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5"/>
  </p:notesMasterIdLst>
  <p:sldIdLst>
    <p:sldId id="257" r:id="rId4"/>
    <p:sldId id="258" r:id="rId6"/>
    <p:sldId id="259" r:id="rId7"/>
    <p:sldId id="260" r:id="rId8"/>
    <p:sldId id="261" r:id="rId9"/>
    <p:sldId id="262" r:id="rId10"/>
    <p:sldId id="278" r:id="rId11"/>
    <p:sldId id="281" r:id="rId12"/>
    <p:sldId id="274" r:id="rId13"/>
    <p:sldId id="263" r:id="rId14"/>
    <p:sldId id="264" r:id="rId15"/>
    <p:sldId id="265" r:id="rId16"/>
    <p:sldId id="279" r:id="rId17"/>
    <p:sldId id="282" r:id="rId18"/>
    <p:sldId id="275" r:id="rId19"/>
    <p:sldId id="269" r:id="rId20"/>
    <p:sldId id="266" r:id="rId21"/>
    <p:sldId id="268" r:id="rId22"/>
    <p:sldId id="280" r:id="rId23"/>
    <p:sldId id="283" r:id="rId24"/>
    <p:sldId id="276" r:id="rId25"/>
    <p:sldId id="267" r:id="rId26"/>
    <p:sldId id="270" r:id="rId27"/>
    <p:sldId id="271" r:id="rId28"/>
    <p:sldId id="272" r:id="rId29"/>
    <p:sldId id="277" r:id="rId30"/>
  </p:sldIdLst>
  <p:sldSz cx="12192000" cy="6858000"/>
  <p:notesSz cx="6858000" cy="9144000"/>
  <p:custDataLst>
    <p:tags r:id="rId3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37851"/>
    <a:srgbClr val="C8DE98"/>
    <a:srgbClr val="6C7F5B"/>
    <a:srgbClr val="7A9B47"/>
    <a:srgbClr val="6DB650"/>
    <a:srgbClr val="87B17E"/>
    <a:srgbClr val="F8FECE"/>
    <a:srgbClr val="82926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75" d="100"/>
          <a:sy n="75" d="100"/>
        </p:scale>
        <p:origin x="-1896" y="-9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4" Type="http://schemas.openxmlformats.org/officeDocument/2006/relationships/tags" Target="tags/tag1.xml"/><Relationship Id="rId33" Type="http://schemas.openxmlformats.org/officeDocument/2006/relationships/tableStyles" Target="tableStyles.xml"/><Relationship Id="rId32" Type="http://schemas.openxmlformats.org/officeDocument/2006/relationships/viewProps" Target="viewProps.xml"/><Relationship Id="rId31" Type="http://schemas.openxmlformats.org/officeDocument/2006/relationships/presProps" Target="presProps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6705DD-37C8-4433-8D5E-BDF081ADE7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C0613F-5C29-441B-B7E7-AE55777B86E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C0613F-5C29-441B-B7E7-AE55777B86E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C0613F-5C29-441B-B7E7-AE55777B86E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C0613F-5C29-441B-B7E7-AE55777B86E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C0613F-5C29-441B-B7E7-AE55777B86E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C0613F-5C29-441B-B7E7-AE55777B86E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C0613F-5C29-441B-B7E7-AE55777B86E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C0613F-5C29-441B-B7E7-AE55777B86E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C0613F-5C29-441B-B7E7-AE55777B86E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C0613F-5C29-441B-B7E7-AE55777B86E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C0613F-5C29-441B-B7E7-AE55777B86E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C0613F-5C29-441B-B7E7-AE55777B86E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C0613F-5C29-441B-B7E7-AE55777B86E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C0613F-5C29-441B-B7E7-AE55777B86E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C0613F-5C29-441B-B7E7-AE55777B86E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C0613F-5C29-441B-B7E7-AE55777B86E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C0613F-5C29-441B-B7E7-AE55777B86E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C0613F-5C29-441B-B7E7-AE55777B86E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C0613F-5C29-441B-B7E7-AE55777B86E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C0613F-5C29-441B-B7E7-AE55777B86E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C0613F-5C29-441B-B7E7-AE55777B86E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moban/" TargetMode="Externa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6" descr="5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82550" y="3810"/>
            <a:ext cx="12854940" cy="685355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6" descr="5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82550" y="3810"/>
            <a:ext cx="12854940" cy="685355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9095905" y="6513969"/>
            <a:ext cx="1800200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模板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http://www.1ppt.com/moban/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1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1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2.jpeg"/><Relationship Id="rId1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4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5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0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6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0.png"/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7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 descr="52"/>
          <p:cNvPicPr>
            <a:picLocks noChangeAspect="1"/>
          </p:cNvPicPr>
          <p:nvPr/>
        </p:nvPicPr>
        <p:blipFill>
          <a:blip r:embed="rId1"/>
          <a:srcRect l="3643" r="53616" b="12777"/>
          <a:stretch>
            <a:fillRect/>
          </a:stretch>
        </p:blipFill>
        <p:spPr>
          <a:xfrm>
            <a:off x="9014460" y="-1468120"/>
            <a:ext cx="4151630" cy="7329805"/>
          </a:xfrm>
          <a:prstGeom prst="rect">
            <a:avLst/>
          </a:prstGeom>
        </p:spPr>
      </p:pic>
      <p:pic>
        <p:nvPicPr>
          <p:cNvPr id="8" name="图片 7" descr="53"/>
          <p:cNvPicPr>
            <a:picLocks noChangeAspect="1"/>
          </p:cNvPicPr>
          <p:nvPr/>
        </p:nvPicPr>
        <p:blipFill>
          <a:blip r:embed="rId2"/>
          <a:srcRect l="6626" r="75909" b="17061"/>
          <a:stretch>
            <a:fillRect/>
          </a:stretch>
        </p:blipFill>
        <p:spPr>
          <a:xfrm>
            <a:off x="6989445" y="4427855"/>
            <a:ext cx="976630" cy="2934335"/>
          </a:xfrm>
          <a:prstGeom prst="rect">
            <a:avLst/>
          </a:prstGeom>
        </p:spPr>
      </p:pic>
      <p:pic>
        <p:nvPicPr>
          <p:cNvPr id="5" name="图片 4" descr="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7362190" y="584200"/>
            <a:ext cx="6939915" cy="7616825"/>
          </a:xfrm>
          <a:prstGeom prst="rect">
            <a:avLst/>
          </a:prstGeom>
        </p:spPr>
      </p:pic>
      <p:pic>
        <p:nvPicPr>
          <p:cNvPr id="7" name="图片 6" descr="54"/>
          <p:cNvPicPr>
            <a:picLocks noChangeAspect="1"/>
          </p:cNvPicPr>
          <p:nvPr/>
        </p:nvPicPr>
        <p:blipFill>
          <a:blip r:embed="rId4"/>
          <a:srcRect l="6715" t="8843" r="12340" b="7668"/>
          <a:stretch>
            <a:fillRect/>
          </a:stretch>
        </p:blipFill>
        <p:spPr>
          <a:xfrm>
            <a:off x="6548755" y="4711065"/>
            <a:ext cx="2722880" cy="2962275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765175" y="3780790"/>
            <a:ext cx="5992495" cy="27559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愿你像颗种子，勇敢地冲破泥沙，将嫩绿的幼芽伸出地面，指向天空</a:t>
            </a:r>
            <a:endParaRPr lang="zh-CN" altLang="en-US" sz="120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803275" y="3258820"/>
            <a:ext cx="58356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sz="2800" dirty="0" smtClean="0">
                <a:solidFill>
                  <a:srgbClr val="C8DE98"/>
                </a:solidFill>
                <a:cs typeface="+mn-ea"/>
                <a:sym typeface="+mn-lt"/>
              </a:rPr>
              <a:t>可爱</a:t>
            </a:r>
            <a:r>
              <a:rPr lang="zh-CN" altLang="en-US" sz="2800" dirty="0">
                <a:solidFill>
                  <a:srgbClr val="C8DE98"/>
                </a:solidFill>
                <a:cs typeface="+mn-ea"/>
                <a:sym typeface="+mn-lt"/>
              </a:rPr>
              <a:t>卡</a:t>
            </a:r>
            <a:r>
              <a:rPr lang="zh-CN" altLang="en-US" sz="2800" dirty="0" smtClean="0">
                <a:solidFill>
                  <a:srgbClr val="C8DE98"/>
                </a:solidFill>
                <a:cs typeface="+mn-ea"/>
                <a:sym typeface="+mn-lt"/>
              </a:rPr>
              <a:t>通水彩</a:t>
            </a:r>
            <a:r>
              <a:rPr lang="en-US" altLang="zh-CN" sz="2800" dirty="0" smtClean="0">
                <a:solidFill>
                  <a:srgbClr val="C8DE98"/>
                </a:solidFill>
                <a:cs typeface="+mn-ea"/>
                <a:sym typeface="+mn-lt"/>
              </a:rPr>
              <a:t>PPT</a:t>
            </a:r>
            <a:r>
              <a:rPr lang="zh-CN" altLang="en-US" sz="2800" dirty="0" smtClean="0">
                <a:solidFill>
                  <a:srgbClr val="C8DE98"/>
                </a:solidFill>
                <a:cs typeface="+mn-ea"/>
                <a:sym typeface="+mn-lt"/>
              </a:rPr>
              <a:t>模板</a:t>
            </a:r>
            <a:endParaRPr lang="zh-CN" altLang="en-US" sz="2000" dirty="0">
              <a:solidFill>
                <a:srgbClr val="C8DE98"/>
              </a:solidFill>
              <a:cs typeface="+mn-ea"/>
              <a:sym typeface="+mn-lt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803275" y="4363085"/>
            <a:ext cx="2781300" cy="372110"/>
            <a:chOff x="2110" y="6822"/>
            <a:chExt cx="5470" cy="586"/>
          </a:xfrm>
          <a:solidFill>
            <a:srgbClr val="C8DE98"/>
          </a:solidFill>
        </p:grpSpPr>
        <p:sp>
          <p:nvSpPr>
            <p:cNvPr id="14" name="平行四边形 13"/>
            <p:cNvSpPr/>
            <p:nvPr/>
          </p:nvSpPr>
          <p:spPr>
            <a:xfrm>
              <a:off x="2199" y="6827"/>
              <a:ext cx="5274" cy="581"/>
            </a:xfrm>
            <a:prstGeom prst="parallelogram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15" name="直接连接符 14"/>
            <p:cNvCxnSpPr/>
            <p:nvPr/>
          </p:nvCxnSpPr>
          <p:spPr>
            <a:xfrm flipH="1">
              <a:off x="7422" y="6822"/>
              <a:ext cx="159" cy="586"/>
            </a:xfrm>
            <a:prstGeom prst="line">
              <a:avLst/>
            </a:prstGeom>
            <a:grpFill/>
            <a:ln w="6350">
              <a:solidFill>
                <a:srgbClr val="C8DE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 flipH="1">
              <a:off x="2110" y="6822"/>
              <a:ext cx="159" cy="586"/>
            </a:xfrm>
            <a:prstGeom prst="line">
              <a:avLst/>
            </a:prstGeom>
            <a:grpFill/>
            <a:ln w="9525">
              <a:solidFill>
                <a:srgbClr val="C8DE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文本框 18"/>
          <p:cNvSpPr txBox="1"/>
          <p:nvPr/>
        </p:nvSpPr>
        <p:spPr>
          <a:xfrm>
            <a:off x="890905" y="4343400"/>
            <a:ext cx="2604770" cy="39878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XXX 20XX.XX.XX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20" name="图片 19" descr="图片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3255" y="1530985"/>
            <a:ext cx="6718935" cy="18669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0"/>
    </mc:Choice>
    <mc:Fallback>
      <p:transition spd="slow" advClick="0" advTm="200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任意多边形: 形状 25"/>
          <p:cNvSpPr/>
          <p:nvPr/>
        </p:nvSpPr>
        <p:spPr>
          <a:xfrm rot="5400000">
            <a:off x="4990099" y="1048899"/>
            <a:ext cx="2130237" cy="3015311"/>
          </a:xfrm>
          <a:custGeom>
            <a:avLst/>
            <a:gdLst>
              <a:gd name="connsiteX0" fmla="*/ 871980 w 2983584"/>
              <a:gd name="connsiteY0" fmla="*/ 0 h 4223207"/>
              <a:gd name="connsiteX1" fmla="*/ 2983584 w 2983584"/>
              <a:gd name="connsiteY1" fmla="*/ 2111604 h 4223207"/>
              <a:gd name="connsiteX2" fmla="*/ 871981 w 2983584"/>
              <a:gd name="connsiteY2" fmla="*/ 4223207 h 4223207"/>
              <a:gd name="connsiteX3" fmla="*/ 676913 w 2983584"/>
              <a:gd name="connsiteY3" fmla="*/ 4023432 h 4223207"/>
              <a:gd name="connsiteX4" fmla="*/ 1 w 2983584"/>
              <a:gd name="connsiteY4" fmla="*/ 2111604 h 4223207"/>
              <a:gd name="connsiteX5" fmla="*/ 871980 w 2983584"/>
              <a:gd name="connsiteY5" fmla="*/ 0 h 42232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83584" h="4223207">
                <a:moveTo>
                  <a:pt x="871980" y="0"/>
                </a:moveTo>
                <a:lnTo>
                  <a:pt x="2983584" y="2111604"/>
                </a:lnTo>
                <a:lnTo>
                  <a:pt x="871981" y="4223207"/>
                </a:lnTo>
                <a:lnTo>
                  <a:pt x="676913" y="4023432"/>
                </a:lnTo>
                <a:cubicBezTo>
                  <a:pt x="247341" y="3528389"/>
                  <a:pt x="1" y="2838558"/>
                  <a:pt x="1" y="2111604"/>
                </a:cubicBezTo>
                <a:cubicBezTo>
                  <a:pt x="0" y="1280801"/>
                  <a:pt x="323056" y="498482"/>
                  <a:pt x="871980" y="0"/>
                </a:cubicBezTo>
                <a:close/>
              </a:path>
            </a:pathLst>
          </a:custGeom>
          <a:solidFill>
            <a:srgbClr val="6C7F5B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7983220" y="2193290"/>
            <a:ext cx="2062480" cy="1456690"/>
            <a:chOff x="10395" y="3609"/>
            <a:chExt cx="3248" cy="2294"/>
          </a:xfrm>
        </p:grpSpPr>
        <p:sp>
          <p:nvSpPr>
            <p:cNvPr id="29" name="任意多边形: 形状 28"/>
            <p:cNvSpPr/>
            <p:nvPr/>
          </p:nvSpPr>
          <p:spPr>
            <a:xfrm rot="5400000">
              <a:off x="10872" y="3132"/>
              <a:ext cx="2295" cy="3249"/>
            </a:xfrm>
            <a:custGeom>
              <a:avLst/>
              <a:gdLst>
                <a:gd name="connsiteX0" fmla="*/ 871980 w 2983584"/>
                <a:gd name="connsiteY0" fmla="*/ 0 h 4223207"/>
                <a:gd name="connsiteX1" fmla="*/ 2983584 w 2983584"/>
                <a:gd name="connsiteY1" fmla="*/ 2111604 h 4223207"/>
                <a:gd name="connsiteX2" fmla="*/ 871981 w 2983584"/>
                <a:gd name="connsiteY2" fmla="*/ 4223207 h 4223207"/>
                <a:gd name="connsiteX3" fmla="*/ 676913 w 2983584"/>
                <a:gd name="connsiteY3" fmla="*/ 4023432 h 4223207"/>
                <a:gd name="connsiteX4" fmla="*/ 1 w 2983584"/>
                <a:gd name="connsiteY4" fmla="*/ 2111604 h 4223207"/>
                <a:gd name="connsiteX5" fmla="*/ 871980 w 2983584"/>
                <a:gd name="connsiteY5" fmla="*/ 0 h 4223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83584" h="4223207">
                  <a:moveTo>
                    <a:pt x="871980" y="0"/>
                  </a:moveTo>
                  <a:lnTo>
                    <a:pt x="2983584" y="2111604"/>
                  </a:lnTo>
                  <a:lnTo>
                    <a:pt x="871981" y="4223207"/>
                  </a:lnTo>
                  <a:lnTo>
                    <a:pt x="676913" y="4023432"/>
                  </a:lnTo>
                  <a:cubicBezTo>
                    <a:pt x="247341" y="3528389"/>
                    <a:pt x="1" y="2838558"/>
                    <a:pt x="1" y="2111604"/>
                  </a:cubicBezTo>
                  <a:cubicBezTo>
                    <a:pt x="0" y="1280801"/>
                    <a:pt x="323056" y="498482"/>
                    <a:pt x="871980" y="0"/>
                  </a:cubicBezTo>
                  <a:close/>
                </a:path>
              </a:pathLst>
            </a:custGeom>
            <a:solidFill>
              <a:srgbClr val="C8DE98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25" name="Group 24"/>
            <p:cNvGrpSpPr/>
            <p:nvPr/>
          </p:nvGrpSpPr>
          <p:grpSpPr>
            <a:xfrm>
              <a:off x="11598" y="4340"/>
              <a:ext cx="775" cy="510"/>
              <a:chOff x="6859588" y="2927350"/>
              <a:chExt cx="593724" cy="390525"/>
            </a:xfrm>
            <a:solidFill>
              <a:schemeClr val="bg1"/>
            </a:solidFill>
          </p:grpSpPr>
          <p:sp>
            <p:nvSpPr>
              <p:cNvPr id="3" name="Freeform 25"/>
              <p:cNvSpPr/>
              <p:nvPr/>
            </p:nvSpPr>
            <p:spPr bwMode="auto">
              <a:xfrm>
                <a:off x="7016750" y="2927350"/>
                <a:ext cx="436562" cy="247650"/>
              </a:xfrm>
              <a:custGeom>
                <a:avLst/>
                <a:gdLst>
                  <a:gd name="T0" fmla="*/ 76 w 116"/>
                  <a:gd name="T1" fmla="*/ 66 h 66"/>
                  <a:gd name="T2" fmla="*/ 99 w 116"/>
                  <a:gd name="T3" fmla="*/ 50 h 66"/>
                  <a:gd name="T4" fmla="*/ 113 w 116"/>
                  <a:gd name="T5" fmla="*/ 16 h 66"/>
                  <a:gd name="T6" fmla="*/ 102 w 116"/>
                  <a:gd name="T7" fmla="*/ 0 h 66"/>
                  <a:gd name="T8" fmla="*/ 75 w 116"/>
                  <a:gd name="T9" fmla="*/ 0 h 66"/>
                  <a:gd name="T10" fmla="*/ 41 w 116"/>
                  <a:gd name="T11" fmla="*/ 0 h 66"/>
                  <a:gd name="T12" fmla="*/ 14 w 116"/>
                  <a:gd name="T13" fmla="*/ 0 h 66"/>
                  <a:gd name="T14" fmla="*/ 4 w 116"/>
                  <a:gd name="T15" fmla="*/ 16 h 66"/>
                  <a:gd name="T16" fmla="*/ 18 w 116"/>
                  <a:gd name="T17" fmla="*/ 50 h 66"/>
                  <a:gd name="T18" fmla="*/ 41 w 116"/>
                  <a:gd name="T19" fmla="*/ 66 h 66"/>
                  <a:gd name="T20" fmla="*/ 76 w 116"/>
                  <a:gd name="T21" fmla="*/ 6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6" h="66">
                    <a:moveTo>
                      <a:pt x="76" y="66"/>
                    </a:moveTo>
                    <a:cubicBezTo>
                      <a:pt x="85" y="66"/>
                      <a:pt x="95" y="59"/>
                      <a:pt x="99" y="50"/>
                    </a:cubicBezTo>
                    <a:cubicBezTo>
                      <a:pt x="113" y="16"/>
                      <a:pt x="113" y="16"/>
                      <a:pt x="113" y="16"/>
                    </a:cubicBezTo>
                    <a:cubicBezTo>
                      <a:pt x="116" y="7"/>
                      <a:pt x="111" y="0"/>
                      <a:pt x="102" y="0"/>
                    </a:cubicBezTo>
                    <a:cubicBezTo>
                      <a:pt x="75" y="0"/>
                      <a:pt x="75" y="0"/>
                      <a:pt x="75" y="0"/>
                    </a:cubicBezTo>
                    <a:cubicBezTo>
                      <a:pt x="66" y="0"/>
                      <a:pt x="51" y="0"/>
                      <a:pt x="41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5" y="0"/>
                      <a:pt x="0" y="7"/>
                      <a:pt x="4" y="16"/>
                    </a:cubicBezTo>
                    <a:cubicBezTo>
                      <a:pt x="18" y="50"/>
                      <a:pt x="18" y="50"/>
                      <a:pt x="18" y="50"/>
                    </a:cubicBezTo>
                    <a:cubicBezTo>
                      <a:pt x="21" y="59"/>
                      <a:pt x="31" y="66"/>
                      <a:pt x="41" y="66"/>
                    </a:cubicBezTo>
                    <a:lnTo>
                      <a:pt x="76" y="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27" name="Oval 26"/>
              <p:cNvSpPr>
                <a:spLocks noChangeArrowheads="1"/>
              </p:cNvSpPr>
              <p:nvPr/>
            </p:nvSpPr>
            <p:spPr bwMode="auto">
              <a:xfrm>
                <a:off x="7092950" y="3241675"/>
                <a:ext cx="74612" cy="762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2" name="Oval 27"/>
              <p:cNvSpPr>
                <a:spLocks noChangeArrowheads="1"/>
              </p:cNvSpPr>
              <p:nvPr/>
            </p:nvSpPr>
            <p:spPr bwMode="auto">
              <a:xfrm>
                <a:off x="7291388" y="3241675"/>
                <a:ext cx="74612" cy="762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9" name="Freeform 28"/>
              <p:cNvSpPr/>
              <p:nvPr/>
            </p:nvSpPr>
            <p:spPr bwMode="auto">
              <a:xfrm>
                <a:off x="6859588" y="2982913"/>
                <a:ext cx="517525" cy="252413"/>
              </a:xfrm>
              <a:custGeom>
                <a:avLst/>
                <a:gdLst>
                  <a:gd name="T0" fmla="*/ 56 w 138"/>
                  <a:gd name="T1" fmla="*/ 67 h 67"/>
                  <a:gd name="T2" fmla="*/ 51 w 138"/>
                  <a:gd name="T3" fmla="*/ 64 h 67"/>
                  <a:gd name="T4" fmla="*/ 29 w 138"/>
                  <a:gd name="T5" fmla="*/ 11 h 67"/>
                  <a:gd name="T6" fmla="*/ 6 w 138"/>
                  <a:gd name="T7" fmla="*/ 11 h 67"/>
                  <a:gd name="T8" fmla="*/ 0 w 138"/>
                  <a:gd name="T9" fmla="*/ 6 h 67"/>
                  <a:gd name="T10" fmla="*/ 6 w 138"/>
                  <a:gd name="T11" fmla="*/ 0 h 67"/>
                  <a:gd name="T12" fmla="*/ 33 w 138"/>
                  <a:gd name="T13" fmla="*/ 0 h 67"/>
                  <a:gd name="T14" fmla="*/ 38 w 138"/>
                  <a:gd name="T15" fmla="*/ 3 h 67"/>
                  <a:gd name="T16" fmla="*/ 60 w 138"/>
                  <a:gd name="T17" fmla="*/ 56 h 67"/>
                  <a:gd name="T18" fmla="*/ 132 w 138"/>
                  <a:gd name="T19" fmla="*/ 56 h 67"/>
                  <a:gd name="T20" fmla="*/ 138 w 138"/>
                  <a:gd name="T21" fmla="*/ 62 h 67"/>
                  <a:gd name="T22" fmla="*/ 132 w 138"/>
                  <a:gd name="T23" fmla="*/ 67 h 67"/>
                  <a:gd name="T24" fmla="*/ 56 w 138"/>
                  <a:gd name="T25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8" h="67">
                    <a:moveTo>
                      <a:pt x="56" y="67"/>
                    </a:moveTo>
                    <a:cubicBezTo>
                      <a:pt x="51" y="64"/>
                      <a:pt x="51" y="64"/>
                      <a:pt x="51" y="64"/>
                    </a:cubicBezTo>
                    <a:cubicBezTo>
                      <a:pt x="29" y="11"/>
                      <a:pt x="29" y="11"/>
                      <a:pt x="29" y="11"/>
                    </a:cubicBezTo>
                    <a:cubicBezTo>
                      <a:pt x="6" y="11"/>
                      <a:pt x="6" y="11"/>
                      <a:pt x="6" y="11"/>
                    </a:cubicBezTo>
                    <a:cubicBezTo>
                      <a:pt x="2" y="11"/>
                      <a:pt x="0" y="9"/>
                      <a:pt x="0" y="6"/>
                    </a:cubicBezTo>
                    <a:cubicBezTo>
                      <a:pt x="0" y="2"/>
                      <a:pt x="2" y="0"/>
                      <a:pt x="6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8" y="3"/>
                      <a:pt x="38" y="3"/>
                      <a:pt x="38" y="3"/>
                    </a:cubicBezTo>
                    <a:cubicBezTo>
                      <a:pt x="60" y="56"/>
                      <a:pt x="60" y="56"/>
                      <a:pt x="60" y="56"/>
                    </a:cubicBezTo>
                    <a:cubicBezTo>
                      <a:pt x="132" y="56"/>
                      <a:pt x="132" y="56"/>
                      <a:pt x="132" y="56"/>
                    </a:cubicBezTo>
                    <a:cubicBezTo>
                      <a:pt x="136" y="56"/>
                      <a:pt x="138" y="58"/>
                      <a:pt x="138" y="62"/>
                    </a:cubicBezTo>
                    <a:cubicBezTo>
                      <a:pt x="138" y="65"/>
                      <a:pt x="136" y="67"/>
                      <a:pt x="132" y="67"/>
                    </a:cubicBezTo>
                    <a:lnTo>
                      <a:pt x="56" y="6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3" name="Group 32"/>
          <p:cNvGrpSpPr/>
          <p:nvPr/>
        </p:nvGrpSpPr>
        <p:grpSpPr>
          <a:xfrm>
            <a:off x="5828030" y="2197735"/>
            <a:ext cx="455295" cy="506095"/>
            <a:chOff x="3295650" y="2890838"/>
            <a:chExt cx="442913" cy="492125"/>
          </a:xfrm>
          <a:solidFill>
            <a:schemeClr val="bg1"/>
          </a:solidFill>
        </p:grpSpPr>
        <p:sp>
          <p:nvSpPr>
            <p:cNvPr id="34" name="Freeform 33"/>
            <p:cNvSpPr>
              <a:spLocks noEditPoints="1"/>
            </p:cNvSpPr>
            <p:nvPr/>
          </p:nvSpPr>
          <p:spPr bwMode="auto">
            <a:xfrm>
              <a:off x="3295650" y="2890838"/>
              <a:ext cx="442913" cy="147638"/>
            </a:xfrm>
            <a:custGeom>
              <a:avLst/>
              <a:gdLst>
                <a:gd name="T0" fmla="*/ 96 w 118"/>
                <a:gd name="T1" fmla="*/ 14 h 39"/>
                <a:gd name="T2" fmla="*/ 92 w 118"/>
                <a:gd name="T3" fmla="*/ 14 h 39"/>
                <a:gd name="T4" fmla="*/ 92 w 118"/>
                <a:gd name="T5" fmla="*/ 9 h 39"/>
                <a:gd name="T6" fmla="*/ 84 w 118"/>
                <a:gd name="T7" fmla="*/ 0 h 39"/>
                <a:gd name="T8" fmla="*/ 76 w 118"/>
                <a:gd name="T9" fmla="*/ 9 h 39"/>
                <a:gd name="T10" fmla="*/ 76 w 118"/>
                <a:gd name="T11" fmla="*/ 14 h 39"/>
                <a:gd name="T12" fmla="*/ 42 w 118"/>
                <a:gd name="T13" fmla="*/ 14 h 39"/>
                <a:gd name="T14" fmla="*/ 42 w 118"/>
                <a:gd name="T15" fmla="*/ 9 h 39"/>
                <a:gd name="T16" fmla="*/ 33 w 118"/>
                <a:gd name="T17" fmla="*/ 0 h 39"/>
                <a:gd name="T18" fmla="*/ 25 w 118"/>
                <a:gd name="T19" fmla="*/ 9 h 39"/>
                <a:gd name="T20" fmla="*/ 25 w 118"/>
                <a:gd name="T21" fmla="*/ 14 h 39"/>
                <a:gd name="T22" fmla="*/ 22 w 118"/>
                <a:gd name="T23" fmla="*/ 14 h 39"/>
                <a:gd name="T24" fmla="*/ 0 w 118"/>
                <a:gd name="T25" fmla="*/ 36 h 39"/>
                <a:gd name="T26" fmla="*/ 0 w 118"/>
                <a:gd name="T27" fmla="*/ 39 h 39"/>
                <a:gd name="T28" fmla="*/ 118 w 118"/>
                <a:gd name="T29" fmla="*/ 39 h 39"/>
                <a:gd name="T30" fmla="*/ 118 w 118"/>
                <a:gd name="T31" fmla="*/ 36 h 39"/>
                <a:gd name="T32" fmla="*/ 96 w 118"/>
                <a:gd name="T33" fmla="*/ 14 h 39"/>
                <a:gd name="T34" fmla="*/ 33 w 118"/>
                <a:gd name="T35" fmla="*/ 30 h 39"/>
                <a:gd name="T36" fmla="*/ 25 w 118"/>
                <a:gd name="T37" fmla="*/ 21 h 39"/>
                <a:gd name="T38" fmla="*/ 25 w 118"/>
                <a:gd name="T39" fmla="*/ 20 h 39"/>
                <a:gd name="T40" fmla="*/ 33 w 118"/>
                <a:gd name="T41" fmla="*/ 25 h 39"/>
                <a:gd name="T42" fmla="*/ 42 w 118"/>
                <a:gd name="T43" fmla="*/ 20 h 39"/>
                <a:gd name="T44" fmla="*/ 42 w 118"/>
                <a:gd name="T45" fmla="*/ 21 h 39"/>
                <a:gd name="T46" fmla="*/ 33 w 118"/>
                <a:gd name="T47" fmla="*/ 30 h 39"/>
                <a:gd name="T48" fmla="*/ 84 w 118"/>
                <a:gd name="T49" fmla="*/ 30 h 39"/>
                <a:gd name="T50" fmla="*/ 76 w 118"/>
                <a:gd name="T51" fmla="*/ 21 h 39"/>
                <a:gd name="T52" fmla="*/ 76 w 118"/>
                <a:gd name="T53" fmla="*/ 20 h 39"/>
                <a:gd name="T54" fmla="*/ 84 w 118"/>
                <a:gd name="T55" fmla="*/ 25 h 39"/>
                <a:gd name="T56" fmla="*/ 92 w 118"/>
                <a:gd name="T57" fmla="*/ 20 h 39"/>
                <a:gd name="T58" fmla="*/ 92 w 118"/>
                <a:gd name="T59" fmla="*/ 21 h 39"/>
                <a:gd name="T60" fmla="*/ 84 w 118"/>
                <a:gd name="T61" fmla="*/ 3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8" h="39">
                  <a:moveTo>
                    <a:pt x="96" y="14"/>
                  </a:moveTo>
                  <a:cubicBezTo>
                    <a:pt x="92" y="14"/>
                    <a:pt x="92" y="14"/>
                    <a:pt x="92" y="14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92" y="4"/>
                    <a:pt x="89" y="0"/>
                    <a:pt x="84" y="0"/>
                  </a:cubicBezTo>
                  <a:cubicBezTo>
                    <a:pt x="79" y="0"/>
                    <a:pt x="76" y="4"/>
                    <a:pt x="76" y="9"/>
                  </a:cubicBezTo>
                  <a:cubicBezTo>
                    <a:pt x="76" y="14"/>
                    <a:pt x="76" y="14"/>
                    <a:pt x="76" y="14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2" y="9"/>
                    <a:pt x="42" y="9"/>
                    <a:pt x="42" y="9"/>
                  </a:cubicBezTo>
                  <a:cubicBezTo>
                    <a:pt x="42" y="4"/>
                    <a:pt x="38" y="0"/>
                    <a:pt x="33" y="0"/>
                  </a:cubicBezTo>
                  <a:cubicBezTo>
                    <a:pt x="29" y="0"/>
                    <a:pt x="25" y="4"/>
                    <a:pt x="25" y="9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10" y="14"/>
                    <a:pt x="0" y="23"/>
                    <a:pt x="0" y="36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118" y="39"/>
                    <a:pt x="118" y="39"/>
                    <a:pt x="118" y="39"/>
                  </a:cubicBezTo>
                  <a:cubicBezTo>
                    <a:pt x="118" y="36"/>
                    <a:pt x="118" y="36"/>
                    <a:pt x="118" y="36"/>
                  </a:cubicBezTo>
                  <a:cubicBezTo>
                    <a:pt x="118" y="23"/>
                    <a:pt x="108" y="14"/>
                    <a:pt x="96" y="14"/>
                  </a:cubicBezTo>
                  <a:close/>
                  <a:moveTo>
                    <a:pt x="33" y="30"/>
                  </a:moveTo>
                  <a:cubicBezTo>
                    <a:pt x="29" y="30"/>
                    <a:pt x="25" y="26"/>
                    <a:pt x="25" y="21"/>
                  </a:cubicBezTo>
                  <a:cubicBezTo>
                    <a:pt x="25" y="21"/>
                    <a:pt x="25" y="20"/>
                    <a:pt x="25" y="20"/>
                  </a:cubicBezTo>
                  <a:cubicBezTo>
                    <a:pt x="27" y="23"/>
                    <a:pt x="30" y="25"/>
                    <a:pt x="33" y="25"/>
                  </a:cubicBezTo>
                  <a:cubicBezTo>
                    <a:pt x="37" y="25"/>
                    <a:pt x="40" y="23"/>
                    <a:pt x="42" y="20"/>
                  </a:cubicBezTo>
                  <a:cubicBezTo>
                    <a:pt x="42" y="20"/>
                    <a:pt x="42" y="21"/>
                    <a:pt x="42" y="21"/>
                  </a:cubicBezTo>
                  <a:cubicBezTo>
                    <a:pt x="42" y="26"/>
                    <a:pt x="38" y="30"/>
                    <a:pt x="33" y="30"/>
                  </a:cubicBezTo>
                  <a:close/>
                  <a:moveTo>
                    <a:pt x="84" y="30"/>
                  </a:moveTo>
                  <a:cubicBezTo>
                    <a:pt x="80" y="30"/>
                    <a:pt x="76" y="26"/>
                    <a:pt x="76" y="21"/>
                  </a:cubicBezTo>
                  <a:cubicBezTo>
                    <a:pt x="76" y="21"/>
                    <a:pt x="76" y="20"/>
                    <a:pt x="76" y="20"/>
                  </a:cubicBezTo>
                  <a:cubicBezTo>
                    <a:pt x="77" y="23"/>
                    <a:pt x="80" y="25"/>
                    <a:pt x="84" y="25"/>
                  </a:cubicBezTo>
                  <a:cubicBezTo>
                    <a:pt x="88" y="25"/>
                    <a:pt x="91" y="23"/>
                    <a:pt x="92" y="20"/>
                  </a:cubicBezTo>
                  <a:cubicBezTo>
                    <a:pt x="92" y="20"/>
                    <a:pt x="92" y="21"/>
                    <a:pt x="92" y="21"/>
                  </a:cubicBezTo>
                  <a:cubicBezTo>
                    <a:pt x="92" y="26"/>
                    <a:pt x="89" y="30"/>
                    <a:pt x="84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35" name="Freeform 34"/>
            <p:cNvSpPr>
              <a:spLocks noEditPoints="1"/>
            </p:cNvSpPr>
            <p:nvPr/>
          </p:nvSpPr>
          <p:spPr bwMode="auto">
            <a:xfrm>
              <a:off x="3295650" y="3068638"/>
              <a:ext cx="442913" cy="314325"/>
            </a:xfrm>
            <a:custGeom>
              <a:avLst/>
              <a:gdLst>
                <a:gd name="T0" fmla="*/ 21 w 118"/>
                <a:gd name="T1" fmla="*/ 0 h 84"/>
                <a:gd name="T2" fmla="*/ 0 w 118"/>
                <a:gd name="T3" fmla="*/ 0 h 84"/>
                <a:gd name="T4" fmla="*/ 0 w 118"/>
                <a:gd name="T5" fmla="*/ 62 h 84"/>
                <a:gd name="T6" fmla="*/ 22 w 118"/>
                <a:gd name="T7" fmla="*/ 84 h 84"/>
                <a:gd name="T8" fmla="*/ 96 w 118"/>
                <a:gd name="T9" fmla="*/ 84 h 84"/>
                <a:gd name="T10" fmla="*/ 118 w 118"/>
                <a:gd name="T11" fmla="*/ 62 h 84"/>
                <a:gd name="T12" fmla="*/ 118 w 118"/>
                <a:gd name="T13" fmla="*/ 0 h 84"/>
                <a:gd name="T14" fmla="*/ 97 w 118"/>
                <a:gd name="T15" fmla="*/ 0 h 84"/>
                <a:gd name="T16" fmla="*/ 21 w 118"/>
                <a:gd name="T17" fmla="*/ 0 h 84"/>
                <a:gd name="T18" fmla="*/ 7 w 118"/>
                <a:gd name="T19" fmla="*/ 64 h 84"/>
                <a:gd name="T20" fmla="*/ 7 w 118"/>
                <a:gd name="T21" fmla="*/ 7 h 84"/>
                <a:gd name="T22" fmla="*/ 18 w 118"/>
                <a:gd name="T23" fmla="*/ 7 h 84"/>
                <a:gd name="T24" fmla="*/ 99 w 118"/>
                <a:gd name="T25" fmla="*/ 7 h 84"/>
                <a:gd name="T26" fmla="*/ 110 w 118"/>
                <a:gd name="T27" fmla="*/ 7 h 84"/>
                <a:gd name="T28" fmla="*/ 110 w 118"/>
                <a:gd name="T29" fmla="*/ 64 h 84"/>
                <a:gd name="T30" fmla="*/ 98 w 118"/>
                <a:gd name="T31" fmla="*/ 76 h 84"/>
                <a:gd name="T32" fmla="*/ 19 w 118"/>
                <a:gd name="T33" fmla="*/ 76 h 84"/>
                <a:gd name="T34" fmla="*/ 7 w 118"/>
                <a:gd name="T35" fmla="*/ 6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8" h="84">
                  <a:moveTo>
                    <a:pt x="2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74"/>
                    <a:pt x="10" y="84"/>
                    <a:pt x="22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108" y="84"/>
                    <a:pt x="118" y="74"/>
                    <a:pt x="118" y="62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97" y="0"/>
                    <a:pt x="97" y="0"/>
                    <a:pt x="97" y="0"/>
                  </a:cubicBezTo>
                  <a:lnTo>
                    <a:pt x="21" y="0"/>
                  </a:lnTo>
                  <a:close/>
                  <a:moveTo>
                    <a:pt x="7" y="64"/>
                  </a:moveTo>
                  <a:cubicBezTo>
                    <a:pt x="7" y="7"/>
                    <a:pt x="7" y="7"/>
                    <a:pt x="7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99" y="7"/>
                    <a:pt x="99" y="7"/>
                    <a:pt x="99" y="7"/>
                  </a:cubicBezTo>
                  <a:cubicBezTo>
                    <a:pt x="110" y="7"/>
                    <a:pt x="110" y="7"/>
                    <a:pt x="110" y="7"/>
                  </a:cubicBezTo>
                  <a:cubicBezTo>
                    <a:pt x="110" y="64"/>
                    <a:pt x="110" y="64"/>
                    <a:pt x="110" y="64"/>
                  </a:cubicBezTo>
                  <a:cubicBezTo>
                    <a:pt x="110" y="71"/>
                    <a:pt x="105" y="76"/>
                    <a:pt x="98" y="76"/>
                  </a:cubicBezTo>
                  <a:cubicBezTo>
                    <a:pt x="19" y="76"/>
                    <a:pt x="19" y="76"/>
                    <a:pt x="19" y="76"/>
                  </a:cubicBezTo>
                  <a:cubicBezTo>
                    <a:pt x="13" y="76"/>
                    <a:pt x="7" y="71"/>
                    <a:pt x="7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36" name="Freeform 35"/>
            <p:cNvSpPr/>
            <p:nvPr/>
          </p:nvSpPr>
          <p:spPr bwMode="auto">
            <a:xfrm>
              <a:off x="3476625" y="3157538"/>
              <a:ext cx="80963" cy="57150"/>
            </a:xfrm>
            <a:custGeom>
              <a:avLst/>
              <a:gdLst>
                <a:gd name="T0" fmla="*/ 22 w 22"/>
                <a:gd name="T1" fmla="*/ 13 h 15"/>
                <a:gd name="T2" fmla="*/ 20 w 22"/>
                <a:gd name="T3" fmla="*/ 15 h 15"/>
                <a:gd name="T4" fmla="*/ 1 w 22"/>
                <a:gd name="T5" fmla="*/ 15 h 15"/>
                <a:gd name="T6" fmla="*/ 0 w 22"/>
                <a:gd name="T7" fmla="*/ 13 h 15"/>
                <a:gd name="T8" fmla="*/ 0 w 22"/>
                <a:gd name="T9" fmla="*/ 2 h 15"/>
                <a:gd name="T10" fmla="*/ 1 w 22"/>
                <a:gd name="T11" fmla="*/ 0 h 15"/>
                <a:gd name="T12" fmla="*/ 20 w 22"/>
                <a:gd name="T13" fmla="*/ 0 h 15"/>
                <a:gd name="T14" fmla="*/ 22 w 22"/>
                <a:gd name="T15" fmla="*/ 2 h 15"/>
                <a:gd name="T16" fmla="*/ 22 w 22"/>
                <a:gd name="T17" fmla="*/ 1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15">
                  <a:moveTo>
                    <a:pt x="22" y="13"/>
                  </a:moveTo>
                  <a:cubicBezTo>
                    <a:pt x="22" y="14"/>
                    <a:pt x="21" y="15"/>
                    <a:pt x="20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15"/>
                    <a:pt x="0" y="14"/>
                    <a:pt x="0" y="1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1" y="0"/>
                    <a:pt x="22" y="1"/>
                    <a:pt x="22" y="2"/>
                  </a:cubicBezTo>
                  <a:lnTo>
                    <a:pt x="22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37" name="Freeform 36"/>
            <p:cNvSpPr/>
            <p:nvPr/>
          </p:nvSpPr>
          <p:spPr bwMode="auto">
            <a:xfrm>
              <a:off x="3584575" y="3157538"/>
              <a:ext cx="82550" cy="57150"/>
            </a:xfrm>
            <a:custGeom>
              <a:avLst/>
              <a:gdLst>
                <a:gd name="T0" fmla="*/ 22 w 22"/>
                <a:gd name="T1" fmla="*/ 13 h 15"/>
                <a:gd name="T2" fmla="*/ 20 w 22"/>
                <a:gd name="T3" fmla="*/ 15 h 15"/>
                <a:gd name="T4" fmla="*/ 2 w 22"/>
                <a:gd name="T5" fmla="*/ 15 h 15"/>
                <a:gd name="T6" fmla="*/ 0 w 22"/>
                <a:gd name="T7" fmla="*/ 13 h 15"/>
                <a:gd name="T8" fmla="*/ 0 w 22"/>
                <a:gd name="T9" fmla="*/ 2 h 15"/>
                <a:gd name="T10" fmla="*/ 2 w 22"/>
                <a:gd name="T11" fmla="*/ 0 h 15"/>
                <a:gd name="T12" fmla="*/ 20 w 22"/>
                <a:gd name="T13" fmla="*/ 0 h 15"/>
                <a:gd name="T14" fmla="*/ 22 w 22"/>
                <a:gd name="T15" fmla="*/ 2 h 15"/>
                <a:gd name="T16" fmla="*/ 22 w 22"/>
                <a:gd name="T17" fmla="*/ 1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15">
                  <a:moveTo>
                    <a:pt x="22" y="13"/>
                  </a:moveTo>
                  <a:cubicBezTo>
                    <a:pt x="22" y="14"/>
                    <a:pt x="21" y="15"/>
                    <a:pt x="20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" y="15"/>
                    <a:pt x="0" y="14"/>
                    <a:pt x="0" y="1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1" y="0"/>
                    <a:pt x="22" y="1"/>
                    <a:pt x="22" y="2"/>
                  </a:cubicBezTo>
                  <a:lnTo>
                    <a:pt x="22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38" name="Freeform 37"/>
            <p:cNvSpPr/>
            <p:nvPr/>
          </p:nvSpPr>
          <p:spPr bwMode="auto">
            <a:xfrm>
              <a:off x="3584575" y="3240088"/>
              <a:ext cx="82550" cy="57150"/>
            </a:xfrm>
            <a:custGeom>
              <a:avLst/>
              <a:gdLst>
                <a:gd name="T0" fmla="*/ 22 w 22"/>
                <a:gd name="T1" fmla="*/ 13 h 15"/>
                <a:gd name="T2" fmla="*/ 20 w 22"/>
                <a:gd name="T3" fmla="*/ 15 h 15"/>
                <a:gd name="T4" fmla="*/ 2 w 22"/>
                <a:gd name="T5" fmla="*/ 15 h 15"/>
                <a:gd name="T6" fmla="*/ 0 w 22"/>
                <a:gd name="T7" fmla="*/ 13 h 15"/>
                <a:gd name="T8" fmla="*/ 0 w 22"/>
                <a:gd name="T9" fmla="*/ 2 h 15"/>
                <a:gd name="T10" fmla="*/ 2 w 22"/>
                <a:gd name="T11" fmla="*/ 0 h 15"/>
                <a:gd name="T12" fmla="*/ 20 w 22"/>
                <a:gd name="T13" fmla="*/ 0 h 15"/>
                <a:gd name="T14" fmla="*/ 22 w 22"/>
                <a:gd name="T15" fmla="*/ 2 h 15"/>
                <a:gd name="T16" fmla="*/ 22 w 22"/>
                <a:gd name="T17" fmla="*/ 1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15">
                  <a:moveTo>
                    <a:pt x="22" y="13"/>
                  </a:moveTo>
                  <a:cubicBezTo>
                    <a:pt x="22" y="14"/>
                    <a:pt x="21" y="15"/>
                    <a:pt x="20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" y="15"/>
                    <a:pt x="0" y="14"/>
                    <a:pt x="0" y="1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1" y="0"/>
                    <a:pt x="22" y="1"/>
                    <a:pt x="22" y="2"/>
                  </a:cubicBezTo>
                  <a:lnTo>
                    <a:pt x="22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39" name="Freeform 38"/>
            <p:cNvSpPr/>
            <p:nvPr/>
          </p:nvSpPr>
          <p:spPr bwMode="auto">
            <a:xfrm>
              <a:off x="3476625" y="3240088"/>
              <a:ext cx="80963" cy="57150"/>
            </a:xfrm>
            <a:custGeom>
              <a:avLst/>
              <a:gdLst>
                <a:gd name="T0" fmla="*/ 22 w 22"/>
                <a:gd name="T1" fmla="*/ 13 h 15"/>
                <a:gd name="T2" fmla="*/ 20 w 22"/>
                <a:gd name="T3" fmla="*/ 15 h 15"/>
                <a:gd name="T4" fmla="*/ 1 w 22"/>
                <a:gd name="T5" fmla="*/ 15 h 15"/>
                <a:gd name="T6" fmla="*/ 0 w 22"/>
                <a:gd name="T7" fmla="*/ 13 h 15"/>
                <a:gd name="T8" fmla="*/ 0 w 22"/>
                <a:gd name="T9" fmla="*/ 2 h 15"/>
                <a:gd name="T10" fmla="*/ 1 w 22"/>
                <a:gd name="T11" fmla="*/ 0 h 15"/>
                <a:gd name="T12" fmla="*/ 20 w 22"/>
                <a:gd name="T13" fmla="*/ 0 h 15"/>
                <a:gd name="T14" fmla="*/ 22 w 22"/>
                <a:gd name="T15" fmla="*/ 2 h 15"/>
                <a:gd name="T16" fmla="*/ 22 w 22"/>
                <a:gd name="T17" fmla="*/ 1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15">
                  <a:moveTo>
                    <a:pt x="22" y="13"/>
                  </a:moveTo>
                  <a:cubicBezTo>
                    <a:pt x="22" y="14"/>
                    <a:pt x="21" y="15"/>
                    <a:pt x="20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15"/>
                    <a:pt x="0" y="14"/>
                    <a:pt x="0" y="1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1" y="0"/>
                    <a:pt x="22" y="1"/>
                    <a:pt x="22" y="2"/>
                  </a:cubicBezTo>
                  <a:lnTo>
                    <a:pt x="22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40" name="Freeform 39"/>
            <p:cNvSpPr/>
            <p:nvPr/>
          </p:nvSpPr>
          <p:spPr bwMode="auto">
            <a:xfrm>
              <a:off x="3363913" y="3240088"/>
              <a:ext cx="82550" cy="57150"/>
            </a:xfrm>
            <a:custGeom>
              <a:avLst/>
              <a:gdLst>
                <a:gd name="T0" fmla="*/ 22 w 22"/>
                <a:gd name="T1" fmla="*/ 13 h 15"/>
                <a:gd name="T2" fmla="*/ 20 w 22"/>
                <a:gd name="T3" fmla="*/ 15 h 15"/>
                <a:gd name="T4" fmla="*/ 2 w 22"/>
                <a:gd name="T5" fmla="*/ 15 h 15"/>
                <a:gd name="T6" fmla="*/ 0 w 22"/>
                <a:gd name="T7" fmla="*/ 13 h 15"/>
                <a:gd name="T8" fmla="*/ 0 w 22"/>
                <a:gd name="T9" fmla="*/ 2 h 15"/>
                <a:gd name="T10" fmla="*/ 2 w 22"/>
                <a:gd name="T11" fmla="*/ 0 h 15"/>
                <a:gd name="T12" fmla="*/ 20 w 22"/>
                <a:gd name="T13" fmla="*/ 0 h 15"/>
                <a:gd name="T14" fmla="*/ 22 w 22"/>
                <a:gd name="T15" fmla="*/ 2 h 15"/>
                <a:gd name="T16" fmla="*/ 22 w 22"/>
                <a:gd name="T17" fmla="*/ 1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15">
                  <a:moveTo>
                    <a:pt x="22" y="13"/>
                  </a:moveTo>
                  <a:cubicBezTo>
                    <a:pt x="22" y="14"/>
                    <a:pt x="21" y="15"/>
                    <a:pt x="20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" y="15"/>
                    <a:pt x="0" y="14"/>
                    <a:pt x="0" y="1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1" y="0"/>
                    <a:pt x="22" y="1"/>
                    <a:pt x="22" y="2"/>
                  </a:cubicBezTo>
                  <a:lnTo>
                    <a:pt x="22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</p:grpSp>
      <p:sp>
        <p:nvSpPr>
          <p:cNvPr id="28" name="任意多边形: 形状 27"/>
          <p:cNvSpPr/>
          <p:nvPr/>
        </p:nvSpPr>
        <p:spPr>
          <a:xfrm rot="5400000">
            <a:off x="2119630" y="1570990"/>
            <a:ext cx="1649730" cy="2335530"/>
          </a:xfrm>
          <a:custGeom>
            <a:avLst/>
            <a:gdLst>
              <a:gd name="connsiteX0" fmla="*/ 871980 w 2983584"/>
              <a:gd name="connsiteY0" fmla="*/ 0 h 4223207"/>
              <a:gd name="connsiteX1" fmla="*/ 2983584 w 2983584"/>
              <a:gd name="connsiteY1" fmla="*/ 2111604 h 4223207"/>
              <a:gd name="connsiteX2" fmla="*/ 871981 w 2983584"/>
              <a:gd name="connsiteY2" fmla="*/ 4223207 h 4223207"/>
              <a:gd name="connsiteX3" fmla="*/ 676913 w 2983584"/>
              <a:gd name="connsiteY3" fmla="*/ 4023432 h 4223207"/>
              <a:gd name="connsiteX4" fmla="*/ 1 w 2983584"/>
              <a:gd name="connsiteY4" fmla="*/ 2111604 h 4223207"/>
              <a:gd name="connsiteX5" fmla="*/ 871980 w 2983584"/>
              <a:gd name="connsiteY5" fmla="*/ 0 h 42232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83584" h="4223207">
                <a:moveTo>
                  <a:pt x="871980" y="0"/>
                </a:moveTo>
                <a:lnTo>
                  <a:pt x="2983584" y="2111604"/>
                </a:lnTo>
                <a:lnTo>
                  <a:pt x="871981" y="4223207"/>
                </a:lnTo>
                <a:lnTo>
                  <a:pt x="676913" y="4023432"/>
                </a:lnTo>
                <a:cubicBezTo>
                  <a:pt x="247341" y="3528389"/>
                  <a:pt x="1" y="2838558"/>
                  <a:pt x="1" y="2111604"/>
                </a:cubicBezTo>
                <a:cubicBezTo>
                  <a:pt x="0" y="1280801"/>
                  <a:pt x="323056" y="498482"/>
                  <a:pt x="871980" y="0"/>
                </a:cubicBezTo>
                <a:close/>
              </a:path>
            </a:pathLst>
          </a:custGeom>
          <a:solidFill>
            <a:srgbClr val="C8DE98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2738120" y="2382520"/>
            <a:ext cx="402590" cy="394335"/>
            <a:chOff x="8553117" y="3220214"/>
            <a:chExt cx="286083" cy="279960"/>
          </a:xfrm>
          <a:solidFill>
            <a:schemeClr val="bg1"/>
          </a:solidFill>
        </p:grpSpPr>
        <p:sp>
          <p:nvSpPr>
            <p:cNvPr id="32" name="Freeform 31"/>
            <p:cNvSpPr/>
            <p:nvPr/>
          </p:nvSpPr>
          <p:spPr bwMode="auto">
            <a:xfrm>
              <a:off x="8553117" y="3365103"/>
              <a:ext cx="278969" cy="135071"/>
            </a:xfrm>
            <a:custGeom>
              <a:avLst/>
              <a:gdLst>
                <a:gd name="T0" fmla="*/ 83 w 134"/>
                <a:gd name="T1" fmla="*/ 11 h 65"/>
                <a:gd name="T2" fmla="*/ 79 w 134"/>
                <a:gd name="T3" fmla="*/ 15 h 65"/>
                <a:gd name="T4" fmla="*/ 55 w 134"/>
                <a:gd name="T5" fmla="*/ 15 h 65"/>
                <a:gd name="T6" fmla="*/ 51 w 134"/>
                <a:gd name="T7" fmla="*/ 11 h 65"/>
                <a:gd name="T8" fmla="*/ 51 w 134"/>
                <a:gd name="T9" fmla="*/ 0 h 65"/>
                <a:gd name="T10" fmla="*/ 0 w 134"/>
                <a:gd name="T11" fmla="*/ 0 h 65"/>
                <a:gd name="T12" fmla="*/ 0 w 134"/>
                <a:gd name="T13" fmla="*/ 52 h 65"/>
                <a:gd name="T14" fmla="*/ 13 w 134"/>
                <a:gd name="T15" fmla="*/ 65 h 65"/>
                <a:gd name="T16" fmla="*/ 121 w 134"/>
                <a:gd name="T17" fmla="*/ 65 h 65"/>
                <a:gd name="T18" fmla="*/ 134 w 134"/>
                <a:gd name="T19" fmla="*/ 52 h 65"/>
                <a:gd name="T20" fmla="*/ 134 w 134"/>
                <a:gd name="T21" fmla="*/ 0 h 65"/>
                <a:gd name="T22" fmla="*/ 83 w 134"/>
                <a:gd name="T23" fmla="*/ 0 h 65"/>
                <a:gd name="T24" fmla="*/ 83 w 134"/>
                <a:gd name="T25" fmla="*/ 1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4" h="65">
                  <a:moveTo>
                    <a:pt x="83" y="11"/>
                  </a:moveTo>
                  <a:cubicBezTo>
                    <a:pt x="83" y="13"/>
                    <a:pt x="81" y="15"/>
                    <a:pt x="79" y="15"/>
                  </a:cubicBezTo>
                  <a:cubicBezTo>
                    <a:pt x="55" y="15"/>
                    <a:pt x="55" y="15"/>
                    <a:pt x="55" y="15"/>
                  </a:cubicBezTo>
                  <a:cubicBezTo>
                    <a:pt x="53" y="15"/>
                    <a:pt x="51" y="13"/>
                    <a:pt x="51" y="11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9"/>
                    <a:pt x="6" y="65"/>
                    <a:pt x="13" y="65"/>
                  </a:cubicBezTo>
                  <a:cubicBezTo>
                    <a:pt x="121" y="65"/>
                    <a:pt x="121" y="65"/>
                    <a:pt x="121" y="65"/>
                  </a:cubicBezTo>
                  <a:cubicBezTo>
                    <a:pt x="128" y="65"/>
                    <a:pt x="134" y="59"/>
                    <a:pt x="134" y="52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83" y="0"/>
                    <a:pt x="83" y="0"/>
                    <a:pt x="83" y="0"/>
                  </a:cubicBezTo>
                  <a:lnTo>
                    <a:pt x="83" y="1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5" name="Freeform 32"/>
            <p:cNvSpPr>
              <a:spLocks noEditPoints="1"/>
            </p:cNvSpPr>
            <p:nvPr/>
          </p:nvSpPr>
          <p:spPr bwMode="auto">
            <a:xfrm>
              <a:off x="8560230" y="3220214"/>
              <a:ext cx="278970" cy="102407"/>
            </a:xfrm>
            <a:custGeom>
              <a:avLst/>
              <a:gdLst>
                <a:gd name="T0" fmla="*/ 121 w 134"/>
                <a:gd name="T1" fmla="*/ 21 h 49"/>
                <a:gd name="T2" fmla="*/ 89 w 134"/>
                <a:gd name="T3" fmla="*/ 21 h 49"/>
                <a:gd name="T4" fmla="*/ 89 w 134"/>
                <a:gd name="T5" fmla="*/ 8 h 49"/>
                <a:gd name="T6" fmla="*/ 81 w 134"/>
                <a:gd name="T7" fmla="*/ 0 h 49"/>
                <a:gd name="T8" fmla="*/ 53 w 134"/>
                <a:gd name="T9" fmla="*/ 0 h 49"/>
                <a:gd name="T10" fmla="*/ 44 w 134"/>
                <a:gd name="T11" fmla="*/ 8 h 49"/>
                <a:gd name="T12" fmla="*/ 44 w 134"/>
                <a:gd name="T13" fmla="*/ 21 h 49"/>
                <a:gd name="T14" fmla="*/ 13 w 134"/>
                <a:gd name="T15" fmla="*/ 21 h 49"/>
                <a:gd name="T16" fmla="*/ 0 w 134"/>
                <a:gd name="T17" fmla="*/ 34 h 49"/>
                <a:gd name="T18" fmla="*/ 0 w 134"/>
                <a:gd name="T19" fmla="*/ 49 h 49"/>
                <a:gd name="T20" fmla="*/ 134 w 134"/>
                <a:gd name="T21" fmla="*/ 49 h 49"/>
                <a:gd name="T22" fmla="*/ 134 w 134"/>
                <a:gd name="T23" fmla="*/ 34 h 49"/>
                <a:gd name="T24" fmla="*/ 121 w 134"/>
                <a:gd name="T25" fmla="*/ 21 h 49"/>
                <a:gd name="T26" fmla="*/ 53 w 134"/>
                <a:gd name="T27" fmla="*/ 9 h 49"/>
                <a:gd name="T28" fmla="*/ 80 w 134"/>
                <a:gd name="T29" fmla="*/ 9 h 49"/>
                <a:gd name="T30" fmla="*/ 80 w 134"/>
                <a:gd name="T31" fmla="*/ 21 h 49"/>
                <a:gd name="T32" fmla="*/ 53 w 134"/>
                <a:gd name="T33" fmla="*/ 21 h 49"/>
                <a:gd name="T34" fmla="*/ 53 w 134"/>
                <a:gd name="T35" fmla="*/ 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4" h="49">
                  <a:moveTo>
                    <a:pt x="121" y="21"/>
                  </a:moveTo>
                  <a:cubicBezTo>
                    <a:pt x="89" y="21"/>
                    <a:pt x="89" y="21"/>
                    <a:pt x="89" y="21"/>
                  </a:cubicBezTo>
                  <a:cubicBezTo>
                    <a:pt x="89" y="8"/>
                    <a:pt x="89" y="8"/>
                    <a:pt x="89" y="8"/>
                  </a:cubicBezTo>
                  <a:cubicBezTo>
                    <a:pt x="89" y="3"/>
                    <a:pt x="86" y="0"/>
                    <a:pt x="81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48" y="0"/>
                    <a:pt x="44" y="3"/>
                    <a:pt x="44" y="8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6" y="21"/>
                    <a:pt x="0" y="27"/>
                    <a:pt x="0" y="3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134" y="49"/>
                    <a:pt x="134" y="49"/>
                    <a:pt x="134" y="49"/>
                  </a:cubicBezTo>
                  <a:cubicBezTo>
                    <a:pt x="134" y="34"/>
                    <a:pt x="134" y="34"/>
                    <a:pt x="134" y="34"/>
                  </a:cubicBezTo>
                  <a:cubicBezTo>
                    <a:pt x="134" y="27"/>
                    <a:pt x="128" y="21"/>
                    <a:pt x="121" y="21"/>
                  </a:cubicBezTo>
                  <a:close/>
                  <a:moveTo>
                    <a:pt x="53" y="9"/>
                  </a:moveTo>
                  <a:cubicBezTo>
                    <a:pt x="80" y="9"/>
                    <a:pt x="80" y="9"/>
                    <a:pt x="80" y="9"/>
                  </a:cubicBezTo>
                  <a:cubicBezTo>
                    <a:pt x="80" y="21"/>
                    <a:pt x="80" y="21"/>
                    <a:pt x="80" y="21"/>
                  </a:cubicBezTo>
                  <a:cubicBezTo>
                    <a:pt x="53" y="21"/>
                    <a:pt x="53" y="21"/>
                    <a:pt x="53" y="21"/>
                  </a:cubicBezTo>
                  <a:lnTo>
                    <a:pt x="53" y="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1569720" y="4157980"/>
            <a:ext cx="2750185" cy="1219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algn="ctr" fontAlgn="auto"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759585" y="3755390"/>
            <a:ext cx="23704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cs typeface="+mn-ea"/>
                <a:sym typeface="+mn-lt"/>
              </a:rPr>
              <a:t>ADD YOUR TEXT HERE</a:t>
            </a:r>
            <a:endParaRPr lang="en-US" altLang="zh-CN" sz="140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793355" y="4157980"/>
            <a:ext cx="2750185" cy="1219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algn="ctr" fontAlgn="auto"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7983220" y="3743325"/>
            <a:ext cx="23704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140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cs typeface="+mn-ea"/>
              </a:defRPr>
            </a:lvl1pPr>
          </a:lstStyle>
          <a:p>
            <a:r>
              <a:rPr lang="en-US" altLang="zh-CN" dirty="0">
                <a:sym typeface="+mn-lt"/>
              </a:rPr>
              <a:t>ADD YOUR TEXT HERE</a:t>
            </a:r>
            <a:endParaRPr lang="en-US" altLang="zh-CN" dirty="0"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813300" y="4123690"/>
            <a:ext cx="2750185" cy="1219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algn="ctr" fontAlgn="auto"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5008880" y="3721100"/>
            <a:ext cx="23704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140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cs typeface="+mn-ea"/>
              </a:defRPr>
            </a:lvl1pPr>
          </a:lstStyle>
          <a:p>
            <a:r>
              <a:rPr lang="en-US" altLang="zh-CN" dirty="0">
                <a:sym typeface="+mn-lt"/>
              </a:rPr>
              <a:t>ADD YOUR TEXT HERE</a:t>
            </a:r>
            <a:endParaRPr lang="en-US" altLang="zh-CN" dirty="0">
              <a:sym typeface="+mn-lt"/>
            </a:endParaRPr>
          </a:p>
        </p:txBody>
      </p:sp>
      <p:sp>
        <p:nvSpPr>
          <p:cNvPr id="30" name="文本框 23"/>
          <p:cNvSpPr txBox="1"/>
          <p:nvPr/>
        </p:nvSpPr>
        <p:spPr>
          <a:xfrm>
            <a:off x="-51434" y="-1696"/>
            <a:ext cx="3221990" cy="713740"/>
          </a:xfrm>
          <a:prstGeom prst="rect">
            <a:avLst/>
          </a:prstGeom>
          <a:noFill/>
        </p:spPr>
        <p:txBody>
          <a:bodyPr anchor="ctr"/>
          <a:lstStyle/>
          <a:p>
            <a:pPr lvl="0" fontAlgn="t">
              <a:defRPr/>
            </a:pPr>
            <a:r>
              <a:rPr lang="en-US" altLang="zh-CN" sz="2000" kern="0" dirty="0">
                <a:solidFill>
                  <a:srgbClr val="404040"/>
                </a:solidFill>
                <a:cs typeface="+mn-ea"/>
                <a:sym typeface="+mn-lt"/>
              </a:rPr>
              <a:t>ADD YOUR TEXT HERE</a:t>
            </a:r>
            <a:endParaRPr lang="en-US" altLang="zh-CN" sz="2000" kern="0" dirty="0">
              <a:solidFill>
                <a:srgbClr val="40404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0"/>
    </mc:Choice>
    <mc:Fallback>
      <p:transition spd="slow" advClick="0" advTm="200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201271218315029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81125" y="1534160"/>
            <a:ext cx="3337560" cy="3337560"/>
          </a:xfrm>
          <a:prstGeom prst="rect">
            <a:avLst/>
          </a:prstGeom>
        </p:spPr>
      </p:pic>
      <p:sp>
        <p:nvSpPr>
          <p:cNvPr id="8" name="圆角矩形 7"/>
          <p:cNvSpPr/>
          <p:nvPr/>
        </p:nvSpPr>
        <p:spPr>
          <a:xfrm>
            <a:off x="6254750" y="1811655"/>
            <a:ext cx="3822700" cy="17462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6254750" y="2291080"/>
            <a:ext cx="3822700" cy="17462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圆角矩形 15"/>
          <p:cNvSpPr/>
          <p:nvPr/>
        </p:nvSpPr>
        <p:spPr>
          <a:xfrm>
            <a:off x="6254750" y="2722245"/>
            <a:ext cx="3822700" cy="17462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圆角矩形 16"/>
          <p:cNvSpPr/>
          <p:nvPr/>
        </p:nvSpPr>
        <p:spPr>
          <a:xfrm>
            <a:off x="6254750" y="3168015"/>
            <a:ext cx="3822700" cy="17462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Text Placeholder 8"/>
          <p:cNvSpPr txBox="1"/>
          <p:nvPr/>
        </p:nvSpPr>
        <p:spPr>
          <a:xfrm>
            <a:off x="4829810" y="1713865"/>
            <a:ext cx="1515745" cy="29845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80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cs typeface="+mn-ea"/>
                <a:sym typeface="+mn-lt"/>
              </a:rPr>
              <a:t>YOUR TEXT </a:t>
            </a:r>
            <a:endParaRPr lang="en-US" altLang="zh-CN" sz="180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cs typeface="+mn-ea"/>
              <a:sym typeface="+mn-lt"/>
            </a:endParaRPr>
          </a:p>
        </p:txBody>
      </p:sp>
      <p:sp>
        <p:nvSpPr>
          <p:cNvPr id="18" name="Text Placeholder 8"/>
          <p:cNvSpPr txBox="1"/>
          <p:nvPr/>
        </p:nvSpPr>
        <p:spPr>
          <a:xfrm>
            <a:off x="4829810" y="2181860"/>
            <a:ext cx="1515745" cy="29845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80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cs typeface="+mn-ea"/>
                <a:sym typeface="+mn-lt"/>
              </a:rPr>
              <a:t>YOUR TEXT </a:t>
            </a:r>
            <a:endParaRPr lang="en-US" altLang="zh-CN" sz="180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cs typeface="+mn-ea"/>
              <a:sym typeface="+mn-lt"/>
            </a:endParaRPr>
          </a:p>
        </p:txBody>
      </p:sp>
      <p:sp>
        <p:nvSpPr>
          <p:cNvPr id="19" name="Text Placeholder 8"/>
          <p:cNvSpPr txBox="1"/>
          <p:nvPr/>
        </p:nvSpPr>
        <p:spPr>
          <a:xfrm>
            <a:off x="4829810" y="2637155"/>
            <a:ext cx="1515745" cy="29845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80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cs typeface="+mn-ea"/>
                <a:sym typeface="+mn-lt"/>
              </a:rPr>
              <a:t>YOUR TEXT </a:t>
            </a:r>
            <a:endParaRPr lang="en-US" altLang="zh-CN" sz="180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cs typeface="+mn-ea"/>
              <a:sym typeface="+mn-lt"/>
            </a:endParaRPr>
          </a:p>
        </p:txBody>
      </p:sp>
      <p:sp>
        <p:nvSpPr>
          <p:cNvPr id="20" name="Text Placeholder 8"/>
          <p:cNvSpPr txBox="1"/>
          <p:nvPr/>
        </p:nvSpPr>
        <p:spPr>
          <a:xfrm>
            <a:off x="4829810" y="3082290"/>
            <a:ext cx="1515745" cy="29845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80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cs typeface="+mn-ea"/>
                <a:sym typeface="+mn-lt"/>
              </a:rPr>
              <a:t>YOUR TEXT </a:t>
            </a:r>
            <a:endParaRPr lang="en-US" altLang="zh-CN" sz="180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cs typeface="+mn-ea"/>
              <a:sym typeface="+mn-lt"/>
            </a:endParaRPr>
          </a:p>
        </p:txBody>
      </p:sp>
      <p:sp>
        <p:nvSpPr>
          <p:cNvPr id="21" name="圆角矩形 20"/>
          <p:cNvSpPr/>
          <p:nvPr/>
        </p:nvSpPr>
        <p:spPr>
          <a:xfrm>
            <a:off x="6273165" y="1811655"/>
            <a:ext cx="3323590" cy="180975"/>
          </a:xfrm>
          <a:prstGeom prst="roundRect">
            <a:avLst/>
          </a:prstGeom>
          <a:solidFill>
            <a:srgbClr val="6C7F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圆角矩形 21"/>
          <p:cNvSpPr/>
          <p:nvPr/>
        </p:nvSpPr>
        <p:spPr>
          <a:xfrm>
            <a:off x="6273165" y="2297430"/>
            <a:ext cx="2975610" cy="174625"/>
          </a:xfrm>
          <a:prstGeom prst="roundRect">
            <a:avLst/>
          </a:prstGeom>
          <a:solidFill>
            <a:srgbClr val="C8DE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4" name="圆角矩形 23"/>
          <p:cNvSpPr/>
          <p:nvPr/>
        </p:nvSpPr>
        <p:spPr>
          <a:xfrm>
            <a:off x="6273165" y="2722880"/>
            <a:ext cx="3399155" cy="180340"/>
          </a:xfrm>
          <a:prstGeom prst="roundRect">
            <a:avLst/>
          </a:prstGeom>
          <a:solidFill>
            <a:srgbClr val="6C7F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圆角矩形 24"/>
          <p:cNvSpPr/>
          <p:nvPr/>
        </p:nvSpPr>
        <p:spPr>
          <a:xfrm>
            <a:off x="6273165" y="3168650"/>
            <a:ext cx="2664460" cy="180340"/>
          </a:xfrm>
          <a:prstGeom prst="roundRect">
            <a:avLst/>
          </a:prstGeom>
          <a:solidFill>
            <a:srgbClr val="C8DE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1" name="Text Placeholder 9"/>
          <p:cNvSpPr txBox="1"/>
          <p:nvPr/>
        </p:nvSpPr>
        <p:spPr>
          <a:xfrm>
            <a:off x="4829810" y="3634105"/>
            <a:ext cx="6365240" cy="1456055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 fontAlgn="auto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957580" y="4871720"/>
            <a:ext cx="423545" cy="423545"/>
          </a:xfrm>
          <a:prstGeom prst="rect">
            <a:avLst/>
          </a:prstGeom>
          <a:noFill/>
          <a:ln>
            <a:solidFill>
              <a:srgbClr val="6C7F5B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957580" y="1143635"/>
            <a:ext cx="286385" cy="286385"/>
          </a:xfrm>
          <a:prstGeom prst="rect">
            <a:avLst/>
          </a:prstGeom>
          <a:noFill/>
          <a:ln>
            <a:solidFill>
              <a:srgbClr val="C8DE98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1208405" y="1417320"/>
            <a:ext cx="423545" cy="423545"/>
          </a:xfrm>
          <a:prstGeom prst="rect">
            <a:avLst/>
          </a:prstGeom>
          <a:noFill/>
          <a:ln>
            <a:solidFill>
              <a:srgbClr val="C8DE98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3" name="图片 2" descr="52"/>
          <p:cNvPicPr>
            <a:picLocks noChangeAspect="1"/>
          </p:cNvPicPr>
          <p:nvPr/>
        </p:nvPicPr>
        <p:blipFill>
          <a:blip r:embed="rId2"/>
          <a:srcRect l="3643" r="53616" b="12777"/>
          <a:stretch>
            <a:fillRect/>
          </a:stretch>
        </p:blipFill>
        <p:spPr>
          <a:xfrm>
            <a:off x="10930890" y="1714500"/>
            <a:ext cx="2955925" cy="5220970"/>
          </a:xfrm>
          <a:prstGeom prst="rect">
            <a:avLst/>
          </a:prstGeom>
        </p:spPr>
      </p:pic>
      <p:sp>
        <p:nvSpPr>
          <p:cNvPr id="26" name="文本框 23"/>
          <p:cNvSpPr txBox="1"/>
          <p:nvPr/>
        </p:nvSpPr>
        <p:spPr>
          <a:xfrm>
            <a:off x="-51434" y="-1696"/>
            <a:ext cx="3221990" cy="713740"/>
          </a:xfrm>
          <a:prstGeom prst="rect">
            <a:avLst/>
          </a:prstGeom>
          <a:noFill/>
        </p:spPr>
        <p:txBody>
          <a:bodyPr anchor="ctr"/>
          <a:lstStyle/>
          <a:p>
            <a:pPr lvl="0" fontAlgn="t">
              <a:defRPr/>
            </a:pPr>
            <a:r>
              <a:rPr lang="en-US" altLang="zh-CN" sz="2000" kern="0" dirty="0">
                <a:solidFill>
                  <a:srgbClr val="404040"/>
                </a:solidFill>
                <a:cs typeface="+mn-ea"/>
                <a:sym typeface="+mn-lt"/>
              </a:rPr>
              <a:t>ADD YOUR TEXT HERE</a:t>
            </a:r>
            <a:endParaRPr lang="en-US" altLang="zh-CN" sz="2000" kern="0" dirty="0">
              <a:solidFill>
                <a:srgbClr val="40404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0"/>
    </mc:Choice>
    <mc:Fallback>
      <p:transition spd="slow" advClick="0" advTm="200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54"/>
          <p:cNvPicPr>
            <a:picLocks noChangeAspect="1"/>
          </p:cNvPicPr>
          <p:nvPr/>
        </p:nvPicPr>
        <p:blipFill>
          <a:blip r:embed="rId1"/>
          <a:srcRect l="6715" t="8843" r="12340" b="7668"/>
          <a:stretch>
            <a:fillRect/>
          </a:stretch>
        </p:blipFill>
        <p:spPr>
          <a:xfrm>
            <a:off x="1105535" y="1611630"/>
            <a:ext cx="1464310" cy="1593215"/>
          </a:xfrm>
          <a:prstGeom prst="rect">
            <a:avLst/>
          </a:prstGeom>
        </p:spPr>
      </p:pic>
      <p:sp>
        <p:nvSpPr>
          <p:cNvPr id="219" name=" 219"/>
          <p:cNvSpPr/>
          <p:nvPr/>
        </p:nvSpPr>
        <p:spPr>
          <a:xfrm>
            <a:off x="672465" y="2679065"/>
            <a:ext cx="2329815" cy="458470"/>
          </a:xfrm>
          <a:prstGeom prst="roundRect">
            <a:avLst>
              <a:gd name="adj" fmla="val 50000"/>
            </a:avLst>
          </a:prstGeom>
          <a:solidFill>
            <a:srgbClr val="C8DE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pic>
        <p:nvPicPr>
          <p:cNvPr id="2" name="图片 1" descr="54"/>
          <p:cNvPicPr>
            <a:picLocks noChangeAspect="1"/>
          </p:cNvPicPr>
          <p:nvPr/>
        </p:nvPicPr>
        <p:blipFill>
          <a:blip r:embed="rId1"/>
          <a:srcRect l="6715" t="8843" r="12340" b="7668"/>
          <a:stretch>
            <a:fillRect/>
          </a:stretch>
        </p:blipFill>
        <p:spPr>
          <a:xfrm>
            <a:off x="3987165" y="1744345"/>
            <a:ext cx="1464310" cy="1593215"/>
          </a:xfrm>
          <a:prstGeom prst="rect">
            <a:avLst/>
          </a:prstGeom>
        </p:spPr>
      </p:pic>
      <p:sp>
        <p:nvSpPr>
          <p:cNvPr id="3" name=" 219"/>
          <p:cNvSpPr/>
          <p:nvPr/>
        </p:nvSpPr>
        <p:spPr>
          <a:xfrm>
            <a:off x="3553460" y="2703195"/>
            <a:ext cx="2329815" cy="458470"/>
          </a:xfrm>
          <a:prstGeom prst="roundRect">
            <a:avLst>
              <a:gd name="adj" fmla="val 50000"/>
            </a:avLst>
          </a:prstGeom>
          <a:solidFill>
            <a:srgbClr val="6C7F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b="1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pic>
        <p:nvPicPr>
          <p:cNvPr id="4" name="图片 3" descr="54"/>
          <p:cNvPicPr>
            <a:picLocks noChangeAspect="1"/>
          </p:cNvPicPr>
          <p:nvPr/>
        </p:nvPicPr>
        <p:blipFill>
          <a:blip r:embed="rId1"/>
          <a:srcRect l="6715" t="8843" r="12340" b="7668"/>
          <a:stretch>
            <a:fillRect/>
          </a:stretch>
        </p:blipFill>
        <p:spPr>
          <a:xfrm>
            <a:off x="6831965" y="1744345"/>
            <a:ext cx="1464310" cy="1593215"/>
          </a:xfrm>
          <a:prstGeom prst="rect">
            <a:avLst/>
          </a:prstGeom>
        </p:spPr>
      </p:pic>
      <p:sp>
        <p:nvSpPr>
          <p:cNvPr id="5" name=" 219"/>
          <p:cNvSpPr/>
          <p:nvPr/>
        </p:nvSpPr>
        <p:spPr>
          <a:xfrm>
            <a:off x="6398895" y="2703195"/>
            <a:ext cx="2329815" cy="458470"/>
          </a:xfrm>
          <a:prstGeom prst="roundRect">
            <a:avLst>
              <a:gd name="adj" fmla="val 50000"/>
            </a:avLst>
          </a:prstGeom>
          <a:solidFill>
            <a:srgbClr val="C8DE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pic>
        <p:nvPicPr>
          <p:cNvPr id="8" name="图片 7" descr="54"/>
          <p:cNvPicPr>
            <a:picLocks noChangeAspect="1"/>
          </p:cNvPicPr>
          <p:nvPr/>
        </p:nvPicPr>
        <p:blipFill>
          <a:blip r:embed="rId1"/>
          <a:srcRect l="6715" t="8843" r="12340" b="7668"/>
          <a:stretch>
            <a:fillRect/>
          </a:stretch>
        </p:blipFill>
        <p:spPr>
          <a:xfrm>
            <a:off x="9805035" y="1744345"/>
            <a:ext cx="1464310" cy="1593215"/>
          </a:xfrm>
          <a:prstGeom prst="rect">
            <a:avLst/>
          </a:prstGeom>
        </p:spPr>
      </p:pic>
      <p:sp>
        <p:nvSpPr>
          <p:cNvPr id="9" name=" 219"/>
          <p:cNvSpPr/>
          <p:nvPr/>
        </p:nvSpPr>
        <p:spPr>
          <a:xfrm>
            <a:off x="9371965" y="2703195"/>
            <a:ext cx="2329815" cy="458470"/>
          </a:xfrm>
          <a:prstGeom prst="roundRect">
            <a:avLst>
              <a:gd name="adj" fmla="val 50000"/>
            </a:avLst>
          </a:prstGeom>
          <a:solidFill>
            <a:srgbClr val="6C7F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6" name="îṣļîḑé-Rectangle 53"/>
          <p:cNvSpPr/>
          <p:nvPr/>
        </p:nvSpPr>
        <p:spPr>
          <a:xfrm>
            <a:off x="1454785" y="2650490"/>
            <a:ext cx="765175" cy="771525"/>
          </a:xfrm>
          <a:prstGeom prst="rect">
            <a:avLst/>
          </a:prstGeom>
        </p:spPr>
        <p:txBody>
          <a:bodyPr wrap="none" lIns="0" rIns="0">
            <a:noAutofit/>
          </a:bodyPr>
          <a:lstStyle/>
          <a:p>
            <a:pPr algn="ctr"/>
            <a:r>
              <a:rPr lang="en-US" sz="2800">
                <a:solidFill>
                  <a:srgbClr val="FFFFFF"/>
                </a:solidFill>
                <a:cs typeface="+mn-ea"/>
                <a:sym typeface="+mn-lt"/>
              </a:rPr>
              <a:t>01</a:t>
            </a:r>
            <a:endParaRPr lang="en-US" sz="28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0" name="îṣļîḑé-Rectangle 53"/>
          <p:cNvSpPr/>
          <p:nvPr/>
        </p:nvSpPr>
        <p:spPr>
          <a:xfrm>
            <a:off x="4337050" y="2650490"/>
            <a:ext cx="765175" cy="771525"/>
          </a:xfrm>
          <a:prstGeom prst="rect">
            <a:avLst/>
          </a:prstGeom>
        </p:spPr>
        <p:txBody>
          <a:bodyPr wrap="none" lIns="0" rIns="0">
            <a:noAutofit/>
          </a:bodyPr>
          <a:lstStyle/>
          <a:p>
            <a:pPr algn="ctr"/>
            <a:r>
              <a:rPr lang="en-US" sz="2800">
                <a:solidFill>
                  <a:srgbClr val="FFFFFF"/>
                </a:solidFill>
                <a:cs typeface="+mn-ea"/>
                <a:sym typeface="+mn-lt"/>
              </a:rPr>
              <a:t>02</a:t>
            </a:r>
            <a:endParaRPr lang="en-US" sz="28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1" name="îṣļîḑé-Rectangle 53"/>
          <p:cNvSpPr/>
          <p:nvPr/>
        </p:nvSpPr>
        <p:spPr>
          <a:xfrm>
            <a:off x="7245350" y="2667635"/>
            <a:ext cx="765175" cy="771525"/>
          </a:xfrm>
          <a:prstGeom prst="rect">
            <a:avLst/>
          </a:prstGeom>
        </p:spPr>
        <p:txBody>
          <a:bodyPr wrap="none" lIns="0" rIns="0">
            <a:noAutofit/>
          </a:bodyPr>
          <a:lstStyle/>
          <a:p>
            <a:pPr algn="ctr"/>
            <a:r>
              <a:rPr lang="en-US" sz="2800">
                <a:solidFill>
                  <a:srgbClr val="FFFFFF"/>
                </a:solidFill>
                <a:cs typeface="+mn-ea"/>
                <a:sym typeface="+mn-lt"/>
              </a:rPr>
              <a:t>03</a:t>
            </a:r>
            <a:endParaRPr lang="en-US" sz="28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2" name="îṣļîḑé-Rectangle 53"/>
          <p:cNvSpPr/>
          <p:nvPr/>
        </p:nvSpPr>
        <p:spPr>
          <a:xfrm>
            <a:off x="10170160" y="2674620"/>
            <a:ext cx="765175" cy="771525"/>
          </a:xfrm>
          <a:prstGeom prst="rect">
            <a:avLst/>
          </a:prstGeom>
        </p:spPr>
        <p:txBody>
          <a:bodyPr wrap="none" lIns="0" rIns="0">
            <a:noAutofit/>
          </a:bodyPr>
          <a:lstStyle/>
          <a:p>
            <a:pPr algn="ctr"/>
            <a:r>
              <a:rPr lang="en-US" sz="2800">
                <a:solidFill>
                  <a:srgbClr val="FFFFFF"/>
                </a:solidFill>
                <a:cs typeface="+mn-ea"/>
                <a:sym typeface="+mn-lt"/>
              </a:rPr>
              <a:t>04</a:t>
            </a:r>
            <a:endParaRPr lang="en-US" sz="28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4" name="TextBox 1210"/>
          <p:cNvSpPr/>
          <p:nvPr/>
        </p:nvSpPr>
        <p:spPr>
          <a:xfrm>
            <a:off x="739775" y="3446145"/>
            <a:ext cx="2284730" cy="173259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indent="0" algn="ctr" fontAlgn="auto">
              <a:lnSpc>
                <a:spcPct val="150000"/>
              </a:lnSpc>
            </a:pP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endParaRPr lang="en-US" altLang="zh-CN" sz="80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cs typeface="+mn-ea"/>
              <a:sym typeface="+mn-lt"/>
            </a:endParaRPr>
          </a:p>
        </p:txBody>
      </p:sp>
      <p:sp>
        <p:nvSpPr>
          <p:cNvPr id="13" name="TextBox 1210"/>
          <p:cNvSpPr/>
          <p:nvPr/>
        </p:nvSpPr>
        <p:spPr>
          <a:xfrm>
            <a:off x="3575685" y="3446145"/>
            <a:ext cx="2284730" cy="173259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indent="0" algn="ctr" fontAlgn="auto">
              <a:lnSpc>
                <a:spcPct val="150000"/>
              </a:lnSpc>
            </a:pP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endParaRPr lang="en-US" altLang="zh-CN" sz="80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cs typeface="+mn-ea"/>
              <a:sym typeface="+mn-lt"/>
            </a:endParaRPr>
          </a:p>
        </p:txBody>
      </p:sp>
      <p:sp>
        <p:nvSpPr>
          <p:cNvPr id="15" name="TextBox 1210"/>
          <p:cNvSpPr/>
          <p:nvPr/>
        </p:nvSpPr>
        <p:spPr>
          <a:xfrm>
            <a:off x="6466205" y="3446145"/>
            <a:ext cx="2284730" cy="173259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indent="0" algn="ctr" fontAlgn="auto">
              <a:lnSpc>
                <a:spcPct val="150000"/>
              </a:lnSpc>
            </a:pP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endParaRPr lang="en-US" altLang="zh-CN" sz="80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cs typeface="+mn-ea"/>
              <a:sym typeface="+mn-lt"/>
            </a:endParaRPr>
          </a:p>
        </p:txBody>
      </p:sp>
      <p:sp>
        <p:nvSpPr>
          <p:cNvPr id="17" name="TextBox 1210"/>
          <p:cNvSpPr/>
          <p:nvPr/>
        </p:nvSpPr>
        <p:spPr>
          <a:xfrm>
            <a:off x="9394190" y="3446145"/>
            <a:ext cx="2284730" cy="173259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indent="0" algn="ctr" fontAlgn="auto">
              <a:lnSpc>
                <a:spcPct val="150000"/>
              </a:lnSpc>
            </a:pP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endParaRPr lang="en-US" altLang="zh-CN" sz="80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cs typeface="+mn-ea"/>
              <a:sym typeface="+mn-lt"/>
            </a:endParaRPr>
          </a:p>
        </p:txBody>
      </p:sp>
      <p:sp>
        <p:nvSpPr>
          <p:cNvPr id="18" name="文本框 23"/>
          <p:cNvSpPr txBox="1"/>
          <p:nvPr/>
        </p:nvSpPr>
        <p:spPr>
          <a:xfrm>
            <a:off x="-51434" y="-1696"/>
            <a:ext cx="3221990" cy="713740"/>
          </a:xfrm>
          <a:prstGeom prst="rect">
            <a:avLst/>
          </a:prstGeom>
          <a:noFill/>
        </p:spPr>
        <p:txBody>
          <a:bodyPr anchor="ctr"/>
          <a:lstStyle/>
          <a:p>
            <a:pPr lvl="0" fontAlgn="t">
              <a:defRPr/>
            </a:pPr>
            <a:r>
              <a:rPr lang="en-US" altLang="zh-CN" sz="2000" kern="0" dirty="0">
                <a:solidFill>
                  <a:srgbClr val="404040"/>
                </a:solidFill>
                <a:cs typeface="+mn-ea"/>
                <a:sym typeface="+mn-lt"/>
              </a:rPr>
              <a:t>ADD YOUR TEXT HERE</a:t>
            </a:r>
            <a:endParaRPr lang="en-US" altLang="zh-CN" sz="2000" kern="0" dirty="0">
              <a:solidFill>
                <a:srgbClr val="40404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0"/>
    </mc:Choice>
    <mc:Fallback>
      <p:transition spd="slow" advClick="0" advTm="200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39"/>
          <p:cNvSpPr/>
          <p:nvPr/>
        </p:nvSpPr>
        <p:spPr>
          <a:xfrm>
            <a:off x="3656718" y="2413381"/>
            <a:ext cx="890301" cy="890219"/>
          </a:xfrm>
          <a:prstGeom prst="ellipse">
            <a:avLst/>
          </a:prstGeom>
          <a:solidFill>
            <a:sysClr val="window" lastClr="FFFFFF"/>
          </a:solidFill>
          <a:ln w="139700" cap="flat" cmpd="sng" algn="ctr">
            <a:solidFill>
              <a:srgbClr val="6C7F5B"/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600" kern="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  <a:sym typeface="Arial" panose="020B0604020202020204" pitchFamily="34" charset="0"/>
              </a:rPr>
              <a:t>YOUR TEXT </a:t>
            </a:r>
            <a:endParaRPr lang="en-US" altLang="zh-CN" sz="1600" kern="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ea typeface="宋体" panose="02010600030101010101" pitchFamily="2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Oval 40"/>
          <p:cNvSpPr/>
          <p:nvPr/>
        </p:nvSpPr>
        <p:spPr>
          <a:xfrm>
            <a:off x="7117988" y="2819126"/>
            <a:ext cx="890301" cy="890219"/>
          </a:xfrm>
          <a:prstGeom prst="ellipse">
            <a:avLst/>
          </a:prstGeom>
          <a:solidFill>
            <a:sysClr val="window" lastClr="FFFFFF"/>
          </a:solidFill>
          <a:ln w="139700" cap="flat" cmpd="sng" algn="ctr">
            <a:solidFill>
              <a:srgbClr val="C8DE98"/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600" kern="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  <a:sym typeface="Arial" panose="020B0604020202020204" pitchFamily="34" charset="0"/>
              </a:rPr>
              <a:t>YOUR TEXT </a:t>
            </a:r>
            <a:endParaRPr lang="en-US" altLang="zh-CN" sz="1600" kern="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ea typeface="宋体" panose="02010600030101010101" pitchFamily="2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Oval 41"/>
          <p:cNvSpPr/>
          <p:nvPr/>
        </p:nvSpPr>
        <p:spPr>
          <a:xfrm>
            <a:off x="5509606" y="4509682"/>
            <a:ext cx="890301" cy="890219"/>
          </a:xfrm>
          <a:prstGeom prst="ellipse">
            <a:avLst/>
          </a:prstGeom>
          <a:solidFill>
            <a:sysClr val="window" lastClr="FFFFFF"/>
          </a:solidFill>
          <a:ln w="139700" cap="flat" cmpd="sng" algn="ctr">
            <a:solidFill>
              <a:srgbClr val="C8DE98"/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600" kern="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  <a:sym typeface="Arial" panose="020B0604020202020204" pitchFamily="34" charset="0"/>
              </a:rPr>
              <a:t>YOUR TEXT </a:t>
            </a:r>
            <a:endParaRPr lang="en-US" altLang="zh-CN" sz="1600" kern="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ea typeface="宋体" panose="02010600030101010101" pitchFamily="2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Oval 42"/>
          <p:cNvSpPr/>
          <p:nvPr/>
        </p:nvSpPr>
        <p:spPr>
          <a:xfrm>
            <a:off x="8759396" y="4113021"/>
            <a:ext cx="890301" cy="890219"/>
          </a:xfrm>
          <a:prstGeom prst="ellipse">
            <a:avLst/>
          </a:prstGeom>
          <a:solidFill>
            <a:sysClr val="window" lastClr="FFFFFF"/>
          </a:solidFill>
          <a:ln w="139700" cap="flat" cmpd="sng" algn="ctr">
            <a:solidFill>
              <a:srgbClr val="6C7F5B"/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600" kern="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  <a:sym typeface="Arial" panose="020B0604020202020204" pitchFamily="34" charset="0"/>
              </a:rPr>
              <a:t>YOUR TEXT </a:t>
            </a:r>
            <a:endParaRPr lang="en-US" altLang="zh-CN" sz="1600" kern="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ea typeface="宋体" panose="02010600030101010101" pitchFamily="2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26" name="Straight Connector 43"/>
          <p:cNvCxnSpPr>
            <a:stCxn id="22" idx="4"/>
          </p:cNvCxnSpPr>
          <p:nvPr/>
        </p:nvCxnSpPr>
        <p:spPr>
          <a:xfrm flipH="1">
            <a:off x="-240617" y="3303599"/>
            <a:ext cx="4342484" cy="0"/>
          </a:xfrm>
          <a:prstGeom prst="line">
            <a:avLst/>
          </a:prstGeom>
          <a:noFill/>
          <a:ln w="139700" cap="flat" cmpd="sng" algn="ctr">
            <a:solidFill>
              <a:srgbClr val="6C7F5B"/>
            </a:solidFill>
            <a:prstDash val="solid"/>
          </a:ln>
          <a:effectLst/>
        </p:spPr>
      </p:cxnSp>
      <p:cxnSp>
        <p:nvCxnSpPr>
          <p:cNvPr id="27" name="Straight Connector 63"/>
          <p:cNvCxnSpPr/>
          <p:nvPr/>
        </p:nvCxnSpPr>
        <p:spPr>
          <a:xfrm flipH="1">
            <a:off x="-240616" y="3709345"/>
            <a:ext cx="7803755" cy="0"/>
          </a:xfrm>
          <a:prstGeom prst="line">
            <a:avLst/>
          </a:prstGeom>
          <a:noFill/>
          <a:ln w="139700" cap="flat" cmpd="sng" algn="ctr">
            <a:solidFill>
              <a:srgbClr val="C8DE98"/>
            </a:solidFill>
            <a:prstDash val="solid"/>
          </a:ln>
          <a:effectLst/>
        </p:spPr>
      </p:cxnSp>
      <p:cxnSp>
        <p:nvCxnSpPr>
          <p:cNvPr id="28" name="Straight Connector 64"/>
          <p:cNvCxnSpPr/>
          <p:nvPr/>
        </p:nvCxnSpPr>
        <p:spPr>
          <a:xfrm flipH="1">
            <a:off x="-240617" y="4113020"/>
            <a:ext cx="9389846" cy="0"/>
          </a:xfrm>
          <a:prstGeom prst="line">
            <a:avLst/>
          </a:prstGeom>
          <a:noFill/>
          <a:ln w="139700" cap="flat" cmpd="sng" algn="ctr">
            <a:solidFill>
              <a:srgbClr val="6C7F5B"/>
            </a:solidFill>
            <a:prstDash val="solid"/>
          </a:ln>
          <a:effectLst/>
        </p:spPr>
      </p:cxnSp>
      <p:cxnSp>
        <p:nvCxnSpPr>
          <p:cNvPr id="29" name="Straight Connector 65"/>
          <p:cNvCxnSpPr>
            <a:stCxn id="24" idx="0"/>
          </p:cNvCxnSpPr>
          <p:nvPr/>
        </p:nvCxnSpPr>
        <p:spPr>
          <a:xfrm flipH="1">
            <a:off x="-240616" y="4509681"/>
            <a:ext cx="6195373" cy="0"/>
          </a:xfrm>
          <a:prstGeom prst="line">
            <a:avLst/>
          </a:prstGeom>
          <a:noFill/>
          <a:ln w="139700" cap="flat" cmpd="sng" algn="ctr">
            <a:solidFill>
              <a:srgbClr val="C8DE98"/>
            </a:solidFill>
            <a:prstDash val="solid"/>
          </a:ln>
          <a:effectLst/>
        </p:spPr>
      </p:cxnSp>
      <p:sp>
        <p:nvSpPr>
          <p:cNvPr id="30" name="Text Placeholder 32"/>
          <p:cNvSpPr txBox="1"/>
          <p:nvPr/>
        </p:nvSpPr>
        <p:spPr>
          <a:xfrm>
            <a:off x="4822903" y="2806667"/>
            <a:ext cx="1828284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base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None/>
            </a:pPr>
            <a:r>
              <a:rPr lang="en-US" altLang="zh-CN" sz="8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Click here to enter your </a:t>
            </a:r>
            <a:r>
              <a:rPr lang="en-US" altLang="zh-CN" sz="800" dirty="0" err="1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text.Click</a:t>
            </a:r>
            <a:r>
              <a:rPr lang="en-US" altLang="zh-CN" sz="8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 here to enter your </a:t>
            </a:r>
            <a:r>
              <a:rPr lang="en-US" altLang="zh-CN" sz="800" dirty="0" err="1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text.Click</a:t>
            </a:r>
            <a:r>
              <a:rPr lang="en-US" altLang="zh-CN" sz="8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 here to enter your text.</a:t>
            </a:r>
            <a:endParaRPr lang="en-US" sz="8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1" name="Text Placeholder 33"/>
          <p:cNvSpPr txBox="1"/>
          <p:nvPr/>
        </p:nvSpPr>
        <p:spPr>
          <a:xfrm>
            <a:off x="4822904" y="2534262"/>
            <a:ext cx="1412111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 defTabSz="91440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1600" kern="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  <a:sym typeface="Arial" panose="020B0604020202020204" pitchFamily="34" charset="0"/>
              </a:rPr>
              <a:t>YOUR TEXT </a:t>
            </a:r>
            <a:endParaRPr lang="en-US" altLang="zh-CN" sz="1600" kern="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ea typeface="宋体" panose="02010600030101010101" pitchFamily="2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 Placeholder 32"/>
          <p:cNvSpPr txBox="1"/>
          <p:nvPr/>
        </p:nvSpPr>
        <p:spPr>
          <a:xfrm>
            <a:off x="8284172" y="3173160"/>
            <a:ext cx="1828284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base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None/>
            </a:pPr>
            <a:r>
              <a:rPr lang="en-US" altLang="zh-CN" sz="8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Click here to enter your </a:t>
            </a:r>
            <a:r>
              <a:rPr lang="en-US" altLang="zh-CN" sz="800" dirty="0" err="1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text.Click</a:t>
            </a:r>
            <a:r>
              <a:rPr lang="en-US" altLang="zh-CN" sz="8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 here to enter your </a:t>
            </a:r>
            <a:r>
              <a:rPr lang="en-US" altLang="zh-CN" sz="800" dirty="0" err="1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text.Click</a:t>
            </a:r>
            <a:r>
              <a:rPr lang="en-US" altLang="zh-CN" sz="8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 here to enter your text.</a:t>
            </a:r>
            <a:endParaRPr lang="en-US" sz="8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3" name="Text Placeholder 33"/>
          <p:cNvSpPr txBox="1"/>
          <p:nvPr/>
        </p:nvSpPr>
        <p:spPr>
          <a:xfrm>
            <a:off x="8284173" y="2900754"/>
            <a:ext cx="1412111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 defTabSz="91440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1600" kern="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  <a:sym typeface="Arial" panose="020B0604020202020204" pitchFamily="34" charset="0"/>
              </a:rPr>
              <a:t>YOUR TEXT </a:t>
            </a:r>
            <a:endParaRPr lang="en-US" altLang="zh-CN" sz="1600" kern="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ea typeface="宋体" panose="02010600030101010101" pitchFamily="2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 Placeholder 32"/>
          <p:cNvSpPr txBox="1"/>
          <p:nvPr/>
        </p:nvSpPr>
        <p:spPr>
          <a:xfrm>
            <a:off x="6670439" y="4876067"/>
            <a:ext cx="1828284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base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None/>
            </a:pPr>
            <a:r>
              <a:rPr lang="en-US" altLang="zh-CN" sz="8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Click here to enter your </a:t>
            </a:r>
            <a:r>
              <a:rPr lang="en-US" altLang="zh-CN" sz="800" dirty="0" err="1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text.Click</a:t>
            </a:r>
            <a:r>
              <a:rPr lang="en-US" altLang="zh-CN" sz="8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 here to enter your </a:t>
            </a:r>
            <a:r>
              <a:rPr lang="en-US" altLang="zh-CN" sz="800" dirty="0" err="1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text.Click</a:t>
            </a:r>
            <a:r>
              <a:rPr lang="en-US" altLang="zh-CN" sz="8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 here to enter your text.</a:t>
            </a:r>
            <a:endParaRPr lang="en-US" sz="8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5" name="Text Placeholder 33"/>
          <p:cNvSpPr txBox="1"/>
          <p:nvPr/>
        </p:nvSpPr>
        <p:spPr>
          <a:xfrm>
            <a:off x="6670440" y="4603662"/>
            <a:ext cx="1412111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 defTabSz="91440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1600" kern="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  <a:sym typeface="Arial" panose="020B0604020202020204" pitchFamily="34" charset="0"/>
              </a:rPr>
              <a:t>YOUR TEXT </a:t>
            </a:r>
            <a:endParaRPr lang="en-US" altLang="zh-CN" sz="1600" kern="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ea typeface="宋体" panose="02010600030101010101" pitchFamily="2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 Placeholder 32"/>
          <p:cNvSpPr txBox="1"/>
          <p:nvPr/>
        </p:nvSpPr>
        <p:spPr>
          <a:xfrm>
            <a:off x="9954946" y="4474064"/>
            <a:ext cx="1828284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base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None/>
            </a:pPr>
            <a:r>
              <a:rPr lang="en-US" altLang="zh-CN" sz="8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Click here to enter your </a:t>
            </a:r>
            <a:r>
              <a:rPr lang="en-US" altLang="zh-CN" sz="800" dirty="0" err="1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text.Click</a:t>
            </a:r>
            <a:r>
              <a:rPr lang="en-US" altLang="zh-CN" sz="8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 here to enter your </a:t>
            </a:r>
            <a:r>
              <a:rPr lang="en-US" altLang="zh-CN" sz="800" dirty="0" err="1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text.Click</a:t>
            </a:r>
            <a:r>
              <a:rPr lang="en-US" altLang="zh-CN" sz="8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 here to enter your text.</a:t>
            </a:r>
            <a:endParaRPr lang="en-US" sz="8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7" name="Text Placeholder 33"/>
          <p:cNvSpPr txBox="1"/>
          <p:nvPr/>
        </p:nvSpPr>
        <p:spPr>
          <a:xfrm>
            <a:off x="9954946" y="4201659"/>
            <a:ext cx="1412111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 defTabSz="91440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1600" kern="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  <a:sym typeface="Arial" panose="020B0604020202020204" pitchFamily="34" charset="0"/>
              </a:rPr>
              <a:t>YOUR TEXT </a:t>
            </a:r>
            <a:endParaRPr lang="en-US" altLang="zh-CN" sz="1600" kern="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ea typeface="宋体" panose="02010600030101010101" pitchFamily="2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Oval 74"/>
          <p:cNvSpPr/>
          <p:nvPr/>
        </p:nvSpPr>
        <p:spPr>
          <a:xfrm>
            <a:off x="2249958" y="4897072"/>
            <a:ext cx="890301" cy="890219"/>
          </a:xfrm>
          <a:prstGeom prst="ellipse">
            <a:avLst/>
          </a:prstGeom>
          <a:solidFill>
            <a:sysClr val="window" lastClr="FFFFFF"/>
          </a:solidFill>
          <a:ln w="139700" cap="flat" cmpd="sng" algn="ctr">
            <a:solidFill>
              <a:srgbClr val="6C7F5B"/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600" kern="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  <a:sym typeface="Arial" panose="020B0604020202020204" pitchFamily="34" charset="0"/>
              </a:rPr>
              <a:t>YOUR TEXT </a:t>
            </a:r>
            <a:endParaRPr lang="en-US" altLang="zh-CN" sz="1600" kern="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ea typeface="宋体" panose="02010600030101010101" pitchFamily="2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9" name="Straight Connector 75"/>
          <p:cNvCxnSpPr>
            <a:stCxn id="38" idx="0"/>
          </p:cNvCxnSpPr>
          <p:nvPr/>
        </p:nvCxnSpPr>
        <p:spPr>
          <a:xfrm flipH="1">
            <a:off x="-240617" y="4897072"/>
            <a:ext cx="2935725" cy="0"/>
          </a:xfrm>
          <a:prstGeom prst="line">
            <a:avLst/>
          </a:prstGeom>
          <a:noFill/>
          <a:ln w="139700" cap="flat" cmpd="sng" algn="ctr">
            <a:solidFill>
              <a:srgbClr val="6C7F5B"/>
            </a:solidFill>
            <a:prstDash val="solid"/>
          </a:ln>
          <a:effectLst/>
        </p:spPr>
      </p:cxnSp>
      <p:sp>
        <p:nvSpPr>
          <p:cNvPr id="40" name="Text Placeholder 32"/>
          <p:cNvSpPr txBox="1"/>
          <p:nvPr/>
        </p:nvSpPr>
        <p:spPr>
          <a:xfrm>
            <a:off x="3410791" y="5263457"/>
            <a:ext cx="1828284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base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None/>
            </a:pPr>
            <a:r>
              <a:rPr lang="en-US" altLang="zh-CN" sz="8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Click here to enter your </a:t>
            </a:r>
            <a:r>
              <a:rPr lang="en-US" altLang="zh-CN" sz="800" dirty="0" err="1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text.Click</a:t>
            </a:r>
            <a:r>
              <a:rPr lang="en-US" altLang="zh-CN" sz="8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 here to enter your </a:t>
            </a:r>
            <a:r>
              <a:rPr lang="en-US" altLang="zh-CN" sz="800" dirty="0" err="1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text.Click</a:t>
            </a:r>
            <a:r>
              <a:rPr lang="en-US" altLang="zh-CN" sz="8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 here to enter your text.</a:t>
            </a:r>
            <a:endParaRPr lang="en-US" sz="8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1" name="Text Placeholder 33"/>
          <p:cNvSpPr txBox="1"/>
          <p:nvPr/>
        </p:nvSpPr>
        <p:spPr>
          <a:xfrm>
            <a:off x="3410792" y="4991050"/>
            <a:ext cx="1412111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 defTabSz="91440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1600" kern="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  <a:sym typeface="Arial" panose="020B0604020202020204" pitchFamily="34" charset="0"/>
              </a:rPr>
              <a:t>YOUR TEXT </a:t>
            </a:r>
            <a:endParaRPr lang="en-US" altLang="zh-CN" sz="1600" kern="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ea typeface="宋体" panose="02010600030101010101" pitchFamily="2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文本框 23"/>
          <p:cNvSpPr txBox="1"/>
          <p:nvPr/>
        </p:nvSpPr>
        <p:spPr>
          <a:xfrm>
            <a:off x="-51434" y="-1696"/>
            <a:ext cx="3221990" cy="713740"/>
          </a:xfrm>
          <a:prstGeom prst="rect">
            <a:avLst/>
          </a:prstGeom>
          <a:noFill/>
        </p:spPr>
        <p:txBody>
          <a:bodyPr anchor="ctr"/>
          <a:lstStyle/>
          <a:p>
            <a:pPr lvl="0" fontAlgn="t">
              <a:defRPr/>
            </a:pPr>
            <a:r>
              <a:rPr lang="en-US" altLang="zh-CN" sz="2000" kern="0" dirty="0">
                <a:solidFill>
                  <a:srgbClr val="404040"/>
                </a:solidFill>
                <a:cs typeface="+mn-ea"/>
                <a:sym typeface="+mn-lt"/>
              </a:rPr>
              <a:t>ADD YOUR TEXT HERE</a:t>
            </a:r>
            <a:endParaRPr lang="en-US" altLang="zh-CN" sz="2000" kern="0" dirty="0">
              <a:solidFill>
                <a:srgbClr val="40404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5"/>
          <p:cNvSpPr/>
          <p:nvPr/>
        </p:nvSpPr>
        <p:spPr bwMode="auto">
          <a:xfrm>
            <a:off x="3881092" y="1529691"/>
            <a:ext cx="3514723" cy="3494236"/>
          </a:xfrm>
          <a:custGeom>
            <a:avLst/>
            <a:gdLst>
              <a:gd name="T0" fmla="*/ 2100 w 2100"/>
              <a:gd name="T1" fmla="*/ 630 h 2147"/>
              <a:gd name="T2" fmla="*/ 634 w 2100"/>
              <a:gd name="T3" fmla="*/ 510 h 2147"/>
              <a:gd name="T4" fmla="*/ 1574 w 2100"/>
              <a:gd name="T5" fmla="*/ 1621 h 2147"/>
              <a:gd name="T6" fmla="*/ 991 w 2100"/>
              <a:gd name="T7" fmla="*/ 1572 h 2147"/>
              <a:gd name="T8" fmla="*/ 2100 w 2100"/>
              <a:gd name="T9" fmla="*/ 630 h 2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00" h="2147">
                <a:moveTo>
                  <a:pt x="2100" y="630"/>
                </a:moveTo>
                <a:cubicBezTo>
                  <a:pt x="1728" y="193"/>
                  <a:pt x="1072" y="139"/>
                  <a:pt x="634" y="510"/>
                </a:cubicBezTo>
                <a:cubicBezTo>
                  <a:pt x="0" y="1047"/>
                  <a:pt x="953" y="2147"/>
                  <a:pt x="1574" y="1621"/>
                </a:cubicBezTo>
                <a:cubicBezTo>
                  <a:pt x="1400" y="1768"/>
                  <a:pt x="1139" y="1747"/>
                  <a:pt x="991" y="1572"/>
                </a:cubicBezTo>
                <a:cubicBezTo>
                  <a:pt x="466" y="952"/>
                  <a:pt x="1563" y="0"/>
                  <a:pt x="2100" y="630"/>
                </a:cubicBezTo>
                <a:close/>
              </a:path>
            </a:pathLst>
          </a:custGeom>
          <a:solidFill>
            <a:srgbClr val="637851"/>
          </a:solidFill>
          <a:ln>
            <a:noFill/>
          </a:ln>
        </p:spPr>
        <p:txBody>
          <a:bodyPr vert="horz" wrap="square" lIns="121508" tIns="60755" rIns="121508" bIns="60755" numCol="1" anchor="t" anchorCtr="0" compatLnSpc="1"/>
          <a:lstStyle/>
          <a:p>
            <a:pPr marL="0" marR="0" lvl="0" indent="0" algn="just" defTabSz="914400" eaLnBrk="1" fontAlgn="base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0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5" name="Freeform 6"/>
          <p:cNvSpPr/>
          <p:nvPr/>
        </p:nvSpPr>
        <p:spPr bwMode="auto">
          <a:xfrm>
            <a:off x="4737373" y="1610432"/>
            <a:ext cx="3584588" cy="3413496"/>
          </a:xfrm>
          <a:custGeom>
            <a:avLst/>
            <a:gdLst>
              <a:gd name="T0" fmla="*/ 1521 w 2142"/>
              <a:gd name="T1" fmla="*/ 2097 h 2097"/>
              <a:gd name="T2" fmla="*/ 1637 w 2142"/>
              <a:gd name="T3" fmla="*/ 634 h 2097"/>
              <a:gd name="T4" fmla="*/ 526 w 2142"/>
              <a:gd name="T5" fmla="*/ 1574 h 2097"/>
              <a:gd name="T6" fmla="*/ 575 w 2142"/>
              <a:gd name="T7" fmla="*/ 991 h 2097"/>
              <a:gd name="T8" fmla="*/ 1521 w 2142"/>
              <a:gd name="T9" fmla="*/ 2097 h 20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42" h="2097">
                <a:moveTo>
                  <a:pt x="1521" y="2097"/>
                </a:moveTo>
                <a:cubicBezTo>
                  <a:pt x="1954" y="1724"/>
                  <a:pt x="2007" y="1071"/>
                  <a:pt x="1637" y="634"/>
                </a:cubicBezTo>
                <a:cubicBezTo>
                  <a:pt x="1100" y="0"/>
                  <a:pt x="0" y="953"/>
                  <a:pt x="526" y="1574"/>
                </a:cubicBezTo>
                <a:cubicBezTo>
                  <a:pt x="379" y="1400"/>
                  <a:pt x="400" y="1139"/>
                  <a:pt x="575" y="991"/>
                </a:cubicBezTo>
                <a:cubicBezTo>
                  <a:pt x="1194" y="467"/>
                  <a:pt x="2142" y="1558"/>
                  <a:pt x="1521" y="2097"/>
                </a:cubicBezTo>
                <a:close/>
              </a:path>
            </a:pathLst>
          </a:custGeom>
          <a:solidFill>
            <a:srgbClr val="C8DE98"/>
          </a:solidFill>
          <a:ln>
            <a:solidFill>
              <a:srgbClr val="C8DE98"/>
            </a:solidFill>
          </a:ln>
        </p:spPr>
        <p:txBody>
          <a:bodyPr vert="horz" wrap="square" lIns="121508" tIns="60755" rIns="121508" bIns="60755" numCol="1" anchor="t" anchorCtr="0" compatLnSpc="1"/>
          <a:lstStyle/>
          <a:p>
            <a:pPr marL="0" marR="0" lvl="0" indent="0" algn="just" defTabSz="914400" eaLnBrk="1" fontAlgn="base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0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Freeform 7"/>
          <p:cNvSpPr/>
          <p:nvPr/>
        </p:nvSpPr>
        <p:spPr bwMode="auto">
          <a:xfrm>
            <a:off x="3800538" y="2475598"/>
            <a:ext cx="3595274" cy="3419891"/>
          </a:xfrm>
          <a:custGeom>
            <a:avLst/>
            <a:gdLst>
              <a:gd name="T0" fmla="*/ 633 w 2148"/>
              <a:gd name="T1" fmla="*/ 0 h 2101"/>
              <a:gd name="T2" fmla="*/ 512 w 2148"/>
              <a:gd name="T3" fmla="*/ 1467 h 2101"/>
              <a:gd name="T4" fmla="*/ 1623 w 2148"/>
              <a:gd name="T5" fmla="*/ 527 h 2101"/>
              <a:gd name="T6" fmla="*/ 1574 w 2148"/>
              <a:gd name="T7" fmla="*/ 1110 h 2101"/>
              <a:gd name="T8" fmla="*/ 633 w 2148"/>
              <a:gd name="T9" fmla="*/ 0 h 2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48" h="2101">
                <a:moveTo>
                  <a:pt x="633" y="0"/>
                </a:moveTo>
                <a:cubicBezTo>
                  <a:pt x="195" y="371"/>
                  <a:pt x="140" y="1028"/>
                  <a:pt x="512" y="1467"/>
                </a:cubicBezTo>
                <a:cubicBezTo>
                  <a:pt x="1048" y="2101"/>
                  <a:pt x="2148" y="1148"/>
                  <a:pt x="1623" y="527"/>
                </a:cubicBezTo>
                <a:cubicBezTo>
                  <a:pt x="1770" y="701"/>
                  <a:pt x="1748" y="962"/>
                  <a:pt x="1574" y="1110"/>
                </a:cubicBezTo>
                <a:cubicBezTo>
                  <a:pt x="953" y="1636"/>
                  <a:pt x="0" y="536"/>
                  <a:pt x="633" y="0"/>
                </a:cubicBezTo>
                <a:close/>
              </a:path>
            </a:pathLst>
          </a:custGeom>
          <a:solidFill>
            <a:srgbClr val="C8DE98"/>
          </a:solidFill>
          <a:ln>
            <a:solidFill>
              <a:srgbClr val="C8DE98"/>
            </a:solidFill>
          </a:ln>
        </p:spPr>
        <p:txBody>
          <a:bodyPr vert="horz" wrap="square" lIns="121508" tIns="60755" rIns="121508" bIns="60755" numCol="1" anchor="t" anchorCtr="0" compatLnSpc="1"/>
          <a:lstStyle/>
          <a:p>
            <a:pPr marL="0" marR="0" lvl="0" indent="0" algn="just" defTabSz="914400" eaLnBrk="1" fontAlgn="base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0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Freeform 8"/>
          <p:cNvSpPr/>
          <p:nvPr/>
        </p:nvSpPr>
        <p:spPr bwMode="auto">
          <a:xfrm>
            <a:off x="4726686" y="2456012"/>
            <a:ext cx="3509790" cy="3487042"/>
          </a:xfrm>
          <a:custGeom>
            <a:avLst/>
            <a:gdLst>
              <a:gd name="T0" fmla="*/ 0 w 2097"/>
              <a:gd name="T1" fmla="*/ 1520 h 2142"/>
              <a:gd name="T2" fmla="*/ 1463 w 2097"/>
              <a:gd name="T3" fmla="*/ 1636 h 2142"/>
              <a:gd name="T4" fmla="*/ 523 w 2097"/>
              <a:gd name="T5" fmla="*/ 525 h 2142"/>
              <a:gd name="T6" fmla="*/ 1106 w 2097"/>
              <a:gd name="T7" fmla="*/ 574 h 2142"/>
              <a:gd name="T8" fmla="*/ 0 w 2097"/>
              <a:gd name="T9" fmla="*/ 1520 h 2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97" h="2142">
                <a:moveTo>
                  <a:pt x="0" y="1520"/>
                </a:moveTo>
                <a:cubicBezTo>
                  <a:pt x="373" y="1954"/>
                  <a:pt x="1026" y="2006"/>
                  <a:pt x="1463" y="1636"/>
                </a:cubicBezTo>
                <a:cubicBezTo>
                  <a:pt x="2097" y="1100"/>
                  <a:pt x="1144" y="0"/>
                  <a:pt x="523" y="525"/>
                </a:cubicBezTo>
                <a:cubicBezTo>
                  <a:pt x="697" y="378"/>
                  <a:pt x="958" y="400"/>
                  <a:pt x="1106" y="574"/>
                </a:cubicBezTo>
                <a:cubicBezTo>
                  <a:pt x="1630" y="1193"/>
                  <a:pt x="539" y="2142"/>
                  <a:pt x="0" y="1520"/>
                </a:cubicBezTo>
                <a:close/>
              </a:path>
            </a:pathLst>
          </a:custGeom>
          <a:solidFill>
            <a:srgbClr val="637851"/>
          </a:solidFill>
          <a:ln>
            <a:noFill/>
          </a:ln>
        </p:spPr>
        <p:txBody>
          <a:bodyPr vert="horz" wrap="square" lIns="121508" tIns="60755" rIns="121508" bIns="60755" numCol="1" anchor="t" anchorCtr="0" compatLnSpc="1"/>
          <a:lstStyle/>
          <a:p>
            <a:pPr marL="0" marR="0" lvl="0" indent="0" algn="just" defTabSz="914400" eaLnBrk="1" fontAlgn="base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0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Shape 2411"/>
          <p:cNvSpPr/>
          <p:nvPr/>
        </p:nvSpPr>
        <p:spPr>
          <a:xfrm>
            <a:off x="8354091" y="1893755"/>
            <a:ext cx="2023646" cy="276999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 anchor="t" anchorCtr="0">
            <a:spAutoFit/>
          </a:bodyPr>
          <a:lstStyle>
            <a:lvl1pPr algn="l">
              <a:defRPr sz="3000">
                <a:solidFill>
                  <a:srgbClr val="53585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800" kern="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  <a:sym typeface="Arial" panose="020B0604020202020204" pitchFamily="34" charset="0"/>
              </a:rPr>
              <a:t>YOUR TEXT </a:t>
            </a:r>
            <a:endParaRPr lang="en-US" altLang="zh-CN" sz="1800" kern="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ea typeface="宋体" panose="02010600030101010101" pitchFamily="2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Shape 2414"/>
          <p:cNvSpPr/>
          <p:nvPr/>
        </p:nvSpPr>
        <p:spPr>
          <a:xfrm>
            <a:off x="8354091" y="2241180"/>
            <a:ext cx="3061477" cy="352341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 anchor="t" anchorCtr="0">
            <a:spAutoFit/>
          </a:bodyPr>
          <a:lstStyle>
            <a:lvl1pPr algn="l" defTabSz="457200">
              <a:lnSpc>
                <a:spcPct val="120000"/>
              </a:lnSpc>
              <a:defRPr sz="2000">
                <a:solidFill>
                  <a:srgbClr val="A6AAA9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</a:lstStyle>
          <a:p>
            <a:pPr algn="just" fontAlgn="base">
              <a:defRPr sz="1800">
                <a:solidFill>
                  <a:srgbClr val="000000"/>
                </a:solidFill>
              </a:defRPr>
            </a:pPr>
            <a:r>
              <a:rPr lang="en-US" altLang="zh-CN" sz="10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Click here to enter your </a:t>
            </a:r>
            <a:r>
              <a:rPr lang="en-US" altLang="zh-CN" sz="1000" dirty="0" err="1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text.Click</a:t>
            </a:r>
            <a:r>
              <a:rPr lang="en-US" altLang="zh-CN" sz="10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 here to enter your </a:t>
            </a:r>
            <a:r>
              <a:rPr lang="en-US" altLang="zh-CN" sz="1000" dirty="0" err="1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text.Click</a:t>
            </a:r>
            <a:r>
              <a:rPr lang="en-US" altLang="zh-CN" sz="10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 here to enter your text.</a:t>
            </a:r>
            <a:endParaRPr sz="10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0" name="Shape 2411"/>
          <p:cNvSpPr/>
          <p:nvPr/>
        </p:nvSpPr>
        <p:spPr>
          <a:xfrm>
            <a:off x="8354091" y="4937504"/>
            <a:ext cx="2023646" cy="276999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 anchor="t" anchorCtr="0">
            <a:spAutoFit/>
          </a:bodyPr>
          <a:lstStyle>
            <a:lvl1pPr algn="l">
              <a:defRPr sz="3000">
                <a:solidFill>
                  <a:srgbClr val="53585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800" kern="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  <a:sym typeface="Arial" panose="020B0604020202020204" pitchFamily="34" charset="0"/>
              </a:rPr>
              <a:t>YOUR TEXT </a:t>
            </a:r>
            <a:endParaRPr lang="en-US" altLang="zh-CN" sz="1800" kern="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ea typeface="宋体" panose="02010600030101010101" pitchFamily="2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Shape 2414"/>
          <p:cNvSpPr/>
          <p:nvPr/>
        </p:nvSpPr>
        <p:spPr>
          <a:xfrm>
            <a:off x="8354091" y="5284929"/>
            <a:ext cx="3061477" cy="352341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 anchor="t" anchorCtr="0">
            <a:spAutoFit/>
          </a:bodyPr>
          <a:lstStyle>
            <a:lvl1pPr algn="l" defTabSz="457200">
              <a:lnSpc>
                <a:spcPct val="120000"/>
              </a:lnSpc>
              <a:defRPr sz="2000">
                <a:solidFill>
                  <a:srgbClr val="A6AAA9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</a:lstStyle>
          <a:p>
            <a:pPr algn="just" fontAlgn="base">
              <a:defRPr sz="1800">
                <a:solidFill>
                  <a:srgbClr val="000000"/>
                </a:solidFill>
              </a:defRPr>
            </a:pPr>
            <a:r>
              <a:rPr lang="en-US" altLang="zh-CN" sz="10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Click here to enter your </a:t>
            </a:r>
            <a:r>
              <a:rPr lang="en-US" altLang="zh-CN" sz="1000" dirty="0" err="1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text.Click</a:t>
            </a:r>
            <a:r>
              <a:rPr lang="en-US" altLang="zh-CN" sz="10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 here to enter your </a:t>
            </a:r>
            <a:r>
              <a:rPr lang="en-US" altLang="zh-CN" sz="1000" dirty="0" err="1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text.Click</a:t>
            </a:r>
            <a:r>
              <a:rPr lang="en-US" altLang="zh-CN" sz="10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 here to enter your text.</a:t>
            </a:r>
            <a:endParaRPr sz="10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2" name="Shape 2411"/>
          <p:cNvSpPr/>
          <p:nvPr/>
        </p:nvSpPr>
        <p:spPr>
          <a:xfrm>
            <a:off x="1857445" y="1893755"/>
            <a:ext cx="2023646" cy="276999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 anchor="t" anchorCtr="0">
            <a:spAutoFit/>
          </a:bodyPr>
          <a:lstStyle>
            <a:lvl1pPr algn="l">
              <a:defRPr sz="3000">
                <a:solidFill>
                  <a:srgbClr val="53585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800" kern="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  <a:sym typeface="Arial" panose="020B0604020202020204" pitchFamily="34" charset="0"/>
              </a:rPr>
              <a:t>YOUR TEXT </a:t>
            </a:r>
            <a:endParaRPr lang="en-US" altLang="zh-CN" sz="1800" kern="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ea typeface="宋体" panose="02010600030101010101" pitchFamily="2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Shape 2414"/>
          <p:cNvSpPr/>
          <p:nvPr/>
        </p:nvSpPr>
        <p:spPr>
          <a:xfrm>
            <a:off x="836708" y="2241180"/>
            <a:ext cx="3044384" cy="352341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 anchor="t" anchorCtr="0">
            <a:spAutoFit/>
          </a:bodyPr>
          <a:lstStyle>
            <a:lvl1pPr algn="l" defTabSz="457200">
              <a:lnSpc>
                <a:spcPct val="120000"/>
              </a:lnSpc>
              <a:defRPr sz="2000">
                <a:solidFill>
                  <a:srgbClr val="A6AAA9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</a:lstStyle>
          <a:p>
            <a:pPr algn="r" fontAlgn="base">
              <a:defRPr sz="1800">
                <a:solidFill>
                  <a:srgbClr val="000000"/>
                </a:solidFill>
              </a:defRPr>
            </a:pPr>
            <a:r>
              <a:rPr lang="en-US" altLang="zh-CN" sz="10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Click here to enter your </a:t>
            </a:r>
            <a:r>
              <a:rPr lang="en-US" altLang="zh-CN" sz="1000" dirty="0" err="1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text.Click</a:t>
            </a:r>
            <a:r>
              <a:rPr lang="en-US" altLang="zh-CN" sz="10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 here to enter your </a:t>
            </a:r>
            <a:r>
              <a:rPr lang="en-US" altLang="zh-CN" sz="1000" dirty="0" err="1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text.Click</a:t>
            </a:r>
            <a:r>
              <a:rPr lang="en-US" altLang="zh-CN" sz="10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 here to enter your text.</a:t>
            </a:r>
            <a:endParaRPr sz="10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4" name="Shape 2411"/>
          <p:cNvSpPr/>
          <p:nvPr/>
        </p:nvSpPr>
        <p:spPr>
          <a:xfrm>
            <a:off x="1857445" y="4937504"/>
            <a:ext cx="2023646" cy="276999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 anchor="t" anchorCtr="0">
            <a:spAutoFit/>
          </a:bodyPr>
          <a:lstStyle>
            <a:lvl1pPr algn="l">
              <a:defRPr sz="3000">
                <a:solidFill>
                  <a:srgbClr val="53585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800" kern="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  <a:sym typeface="Arial" panose="020B0604020202020204" pitchFamily="34" charset="0"/>
              </a:rPr>
              <a:t>YOUR TEXT </a:t>
            </a:r>
            <a:endParaRPr lang="en-US" altLang="zh-CN" sz="1800" kern="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ea typeface="宋体" panose="02010600030101010101" pitchFamily="2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Shape 2414"/>
          <p:cNvSpPr/>
          <p:nvPr/>
        </p:nvSpPr>
        <p:spPr>
          <a:xfrm>
            <a:off x="836708" y="5284929"/>
            <a:ext cx="3044384" cy="352341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 anchor="t" anchorCtr="0">
            <a:spAutoFit/>
          </a:bodyPr>
          <a:lstStyle>
            <a:lvl1pPr algn="l" defTabSz="457200">
              <a:lnSpc>
                <a:spcPct val="120000"/>
              </a:lnSpc>
              <a:defRPr sz="2000">
                <a:solidFill>
                  <a:srgbClr val="A6AAA9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</a:lstStyle>
          <a:p>
            <a:pPr algn="r" fontAlgn="base">
              <a:defRPr sz="1800">
                <a:solidFill>
                  <a:srgbClr val="000000"/>
                </a:solidFill>
              </a:defRPr>
            </a:pPr>
            <a:r>
              <a:rPr lang="en-US" altLang="zh-CN" sz="10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Click here to enter your </a:t>
            </a:r>
            <a:r>
              <a:rPr lang="en-US" altLang="zh-CN" sz="1000" dirty="0" err="1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text.Click</a:t>
            </a:r>
            <a:r>
              <a:rPr lang="en-US" altLang="zh-CN" sz="10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 here to enter your </a:t>
            </a:r>
            <a:r>
              <a:rPr lang="en-US" altLang="zh-CN" sz="1000" dirty="0" err="1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text.Click</a:t>
            </a:r>
            <a:r>
              <a:rPr lang="en-US" altLang="zh-CN" sz="10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 here to enter your text.</a:t>
            </a:r>
            <a:endParaRPr sz="10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6" name="文本框 23"/>
          <p:cNvSpPr txBox="1"/>
          <p:nvPr/>
        </p:nvSpPr>
        <p:spPr>
          <a:xfrm>
            <a:off x="-51434" y="-1696"/>
            <a:ext cx="3221990" cy="713740"/>
          </a:xfrm>
          <a:prstGeom prst="rect">
            <a:avLst/>
          </a:prstGeom>
          <a:noFill/>
        </p:spPr>
        <p:txBody>
          <a:bodyPr anchor="ctr"/>
          <a:lstStyle/>
          <a:p>
            <a:pPr lvl="0" fontAlgn="t">
              <a:defRPr/>
            </a:pPr>
            <a:r>
              <a:rPr lang="en-US" altLang="zh-CN" sz="2000" kern="0" dirty="0">
                <a:solidFill>
                  <a:srgbClr val="404040"/>
                </a:solidFill>
                <a:cs typeface="+mn-ea"/>
                <a:sym typeface="+mn-lt"/>
              </a:rPr>
              <a:t>ADD YOUR TEXT HERE</a:t>
            </a:r>
            <a:endParaRPr lang="en-US" altLang="zh-CN" sz="2000" kern="0" dirty="0">
              <a:solidFill>
                <a:srgbClr val="40404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 descr="52"/>
          <p:cNvPicPr>
            <a:picLocks noChangeAspect="1"/>
          </p:cNvPicPr>
          <p:nvPr/>
        </p:nvPicPr>
        <p:blipFill>
          <a:blip r:embed="rId1"/>
          <a:srcRect l="3643" r="53616" b="12777"/>
          <a:stretch>
            <a:fillRect/>
          </a:stretch>
        </p:blipFill>
        <p:spPr>
          <a:xfrm>
            <a:off x="9014460" y="-1468120"/>
            <a:ext cx="4151630" cy="7329805"/>
          </a:xfrm>
          <a:prstGeom prst="rect">
            <a:avLst/>
          </a:prstGeom>
        </p:spPr>
      </p:pic>
      <p:pic>
        <p:nvPicPr>
          <p:cNvPr id="8" name="图片 7" descr="53"/>
          <p:cNvPicPr>
            <a:picLocks noChangeAspect="1"/>
          </p:cNvPicPr>
          <p:nvPr/>
        </p:nvPicPr>
        <p:blipFill>
          <a:blip r:embed="rId2"/>
          <a:srcRect l="6626" r="75909" b="17061"/>
          <a:stretch>
            <a:fillRect/>
          </a:stretch>
        </p:blipFill>
        <p:spPr>
          <a:xfrm>
            <a:off x="6989445" y="4427855"/>
            <a:ext cx="976630" cy="2934335"/>
          </a:xfrm>
          <a:prstGeom prst="rect">
            <a:avLst/>
          </a:prstGeom>
        </p:spPr>
      </p:pic>
      <p:pic>
        <p:nvPicPr>
          <p:cNvPr id="5" name="图片 4" descr="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7362190" y="584200"/>
            <a:ext cx="6939915" cy="7616825"/>
          </a:xfrm>
          <a:prstGeom prst="rect">
            <a:avLst/>
          </a:prstGeom>
        </p:spPr>
      </p:pic>
      <p:pic>
        <p:nvPicPr>
          <p:cNvPr id="7" name="图片 6" descr="54"/>
          <p:cNvPicPr>
            <a:picLocks noChangeAspect="1"/>
          </p:cNvPicPr>
          <p:nvPr/>
        </p:nvPicPr>
        <p:blipFill>
          <a:blip r:embed="rId4"/>
          <a:srcRect l="6715" t="8843" r="12340" b="7668"/>
          <a:stretch>
            <a:fillRect/>
          </a:stretch>
        </p:blipFill>
        <p:spPr>
          <a:xfrm>
            <a:off x="6548755" y="4711065"/>
            <a:ext cx="2722880" cy="296227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629285" y="1827530"/>
            <a:ext cx="36296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7200" b="1">
                <a:solidFill>
                  <a:srgbClr val="7A9B47"/>
                </a:solidFill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第三节</a:t>
            </a:r>
            <a:endParaRPr lang="zh-CN" altLang="en-US" dirty="0">
              <a:sym typeface="+mn-lt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762635" y="2931160"/>
            <a:ext cx="4808220" cy="942975"/>
          </a:xfrm>
          <a:prstGeom prst="rect">
            <a:avLst/>
          </a:prstGeom>
          <a:noFill/>
        </p:spPr>
        <p:txBody>
          <a:bodyPr anchor="ctr"/>
          <a:lstStyle/>
          <a:p>
            <a:pPr marL="0" marR="0" lvl="0" indent="0" algn="l" defTabSz="914400" rtl="0" eaLnBrk="1" fontAlgn="t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3600">
                <a:solidFill>
                  <a:srgbClr val="637851"/>
                </a:solidFill>
                <a:cs typeface="+mn-ea"/>
                <a:sym typeface="+mn-lt"/>
              </a:rPr>
              <a:t>在此输入您的文本</a:t>
            </a:r>
            <a:endParaRPr kumimoji="0" lang="zh-CN" altLang="en-US" sz="3600" i="0" u="none" strike="noStrike" kern="0" cap="none" spc="0" normalizeH="0" baseline="0" noProof="0" dirty="0">
              <a:ln>
                <a:noFill/>
              </a:ln>
              <a:solidFill>
                <a:srgbClr val="63785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0" name="文本框 34"/>
          <p:cNvSpPr txBox="1"/>
          <p:nvPr/>
        </p:nvSpPr>
        <p:spPr>
          <a:xfrm>
            <a:off x="762635" y="3777615"/>
            <a:ext cx="57791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6" name="图片 5" descr="54"/>
          <p:cNvPicPr>
            <a:picLocks noChangeAspect="1"/>
          </p:cNvPicPr>
          <p:nvPr/>
        </p:nvPicPr>
        <p:blipFill>
          <a:blip r:embed="rId4"/>
          <a:srcRect l="6715" t="8843" r="12340" b="7668"/>
          <a:stretch>
            <a:fillRect/>
          </a:stretch>
        </p:blipFill>
        <p:spPr>
          <a:xfrm rot="4080000">
            <a:off x="-1965960" y="220345"/>
            <a:ext cx="2841625" cy="309118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0"/>
    </mc:Choice>
    <mc:Fallback>
      <p:transition spd="slow" advClick="0" advTm="200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Rectangle 9"/>
          <p:cNvSpPr>
            <a:spLocks noChangeArrowheads="1"/>
          </p:cNvSpPr>
          <p:nvPr/>
        </p:nvSpPr>
        <p:spPr bwMode="auto">
          <a:xfrm>
            <a:off x="-283210" y="1278890"/>
            <a:ext cx="13112115" cy="1979295"/>
          </a:xfrm>
          <a:prstGeom prst="rect">
            <a:avLst/>
          </a:prstGeom>
          <a:solidFill>
            <a:srgbClr val="6C7F5B"/>
          </a:solidFill>
          <a:ln w="6350">
            <a:noFill/>
          </a:ln>
        </p:spPr>
        <p:txBody>
          <a:bodyPr/>
          <a:lstStyle/>
          <a:p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74" name="Oval 6"/>
          <p:cNvSpPr>
            <a:spLocks noChangeArrowheads="1"/>
          </p:cNvSpPr>
          <p:nvPr/>
        </p:nvSpPr>
        <p:spPr bwMode="auto">
          <a:xfrm>
            <a:off x="614045" y="5572125"/>
            <a:ext cx="4319905" cy="92710"/>
          </a:xfrm>
          <a:prstGeom prst="ellipse">
            <a:avLst/>
          </a:prstGeom>
          <a:gradFill rotWithShape="1">
            <a:gsLst>
              <a:gs pos="0">
                <a:schemeClr val="tx1">
                  <a:alpha val="20000"/>
                </a:schemeClr>
              </a:gs>
              <a:gs pos="100000">
                <a:schemeClr val="tx1">
                  <a:gamma/>
                  <a:shade val="46275"/>
                  <a:invGamma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z="2400">
              <a:cs typeface="+mn-ea"/>
              <a:sym typeface="+mn-lt"/>
            </a:endParaRPr>
          </a:p>
        </p:txBody>
      </p:sp>
      <p:pic>
        <p:nvPicPr>
          <p:cNvPr id="76" name="Picture 7" descr="2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65" y="2207895"/>
            <a:ext cx="4103370" cy="3447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0" name="Rectangle 8" descr="psb"/>
          <p:cNvSpPr>
            <a:spLocks noChangeArrowheads="1"/>
          </p:cNvSpPr>
          <p:nvPr/>
        </p:nvSpPr>
        <p:spPr bwMode="auto">
          <a:xfrm>
            <a:off x="922020" y="2360295"/>
            <a:ext cx="3790950" cy="238887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82" name="Rectangle 10"/>
          <p:cNvSpPr>
            <a:spLocks noChangeArrowheads="1"/>
          </p:cNvSpPr>
          <p:nvPr/>
        </p:nvSpPr>
        <p:spPr bwMode="auto">
          <a:xfrm>
            <a:off x="5380567" y="1697166"/>
            <a:ext cx="6144684" cy="1780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1600" b="1" dirty="0">
                <a:solidFill>
                  <a:schemeClr val="bg1"/>
                </a:solidFill>
                <a:cs typeface="+mn-ea"/>
                <a:sym typeface="+mn-lt"/>
              </a:rPr>
              <a:t>ADD YOUR TITLE IN HERE PLEASE</a:t>
            </a:r>
            <a:endParaRPr lang="en-US" altLang="zh-CN" sz="1600" b="1" dirty="0">
              <a:solidFill>
                <a:schemeClr val="bg1"/>
              </a:solidFill>
              <a:cs typeface="+mn-ea"/>
              <a:sym typeface="+mn-lt"/>
            </a:endParaRPr>
          </a:p>
          <a:p>
            <a:pPr algn="l">
              <a:spcBef>
                <a:spcPts val="450"/>
              </a:spcBef>
            </a:pPr>
            <a:r>
              <a:rPr lang="zh-CN" altLang="en-US" sz="1200">
                <a:solidFill>
                  <a:schemeClr val="bg1"/>
                </a:solidFill>
                <a:cs typeface="+mn-ea"/>
                <a:sym typeface="+mn-lt"/>
              </a:rPr>
              <a:t>Here to add your text, mainly to avoid large sections of text</a:t>
            </a:r>
            <a:r>
              <a:rPr lang="en-US" altLang="zh-CN" sz="1200">
                <a:solidFill>
                  <a:schemeClr val="bg1"/>
                </a:solidFill>
                <a:cs typeface="+mn-ea"/>
                <a:sym typeface="+mn-lt"/>
              </a:rPr>
              <a:t>.</a:t>
            </a:r>
            <a:r>
              <a:rPr lang="zh-CN" altLang="en-US" sz="1200">
                <a:solidFill>
                  <a:schemeClr val="bg1"/>
                </a:solidFill>
                <a:cs typeface="+mn-ea"/>
                <a:sym typeface="+mn-lt"/>
              </a:rPr>
              <a:t>Here to add your text</a:t>
            </a:r>
            <a:r>
              <a:rPr lang="en-US" altLang="zh-CN" sz="1200">
                <a:solidFill>
                  <a:schemeClr val="bg1"/>
                </a:solidFill>
                <a:cs typeface="+mn-ea"/>
                <a:sym typeface="+mn-lt"/>
              </a:rPr>
              <a:t>.</a:t>
            </a:r>
            <a:r>
              <a:rPr lang="zh-CN" altLang="en-US" sz="1200">
                <a:solidFill>
                  <a:schemeClr val="bg1"/>
                </a:solidFill>
                <a:cs typeface="+mn-ea"/>
                <a:sym typeface="+mn-lt"/>
              </a:rPr>
              <a:t>Here to add your text, mainly to avoid large sections of textHere to add your text, mainly to avoid large sections of text</a:t>
            </a:r>
            <a:r>
              <a:rPr lang="en-US" altLang="zh-CN" sz="1200">
                <a:solidFill>
                  <a:schemeClr val="bg1"/>
                </a:solidFill>
                <a:cs typeface="+mn-ea"/>
                <a:sym typeface="+mn-lt"/>
              </a:rPr>
              <a:t>.</a:t>
            </a:r>
            <a:r>
              <a:rPr lang="zh-CN" altLang="en-US" sz="1200">
                <a:solidFill>
                  <a:schemeClr val="bg1"/>
                </a:solidFill>
                <a:cs typeface="+mn-ea"/>
                <a:sym typeface="+mn-lt"/>
              </a:rPr>
              <a:t>Here to add your text</a:t>
            </a:r>
            <a:r>
              <a:rPr lang="en-US" altLang="zh-CN" sz="1200">
                <a:solidFill>
                  <a:schemeClr val="bg1"/>
                </a:solidFill>
                <a:cs typeface="+mn-ea"/>
                <a:sym typeface="+mn-lt"/>
              </a:rPr>
              <a:t>.</a:t>
            </a:r>
            <a:r>
              <a:rPr lang="zh-CN" altLang="en-US" sz="1200">
                <a:solidFill>
                  <a:schemeClr val="bg1"/>
                </a:solidFill>
                <a:cs typeface="+mn-ea"/>
                <a:sym typeface="+mn-lt"/>
              </a:rPr>
              <a:t>Here to add your text, mainly to avoid large sections of text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  <a:p>
            <a:pPr algn="l">
              <a:spcBef>
                <a:spcPts val="450"/>
              </a:spcBef>
            </a:pPr>
            <a:r>
              <a:rPr lang="zh-CN" altLang="en-US" sz="1200">
                <a:solidFill>
                  <a:schemeClr val="bg1"/>
                </a:solidFill>
                <a:cs typeface="+mn-ea"/>
                <a:sym typeface="+mn-lt"/>
              </a:rPr>
              <a:t>Here to add your text, mainly to avoid large sections of text</a:t>
            </a:r>
            <a:r>
              <a:rPr lang="en-US" altLang="zh-CN" sz="1200">
                <a:solidFill>
                  <a:schemeClr val="bg1"/>
                </a:solidFill>
                <a:cs typeface="+mn-ea"/>
                <a:sym typeface="+mn-lt"/>
              </a:rPr>
              <a:t>.</a:t>
            </a:r>
            <a:r>
              <a:rPr lang="zh-CN" altLang="en-US" sz="1200">
                <a:solidFill>
                  <a:schemeClr val="bg1"/>
                </a:solidFill>
                <a:cs typeface="+mn-ea"/>
                <a:sym typeface="+mn-lt"/>
              </a:rPr>
              <a:t>Here to add your text</a:t>
            </a:r>
            <a:r>
              <a:rPr lang="en-US" altLang="zh-CN" sz="1200">
                <a:solidFill>
                  <a:schemeClr val="bg1"/>
                </a:solidFill>
                <a:cs typeface="+mn-ea"/>
                <a:sym typeface="+mn-lt"/>
              </a:rPr>
              <a:t>.</a:t>
            </a:r>
            <a:r>
              <a:rPr lang="zh-CN" altLang="en-US" sz="1200">
                <a:solidFill>
                  <a:schemeClr val="bg1"/>
                </a:solidFill>
                <a:cs typeface="+mn-ea"/>
                <a:sym typeface="+mn-lt"/>
              </a:rPr>
              <a:t>Here to add your text, mainly to avoid large sections of text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  <a:p>
            <a:pPr algn="l">
              <a:spcBef>
                <a:spcPts val="450"/>
              </a:spcBef>
            </a:pPr>
            <a:endParaRPr lang="en-US" altLang="zh-CN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8658225" y="5066030"/>
            <a:ext cx="457200" cy="457200"/>
            <a:chOff x="13617" y="8826"/>
            <a:chExt cx="720" cy="720"/>
          </a:xfrm>
        </p:grpSpPr>
        <p:sp>
          <p:nvSpPr>
            <p:cNvPr id="96" name="Oval 18"/>
            <p:cNvSpPr>
              <a:spLocks noChangeArrowheads="1"/>
            </p:cNvSpPr>
            <p:nvPr/>
          </p:nvSpPr>
          <p:spPr bwMode="auto">
            <a:xfrm>
              <a:off x="13617" y="8826"/>
              <a:ext cx="720" cy="720"/>
            </a:xfrm>
            <a:prstGeom prst="ellipse">
              <a:avLst/>
            </a:prstGeom>
            <a:solidFill>
              <a:srgbClr val="C8DE98"/>
            </a:solidFill>
            <a:ln w="6350">
              <a:noFill/>
            </a:ln>
          </p:spPr>
          <p:txBody>
            <a:bodyPr/>
            <a:lstStyle/>
            <a:p>
              <a:endParaRPr lang="zh-CN" altLang="en-US" sz="2400">
                <a:cs typeface="+mn-ea"/>
                <a:sym typeface="+mn-lt"/>
              </a:endParaRPr>
            </a:p>
          </p:txBody>
        </p:sp>
        <p:grpSp>
          <p:nvGrpSpPr>
            <p:cNvPr id="98" name="Group 19"/>
            <p:cNvGrpSpPr/>
            <p:nvPr/>
          </p:nvGrpSpPr>
          <p:grpSpPr bwMode="auto">
            <a:xfrm>
              <a:off x="13837" y="9016"/>
              <a:ext cx="273" cy="347"/>
              <a:chOff x="4878" y="2560"/>
              <a:chExt cx="147" cy="188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99" name="Freeform 20"/>
              <p:cNvSpPr/>
              <p:nvPr/>
            </p:nvSpPr>
            <p:spPr bwMode="auto">
              <a:xfrm>
                <a:off x="4878" y="2560"/>
                <a:ext cx="147" cy="188"/>
              </a:xfrm>
              <a:custGeom>
                <a:avLst/>
                <a:gdLst>
                  <a:gd name="T0" fmla="*/ 16 w 71"/>
                  <a:gd name="T1" fmla="*/ 83 h 91"/>
                  <a:gd name="T2" fmla="*/ 8 w 71"/>
                  <a:gd name="T3" fmla="*/ 83 h 91"/>
                  <a:gd name="T4" fmla="*/ 8 w 71"/>
                  <a:gd name="T5" fmla="*/ 8 h 91"/>
                  <a:gd name="T6" fmla="*/ 67 w 71"/>
                  <a:gd name="T7" fmla="*/ 8 h 91"/>
                  <a:gd name="T8" fmla="*/ 71 w 71"/>
                  <a:gd name="T9" fmla="*/ 4 h 91"/>
                  <a:gd name="T10" fmla="*/ 67 w 71"/>
                  <a:gd name="T11" fmla="*/ 0 h 91"/>
                  <a:gd name="T12" fmla="*/ 4 w 71"/>
                  <a:gd name="T13" fmla="*/ 0 h 91"/>
                  <a:gd name="T14" fmla="*/ 0 w 71"/>
                  <a:gd name="T15" fmla="*/ 4 h 91"/>
                  <a:gd name="T16" fmla="*/ 0 w 71"/>
                  <a:gd name="T17" fmla="*/ 87 h 91"/>
                  <a:gd name="T18" fmla="*/ 4 w 71"/>
                  <a:gd name="T19" fmla="*/ 91 h 91"/>
                  <a:gd name="T20" fmla="*/ 16 w 71"/>
                  <a:gd name="T21" fmla="*/ 91 h 91"/>
                  <a:gd name="T22" fmla="*/ 20 w 71"/>
                  <a:gd name="T23" fmla="*/ 87 h 91"/>
                  <a:gd name="T24" fmla="*/ 16 w 71"/>
                  <a:gd name="T25" fmla="*/ 83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1" h="91">
                    <a:moveTo>
                      <a:pt x="16" y="83"/>
                    </a:moveTo>
                    <a:cubicBezTo>
                      <a:pt x="8" y="83"/>
                      <a:pt x="8" y="83"/>
                      <a:pt x="8" y="83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67" y="8"/>
                      <a:pt x="67" y="8"/>
                      <a:pt x="67" y="8"/>
                    </a:cubicBezTo>
                    <a:cubicBezTo>
                      <a:pt x="69" y="8"/>
                      <a:pt x="71" y="6"/>
                      <a:pt x="71" y="4"/>
                    </a:cubicBezTo>
                    <a:cubicBezTo>
                      <a:pt x="71" y="2"/>
                      <a:pt x="69" y="0"/>
                      <a:pt x="67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9"/>
                      <a:pt x="2" y="91"/>
                      <a:pt x="4" y="91"/>
                    </a:cubicBezTo>
                    <a:cubicBezTo>
                      <a:pt x="16" y="91"/>
                      <a:pt x="16" y="91"/>
                      <a:pt x="16" y="91"/>
                    </a:cubicBezTo>
                    <a:cubicBezTo>
                      <a:pt x="18" y="91"/>
                      <a:pt x="20" y="89"/>
                      <a:pt x="20" y="87"/>
                    </a:cubicBezTo>
                    <a:cubicBezTo>
                      <a:pt x="20" y="85"/>
                      <a:pt x="18" y="83"/>
                      <a:pt x="16" y="8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101" name="Freeform 21"/>
              <p:cNvSpPr/>
              <p:nvPr/>
            </p:nvSpPr>
            <p:spPr bwMode="auto">
              <a:xfrm>
                <a:off x="4971" y="2669"/>
                <a:ext cx="54" cy="79"/>
              </a:xfrm>
              <a:custGeom>
                <a:avLst/>
                <a:gdLst>
                  <a:gd name="T0" fmla="*/ 22 w 26"/>
                  <a:gd name="T1" fmla="*/ 0 h 38"/>
                  <a:gd name="T2" fmla="*/ 18 w 26"/>
                  <a:gd name="T3" fmla="*/ 4 h 38"/>
                  <a:gd name="T4" fmla="*/ 18 w 26"/>
                  <a:gd name="T5" fmla="*/ 30 h 38"/>
                  <a:gd name="T6" fmla="*/ 4 w 26"/>
                  <a:gd name="T7" fmla="*/ 30 h 38"/>
                  <a:gd name="T8" fmla="*/ 0 w 26"/>
                  <a:gd name="T9" fmla="*/ 34 h 38"/>
                  <a:gd name="T10" fmla="*/ 4 w 26"/>
                  <a:gd name="T11" fmla="*/ 38 h 38"/>
                  <a:gd name="T12" fmla="*/ 22 w 26"/>
                  <a:gd name="T13" fmla="*/ 38 h 38"/>
                  <a:gd name="T14" fmla="*/ 25 w 26"/>
                  <a:gd name="T15" fmla="*/ 37 h 38"/>
                  <a:gd name="T16" fmla="*/ 26 w 26"/>
                  <a:gd name="T17" fmla="*/ 34 h 38"/>
                  <a:gd name="T18" fmla="*/ 26 w 26"/>
                  <a:gd name="T19" fmla="*/ 4 h 38"/>
                  <a:gd name="T20" fmla="*/ 22 w 26"/>
                  <a:gd name="T21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6" h="38">
                    <a:moveTo>
                      <a:pt x="22" y="0"/>
                    </a:moveTo>
                    <a:cubicBezTo>
                      <a:pt x="20" y="0"/>
                      <a:pt x="18" y="2"/>
                      <a:pt x="18" y="4"/>
                    </a:cubicBezTo>
                    <a:cubicBezTo>
                      <a:pt x="18" y="30"/>
                      <a:pt x="18" y="30"/>
                      <a:pt x="18" y="30"/>
                    </a:cubicBezTo>
                    <a:cubicBezTo>
                      <a:pt x="4" y="30"/>
                      <a:pt x="4" y="30"/>
                      <a:pt x="4" y="30"/>
                    </a:cubicBezTo>
                    <a:cubicBezTo>
                      <a:pt x="2" y="30"/>
                      <a:pt x="0" y="32"/>
                      <a:pt x="0" y="34"/>
                    </a:cubicBezTo>
                    <a:cubicBezTo>
                      <a:pt x="0" y="36"/>
                      <a:pt x="2" y="38"/>
                      <a:pt x="4" y="38"/>
                    </a:cubicBezTo>
                    <a:cubicBezTo>
                      <a:pt x="22" y="38"/>
                      <a:pt x="22" y="38"/>
                      <a:pt x="22" y="38"/>
                    </a:cubicBezTo>
                    <a:cubicBezTo>
                      <a:pt x="23" y="38"/>
                      <a:pt x="24" y="38"/>
                      <a:pt x="25" y="37"/>
                    </a:cubicBezTo>
                    <a:cubicBezTo>
                      <a:pt x="26" y="36"/>
                      <a:pt x="26" y="35"/>
                      <a:pt x="26" y="34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26" y="2"/>
                      <a:pt x="24" y="0"/>
                      <a:pt x="2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102" name="Freeform 22"/>
              <p:cNvSpPr>
                <a:spLocks noEditPoints="1"/>
              </p:cNvSpPr>
              <p:nvPr/>
            </p:nvSpPr>
            <p:spPr bwMode="auto">
              <a:xfrm>
                <a:off x="4932" y="2599"/>
                <a:ext cx="91" cy="132"/>
              </a:xfrm>
              <a:custGeom>
                <a:avLst/>
                <a:gdLst>
                  <a:gd name="T0" fmla="*/ 38 w 44"/>
                  <a:gd name="T1" fmla="*/ 1 h 64"/>
                  <a:gd name="T2" fmla="*/ 33 w 44"/>
                  <a:gd name="T3" fmla="*/ 0 h 64"/>
                  <a:gd name="T4" fmla="*/ 25 w 44"/>
                  <a:gd name="T5" fmla="*/ 4 h 64"/>
                  <a:gd name="T6" fmla="*/ 0 w 44"/>
                  <a:gd name="T7" fmla="*/ 48 h 64"/>
                  <a:gd name="T8" fmla="*/ 0 w 44"/>
                  <a:gd name="T9" fmla="*/ 50 h 64"/>
                  <a:gd name="T10" fmla="*/ 0 w 44"/>
                  <a:gd name="T11" fmla="*/ 60 h 64"/>
                  <a:gd name="T12" fmla="*/ 2 w 44"/>
                  <a:gd name="T13" fmla="*/ 64 h 64"/>
                  <a:gd name="T14" fmla="*/ 4 w 44"/>
                  <a:gd name="T15" fmla="*/ 64 h 64"/>
                  <a:gd name="T16" fmla="*/ 6 w 44"/>
                  <a:gd name="T17" fmla="*/ 64 h 64"/>
                  <a:gd name="T18" fmla="*/ 15 w 44"/>
                  <a:gd name="T19" fmla="*/ 59 h 64"/>
                  <a:gd name="T20" fmla="*/ 16 w 44"/>
                  <a:gd name="T21" fmla="*/ 57 h 64"/>
                  <a:gd name="T22" fmla="*/ 41 w 44"/>
                  <a:gd name="T23" fmla="*/ 14 h 64"/>
                  <a:gd name="T24" fmla="*/ 38 w 44"/>
                  <a:gd name="T25" fmla="*/ 1 h 64"/>
                  <a:gd name="T26" fmla="*/ 35 w 44"/>
                  <a:gd name="T27" fmla="*/ 10 h 64"/>
                  <a:gd name="T28" fmla="*/ 10 w 44"/>
                  <a:gd name="T29" fmla="*/ 53 h 64"/>
                  <a:gd name="T30" fmla="*/ 8 w 44"/>
                  <a:gd name="T31" fmla="*/ 54 h 64"/>
                  <a:gd name="T32" fmla="*/ 7 w 44"/>
                  <a:gd name="T33" fmla="*/ 51 h 64"/>
                  <a:gd name="T34" fmla="*/ 32 w 44"/>
                  <a:gd name="T35" fmla="*/ 8 h 64"/>
                  <a:gd name="T36" fmla="*/ 34 w 44"/>
                  <a:gd name="T37" fmla="*/ 8 h 64"/>
                  <a:gd name="T38" fmla="*/ 35 w 44"/>
                  <a:gd name="T39" fmla="*/ 1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44" h="64">
                    <a:moveTo>
                      <a:pt x="38" y="1"/>
                    </a:moveTo>
                    <a:cubicBezTo>
                      <a:pt x="37" y="0"/>
                      <a:pt x="35" y="0"/>
                      <a:pt x="33" y="0"/>
                    </a:cubicBezTo>
                    <a:cubicBezTo>
                      <a:pt x="30" y="0"/>
                      <a:pt x="27" y="2"/>
                      <a:pt x="25" y="4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0" y="49"/>
                      <a:pt x="0" y="50"/>
                      <a:pt x="0" y="50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62"/>
                      <a:pt x="1" y="63"/>
                      <a:pt x="2" y="64"/>
                    </a:cubicBezTo>
                    <a:cubicBezTo>
                      <a:pt x="2" y="64"/>
                      <a:pt x="3" y="64"/>
                      <a:pt x="4" y="64"/>
                    </a:cubicBezTo>
                    <a:cubicBezTo>
                      <a:pt x="4" y="64"/>
                      <a:pt x="5" y="64"/>
                      <a:pt x="6" y="64"/>
                    </a:cubicBezTo>
                    <a:cubicBezTo>
                      <a:pt x="15" y="59"/>
                      <a:pt x="15" y="59"/>
                      <a:pt x="15" y="59"/>
                    </a:cubicBezTo>
                    <a:cubicBezTo>
                      <a:pt x="15" y="59"/>
                      <a:pt x="16" y="58"/>
                      <a:pt x="16" y="57"/>
                    </a:cubicBezTo>
                    <a:cubicBezTo>
                      <a:pt x="41" y="14"/>
                      <a:pt x="41" y="14"/>
                      <a:pt x="41" y="14"/>
                    </a:cubicBezTo>
                    <a:cubicBezTo>
                      <a:pt x="44" y="9"/>
                      <a:pt x="42" y="4"/>
                      <a:pt x="38" y="1"/>
                    </a:cubicBezTo>
                    <a:close/>
                    <a:moveTo>
                      <a:pt x="35" y="10"/>
                    </a:moveTo>
                    <a:cubicBezTo>
                      <a:pt x="10" y="53"/>
                      <a:pt x="10" y="53"/>
                      <a:pt x="10" y="53"/>
                    </a:cubicBezTo>
                    <a:cubicBezTo>
                      <a:pt x="8" y="54"/>
                      <a:pt x="8" y="54"/>
                      <a:pt x="8" y="54"/>
                    </a:cubicBezTo>
                    <a:cubicBezTo>
                      <a:pt x="7" y="51"/>
                      <a:pt x="7" y="51"/>
                      <a:pt x="7" y="51"/>
                    </a:cubicBezTo>
                    <a:cubicBezTo>
                      <a:pt x="32" y="8"/>
                      <a:pt x="32" y="8"/>
                      <a:pt x="32" y="8"/>
                    </a:cubicBezTo>
                    <a:cubicBezTo>
                      <a:pt x="33" y="8"/>
                      <a:pt x="33" y="7"/>
                      <a:pt x="34" y="8"/>
                    </a:cubicBezTo>
                    <a:cubicBezTo>
                      <a:pt x="35" y="8"/>
                      <a:pt x="35" y="9"/>
                      <a:pt x="35" y="1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104" name="Freeform 23"/>
              <p:cNvSpPr/>
              <p:nvPr/>
            </p:nvSpPr>
            <p:spPr bwMode="auto">
              <a:xfrm>
                <a:off x="4905" y="2613"/>
                <a:ext cx="58" cy="17"/>
              </a:xfrm>
              <a:custGeom>
                <a:avLst/>
                <a:gdLst>
                  <a:gd name="T0" fmla="*/ 28 w 28"/>
                  <a:gd name="T1" fmla="*/ 4 h 8"/>
                  <a:gd name="T2" fmla="*/ 24 w 28"/>
                  <a:gd name="T3" fmla="*/ 0 h 8"/>
                  <a:gd name="T4" fmla="*/ 4 w 28"/>
                  <a:gd name="T5" fmla="*/ 0 h 8"/>
                  <a:gd name="T6" fmla="*/ 0 w 28"/>
                  <a:gd name="T7" fmla="*/ 4 h 8"/>
                  <a:gd name="T8" fmla="*/ 4 w 28"/>
                  <a:gd name="T9" fmla="*/ 8 h 8"/>
                  <a:gd name="T10" fmla="*/ 24 w 28"/>
                  <a:gd name="T11" fmla="*/ 8 h 8"/>
                  <a:gd name="T12" fmla="*/ 28 w 28"/>
                  <a:gd name="T13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" h="8">
                    <a:moveTo>
                      <a:pt x="28" y="4"/>
                    </a:moveTo>
                    <a:cubicBezTo>
                      <a:pt x="28" y="2"/>
                      <a:pt x="26" y="0"/>
                      <a:pt x="2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6"/>
                      <a:pt x="2" y="8"/>
                      <a:pt x="4" y="8"/>
                    </a:cubicBezTo>
                    <a:cubicBezTo>
                      <a:pt x="24" y="8"/>
                      <a:pt x="24" y="8"/>
                      <a:pt x="24" y="8"/>
                    </a:cubicBezTo>
                    <a:cubicBezTo>
                      <a:pt x="26" y="8"/>
                      <a:pt x="28" y="6"/>
                      <a:pt x="28" y="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105" name="Freeform 24"/>
              <p:cNvSpPr/>
              <p:nvPr/>
            </p:nvSpPr>
            <p:spPr bwMode="auto">
              <a:xfrm>
                <a:off x="4905" y="2646"/>
                <a:ext cx="37" cy="17"/>
              </a:xfrm>
              <a:custGeom>
                <a:avLst/>
                <a:gdLst>
                  <a:gd name="T0" fmla="*/ 4 w 18"/>
                  <a:gd name="T1" fmla="*/ 0 h 8"/>
                  <a:gd name="T2" fmla="*/ 0 w 18"/>
                  <a:gd name="T3" fmla="*/ 4 h 8"/>
                  <a:gd name="T4" fmla="*/ 4 w 18"/>
                  <a:gd name="T5" fmla="*/ 8 h 8"/>
                  <a:gd name="T6" fmla="*/ 14 w 18"/>
                  <a:gd name="T7" fmla="*/ 8 h 8"/>
                  <a:gd name="T8" fmla="*/ 18 w 18"/>
                  <a:gd name="T9" fmla="*/ 4 h 8"/>
                  <a:gd name="T10" fmla="*/ 14 w 18"/>
                  <a:gd name="T11" fmla="*/ 0 h 8"/>
                  <a:gd name="T12" fmla="*/ 4 w 18"/>
                  <a:gd name="T1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8">
                    <a:moveTo>
                      <a:pt x="4" y="0"/>
                    </a:moveTo>
                    <a:cubicBezTo>
                      <a:pt x="2" y="0"/>
                      <a:pt x="0" y="2"/>
                      <a:pt x="0" y="4"/>
                    </a:cubicBezTo>
                    <a:cubicBezTo>
                      <a:pt x="0" y="6"/>
                      <a:pt x="2" y="8"/>
                      <a:pt x="4" y="8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16" y="8"/>
                      <a:pt x="18" y="6"/>
                      <a:pt x="18" y="4"/>
                    </a:cubicBezTo>
                    <a:cubicBezTo>
                      <a:pt x="18" y="2"/>
                      <a:pt x="16" y="0"/>
                      <a:pt x="14" y="0"/>
                    </a:cubicBezTo>
                    <a:lnTo>
                      <a:pt x="4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" name="组合 2"/>
          <p:cNvGrpSpPr/>
          <p:nvPr/>
        </p:nvGrpSpPr>
        <p:grpSpPr>
          <a:xfrm>
            <a:off x="8646795" y="3856990"/>
            <a:ext cx="457200" cy="457200"/>
            <a:chOff x="13617" y="6972"/>
            <a:chExt cx="720" cy="720"/>
          </a:xfrm>
        </p:grpSpPr>
        <p:sp>
          <p:nvSpPr>
            <p:cNvPr id="95" name="Oval 16"/>
            <p:cNvSpPr>
              <a:spLocks noChangeArrowheads="1"/>
            </p:cNvSpPr>
            <p:nvPr/>
          </p:nvSpPr>
          <p:spPr bwMode="auto">
            <a:xfrm>
              <a:off x="13617" y="6972"/>
              <a:ext cx="720" cy="720"/>
            </a:xfrm>
            <a:prstGeom prst="ellipse">
              <a:avLst/>
            </a:prstGeom>
            <a:solidFill>
              <a:srgbClr val="6C7F5B"/>
            </a:solidFill>
            <a:ln w="6350">
              <a:noFill/>
            </a:ln>
          </p:spPr>
          <p:txBody>
            <a:bodyPr/>
            <a:lstStyle/>
            <a:p>
              <a:endParaRPr lang="zh-CN" altLang="en-US" sz="2400">
                <a:cs typeface="+mn-ea"/>
                <a:sym typeface="+mn-lt"/>
              </a:endParaRPr>
            </a:p>
          </p:txBody>
        </p:sp>
        <p:grpSp>
          <p:nvGrpSpPr>
            <p:cNvPr id="106" name="Group 25"/>
            <p:cNvGrpSpPr/>
            <p:nvPr/>
          </p:nvGrpSpPr>
          <p:grpSpPr bwMode="auto">
            <a:xfrm>
              <a:off x="13797" y="7159"/>
              <a:ext cx="353" cy="347"/>
              <a:chOff x="4857" y="1977"/>
              <a:chExt cx="189" cy="188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107" name="Freeform 26"/>
              <p:cNvSpPr>
                <a:spLocks noEditPoints="1"/>
              </p:cNvSpPr>
              <p:nvPr/>
            </p:nvSpPr>
            <p:spPr bwMode="auto">
              <a:xfrm>
                <a:off x="4857" y="1977"/>
                <a:ext cx="189" cy="188"/>
              </a:xfrm>
              <a:custGeom>
                <a:avLst/>
                <a:gdLst>
                  <a:gd name="T0" fmla="*/ 88 w 91"/>
                  <a:gd name="T1" fmla="*/ 36 h 91"/>
                  <a:gd name="T2" fmla="*/ 80 w 91"/>
                  <a:gd name="T3" fmla="*/ 29 h 91"/>
                  <a:gd name="T4" fmla="*/ 82 w 91"/>
                  <a:gd name="T5" fmla="*/ 19 h 91"/>
                  <a:gd name="T6" fmla="*/ 69 w 91"/>
                  <a:gd name="T7" fmla="*/ 8 h 91"/>
                  <a:gd name="T8" fmla="*/ 58 w 91"/>
                  <a:gd name="T9" fmla="*/ 10 h 91"/>
                  <a:gd name="T10" fmla="*/ 53 w 91"/>
                  <a:gd name="T11" fmla="*/ 1 h 91"/>
                  <a:gd name="T12" fmla="*/ 36 w 91"/>
                  <a:gd name="T13" fmla="*/ 3 h 91"/>
                  <a:gd name="T14" fmla="*/ 30 w 91"/>
                  <a:gd name="T15" fmla="*/ 12 h 91"/>
                  <a:gd name="T16" fmla="*/ 19 w 91"/>
                  <a:gd name="T17" fmla="*/ 9 h 91"/>
                  <a:gd name="T18" fmla="*/ 9 w 91"/>
                  <a:gd name="T19" fmla="*/ 23 h 91"/>
                  <a:gd name="T20" fmla="*/ 10 w 91"/>
                  <a:gd name="T21" fmla="*/ 33 h 91"/>
                  <a:gd name="T22" fmla="*/ 1 w 91"/>
                  <a:gd name="T23" fmla="*/ 39 h 91"/>
                  <a:gd name="T24" fmla="*/ 1 w 91"/>
                  <a:gd name="T25" fmla="*/ 52 h 91"/>
                  <a:gd name="T26" fmla="*/ 10 w 91"/>
                  <a:gd name="T27" fmla="*/ 58 h 91"/>
                  <a:gd name="T28" fmla="*/ 9 w 91"/>
                  <a:gd name="T29" fmla="*/ 68 h 91"/>
                  <a:gd name="T30" fmla="*/ 19 w 91"/>
                  <a:gd name="T31" fmla="*/ 82 h 91"/>
                  <a:gd name="T32" fmla="*/ 30 w 91"/>
                  <a:gd name="T33" fmla="*/ 79 h 91"/>
                  <a:gd name="T34" fmla="*/ 36 w 91"/>
                  <a:gd name="T35" fmla="*/ 88 h 91"/>
                  <a:gd name="T36" fmla="*/ 46 w 91"/>
                  <a:gd name="T37" fmla="*/ 91 h 91"/>
                  <a:gd name="T38" fmla="*/ 56 w 91"/>
                  <a:gd name="T39" fmla="*/ 88 h 91"/>
                  <a:gd name="T40" fmla="*/ 62 w 91"/>
                  <a:gd name="T41" fmla="*/ 79 h 91"/>
                  <a:gd name="T42" fmla="*/ 73 w 91"/>
                  <a:gd name="T43" fmla="*/ 82 h 91"/>
                  <a:gd name="T44" fmla="*/ 83 w 91"/>
                  <a:gd name="T45" fmla="*/ 68 h 91"/>
                  <a:gd name="T46" fmla="*/ 81 w 91"/>
                  <a:gd name="T47" fmla="*/ 58 h 91"/>
                  <a:gd name="T48" fmla="*/ 91 w 91"/>
                  <a:gd name="T49" fmla="*/ 52 h 91"/>
                  <a:gd name="T50" fmla="*/ 91 w 91"/>
                  <a:gd name="T51" fmla="*/ 39 h 91"/>
                  <a:gd name="T52" fmla="*/ 77 w 91"/>
                  <a:gd name="T53" fmla="*/ 51 h 91"/>
                  <a:gd name="T54" fmla="*/ 72 w 91"/>
                  <a:gd name="T55" fmla="*/ 60 h 91"/>
                  <a:gd name="T56" fmla="*/ 75 w 91"/>
                  <a:gd name="T57" fmla="*/ 70 h 91"/>
                  <a:gd name="T58" fmla="*/ 63 w 91"/>
                  <a:gd name="T59" fmla="*/ 71 h 91"/>
                  <a:gd name="T60" fmla="*/ 54 w 91"/>
                  <a:gd name="T61" fmla="*/ 74 h 91"/>
                  <a:gd name="T62" fmla="*/ 49 w 91"/>
                  <a:gd name="T63" fmla="*/ 83 h 91"/>
                  <a:gd name="T64" fmla="*/ 40 w 91"/>
                  <a:gd name="T65" fmla="*/ 76 h 91"/>
                  <a:gd name="T66" fmla="*/ 32 w 91"/>
                  <a:gd name="T67" fmla="*/ 72 h 91"/>
                  <a:gd name="T68" fmla="*/ 22 w 91"/>
                  <a:gd name="T69" fmla="*/ 75 h 91"/>
                  <a:gd name="T70" fmla="*/ 20 w 91"/>
                  <a:gd name="T71" fmla="*/ 63 h 91"/>
                  <a:gd name="T72" fmla="*/ 17 w 91"/>
                  <a:gd name="T73" fmla="*/ 54 h 91"/>
                  <a:gd name="T74" fmla="*/ 8 w 91"/>
                  <a:gd name="T75" fmla="*/ 49 h 91"/>
                  <a:gd name="T76" fmla="*/ 8 w 91"/>
                  <a:gd name="T77" fmla="*/ 42 h 91"/>
                  <a:gd name="T78" fmla="*/ 17 w 91"/>
                  <a:gd name="T79" fmla="*/ 37 h 91"/>
                  <a:gd name="T80" fmla="*/ 20 w 91"/>
                  <a:gd name="T81" fmla="*/ 28 h 91"/>
                  <a:gd name="T82" fmla="*/ 22 w 91"/>
                  <a:gd name="T83" fmla="*/ 17 h 91"/>
                  <a:gd name="T84" fmla="*/ 32 w 91"/>
                  <a:gd name="T85" fmla="*/ 20 h 91"/>
                  <a:gd name="T86" fmla="*/ 40 w 91"/>
                  <a:gd name="T87" fmla="*/ 15 h 91"/>
                  <a:gd name="T88" fmla="*/ 49 w 91"/>
                  <a:gd name="T89" fmla="*/ 8 h 91"/>
                  <a:gd name="T90" fmla="*/ 54 w 91"/>
                  <a:gd name="T91" fmla="*/ 17 h 91"/>
                  <a:gd name="T92" fmla="*/ 63 w 91"/>
                  <a:gd name="T93" fmla="*/ 20 h 91"/>
                  <a:gd name="T94" fmla="*/ 75 w 91"/>
                  <a:gd name="T95" fmla="*/ 21 h 91"/>
                  <a:gd name="T96" fmla="*/ 72 w 91"/>
                  <a:gd name="T97" fmla="*/ 31 h 91"/>
                  <a:gd name="T98" fmla="*/ 77 w 91"/>
                  <a:gd name="T99" fmla="*/ 40 h 91"/>
                  <a:gd name="T100" fmla="*/ 83 w 91"/>
                  <a:gd name="T101" fmla="*/ 46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91" h="91">
                    <a:moveTo>
                      <a:pt x="91" y="39"/>
                    </a:moveTo>
                    <a:cubicBezTo>
                      <a:pt x="91" y="37"/>
                      <a:pt x="90" y="36"/>
                      <a:pt x="88" y="36"/>
                    </a:cubicBezTo>
                    <a:cubicBezTo>
                      <a:pt x="81" y="33"/>
                      <a:pt x="81" y="33"/>
                      <a:pt x="81" y="33"/>
                    </a:cubicBezTo>
                    <a:cubicBezTo>
                      <a:pt x="81" y="32"/>
                      <a:pt x="80" y="31"/>
                      <a:pt x="80" y="29"/>
                    </a:cubicBezTo>
                    <a:cubicBezTo>
                      <a:pt x="83" y="23"/>
                      <a:pt x="83" y="23"/>
                      <a:pt x="83" y="23"/>
                    </a:cubicBezTo>
                    <a:cubicBezTo>
                      <a:pt x="83" y="21"/>
                      <a:pt x="83" y="20"/>
                      <a:pt x="82" y="19"/>
                    </a:cubicBezTo>
                    <a:cubicBezTo>
                      <a:pt x="80" y="15"/>
                      <a:pt x="76" y="12"/>
                      <a:pt x="73" y="9"/>
                    </a:cubicBezTo>
                    <a:cubicBezTo>
                      <a:pt x="72" y="8"/>
                      <a:pt x="70" y="8"/>
                      <a:pt x="69" y="8"/>
                    </a:cubicBezTo>
                    <a:cubicBezTo>
                      <a:pt x="62" y="12"/>
                      <a:pt x="62" y="12"/>
                      <a:pt x="62" y="12"/>
                    </a:cubicBezTo>
                    <a:cubicBezTo>
                      <a:pt x="61" y="11"/>
                      <a:pt x="60" y="11"/>
                      <a:pt x="58" y="10"/>
                    </a:cubicBezTo>
                    <a:cubicBezTo>
                      <a:pt x="56" y="3"/>
                      <a:pt x="56" y="3"/>
                      <a:pt x="56" y="3"/>
                    </a:cubicBezTo>
                    <a:cubicBezTo>
                      <a:pt x="55" y="2"/>
                      <a:pt x="54" y="1"/>
                      <a:pt x="53" y="1"/>
                    </a:cubicBezTo>
                    <a:cubicBezTo>
                      <a:pt x="48" y="0"/>
                      <a:pt x="44" y="0"/>
                      <a:pt x="39" y="1"/>
                    </a:cubicBezTo>
                    <a:cubicBezTo>
                      <a:pt x="37" y="1"/>
                      <a:pt x="36" y="2"/>
                      <a:pt x="36" y="3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2" y="11"/>
                      <a:pt x="31" y="11"/>
                      <a:pt x="30" y="12"/>
                    </a:cubicBezTo>
                    <a:cubicBezTo>
                      <a:pt x="23" y="8"/>
                      <a:pt x="23" y="8"/>
                      <a:pt x="23" y="8"/>
                    </a:cubicBezTo>
                    <a:cubicBezTo>
                      <a:pt x="22" y="8"/>
                      <a:pt x="20" y="8"/>
                      <a:pt x="19" y="9"/>
                    </a:cubicBezTo>
                    <a:cubicBezTo>
                      <a:pt x="15" y="12"/>
                      <a:pt x="12" y="15"/>
                      <a:pt x="9" y="19"/>
                    </a:cubicBezTo>
                    <a:cubicBezTo>
                      <a:pt x="8" y="20"/>
                      <a:pt x="8" y="21"/>
                      <a:pt x="9" y="23"/>
                    </a:cubicBezTo>
                    <a:cubicBezTo>
                      <a:pt x="12" y="29"/>
                      <a:pt x="12" y="29"/>
                      <a:pt x="12" y="29"/>
                    </a:cubicBezTo>
                    <a:cubicBezTo>
                      <a:pt x="11" y="31"/>
                      <a:pt x="11" y="32"/>
                      <a:pt x="10" y="33"/>
                    </a:cubicBezTo>
                    <a:cubicBezTo>
                      <a:pt x="3" y="36"/>
                      <a:pt x="3" y="36"/>
                      <a:pt x="3" y="36"/>
                    </a:cubicBezTo>
                    <a:cubicBezTo>
                      <a:pt x="2" y="36"/>
                      <a:pt x="1" y="37"/>
                      <a:pt x="1" y="39"/>
                    </a:cubicBezTo>
                    <a:cubicBezTo>
                      <a:pt x="0" y="41"/>
                      <a:pt x="0" y="43"/>
                      <a:pt x="0" y="46"/>
                    </a:cubicBezTo>
                    <a:cubicBezTo>
                      <a:pt x="0" y="48"/>
                      <a:pt x="0" y="50"/>
                      <a:pt x="1" y="52"/>
                    </a:cubicBezTo>
                    <a:cubicBezTo>
                      <a:pt x="1" y="54"/>
                      <a:pt x="2" y="55"/>
                      <a:pt x="3" y="56"/>
                    </a:cubicBezTo>
                    <a:cubicBezTo>
                      <a:pt x="10" y="58"/>
                      <a:pt x="10" y="58"/>
                      <a:pt x="10" y="58"/>
                    </a:cubicBezTo>
                    <a:cubicBezTo>
                      <a:pt x="11" y="59"/>
                      <a:pt x="11" y="60"/>
                      <a:pt x="12" y="62"/>
                    </a:cubicBezTo>
                    <a:cubicBezTo>
                      <a:pt x="9" y="68"/>
                      <a:pt x="9" y="68"/>
                      <a:pt x="9" y="68"/>
                    </a:cubicBezTo>
                    <a:cubicBezTo>
                      <a:pt x="8" y="70"/>
                      <a:pt x="8" y="71"/>
                      <a:pt x="9" y="72"/>
                    </a:cubicBezTo>
                    <a:cubicBezTo>
                      <a:pt x="12" y="76"/>
                      <a:pt x="15" y="80"/>
                      <a:pt x="19" y="82"/>
                    </a:cubicBezTo>
                    <a:cubicBezTo>
                      <a:pt x="20" y="83"/>
                      <a:pt x="22" y="83"/>
                      <a:pt x="23" y="83"/>
                    </a:cubicBezTo>
                    <a:cubicBezTo>
                      <a:pt x="30" y="79"/>
                      <a:pt x="30" y="79"/>
                      <a:pt x="30" y="79"/>
                    </a:cubicBezTo>
                    <a:cubicBezTo>
                      <a:pt x="31" y="80"/>
                      <a:pt x="32" y="80"/>
                      <a:pt x="33" y="81"/>
                    </a:cubicBezTo>
                    <a:cubicBezTo>
                      <a:pt x="36" y="88"/>
                      <a:pt x="36" y="88"/>
                      <a:pt x="36" y="88"/>
                    </a:cubicBezTo>
                    <a:cubicBezTo>
                      <a:pt x="36" y="89"/>
                      <a:pt x="37" y="90"/>
                      <a:pt x="39" y="91"/>
                    </a:cubicBezTo>
                    <a:cubicBezTo>
                      <a:pt x="41" y="91"/>
                      <a:pt x="44" y="91"/>
                      <a:pt x="46" y="91"/>
                    </a:cubicBezTo>
                    <a:cubicBezTo>
                      <a:pt x="48" y="91"/>
                      <a:pt x="50" y="91"/>
                      <a:pt x="53" y="91"/>
                    </a:cubicBezTo>
                    <a:cubicBezTo>
                      <a:pt x="54" y="90"/>
                      <a:pt x="55" y="89"/>
                      <a:pt x="56" y="88"/>
                    </a:cubicBezTo>
                    <a:cubicBezTo>
                      <a:pt x="58" y="81"/>
                      <a:pt x="58" y="81"/>
                      <a:pt x="58" y="81"/>
                    </a:cubicBezTo>
                    <a:cubicBezTo>
                      <a:pt x="60" y="80"/>
                      <a:pt x="61" y="80"/>
                      <a:pt x="62" y="79"/>
                    </a:cubicBezTo>
                    <a:cubicBezTo>
                      <a:pt x="69" y="83"/>
                      <a:pt x="69" y="83"/>
                      <a:pt x="69" y="83"/>
                    </a:cubicBezTo>
                    <a:cubicBezTo>
                      <a:pt x="70" y="83"/>
                      <a:pt x="72" y="83"/>
                      <a:pt x="73" y="82"/>
                    </a:cubicBezTo>
                    <a:cubicBezTo>
                      <a:pt x="76" y="79"/>
                      <a:pt x="80" y="76"/>
                      <a:pt x="82" y="72"/>
                    </a:cubicBezTo>
                    <a:cubicBezTo>
                      <a:pt x="83" y="71"/>
                      <a:pt x="83" y="70"/>
                      <a:pt x="83" y="68"/>
                    </a:cubicBezTo>
                    <a:cubicBezTo>
                      <a:pt x="80" y="62"/>
                      <a:pt x="80" y="62"/>
                      <a:pt x="80" y="62"/>
                    </a:cubicBezTo>
                    <a:cubicBezTo>
                      <a:pt x="80" y="60"/>
                      <a:pt x="81" y="59"/>
                      <a:pt x="81" y="58"/>
                    </a:cubicBezTo>
                    <a:cubicBezTo>
                      <a:pt x="88" y="56"/>
                      <a:pt x="88" y="56"/>
                      <a:pt x="88" y="56"/>
                    </a:cubicBezTo>
                    <a:cubicBezTo>
                      <a:pt x="90" y="55"/>
                      <a:pt x="91" y="54"/>
                      <a:pt x="91" y="52"/>
                    </a:cubicBezTo>
                    <a:cubicBezTo>
                      <a:pt x="91" y="50"/>
                      <a:pt x="91" y="48"/>
                      <a:pt x="91" y="46"/>
                    </a:cubicBezTo>
                    <a:cubicBezTo>
                      <a:pt x="91" y="43"/>
                      <a:pt x="91" y="41"/>
                      <a:pt x="91" y="39"/>
                    </a:cubicBezTo>
                    <a:close/>
                    <a:moveTo>
                      <a:pt x="83" y="49"/>
                    </a:moveTo>
                    <a:cubicBezTo>
                      <a:pt x="77" y="51"/>
                      <a:pt x="77" y="51"/>
                      <a:pt x="77" y="51"/>
                    </a:cubicBezTo>
                    <a:cubicBezTo>
                      <a:pt x="75" y="52"/>
                      <a:pt x="74" y="53"/>
                      <a:pt x="74" y="54"/>
                    </a:cubicBezTo>
                    <a:cubicBezTo>
                      <a:pt x="74" y="56"/>
                      <a:pt x="73" y="58"/>
                      <a:pt x="72" y="60"/>
                    </a:cubicBezTo>
                    <a:cubicBezTo>
                      <a:pt x="71" y="61"/>
                      <a:pt x="71" y="62"/>
                      <a:pt x="72" y="63"/>
                    </a:cubicBezTo>
                    <a:cubicBezTo>
                      <a:pt x="75" y="70"/>
                      <a:pt x="75" y="70"/>
                      <a:pt x="75" y="70"/>
                    </a:cubicBezTo>
                    <a:cubicBezTo>
                      <a:pt x="73" y="71"/>
                      <a:pt x="72" y="73"/>
                      <a:pt x="70" y="75"/>
                    </a:cubicBezTo>
                    <a:cubicBezTo>
                      <a:pt x="63" y="71"/>
                      <a:pt x="63" y="71"/>
                      <a:pt x="63" y="71"/>
                    </a:cubicBezTo>
                    <a:cubicBezTo>
                      <a:pt x="62" y="71"/>
                      <a:pt x="61" y="71"/>
                      <a:pt x="60" y="72"/>
                    </a:cubicBezTo>
                    <a:cubicBezTo>
                      <a:pt x="58" y="73"/>
                      <a:pt x="56" y="73"/>
                      <a:pt x="54" y="74"/>
                    </a:cubicBezTo>
                    <a:cubicBezTo>
                      <a:pt x="53" y="74"/>
                      <a:pt x="52" y="75"/>
                      <a:pt x="52" y="76"/>
                    </a:cubicBezTo>
                    <a:cubicBezTo>
                      <a:pt x="49" y="83"/>
                      <a:pt x="49" y="83"/>
                      <a:pt x="49" y="83"/>
                    </a:cubicBezTo>
                    <a:cubicBezTo>
                      <a:pt x="47" y="83"/>
                      <a:pt x="45" y="83"/>
                      <a:pt x="42" y="83"/>
                    </a:cubicBezTo>
                    <a:cubicBezTo>
                      <a:pt x="40" y="76"/>
                      <a:pt x="40" y="76"/>
                      <a:pt x="40" y="76"/>
                    </a:cubicBezTo>
                    <a:cubicBezTo>
                      <a:pt x="39" y="75"/>
                      <a:pt x="39" y="74"/>
                      <a:pt x="37" y="74"/>
                    </a:cubicBezTo>
                    <a:cubicBezTo>
                      <a:pt x="35" y="73"/>
                      <a:pt x="33" y="73"/>
                      <a:pt x="32" y="72"/>
                    </a:cubicBezTo>
                    <a:cubicBezTo>
                      <a:pt x="31" y="71"/>
                      <a:pt x="29" y="71"/>
                      <a:pt x="28" y="71"/>
                    </a:cubicBezTo>
                    <a:cubicBezTo>
                      <a:pt x="22" y="75"/>
                      <a:pt x="22" y="75"/>
                      <a:pt x="22" y="75"/>
                    </a:cubicBezTo>
                    <a:cubicBezTo>
                      <a:pt x="20" y="73"/>
                      <a:pt x="18" y="71"/>
                      <a:pt x="17" y="70"/>
                    </a:cubicBezTo>
                    <a:cubicBezTo>
                      <a:pt x="20" y="63"/>
                      <a:pt x="20" y="63"/>
                      <a:pt x="20" y="63"/>
                    </a:cubicBezTo>
                    <a:cubicBezTo>
                      <a:pt x="20" y="62"/>
                      <a:pt x="20" y="61"/>
                      <a:pt x="20" y="60"/>
                    </a:cubicBezTo>
                    <a:cubicBezTo>
                      <a:pt x="19" y="58"/>
                      <a:pt x="18" y="56"/>
                      <a:pt x="17" y="54"/>
                    </a:cubicBezTo>
                    <a:cubicBezTo>
                      <a:pt x="17" y="53"/>
                      <a:pt x="16" y="52"/>
                      <a:pt x="15" y="51"/>
                    </a:cubicBezTo>
                    <a:cubicBezTo>
                      <a:pt x="8" y="49"/>
                      <a:pt x="8" y="49"/>
                      <a:pt x="8" y="49"/>
                    </a:cubicBezTo>
                    <a:cubicBezTo>
                      <a:pt x="8" y="48"/>
                      <a:pt x="8" y="47"/>
                      <a:pt x="8" y="46"/>
                    </a:cubicBezTo>
                    <a:cubicBezTo>
                      <a:pt x="8" y="44"/>
                      <a:pt x="8" y="43"/>
                      <a:pt x="8" y="42"/>
                    </a:cubicBezTo>
                    <a:cubicBezTo>
                      <a:pt x="15" y="40"/>
                      <a:pt x="15" y="40"/>
                      <a:pt x="15" y="40"/>
                    </a:cubicBezTo>
                    <a:cubicBezTo>
                      <a:pt x="16" y="39"/>
                      <a:pt x="17" y="38"/>
                      <a:pt x="17" y="37"/>
                    </a:cubicBezTo>
                    <a:cubicBezTo>
                      <a:pt x="18" y="35"/>
                      <a:pt x="19" y="33"/>
                      <a:pt x="20" y="31"/>
                    </a:cubicBezTo>
                    <a:cubicBezTo>
                      <a:pt x="20" y="30"/>
                      <a:pt x="20" y="29"/>
                      <a:pt x="20" y="28"/>
                    </a:cubicBezTo>
                    <a:cubicBezTo>
                      <a:pt x="17" y="21"/>
                      <a:pt x="17" y="21"/>
                      <a:pt x="17" y="21"/>
                    </a:cubicBezTo>
                    <a:cubicBezTo>
                      <a:pt x="18" y="20"/>
                      <a:pt x="20" y="18"/>
                      <a:pt x="22" y="17"/>
                    </a:cubicBezTo>
                    <a:cubicBezTo>
                      <a:pt x="28" y="20"/>
                      <a:pt x="28" y="20"/>
                      <a:pt x="28" y="20"/>
                    </a:cubicBezTo>
                    <a:cubicBezTo>
                      <a:pt x="29" y="20"/>
                      <a:pt x="31" y="20"/>
                      <a:pt x="32" y="20"/>
                    </a:cubicBezTo>
                    <a:cubicBezTo>
                      <a:pt x="33" y="19"/>
                      <a:pt x="35" y="18"/>
                      <a:pt x="37" y="17"/>
                    </a:cubicBezTo>
                    <a:cubicBezTo>
                      <a:pt x="39" y="17"/>
                      <a:pt x="39" y="16"/>
                      <a:pt x="40" y="15"/>
                    </a:cubicBezTo>
                    <a:cubicBezTo>
                      <a:pt x="42" y="8"/>
                      <a:pt x="42" y="8"/>
                      <a:pt x="42" y="8"/>
                    </a:cubicBezTo>
                    <a:cubicBezTo>
                      <a:pt x="45" y="8"/>
                      <a:pt x="47" y="8"/>
                      <a:pt x="49" y="8"/>
                    </a:cubicBezTo>
                    <a:cubicBezTo>
                      <a:pt x="52" y="15"/>
                      <a:pt x="52" y="15"/>
                      <a:pt x="52" y="15"/>
                    </a:cubicBezTo>
                    <a:cubicBezTo>
                      <a:pt x="52" y="16"/>
                      <a:pt x="53" y="17"/>
                      <a:pt x="54" y="17"/>
                    </a:cubicBezTo>
                    <a:cubicBezTo>
                      <a:pt x="56" y="18"/>
                      <a:pt x="58" y="19"/>
                      <a:pt x="60" y="20"/>
                    </a:cubicBezTo>
                    <a:cubicBezTo>
                      <a:pt x="61" y="20"/>
                      <a:pt x="62" y="20"/>
                      <a:pt x="63" y="20"/>
                    </a:cubicBezTo>
                    <a:cubicBezTo>
                      <a:pt x="70" y="17"/>
                      <a:pt x="70" y="17"/>
                      <a:pt x="70" y="17"/>
                    </a:cubicBezTo>
                    <a:cubicBezTo>
                      <a:pt x="72" y="18"/>
                      <a:pt x="73" y="20"/>
                      <a:pt x="75" y="21"/>
                    </a:cubicBezTo>
                    <a:cubicBezTo>
                      <a:pt x="72" y="28"/>
                      <a:pt x="72" y="28"/>
                      <a:pt x="72" y="28"/>
                    </a:cubicBezTo>
                    <a:cubicBezTo>
                      <a:pt x="71" y="29"/>
                      <a:pt x="71" y="30"/>
                      <a:pt x="72" y="31"/>
                    </a:cubicBezTo>
                    <a:cubicBezTo>
                      <a:pt x="73" y="33"/>
                      <a:pt x="74" y="35"/>
                      <a:pt x="74" y="37"/>
                    </a:cubicBezTo>
                    <a:cubicBezTo>
                      <a:pt x="74" y="38"/>
                      <a:pt x="75" y="39"/>
                      <a:pt x="77" y="40"/>
                    </a:cubicBezTo>
                    <a:cubicBezTo>
                      <a:pt x="83" y="42"/>
                      <a:pt x="83" y="42"/>
                      <a:pt x="83" y="42"/>
                    </a:cubicBezTo>
                    <a:cubicBezTo>
                      <a:pt x="83" y="43"/>
                      <a:pt x="83" y="44"/>
                      <a:pt x="83" y="46"/>
                    </a:cubicBezTo>
                    <a:cubicBezTo>
                      <a:pt x="83" y="47"/>
                      <a:pt x="83" y="48"/>
                      <a:pt x="83" y="4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115" name="Freeform 27"/>
              <p:cNvSpPr>
                <a:spLocks noEditPoints="1"/>
              </p:cNvSpPr>
              <p:nvPr/>
            </p:nvSpPr>
            <p:spPr bwMode="auto">
              <a:xfrm>
                <a:off x="4915" y="2033"/>
                <a:ext cx="75" cy="74"/>
              </a:xfrm>
              <a:custGeom>
                <a:avLst/>
                <a:gdLst>
                  <a:gd name="T0" fmla="*/ 18 w 36"/>
                  <a:gd name="T1" fmla="*/ 0 h 36"/>
                  <a:gd name="T2" fmla="*/ 0 w 36"/>
                  <a:gd name="T3" fmla="*/ 18 h 36"/>
                  <a:gd name="T4" fmla="*/ 18 w 36"/>
                  <a:gd name="T5" fmla="*/ 36 h 36"/>
                  <a:gd name="T6" fmla="*/ 36 w 36"/>
                  <a:gd name="T7" fmla="*/ 18 h 36"/>
                  <a:gd name="T8" fmla="*/ 18 w 36"/>
                  <a:gd name="T9" fmla="*/ 0 h 36"/>
                  <a:gd name="T10" fmla="*/ 18 w 36"/>
                  <a:gd name="T11" fmla="*/ 28 h 36"/>
                  <a:gd name="T12" fmla="*/ 7 w 36"/>
                  <a:gd name="T13" fmla="*/ 18 h 36"/>
                  <a:gd name="T14" fmla="*/ 18 w 36"/>
                  <a:gd name="T15" fmla="*/ 7 h 36"/>
                  <a:gd name="T16" fmla="*/ 28 w 36"/>
                  <a:gd name="T17" fmla="*/ 18 h 36"/>
                  <a:gd name="T18" fmla="*/ 18 w 36"/>
                  <a:gd name="T19" fmla="*/ 28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6" h="36">
                    <a:moveTo>
                      <a:pt x="18" y="0"/>
                    </a:moveTo>
                    <a:cubicBezTo>
                      <a:pt x="8" y="0"/>
                      <a:pt x="0" y="8"/>
                      <a:pt x="0" y="18"/>
                    </a:cubicBezTo>
                    <a:cubicBezTo>
                      <a:pt x="0" y="28"/>
                      <a:pt x="8" y="36"/>
                      <a:pt x="18" y="36"/>
                    </a:cubicBezTo>
                    <a:cubicBezTo>
                      <a:pt x="28" y="36"/>
                      <a:pt x="36" y="28"/>
                      <a:pt x="36" y="18"/>
                    </a:cubicBezTo>
                    <a:cubicBezTo>
                      <a:pt x="36" y="8"/>
                      <a:pt x="28" y="0"/>
                      <a:pt x="18" y="0"/>
                    </a:cubicBezTo>
                    <a:close/>
                    <a:moveTo>
                      <a:pt x="18" y="28"/>
                    </a:moveTo>
                    <a:cubicBezTo>
                      <a:pt x="12" y="28"/>
                      <a:pt x="7" y="23"/>
                      <a:pt x="7" y="18"/>
                    </a:cubicBezTo>
                    <a:cubicBezTo>
                      <a:pt x="7" y="12"/>
                      <a:pt x="12" y="7"/>
                      <a:pt x="18" y="7"/>
                    </a:cubicBezTo>
                    <a:cubicBezTo>
                      <a:pt x="23" y="7"/>
                      <a:pt x="28" y="12"/>
                      <a:pt x="28" y="18"/>
                    </a:cubicBezTo>
                    <a:cubicBezTo>
                      <a:pt x="28" y="23"/>
                      <a:pt x="23" y="28"/>
                      <a:pt x="18" y="2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5384800" y="5095240"/>
            <a:ext cx="457200" cy="457200"/>
            <a:chOff x="8480" y="8922"/>
            <a:chExt cx="720" cy="720"/>
          </a:xfrm>
        </p:grpSpPr>
        <p:sp>
          <p:nvSpPr>
            <p:cNvPr id="88" name="Oval 14"/>
            <p:cNvSpPr>
              <a:spLocks noChangeArrowheads="1"/>
            </p:cNvSpPr>
            <p:nvPr/>
          </p:nvSpPr>
          <p:spPr bwMode="auto">
            <a:xfrm>
              <a:off x="8480" y="8922"/>
              <a:ext cx="720" cy="720"/>
            </a:xfrm>
            <a:prstGeom prst="ellipse">
              <a:avLst/>
            </a:prstGeom>
            <a:solidFill>
              <a:srgbClr val="6C7F5B"/>
            </a:solidFill>
            <a:ln>
              <a:noFill/>
            </a:ln>
          </p:spPr>
          <p:txBody>
            <a:bodyPr/>
            <a:lstStyle/>
            <a:p>
              <a:endParaRPr lang="zh-CN" altLang="en-US" sz="2400">
                <a:cs typeface="+mn-ea"/>
                <a:sym typeface="+mn-lt"/>
              </a:endParaRPr>
            </a:p>
          </p:txBody>
        </p:sp>
        <p:grpSp>
          <p:nvGrpSpPr>
            <p:cNvPr id="116" name="Group 28"/>
            <p:cNvGrpSpPr/>
            <p:nvPr/>
          </p:nvGrpSpPr>
          <p:grpSpPr bwMode="auto">
            <a:xfrm>
              <a:off x="8667" y="9112"/>
              <a:ext cx="347" cy="347"/>
              <a:chOff x="4859" y="1361"/>
              <a:chExt cx="187" cy="188"/>
            </a:xfrm>
          </p:grpSpPr>
          <p:sp>
            <p:nvSpPr>
              <p:cNvPr id="117" name="Freeform 29"/>
              <p:cNvSpPr/>
              <p:nvPr/>
            </p:nvSpPr>
            <p:spPr bwMode="auto">
              <a:xfrm>
                <a:off x="4859" y="1361"/>
                <a:ext cx="187" cy="134"/>
              </a:xfrm>
              <a:custGeom>
                <a:avLst/>
                <a:gdLst>
                  <a:gd name="T0" fmla="*/ 69 w 90"/>
                  <a:gd name="T1" fmla="*/ 24 h 65"/>
                  <a:gd name="T2" fmla="*/ 65 w 90"/>
                  <a:gd name="T3" fmla="*/ 24 h 65"/>
                  <a:gd name="T4" fmla="*/ 65 w 90"/>
                  <a:gd name="T5" fmla="*/ 22 h 65"/>
                  <a:gd name="T6" fmla="*/ 43 w 90"/>
                  <a:gd name="T7" fmla="*/ 0 h 65"/>
                  <a:gd name="T8" fmla="*/ 21 w 90"/>
                  <a:gd name="T9" fmla="*/ 18 h 65"/>
                  <a:gd name="T10" fmla="*/ 14 w 90"/>
                  <a:gd name="T11" fmla="*/ 19 h 65"/>
                  <a:gd name="T12" fmla="*/ 14 w 90"/>
                  <a:gd name="T13" fmla="*/ 19 h 65"/>
                  <a:gd name="T14" fmla="*/ 5 w 90"/>
                  <a:gd name="T15" fmla="*/ 33 h 65"/>
                  <a:gd name="T16" fmla="*/ 6 w 90"/>
                  <a:gd name="T17" fmla="*/ 39 h 65"/>
                  <a:gd name="T18" fmla="*/ 0 w 90"/>
                  <a:gd name="T19" fmla="*/ 51 h 65"/>
                  <a:gd name="T20" fmla="*/ 14 w 90"/>
                  <a:gd name="T21" fmla="*/ 65 h 65"/>
                  <a:gd name="T22" fmla="*/ 29 w 90"/>
                  <a:gd name="T23" fmla="*/ 65 h 65"/>
                  <a:gd name="T24" fmla="*/ 33 w 90"/>
                  <a:gd name="T25" fmla="*/ 61 h 65"/>
                  <a:gd name="T26" fmla="*/ 29 w 90"/>
                  <a:gd name="T27" fmla="*/ 57 h 65"/>
                  <a:gd name="T28" fmla="*/ 14 w 90"/>
                  <a:gd name="T29" fmla="*/ 57 h 65"/>
                  <a:gd name="T30" fmla="*/ 8 w 90"/>
                  <a:gd name="T31" fmla="*/ 51 h 65"/>
                  <a:gd name="T32" fmla="*/ 13 w 90"/>
                  <a:gd name="T33" fmla="*/ 45 h 65"/>
                  <a:gd name="T34" fmla="*/ 16 w 90"/>
                  <a:gd name="T35" fmla="*/ 42 h 65"/>
                  <a:gd name="T36" fmla="*/ 15 w 90"/>
                  <a:gd name="T37" fmla="*/ 38 h 65"/>
                  <a:gd name="T38" fmla="*/ 13 w 90"/>
                  <a:gd name="T39" fmla="*/ 33 h 65"/>
                  <a:gd name="T40" fmla="*/ 17 w 90"/>
                  <a:gd name="T41" fmla="*/ 26 h 65"/>
                  <a:gd name="T42" fmla="*/ 17 w 90"/>
                  <a:gd name="T43" fmla="*/ 26 h 65"/>
                  <a:gd name="T44" fmla="*/ 22 w 90"/>
                  <a:gd name="T45" fmla="*/ 27 h 65"/>
                  <a:gd name="T46" fmla="*/ 26 w 90"/>
                  <a:gd name="T47" fmla="*/ 27 h 65"/>
                  <a:gd name="T48" fmla="*/ 28 w 90"/>
                  <a:gd name="T49" fmla="*/ 23 h 65"/>
                  <a:gd name="T50" fmla="*/ 28 w 90"/>
                  <a:gd name="T51" fmla="*/ 22 h 65"/>
                  <a:gd name="T52" fmla="*/ 28 w 90"/>
                  <a:gd name="T53" fmla="*/ 22 h 65"/>
                  <a:gd name="T54" fmla="*/ 43 w 90"/>
                  <a:gd name="T55" fmla="*/ 8 h 65"/>
                  <a:gd name="T56" fmla="*/ 57 w 90"/>
                  <a:gd name="T57" fmla="*/ 22 h 65"/>
                  <a:gd name="T58" fmla="*/ 55 w 90"/>
                  <a:gd name="T59" fmla="*/ 30 h 65"/>
                  <a:gd name="T60" fmla="*/ 56 w 90"/>
                  <a:gd name="T61" fmla="*/ 35 h 65"/>
                  <a:gd name="T62" fmla="*/ 61 w 90"/>
                  <a:gd name="T63" fmla="*/ 35 h 65"/>
                  <a:gd name="T64" fmla="*/ 69 w 90"/>
                  <a:gd name="T65" fmla="*/ 32 h 65"/>
                  <a:gd name="T66" fmla="*/ 82 w 90"/>
                  <a:gd name="T67" fmla="*/ 45 h 65"/>
                  <a:gd name="T68" fmla="*/ 69 w 90"/>
                  <a:gd name="T69" fmla="*/ 57 h 65"/>
                  <a:gd name="T70" fmla="*/ 60 w 90"/>
                  <a:gd name="T71" fmla="*/ 57 h 65"/>
                  <a:gd name="T72" fmla="*/ 56 w 90"/>
                  <a:gd name="T73" fmla="*/ 61 h 65"/>
                  <a:gd name="T74" fmla="*/ 60 w 90"/>
                  <a:gd name="T75" fmla="*/ 65 h 65"/>
                  <a:gd name="T76" fmla="*/ 69 w 90"/>
                  <a:gd name="T77" fmla="*/ 65 h 65"/>
                  <a:gd name="T78" fmla="*/ 90 w 90"/>
                  <a:gd name="T79" fmla="*/ 45 h 65"/>
                  <a:gd name="T80" fmla="*/ 69 w 90"/>
                  <a:gd name="T81" fmla="*/ 24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90" h="65">
                    <a:moveTo>
                      <a:pt x="69" y="24"/>
                    </a:moveTo>
                    <a:cubicBezTo>
                      <a:pt x="68" y="24"/>
                      <a:pt x="66" y="24"/>
                      <a:pt x="65" y="24"/>
                    </a:cubicBezTo>
                    <a:cubicBezTo>
                      <a:pt x="65" y="24"/>
                      <a:pt x="65" y="23"/>
                      <a:pt x="65" y="22"/>
                    </a:cubicBezTo>
                    <a:cubicBezTo>
                      <a:pt x="65" y="10"/>
                      <a:pt x="55" y="0"/>
                      <a:pt x="43" y="0"/>
                    </a:cubicBezTo>
                    <a:cubicBezTo>
                      <a:pt x="32" y="0"/>
                      <a:pt x="22" y="8"/>
                      <a:pt x="21" y="18"/>
                    </a:cubicBezTo>
                    <a:cubicBezTo>
                      <a:pt x="18" y="18"/>
                      <a:pt x="16" y="18"/>
                      <a:pt x="14" y="19"/>
                    </a:cubicBezTo>
                    <a:cubicBezTo>
                      <a:pt x="14" y="19"/>
                      <a:pt x="14" y="19"/>
                      <a:pt x="14" y="19"/>
                    </a:cubicBezTo>
                    <a:cubicBezTo>
                      <a:pt x="9" y="21"/>
                      <a:pt x="5" y="27"/>
                      <a:pt x="5" y="33"/>
                    </a:cubicBezTo>
                    <a:cubicBezTo>
                      <a:pt x="5" y="35"/>
                      <a:pt x="5" y="37"/>
                      <a:pt x="6" y="39"/>
                    </a:cubicBezTo>
                    <a:cubicBezTo>
                      <a:pt x="2" y="41"/>
                      <a:pt x="0" y="46"/>
                      <a:pt x="0" y="51"/>
                    </a:cubicBezTo>
                    <a:cubicBezTo>
                      <a:pt x="0" y="59"/>
                      <a:pt x="6" y="65"/>
                      <a:pt x="14" y="65"/>
                    </a:cubicBezTo>
                    <a:cubicBezTo>
                      <a:pt x="29" y="65"/>
                      <a:pt x="29" y="65"/>
                      <a:pt x="29" y="65"/>
                    </a:cubicBezTo>
                    <a:cubicBezTo>
                      <a:pt x="31" y="65"/>
                      <a:pt x="33" y="64"/>
                      <a:pt x="33" y="61"/>
                    </a:cubicBezTo>
                    <a:cubicBezTo>
                      <a:pt x="33" y="59"/>
                      <a:pt x="31" y="57"/>
                      <a:pt x="29" y="57"/>
                    </a:cubicBezTo>
                    <a:cubicBezTo>
                      <a:pt x="14" y="57"/>
                      <a:pt x="14" y="57"/>
                      <a:pt x="14" y="57"/>
                    </a:cubicBezTo>
                    <a:cubicBezTo>
                      <a:pt x="10" y="57"/>
                      <a:pt x="8" y="55"/>
                      <a:pt x="8" y="51"/>
                    </a:cubicBezTo>
                    <a:cubicBezTo>
                      <a:pt x="8" y="48"/>
                      <a:pt x="10" y="45"/>
                      <a:pt x="13" y="45"/>
                    </a:cubicBezTo>
                    <a:cubicBezTo>
                      <a:pt x="15" y="44"/>
                      <a:pt x="16" y="43"/>
                      <a:pt x="16" y="42"/>
                    </a:cubicBezTo>
                    <a:cubicBezTo>
                      <a:pt x="17" y="40"/>
                      <a:pt x="16" y="39"/>
                      <a:pt x="15" y="38"/>
                    </a:cubicBezTo>
                    <a:cubicBezTo>
                      <a:pt x="14" y="36"/>
                      <a:pt x="13" y="35"/>
                      <a:pt x="13" y="33"/>
                    </a:cubicBezTo>
                    <a:cubicBezTo>
                      <a:pt x="13" y="30"/>
                      <a:pt x="14" y="27"/>
                      <a:pt x="17" y="26"/>
                    </a:cubicBezTo>
                    <a:cubicBezTo>
                      <a:pt x="17" y="26"/>
                      <a:pt x="17" y="26"/>
                      <a:pt x="17" y="26"/>
                    </a:cubicBezTo>
                    <a:cubicBezTo>
                      <a:pt x="19" y="26"/>
                      <a:pt x="21" y="26"/>
                      <a:pt x="22" y="27"/>
                    </a:cubicBezTo>
                    <a:cubicBezTo>
                      <a:pt x="24" y="28"/>
                      <a:pt x="25" y="28"/>
                      <a:pt x="26" y="27"/>
                    </a:cubicBezTo>
                    <a:cubicBezTo>
                      <a:pt x="28" y="26"/>
                      <a:pt x="28" y="25"/>
                      <a:pt x="28" y="23"/>
                    </a:cubicBezTo>
                    <a:cubicBezTo>
                      <a:pt x="28" y="23"/>
                      <a:pt x="28" y="23"/>
                      <a:pt x="28" y="22"/>
                    </a:cubicBezTo>
                    <a:cubicBezTo>
                      <a:pt x="28" y="22"/>
                      <a:pt x="28" y="22"/>
                      <a:pt x="28" y="22"/>
                    </a:cubicBezTo>
                    <a:cubicBezTo>
                      <a:pt x="28" y="14"/>
                      <a:pt x="35" y="8"/>
                      <a:pt x="43" y="8"/>
                    </a:cubicBezTo>
                    <a:cubicBezTo>
                      <a:pt x="51" y="8"/>
                      <a:pt x="57" y="14"/>
                      <a:pt x="57" y="22"/>
                    </a:cubicBezTo>
                    <a:cubicBezTo>
                      <a:pt x="57" y="25"/>
                      <a:pt x="56" y="27"/>
                      <a:pt x="55" y="30"/>
                    </a:cubicBezTo>
                    <a:cubicBezTo>
                      <a:pt x="54" y="31"/>
                      <a:pt x="54" y="33"/>
                      <a:pt x="56" y="35"/>
                    </a:cubicBezTo>
                    <a:cubicBezTo>
                      <a:pt x="57" y="36"/>
                      <a:pt x="59" y="36"/>
                      <a:pt x="61" y="35"/>
                    </a:cubicBezTo>
                    <a:cubicBezTo>
                      <a:pt x="62" y="33"/>
                      <a:pt x="65" y="32"/>
                      <a:pt x="69" y="32"/>
                    </a:cubicBezTo>
                    <a:cubicBezTo>
                      <a:pt x="76" y="32"/>
                      <a:pt x="82" y="37"/>
                      <a:pt x="82" y="45"/>
                    </a:cubicBezTo>
                    <a:cubicBezTo>
                      <a:pt x="82" y="52"/>
                      <a:pt x="76" y="57"/>
                      <a:pt x="69" y="57"/>
                    </a:cubicBezTo>
                    <a:cubicBezTo>
                      <a:pt x="60" y="57"/>
                      <a:pt x="60" y="57"/>
                      <a:pt x="60" y="57"/>
                    </a:cubicBezTo>
                    <a:cubicBezTo>
                      <a:pt x="58" y="57"/>
                      <a:pt x="56" y="59"/>
                      <a:pt x="56" y="61"/>
                    </a:cubicBezTo>
                    <a:cubicBezTo>
                      <a:pt x="56" y="64"/>
                      <a:pt x="58" y="65"/>
                      <a:pt x="60" y="65"/>
                    </a:cubicBezTo>
                    <a:cubicBezTo>
                      <a:pt x="69" y="65"/>
                      <a:pt x="69" y="65"/>
                      <a:pt x="69" y="65"/>
                    </a:cubicBezTo>
                    <a:cubicBezTo>
                      <a:pt x="80" y="65"/>
                      <a:pt x="90" y="56"/>
                      <a:pt x="90" y="45"/>
                    </a:cubicBezTo>
                    <a:cubicBezTo>
                      <a:pt x="90" y="33"/>
                      <a:pt x="80" y="24"/>
                      <a:pt x="69" y="2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118" name="Freeform 30"/>
              <p:cNvSpPr/>
              <p:nvPr/>
            </p:nvSpPr>
            <p:spPr bwMode="auto">
              <a:xfrm>
                <a:off x="4915" y="1437"/>
                <a:ext cx="73" cy="112"/>
              </a:xfrm>
              <a:custGeom>
                <a:avLst/>
                <a:gdLst>
                  <a:gd name="T0" fmla="*/ 28 w 35"/>
                  <a:gd name="T1" fmla="*/ 34 h 54"/>
                  <a:gd name="T2" fmla="*/ 22 w 35"/>
                  <a:gd name="T3" fmla="*/ 41 h 54"/>
                  <a:gd name="T4" fmla="*/ 22 w 35"/>
                  <a:gd name="T5" fmla="*/ 3 h 54"/>
                  <a:gd name="T6" fmla="*/ 18 w 35"/>
                  <a:gd name="T7" fmla="*/ 0 h 54"/>
                  <a:gd name="T8" fmla="*/ 14 w 35"/>
                  <a:gd name="T9" fmla="*/ 3 h 54"/>
                  <a:gd name="T10" fmla="*/ 14 w 35"/>
                  <a:gd name="T11" fmla="*/ 41 h 54"/>
                  <a:gd name="T12" fmla="*/ 7 w 35"/>
                  <a:gd name="T13" fmla="*/ 34 h 54"/>
                  <a:gd name="T14" fmla="*/ 2 w 35"/>
                  <a:gd name="T15" fmla="*/ 34 h 54"/>
                  <a:gd name="T16" fmla="*/ 2 w 35"/>
                  <a:gd name="T17" fmla="*/ 40 h 54"/>
                  <a:gd name="T18" fmla="*/ 15 w 35"/>
                  <a:gd name="T19" fmla="*/ 53 h 54"/>
                  <a:gd name="T20" fmla="*/ 18 w 35"/>
                  <a:gd name="T21" fmla="*/ 54 h 54"/>
                  <a:gd name="T22" fmla="*/ 21 w 35"/>
                  <a:gd name="T23" fmla="*/ 53 h 54"/>
                  <a:gd name="T24" fmla="*/ 34 w 35"/>
                  <a:gd name="T25" fmla="*/ 40 h 54"/>
                  <a:gd name="T26" fmla="*/ 34 w 35"/>
                  <a:gd name="T27" fmla="*/ 34 h 54"/>
                  <a:gd name="T28" fmla="*/ 28 w 35"/>
                  <a:gd name="T29" fmla="*/ 3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5" h="54">
                    <a:moveTo>
                      <a:pt x="28" y="34"/>
                    </a:moveTo>
                    <a:cubicBezTo>
                      <a:pt x="22" y="41"/>
                      <a:pt x="22" y="41"/>
                      <a:pt x="22" y="41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2" y="1"/>
                      <a:pt x="20" y="0"/>
                      <a:pt x="18" y="0"/>
                    </a:cubicBezTo>
                    <a:cubicBezTo>
                      <a:pt x="16" y="0"/>
                      <a:pt x="14" y="1"/>
                      <a:pt x="14" y="3"/>
                    </a:cubicBezTo>
                    <a:cubicBezTo>
                      <a:pt x="14" y="41"/>
                      <a:pt x="14" y="41"/>
                      <a:pt x="14" y="41"/>
                    </a:cubicBezTo>
                    <a:cubicBezTo>
                      <a:pt x="7" y="34"/>
                      <a:pt x="7" y="34"/>
                      <a:pt x="7" y="34"/>
                    </a:cubicBezTo>
                    <a:cubicBezTo>
                      <a:pt x="6" y="33"/>
                      <a:pt x="3" y="33"/>
                      <a:pt x="2" y="34"/>
                    </a:cubicBezTo>
                    <a:cubicBezTo>
                      <a:pt x="0" y="36"/>
                      <a:pt x="0" y="38"/>
                      <a:pt x="2" y="40"/>
                    </a:cubicBezTo>
                    <a:cubicBezTo>
                      <a:pt x="15" y="53"/>
                      <a:pt x="15" y="53"/>
                      <a:pt x="15" y="53"/>
                    </a:cubicBezTo>
                    <a:cubicBezTo>
                      <a:pt x="16" y="54"/>
                      <a:pt x="17" y="54"/>
                      <a:pt x="18" y="54"/>
                    </a:cubicBezTo>
                    <a:cubicBezTo>
                      <a:pt x="19" y="54"/>
                      <a:pt x="20" y="54"/>
                      <a:pt x="21" y="53"/>
                    </a:cubicBezTo>
                    <a:cubicBezTo>
                      <a:pt x="34" y="40"/>
                      <a:pt x="34" y="40"/>
                      <a:pt x="34" y="40"/>
                    </a:cubicBezTo>
                    <a:cubicBezTo>
                      <a:pt x="35" y="38"/>
                      <a:pt x="35" y="36"/>
                      <a:pt x="34" y="34"/>
                    </a:cubicBezTo>
                    <a:cubicBezTo>
                      <a:pt x="32" y="33"/>
                      <a:pt x="30" y="33"/>
                      <a:pt x="28" y="3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9" name="组合 8"/>
          <p:cNvGrpSpPr/>
          <p:nvPr/>
        </p:nvGrpSpPr>
        <p:grpSpPr>
          <a:xfrm>
            <a:off x="5384800" y="3857625"/>
            <a:ext cx="457200" cy="457200"/>
            <a:chOff x="8480" y="6973"/>
            <a:chExt cx="720" cy="720"/>
          </a:xfrm>
        </p:grpSpPr>
        <p:sp>
          <p:nvSpPr>
            <p:cNvPr id="86" name="Oval 12"/>
            <p:cNvSpPr>
              <a:spLocks noChangeArrowheads="1"/>
            </p:cNvSpPr>
            <p:nvPr/>
          </p:nvSpPr>
          <p:spPr bwMode="auto">
            <a:xfrm>
              <a:off x="8480" y="6973"/>
              <a:ext cx="720" cy="720"/>
            </a:xfrm>
            <a:prstGeom prst="ellipse">
              <a:avLst/>
            </a:prstGeom>
            <a:solidFill>
              <a:srgbClr val="C8DE98"/>
            </a:solidFill>
            <a:ln>
              <a:noFill/>
            </a:ln>
          </p:spPr>
          <p:txBody>
            <a:bodyPr/>
            <a:lstStyle/>
            <a:p>
              <a:endParaRPr lang="zh-CN" altLang="en-US" sz="2400">
                <a:cs typeface="+mn-ea"/>
                <a:sym typeface="+mn-lt"/>
              </a:endParaRPr>
            </a:p>
          </p:txBody>
        </p:sp>
        <p:sp>
          <p:nvSpPr>
            <p:cNvPr id="119" name="Freeform 31"/>
            <p:cNvSpPr>
              <a:spLocks noEditPoints="1"/>
            </p:cNvSpPr>
            <p:nvPr/>
          </p:nvSpPr>
          <p:spPr bwMode="auto">
            <a:xfrm>
              <a:off x="8700" y="7159"/>
              <a:ext cx="253" cy="347"/>
            </a:xfrm>
            <a:custGeom>
              <a:avLst/>
              <a:gdLst>
                <a:gd name="T0" fmla="*/ 61 w 66"/>
                <a:gd name="T1" fmla="*/ 21 h 91"/>
                <a:gd name="T2" fmla="*/ 61 w 66"/>
                <a:gd name="T3" fmla="*/ 15 h 91"/>
                <a:gd name="T4" fmla="*/ 66 w 66"/>
                <a:gd name="T5" fmla="*/ 15 h 91"/>
                <a:gd name="T6" fmla="*/ 66 w 66"/>
                <a:gd name="T7" fmla="*/ 0 h 91"/>
                <a:gd name="T8" fmla="*/ 0 w 66"/>
                <a:gd name="T9" fmla="*/ 0 h 91"/>
                <a:gd name="T10" fmla="*/ 0 w 66"/>
                <a:gd name="T11" fmla="*/ 15 h 91"/>
                <a:gd name="T12" fmla="*/ 5 w 66"/>
                <a:gd name="T13" fmla="*/ 15 h 91"/>
                <a:gd name="T14" fmla="*/ 5 w 66"/>
                <a:gd name="T15" fmla="*/ 21 h 91"/>
                <a:gd name="T16" fmla="*/ 19 w 66"/>
                <a:gd name="T17" fmla="*/ 45 h 91"/>
                <a:gd name="T18" fmla="*/ 5 w 66"/>
                <a:gd name="T19" fmla="*/ 70 h 91"/>
                <a:gd name="T20" fmla="*/ 5 w 66"/>
                <a:gd name="T21" fmla="*/ 76 h 91"/>
                <a:gd name="T22" fmla="*/ 0 w 66"/>
                <a:gd name="T23" fmla="*/ 76 h 91"/>
                <a:gd name="T24" fmla="*/ 0 w 66"/>
                <a:gd name="T25" fmla="*/ 91 h 91"/>
                <a:gd name="T26" fmla="*/ 66 w 66"/>
                <a:gd name="T27" fmla="*/ 91 h 91"/>
                <a:gd name="T28" fmla="*/ 66 w 66"/>
                <a:gd name="T29" fmla="*/ 76 h 91"/>
                <a:gd name="T30" fmla="*/ 61 w 66"/>
                <a:gd name="T31" fmla="*/ 76 h 91"/>
                <a:gd name="T32" fmla="*/ 61 w 66"/>
                <a:gd name="T33" fmla="*/ 70 h 91"/>
                <a:gd name="T34" fmla="*/ 47 w 66"/>
                <a:gd name="T35" fmla="*/ 45 h 91"/>
                <a:gd name="T36" fmla="*/ 61 w 66"/>
                <a:gd name="T37" fmla="*/ 21 h 91"/>
                <a:gd name="T38" fmla="*/ 53 w 66"/>
                <a:gd name="T39" fmla="*/ 70 h 91"/>
                <a:gd name="T40" fmla="*/ 53 w 66"/>
                <a:gd name="T41" fmla="*/ 76 h 91"/>
                <a:gd name="T42" fmla="*/ 13 w 66"/>
                <a:gd name="T43" fmla="*/ 76 h 91"/>
                <a:gd name="T44" fmla="*/ 13 w 66"/>
                <a:gd name="T45" fmla="*/ 70 h 91"/>
                <a:gd name="T46" fmla="*/ 33 w 66"/>
                <a:gd name="T47" fmla="*/ 49 h 91"/>
                <a:gd name="T48" fmla="*/ 53 w 66"/>
                <a:gd name="T49" fmla="*/ 70 h 91"/>
                <a:gd name="T50" fmla="*/ 33 w 66"/>
                <a:gd name="T51" fmla="*/ 42 h 91"/>
                <a:gd name="T52" fmla="*/ 13 w 66"/>
                <a:gd name="T53" fmla="*/ 21 h 91"/>
                <a:gd name="T54" fmla="*/ 13 w 66"/>
                <a:gd name="T55" fmla="*/ 15 h 91"/>
                <a:gd name="T56" fmla="*/ 53 w 66"/>
                <a:gd name="T57" fmla="*/ 15 h 91"/>
                <a:gd name="T58" fmla="*/ 53 w 66"/>
                <a:gd name="T59" fmla="*/ 21 h 91"/>
                <a:gd name="T60" fmla="*/ 33 w 66"/>
                <a:gd name="T61" fmla="*/ 42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6" h="91">
                  <a:moveTo>
                    <a:pt x="61" y="21"/>
                  </a:moveTo>
                  <a:cubicBezTo>
                    <a:pt x="61" y="15"/>
                    <a:pt x="61" y="15"/>
                    <a:pt x="61" y="15"/>
                  </a:cubicBezTo>
                  <a:cubicBezTo>
                    <a:pt x="66" y="15"/>
                    <a:pt x="66" y="15"/>
                    <a:pt x="66" y="15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32"/>
                    <a:pt x="10" y="41"/>
                    <a:pt x="19" y="45"/>
                  </a:cubicBezTo>
                  <a:cubicBezTo>
                    <a:pt x="10" y="50"/>
                    <a:pt x="5" y="59"/>
                    <a:pt x="5" y="70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76"/>
                    <a:pt x="66" y="76"/>
                    <a:pt x="66" y="76"/>
                  </a:cubicBezTo>
                  <a:cubicBezTo>
                    <a:pt x="61" y="76"/>
                    <a:pt x="61" y="76"/>
                    <a:pt x="61" y="76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61" y="59"/>
                    <a:pt x="56" y="50"/>
                    <a:pt x="47" y="45"/>
                  </a:cubicBezTo>
                  <a:cubicBezTo>
                    <a:pt x="56" y="41"/>
                    <a:pt x="61" y="32"/>
                    <a:pt x="61" y="21"/>
                  </a:cubicBezTo>
                  <a:close/>
                  <a:moveTo>
                    <a:pt x="53" y="70"/>
                  </a:moveTo>
                  <a:cubicBezTo>
                    <a:pt x="53" y="76"/>
                    <a:pt x="53" y="76"/>
                    <a:pt x="53" y="76"/>
                  </a:cubicBezTo>
                  <a:cubicBezTo>
                    <a:pt x="13" y="76"/>
                    <a:pt x="13" y="76"/>
                    <a:pt x="13" y="76"/>
                  </a:cubicBezTo>
                  <a:cubicBezTo>
                    <a:pt x="13" y="70"/>
                    <a:pt x="13" y="70"/>
                    <a:pt x="13" y="70"/>
                  </a:cubicBezTo>
                  <a:cubicBezTo>
                    <a:pt x="13" y="58"/>
                    <a:pt x="22" y="49"/>
                    <a:pt x="33" y="49"/>
                  </a:cubicBezTo>
                  <a:cubicBezTo>
                    <a:pt x="44" y="49"/>
                    <a:pt x="53" y="58"/>
                    <a:pt x="53" y="70"/>
                  </a:cubicBezTo>
                  <a:close/>
                  <a:moveTo>
                    <a:pt x="33" y="42"/>
                  </a:moveTo>
                  <a:cubicBezTo>
                    <a:pt x="22" y="42"/>
                    <a:pt x="13" y="32"/>
                    <a:pt x="13" y="21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53" y="15"/>
                    <a:pt x="53" y="15"/>
                    <a:pt x="53" y="15"/>
                  </a:cubicBezTo>
                  <a:cubicBezTo>
                    <a:pt x="53" y="21"/>
                    <a:pt x="53" y="21"/>
                    <a:pt x="53" y="21"/>
                  </a:cubicBezTo>
                  <a:cubicBezTo>
                    <a:pt x="53" y="32"/>
                    <a:pt x="44" y="42"/>
                    <a:pt x="33" y="4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>
                <a:cs typeface="+mn-ea"/>
                <a:sym typeface="+mn-lt"/>
              </a:endParaRPr>
            </a:p>
          </p:txBody>
        </p:sp>
      </p:grpSp>
      <p:sp>
        <p:nvSpPr>
          <p:cNvPr id="120" name="Rectangle 32"/>
          <p:cNvSpPr>
            <a:spLocks noChangeArrowheads="1"/>
          </p:cNvSpPr>
          <p:nvPr/>
        </p:nvSpPr>
        <p:spPr bwMode="auto">
          <a:xfrm>
            <a:off x="6053455" y="3789785"/>
            <a:ext cx="2396067" cy="7501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1065" b="1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YOUR TITLE HERE</a:t>
            </a:r>
            <a:endParaRPr lang="en-US" altLang="zh-CN" sz="1065" b="1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l">
              <a:spcBef>
                <a:spcPts val="450"/>
              </a:spcBef>
            </a:pPr>
            <a:r>
              <a:rPr lang="zh-CN" altLang="en-US" sz="106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Here to add your text, mainly to avoid large sections of text</a:t>
            </a:r>
            <a:r>
              <a:rPr lang="en-US" altLang="zh-CN" sz="106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106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Here to add your text</a:t>
            </a:r>
            <a:r>
              <a:rPr lang="en-US" altLang="zh-CN" sz="106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106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Here to add your text</a:t>
            </a:r>
            <a:r>
              <a:rPr lang="en-US" altLang="zh-CN" sz="106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.</a:t>
            </a:r>
            <a:endParaRPr lang="en-US" altLang="zh-CN" sz="106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1" name="Rectangle 33"/>
          <p:cNvSpPr>
            <a:spLocks noChangeArrowheads="1"/>
          </p:cNvSpPr>
          <p:nvPr/>
        </p:nvSpPr>
        <p:spPr bwMode="auto">
          <a:xfrm>
            <a:off x="6053667" y="5008774"/>
            <a:ext cx="2396067" cy="1165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sz="1065" b="1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YOUR TITLE HERE</a:t>
            </a:r>
            <a:endParaRPr lang="en-US" sz="1065" b="1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106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Here to add your text, mainly to avoid large sections of text</a:t>
            </a:r>
            <a:r>
              <a:rPr lang="en-US" altLang="zh-CN" sz="106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106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Here to add your text</a:t>
            </a:r>
            <a:r>
              <a:rPr lang="en-US" altLang="zh-CN" sz="106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106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Here to add your text</a:t>
            </a:r>
            <a:r>
              <a:rPr lang="en-US" altLang="zh-CN" sz="106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.</a:t>
            </a:r>
            <a:endParaRPr lang="en-US" altLang="zh-CN" sz="106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106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.</a:t>
            </a:r>
            <a:endParaRPr lang="en-US" altLang="zh-CN" sz="106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1065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. </a:t>
            </a:r>
            <a:endParaRPr lang="en-US" altLang="zh-CN" sz="1065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2" name="Rectangle 34"/>
          <p:cNvSpPr>
            <a:spLocks noChangeArrowheads="1"/>
          </p:cNvSpPr>
          <p:nvPr/>
        </p:nvSpPr>
        <p:spPr bwMode="auto">
          <a:xfrm>
            <a:off x="9319684" y="3789574"/>
            <a:ext cx="2396067" cy="1165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sz="1065" b="1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YOUR TITLE HERE</a:t>
            </a:r>
            <a:endParaRPr lang="en-US" sz="1065" b="1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106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Here to add your text, mainly to avoid large sections of text</a:t>
            </a:r>
            <a:r>
              <a:rPr lang="en-US" altLang="zh-CN" sz="106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106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Here to add your text</a:t>
            </a:r>
            <a:r>
              <a:rPr lang="en-US" altLang="zh-CN" sz="106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106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Here to add your text</a:t>
            </a:r>
            <a:r>
              <a:rPr lang="en-US" altLang="zh-CN" sz="106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.</a:t>
            </a:r>
            <a:endParaRPr lang="en-US" altLang="zh-CN" sz="106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106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.</a:t>
            </a:r>
            <a:endParaRPr lang="en-US" altLang="zh-CN" sz="106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1065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</a:t>
            </a:r>
            <a:endParaRPr lang="en-US" altLang="zh-CN" sz="1065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3" name="Rectangle 35"/>
          <p:cNvSpPr>
            <a:spLocks noChangeArrowheads="1"/>
          </p:cNvSpPr>
          <p:nvPr/>
        </p:nvSpPr>
        <p:spPr bwMode="auto">
          <a:xfrm>
            <a:off x="9315451" y="5008774"/>
            <a:ext cx="2396067" cy="1165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sz="1065" b="1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YOUR TITLE HERE</a:t>
            </a:r>
            <a:endParaRPr lang="en-US" sz="1065" b="1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106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Here to add your text, mainly to avoid large sections of text</a:t>
            </a:r>
            <a:r>
              <a:rPr lang="en-US" altLang="zh-CN" sz="106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106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Here to add your text</a:t>
            </a:r>
            <a:r>
              <a:rPr lang="en-US" altLang="zh-CN" sz="106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106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Here to add your text</a:t>
            </a:r>
            <a:r>
              <a:rPr lang="en-US" altLang="zh-CN" sz="106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.</a:t>
            </a:r>
            <a:endParaRPr lang="en-US" altLang="zh-CN" sz="106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106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.</a:t>
            </a:r>
            <a:endParaRPr lang="en-US" altLang="zh-CN" sz="106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1065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. </a:t>
            </a:r>
            <a:endParaRPr lang="en-US" altLang="zh-CN" sz="1065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2" name="文本框 23"/>
          <p:cNvSpPr txBox="1"/>
          <p:nvPr/>
        </p:nvSpPr>
        <p:spPr>
          <a:xfrm>
            <a:off x="-51434" y="-1696"/>
            <a:ext cx="3221990" cy="713740"/>
          </a:xfrm>
          <a:prstGeom prst="rect">
            <a:avLst/>
          </a:prstGeom>
          <a:noFill/>
        </p:spPr>
        <p:txBody>
          <a:bodyPr anchor="ctr"/>
          <a:lstStyle/>
          <a:p>
            <a:pPr lvl="0" fontAlgn="t">
              <a:defRPr/>
            </a:pPr>
            <a:r>
              <a:rPr lang="en-US" altLang="zh-CN" sz="2000" kern="0" dirty="0">
                <a:solidFill>
                  <a:srgbClr val="404040"/>
                </a:solidFill>
                <a:cs typeface="+mn-ea"/>
                <a:sym typeface="+mn-lt"/>
              </a:rPr>
              <a:t>ADD YOUR TEXT HERE</a:t>
            </a:r>
            <a:endParaRPr lang="en-US" altLang="zh-CN" sz="2000" kern="0" dirty="0">
              <a:solidFill>
                <a:srgbClr val="40404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0"/>
    </mc:Choice>
    <mc:Fallback>
      <p:transition spd="slow"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1" bldLvl="0" animBg="1"/>
      <p:bldP spid="82" grpId="0"/>
      <p:bldP spid="120" grpId="0"/>
      <p:bldP spid="121" grpId="0"/>
      <p:bldP spid="122" grpId="0"/>
      <p:bldP spid="12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Freeform 86"/>
          <p:cNvSpPr>
            <a:spLocks noEditPoints="1"/>
          </p:cNvSpPr>
          <p:nvPr/>
        </p:nvSpPr>
        <p:spPr bwMode="auto">
          <a:xfrm>
            <a:off x="7223563" y="1754004"/>
            <a:ext cx="754090" cy="653454"/>
          </a:xfrm>
          <a:custGeom>
            <a:avLst/>
            <a:gdLst>
              <a:gd name="T0" fmla="*/ 71 w 72"/>
              <a:gd name="T1" fmla="*/ 15 h 60"/>
              <a:gd name="T2" fmla="*/ 57 w 72"/>
              <a:gd name="T3" fmla="*/ 17 h 60"/>
              <a:gd name="T4" fmla="*/ 44 w 72"/>
              <a:gd name="T5" fmla="*/ 45 h 60"/>
              <a:gd name="T6" fmla="*/ 12 w 72"/>
              <a:gd name="T7" fmla="*/ 45 h 60"/>
              <a:gd name="T8" fmla="*/ 14 w 72"/>
              <a:gd name="T9" fmla="*/ 48 h 60"/>
              <a:gd name="T10" fmla="*/ 48 w 72"/>
              <a:gd name="T11" fmla="*/ 50 h 60"/>
              <a:gd name="T12" fmla="*/ 14 w 72"/>
              <a:gd name="T13" fmla="*/ 51 h 60"/>
              <a:gd name="T14" fmla="*/ 9 w 72"/>
              <a:gd name="T15" fmla="*/ 44 h 60"/>
              <a:gd name="T16" fmla="*/ 8 w 72"/>
              <a:gd name="T17" fmla="*/ 41 h 60"/>
              <a:gd name="T18" fmla="*/ 1 w 72"/>
              <a:gd name="T19" fmla="*/ 22 h 60"/>
              <a:gd name="T20" fmla="*/ 11 w 72"/>
              <a:gd name="T21" fmla="*/ 40 h 60"/>
              <a:gd name="T22" fmla="*/ 44 w 72"/>
              <a:gd name="T23" fmla="*/ 42 h 60"/>
              <a:gd name="T24" fmla="*/ 54 w 72"/>
              <a:gd name="T25" fmla="*/ 16 h 60"/>
              <a:gd name="T26" fmla="*/ 71 w 72"/>
              <a:gd name="T27" fmla="*/ 12 h 60"/>
              <a:gd name="T28" fmla="*/ 18 w 72"/>
              <a:gd name="T29" fmla="*/ 56 h 60"/>
              <a:gd name="T30" fmla="*/ 11 w 72"/>
              <a:gd name="T31" fmla="*/ 56 h 60"/>
              <a:gd name="T32" fmla="*/ 18 w 72"/>
              <a:gd name="T33" fmla="*/ 56 h 60"/>
              <a:gd name="T34" fmla="*/ 15 w 72"/>
              <a:gd name="T35" fmla="*/ 54 h 60"/>
              <a:gd name="T36" fmla="*/ 15 w 72"/>
              <a:gd name="T37" fmla="*/ 58 h 60"/>
              <a:gd name="T38" fmla="*/ 45 w 72"/>
              <a:gd name="T39" fmla="*/ 56 h 60"/>
              <a:gd name="T40" fmla="*/ 38 w 72"/>
              <a:gd name="T41" fmla="*/ 56 h 60"/>
              <a:gd name="T42" fmla="*/ 45 w 72"/>
              <a:gd name="T43" fmla="*/ 56 h 60"/>
              <a:gd name="T44" fmla="*/ 42 w 72"/>
              <a:gd name="T45" fmla="*/ 54 h 60"/>
              <a:gd name="T46" fmla="*/ 42 w 72"/>
              <a:gd name="T47" fmla="*/ 58 h 60"/>
              <a:gd name="T48" fmla="*/ 46 w 72"/>
              <a:gd name="T49" fmla="*/ 35 h 60"/>
              <a:gd name="T50" fmla="*/ 12 w 72"/>
              <a:gd name="T51" fmla="*/ 34 h 60"/>
              <a:gd name="T52" fmla="*/ 12 w 72"/>
              <a:gd name="T53" fmla="*/ 36 h 60"/>
              <a:gd name="T54" fmla="*/ 46 w 72"/>
              <a:gd name="T55" fmla="*/ 35 h 60"/>
              <a:gd name="T56" fmla="*/ 12 w 72"/>
              <a:gd name="T57" fmla="*/ 39 h 60"/>
              <a:gd name="T58" fmla="*/ 43 w 72"/>
              <a:gd name="T59" fmla="*/ 40 h 60"/>
              <a:gd name="T60" fmla="*/ 43 w 72"/>
              <a:gd name="T61" fmla="*/ 38 h 60"/>
              <a:gd name="T62" fmla="*/ 13 w 72"/>
              <a:gd name="T63" fmla="*/ 28 h 60"/>
              <a:gd name="T64" fmla="*/ 16 w 72"/>
              <a:gd name="T65" fmla="*/ 23 h 60"/>
              <a:gd name="T66" fmla="*/ 28 w 72"/>
              <a:gd name="T67" fmla="*/ 14 h 60"/>
              <a:gd name="T68" fmla="*/ 33 w 72"/>
              <a:gd name="T69" fmla="*/ 17 h 60"/>
              <a:gd name="T70" fmla="*/ 36 w 72"/>
              <a:gd name="T71" fmla="*/ 22 h 60"/>
              <a:gd name="T72" fmla="*/ 39 w 72"/>
              <a:gd name="T73" fmla="*/ 17 h 60"/>
              <a:gd name="T74" fmla="*/ 51 w 72"/>
              <a:gd name="T75" fmla="*/ 7 h 60"/>
              <a:gd name="T76" fmla="*/ 51 w 72"/>
              <a:gd name="T77" fmla="*/ 0 h 60"/>
              <a:gd name="T78" fmla="*/ 49 w 72"/>
              <a:gd name="T79" fmla="*/ 5 h 60"/>
              <a:gd name="T80" fmla="*/ 36 w 72"/>
              <a:gd name="T81" fmla="*/ 15 h 60"/>
              <a:gd name="T82" fmla="*/ 31 w 72"/>
              <a:gd name="T83" fmla="*/ 12 h 60"/>
              <a:gd name="T84" fmla="*/ 28 w 72"/>
              <a:gd name="T85" fmla="*/ 7 h 60"/>
              <a:gd name="T86" fmla="*/ 25 w 72"/>
              <a:gd name="T87" fmla="*/ 11 h 60"/>
              <a:gd name="T88" fmla="*/ 13 w 72"/>
              <a:gd name="T89" fmla="*/ 22 h 60"/>
              <a:gd name="T90" fmla="*/ 13 w 72"/>
              <a:gd name="T91" fmla="*/ 28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2" h="60">
                <a:moveTo>
                  <a:pt x="72" y="13"/>
                </a:moveTo>
                <a:cubicBezTo>
                  <a:pt x="72" y="14"/>
                  <a:pt x="71" y="15"/>
                  <a:pt x="71" y="15"/>
                </a:cubicBezTo>
                <a:cubicBezTo>
                  <a:pt x="60" y="15"/>
                  <a:pt x="60" y="15"/>
                  <a:pt x="60" y="15"/>
                </a:cubicBezTo>
                <a:cubicBezTo>
                  <a:pt x="59" y="15"/>
                  <a:pt x="57" y="16"/>
                  <a:pt x="57" y="17"/>
                </a:cubicBezTo>
                <a:cubicBezTo>
                  <a:pt x="49" y="41"/>
                  <a:pt x="49" y="41"/>
                  <a:pt x="49" y="41"/>
                </a:cubicBezTo>
                <a:cubicBezTo>
                  <a:pt x="49" y="43"/>
                  <a:pt x="46" y="45"/>
                  <a:pt x="44" y="45"/>
                </a:cubicBezTo>
                <a:cubicBezTo>
                  <a:pt x="14" y="45"/>
                  <a:pt x="14" y="45"/>
                  <a:pt x="14" y="45"/>
                </a:cubicBezTo>
                <a:cubicBezTo>
                  <a:pt x="13" y="45"/>
                  <a:pt x="13" y="45"/>
                  <a:pt x="12" y="45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7"/>
                  <a:pt x="13" y="48"/>
                  <a:pt x="14" y="48"/>
                </a:cubicBezTo>
                <a:cubicBezTo>
                  <a:pt x="47" y="48"/>
                  <a:pt x="47" y="48"/>
                  <a:pt x="47" y="48"/>
                </a:cubicBezTo>
                <a:cubicBezTo>
                  <a:pt x="48" y="48"/>
                  <a:pt x="48" y="49"/>
                  <a:pt x="48" y="50"/>
                </a:cubicBezTo>
                <a:cubicBezTo>
                  <a:pt x="48" y="50"/>
                  <a:pt x="48" y="51"/>
                  <a:pt x="47" y="51"/>
                </a:cubicBezTo>
                <a:cubicBezTo>
                  <a:pt x="14" y="51"/>
                  <a:pt x="14" y="51"/>
                  <a:pt x="14" y="51"/>
                </a:cubicBezTo>
                <a:cubicBezTo>
                  <a:pt x="11" y="51"/>
                  <a:pt x="9" y="49"/>
                  <a:pt x="9" y="47"/>
                </a:cubicBezTo>
                <a:cubicBezTo>
                  <a:pt x="9" y="44"/>
                  <a:pt x="9" y="44"/>
                  <a:pt x="9" y="44"/>
                </a:cubicBezTo>
                <a:cubicBezTo>
                  <a:pt x="9" y="43"/>
                  <a:pt x="9" y="43"/>
                  <a:pt x="9" y="43"/>
                </a:cubicBezTo>
                <a:cubicBezTo>
                  <a:pt x="9" y="42"/>
                  <a:pt x="8" y="42"/>
                  <a:pt x="8" y="41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3"/>
                  <a:pt x="0" y="22"/>
                  <a:pt x="1" y="22"/>
                </a:cubicBezTo>
                <a:cubicBezTo>
                  <a:pt x="2" y="21"/>
                  <a:pt x="3" y="22"/>
                  <a:pt x="3" y="22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1"/>
                  <a:pt x="13" y="42"/>
                  <a:pt x="14" y="42"/>
                </a:cubicBezTo>
                <a:cubicBezTo>
                  <a:pt x="44" y="42"/>
                  <a:pt x="44" y="42"/>
                  <a:pt x="44" y="42"/>
                </a:cubicBezTo>
                <a:cubicBezTo>
                  <a:pt x="45" y="42"/>
                  <a:pt x="46" y="41"/>
                  <a:pt x="47" y="40"/>
                </a:cubicBezTo>
                <a:cubicBezTo>
                  <a:pt x="54" y="16"/>
                  <a:pt x="54" y="16"/>
                  <a:pt x="54" y="16"/>
                </a:cubicBezTo>
                <a:cubicBezTo>
                  <a:pt x="55" y="13"/>
                  <a:pt x="57" y="12"/>
                  <a:pt x="60" y="12"/>
                </a:cubicBezTo>
                <a:cubicBezTo>
                  <a:pt x="71" y="12"/>
                  <a:pt x="71" y="12"/>
                  <a:pt x="71" y="12"/>
                </a:cubicBezTo>
                <a:cubicBezTo>
                  <a:pt x="71" y="12"/>
                  <a:pt x="72" y="12"/>
                  <a:pt x="72" y="13"/>
                </a:cubicBezTo>
                <a:close/>
                <a:moveTo>
                  <a:pt x="18" y="56"/>
                </a:moveTo>
                <a:cubicBezTo>
                  <a:pt x="18" y="58"/>
                  <a:pt x="17" y="60"/>
                  <a:pt x="15" y="60"/>
                </a:cubicBezTo>
                <a:cubicBezTo>
                  <a:pt x="13" y="60"/>
                  <a:pt x="11" y="58"/>
                  <a:pt x="11" y="56"/>
                </a:cubicBezTo>
                <a:cubicBezTo>
                  <a:pt x="11" y="54"/>
                  <a:pt x="13" y="52"/>
                  <a:pt x="15" y="52"/>
                </a:cubicBezTo>
                <a:cubicBezTo>
                  <a:pt x="17" y="52"/>
                  <a:pt x="18" y="54"/>
                  <a:pt x="18" y="56"/>
                </a:cubicBezTo>
                <a:close/>
                <a:moveTo>
                  <a:pt x="16" y="56"/>
                </a:moveTo>
                <a:cubicBezTo>
                  <a:pt x="16" y="55"/>
                  <a:pt x="16" y="54"/>
                  <a:pt x="15" y="54"/>
                </a:cubicBezTo>
                <a:cubicBezTo>
                  <a:pt x="14" y="54"/>
                  <a:pt x="13" y="55"/>
                  <a:pt x="13" y="56"/>
                </a:cubicBezTo>
                <a:cubicBezTo>
                  <a:pt x="13" y="57"/>
                  <a:pt x="14" y="58"/>
                  <a:pt x="15" y="58"/>
                </a:cubicBezTo>
                <a:cubicBezTo>
                  <a:pt x="16" y="58"/>
                  <a:pt x="16" y="57"/>
                  <a:pt x="16" y="56"/>
                </a:cubicBezTo>
                <a:close/>
                <a:moveTo>
                  <a:pt x="45" y="56"/>
                </a:moveTo>
                <a:cubicBezTo>
                  <a:pt x="45" y="58"/>
                  <a:pt x="44" y="60"/>
                  <a:pt x="42" y="60"/>
                </a:cubicBezTo>
                <a:cubicBezTo>
                  <a:pt x="40" y="60"/>
                  <a:pt x="38" y="58"/>
                  <a:pt x="38" y="56"/>
                </a:cubicBezTo>
                <a:cubicBezTo>
                  <a:pt x="38" y="54"/>
                  <a:pt x="40" y="52"/>
                  <a:pt x="42" y="52"/>
                </a:cubicBezTo>
                <a:cubicBezTo>
                  <a:pt x="44" y="52"/>
                  <a:pt x="45" y="54"/>
                  <a:pt x="45" y="56"/>
                </a:cubicBezTo>
                <a:close/>
                <a:moveTo>
                  <a:pt x="43" y="56"/>
                </a:moveTo>
                <a:cubicBezTo>
                  <a:pt x="43" y="55"/>
                  <a:pt x="43" y="54"/>
                  <a:pt x="42" y="54"/>
                </a:cubicBezTo>
                <a:cubicBezTo>
                  <a:pt x="41" y="54"/>
                  <a:pt x="40" y="55"/>
                  <a:pt x="40" y="56"/>
                </a:cubicBezTo>
                <a:cubicBezTo>
                  <a:pt x="40" y="57"/>
                  <a:pt x="41" y="58"/>
                  <a:pt x="42" y="58"/>
                </a:cubicBezTo>
                <a:cubicBezTo>
                  <a:pt x="43" y="58"/>
                  <a:pt x="43" y="57"/>
                  <a:pt x="43" y="56"/>
                </a:cubicBezTo>
                <a:close/>
                <a:moveTo>
                  <a:pt x="46" y="35"/>
                </a:moveTo>
                <a:cubicBezTo>
                  <a:pt x="46" y="34"/>
                  <a:pt x="45" y="34"/>
                  <a:pt x="45" y="34"/>
                </a:cubicBezTo>
                <a:cubicBezTo>
                  <a:pt x="12" y="34"/>
                  <a:pt x="12" y="34"/>
                  <a:pt x="12" y="34"/>
                </a:cubicBezTo>
                <a:cubicBezTo>
                  <a:pt x="11" y="34"/>
                  <a:pt x="11" y="34"/>
                  <a:pt x="11" y="35"/>
                </a:cubicBezTo>
                <a:cubicBezTo>
                  <a:pt x="11" y="35"/>
                  <a:pt x="11" y="36"/>
                  <a:pt x="12" y="36"/>
                </a:cubicBezTo>
                <a:cubicBezTo>
                  <a:pt x="45" y="36"/>
                  <a:pt x="45" y="36"/>
                  <a:pt x="45" y="36"/>
                </a:cubicBezTo>
                <a:cubicBezTo>
                  <a:pt x="45" y="36"/>
                  <a:pt x="46" y="35"/>
                  <a:pt x="46" y="35"/>
                </a:cubicBezTo>
                <a:close/>
                <a:moveTo>
                  <a:pt x="13" y="38"/>
                </a:moveTo>
                <a:cubicBezTo>
                  <a:pt x="13" y="38"/>
                  <a:pt x="12" y="39"/>
                  <a:pt x="12" y="39"/>
                </a:cubicBezTo>
                <a:cubicBezTo>
                  <a:pt x="12" y="40"/>
                  <a:pt x="13" y="40"/>
                  <a:pt x="13" y="40"/>
                </a:cubicBezTo>
                <a:cubicBezTo>
                  <a:pt x="43" y="40"/>
                  <a:pt x="43" y="40"/>
                  <a:pt x="43" y="40"/>
                </a:cubicBezTo>
                <a:cubicBezTo>
                  <a:pt x="44" y="40"/>
                  <a:pt x="44" y="40"/>
                  <a:pt x="44" y="39"/>
                </a:cubicBezTo>
                <a:cubicBezTo>
                  <a:pt x="44" y="39"/>
                  <a:pt x="44" y="38"/>
                  <a:pt x="43" y="38"/>
                </a:cubicBezTo>
                <a:lnTo>
                  <a:pt x="13" y="38"/>
                </a:lnTo>
                <a:close/>
                <a:moveTo>
                  <a:pt x="13" y="28"/>
                </a:moveTo>
                <a:cubicBezTo>
                  <a:pt x="14" y="28"/>
                  <a:pt x="16" y="27"/>
                  <a:pt x="16" y="25"/>
                </a:cubicBezTo>
                <a:cubicBezTo>
                  <a:pt x="16" y="24"/>
                  <a:pt x="16" y="24"/>
                  <a:pt x="16" y="23"/>
                </a:cubicBezTo>
                <a:cubicBezTo>
                  <a:pt x="26" y="13"/>
                  <a:pt x="26" y="13"/>
                  <a:pt x="26" y="13"/>
                </a:cubicBezTo>
                <a:cubicBezTo>
                  <a:pt x="27" y="13"/>
                  <a:pt x="27" y="14"/>
                  <a:pt x="28" y="14"/>
                </a:cubicBezTo>
                <a:cubicBezTo>
                  <a:pt x="28" y="14"/>
                  <a:pt x="29" y="13"/>
                  <a:pt x="29" y="13"/>
                </a:cubicBezTo>
                <a:cubicBezTo>
                  <a:pt x="33" y="17"/>
                  <a:pt x="33" y="17"/>
                  <a:pt x="33" y="17"/>
                </a:cubicBezTo>
                <a:cubicBezTo>
                  <a:pt x="33" y="18"/>
                  <a:pt x="33" y="18"/>
                  <a:pt x="33" y="19"/>
                </a:cubicBezTo>
                <a:cubicBezTo>
                  <a:pt x="33" y="20"/>
                  <a:pt x="34" y="22"/>
                  <a:pt x="36" y="22"/>
                </a:cubicBezTo>
                <a:cubicBezTo>
                  <a:pt x="38" y="22"/>
                  <a:pt x="39" y="20"/>
                  <a:pt x="39" y="19"/>
                </a:cubicBezTo>
                <a:cubicBezTo>
                  <a:pt x="39" y="18"/>
                  <a:pt x="39" y="18"/>
                  <a:pt x="39" y="17"/>
                </a:cubicBezTo>
                <a:cubicBezTo>
                  <a:pt x="50" y="6"/>
                  <a:pt x="50" y="6"/>
                  <a:pt x="50" y="6"/>
                </a:cubicBezTo>
                <a:cubicBezTo>
                  <a:pt x="50" y="7"/>
                  <a:pt x="51" y="7"/>
                  <a:pt x="51" y="7"/>
                </a:cubicBezTo>
                <a:cubicBezTo>
                  <a:pt x="53" y="7"/>
                  <a:pt x="54" y="5"/>
                  <a:pt x="54" y="4"/>
                </a:cubicBezTo>
                <a:cubicBezTo>
                  <a:pt x="54" y="2"/>
                  <a:pt x="53" y="0"/>
                  <a:pt x="51" y="0"/>
                </a:cubicBezTo>
                <a:cubicBezTo>
                  <a:pt x="50" y="0"/>
                  <a:pt x="48" y="2"/>
                  <a:pt x="48" y="4"/>
                </a:cubicBezTo>
                <a:cubicBezTo>
                  <a:pt x="48" y="4"/>
                  <a:pt x="48" y="5"/>
                  <a:pt x="49" y="5"/>
                </a:cubicBezTo>
                <a:cubicBezTo>
                  <a:pt x="38" y="16"/>
                  <a:pt x="38" y="16"/>
                  <a:pt x="38" y="16"/>
                </a:cubicBezTo>
                <a:cubicBezTo>
                  <a:pt x="37" y="16"/>
                  <a:pt x="37" y="15"/>
                  <a:pt x="36" y="15"/>
                </a:cubicBezTo>
                <a:cubicBezTo>
                  <a:pt x="36" y="15"/>
                  <a:pt x="35" y="16"/>
                  <a:pt x="35" y="16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1"/>
                  <a:pt x="31" y="11"/>
                  <a:pt x="31" y="10"/>
                </a:cubicBezTo>
                <a:cubicBezTo>
                  <a:pt x="31" y="9"/>
                  <a:pt x="30" y="7"/>
                  <a:pt x="28" y="7"/>
                </a:cubicBezTo>
                <a:cubicBezTo>
                  <a:pt x="26" y="7"/>
                  <a:pt x="25" y="9"/>
                  <a:pt x="25" y="10"/>
                </a:cubicBezTo>
                <a:cubicBezTo>
                  <a:pt x="25" y="11"/>
                  <a:pt x="25" y="11"/>
                  <a:pt x="25" y="11"/>
                </a:cubicBezTo>
                <a:cubicBezTo>
                  <a:pt x="14" y="22"/>
                  <a:pt x="14" y="22"/>
                  <a:pt x="14" y="22"/>
                </a:cubicBezTo>
                <a:cubicBezTo>
                  <a:pt x="14" y="22"/>
                  <a:pt x="13" y="22"/>
                  <a:pt x="13" y="22"/>
                </a:cubicBezTo>
                <a:cubicBezTo>
                  <a:pt x="11" y="22"/>
                  <a:pt x="10" y="23"/>
                  <a:pt x="10" y="25"/>
                </a:cubicBezTo>
                <a:cubicBezTo>
                  <a:pt x="10" y="27"/>
                  <a:pt x="11" y="28"/>
                  <a:pt x="13" y="28"/>
                </a:cubicBezTo>
                <a:close/>
              </a:path>
            </a:pathLst>
          </a:custGeom>
          <a:solidFill>
            <a:srgbClr val="6C7F5B"/>
          </a:solidFill>
          <a:ln>
            <a:noFill/>
          </a:ln>
        </p:spPr>
        <p:txBody>
          <a:bodyPr vert="horz" wrap="square" lIns="91412" tIns="45707" rIns="91412" bIns="45707" numCol="1" anchor="t" anchorCtr="0" compatLnSpc="1"/>
          <a:lstStyle/>
          <a:p>
            <a:pPr defTabSz="1218565">
              <a:defRPr/>
            </a:pPr>
            <a:endParaRPr lang="en-US" sz="1800" kern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54" name="Freeform 20"/>
          <p:cNvSpPr>
            <a:spLocks noEditPoints="1"/>
          </p:cNvSpPr>
          <p:nvPr/>
        </p:nvSpPr>
        <p:spPr bwMode="auto">
          <a:xfrm>
            <a:off x="4442240" y="2142672"/>
            <a:ext cx="525161" cy="487348"/>
          </a:xfrm>
          <a:custGeom>
            <a:avLst/>
            <a:gdLst>
              <a:gd name="T0" fmla="*/ 55 w 70"/>
              <a:gd name="T1" fmla="*/ 45 h 65"/>
              <a:gd name="T2" fmla="*/ 55 w 70"/>
              <a:gd name="T3" fmla="*/ 35 h 65"/>
              <a:gd name="T4" fmla="*/ 29 w 70"/>
              <a:gd name="T5" fmla="*/ 25 h 65"/>
              <a:gd name="T6" fmla="*/ 40 w 70"/>
              <a:gd name="T7" fmla="*/ 50 h 65"/>
              <a:gd name="T8" fmla="*/ 49 w 70"/>
              <a:gd name="T9" fmla="*/ 51 h 65"/>
              <a:gd name="T10" fmla="*/ 64 w 70"/>
              <a:gd name="T11" fmla="*/ 65 h 65"/>
              <a:gd name="T12" fmla="*/ 48 w 70"/>
              <a:gd name="T13" fmla="*/ 44 h 65"/>
              <a:gd name="T14" fmla="*/ 28 w 70"/>
              <a:gd name="T15" fmla="*/ 35 h 65"/>
              <a:gd name="T16" fmla="*/ 48 w 70"/>
              <a:gd name="T17" fmla="*/ 27 h 65"/>
              <a:gd name="T18" fmla="*/ 50 w 70"/>
              <a:gd name="T19" fmla="*/ 47 h 65"/>
              <a:gd name="T20" fmla="*/ 51 w 70"/>
              <a:gd name="T21" fmla="*/ 45 h 65"/>
              <a:gd name="T22" fmla="*/ 66 w 70"/>
              <a:gd name="T23" fmla="*/ 61 h 65"/>
              <a:gd name="T24" fmla="*/ 52 w 70"/>
              <a:gd name="T25" fmla="*/ 50 h 65"/>
              <a:gd name="T26" fmla="*/ 53 w 70"/>
              <a:gd name="T27" fmla="*/ 49 h 65"/>
              <a:gd name="T28" fmla="*/ 55 w 70"/>
              <a:gd name="T29" fmla="*/ 48 h 65"/>
              <a:gd name="T30" fmla="*/ 66 w 70"/>
              <a:gd name="T31" fmla="*/ 61 h 65"/>
              <a:gd name="T32" fmla="*/ 34 w 70"/>
              <a:gd name="T33" fmla="*/ 42 h 65"/>
              <a:gd name="T34" fmla="*/ 32 w 70"/>
              <a:gd name="T35" fmla="*/ 43 h 65"/>
              <a:gd name="T36" fmla="*/ 34 w 70"/>
              <a:gd name="T37" fmla="*/ 28 h 65"/>
              <a:gd name="T38" fmla="*/ 39 w 70"/>
              <a:gd name="T39" fmla="*/ 60 h 65"/>
              <a:gd name="T40" fmla="*/ 33 w 70"/>
              <a:gd name="T41" fmla="*/ 60 h 65"/>
              <a:gd name="T42" fmla="*/ 31 w 70"/>
              <a:gd name="T43" fmla="*/ 60 h 65"/>
              <a:gd name="T44" fmla="*/ 28 w 70"/>
              <a:gd name="T45" fmla="*/ 47 h 65"/>
              <a:gd name="T46" fmla="*/ 18 w 70"/>
              <a:gd name="T47" fmla="*/ 33 h 65"/>
              <a:gd name="T48" fmla="*/ 18 w 70"/>
              <a:gd name="T49" fmla="*/ 31 h 65"/>
              <a:gd name="T50" fmla="*/ 31 w 70"/>
              <a:gd name="T51" fmla="*/ 21 h 65"/>
              <a:gd name="T52" fmla="*/ 45 w 70"/>
              <a:gd name="T53" fmla="*/ 19 h 65"/>
              <a:gd name="T54" fmla="*/ 47 w 70"/>
              <a:gd name="T55" fmla="*/ 19 h 65"/>
              <a:gd name="T56" fmla="*/ 56 w 70"/>
              <a:gd name="T57" fmla="*/ 33 h 65"/>
              <a:gd name="T58" fmla="*/ 55 w 70"/>
              <a:gd name="T59" fmla="*/ 43 h 65"/>
              <a:gd name="T60" fmla="*/ 60 w 70"/>
              <a:gd name="T61" fmla="*/ 45 h 65"/>
              <a:gd name="T62" fmla="*/ 32 w 70"/>
              <a:gd name="T63" fmla="*/ 0 h 65"/>
              <a:gd name="T64" fmla="*/ 51 w 70"/>
              <a:gd name="T65" fmla="*/ 57 h 65"/>
              <a:gd name="T66" fmla="*/ 60 w 70"/>
              <a:gd name="T67" fmla="*/ 24 h 65"/>
              <a:gd name="T68" fmla="*/ 60 w 70"/>
              <a:gd name="T69" fmla="*/ 24 h 65"/>
              <a:gd name="T70" fmla="*/ 33 w 70"/>
              <a:gd name="T71" fmla="*/ 15 h 65"/>
              <a:gd name="T72" fmla="*/ 31 w 70"/>
              <a:gd name="T73" fmla="*/ 15 h 65"/>
              <a:gd name="T74" fmla="*/ 25 w 70"/>
              <a:gd name="T75" fmla="*/ 4 h 65"/>
              <a:gd name="T76" fmla="*/ 25 w 70"/>
              <a:gd name="T77" fmla="*/ 4 h 65"/>
              <a:gd name="T78" fmla="*/ 3 w 70"/>
              <a:gd name="T79" fmla="*/ 31 h 65"/>
              <a:gd name="T80" fmla="*/ 17 w 70"/>
              <a:gd name="T81" fmla="*/ 44 h 65"/>
              <a:gd name="T82" fmla="*/ 4 w 70"/>
              <a:gd name="T83" fmla="*/ 39 h 65"/>
              <a:gd name="T84" fmla="*/ 4 w 70"/>
              <a:gd name="T85" fmla="*/ 39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70" h="65">
                <a:moveTo>
                  <a:pt x="68" y="55"/>
                </a:moveTo>
                <a:cubicBezTo>
                  <a:pt x="59" y="47"/>
                  <a:pt x="59" y="47"/>
                  <a:pt x="59" y="47"/>
                </a:cubicBezTo>
                <a:cubicBezTo>
                  <a:pt x="58" y="46"/>
                  <a:pt x="56" y="45"/>
                  <a:pt x="55" y="45"/>
                </a:cubicBezTo>
                <a:cubicBezTo>
                  <a:pt x="54" y="45"/>
                  <a:pt x="54" y="45"/>
                  <a:pt x="54" y="45"/>
                </a:cubicBezTo>
                <a:cubicBezTo>
                  <a:pt x="52" y="44"/>
                  <a:pt x="52" y="44"/>
                  <a:pt x="52" y="44"/>
                </a:cubicBezTo>
                <a:cubicBezTo>
                  <a:pt x="54" y="41"/>
                  <a:pt x="55" y="38"/>
                  <a:pt x="55" y="35"/>
                </a:cubicBezTo>
                <a:cubicBezTo>
                  <a:pt x="55" y="31"/>
                  <a:pt x="53" y="28"/>
                  <a:pt x="50" y="25"/>
                </a:cubicBezTo>
                <a:cubicBezTo>
                  <a:pt x="47" y="22"/>
                  <a:pt x="44" y="21"/>
                  <a:pt x="40" y="21"/>
                </a:cubicBezTo>
                <a:cubicBezTo>
                  <a:pt x="36" y="21"/>
                  <a:pt x="32" y="22"/>
                  <a:pt x="29" y="25"/>
                </a:cubicBezTo>
                <a:cubicBezTo>
                  <a:pt x="26" y="28"/>
                  <a:pt x="25" y="31"/>
                  <a:pt x="25" y="35"/>
                </a:cubicBezTo>
                <a:cubicBezTo>
                  <a:pt x="25" y="39"/>
                  <a:pt x="26" y="43"/>
                  <a:pt x="29" y="46"/>
                </a:cubicBezTo>
                <a:cubicBezTo>
                  <a:pt x="32" y="49"/>
                  <a:pt x="36" y="50"/>
                  <a:pt x="40" y="50"/>
                </a:cubicBezTo>
                <a:cubicBezTo>
                  <a:pt x="43" y="50"/>
                  <a:pt x="46" y="50"/>
                  <a:pt x="48" y="48"/>
                </a:cubicBezTo>
                <a:cubicBezTo>
                  <a:pt x="49" y="49"/>
                  <a:pt x="49" y="49"/>
                  <a:pt x="49" y="49"/>
                </a:cubicBezTo>
                <a:cubicBezTo>
                  <a:pt x="49" y="50"/>
                  <a:pt x="49" y="50"/>
                  <a:pt x="49" y="51"/>
                </a:cubicBezTo>
                <a:cubicBezTo>
                  <a:pt x="49" y="52"/>
                  <a:pt x="50" y="53"/>
                  <a:pt x="51" y="55"/>
                </a:cubicBezTo>
                <a:cubicBezTo>
                  <a:pt x="60" y="63"/>
                  <a:pt x="60" y="63"/>
                  <a:pt x="60" y="63"/>
                </a:cubicBezTo>
                <a:cubicBezTo>
                  <a:pt x="61" y="64"/>
                  <a:pt x="62" y="65"/>
                  <a:pt x="64" y="65"/>
                </a:cubicBezTo>
                <a:cubicBezTo>
                  <a:pt x="65" y="65"/>
                  <a:pt x="67" y="64"/>
                  <a:pt x="68" y="63"/>
                </a:cubicBezTo>
                <a:cubicBezTo>
                  <a:pt x="70" y="61"/>
                  <a:pt x="70" y="58"/>
                  <a:pt x="68" y="55"/>
                </a:cubicBezTo>
                <a:close/>
                <a:moveTo>
                  <a:pt x="48" y="44"/>
                </a:moveTo>
                <a:cubicBezTo>
                  <a:pt x="46" y="46"/>
                  <a:pt x="43" y="47"/>
                  <a:pt x="40" y="47"/>
                </a:cubicBezTo>
                <a:cubicBezTo>
                  <a:pt x="37" y="47"/>
                  <a:pt x="34" y="46"/>
                  <a:pt x="31" y="44"/>
                </a:cubicBezTo>
                <a:cubicBezTo>
                  <a:pt x="29" y="42"/>
                  <a:pt x="28" y="39"/>
                  <a:pt x="28" y="35"/>
                </a:cubicBezTo>
                <a:cubicBezTo>
                  <a:pt x="28" y="32"/>
                  <a:pt x="29" y="29"/>
                  <a:pt x="31" y="27"/>
                </a:cubicBezTo>
                <a:cubicBezTo>
                  <a:pt x="34" y="25"/>
                  <a:pt x="37" y="24"/>
                  <a:pt x="40" y="24"/>
                </a:cubicBezTo>
                <a:cubicBezTo>
                  <a:pt x="43" y="24"/>
                  <a:pt x="46" y="25"/>
                  <a:pt x="48" y="27"/>
                </a:cubicBezTo>
                <a:cubicBezTo>
                  <a:pt x="53" y="32"/>
                  <a:pt x="53" y="39"/>
                  <a:pt x="48" y="44"/>
                </a:cubicBezTo>
                <a:close/>
                <a:moveTo>
                  <a:pt x="51" y="47"/>
                </a:moveTo>
                <a:cubicBezTo>
                  <a:pt x="51" y="47"/>
                  <a:pt x="50" y="47"/>
                  <a:pt x="50" y="47"/>
                </a:cubicBezTo>
                <a:cubicBezTo>
                  <a:pt x="49" y="47"/>
                  <a:pt x="49" y="47"/>
                  <a:pt x="49" y="47"/>
                </a:cubicBezTo>
                <a:cubicBezTo>
                  <a:pt x="50" y="46"/>
                  <a:pt x="50" y="46"/>
                  <a:pt x="50" y="46"/>
                </a:cubicBezTo>
                <a:cubicBezTo>
                  <a:pt x="51" y="46"/>
                  <a:pt x="51" y="45"/>
                  <a:pt x="51" y="45"/>
                </a:cubicBezTo>
                <a:cubicBezTo>
                  <a:pt x="52" y="46"/>
                  <a:pt x="52" y="46"/>
                  <a:pt x="52" y="46"/>
                </a:cubicBezTo>
                <a:cubicBezTo>
                  <a:pt x="51" y="46"/>
                  <a:pt x="51" y="46"/>
                  <a:pt x="51" y="47"/>
                </a:cubicBezTo>
                <a:close/>
                <a:moveTo>
                  <a:pt x="66" y="61"/>
                </a:moveTo>
                <a:cubicBezTo>
                  <a:pt x="65" y="62"/>
                  <a:pt x="63" y="62"/>
                  <a:pt x="62" y="61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2" y="51"/>
                  <a:pt x="52" y="50"/>
                </a:cubicBezTo>
                <a:cubicBezTo>
                  <a:pt x="52" y="50"/>
                  <a:pt x="52" y="50"/>
                  <a:pt x="52" y="50"/>
                </a:cubicBezTo>
                <a:cubicBezTo>
                  <a:pt x="52" y="50"/>
                  <a:pt x="52" y="49"/>
                  <a:pt x="52" y="49"/>
                </a:cubicBezTo>
                <a:cubicBezTo>
                  <a:pt x="53" y="49"/>
                  <a:pt x="53" y="49"/>
                  <a:pt x="53" y="49"/>
                </a:cubicBezTo>
                <a:cubicBezTo>
                  <a:pt x="53" y="48"/>
                  <a:pt x="53" y="48"/>
                  <a:pt x="54" y="48"/>
                </a:cubicBezTo>
                <a:cubicBezTo>
                  <a:pt x="54" y="48"/>
                  <a:pt x="54" y="48"/>
                  <a:pt x="54" y="48"/>
                </a:cubicBezTo>
                <a:cubicBezTo>
                  <a:pt x="54" y="48"/>
                  <a:pt x="54" y="48"/>
                  <a:pt x="55" y="48"/>
                </a:cubicBezTo>
                <a:cubicBezTo>
                  <a:pt x="55" y="48"/>
                  <a:pt x="56" y="48"/>
                  <a:pt x="57" y="49"/>
                </a:cubicBezTo>
                <a:cubicBezTo>
                  <a:pt x="65" y="58"/>
                  <a:pt x="65" y="58"/>
                  <a:pt x="65" y="58"/>
                </a:cubicBezTo>
                <a:cubicBezTo>
                  <a:pt x="66" y="59"/>
                  <a:pt x="67" y="60"/>
                  <a:pt x="66" y="61"/>
                </a:cubicBezTo>
                <a:close/>
                <a:moveTo>
                  <a:pt x="34" y="29"/>
                </a:moveTo>
                <a:cubicBezTo>
                  <a:pt x="32" y="31"/>
                  <a:pt x="31" y="33"/>
                  <a:pt x="31" y="35"/>
                </a:cubicBezTo>
                <a:cubicBezTo>
                  <a:pt x="31" y="38"/>
                  <a:pt x="32" y="40"/>
                  <a:pt x="34" y="42"/>
                </a:cubicBezTo>
                <a:cubicBezTo>
                  <a:pt x="34" y="42"/>
                  <a:pt x="34" y="43"/>
                  <a:pt x="34" y="43"/>
                </a:cubicBezTo>
                <a:cubicBezTo>
                  <a:pt x="33" y="43"/>
                  <a:pt x="33" y="43"/>
                  <a:pt x="33" y="43"/>
                </a:cubicBezTo>
                <a:cubicBezTo>
                  <a:pt x="33" y="43"/>
                  <a:pt x="32" y="43"/>
                  <a:pt x="32" y="43"/>
                </a:cubicBezTo>
                <a:cubicBezTo>
                  <a:pt x="30" y="41"/>
                  <a:pt x="29" y="38"/>
                  <a:pt x="29" y="35"/>
                </a:cubicBezTo>
                <a:cubicBezTo>
                  <a:pt x="29" y="33"/>
                  <a:pt x="30" y="30"/>
                  <a:pt x="32" y="28"/>
                </a:cubicBezTo>
                <a:cubicBezTo>
                  <a:pt x="33" y="28"/>
                  <a:pt x="33" y="28"/>
                  <a:pt x="34" y="28"/>
                </a:cubicBezTo>
                <a:cubicBezTo>
                  <a:pt x="34" y="28"/>
                  <a:pt x="34" y="29"/>
                  <a:pt x="34" y="29"/>
                </a:cubicBezTo>
                <a:close/>
                <a:moveTo>
                  <a:pt x="49" y="55"/>
                </a:moveTo>
                <a:cubicBezTo>
                  <a:pt x="46" y="57"/>
                  <a:pt x="43" y="59"/>
                  <a:pt x="39" y="60"/>
                </a:cubicBezTo>
                <a:cubicBezTo>
                  <a:pt x="41" y="58"/>
                  <a:pt x="43" y="55"/>
                  <a:pt x="45" y="52"/>
                </a:cubicBezTo>
                <a:cubicBezTo>
                  <a:pt x="44" y="52"/>
                  <a:pt x="43" y="52"/>
                  <a:pt x="42" y="52"/>
                </a:cubicBezTo>
                <a:cubicBezTo>
                  <a:pt x="40" y="57"/>
                  <a:pt x="37" y="60"/>
                  <a:pt x="33" y="60"/>
                </a:cubicBezTo>
                <a:cubicBezTo>
                  <a:pt x="33" y="51"/>
                  <a:pt x="33" y="51"/>
                  <a:pt x="33" y="51"/>
                </a:cubicBezTo>
                <a:cubicBezTo>
                  <a:pt x="32" y="51"/>
                  <a:pt x="32" y="50"/>
                  <a:pt x="31" y="50"/>
                </a:cubicBezTo>
                <a:cubicBezTo>
                  <a:pt x="31" y="60"/>
                  <a:pt x="31" y="60"/>
                  <a:pt x="31" y="60"/>
                </a:cubicBezTo>
                <a:cubicBezTo>
                  <a:pt x="26" y="60"/>
                  <a:pt x="22" y="54"/>
                  <a:pt x="20" y="47"/>
                </a:cubicBezTo>
                <a:cubicBezTo>
                  <a:pt x="22" y="47"/>
                  <a:pt x="25" y="48"/>
                  <a:pt x="28" y="48"/>
                </a:cubicBezTo>
                <a:cubicBezTo>
                  <a:pt x="28" y="48"/>
                  <a:pt x="28" y="48"/>
                  <a:pt x="28" y="47"/>
                </a:cubicBezTo>
                <a:cubicBezTo>
                  <a:pt x="27" y="47"/>
                  <a:pt x="27" y="46"/>
                  <a:pt x="26" y="46"/>
                </a:cubicBezTo>
                <a:cubicBezTo>
                  <a:pt x="24" y="45"/>
                  <a:pt x="21" y="45"/>
                  <a:pt x="19" y="44"/>
                </a:cubicBezTo>
                <a:cubicBezTo>
                  <a:pt x="18" y="41"/>
                  <a:pt x="18" y="37"/>
                  <a:pt x="18" y="33"/>
                </a:cubicBezTo>
                <a:cubicBezTo>
                  <a:pt x="23" y="33"/>
                  <a:pt x="23" y="33"/>
                  <a:pt x="23" y="33"/>
                </a:cubicBezTo>
                <a:cubicBezTo>
                  <a:pt x="23" y="32"/>
                  <a:pt x="23" y="31"/>
                  <a:pt x="24" y="31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26"/>
                  <a:pt x="18" y="22"/>
                  <a:pt x="19" y="19"/>
                </a:cubicBezTo>
                <a:cubicBezTo>
                  <a:pt x="23" y="18"/>
                  <a:pt x="27" y="17"/>
                  <a:pt x="31" y="17"/>
                </a:cubicBezTo>
                <a:cubicBezTo>
                  <a:pt x="31" y="21"/>
                  <a:pt x="31" y="21"/>
                  <a:pt x="31" y="21"/>
                </a:cubicBezTo>
                <a:cubicBezTo>
                  <a:pt x="32" y="21"/>
                  <a:pt x="32" y="20"/>
                  <a:pt x="33" y="20"/>
                </a:cubicBezTo>
                <a:cubicBezTo>
                  <a:pt x="33" y="17"/>
                  <a:pt x="33" y="17"/>
                  <a:pt x="33" y="17"/>
                </a:cubicBezTo>
                <a:cubicBezTo>
                  <a:pt x="37" y="17"/>
                  <a:pt x="41" y="18"/>
                  <a:pt x="45" y="19"/>
                </a:cubicBezTo>
                <a:cubicBezTo>
                  <a:pt x="45" y="19"/>
                  <a:pt x="45" y="19"/>
                  <a:pt x="45" y="20"/>
                </a:cubicBezTo>
                <a:cubicBezTo>
                  <a:pt x="46" y="20"/>
                  <a:pt x="47" y="20"/>
                  <a:pt x="48" y="21"/>
                </a:cubicBezTo>
                <a:cubicBezTo>
                  <a:pt x="47" y="20"/>
                  <a:pt x="47" y="20"/>
                  <a:pt x="47" y="19"/>
                </a:cubicBezTo>
                <a:cubicBezTo>
                  <a:pt x="55" y="22"/>
                  <a:pt x="60" y="26"/>
                  <a:pt x="61" y="31"/>
                </a:cubicBezTo>
                <a:cubicBezTo>
                  <a:pt x="56" y="31"/>
                  <a:pt x="56" y="31"/>
                  <a:pt x="56" y="31"/>
                </a:cubicBezTo>
                <a:cubicBezTo>
                  <a:pt x="56" y="31"/>
                  <a:pt x="56" y="32"/>
                  <a:pt x="56" y="33"/>
                </a:cubicBezTo>
                <a:cubicBezTo>
                  <a:pt x="61" y="33"/>
                  <a:pt x="61" y="33"/>
                  <a:pt x="61" y="33"/>
                </a:cubicBezTo>
                <a:cubicBezTo>
                  <a:pt x="61" y="35"/>
                  <a:pt x="59" y="38"/>
                  <a:pt x="56" y="40"/>
                </a:cubicBezTo>
                <a:cubicBezTo>
                  <a:pt x="56" y="41"/>
                  <a:pt x="55" y="42"/>
                  <a:pt x="55" y="43"/>
                </a:cubicBezTo>
                <a:cubicBezTo>
                  <a:pt x="57" y="41"/>
                  <a:pt x="59" y="40"/>
                  <a:pt x="60" y="39"/>
                </a:cubicBezTo>
                <a:cubicBezTo>
                  <a:pt x="60" y="40"/>
                  <a:pt x="59" y="42"/>
                  <a:pt x="58" y="44"/>
                </a:cubicBezTo>
                <a:cubicBezTo>
                  <a:pt x="59" y="44"/>
                  <a:pt x="60" y="45"/>
                  <a:pt x="60" y="45"/>
                </a:cubicBezTo>
                <a:cubicBezTo>
                  <a:pt x="61" y="46"/>
                  <a:pt x="61" y="46"/>
                  <a:pt x="61" y="46"/>
                </a:cubicBezTo>
                <a:cubicBezTo>
                  <a:pt x="63" y="41"/>
                  <a:pt x="64" y="37"/>
                  <a:pt x="64" y="32"/>
                </a:cubicBezTo>
                <a:cubicBezTo>
                  <a:pt x="64" y="14"/>
                  <a:pt x="50" y="0"/>
                  <a:pt x="32" y="0"/>
                </a:cubicBezTo>
                <a:cubicBezTo>
                  <a:pt x="15" y="0"/>
                  <a:pt x="0" y="14"/>
                  <a:pt x="0" y="32"/>
                </a:cubicBezTo>
                <a:cubicBezTo>
                  <a:pt x="0" y="49"/>
                  <a:pt x="15" y="63"/>
                  <a:pt x="32" y="63"/>
                </a:cubicBezTo>
                <a:cubicBezTo>
                  <a:pt x="39" y="63"/>
                  <a:pt x="46" y="61"/>
                  <a:pt x="51" y="57"/>
                </a:cubicBezTo>
                <a:cubicBezTo>
                  <a:pt x="50" y="56"/>
                  <a:pt x="50" y="56"/>
                  <a:pt x="50" y="56"/>
                </a:cubicBezTo>
                <a:cubicBezTo>
                  <a:pt x="49" y="56"/>
                  <a:pt x="49" y="55"/>
                  <a:pt x="49" y="55"/>
                </a:cubicBezTo>
                <a:close/>
                <a:moveTo>
                  <a:pt x="60" y="24"/>
                </a:moveTo>
                <a:cubicBezTo>
                  <a:pt x="57" y="21"/>
                  <a:pt x="53" y="19"/>
                  <a:pt x="47" y="17"/>
                </a:cubicBezTo>
                <a:cubicBezTo>
                  <a:pt x="45" y="11"/>
                  <a:pt x="42" y="6"/>
                  <a:pt x="39" y="4"/>
                </a:cubicBezTo>
                <a:cubicBezTo>
                  <a:pt x="50" y="6"/>
                  <a:pt x="58" y="14"/>
                  <a:pt x="60" y="24"/>
                </a:cubicBezTo>
                <a:close/>
                <a:moveTo>
                  <a:pt x="33" y="3"/>
                </a:moveTo>
                <a:cubicBezTo>
                  <a:pt x="38" y="3"/>
                  <a:pt x="42" y="9"/>
                  <a:pt x="44" y="16"/>
                </a:cubicBezTo>
                <a:cubicBezTo>
                  <a:pt x="41" y="16"/>
                  <a:pt x="37" y="15"/>
                  <a:pt x="33" y="15"/>
                </a:cubicBezTo>
                <a:lnTo>
                  <a:pt x="33" y="3"/>
                </a:lnTo>
                <a:close/>
                <a:moveTo>
                  <a:pt x="31" y="3"/>
                </a:moveTo>
                <a:cubicBezTo>
                  <a:pt x="31" y="15"/>
                  <a:pt x="31" y="15"/>
                  <a:pt x="31" y="15"/>
                </a:cubicBezTo>
                <a:cubicBezTo>
                  <a:pt x="27" y="15"/>
                  <a:pt x="23" y="16"/>
                  <a:pt x="20" y="16"/>
                </a:cubicBezTo>
                <a:cubicBezTo>
                  <a:pt x="22" y="9"/>
                  <a:pt x="26" y="3"/>
                  <a:pt x="31" y="3"/>
                </a:cubicBezTo>
                <a:close/>
                <a:moveTo>
                  <a:pt x="25" y="4"/>
                </a:moveTo>
                <a:cubicBezTo>
                  <a:pt x="22" y="6"/>
                  <a:pt x="19" y="11"/>
                  <a:pt x="18" y="17"/>
                </a:cubicBezTo>
                <a:cubicBezTo>
                  <a:pt x="12" y="19"/>
                  <a:pt x="7" y="21"/>
                  <a:pt x="4" y="24"/>
                </a:cubicBezTo>
                <a:cubicBezTo>
                  <a:pt x="7" y="14"/>
                  <a:pt x="15" y="6"/>
                  <a:pt x="25" y="4"/>
                </a:cubicBezTo>
                <a:close/>
                <a:moveTo>
                  <a:pt x="17" y="19"/>
                </a:moveTo>
                <a:cubicBezTo>
                  <a:pt x="16" y="23"/>
                  <a:pt x="16" y="27"/>
                  <a:pt x="16" y="31"/>
                </a:cubicBezTo>
                <a:cubicBezTo>
                  <a:pt x="3" y="31"/>
                  <a:pt x="3" y="31"/>
                  <a:pt x="3" y="31"/>
                </a:cubicBezTo>
                <a:cubicBezTo>
                  <a:pt x="4" y="26"/>
                  <a:pt x="9" y="22"/>
                  <a:pt x="17" y="19"/>
                </a:cubicBezTo>
                <a:close/>
                <a:moveTo>
                  <a:pt x="16" y="33"/>
                </a:moveTo>
                <a:cubicBezTo>
                  <a:pt x="16" y="37"/>
                  <a:pt x="16" y="40"/>
                  <a:pt x="17" y="44"/>
                </a:cubicBezTo>
                <a:cubicBezTo>
                  <a:pt x="9" y="41"/>
                  <a:pt x="4" y="37"/>
                  <a:pt x="3" y="33"/>
                </a:cubicBezTo>
                <a:lnTo>
                  <a:pt x="16" y="33"/>
                </a:lnTo>
                <a:close/>
                <a:moveTo>
                  <a:pt x="4" y="39"/>
                </a:moveTo>
                <a:cubicBezTo>
                  <a:pt x="7" y="42"/>
                  <a:pt x="12" y="44"/>
                  <a:pt x="18" y="46"/>
                </a:cubicBezTo>
                <a:cubicBezTo>
                  <a:pt x="19" y="52"/>
                  <a:pt x="22" y="57"/>
                  <a:pt x="25" y="60"/>
                </a:cubicBezTo>
                <a:cubicBezTo>
                  <a:pt x="15" y="57"/>
                  <a:pt x="7" y="49"/>
                  <a:pt x="4" y="39"/>
                </a:cubicBezTo>
                <a:close/>
              </a:path>
            </a:pathLst>
          </a:custGeom>
          <a:solidFill>
            <a:srgbClr val="C8DE98"/>
          </a:solidFill>
          <a:ln>
            <a:noFill/>
          </a:ln>
        </p:spPr>
        <p:txBody>
          <a:bodyPr vert="horz" wrap="square" lIns="91412" tIns="45707" rIns="91412" bIns="45707" numCol="1" anchor="t" anchorCtr="0" compatLnSpc="1"/>
          <a:lstStyle/>
          <a:p>
            <a:pPr defTabSz="1218565">
              <a:defRPr/>
            </a:pPr>
            <a:endParaRPr lang="en-US" sz="1800" kern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55" name="Freeform 24"/>
          <p:cNvSpPr>
            <a:spLocks noEditPoints="1"/>
          </p:cNvSpPr>
          <p:nvPr/>
        </p:nvSpPr>
        <p:spPr bwMode="auto">
          <a:xfrm>
            <a:off x="3537156" y="2631689"/>
            <a:ext cx="707023" cy="745995"/>
          </a:xfrm>
          <a:custGeom>
            <a:avLst/>
            <a:gdLst>
              <a:gd name="T0" fmla="*/ 22 w 62"/>
              <a:gd name="T1" fmla="*/ 32 h 65"/>
              <a:gd name="T2" fmla="*/ 22 w 62"/>
              <a:gd name="T3" fmla="*/ 52 h 65"/>
              <a:gd name="T4" fmla="*/ 26 w 62"/>
              <a:gd name="T5" fmla="*/ 43 h 65"/>
              <a:gd name="T6" fmla="*/ 47 w 62"/>
              <a:gd name="T7" fmla="*/ 7 h 65"/>
              <a:gd name="T8" fmla="*/ 47 w 62"/>
              <a:gd name="T9" fmla="*/ 19 h 65"/>
              <a:gd name="T10" fmla="*/ 40 w 62"/>
              <a:gd name="T11" fmla="*/ 37 h 65"/>
              <a:gd name="T12" fmla="*/ 36 w 62"/>
              <a:gd name="T13" fmla="*/ 27 h 65"/>
              <a:gd name="T14" fmla="*/ 32 w 62"/>
              <a:gd name="T15" fmla="*/ 26 h 65"/>
              <a:gd name="T16" fmla="*/ 24 w 62"/>
              <a:gd name="T17" fmla="*/ 22 h 65"/>
              <a:gd name="T18" fmla="*/ 18 w 62"/>
              <a:gd name="T19" fmla="*/ 21 h 65"/>
              <a:gd name="T20" fmla="*/ 11 w 62"/>
              <a:gd name="T21" fmla="*/ 28 h 65"/>
              <a:gd name="T22" fmla="*/ 6 w 62"/>
              <a:gd name="T23" fmla="*/ 28 h 65"/>
              <a:gd name="T24" fmla="*/ 3 w 62"/>
              <a:gd name="T25" fmla="*/ 38 h 65"/>
              <a:gd name="T26" fmla="*/ 0 w 62"/>
              <a:gd name="T27" fmla="*/ 43 h 65"/>
              <a:gd name="T28" fmla="*/ 3 w 62"/>
              <a:gd name="T29" fmla="*/ 47 h 65"/>
              <a:gd name="T30" fmla="*/ 6 w 62"/>
              <a:gd name="T31" fmla="*/ 58 h 65"/>
              <a:gd name="T32" fmla="*/ 11 w 62"/>
              <a:gd name="T33" fmla="*/ 58 h 65"/>
              <a:gd name="T34" fmla="*/ 18 w 62"/>
              <a:gd name="T35" fmla="*/ 65 h 65"/>
              <a:gd name="T36" fmla="*/ 24 w 62"/>
              <a:gd name="T37" fmla="*/ 64 h 65"/>
              <a:gd name="T38" fmla="*/ 32 w 62"/>
              <a:gd name="T39" fmla="*/ 60 h 65"/>
              <a:gd name="T40" fmla="*/ 36 w 62"/>
              <a:gd name="T41" fmla="*/ 59 h 65"/>
              <a:gd name="T42" fmla="*/ 40 w 62"/>
              <a:gd name="T43" fmla="*/ 49 h 65"/>
              <a:gd name="T44" fmla="*/ 44 w 62"/>
              <a:gd name="T45" fmla="*/ 46 h 65"/>
              <a:gd name="T46" fmla="*/ 38 w 62"/>
              <a:gd name="T47" fmla="*/ 53 h 65"/>
              <a:gd name="T48" fmla="*/ 22 w 62"/>
              <a:gd name="T49" fmla="*/ 58 h 65"/>
              <a:gd name="T50" fmla="*/ 6 w 62"/>
              <a:gd name="T51" fmla="*/ 53 h 65"/>
              <a:gd name="T52" fmla="*/ 7 w 62"/>
              <a:gd name="T53" fmla="*/ 38 h 65"/>
              <a:gd name="T54" fmla="*/ 18 w 62"/>
              <a:gd name="T55" fmla="*/ 24 h 65"/>
              <a:gd name="T56" fmla="*/ 36 w 62"/>
              <a:gd name="T57" fmla="*/ 30 h 65"/>
              <a:gd name="T58" fmla="*/ 41 w 62"/>
              <a:gd name="T59" fmla="*/ 44 h 65"/>
              <a:gd name="T60" fmla="*/ 59 w 62"/>
              <a:gd name="T61" fmla="*/ 11 h 65"/>
              <a:gd name="T62" fmla="*/ 60 w 62"/>
              <a:gd name="T63" fmla="*/ 7 h 65"/>
              <a:gd name="T64" fmla="*/ 54 w 62"/>
              <a:gd name="T65" fmla="*/ 4 h 65"/>
              <a:gd name="T66" fmla="*/ 49 w 62"/>
              <a:gd name="T67" fmla="*/ 0 h 65"/>
              <a:gd name="T68" fmla="*/ 46 w 62"/>
              <a:gd name="T69" fmla="*/ 0 h 65"/>
              <a:gd name="T70" fmla="*/ 40 w 62"/>
              <a:gd name="T71" fmla="*/ 4 h 65"/>
              <a:gd name="T72" fmla="*/ 38 w 62"/>
              <a:gd name="T73" fmla="*/ 4 h 65"/>
              <a:gd name="T74" fmla="*/ 35 w 62"/>
              <a:gd name="T75" fmla="*/ 11 h 65"/>
              <a:gd name="T76" fmla="*/ 33 w 62"/>
              <a:gd name="T77" fmla="*/ 14 h 65"/>
              <a:gd name="T78" fmla="*/ 35 w 62"/>
              <a:gd name="T79" fmla="*/ 18 h 65"/>
              <a:gd name="T80" fmla="*/ 37 w 62"/>
              <a:gd name="T81" fmla="*/ 24 h 65"/>
              <a:gd name="T82" fmla="*/ 40 w 62"/>
              <a:gd name="T83" fmla="*/ 25 h 65"/>
              <a:gd name="T84" fmla="*/ 46 w 62"/>
              <a:gd name="T85" fmla="*/ 28 h 65"/>
              <a:gd name="T86" fmla="*/ 49 w 62"/>
              <a:gd name="T87" fmla="*/ 29 h 65"/>
              <a:gd name="T88" fmla="*/ 54 w 62"/>
              <a:gd name="T89" fmla="*/ 24 h 65"/>
              <a:gd name="T90" fmla="*/ 57 w 62"/>
              <a:gd name="T91" fmla="*/ 24 h 65"/>
              <a:gd name="T92" fmla="*/ 59 w 62"/>
              <a:gd name="T93" fmla="*/ 18 h 65"/>
              <a:gd name="T94" fmla="*/ 61 w 62"/>
              <a:gd name="T95" fmla="*/ 12 h 65"/>
              <a:gd name="T96" fmla="*/ 52 w 62"/>
              <a:gd name="T97" fmla="*/ 22 h 65"/>
              <a:gd name="T98" fmla="*/ 43 w 62"/>
              <a:gd name="T99" fmla="*/ 25 h 65"/>
              <a:gd name="T100" fmla="*/ 36 w 62"/>
              <a:gd name="T101" fmla="*/ 15 h 65"/>
              <a:gd name="T102" fmla="*/ 38 w 62"/>
              <a:gd name="T103" fmla="*/ 7 h 65"/>
              <a:gd name="T104" fmla="*/ 50 w 62"/>
              <a:gd name="T105" fmla="*/ 3 h 65"/>
              <a:gd name="T106" fmla="*/ 56 w 62"/>
              <a:gd name="T107" fmla="*/ 11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62" h="65">
                <a:moveTo>
                  <a:pt x="22" y="32"/>
                </a:moveTo>
                <a:cubicBezTo>
                  <a:pt x="15" y="32"/>
                  <a:pt x="11" y="37"/>
                  <a:pt x="11" y="43"/>
                </a:cubicBezTo>
                <a:cubicBezTo>
                  <a:pt x="11" y="49"/>
                  <a:pt x="15" y="54"/>
                  <a:pt x="22" y="54"/>
                </a:cubicBezTo>
                <a:cubicBezTo>
                  <a:pt x="28" y="54"/>
                  <a:pt x="33" y="49"/>
                  <a:pt x="33" y="43"/>
                </a:cubicBezTo>
                <a:cubicBezTo>
                  <a:pt x="33" y="37"/>
                  <a:pt x="28" y="32"/>
                  <a:pt x="22" y="32"/>
                </a:cubicBezTo>
                <a:close/>
                <a:moveTo>
                  <a:pt x="22" y="52"/>
                </a:moveTo>
                <a:cubicBezTo>
                  <a:pt x="17" y="52"/>
                  <a:pt x="13" y="48"/>
                  <a:pt x="13" y="43"/>
                </a:cubicBezTo>
                <a:cubicBezTo>
                  <a:pt x="13" y="38"/>
                  <a:pt x="17" y="34"/>
                  <a:pt x="22" y="34"/>
                </a:cubicBezTo>
                <a:cubicBezTo>
                  <a:pt x="27" y="34"/>
                  <a:pt x="31" y="38"/>
                  <a:pt x="31" y="43"/>
                </a:cubicBezTo>
                <a:cubicBezTo>
                  <a:pt x="31" y="48"/>
                  <a:pt x="27" y="52"/>
                  <a:pt x="22" y="52"/>
                </a:cubicBezTo>
                <a:close/>
                <a:moveTo>
                  <a:pt x="26" y="43"/>
                </a:moveTo>
                <a:cubicBezTo>
                  <a:pt x="26" y="45"/>
                  <a:pt x="24" y="47"/>
                  <a:pt x="22" y="47"/>
                </a:cubicBezTo>
                <a:cubicBezTo>
                  <a:pt x="19" y="47"/>
                  <a:pt x="17" y="45"/>
                  <a:pt x="17" y="43"/>
                </a:cubicBezTo>
                <a:cubicBezTo>
                  <a:pt x="17" y="40"/>
                  <a:pt x="19" y="38"/>
                  <a:pt x="22" y="38"/>
                </a:cubicBezTo>
                <a:cubicBezTo>
                  <a:pt x="24" y="38"/>
                  <a:pt x="26" y="40"/>
                  <a:pt x="26" y="43"/>
                </a:cubicBezTo>
                <a:close/>
                <a:moveTo>
                  <a:pt x="47" y="7"/>
                </a:moveTo>
                <a:cubicBezTo>
                  <a:pt x="43" y="7"/>
                  <a:pt x="40" y="10"/>
                  <a:pt x="40" y="14"/>
                </a:cubicBezTo>
                <a:cubicBezTo>
                  <a:pt x="40" y="18"/>
                  <a:pt x="43" y="21"/>
                  <a:pt x="47" y="21"/>
                </a:cubicBezTo>
                <a:cubicBezTo>
                  <a:pt x="51" y="21"/>
                  <a:pt x="54" y="18"/>
                  <a:pt x="54" y="14"/>
                </a:cubicBezTo>
                <a:cubicBezTo>
                  <a:pt x="54" y="10"/>
                  <a:pt x="51" y="7"/>
                  <a:pt x="47" y="7"/>
                </a:cubicBezTo>
                <a:close/>
                <a:moveTo>
                  <a:pt x="47" y="19"/>
                </a:moveTo>
                <a:cubicBezTo>
                  <a:pt x="44" y="19"/>
                  <a:pt x="42" y="17"/>
                  <a:pt x="42" y="14"/>
                </a:cubicBezTo>
                <a:cubicBezTo>
                  <a:pt x="42" y="12"/>
                  <a:pt x="44" y="9"/>
                  <a:pt x="47" y="9"/>
                </a:cubicBezTo>
                <a:cubicBezTo>
                  <a:pt x="49" y="9"/>
                  <a:pt x="52" y="12"/>
                  <a:pt x="52" y="14"/>
                </a:cubicBezTo>
                <a:cubicBezTo>
                  <a:pt x="52" y="17"/>
                  <a:pt x="49" y="19"/>
                  <a:pt x="47" y="19"/>
                </a:cubicBezTo>
                <a:close/>
                <a:moveTo>
                  <a:pt x="43" y="39"/>
                </a:moveTo>
                <a:cubicBezTo>
                  <a:pt x="43" y="38"/>
                  <a:pt x="42" y="38"/>
                  <a:pt x="42" y="38"/>
                </a:cubicBezTo>
                <a:cubicBezTo>
                  <a:pt x="42" y="38"/>
                  <a:pt x="42" y="38"/>
                  <a:pt x="41" y="38"/>
                </a:cubicBezTo>
                <a:cubicBezTo>
                  <a:pt x="41" y="38"/>
                  <a:pt x="41" y="38"/>
                  <a:pt x="41" y="38"/>
                </a:cubicBezTo>
                <a:cubicBezTo>
                  <a:pt x="40" y="38"/>
                  <a:pt x="40" y="38"/>
                  <a:pt x="40" y="37"/>
                </a:cubicBezTo>
                <a:cubicBezTo>
                  <a:pt x="39" y="36"/>
                  <a:pt x="40" y="36"/>
                  <a:pt x="40" y="35"/>
                </a:cubicBezTo>
                <a:cubicBezTo>
                  <a:pt x="41" y="35"/>
                  <a:pt x="41" y="35"/>
                  <a:pt x="42" y="34"/>
                </a:cubicBezTo>
                <a:cubicBezTo>
                  <a:pt x="42" y="33"/>
                  <a:pt x="42" y="33"/>
                  <a:pt x="41" y="32"/>
                </a:cubicBezTo>
                <a:cubicBezTo>
                  <a:pt x="40" y="31"/>
                  <a:pt x="39" y="29"/>
                  <a:pt x="38" y="28"/>
                </a:cubicBezTo>
                <a:cubicBezTo>
                  <a:pt x="38" y="27"/>
                  <a:pt x="37" y="27"/>
                  <a:pt x="36" y="27"/>
                </a:cubicBezTo>
                <a:cubicBezTo>
                  <a:pt x="36" y="27"/>
                  <a:pt x="36" y="27"/>
                  <a:pt x="36" y="27"/>
                </a:cubicBezTo>
                <a:cubicBezTo>
                  <a:pt x="36" y="27"/>
                  <a:pt x="35" y="27"/>
                  <a:pt x="35" y="28"/>
                </a:cubicBezTo>
                <a:cubicBezTo>
                  <a:pt x="35" y="28"/>
                  <a:pt x="34" y="28"/>
                  <a:pt x="34" y="28"/>
                </a:cubicBezTo>
                <a:cubicBezTo>
                  <a:pt x="33" y="28"/>
                  <a:pt x="33" y="28"/>
                  <a:pt x="33" y="28"/>
                </a:cubicBezTo>
                <a:cubicBezTo>
                  <a:pt x="32" y="27"/>
                  <a:pt x="32" y="27"/>
                  <a:pt x="32" y="26"/>
                </a:cubicBezTo>
                <a:cubicBezTo>
                  <a:pt x="33" y="25"/>
                  <a:pt x="33" y="25"/>
                  <a:pt x="33" y="24"/>
                </a:cubicBezTo>
                <a:cubicBezTo>
                  <a:pt x="32" y="24"/>
                  <a:pt x="32" y="23"/>
                  <a:pt x="32" y="23"/>
                </a:cubicBezTo>
                <a:cubicBezTo>
                  <a:pt x="30" y="22"/>
                  <a:pt x="28" y="22"/>
                  <a:pt x="26" y="21"/>
                </a:cubicBezTo>
                <a:cubicBezTo>
                  <a:pt x="26" y="21"/>
                  <a:pt x="26" y="21"/>
                  <a:pt x="26" y="21"/>
                </a:cubicBezTo>
                <a:cubicBezTo>
                  <a:pt x="25" y="21"/>
                  <a:pt x="25" y="21"/>
                  <a:pt x="24" y="22"/>
                </a:cubicBezTo>
                <a:cubicBezTo>
                  <a:pt x="24" y="22"/>
                  <a:pt x="24" y="22"/>
                  <a:pt x="24" y="23"/>
                </a:cubicBezTo>
                <a:cubicBezTo>
                  <a:pt x="24" y="24"/>
                  <a:pt x="23" y="24"/>
                  <a:pt x="22" y="24"/>
                </a:cubicBezTo>
                <a:cubicBezTo>
                  <a:pt x="21" y="24"/>
                  <a:pt x="20" y="24"/>
                  <a:pt x="20" y="23"/>
                </a:cubicBezTo>
                <a:cubicBezTo>
                  <a:pt x="20" y="22"/>
                  <a:pt x="20" y="22"/>
                  <a:pt x="20" y="22"/>
                </a:cubicBezTo>
                <a:cubicBezTo>
                  <a:pt x="19" y="21"/>
                  <a:pt x="19" y="21"/>
                  <a:pt x="18" y="21"/>
                </a:cubicBezTo>
                <a:cubicBezTo>
                  <a:pt x="18" y="21"/>
                  <a:pt x="18" y="21"/>
                  <a:pt x="18" y="21"/>
                </a:cubicBezTo>
                <a:cubicBezTo>
                  <a:pt x="16" y="22"/>
                  <a:pt x="14" y="22"/>
                  <a:pt x="12" y="23"/>
                </a:cubicBezTo>
                <a:cubicBezTo>
                  <a:pt x="12" y="23"/>
                  <a:pt x="12" y="24"/>
                  <a:pt x="11" y="24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7"/>
                  <a:pt x="12" y="27"/>
                  <a:pt x="11" y="28"/>
                </a:cubicBezTo>
                <a:cubicBezTo>
                  <a:pt x="11" y="28"/>
                  <a:pt x="11" y="28"/>
                  <a:pt x="10" y="28"/>
                </a:cubicBezTo>
                <a:cubicBezTo>
                  <a:pt x="10" y="28"/>
                  <a:pt x="9" y="28"/>
                  <a:pt x="9" y="28"/>
                </a:cubicBezTo>
                <a:cubicBezTo>
                  <a:pt x="9" y="27"/>
                  <a:pt x="8" y="27"/>
                  <a:pt x="8" y="27"/>
                </a:cubicBezTo>
                <a:cubicBezTo>
                  <a:pt x="8" y="27"/>
                  <a:pt x="8" y="27"/>
                  <a:pt x="8" y="27"/>
                </a:cubicBezTo>
                <a:cubicBezTo>
                  <a:pt x="7" y="27"/>
                  <a:pt x="6" y="27"/>
                  <a:pt x="6" y="28"/>
                </a:cubicBezTo>
                <a:cubicBezTo>
                  <a:pt x="5" y="29"/>
                  <a:pt x="4" y="31"/>
                  <a:pt x="3" y="32"/>
                </a:cubicBezTo>
                <a:cubicBezTo>
                  <a:pt x="2" y="33"/>
                  <a:pt x="2" y="33"/>
                  <a:pt x="2" y="34"/>
                </a:cubicBezTo>
                <a:cubicBezTo>
                  <a:pt x="3" y="35"/>
                  <a:pt x="3" y="35"/>
                  <a:pt x="4" y="35"/>
                </a:cubicBezTo>
                <a:cubicBezTo>
                  <a:pt x="4" y="36"/>
                  <a:pt x="5" y="36"/>
                  <a:pt x="4" y="37"/>
                </a:cubicBezTo>
                <a:cubicBezTo>
                  <a:pt x="4" y="38"/>
                  <a:pt x="4" y="38"/>
                  <a:pt x="3" y="38"/>
                </a:cubicBezTo>
                <a:cubicBezTo>
                  <a:pt x="3" y="38"/>
                  <a:pt x="3" y="38"/>
                  <a:pt x="3" y="38"/>
                </a:cubicBezTo>
                <a:cubicBezTo>
                  <a:pt x="2" y="38"/>
                  <a:pt x="2" y="38"/>
                  <a:pt x="2" y="38"/>
                </a:cubicBezTo>
                <a:cubicBezTo>
                  <a:pt x="2" y="38"/>
                  <a:pt x="1" y="38"/>
                  <a:pt x="1" y="39"/>
                </a:cubicBezTo>
                <a:cubicBezTo>
                  <a:pt x="1" y="39"/>
                  <a:pt x="0" y="39"/>
                  <a:pt x="0" y="40"/>
                </a:cubicBezTo>
                <a:cubicBezTo>
                  <a:pt x="0" y="41"/>
                  <a:pt x="0" y="42"/>
                  <a:pt x="0" y="43"/>
                </a:cubicBezTo>
                <a:cubicBezTo>
                  <a:pt x="0" y="44"/>
                  <a:pt x="0" y="45"/>
                  <a:pt x="0" y="46"/>
                </a:cubicBezTo>
                <a:cubicBezTo>
                  <a:pt x="0" y="46"/>
                  <a:pt x="1" y="47"/>
                  <a:pt x="1" y="47"/>
                </a:cubicBezTo>
                <a:cubicBezTo>
                  <a:pt x="1" y="47"/>
                  <a:pt x="2" y="48"/>
                  <a:pt x="2" y="48"/>
                </a:cubicBezTo>
                <a:cubicBezTo>
                  <a:pt x="2" y="48"/>
                  <a:pt x="2" y="48"/>
                  <a:pt x="3" y="47"/>
                </a:cubicBezTo>
                <a:cubicBezTo>
                  <a:pt x="3" y="47"/>
                  <a:pt x="3" y="47"/>
                  <a:pt x="3" y="47"/>
                </a:cubicBezTo>
                <a:cubicBezTo>
                  <a:pt x="4" y="47"/>
                  <a:pt x="4" y="48"/>
                  <a:pt x="4" y="49"/>
                </a:cubicBezTo>
                <a:cubicBezTo>
                  <a:pt x="5" y="49"/>
                  <a:pt x="4" y="50"/>
                  <a:pt x="4" y="51"/>
                </a:cubicBezTo>
                <a:cubicBezTo>
                  <a:pt x="3" y="51"/>
                  <a:pt x="3" y="51"/>
                  <a:pt x="2" y="52"/>
                </a:cubicBezTo>
                <a:cubicBezTo>
                  <a:pt x="2" y="52"/>
                  <a:pt x="2" y="53"/>
                  <a:pt x="3" y="53"/>
                </a:cubicBezTo>
                <a:cubicBezTo>
                  <a:pt x="4" y="55"/>
                  <a:pt x="5" y="57"/>
                  <a:pt x="6" y="58"/>
                </a:cubicBezTo>
                <a:cubicBezTo>
                  <a:pt x="6" y="58"/>
                  <a:pt x="7" y="59"/>
                  <a:pt x="8" y="59"/>
                </a:cubicBezTo>
                <a:cubicBezTo>
                  <a:pt x="8" y="59"/>
                  <a:pt x="8" y="59"/>
                  <a:pt x="8" y="59"/>
                </a:cubicBezTo>
                <a:cubicBezTo>
                  <a:pt x="8" y="59"/>
                  <a:pt x="9" y="58"/>
                  <a:pt x="9" y="58"/>
                </a:cubicBezTo>
                <a:cubicBezTo>
                  <a:pt x="9" y="58"/>
                  <a:pt x="10" y="57"/>
                  <a:pt x="10" y="57"/>
                </a:cubicBezTo>
                <a:cubicBezTo>
                  <a:pt x="11" y="57"/>
                  <a:pt x="11" y="58"/>
                  <a:pt x="11" y="58"/>
                </a:cubicBezTo>
                <a:cubicBezTo>
                  <a:pt x="12" y="58"/>
                  <a:pt x="12" y="59"/>
                  <a:pt x="12" y="60"/>
                </a:cubicBezTo>
                <a:cubicBezTo>
                  <a:pt x="11" y="60"/>
                  <a:pt x="11" y="61"/>
                  <a:pt x="11" y="61"/>
                </a:cubicBezTo>
                <a:cubicBezTo>
                  <a:pt x="12" y="62"/>
                  <a:pt x="12" y="62"/>
                  <a:pt x="12" y="63"/>
                </a:cubicBezTo>
                <a:cubicBezTo>
                  <a:pt x="14" y="64"/>
                  <a:pt x="16" y="64"/>
                  <a:pt x="18" y="65"/>
                </a:cubicBezTo>
                <a:cubicBezTo>
                  <a:pt x="18" y="65"/>
                  <a:pt x="18" y="65"/>
                  <a:pt x="18" y="65"/>
                </a:cubicBezTo>
                <a:cubicBezTo>
                  <a:pt x="19" y="65"/>
                  <a:pt x="19" y="64"/>
                  <a:pt x="20" y="64"/>
                </a:cubicBezTo>
                <a:cubicBezTo>
                  <a:pt x="20" y="64"/>
                  <a:pt x="20" y="63"/>
                  <a:pt x="20" y="63"/>
                </a:cubicBezTo>
                <a:cubicBezTo>
                  <a:pt x="20" y="62"/>
                  <a:pt x="21" y="61"/>
                  <a:pt x="22" y="61"/>
                </a:cubicBezTo>
                <a:cubicBezTo>
                  <a:pt x="23" y="61"/>
                  <a:pt x="24" y="62"/>
                  <a:pt x="24" y="63"/>
                </a:cubicBezTo>
                <a:cubicBezTo>
                  <a:pt x="24" y="63"/>
                  <a:pt x="24" y="64"/>
                  <a:pt x="24" y="64"/>
                </a:cubicBezTo>
                <a:cubicBezTo>
                  <a:pt x="25" y="64"/>
                  <a:pt x="25" y="65"/>
                  <a:pt x="26" y="65"/>
                </a:cubicBezTo>
                <a:cubicBezTo>
                  <a:pt x="26" y="65"/>
                  <a:pt x="26" y="65"/>
                  <a:pt x="26" y="65"/>
                </a:cubicBezTo>
                <a:cubicBezTo>
                  <a:pt x="28" y="64"/>
                  <a:pt x="30" y="64"/>
                  <a:pt x="32" y="63"/>
                </a:cubicBezTo>
                <a:cubicBezTo>
                  <a:pt x="32" y="62"/>
                  <a:pt x="32" y="62"/>
                  <a:pt x="33" y="61"/>
                </a:cubicBezTo>
                <a:cubicBezTo>
                  <a:pt x="33" y="61"/>
                  <a:pt x="33" y="60"/>
                  <a:pt x="32" y="60"/>
                </a:cubicBezTo>
                <a:cubicBezTo>
                  <a:pt x="32" y="59"/>
                  <a:pt x="32" y="58"/>
                  <a:pt x="33" y="58"/>
                </a:cubicBezTo>
                <a:cubicBezTo>
                  <a:pt x="33" y="58"/>
                  <a:pt x="33" y="57"/>
                  <a:pt x="34" y="57"/>
                </a:cubicBezTo>
                <a:cubicBezTo>
                  <a:pt x="34" y="57"/>
                  <a:pt x="35" y="58"/>
                  <a:pt x="35" y="58"/>
                </a:cubicBezTo>
                <a:cubicBezTo>
                  <a:pt x="35" y="58"/>
                  <a:pt x="36" y="59"/>
                  <a:pt x="36" y="59"/>
                </a:cubicBezTo>
                <a:cubicBezTo>
                  <a:pt x="36" y="59"/>
                  <a:pt x="36" y="59"/>
                  <a:pt x="36" y="59"/>
                </a:cubicBezTo>
                <a:cubicBezTo>
                  <a:pt x="37" y="59"/>
                  <a:pt x="38" y="58"/>
                  <a:pt x="38" y="58"/>
                </a:cubicBezTo>
                <a:cubicBezTo>
                  <a:pt x="39" y="57"/>
                  <a:pt x="40" y="55"/>
                  <a:pt x="41" y="53"/>
                </a:cubicBezTo>
                <a:cubicBezTo>
                  <a:pt x="42" y="53"/>
                  <a:pt x="42" y="52"/>
                  <a:pt x="42" y="52"/>
                </a:cubicBezTo>
                <a:cubicBezTo>
                  <a:pt x="41" y="51"/>
                  <a:pt x="41" y="51"/>
                  <a:pt x="40" y="51"/>
                </a:cubicBezTo>
                <a:cubicBezTo>
                  <a:pt x="40" y="50"/>
                  <a:pt x="39" y="49"/>
                  <a:pt x="40" y="49"/>
                </a:cubicBezTo>
                <a:cubicBezTo>
                  <a:pt x="40" y="48"/>
                  <a:pt x="40" y="47"/>
                  <a:pt x="41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2" y="48"/>
                  <a:pt x="42" y="48"/>
                  <a:pt x="42" y="48"/>
                </a:cubicBezTo>
                <a:cubicBezTo>
                  <a:pt x="42" y="48"/>
                  <a:pt x="43" y="47"/>
                  <a:pt x="43" y="47"/>
                </a:cubicBezTo>
                <a:cubicBezTo>
                  <a:pt x="43" y="47"/>
                  <a:pt x="44" y="46"/>
                  <a:pt x="44" y="46"/>
                </a:cubicBezTo>
                <a:cubicBezTo>
                  <a:pt x="44" y="45"/>
                  <a:pt x="44" y="44"/>
                  <a:pt x="44" y="43"/>
                </a:cubicBezTo>
                <a:cubicBezTo>
                  <a:pt x="44" y="42"/>
                  <a:pt x="44" y="41"/>
                  <a:pt x="44" y="40"/>
                </a:cubicBezTo>
                <a:cubicBezTo>
                  <a:pt x="44" y="39"/>
                  <a:pt x="43" y="39"/>
                  <a:pt x="43" y="39"/>
                </a:cubicBezTo>
                <a:close/>
                <a:moveTo>
                  <a:pt x="37" y="48"/>
                </a:moveTo>
                <a:cubicBezTo>
                  <a:pt x="36" y="50"/>
                  <a:pt x="37" y="52"/>
                  <a:pt x="38" y="53"/>
                </a:cubicBezTo>
                <a:cubicBezTo>
                  <a:pt x="38" y="54"/>
                  <a:pt x="37" y="54"/>
                  <a:pt x="36" y="55"/>
                </a:cubicBezTo>
                <a:cubicBezTo>
                  <a:pt x="35" y="54"/>
                  <a:pt x="33" y="54"/>
                  <a:pt x="31" y="55"/>
                </a:cubicBezTo>
                <a:cubicBezTo>
                  <a:pt x="29" y="57"/>
                  <a:pt x="29" y="59"/>
                  <a:pt x="29" y="60"/>
                </a:cubicBezTo>
                <a:cubicBezTo>
                  <a:pt x="28" y="61"/>
                  <a:pt x="27" y="61"/>
                  <a:pt x="26" y="61"/>
                </a:cubicBezTo>
                <a:cubicBezTo>
                  <a:pt x="26" y="60"/>
                  <a:pt x="24" y="58"/>
                  <a:pt x="22" y="58"/>
                </a:cubicBezTo>
                <a:cubicBezTo>
                  <a:pt x="20" y="58"/>
                  <a:pt x="18" y="60"/>
                  <a:pt x="18" y="61"/>
                </a:cubicBezTo>
                <a:cubicBezTo>
                  <a:pt x="17" y="61"/>
                  <a:pt x="16" y="61"/>
                  <a:pt x="15" y="60"/>
                </a:cubicBezTo>
                <a:cubicBezTo>
                  <a:pt x="15" y="59"/>
                  <a:pt x="15" y="57"/>
                  <a:pt x="13" y="55"/>
                </a:cubicBezTo>
                <a:cubicBezTo>
                  <a:pt x="11" y="54"/>
                  <a:pt x="9" y="54"/>
                  <a:pt x="8" y="55"/>
                </a:cubicBezTo>
                <a:cubicBezTo>
                  <a:pt x="7" y="54"/>
                  <a:pt x="6" y="54"/>
                  <a:pt x="6" y="53"/>
                </a:cubicBezTo>
                <a:cubicBezTo>
                  <a:pt x="7" y="52"/>
                  <a:pt x="8" y="50"/>
                  <a:pt x="7" y="48"/>
                </a:cubicBezTo>
                <a:cubicBezTo>
                  <a:pt x="7" y="46"/>
                  <a:pt x="5" y="44"/>
                  <a:pt x="3" y="44"/>
                </a:cubicBezTo>
                <a:cubicBezTo>
                  <a:pt x="3" y="44"/>
                  <a:pt x="3" y="43"/>
                  <a:pt x="3" y="43"/>
                </a:cubicBezTo>
                <a:cubicBezTo>
                  <a:pt x="3" y="42"/>
                  <a:pt x="3" y="42"/>
                  <a:pt x="3" y="41"/>
                </a:cubicBezTo>
                <a:cubicBezTo>
                  <a:pt x="5" y="41"/>
                  <a:pt x="7" y="40"/>
                  <a:pt x="7" y="38"/>
                </a:cubicBezTo>
                <a:cubicBezTo>
                  <a:pt x="8" y="36"/>
                  <a:pt x="7" y="34"/>
                  <a:pt x="6" y="33"/>
                </a:cubicBezTo>
                <a:cubicBezTo>
                  <a:pt x="6" y="32"/>
                  <a:pt x="7" y="31"/>
                  <a:pt x="8" y="30"/>
                </a:cubicBezTo>
                <a:cubicBezTo>
                  <a:pt x="9" y="32"/>
                  <a:pt x="11" y="32"/>
                  <a:pt x="13" y="30"/>
                </a:cubicBezTo>
                <a:cubicBezTo>
                  <a:pt x="15" y="29"/>
                  <a:pt x="15" y="27"/>
                  <a:pt x="15" y="25"/>
                </a:cubicBezTo>
                <a:cubicBezTo>
                  <a:pt x="16" y="25"/>
                  <a:pt x="17" y="25"/>
                  <a:pt x="18" y="24"/>
                </a:cubicBezTo>
                <a:cubicBezTo>
                  <a:pt x="18" y="26"/>
                  <a:pt x="20" y="27"/>
                  <a:pt x="22" y="27"/>
                </a:cubicBezTo>
                <a:cubicBezTo>
                  <a:pt x="24" y="27"/>
                  <a:pt x="26" y="26"/>
                  <a:pt x="26" y="24"/>
                </a:cubicBezTo>
                <a:cubicBezTo>
                  <a:pt x="27" y="25"/>
                  <a:pt x="28" y="25"/>
                  <a:pt x="29" y="25"/>
                </a:cubicBezTo>
                <a:cubicBezTo>
                  <a:pt x="29" y="27"/>
                  <a:pt x="29" y="29"/>
                  <a:pt x="31" y="30"/>
                </a:cubicBezTo>
                <a:cubicBezTo>
                  <a:pt x="33" y="32"/>
                  <a:pt x="35" y="32"/>
                  <a:pt x="36" y="30"/>
                </a:cubicBezTo>
                <a:cubicBezTo>
                  <a:pt x="37" y="31"/>
                  <a:pt x="38" y="32"/>
                  <a:pt x="38" y="33"/>
                </a:cubicBezTo>
                <a:cubicBezTo>
                  <a:pt x="37" y="34"/>
                  <a:pt x="36" y="36"/>
                  <a:pt x="37" y="38"/>
                </a:cubicBezTo>
                <a:cubicBezTo>
                  <a:pt x="37" y="40"/>
                  <a:pt x="39" y="41"/>
                  <a:pt x="41" y="41"/>
                </a:cubicBezTo>
                <a:cubicBezTo>
                  <a:pt x="41" y="42"/>
                  <a:pt x="41" y="42"/>
                  <a:pt x="41" y="43"/>
                </a:cubicBezTo>
                <a:cubicBezTo>
                  <a:pt x="41" y="43"/>
                  <a:pt x="41" y="44"/>
                  <a:pt x="41" y="44"/>
                </a:cubicBezTo>
                <a:cubicBezTo>
                  <a:pt x="39" y="44"/>
                  <a:pt x="37" y="46"/>
                  <a:pt x="37" y="48"/>
                </a:cubicBezTo>
                <a:close/>
                <a:moveTo>
                  <a:pt x="61" y="12"/>
                </a:moveTo>
                <a:cubicBezTo>
                  <a:pt x="61" y="12"/>
                  <a:pt x="61" y="11"/>
                  <a:pt x="61" y="11"/>
                </a:cubicBezTo>
                <a:cubicBezTo>
                  <a:pt x="60" y="11"/>
                  <a:pt x="60" y="11"/>
                  <a:pt x="59" y="11"/>
                </a:cubicBezTo>
                <a:cubicBezTo>
                  <a:pt x="59" y="11"/>
                  <a:pt x="59" y="11"/>
                  <a:pt x="59" y="11"/>
                </a:cubicBezTo>
                <a:cubicBezTo>
                  <a:pt x="59" y="11"/>
                  <a:pt x="59" y="11"/>
                  <a:pt x="59" y="11"/>
                </a:cubicBezTo>
                <a:cubicBezTo>
                  <a:pt x="59" y="11"/>
                  <a:pt x="59" y="11"/>
                  <a:pt x="59" y="11"/>
                </a:cubicBezTo>
                <a:cubicBezTo>
                  <a:pt x="59" y="10"/>
                  <a:pt x="59" y="10"/>
                  <a:pt x="59" y="10"/>
                </a:cubicBezTo>
                <a:cubicBezTo>
                  <a:pt x="59" y="10"/>
                  <a:pt x="60" y="10"/>
                  <a:pt x="60" y="9"/>
                </a:cubicBezTo>
                <a:cubicBezTo>
                  <a:pt x="60" y="9"/>
                  <a:pt x="60" y="8"/>
                  <a:pt x="60" y="7"/>
                </a:cubicBezTo>
                <a:cubicBezTo>
                  <a:pt x="59" y="6"/>
                  <a:pt x="58" y="5"/>
                  <a:pt x="57" y="4"/>
                </a:cubicBezTo>
                <a:cubicBezTo>
                  <a:pt x="57" y="4"/>
                  <a:pt x="57" y="4"/>
                  <a:pt x="56" y="4"/>
                </a:cubicBezTo>
                <a:cubicBezTo>
                  <a:pt x="56" y="4"/>
                  <a:pt x="56" y="4"/>
                  <a:pt x="56" y="4"/>
                </a:cubicBezTo>
                <a:cubicBezTo>
                  <a:pt x="55" y="4"/>
                  <a:pt x="55" y="4"/>
                  <a:pt x="55" y="4"/>
                </a:cubicBezTo>
                <a:cubicBezTo>
                  <a:pt x="54" y="4"/>
                  <a:pt x="54" y="4"/>
                  <a:pt x="54" y="4"/>
                </a:cubicBezTo>
                <a:cubicBezTo>
                  <a:pt x="54" y="4"/>
                  <a:pt x="54" y="4"/>
                  <a:pt x="54" y="4"/>
                </a:cubicBezTo>
                <a:cubicBezTo>
                  <a:pt x="54" y="4"/>
                  <a:pt x="55" y="3"/>
                  <a:pt x="54" y="2"/>
                </a:cubicBezTo>
                <a:cubicBezTo>
                  <a:pt x="54" y="2"/>
                  <a:pt x="54" y="1"/>
                  <a:pt x="53" y="1"/>
                </a:cubicBezTo>
                <a:cubicBezTo>
                  <a:pt x="52" y="1"/>
                  <a:pt x="51" y="0"/>
                  <a:pt x="50" y="0"/>
                </a:cubicBezTo>
                <a:cubicBezTo>
                  <a:pt x="49" y="0"/>
                  <a:pt x="49" y="0"/>
                  <a:pt x="49" y="0"/>
                </a:cubicBezTo>
                <a:cubicBezTo>
                  <a:pt x="49" y="0"/>
                  <a:pt x="48" y="0"/>
                  <a:pt x="48" y="0"/>
                </a:cubicBezTo>
                <a:cubicBezTo>
                  <a:pt x="48" y="1"/>
                  <a:pt x="47" y="1"/>
                  <a:pt x="47" y="2"/>
                </a:cubicBezTo>
                <a:cubicBezTo>
                  <a:pt x="47" y="2"/>
                  <a:pt x="47" y="2"/>
                  <a:pt x="47" y="2"/>
                </a:cubicBezTo>
                <a:cubicBezTo>
                  <a:pt x="47" y="2"/>
                  <a:pt x="47" y="2"/>
                  <a:pt x="47" y="2"/>
                </a:cubicBezTo>
                <a:cubicBezTo>
                  <a:pt x="47" y="1"/>
                  <a:pt x="46" y="1"/>
                  <a:pt x="46" y="0"/>
                </a:cubicBezTo>
                <a:cubicBezTo>
                  <a:pt x="46" y="0"/>
                  <a:pt x="45" y="0"/>
                  <a:pt x="45" y="0"/>
                </a:cubicBezTo>
                <a:cubicBezTo>
                  <a:pt x="45" y="0"/>
                  <a:pt x="45" y="0"/>
                  <a:pt x="44" y="0"/>
                </a:cubicBezTo>
                <a:cubicBezTo>
                  <a:pt x="43" y="0"/>
                  <a:pt x="42" y="1"/>
                  <a:pt x="41" y="1"/>
                </a:cubicBezTo>
                <a:cubicBezTo>
                  <a:pt x="40" y="1"/>
                  <a:pt x="40" y="2"/>
                  <a:pt x="40" y="2"/>
                </a:cubicBezTo>
                <a:cubicBezTo>
                  <a:pt x="40" y="3"/>
                  <a:pt x="40" y="4"/>
                  <a:pt x="40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39" y="4"/>
                </a:cubicBezTo>
                <a:cubicBezTo>
                  <a:pt x="39" y="4"/>
                  <a:pt x="39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7" y="4"/>
                  <a:pt x="37" y="4"/>
                  <a:pt x="37" y="4"/>
                </a:cubicBezTo>
                <a:cubicBezTo>
                  <a:pt x="36" y="5"/>
                  <a:pt x="35" y="6"/>
                  <a:pt x="34" y="7"/>
                </a:cubicBezTo>
                <a:cubicBezTo>
                  <a:pt x="34" y="8"/>
                  <a:pt x="34" y="9"/>
                  <a:pt x="34" y="9"/>
                </a:cubicBezTo>
                <a:cubicBezTo>
                  <a:pt x="34" y="10"/>
                  <a:pt x="35" y="10"/>
                  <a:pt x="35" y="10"/>
                </a:cubicBezTo>
                <a:cubicBezTo>
                  <a:pt x="35" y="10"/>
                  <a:pt x="35" y="10"/>
                  <a:pt x="35" y="11"/>
                </a:cubicBezTo>
                <a:cubicBezTo>
                  <a:pt x="35" y="11"/>
                  <a:pt x="35" y="11"/>
                  <a:pt x="35" y="11"/>
                </a:cubicBezTo>
                <a:cubicBezTo>
                  <a:pt x="35" y="11"/>
                  <a:pt x="35" y="11"/>
                  <a:pt x="35" y="11"/>
                </a:cubicBezTo>
                <a:cubicBezTo>
                  <a:pt x="34" y="11"/>
                  <a:pt x="34" y="11"/>
                  <a:pt x="34" y="11"/>
                </a:cubicBezTo>
                <a:cubicBezTo>
                  <a:pt x="33" y="11"/>
                  <a:pt x="33" y="12"/>
                  <a:pt x="33" y="12"/>
                </a:cubicBezTo>
                <a:cubicBezTo>
                  <a:pt x="33" y="13"/>
                  <a:pt x="33" y="14"/>
                  <a:pt x="33" y="14"/>
                </a:cubicBezTo>
                <a:cubicBezTo>
                  <a:pt x="33" y="15"/>
                  <a:pt x="33" y="16"/>
                  <a:pt x="33" y="16"/>
                </a:cubicBezTo>
                <a:cubicBezTo>
                  <a:pt x="33" y="17"/>
                  <a:pt x="33" y="17"/>
                  <a:pt x="33" y="18"/>
                </a:cubicBezTo>
                <a:cubicBezTo>
                  <a:pt x="34" y="18"/>
                  <a:pt x="34" y="18"/>
                  <a:pt x="35" y="18"/>
                </a:cubicBezTo>
                <a:cubicBezTo>
                  <a:pt x="35" y="18"/>
                  <a:pt x="35" y="18"/>
                  <a:pt x="35" y="18"/>
                </a:cubicBezTo>
                <a:cubicBezTo>
                  <a:pt x="35" y="18"/>
                  <a:pt x="35" y="18"/>
                  <a:pt x="35" y="18"/>
                </a:cubicBezTo>
                <a:cubicBezTo>
                  <a:pt x="35" y="18"/>
                  <a:pt x="35" y="18"/>
                  <a:pt x="35" y="18"/>
                </a:cubicBezTo>
                <a:cubicBezTo>
                  <a:pt x="35" y="18"/>
                  <a:pt x="35" y="18"/>
                  <a:pt x="35" y="18"/>
                </a:cubicBezTo>
                <a:cubicBezTo>
                  <a:pt x="35" y="19"/>
                  <a:pt x="34" y="19"/>
                  <a:pt x="34" y="20"/>
                </a:cubicBezTo>
                <a:cubicBezTo>
                  <a:pt x="34" y="20"/>
                  <a:pt x="34" y="21"/>
                  <a:pt x="34" y="21"/>
                </a:cubicBezTo>
                <a:cubicBezTo>
                  <a:pt x="35" y="22"/>
                  <a:pt x="36" y="23"/>
                  <a:pt x="37" y="24"/>
                </a:cubicBezTo>
                <a:cubicBezTo>
                  <a:pt x="37" y="25"/>
                  <a:pt x="37" y="25"/>
                  <a:pt x="38" y="25"/>
                </a:cubicBezTo>
                <a:cubicBezTo>
                  <a:pt x="38" y="25"/>
                  <a:pt x="38" y="25"/>
                  <a:pt x="38" y="25"/>
                </a:cubicBezTo>
                <a:cubicBezTo>
                  <a:pt x="39" y="25"/>
                  <a:pt x="39" y="25"/>
                  <a:pt x="39" y="24"/>
                </a:cubicBezTo>
                <a:cubicBezTo>
                  <a:pt x="40" y="24"/>
                  <a:pt x="40" y="24"/>
                  <a:pt x="40" y="24"/>
                </a:cubicBezTo>
                <a:cubicBezTo>
                  <a:pt x="40" y="24"/>
                  <a:pt x="40" y="24"/>
                  <a:pt x="40" y="25"/>
                </a:cubicBezTo>
                <a:cubicBezTo>
                  <a:pt x="40" y="25"/>
                  <a:pt x="40" y="26"/>
                  <a:pt x="40" y="26"/>
                </a:cubicBezTo>
                <a:cubicBezTo>
                  <a:pt x="40" y="27"/>
                  <a:pt x="40" y="27"/>
                  <a:pt x="41" y="27"/>
                </a:cubicBezTo>
                <a:cubicBezTo>
                  <a:pt x="42" y="28"/>
                  <a:pt x="43" y="28"/>
                  <a:pt x="44" y="29"/>
                </a:cubicBezTo>
                <a:cubicBezTo>
                  <a:pt x="45" y="29"/>
                  <a:pt x="45" y="29"/>
                  <a:pt x="45" y="29"/>
                </a:cubicBezTo>
                <a:cubicBezTo>
                  <a:pt x="45" y="29"/>
                  <a:pt x="46" y="28"/>
                  <a:pt x="46" y="28"/>
                </a:cubicBezTo>
                <a:cubicBezTo>
                  <a:pt x="46" y="28"/>
                  <a:pt x="47" y="27"/>
                  <a:pt x="47" y="27"/>
                </a:cubicBezTo>
                <a:cubicBezTo>
                  <a:pt x="47" y="27"/>
                  <a:pt x="47" y="27"/>
                  <a:pt x="47" y="27"/>
                </a:cubicBezTo>
                <a:cubicBezTo>
                  <a:pt x="47" y="27"/>
                  <a:pt x="47" y="27"/>
                  <a:pt x="47" y="27"/>
                </a:cubicBezTo>
                <a:cubicBezTo>
                  <a:pt x="47" y="27"/>
                  <a:pt x="48" y="28"/>
                  <a:pt x="48" y="28"/>
                </a:cubicBezTo>
                <a:cubicBezTo>
                  <a:pt x="48" y="28"/>
                  <a:pt x="49" y="29"/>
                  <a:pt x="49" y="29"/>
                </a:cubicBezTo>
                <a:cubicBezTo>
                  <a:pt x="49" y="29"/>
                  <a:pt x="49" y="29"/>
                  <a:pt x="50" y="29"/>
                </a:cubicBezTo>
                <a:cubicBezTo>
                  <a:pt x="51" y="28"/>
                  <a:pt x="52" y="28"/>
                  <a:pt x="53" y="27"/>
                </a:cubicBezTo>
                <a:cubicBezTo>
                  <a:pt x="54" y="27"/>
                  <a:pt x="54" y="27"/>
                  <a:pt x="54" y="26"/>
                </a:cubicBezTo>
                <a:cubicBezTo>
                  <a:pt x="55" y="26"/>
                  <a:pt x="54" y="25"/>
                  <a:pt x="54" y="25"/>
                </a:cubicBezTo>
                <a:cubicBezTo>
                  <a:pt x="54" y="24"/>
                  <a:pt x="54" y="24"/>
                  <a:pt x="54" y="24"/>
                </a:cubicBezTo>
                <a:cubicBezTo>
                  <a:pt x="54" y="24"/>
                  <a:pt x="54" y="24"/>
                  <a:pt x="54" y="24"/>
                </a:cubicBezTo>
                <a:cubicBezTo>
                  <a:pt x="54" y="24"/>
                  <a:pt x="54" y="24"/>
                  <a:pt x="55" y="24"/>
                </a:cubicBezTo>
                <a:cubicBezTo>
                  <a:pt x="55" y="25"/>
                  <a:pt x="55" y="25"/>
                  <a:pt x="56" y="25"/>
                </a:cubicBezTo>
                <a:cubicBezTo>
                  <a:pt x="56" y="25"/>
                  <a:pt x="56" y="25"/>
                  <a:pt x="56" y="25"/>
                </a:cubicBezTo>
                <a:cubicBezTo>
                  <a:pt x="57" y="25"/>
                  <a:pt x="57" y="25"/>
                  <a:pt x="57" y="24"/>
                </a:cubicBezTo>
                <a:cubicBezTo>
                  <a:pt x="58" y="23"/>
                  <a:pt x="59" y="22"/>
                  <a:pt x="60" y="21"/>
                </a:cubicBezTo>
                <a:cubicBezTo>
                  <a:pt x="60" y="21"/>
                  <a:pt x="60" y="20"/>
                  <a:pt x="60" y="20"/>
                </a:cubicBezTo>
                <a:cubicBezTo>
                  <a:pt x="60" y="19"/>
                  <a:pt x="59" y="19"/>
                  <a:pt x="59" y="18"/>
                </a:cubicBezTo>
                <a:cubicBezTo>
                  <a:pt x="59" y="18"/>
                  <a:pt x="59" y="18"/>
                  <a:pt x="59" y="18"/>
                </a:cubicBezTo>
                <a:cubicBezTo>
                  <a:pt x="59" y="18"/>
                  <a:pt x="59" y="18"/>
                  <a:pt x="59" y="18"/>
                </a:cubicBezTo>
                <a:cubicBezTo>
                  <a:pt x="59" y="18"/>
                  <a:pt x="59" y="18"/>
                  <a:pt x="59" y="18"/>
                </a:cubicBezTo>
                <a:cubicBezTo>
                  <a:pt x="60" y="18"/>
                  <a:pt x="60" y="18"/>
                  <a:pt x="60" y="18"/>
                </a:cubicBezTo>
                <a:cubicBezTo>
                  <a:pt x="61" y="17"/>
                  <a:pt x="61" y="17"/>
                  <a:pt x="61" y="16"/>
                </a:cubicBezTo>
                <a:cubicBezTo>
                  <a:pt x="61" y="16"/>
                  <a:pt x="62" y="15"/>
                  <a:pt x="62" y="14"/>
                </a:cubicBezTo>
                <a:cubicBezTo>
                  <a:pt x="62" y="14"/>
                  <a:pt x="61" y="13"/>
                  <a:pt x="61" y="12"/>
                </a:cubicBezTo>
                <a:close/>
                <a:moveTo>
                  <a:pt x="58" y="15"/>
                </a:moveTo>
                <a:cubicBezTo>
                  <a:pt x="57" y="15"/>
                  <a:pt x="56" y="16"/>
                  <a:pt x="56" y="17"/>
                </a:cubicBezTo>
                <a:cubicBezTo>
                  <a:pt x="55" y="18"/>
                  <a:pt x="56" y="20"/>
                  <a:pt x="57" y="21"/>
                </a:cubicBezTo>
                <a:cubicBezTo>
                  <a:pt x="56" y="21"/>
                  <a:pt x="56" y="21"/>
                  <a:pt x="56" y="22"/>
                </a:cubicBezTo>
                <a:cubicBezTo>
                  <a:pt x="55" y="21"/>
                  <a:pt x="53" y="21"/>
                  <a:pt x="52" y="22"/>
                </a:cubicBezTo>
                <a:cubicBezTo>
                  <a:pt x="51" y="23"/>
                  <a:pt x="51" y="24"/>
                  <a:pt x="51" y="25"/>
                </a:cubicBezTo>
                <a:cubicBezTo>
                  <a:pt x="51" y="25"/>
                  <a:pt x="50" y="25"/>
                  <a:pt x="50" y="25"/>
                </a:cubicBezTo>
                <a:cubicBezTo>
                  <a:pt x="49" y="24"/>
                  <a:pt x="48" y="24"/>
                  <a:pt x="47" y="24"/>
                </a:cubicBezTo>
                <a:cubicBezTo>
                  <a:pt x="46" y="24"/>
                  <a:pt x="45" y="24"/>
                  <a:pt x="44" y="25"/>
                </a:cubicBezTo>
                <a:cubicBezTo>
                  <a:pt x="44" y="25"/>
                  <a:pt x="43" y="25"/>
                  <a:pt x="43" y="25"/>
                </a:cubicBezTo>
                <a:cubicBezTo>
                  <a:pt x="43" y="24"/>
                  <a:pt x="43" y="23"/>
                  <a:pt x="42" y="22"/>
                </a:cubicBezTo>
                <a:cubicBezTo>
                  <a:pt x="41" y="21"/>
                  <a:pt x="39" y="21"/>
                  <a:pt x="38" y="22"/>
                </a:cubicBezTo>
                <a:cubicBezTo>
                  <a:pt x="38" y="21"/>
                  <a:pt x="38" y="21"/>
                  <a:pt x="37" y="21"/>
                </a:cubicBezTo>
                <a:cubicBezTo>
                  <a:pt x="38" y="20"/>
                  <a:pt x="39" y="18"/>
                  <a:pt x="38" y="17"/>
                </a:cubicBezTo>
                <a:cubicBezTo>
                  <a:pt x="38" y="16"/>
                  <a:pt x="37" y="15"/>
                  <a:pt x="36" y="15"/>
                </a:cubicBezTo>
                <a:cubicBezTo>
                  <a:pt x="36" y="15"/>
                  <a:pt x="36" y="15"/>
                  <a:pt x="36" y="14"/>
                </a:cubicBezTo>
                <a:cubicBezTo>
                  <a:pt x="36" y="14"/>
                  <a:pt x="36" y="14"/>
                  <a:pt x="36" y="14"/>
                </a:cubicBezTo>
                <a:cubicBezTo>
                  <a:pt x="37" y="14"/>
                  <a:pt x="38" y="13"/>
                  <a:pt x="38" y="11"/>
                </a:cubicBezTo>
                <a:cubicBezTo>
                  <a:pt x="39" y="10"/>
                  <a:pt x="38" y="9"/>
                  <a:pt x="37" y="8"/>
                </a:cubicBezTo>
                <a:cubicBezTo>
                  <a:pt x="38" y="8"/>
                  <a:pt x="38" y="7"/>
                  <a:pt x="38" y="7"/>
                </a:cubicBezTo>
                <a:cubicBezTo>
                  <a:pt x="39" y="8"/>
                  <a:pt x="41" y="8"/>
                  <a:pt x="42" y="7"/>
                </a:cubicBezTo>
                <a:cubicBezTo>
                  <a:pt x="43" y="6"/>
                  <a:pt x="43" y="5"/>
                  <a:pt x="43" y="4"/>
                </a:cubicBezTo>
                <a:cubicBezTo>
                  <a:pt x="43" y="3"/>
                  <a:pt x="44" y="3"/>
                  <a:pt x="44" y="3"/>
                </a:cubicBezTo>
                <a:cubicBezTo>
                  <a:pt x="45" y="4"/>
                  <a:pt x="46" y="5"/>
                  <a:pt x="47" y="5"/>
                </a:cubicBezTo>
                <a:cubicBezTo>
                  <a:pt x="48" y="5"/>
                  <a:pt x="49" y="4"/>
                  <a:pt x="50" y="3"/>
                </a:cubicBezTo>
                <a:cubicBezTo>
                  <a:pt x="50" y="3"/>
                  <a:pt x="51" y="3"/>
                  <a:pt x="51" y="4"/>
                </a:cubicBezTo>
                <a:cubicBezTo>
                  <a:pt x="51" y="5"/>
                  <a:pt x="51" y="6"/>
                  <a:pt x="52" y="7"/>
                </a:cubicBezTo>
                <a:cubicBezTo>
                  <a:pt x="53" y="8"/>
                  <a:pt x="55" y="8"/>
                  <a:pt x="56" y="7"/>
                </a:cubicBezTo>
                <a:cubicBezTo>
                  <a:pt x="56" y="7"/>
                  <a:pt x="56" y="8"/>
                  <a:pt x="57" y="8"/>
                </a:cubicBezTo>
                <a:cubicBezTo>
                  <a:pt x="56" y="9"/>
                  <a:pt x="55" y="10"/>
                  <a:pt x="56" y="11"/>
                </a:cubicBezTo>
                <a:cubicBezTo>
                  <a:pt x="56" y="13"/>
                  <a:pt x="57" y="14"/>
                  <a:pt x="58" y="14"/>
                </a:cubicBezTo>
                <a:cubicBezTo>
                  <a:pt x="58" y="14"/>
                  <a:pt x="59" y="14"/>
                  <a:pt x="59" y="14"/>
                </a:cubicBezTo>
                <a:cubicBezTo>
                  <a:pt x="59" y="15"/>
                  <a:pt x="58" y="15"/>
                  <a:pt x="58" y="15"/>
                </a:cubicBezTo>
                <a:close/>
              </a:path>
            </a:pathLst>
          </a:custGeom>
          <a:solidFill>
            <a:srgbClr val="C8DE98"/>
          </a:solidFill>
          <a:ln>
            <a:noFill/>
          </a:ln>
        </p:spPr>
        <p:txBody>
          <a:bodyPr vert="horz" wrap="square" lIns="91412" tIns="45707" rIns="91412" bIns="45707" numCol="1" anchor="t" anchorCtr="0" compatLnSpc="1"/>
          <a:lstStyle/>
          <a:p>
            <a:pPr defTabSz="1218565">
              <a:defRPr/>
            </a:pPr>
            <a:endParaRPr lang="en-US" sz="1800" kern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56" name="Freeform 34"/>
          <p:cNvSpPr>
            <a:spLocks noEditPoints="1"/>
          </p:cNvSpPr>
          <p:nvPr/>
        </p:nvSpPr>
        <p:spPr bwMode="auto">
          <a:xfrm>
            <a:off x="4927035" y="4073482"/>
            <a:ext cx="426743" cy="572638"/>
          </a:xfrm>
          <a:custGeom>
            <a:avLst/>
            <a:gdLst>
              <a:gd name="T0" fmla="*/ 13 w 52"/>
              <a:gd name="T1" fmla="*/ 18 h 70"/>
              <a:gd name="T2" fmla="*/ 12 w 52"/>
              <a:gd name="T3" fmla="*/ 17 h 70"/>
              <a:gd name="T4" fmla="*/ 11 w 52"/>
              <a:gd name="T5" fmla="*/ 15 h 70"/>
              <a:gd name="T6" fmla="*/ 51 w 52"/>
              <a:gd name="T7" fmla="*/ 50 h 70"/>
              <a:gd name="T8" fmla="*/ 49 w 52"/>
              <a:gd name="T9" fmla="*/ 60 h 70"/>
              <a:gd name="T10" fmla="*/ 51 w 52"/>
              <a:gd name="T11" fmla="*/ 69 h 70"/>
              <a:gd name="T12" fmla="*/ 0 w 52"/>
              <a:gd name="T13" fmla="*/ 69 h 70"/>
              <a:gd name="T14" fmla="*/ 1 w 52"/>
              <a:gd name="T15" fmla="*/ 60 h 70"/>
              <a:gd name="T16" fmla="*/ 4 w 52"/>
              <a:gd name="T17" fmla="*/ 45 h 70"/>
              <a:gd name="T18" fmla="*/ 19 w 52"/>
              <a:gd name="T19" fmla="*/ 27 h 70"/>
              <a:gd name="T20" fmla="*/ 15 w 52"/>
              <a:gd name="T21" fmla="*/ 30 h 70"/>
              <a:gd name="T22" fmla="*/ 10 w 52"/>
              <a:gd name="T23" fmla="*/ 34 h 70"/>
              <a:gd name="T24" fmla="*/ 2 w 52"/>
              <a:gd name="T25" fmla="*/ 28 h 70"/>
              <a:gd name="T26" fmla="*/ 8 w 52"/>
              <a:gd name="T27" fmla="*/ 14 h 70"/>
              <a:gd name="T28" fmla="*/ 13 w 52"/>
              <a:gd name="T29" fmla="*/ 5 h 70"/>
              <a:gd name="T30" fmla="*/ 12 w 52"/>
              <a:gd name="T31" fmla="*/ 0 h 70"/>
              <a:gd name="T32" fmla="*/ 12 w 52"/>
              <a:gd name="T33" fmla="*/ 0 h 70"/>
              <a:gd name="T34" fmla="*/ 14 w 52"/>
              <a:gd name="T35" fmla="*/ 0 h 70"/>
              <a:gd name="T36" fmla="*/ 43 w 52"/>
              <a:gd name="T37" fmla="*/ 13 h 70"/>
              <a:gd name="T38" fmla="*/ 51 w 52"/>
              <a:gd name="T39" fmla="*/ 47 h 70"/>
              <a:gd name="T40" fmla="*/ 2 w 52"/>
              <a:gd name="T41" fmla="*/ 62 h 70"/>
              <a:gd name="T42" fmla="*/ 48 w 52"/>
              <a:gd name="T43" fmla="*/ 62 h 70"/>
              <a:gd name="T44" fmla="*/ 2 w 52"/>
              <a:gd name="T45" fmla="*/ 62 h 70"/>
              <a:gd name="T46" fmla="*/ 6 w 52"/>
              <a:gd name="T47" fmla="*/ 56 h 70"/>
              <a:gd name="T48" fmla="*/ 44 w 52"/>
              <a:gd name="T49" fmla="*/ 60 h 70"/>
              <a:gd name="T50" fmla="*/ 12 w 52"/>
              <a:gd name="T51" fmla="*/ 41 h 70"/>
              <a:gd name="T52" fmla="*/ 6 w 52"/>
              <a:gd name="T53" fmla="*/ 54 h 70"/>
              <a:gd name="T54" fmla="*/ 15 w 52"/>
              <a:gd name="T55" fmla="*/ 42 h 70"/>
              <a:gd name="T56" fmla="*/ 12 w 52"/>
              <a:gd name="T57" fmla="*/ 48 h 70"/>
              <a:gd name="T58" fmla="*/ 41 w 52"/>
              <a:gd name="T59" fmla="*/ 54 h 70"/>
              <a:gd name="T60" fmla="*/ 39 w 52"/>
              <a:gd name="T61" fmla="*/ 17 h 70"/>
              <a:gd name="T62" fmla="*/ 22 w 52"/>
              <a:gd name="T63" fmla="*/ 6 h 70"/>
              <a:gd name="T64" fmla="*/ 20 w 52"/>
              <a:gd name="T65" fmla="*/ 5 h 70"/>
              <a:gd name="T66" fmla="*/ 18 w 52"/>
              <a:gd name="T67" fmla="*/ 4 h 70"/>
              <a:gd name="T68" fmla="*/ 19 w 52"/>
              <a:gd name="T69" fmla="*/ 7 h 70"/>
              <a:gd name="T70" fmla="*/ 17 w 52"/>
              <a:gd name="T71" fmla="*/ 8 h 70"/>
              <a:gd name="T72" fmla="*/ 11 w 52"/>
              <a:gd name="T73" fmla="*/ 14 h 70"/>
              <a:gd name="T74" fmla="*/ 4 w 52"/>
              <a:gd name="T75" fmla="*/ 28 h 70"/>
              <a:gd name="T76" fmla="*/ 10 w 52"/>
              <a:gd name="T77" fmla="*/ 31 h 70"/>
              <a:gd name="T78" fmla="*/ 16 w 52"/>
              <a:gd name="T79" fmla="*/ 25 h 70"/>
              <a:gd name="T80" fmla="*/ 21 w 52"/>
              <a:gd name="T81" fmla="*/ 25 h 70"/>
              <a:gd name="T82" fmla="*/ 30 w 52"/>
              <a:gd name="T83" fmla="*/ 19 h 70"/>
              <a:gd name="T84" fmla="*/ 44 w 52"/>
              <a:gd name="T85" fmla="*/ 36 h 70"/>
              <a:gd name="T86" fmla="*/ 40 w 52"/>
              <a:gd name="T87" fmla="*/ 16 h 70"/>
              <a:gd name="T88" fmla="*/ 43 w 52"/>
              <a:gd name="T89" fmla="*/ 53 h 70"/>
              <a:gd name="T90" fmla="*/ 44 w 52"/>
              <a:gd name="T91" fmla="*/ 36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52" h="70">
                <a:moveTo>
                  <a:pt x="16" y="14"/>
                </a:moveTo>
                <a:cubicBezTo>
                  <a:pt x="16" y="15"/>
                  <a:pt x="16" y="15"/>
                  <a:pt x="16" y="15"/>
                </a:cubicBezTo>
                <a:cubicBezTo>
                  <a:pt x="13" y="18"/>
                  <a:pt x="13" y="18"/>
                  <a:pt x="13" y="18"/>
                </a:cubicBezTo>
                <a:cubicBezTo>
                  <a:pt x="13" y="19"/>
                  <a:pt x="13" y="19"/>
                  <a:pt x="12" y="19"/>
                </a:cubicBezTo>
                <a:cubicBezTo>
                  <a:pt x="12" y="19"/>
                  <a:pt x="12" y="19"/>
                  <a:pt x="12" y="19"/>
                </a:cubicBezTo>
                <a:cubicBezTo>
                  <a:pt x="11" y="18"/>
                  <a:pt x="11" y="18"/>
                  <a:pt x="12" y="17"/>
                </a:cubicBezTo>
                <a:cubicBezTo>
                  <a:pt x="11" y="17"/>
                  <a:pt x="11" y="17"/>
                  <a:pt x="11" y="17"/>
                </a:cubicBezTo>
                <a:cubicBezTo>
                  <a:pt x="11" y="17"/>
                  <a:pt x="10" y="17"/>
                  <a:pt x="10" y="16"/>
                </a:cubicBezTo>
                <a:cubicBezTo>
                  <a:pt x="10" y="16"/>
                  <a:pt x="10" y="15"/>
                  <a:pt x="11" y="15"/>
                </a:cubicBezTo>
                <a:cubicBezTo>
                  <a:pt x="15" y="14"/>
                  <a:pt x="15" y="14"/>
                  <a:pt x="15" y="14"/>
                </a:cubicBezTo>
                <a:cubicBezTo>
                  <a:pt x="15" y="14"/>
                  <a:pt x="16" y="14"/>
                  <a:pt x="16" y="14"/>
                </a:cubicBezTo>
                <a:close/>
                <a:moveTo>
                  <a:pt x="51" y="50"/>
                </a:moveTo>
                <a:cubicBezTo>
                  <a:pt x="46" y="54"/>
                  <a:pt x="46" y="54"/>
                  <a:pt x="46" y="54"/>
                </a:cubicBezTo>
                <a:cubicBezTo>
                  <a:pt x="48" y="55"/>
                  <a:pt x="49" y="56"/>
                  <a:pt x="49" y="58"/>
                </a:cubicBezTo>
                <a:cubicBezTo>
                  <a:pt x="49" y="59"/>
                  <a:pt x="49" y="59"/>
                  <a:pt x="49" y="60"/>
                </a:cubicBezTo>
                <a:cubicBezTo>
                  <a:pt x="49" y="60"/>
                  <a:pt x="49" y="60"/>
                  <a:pt x="49" y="60"/>
                </a:cubicBezTo>
                <a:cubicBezTo>
                  <a:pt x="50" y="60"/>
                  <a:pt x="51" y="60"/>
                  <a:pt x="51" y="61"/>
                </a:cubicBezTo>
                <a:cubicBezTo>
                  <a:pt x="51" y="69"/>
                  <a:pt x="51" y="69"/>
                  <a:pt x="51" y="69"/>
                </a:cubicBezTo>
                <a:cubicBezTo>
                  <a:pt x="51" y="69"/>
                  <a:pt x="50" y="70"/>
                  <a:pt x="49" y="70"/>
                </a:cubicBezTo>
                <a:cubicBezTo>
                  <a:pt x="1" y="70"/>
                  <a:pt x="1" y="70"/>
                  <a:pt x="1" y="70"/>
                </a:cubicBezTo>
                <a:cubicBezTo>
                  <a:pt x="0" y="70"/>
                  <a:pt x="0" y="69"/>
                  <a:pt x="0" y="69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0"/>
                  <a:pt x="0" y="60"/>
                  <a:pt x="1" y="60"/>
                </a:cubicBezTo>
                <a:cubicBezTo>
                  <a:pt x="1" y="60"/>
                  <a:pt x="1" y="60"/>
                  <a:pt x="1" y="60"/>
                </a:cubicBezTo>
                <a:cubicBezTo>
                  <a:pt x="1" y="59"/>
                  <a:pt x="1" y="59"/>
                  <a:pt x="1" y="58"/>
                </a:cubicBezTo>
                <a:cubicBezTo>
                  <a:pt x="1" y="57"/>
                  <a:pt x="2" y="55"/>
                  <a:pt x="3" y="54"/>
                </a:cubicBezTo>
                <a:cubicBezTo>
                  <a:pt x="3" y="53"/>
                  <a:pt x="2" y="49"/>
                  <a:pt x="4" y="45"/>
                </a:cubicBezTo>
                <a:cubicBezTo>
                  <a:pt x="5" y="43"/>
                  <a:pt x="8" y="41"/>
                  <a:pt x="11" y="39"/>
                </a:cubicBezTo>
                <a:cubicBezTo>
                  <a:pt x="13" y="37"/>
                  <a:pt x="16" y="35"/>
                  <a:pt x="18" y="33"/>
                </a:cubicBezTo>
                <a:cubicBezTo>
                  <a:pt x="19" y="31"/>
                  <a:pt x="19" y="29"/>
                  <a:pt x="19" y="27"/>
                </a:cubicBezTo>
                <a:cubicBezTo>
                  <a:pt x="19" y="27"/>
                  <a:pt x="19" y="27"/>
                  <a:pt x="19" y="27"/>
                </a:cubicBezTo>
                <a:cubicBezTo>
                  <a:pt x="18" y="27"/>
                  <a:pt x="17" y="27"/>
                  <a:pt x="16" y="27"/>
                </a:cubicBezTo>
                <a:cubicBezTo>
                  <a:pt x="16" y="27"/>
                  <a:pt x="15" y="28"/>
                  <a:pt x="15" y="30"/>
                </a:cubicBezTo>
                <a:cubicBezTo>
                  <a:pt x="14" y="31"/>
                  <a:pt x="14" y="32"/>
                  <a:pt x="13" y="32"/>
                </a:cubicBezTo>
                <a:cubicBezTo>
                  <a:pt x="13" y="33"/>
                  <a:pt x="12" y="34"/>
                  <a:pt x="10" y="34"/>
                </a:cubicBezTo>
                <a:cubicBezTo>
                  <a:pt x="10" y="34"/>
                  <a:pt x="10" y="34"/>
                  <a:pt x="10" y="34"/>
                </a:cubicBezTo>
                <a:cubicBezTo>
                  <a:pt x="9" y="34"/>
                  <a:pt x="8" y="33"/>
                  <a:pt x="7" y="32"/>
                </a:cubicBezTo>
                <a:cubicBezTo>
                  <a:pt x="6" y="32"/>
                  <a:pt x="6" y="32"/>
                  <a:pt x="5" y="31"/>
                </a:cubicBezTo>
                <a:cubicBezTo>
                  <a:pt x="4" y="31"/>
                  <a:pt x="2" y="30"/>
                  <a:pt x="2" y="28"/>
                </a:cubicBezTo>
                <a:cubicBezTo>
                  <a:pt x="2" y="27"/>
                  <a:pt x="2" y="27"/>
                  <a:pt x="2" y="27"/>
                </a:cubicBezTo>
                <a:cubicBezTo>
                  <a:pt x="2" y="25"/>
                  <a:pt x="2" y="23"/>
                  <a:pt x="4" y="20"/>
                </a:cubicBezTo>
                <a:cubicBezTo>
                  <a:pt x="7" y="17"/>
                  <a:pt x="8" y="15"/>
                  <a:pt x="8" y="14"/>
                </a:cubicBezTo>
                <a:cubicBezTo>
                  <a:pt x="8" y="13"/>
                  <a:pt x="8" y="13"/>
                  <a:pt x="8" y="13"/>
                </a:cubicBezTo>
                <a:cubicBezTo>
                  <a:pt x="8" y="13"/>
                  <a:pt x="9" y="12"/>
                  <a:pt x="14" y="6"/>
                </a:cubicBezTo>
                <a:cubicBezTo>
                  <a:pt x="14" y="6"/>
                  <a:pt x="14" y="5"/>
                  <a:pt x="13" y="5"/>
                </a:cubicBezTo>
                <a:cubicBezTo>
                  <a:pt x="13" y="4"/>
                  <a:pt x="12" y="2"/>
                  <a:pt x="12" y="2"/>
                </a:cubicBezTo>
                <a:cubicBezTo>
                  <a:pt x="12" y="1"/>
                  <a:pt x="12" y="1"/>
                  <a:pt x="12" y="1"/>
                </a:cubicBezTo>
                <a:cubicBezTo>
                  <a:pt x="12" y="0"/>
                  <a:pt x="12" y="0"/>
                  <a:pt x="12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15" y="0"/>
                  <a:pt x="18" y="1"/>
                  <a:pt x="20" y="2"/>
                </a:cubicBezTo>
                <a:cubicBezTo>
                  <a:pt x="21" y="2"/>
                  <a:pt x="23" y="2"/>
                  <a:pt x="24" y="2"/>
                </a:cubicBezTo>
                <a:cubicBezTo>
                  <a:pt x="30" y="2"/>
                  <a:pt x="37" y="4"/>
                  <a:pt x="43" y="13"/>
                </a:cubicBezTo>
                <a:cubicBezTo>
                  <a:pt x="48" y="22"/>
                  <a:pt x="47" y="30"/>
                  <a:pt x="47" y="36"/>
                </a:cubicBezTo>
                <a:cubicBezTo>
                  <a:pt x="47" y="39"/>
                  <a:pt x="46" y="41"/>
                  <a:pt x="47" y="42"/>
                </a:cubicBezTo>
                <a:cubicBezTo>
                  <a:pt x="48" y="45"/>
                  <a:pt x="51" y="47"/>
                  <a:pt x="51" y="47"/>
                </a:cubicBezTo>
                <a:cubicBezTo>
                  <a:pt x="52" y="48"/>
                  <a:pt x="52" y="48"/>
                  <a:pt x="52" y="48"/>
                </a:cubicBezTo>
                <a:cubicBezTo>
                  <a:pt x="52" y="49"/>
                  <a:pt x="52" y="49"/>
                  <a:pt x="51" y="50"/>
                </a:cubicBezTo>
                <a:close/>
                <a:moveTo>
                  <a:pt x="2" y="62"/>
                </a:moveTo>
                <a:cubicBezTo>
                  <a:pt x="2" y="68"/>
                  <a:pt x="2" y="68"/>
                  <a:pt x="2" y="68"/>
                </a:cubicBezTo>
                <a:cubicBezTo>
                  <a:pt x="48" y="68"/>
                  <a:pt x="48" y="68"/>
                  <a:pt x="48" y="68"/>
                </a:cubicBezTo>
                <a:cubicBezTo>
                  <a:pt x="48" y="62"/>
                  <a:pt x="48" y="62"/>
                  <a:pt x="48" y="62"/>
                </a:cubicBezTo>
                <a:cubicBezTo>
                  <a:pt x="44" y="62"/>
                  <a:pt x="44" y="62"/>
                  <a:pt x="44" y="62"/>
                </a:cubicBezTo>
                <a:cubicBezTo>
                  <a:pt x="6" y="62"/>
                  <a:pt x="6" y="62"/>
                  <a:pt x="6" y="62"/>
                </a:cubicBezTo>
                <a:lnTo>
                  <a:pt x="2" y="62"/>
                </a:lnTo>
                <a:close/>
                <a:moveTo>
                  <a:pt x="47" y="58"/>
                </a:moveTo>
                <a:cubicBezTo>
                  <a:pt x="47" y="57"/>
                  <a:pt x="46" y="56"/>
                  <a:pt x="44" y="56"/>
                </a:cubicBezTo>
                <a:cubicBezTo>
                  <a:pt x="6" y="56"/>
                  <a:pt x="6" y="56"/>
                  <a:pt x="6" y="56"/>
                </a:cubicBezTo>
                <a:cubicBezTo>
                  <a:pt x="4" y="56"/>
                  <a:pt x="3" y="57"/>
                  <a:pt x="3" y="58"/>
                </a:cubicBezTo>
                <a:cubicBezTo>
                  <a:pt x="3" y="59"/>
                  <a:pt x="4" y="60"/>
                  <a:pt x="6" y="60"/>
                </a:cubicBezTo>
                <a:cubicBezTo>
                  <a:pt x="44" y="60"/>
                  <a:pt x="44" y="60"/>
                  <a:pt x="44" y="60"/>
                </a:cubicBezTo>
                <a:cubicBezTo>
                  <a:pt x="46" y="60"/>
                  <a:pt x="47" y="59"/>
                  <a:pt x="47" y="58"/>
                </a:cubicBezTo>
                <a:close/>
                <a:moveTo>
                  <a:pt x="20" y="34"/>
                </a:moveTo>
                <a:cubicBezTo>
                  <a:pt x="18" y="36"/>
                  <a:pt x="15" y="39"/>
                  <a:pt x="12" y="41"/>
                </a:cubicBezTo>
                <a:cubicBezTo>
                  <a:pt x="10" y="43"/>
                  <a:pt x="7" y="45"/>
                  <a:pt x="7" y="46"/>
                </a:cubicBezTo>
                <a:cubicBezTo>
                  <a:pt x="4" y="50"/>
                  <a:pt x="6" y="54"/>
                  <a:pt x="6" y="54"/>
                </a:cubicBezTo>
                <a:cubicBezTo>
                  <a:pt x="6" y="54"/>
                  <a:pt x="6" y="54"/>
                  <a:pt x="6" y="54"/>
                </a:cubicBezTo>
                <a:cubicBezTo>
                  <a:pt x="8" y="54"/>
                  <a:pt x="8" y="54"/>
                  <a:pt x="8" y="54"/>
                </a:cubicBezTo>
                <a:cubicBezTo>
                  <a:pt x="8" y="53"/>
                  <a:pt x="8" y="49"/>
                  <a:pt x="10" y="46"/>
                </a:cubicBezTo>
                <a:cubicBezTo>
                  <a:pt x="13" y="44"/>
                  <a:pt x="15" y="42"/>
                  <a:pt x="15" y="42"/>
                </a:cubicBezTo>
                <a:cubicBezTo>
                  <a:pt x="16" y="42"/>
                  <a:pt x="16" y="42"/>
                  <a:pt x="17" y="43"/>
                </a:cubicBezTo>
                <a:cubicBezTo>
                  <a:pt x="17" y="43"/>
                  <a:pt x="17" y="44"/>
                  <a:pt x="16" y="44"/>
                </a:cubicBezTo>
                <a:cubicBezTo>
                  <a:pt x="16" y="44"/>
                  <a:pt x="14" y="46"/>
                  <a:pt x="12" y="48"/>
                </a:cubicBezTo>
                <a:cubicBezTo>
                  <a:pt x="10" y="50"/>
                  <a:pt x="10" y="54"/>
                  <a:pt x="10" y="54"/>
                </a:cubicBezTo>
                <a:cubicBezTo>
                  <a:pt x="10" y="54"/>
                  <a:pt x="10" y="54"/>
                  <a:pt x="10" y="54"/>
                </a:cubicBezTo>
                <a:cubicBezTo>
                  <a:pt x="41" y="54"/>
                  <a:pt x="41" y="54"/>
                  <a:pt x="41" y="54"/>
                </a:cubicBezTo>
                <a:cubicBezTo>
                  <a:pt x="41" y="53"/>
                  <a:pt x="39" y="49"/>
                  <a:pt x="39" y="45"/>
                </a:cubicBezTo>
                <a:cubicBezTo>
                  <a:pt x="39" y="44"/>
                  <a:pt x="39" y="42"/>
                  <a:pt x="40" y="40"/>
                </a:cubicBezTo>
                <a:cubicBezTo>
                  <a:pt x="40" y="35"/>
                  <a:pt x="42" y="26"/>
                  <a:pt x="39" y="17"/>
                </a:cubicBezTo>
                <a:cubicBezTo>
                  <a:pt x="35" y="7"/>
                  <a:pt x="26" y="6"/>
                  <a:pt x="23" y="6"/>
                </a:cubicBezTo>
                <a:cubicBezTo>
                  <a:pt x="23" y="6"/>
                  <a:pt x="22" y="7"/>
                  <a:pt x="22" y="7"/>
                </a:cubicBezTo>
                <a:cubicBezTo>
                  <a:pt x="22" y="7"/>
                  <a:pt x="22" y="6"/>
                  <a:pt x="22" y="6"/>
                </a:cubicBezTo>
                <a:cubicBezTo>
                  <a:pt x="22" y="6"/>
                  <a:pt x="21" y="6"/>
                  <a:pt x="21" y="6"/>
                </a:cubicBezTo>
                <a:cubicBezTo>
                  <a:pt x="21" y="6"/>
                  <a:pt x="21" y="6"/>
                  <a:pt x="21" y="6"/>
                </a:cubicBezTo>
                <a:cubicBezTo>
                  <a:pt x="20" y="6"/>
                  <a:pt x="20" y="5"/>
                  <a:pt x="20" y="5"/>
                </a:cubicBezTo>
                <a:cubicBezTo>
                  <a:pt x="19" y="5"/>
                  <a:pt x="19" y="5"/>
                  <a:pt x="19" y="5"/>
                </a:cubicBezTo>
                <a:cubicBezTo>
                  <a:pt x="19" y="5"/>
                  <a:pt x="18" y="5"/>
                  <a:pt x="1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7" y="4"/>
                  <a:pt x="17" y="3"/>
                  <a:pt x="16" y="3"/>
                </a:cubicBezTo>
                <a:cubicBezTo>
                  <a:pt x="18" y="7"/>
                  <a:pt x="18" y="7"/>
                  <a:pt x="18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8"/>
                  <a:pt x="18" y="8"/>
                  <a:pt x="18" y="8"/>
                </a:cubicBezTo>
                <a:cubicBezTo>
                  <a:pt x="18" y="8"/>
                  <a:pt x="18" y="8"/>
                  <a:pt x="18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8"/>
                  <a:pt x="17" y="8"/>
                  <a:pt x="16" y="7"/>
                </a:cubicBezTo>
                <a:cubicBezTo>
                  <a:pt x="14" y="10"/>
                  <a:pt x="11" y="13"/>
                  <a:pt x="11" y="14"/>
                </a:cubicBezTo>
                <a:cubicBezTo>
                  <a:pt x="11" y="14"/>
                  <a:pt x="11" y="14"/>
                  <a:pt x="11" y="14"/>
                </a:cubicBezTo>
                <a:cubicBezTo>
                  <a:pt x="10" y="15"/>
                  <a:pt x="10" y="18"/>
                  <a:pt x="6" y="22"/>
                </a:cubicBezTo>
                <a:cubicBezTo>
                  <a:pt x="4" y="24"/>
                  <a:pt x="4" y="26"/>
                  <a:pt x="4" y="27"/>
                </a:cubicBezTo>
                <a:cubicBezTo>
                  <a:pt x="4" y="28"/>
                  <a:pt x="4" y="28"/>
                  <a:pt x="4" y="28"/>
                </a:cubicBezTo>
                <a:cubicBezTo>
                  <a:pt x="4" y="28"/>
                  <a:pt x="5" y="29"/>
                  <a:pt x="6" y="29"/>
                </a:cubicBezTo>
                <a:cubicBezTo>
                  <a:pt x="7" y="30"/>
                  <a:pt x="8" y="30"/>
                  <a:pt x="9" y="31"/>
                </a:cubicBezTo>
                <a:cubicBezTo>
                  <a:pt x="9" y="31"/>
                  <a:pt x="10" y="31"/>
                  <a:pt x="10" y="31"/>
                </a:cubicBezTo>
                <a:cubicBezTo>
                  <a:pt x="11" y="31"/>
                  <a:pt x="11" y="31"/>
                  <a:pt x="11" y="31"/>
                </a:cubicBezTo>
                <a:cubicBezTo>
                  <a:pt x="12" y="30"/>
                  <a:pt x="12" y="30"/>
                  <a:pt x="12" y="29"/>
                </a:cubicBezTo>
                <a:cubicBezTo>
                  <a:pt x="13" y="27"/>
                  <a:pt x="14" y="24"/>
                  <a:pt x="16" y="25"/>
                </a:cubicBezTo>
                <a:cubicBezTo>
                  <a:pt x="18" y="25"/>
                  <a:pt x="19" y="25"/>
                  <a:pt x="20" y="25"/>
                </a:cubicBezTo>
                <a:cubicBezTo>
                  <a:pt x="20" y="25"/>
                  <a:pt x="20" y="24"/>
                  <a:pt x="20" y="24"/>
                </a:cubicBezTo>
                <a:cubicBezTo>
                  <a:pt x="21" y="24"/>
                  <a:pt x="21" y="24"/>
                  <a:pt x="21" y="25"/>
                </a:cubicBezTo>
                <a:cubicBezTo>
                  <a:pt x="26" y="24"/>
                  <a:pt x="27" y="19"/>
                  <a:pt x="28" y="19"/>
                </a:cubicBezTo>
                <a:cubicBezTo>
                  <a:pt x="28" y="18"/>
                  <a:pt x="28" y="18"/>
                  <a:pt x="29" y="18"/>
                </a:cubicBezTo>
                <a:cubicBezTo>
                  <a:pt x="29" y="18"/>
                  <a:pt x="30" y="19"/>
                  <a:pt x="30" y="19"/>
                </a:cubicBezTo>
                <a:cubicBezTo>
                  <a:pt x="29" y="19"/>
                  <a:pt x="28" y="25"/>
                  <a:pt x="22" y="27"/>
                </a:cubicBezTo>
                <a:cubicBezTo>
                  <a:pt x="22" y="29"/>
                  <a:pt x="21" y="32"/>
                  <a:pt x="20" y="34"/>
                </a:cubicBezTo>
                <a:close/>
                <a:moveTo>
                  <a:pt x="44" y="36"/>
                </a:moveTo>
                <a:cubicBezTo>
                  <a:pt x="45" y="30"/>
                  <a:pt x="45" y="22"/>
                  <a:pt x="40" y="14"/>
                </a:cubicBezTo>
                <a:cubicBezTo>
                  <a:pt x="37" y="8"/>
                  <a:pt x="32" y="6"/>
                  <a:pt x="28" y="5"/>
                </a:cubicBezTo>
                <a:cubicBezTo>
                  <a:pt x="33" y="6"/>
                  <a:pt x="38" y="9"/>
                  <a:pt x="40" y="16"/>
                </a:cubicBezTo>
                <a:cubicBezTo>
                  <a:pt x="44" y="26"/>
                  <a:pt x="42" y="35"/>
                  <a:pt x="42" y="41"/>
                </a:cubicBezTo>
                <a:cubicBezTo>
                  <a:pt x="41" y="42"/>
                  <a:pt x="41" y="44"/>
                  <a:pt x="41" y="45"/>
                </a:cubicBezTo>
                <a:cubicBezTo>
                  <a:pt x="41" y="48"/>
                  <a:pt x="42" y="51"/>
                  <a:pt x="43" y="53"/>
                </a:cubicBezTo>
                <a:cubicBezTo>
                  <a:pt x="49" y="48"/>
                  <a:pt x="49" y="48"/>
                  <a:pt x="49" y="48"/>
                </a:cubicBezTo>
                <a:cubicBezTo>
                  <a:pt x="48" y="47"/>
                  <a:pt x="46" y="45"/>
                  <a:pt x="45" y="43"/>
                </a:cubicBezTo>
                <a:cubicBezTo>
                  <a:pt x="44" y="41"/>
                  <a:pt x="44" y="39"/>
                  <a:pt x="44" y="36"/>
                </a:cubicBezTo>
                <a:close/>
              </a:path>
            </a:pathLst>
          </a:custGeom>
          <a:solidFill>
            <a:srgbClr val="6C7F5B"/>
          </a:solidFill>
          <a:ln>
            <a:noFill/>
          </a:ln>
        </p:spPr>
        <p:txBody>
          <a:bodyPr vert="horz" wrap="square" lIns="91412" tIns="45707" rIns="91412" bIns="45707" numCol="1" anchor="t" anchorCtr="0" compatLnSpc="1"/>
          <a:lstStyle/>
          <a:p>
            <a:pPr defTabSz="1218565">
              <a:defRPr/>
            </a:pPr>
            <a:endParaRPr lang="en-US" sz="1800" kern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57" name="Freeform 18"/>
          <p:cNvSpPr>
            <a:spLocks noEditPoints="1"/>
          </p:cNvSpPr>
          <p:nvPr/>
        </p:nvSpPr>
        <p:spPr bwMode="auto">
          <a:xfrm>
            <a:off x="8312664" y="4686013"/>
            <a:ext cx="588144" cy="555274"/>
          </a:xfrm>
          <a:custGeom>
            <a:avLst/>
            <a:gdLst>
              <a:gd name="T0" fmla="*/ 13 w 75"/>
              <a:gd name="T1" fmla="*/ 41 h 71"/>
              <a:gd name="T2" fmla="*/ 13 w 75"/>
              <a:gd name="T3" fmla="*/ 35 h 71"/>
              <a:gd name="T4" fmla="*/ 65 w 75"/>
              <a:gd name="T5" fmla="*/ 12 h 71"/>
              <a:gd name="T6" fmla="*/ 36 w 75"/>
              <a:gd name="T7" fmla="*/ 13 h 71"/>
              <a:gd name="T8" fmla="*/ 65 w 75"/>
              <a:gd name="T9" fmla="*/ 14 h 71"/>
              <a:gd name="T10" fmla="*/ 65 w 75"/>
              <a:gd name="T11" fmla="*/ 12 h 71"/>
              <a:gd name="T12" fmla="*/ 22 w 75"/>
              <a:gd name="T13" fmla="*/ 38 h 71"/>
              <a:gd name="T14" fmla="*/ 27 w 75"/>
              <a:gd name="T15" fmla="*/ 38 h 71"/>
              <a:gd name="T16" fmla="*/ 36 w 75"/>
              <a:gd name="T17" fmla="*/ 35 h 71"/>
              <a:gd name="T18" fmla="*/ 36 w 75"/>
              <a:gd name="T19" fmla="*/ 41 h 71"/>
              <a:gd name="T20" fmla="*/ 36 w 75"/>
              <a:gd name="T21" fmla="*/ 35 h 71"/>
              <a:gd name="T22" fmla="*/ 75 w 75"/>
              <a:gd name="T23" fmla="*/ 36 h 71"/>
              <a:gd name="T24" fmla="*/ 67 w 75"/>
              <a:gd name="T25" fmla="*/ 42 h 71"/>
              <a:gd name="T26" fmla="*/ 71 w 75"/>
              <a:gd name="T27" fmla="*/ 52 h 71"/>
              <a:gd name="T28" fmla="*/ 67 w 75"/>
              <a:gd name="T29" fmla="*/ 53 h 71"/>
              <a:gd name="T30" fmla="*/ 49 w 75"/>
              <a:gd name="T31" fmla="*/ 42 h 71"/>
              <a:gd name="T32" fmla="*/ 43 w 75"/>
              <a:gd name="T33" fmla="*/ 59 h 71"/>
              <a:gd name="T34" fmla="*/ 8 w 75"/>
              <a:gd name="T35" fmla="*/ 70 h 71"/>
              <a:gd name="T36" fmla="*/ 6 w 75"/>
              <a:gd name="T37" fmla="*/ 70 h 71"/>
              <a:gd name="T38" fmla="*/ 9 w 75"/>
              <a:gd name="T39" fmla="*/ 59 h 71"/>
              <a:gd name="T40" fmla="*/ 0 w 75"/>
              <a:gd name="T41" fmla="*/ 53 h 71"/>
              <a:gd name="T42" fmla="*/ 6 w 75"/>
              <a:gd name="T43" fmla="*/ 17 h 71"/>
              <a:gd name="T44" fmla="*/ 26 w 75"/>
              <a:gd name="T45" fmla="*/ 6 h 71"/>
              <a:gd name="T46" fmla="*/ 69 w 75"/>
              <a:gd name="T47" fmla="*/ 0 h 71"/>
              <a:gd name="T48" fmla="*/ 72 w 75"/>
              <a:gd name="T49" fmla="*/ 36 h 71"/>
              <a:gd name="T50" fmla="*/ 69 w 75"/>
              <a:gd name="T51" fmla="*/ 3 h 71"/>
              <a:gd name="T52" fmla="*/ 29 w 75"/>
              <a:gd name="T53" fmla="*/ 6 h 71"/>
              <a:gd name="T54" fmla="*/ 43 w 75"/>
              <a:gd name="T55" fmla="*/ 18 h 71"/>
              <a:gd name="T56" fmla="*/ 48 w 75"/>
              <a:gd name="T57" fmla="*/ 21 h 71"/>
              <a:gd name="T58" fmla="*/ 66 w 75"/>
              <a:gd name="T59" fmla="*/ 22 h 71"/>
              <a:gd name="T60" fmla="*/ 48 w 75"/>
              <a:gd name="T61" fmla="*/ 23 h 71"/>
              <a:gd name="T62" fmla="*/ 65 w 75"/>
              <a:gd name="T63" fmla="*/ 30 h 71"/>
              <a:gd name="T64" fmla="*/ 65 w 75"/>
              <a:gd name="T65" fmla="*/ 32 h 71"/>
              <a:gd name="T66" fmla="*/ 48 w 75"/>
              <a:gd name="T67" fmla="*/ 39 h 71"/>
              <a:gd name="T68" fmla="*/ 56 w 75"/>
              <a:gd name="T69" fmla="*/ 39 h 71"/>
              <a:gd name="T70" fmla="*/ 63 w 75"/>
              <a:gd name="T71" fmla="*/ 41 h 71"/>
              <a:gd name="T72" fmla="*/ 64 w 75"/>
              <a:gd name="T73" fmla="*/ 39 h 71"/>
              <a:gd name="T74" fmla="*/ 72 w 75"/>
              <a:gd name="T75" fmla="*/ 36 h 71"/>
              <a:gd name="T76" fmla="*/ 46 w 75"/>
              <a:gd name="T77" fmla="*/ 23 h 71"/>
              <a:gd name="T78" fmla="*/ 6 w 75"/>
              <a:gd name="T79" fmla="*/ 20 h 71"/>
              <a:gd name="T80" fmla="*/ 3 w 75"/>
              <a:gd name="T81" fmla="*/ 53 h 71"/>
              <a:gd name="T82" fmla="*/ 12 w 75"/>
              <a:gd name="T83" fmla="*/ 56 h 71"/>
              <a:gd name="T84" fmla="*/ 13 w 75"/>
              <a:gd name="T85" fmla="*/ 57 h 71"/>
              <a:gd name="T86" fmla="*/ 20 w 75"/>
              <a:gd name="T87" fmla="*/ 56 h 71"/>
              <a:gd name="T88" fmla="*/ 43 w 75"/>
              <a:gd name="T89" fmla="*/ 56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75" h="71">
                <a:moveTo>
                  <a:pt x="16" y="38"/>
                </a:moveTo>
                <a:cubicBezTo>
                  <a:pt x="16" y="40"/>
                  <a:pt x="15" y="41"/>
                  <a:pt x="13" y="41"/>
                </a:cubicBezTo>
                <a:cubicBezTo>
                  <a:pt x="12" y="41"/>
                  <a:pt x="10" y="40"/>
                  <a:pt x="10" y="38"/>
                </a:cubicBezTo>
                <a:cubicBezTo>
                  <a:pt x="10" y="37"/>
                  <a:pt x="12" y="35"/>
                  <a:pt x="13" y="35"/>
                </a:cubicBezTo>
                <a:cubicBezTo>
                  <a:pt x="15" y="35"/>
                  <a:pt x="16" y="37"/>
                  <a:pt x="16" y="38"/>
                </a:cubicBezTo>
                <a:close/>
                <a:moveTo>
                  <a:pt x="65" y="12"/>
                </a:moveTo>
                <a:cubicBezTo>
                  <a:pt x="37" y="12"/>
                  <a:pt x="37" y="12"/>
                  <a:pt x="37" y="12"/>
                </a:cubicBezTo>
                <a:cubicBezTo>
                  <a:pt x="36" y="12"/>
                  <a:pt x="36" y="12"/>
                  <a:pt x="36" y="13"/>
                </a:cubicBezTo>
                <a:cubicBezTo>
                  <a:pt x="36" y="14"/>
                  <a:pt x="36" y="14"/>
                  <a:pt x="37" y="14"/>
                </a:cubicBezTo>
                <a:cubicBezTo>
                  <a:pt x="65" y="14"/>
                  <a:pt x="65" y="14"/>
                  <a:pt x="65" y="14"/>
                </a:cubicBezTo>
                <a:cubicBezTo>
                  <a:pt x="65" y="14"/>
                  <a:pt x="66" y="14"/>
                  <a:pt x="66" y="13"/>
                </a:cubicBezTo>
                <a:cubicBezTo>
                  <a:pt x="66" y="12"/>
                  <a:pt x="65" y="12"/>
                  <a:pt x="65" y="12"/>
                </a:cubicBezTo>
                <a:close/>
                <a:moveTo>
                  <a:pt x="24" y="35"/>
                </a:moveTo>
                <a:cubicBezTo>
                  <a:pt x="23" y="35"/>
                  <a:pt x="22" y="37"/>
                  <a:pt x="22" y="38"/>
                </a:cubicBezTo>
                <a:cubicBezTo>
                  <a:pt x="22" y="40"/>
                  <a:pt x="23" y="41"/>
                  <a:pt x="24" y="41"/>
                </a:cubicBezTo>
                <a:cubicBezTo>
                  <a:pt x="26" y="41"/>
                  <a:pt x="27" y="40"/>
                  <a:pt x="27" y="38"/>
                </a:cubicBezTo>
                <a:cubicBezTo>
                  <a:pt x="27" y="37"/>
                  <a:pt x="26" y="35"/>
                  <a:pt x="24" y="35"/>
                </a:cubicBezTo>
                <a:close/>
                <a:moveTo>
                  <a:pt x="36" y="35"/>
                </a:moveTo>
                <a:cubicBezTo>
                  <a:pt x="34" y="35"/>
                  <a:pt x="33" y="37"/>
                  <a:pt x="33" y="38"/>
                </a:cubicBezTo>
                <a:cubicBezTo>
                  <a:pt x="33" y="40"/>
                  <a:pt x="34" y="41"/>
                  <a:pt x="36" y="41"/>
                </a:cubicBezTo>
                <a:cubicBezTo>
                  <a:pt x="37" y="41"/>
                  <a:pt x="39" y="40"/>
                  <a:pt x="39" y="38"/>
                </a:cubicBezTo>
                <a:cubicBezTo>
                  <a:pt x="39" y="37"/>
                  <a:pt x="37" y="35"/>
                  <a:pt x="36" y="35"/>
                </a:cubicBezTo>
                <a:close/>
                <a:moveTo>
                  <a:pt x="75" y="6"/>
                </a:moveTo>
                <a:cubicBezTo>
                  <a:pt x="75" y="36"/>
                  <a:pt x="75" y="36"/>
                  <a:pt x="75" y="36"/>
                </a:cubicBezTo>
                <a:cubicBezTo>
                  <a:pt x="75" y="40"/>
                  <a:pt x="73" y="42"/>
                  <a:pt x="69" y="42"/>
                </a:cubicBezTo>
                <a:cubicBezTo>
                  <a:pt x="67" y="42"/>
                  <a:pt x="67" y="42"/>
                  <a:pt x="67" y="42"/>
                </a:cubicBezTo>
                <a:cubicBezTo>
                  <a:pt x="70" y="51"/>
                  <a:pt x="70" y="51"/>
                  <a:pt x="70" y="51"/>
                </a:cubicBezTo>
                <a:cubicBezTo>
                  <a:pt x="70" y="51"/>
                  <a:pt x="71" y="52"/>
                  <a:pt x="71" y="52"/>
                </a:cubicBezTo>
                <a:cubicBezTo>
                  <a:pt x="71" y="53"/>
                  <a:pt x="70" y="54"/>
                  <a:pt x="69" y="54"/>
                </a:cubicBezTo>
                <a:cubicBezTo>
                  <a:pt x="68" y="54"/>
                  <a:pt x="68" y="54"/>
                  <a:pt x="67" y="53"/>
                </a:cubicBezTo>
                <a:cubicBezTo>
                  <a:pt x="54" y="42"/>
                  <a:pt x="54" y="42"/>
                  <a:pt x="54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53"/>
                  <a:pt x="49" y="53"/>
                  <a:pt x="49" y="53"/>
                </a:cubicBezTo>
                <a:cubicBezTo>
                  <a:pt x="49" y="56"/>
                  <a:pt x="46" y="59"/>
                  <a:pt x="43" y="59"/>
                </a:cubicBezTo>
                <a:cubicBezTo>
                  <a:pt x="21" y="59"/>
                  <a:pt x="21" y="59"/>
                  <a:pt x="21" y="59"/>
                </a:cubicBezTo>
                <a:cubicBezTo>
                  <a:pt x="8" y="70"/>
                  <a:pt x="8" y="70"/>
                  <a:pt x="8" y="70"/>
                </a:cubicBezTo>
                <a:cubicBezTo>
                  <a:pt x="8" y="70"/>
                  <a:pt x="7" y="71"/>
                  <a:pt x="7" y="71"/>
                </a:cubicBezTo>
                <a:cubicBezTo>
                  <a:pt x="7" y="71"/>
                  <a:pt x="6" y="71"/>
                  <a:pt x="6" y="70"/>
                </a:cubicBezTo>
                <a:cubicBezTo>
                  <a:pt x="5" y="70"/>
                  <a:pt x="5" y="69"/>
                  <a:pt x="5" y="68"/>
                </a:cubicBezTo>
                <a:cubicBezTo>
                  <a:pt x="9" y="59"/>
                  <a:pt x="9" y="59"/>
                  <a:pt x="9" y="59"/>
                </a:cubicBezTo>
                <a:cubicBezTo>
                  <a:pt x="6" y="59"/>
                  <a:pt x="6" y="59"/>
                  <a:pt x="6" y="59"/>
                </a:cubicBezTo>
                <a:cubicBezTo>
                  <a:pt x="3" y="59"/>
                  <a:pt x="0" y="56"/>
                  <a:pt x="0" y="53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19"/>
                  <a:pt x="3" y="17"/>
                  <a:pt x="6" y="17"/>
                </a:cubicBezTo>
                <a:cubicBezTo>
                  <a:pt x="26" y="17"/>
                  <a:pt x="26" y="17"/>
                  <a:pt x="26" y="17"/>
                </a:cubicBezTo>
                <a:cubicBezTo>
                  <a:pt x="26" y="6"/>
                  <a:pt x="26" y="6"/>
                  <a:pt x="26" y="6"/>
                </a:cubicBezTo>
                <a:cubicBezTo>
                  <a:pt x="26" y="3"/>
                  <a:pt x="29" y="0"/>
                  <a:pt x="32" y="0"/>
                </a:cubicBezTo>
                <a:cubicBezTo>
                  <a:pt x="69" y="0"/>
                  <a:pt x="69" y="0"/>
                  <a:pt x="69" y="0"/>
                </a:cubicBezTo>
                <a:cubicBezTo>
                  <a:pt x="73" y="0"/>
                  <a:pt x="75" y="3"/>
                  <a:pt x="75" y="6"/>
                </a:cubicBezTo>
                <a:close/>
                <a:moveTo>
                  <a:pt x="72" y="36"/>
                </a:moveTo>
                <a:cubicBezTo>
                  <a:pt x="72" y="6"/>
                  <a:pt x="72" y="6"/>
                  <a:pt x="72" y="6"/>
                </a:cubicBezTo>
                <a:cubicBezTo>
                  <a:pt x="72" y="4"/>
                  <a:pt x="71" y="3"/>
                  <a:pt x="69" y="3"/>
                </a:cubicBezTo>
                <a:cubicBezTo>
                  <a:pt x="32" y="3"/>
                  <a:pt x="32" y="3"/>
                  <a:pt x="32" y="3"/>
                </a:cubicBezTo>
                <a:cubicBezTo>
                  <a:pt x="31" y="3"/>
                  <a:pt x="29" y="4"/>
                  <a:pt x="29" y="6"/>
                </a:cubicBezTo>
                <a:cubicBezTo>
                  <a:pt x="29" y="18"/>
                  <a:pt x="29" y="18"/>
                  <a:pt x="29" y="18"/>
                </a:cubicBezTo>
                <a:cubicBezTo>
                  <a:pt x="43" y="18"/>
                  <a:pt x="43" y="18"/>
                  <a:pt x="43" y="18"/>
                </a:cubicBezTo>
                <a:cubicBezTo>
                  <a:pt x="46" y="18"/>
                  <a:pt x="48" y="20"/>
                  <a:pt x="48" y="23"/>
                </a:cubicBezTo>
                <a:cubicBezTo>
                  <a:pt x="48" y="22"/>
                  <a:pt x="48" y="22"/>
                  <a:pt x="48" y="21"/>
                </a:cubicBezTo>
                <a:cubicBezTo>
                  <a:pt x="65" y="21"/>
                  <a:pt x="65" y="21"/>
                  <a:pt x="65" y="21"/>
                </a:cubicBezTo>
                <a:cubicBezTo>
                  <a:pt x="65" y="21"/>
                  <a:pt x="66" y="22"/>
                  <a:pt x="66" y="22"/>
                </a:cubicBezTo>
                <a:cubicBezTo>
                  <a:pt x="66" y="23"/>
                  <a:pt x="65" y="23"/>
                  <a:pt x="65" y="23"/>
                </a:cubicBezTo>
                <a:cubicBezTo>
                  <a:pt x="48" y="23"/>
                  <a:pt x="48" y="23"/>
                  <a:pt x="48" y="23"/>
                </a:cubicBezTo>
                <a:cubicBezTo>
                  <a:pt x="48" y="30"/>
                  <a:pt x="48" y="30"/>
                  <a:pt x="48" y="30"/>
                </a:cubicBezTo>
                <a:cubicBezTo>
                  <a:pt x="65" y="30"/>
                  <a:pt x="65" y="30"/>
                  <a:pt x="65" y="30"/>
                </a:cubicBezTo>
                <a:cubicBezTo>
                  <a:pt x="65" y="30"/>
                  <a:pt x="66" y="31"/>
                  <a:pt x="66" y="31"/>
                </a:cubicBezTo>
                <a:cubicBezTo>
                  <a:pt x="66" y="32"/>
                  <a:pt x="65" y="32"/>
                  <a:pt x="65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9"/>
                  <a:pt x="48" y="39"/>
                  <a:pt x="48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6" y="39"/>
                  <a:pt x="56" y="39"/>
                </a:cubicBezTo>
                <a:cubicBezTo>
                  <a:pt x="66" y="48"/>
                  <a:pt x="66" y="48"/>
                  <a:pt x="66" y="48"/>
                </a:cubicBezTo>
                <a:cubicBezTo>
                  <a:pt x="63" y="41"/>
                  <a:pt x="63" y="41"/>
                  <a:pt x="63" y="41"/>
                </a:cubicBezTo>
                <a:cubicBezTo>
                  <a:pt x="63" y="40"/>
                  <a:pt x="63" y="40"/>
                  <a:pt x="63" y="40"/>
                </a:cubicBezTo>
                <a:cubicBezTo>
                  <a:pt x="63" y="39"/>
                  <a:pt x="64" y="39"/>
                  <a:pt x="64" y="39"/>
                </a:cubicBezTo>
                <a:cubicBezTo>
                  <a:pt x="69" y="39"/>
                  <a:pt x="69" y="39"/>
                  <a:pt x="69" y="39"/>
                </a:cubicBezTo>
                <a:cubicBezTo>
                  <a:pt x="71" y="39"/>
                  <a:pt x="72" y="38"/>
                  <a:pt x="72" y="36"/>
                </a:cubicBezTo>
                <a:close/>
                <a:moveTo>
                  <a:pt x="46" y="53"/>
                </a:moveTo>
                <a:cubicBezTo>
                  <a:pt x="46" y="23"/>
                  <a:pt x="46" y="23"/>
                  <a:pt x="46" y="23"/>
                </a:cubicBezTo>
                <a:cubicBezTo>
                  <a:pt x="46" y="21"/>
                  <a:pt x="45" y="20"/>
                  <a:pt x="43" y="20"/>
                </a:cubicBezTo>
                <a:cubicBezTo>
                  <a:pt x="6" y="20"/>
                  <a:pt x="6" y="20"/>
                  <a:pt x="6" y="20"/>
                </a:cubicBezTo>
                <a:cubicBezTo>
                  <a:pt x="4" y="20"/>
                  <a:pt x="3" y="21"/>
                  <a:pt x="3" y="23"/>
                </a:cubicBezTo>
                <a:cubicBezTo>
                  <a:pt x="3" y="53"/>
                  <a:pt x="3" y="53"/>
                  <a:pt x="3" y="53"/>
                </a:cubicBezTo>
                <a:cubicBezTo>
                  <a:pt x="3" y="55"/>
                  <a:pt x="4" y="56"/>
                  <a:pt x="6" y="56"/>
                </a:cubicBezTo>
                <a:cubicBezTo>
                  <a:pt x="12" y="56"/>
                  <a:pt x="12" y="56"/>
                  <a:pt x="12" y="56"/>
                </a:cubicBezTo>
                <a:cubicBezTo>
                  <a:pt x="12" y="56"/>
                  <a:pt x="12" y="56"/>
                  <a:pt x="12" y="56"/>
                </a:cubicBezTo>
                <a:cubicBezTo>
                  <a:pt x="13" y="57"/>
                  <a:pt x="13" y="57"/>
                  <a:pt x="13" y="57"/>
                </a:cubicBezTo>
                <a:cubicBezTo>
                  <a:pt x="9" y="65"/>
                  <a:pt x="9" y="65"/>
                  <a:pt x="9" y="65"/>
                </a:cubicBezTo>
                <a:cubicBezTo>
                  <a:pt x="20" y="56"/>
                  <a:pt x="20" y="56"/>
                  <a:pt x="20" y="56"/>
                </a:cubicBezTo>
                <a:cubicBezTo>
                  <a:pt x="20" y="56"/>
                  <a:pt x="20" y="56"/>
                  <a:pt x="20" y="56"/>
                </a:cubicBezTo>
                <a:cubicBezTo>
                  <a:pt x="43" y="56"/>
                  <a:pt x="43" y="56"/>
                  <a:pt x="43" y="56"/>
                </a:cubicBezTo>
                <a:cubicBezTo>
                  <a:pt x="45" y="56"/>
                  <a:pt x="46" y="55"/>
                  <a:pt x="46" y="53"/>
                </a:cubicBezTo>
                <a:close/>
              </a:path>
            </a:pathLst>
          </a:custGeom>
          <a:solidFill>
            <a:srgbClr val="6C7F5B"/>
          </a:solidFill>
          <a:ln>
            <a:noFill/>
          </a:ln>
        </p:spPr>
        <p:txBody>
          <a:bodyPr vert="horz" wrap="square" lIns="91412" tIns="45707" rIns="91412" bIns="45707" numCol="1" anchor="t" anchorCtr="0" compatLnSpc="1"/>
          <a:lstStyle/>
          <a:p>
            <a:pPr defTabSz="1218565">
              <a:defRPr/>
            </a:pPr>
            <a:endParaRPr lang="en-US" sz="1800" kern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58" name="Freeform 87"/>
          <p:cNvSpPr>
            <a:spLocks noEditPoints="1"/>
          </p:cNvSpPr>
          <p:nvPr/>
        </p:nvSpPr>
        <p:spPr bwMode="auto">
          <a:xfrm>
            <a:off x="7076078" y="3004680"/>
            <a:ext cx="483344" cy="564074"/>
          </a:xfrm>
          <a:custGeom>
            <a:avLst/>
            <a:gdLst>
              <a:gd name="T0" fmla="*/ 18 w 58"/>
              <a:gd name="T1" fmla="*/ 37 h 68"/>
              <a:gd name="T2" fmla="*/ 17 w 58"/>
              <a:gd name="T3" fmla="*/ 31 h 68"/>
              <a:gd name="T4" fmla="*/ 40 w 58"/>
              <a:gd name="T5" fmla="*/ 16 h 68"/>
              <a:gd name="T6" fmla="*/ 17 w 58"/>
              <a:gd name="T7" fmla="*/ 30 h 68"/>
              <a:gd name="T8" fmla="*/ 44 w 58"/>
              <a:gd name="T9" fmla="*/ 18 h 68"/>
              <a:gd name="T10" fmla="*/ 17 w 58"/>
              <a:gd name="T11" fmla="*/ 23 h 68"/>
              <a:gd name="T12" fmla="*/ 30 w 58"/>
              <a:gd name="T13" fmla="*/ 16 h 68"/>
              <a:gd name="T14" fmla="*/ 14 w 58"/>
              <a:gd name="T15" fmla="*/ 21 h 68"/>
              <a:gd name="T16" fmla="*/ 34 w 58"/>
              <a:gd name="T17" fmla="*/ 66 h 68"/>
              <a:gd name="T18" fmla="*/ 28 w 58"/>
              <a:gd name="T19" fmla="*/ 68 h 68"/>
              <a:gd name="T20" fmla="*/ 20 w 58"/>
              <a:gd name="T21" fmla="*/ 62 h 68"/>
              <a:gd name="T22" fmla="*/ 23 w 58"/>
              <a:gd name="T23" fmla="*/ 50 h 68"/>
              <a:gd name="T24" fmla="*/ 17 w 58"/>
              <a:gd name="T25" fmla="*/ 44 h 68"/>
              <a:gd name="T26" fmla="*/ 40 w 58"/>
              <a:gd name="T27" fmla="*/ 30 h 68"/>
              <a:gd name="T28" fmla="*/ 25 w 58"/>
              <a:gd name="T29" fmla="*/ 41 h 68"/>
              <a:gd name="T30" fmla="*/ 29 w 58"/>
              <a:gd name="T31" fmla="*/ 50 h 68"/>
              <a:gd name="T32" fmla="*/ 40 w 58"/>
              <a:gd name="T33" fmla="*/ 39 h 68"/>
              <a:gd name="T34" fmla="*/ 35 w 58"/>
              <a:gd name="T35" fmla="*/ 50 h 68"/>
              <a:gd name="T36" fmla="*/ 34 w 58"/>
              <a:gd name="T37" fmla="*/ 52 h 68"/>
              <a:gd name="T38" fmla="*/ 33 w 58"/>
              <a:gd name="T39" fmla="*/ 52 h 68"/>
              <a:gd name="T40" fmla="*/ 28 w 58"/>
              <a:gd name="T41" fmla="*/ 52 h 68"/>
              <a:gd name="T42" fmla="*/ 22 w 58"/>
              <a:gd name="T43" fmla="*/ 54 h 68"/>
              <a:gd name="T44" fmla="*/ 25 w 58"/>
              <a:gd name="T45" fmla="*/ 64 h 68"/>
              <a:gd name="T46" fmla="*/ 36 w 58"/>
              <a:gd name="T47" fmla="*/ 62 h 68"/>
              <a:gd name="T48" fmla="*/ 39 w 58"/>
              <a:gd name="T49" fmla="*/ 9 h 68"/>
              <a:gd name="T50" fmla="*/ 41 w 58"/>
              <a:gd name="T51" fmla="*/ 10 h 68"/>
              <a:gd name="T52" fmla="*/ 42 w 58"/>
              <a:gd name="T53" fmla="*/ 4 h 68"/>
              <a:gd name="T54" fmla="*/ 15 w 58"/>
              <a:gd name="T55" fmla="*/ 54 h 68"/>
              <a:gd name="T56" fmla="*/ 19 w 58"/>
              <a:gd name="T57" fmla="*/ 49 h 68"/>
              <a:gd name="T58" fmla="*/ 48 w 58"/>
              <a:gd name="T59" fmla="*/ 19 h 68"/>
              <a:gd name="T60" fmla="*/ 54 w 58"/>
              <a:gd name="T61" fmla="*/ 14 h 68"/>
              <a:gd name="T62" fmla="*/ 47 w 58"/>
              <a:gd name="T63" fmla="*/ 18 h 68"/>
              <a:gd name="T64" fmla="*/ 4 w 58"/>
              <a:gd name="T65" fmla="*/ 42 h 68"/>
              <a:gd name="T66" fmla="*/ 5 w 58"/>
              <a:gd name="T67" fmla="*/ 44 h 68"/>
              <a:gd name="T68" fmla="*/ 9 w 58"/>
              <a:gd name="T69" fmla="*/ 39 h 68"/>
              <a:gd name="T70" fmla="*/ 50 w 58"/>
              <a:gd name="T71" fmla="*/ 29 h 68"/>
              <a:gd name="T72" fmla="*/ 58 w 58"/>
              <a:gd name="T73" fmla="*/ 29 h 68"/>
              <a:gd name="T74" fmla="*/ 7 w 58"/>
              <a:gd name="T75" fmla="*/ 28 h 68"/>
              <a:gd name="T76" fmla="*/ 1 w 58"/>
              <a:gd name="T77" fmla="*/ 30 h 68"/>
              <a:gd name="T78" fmla="*/ 49 w 58"/>
              <a:gd name="T79" fmla="*/ 39 h 68"/>
              <a:gd name="T80" fmla="*/ 53 w 58"/>
              <a:gd name="T81" fmla="*/ 44 h 68"/>
              <a:gd name="T82" fmla="*/ 54 w 58"/>
              <a:gd name="T83" fmla="*/ 42 h 68"/>
              <a:gd name="T84" fmla="*/ 4 w 58"/>
              <a:gd name="T85" fmla="*/ 14 h 68"/>
              <a:gd name="T86" fmla="*/ 10 w 58"/>
              <a:gd name="T87" fmla="*/ 19 h 68"/>
              <a:gd name="T88" fmla="*/ 5 w 58"/>
              <a:gd name="T89" fmla="*/ 14 h 68"/>
              <a:gd name="T90" fmla="*/ 39 w 58"/>
              <a:gd name="T91" fmla="*/ 49 h 68"/>
              <a:gd name="T92" fmla="*/ 44 w 58"/>
              <a:gd name="T93" fmla="*/ 54 h 68"/>
              <a:gd name="T94" fmla="*/ 17 w 58"/>
              <a:gd name="T95" fmla="*/ 10 h 68"/>
              <a:gd name="T96" fmla="*/ 19 w 58"/>
              <a:gd name="T97" fmla="*/ 9 h 68"/>
              <a:gd name="T98" fmla="*/ 14 w 58"/>
              <a:gd name="T99" fmla="*/ 5 h 68"/>
              <a:gd name="T100" fmla="*/ 30 w 58"/>
              <a:gd name="T101" fmla="*/ 7 h 68"/>
              <a:gd name="T102" fmla="*/ 28 w 58"/>
              <a:gd name="T103" fmla="*/ 1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8" h="68">
                <a:moveTo>
                  <a:pt x="44" y="25"/>
                </a:moveTo>
                <a:cubicBezTo>
                  <a:pt x="44" y="26"/>
                  <a:pt x="42" y="28"/>
                  <a:pt x="41" y="28"/>
                </a:cubicBezTo>
                <a:cubicBezTo>
                  <a:pt x="18" y="37"/>
                  <a:pt x="18" y="37"/>
                  <a:pt x="18" y="37"/>
                </a:cubicBezTo>
                <a:cubicBezTo>
                  <a:pt x="18" y="37"/>
                  <a:pt x="17" y="37"/>
                  <a:pt x="17" y="37"/>
                </a:cubicBezTo>
                <a:cubicBezTo>
                  <a:pt x="15" y="37"/>
                  <a:pt x="14" y="36"/>
                  <a:pt x="14" y="35"/>
                </a:cubicBezTo>
                <a:cubicBezTo>
                  <a:pt x="14" y="33"/>
                  <a:pt x="16" y="32"/>
                  <a:pt x="17" y="31"/>
                </a:cubicBezTo>
                <a:cubicBezTo>
                  <a:pt x="40" y="23"/>
                  <a:pt x="40" y="23"/>
                  <a:pt x="40" y="23"/>
                </a:cubicBezTo>
                <a:cubicBezTo>
                  <a:pt x="42" y="22"/>
                  <a:pt x="44" y="23"/>
                  <a:pt x="44" y="25"/>
                </a:cubicBezTo>
                <a:close/>
                <a:moveTo>
                  <a:pt x="40" y="16"/>
                </a:moveTo>
                <a:cubicBezTo>
                  <a:pt x="17" y="24"/>
                  <a:pt x="17" y="24"/>
                  <a:pt x="17" y="24"/>
                </a:cubicBezTo>
                <a:cubicBezTo>
                  <a:pt x="16" y="25"/>
                  <a:pt x="14" y="26"/>
                  <a:pt x="14" y="28"/>
                </a:cubicBezTo>
                <a:cubicBezTo>
                  <a:pt x="14" y="29"/>
                  <a:pt x="15" y="30"/>
                  <a:pt x="17" y="30"/>
                </a:cubicBezTo>
                <a:cubicBezTo>
                  <a:pt x="17" y="30"/>
                  <a:pt x="18" y="30"/>
                  <a:pt x="18" y="30"/>
                </a:cubicBezTo>
                <a:cubicBezTo>
                  <a:pt x="41" y="21"/>
                  <a:pt x="41" y="21"/>
                  <a:pt x="41" y="21"/>
                </a:cubicBezTo>
                <a:cubicBezTo>
                  <a:pt x="42" y="21"/>
                  <a:pt x="44" y="19"/>
                  <a:pt x="44" y="18"/>
                </a:cubicBezTo>
                <a:cubicBezTo>
                  <a:pt x="44" y="16"/>
                  <a:pt x="42" y="15"/>
                  <a:pt x="40" y="16"/>
                </a:cubicBezTo>
                <a:close/>
                <a:moveTo>
                  <a:pt x="14" y="21"/>
                </a:moveTo>
                <a:cubicBezTo>
                  <a:pt x="14" y="22"/>
                  <a:pt x="15" y="23"/>
                  <a:pt x="17" y="23"/>
                </a:cubicBezTo>
                <a:cubicBezTo>
                  <a:pt x="17" y="23"/>
                  <a:pt x="18" y="23"/>
                  <a:pt x="18" y="23"/>
                </a:cubicBezTo>
                <a:cubicBezTo>
                  <a:pt x="27" y="19"/>
                  <a:pt x="27" y="19"/>
                  <a:pt x="27" y="19"/>
                </a:cubicBezTo>
                <a:cubicBezTo>
                  <a:pt x="29" y="19"/>
                  <a:pt x="30" y="17"/>
                  <a:pt x="30" y="16"/>
                </a:cubicBezTo>
                <a:cubicBezTo>
                  <a:pt x="30" y="14"/>
                  <a:pt x="28" y="13"/>
                  <a:pt x="26" y="14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8"/>
                  <a:pt x="14" y="19"/>
                  <a:pt x="14" y="21"/>
                </a:cubicBezTo>
                <a:close/>
                <a:moveTo>
                  <a:pt x="38" y="54"/>
                </a:moveTo>
                <a:cubicBezTo>
                  <a:pt x="38" y="62"/>
                  <a:pt x="38" y="62"/>
                  <a:pt x="38" y="62"/>
                </a:cubicBezTo>
                <a:cubicBezTo>
                  <a:pt x="38" y="64"/>
                  <a:pt x="36" y="66"/>
                  <a:pt x="34" y="66"/>
                </a:cubicBezTo>
                <a:cubicBezTo>
                  <a:pt x="33" y="66"/>
                  <a:pt x="33" y="66"/>
                  <a:pt x="33" y="66"/>
                </a:cubicBezTo>
                <a:cubicBezTo>
                  <a:pt x="33" y="67"/>
                  <a:pt x="32" y="68"/>
                  <a:pt x="30" y="68"/>
                </a:cubicBezTo>
                <a:cubicBezTo>
                  <a:pt x="28" y="68"/>
                  <a:pt x="28" y="68"/>
                  <a:pt x="28" y="68"/>
                </a:cubicBezTo>
                <a:cubicBezTo>
                  <a:pt x="26" y="68"/>
                  <a:pt x="25" y="67"/>
                  <a:pt x="25" y="66"/>
                </a:cubicBezTo>
                <a:cubicBezTo>
                  <a:pt x="24" y="66"/>
                  <a:pt x="24" y="66"/>
                  <a:pt x="24" y="66"/>
                </a:cubicBezTo>
                <a:cubicBezTo>
                  <a:pt x="22" y="66"/>
                  <a:pt x="20" y="64"/>
                  <a:pt x="20" y="62"/>
                </a:cubicBezTo>
                <a:cubicBezTo>
                  <a:pt x="20" y="54"/>
                  <a:pt x="20" y="54"/>
                  <a:pt x="20" y="54"/>
                </a:cubicBezTo>
                <a:cubicBezTo>
                  <a:pt x="20" y="52"/>
                  <a:pt x="22" y="51"/>
                  <a:pt x="23" y="50"/>
                </a:cubicBezTo>
                <a:cubicBezTo>
                  <a:pt x="23" y="50"/>
                  <a:pt x="23" y="50"/>
                  <a:pt x="23" y="50"/>
                </a:cubicBezTo>
                <a:cubicBezTo>
                  <a:pt x="23" y="47"/>
                  <a:pt x="21" y="44"/>
                  <a:pt x="20" y="43"/>
                </a:cubicBezTo>
                <a:cubicBezTo>
                  <a:pt x="18" y="44"/>
                  <a:pt x="18" y="44"/>
                  <a:pt x="18" y="44"/>
                </a:cubicBezTo>
                <a:cubicBezTo>
                  <a:pt x="18" y="44"/>
                  <a:pt x="17" y="44"/>
                  <a:pt x="17" y="44"/>
                </a:cubicBezTo>
                <a:cubicBezTo>
                  <a:pt x="15" y="44"/>
                  <a:pt x="14" y="43"/>
                  <a:pt x="14" y="42"/>
                </a:cubicBezTo>
                <a:cubicBezTo>
                  <a:pt x="14" y="40"/>
                  <a:pt x="16" y="39"/>
                  <a:pt x="17" y="38"/>
                </a:cubicBezTo>
                <a:cubicBezTo>
                  <a:pt x="40" y="30"/>
                  <a:pt x="40" y="30"/>
                  <a:pt x="40" y="30"/>
                </a:cubicBezTo>
                <a:cubicBezTo>
                  <a:pt x="42" y="29"/>
                  <a:pt x="44" y="30"/>
                  <a:pt x="44" y="32"/>
                </a:cubicBezTo>
                <a:cubicBezTo>
                  <a:pt x="44" y="33"/>
                  <a:pt x="42" y="35"/>
                  <a:pt x="41" y="36"/>
                </a:cubicBezTo>
                <a:cubicBezTo>
                  <a:pt x="25" y="41"/>
                  <a:pt x="25" y="41"/>
                  <a:pt x="25" y="41"/>
                </a:cubicBezTo>
                <a:cubicBezTo>
                  <a:pt x="27" y="43"/>
                  <a:pt x="29" y="46"/>
                  <a:pt x="29" y="50"/>
                </a:cubicBezTo>
                <a:cubicBezTo>
                  <a:pt x="29" y="50"/>
                  <a:pt x="29" y="50"/>
                  <a:pt x="29" y="50"/>
                </a:cubicBezTo>
                <a:cubicBezTo>
                  <a:pt x="29" y="50"/>
                  <a:pt x="29" y="50"/>
                  <a:pt x="29" y="50"/>
                </a:cubicBezTo>
                <a:cubicBezTo>
                  <a:pt x="29" y="50"/>
                  <a:pt x="29" y="50"/>
                  <a:pt x="29" y="50"/>
                </a:cubicBezTo>
                <a:cubicBezTo>
                  <a:pt x="29" y="43"/>
                  <a:pt x="36" y="38"/>
                  <a:pt x="37" y="38"/>
                </a:cubicBezTo>
                <a:cubicBezTo>
                  <a:pt x="38" y="37"/>
                  <a:pt x="39" y="38"/>
                  <a:pt x="40" y="39"/>
                </a:cubicBezTo>
                <a:cubicBezTo>
                  <a:pt x="41" y="40"/>
                  <a:pt x="41" y="42"/>
                  <a:pt x="39" y="43"/>
                </a:cubicBezTo>
                <a:cubicBezTo>
                  <a:pt x="39" y="43"/>
                  <a:pt x="35" y="46"/>
                  <a:pt x="35" y="50"/>
                </a:cubicBezTo>
                <a:cubicBezTo>
                  <a:pt x="35" y="50"/>
                  <a:pt x="35" y="50"/>
                  <a:pt x="35" y="50"/>
                </a:cubicBezTo>
                <a:cubicBezTo>
                  <a:pt x="36" y="51"/>
                  <a:pt x="38" y="52"/>
                  <a:pt x="38" y="54"/>
                </a:cubicBezTo>
                <a:close/>
                <a:moveTo>
                  <a:pt x="36" y="54"/>
                </a:moveTo>
                <a:cubicBezTo>
                  <a:pt x="36" y="53"/>
                  <a:pt x="35" y="52"/>
                  <a:pt x="34" y="52"/>
                </a:cubicBezTo>
                <a:cubicBezTo>
                  <a:pt x="34" y="52"/>
                  <a:pt x="34" y="52"/>
                  <a:pt x="34" y="52"/>
                </a:cubicBezTo>
                <a:cubicBezTo>
                  <a:pt x="34" y="52"/>
                  <a:pt x="34" y="52"/>
                  <a:pt x="34" y="52"/>
                </a:cubicBezTo>
                <a:cubicBezTo>
                  <a:pt x="34" y="52"/>
                  <a:pt x="34" y="52"/>
                  <a:pt x="33" y="52"/>
                </a:cubicBezTo>
                <a:cubicBezTo>
                  <a:pt x="33" y="52"/>
                  <a:pt x="33" y="52"/>
                  <a:pt x="33" y="52"/>
                </a:cubicBezTo>
                <a:cubicBezTo>
                  <a:pt x="30" y="52"/>
                  <a:pt x="30" y="52"/>
                  <a:pt x="30" y="52"/>
                </a:cubicBezTo>
                <a:cubicBezTo>
                  <a:pt x="28" y="52"/>
                  <a:pt x="28" y="52"/>
                  <a:pt x="28" y="52"/>
                </a:cubicBezTo>
                <a:cubicBezTo>
                  <a:pt x="24" y="52"/>
                  <a:pt x="24" y="52"/>
                  <a:pt x="24" y="52"/>
                </a:cubicBezTo>
                <a:cubicBezTo>
                  <a:pt x="24" y="52"/>
                  <a:pt x="24" y="52"/>
                  <a:pt x="24" y="52"/>
                </a:cubicBezTo>
                <a:cubicBezTo>
                  <a:pt x="23" y="52"/>
                  <a:pt x="22" y="53"/>
                  <a:pt x="22" y="54"/>
                </a:cubicBezTo>
                <a:cubicBezTo>
                  <a:pt x="22" y="62"/>
                  <a:pt x="22" y="62"/>
                  <a:pt x="22" y="62"/>
                </a:cubicBezTo>
                <a:cubicBezTo>
                  <a:pt x="22" y="63"/>
                  <a:pt x="23" y="64"/>
                  <a:pt x="24" y="64"/>
                </a:cubicBezTo>
                <a:cubicBezTo>
                  <a:pt x="25" y="64"/>
                  <a:pt x="25" y="64"/>
                  <a:pt x="25" y="64"/>
                </a:cubicBezTo>
                <a:cubicBezTo>
                  <a:pt x="33" y="64"/>
                  <a:pt x="33" y="64"/>
                  <a:pt x="33" y="64"/>
                </a:cubicBezTo>
                <a:cubicBezTo>
                  <a:pt x="34" y="64"/>
                  <a:pt x="34" y="64"/>
                  <a:pt x="34" y="64"/>
                </a:cubicBezTo>
                <a:cubicBezTo>
                  <a:pt x="35" y="64"/>
                  <a:pt x="36" y="63"/>
                  <a:pt x="36" y="62"/>
                </a:cubicBezTo>
                <a:lnTo>
                  <a:pt x="36" y="54"/>
                </a:lnTo>
                <a:close/>
                <a:moveTo>
                  <a:pt x="42" y="4"/>
                </a:moveTo>
                <a:cubicBezTo>
                  <a:pt x="39" y="9"/>
                  <a:pt x="39" y="9"/>
                  <a:pt x="39" y="9"/>
                </a:cubicBezTo>
                <a:cubicBezTo>
                  <a:pt x="39" y="10"/>
                  <a:pt x="39" y="10"/>
                  <a:pt x="40" y="11"/>
                </a:cubicBezTo>
                <a:cubicBezTo>
                  <a:pt x="40" y="11"/>
                  <a:pt x="40" y="11"/>
                  <a:pt x="40" y="11"/>
                </a:cubicBezTo>
                <a:cubicBezTo>
                  <a:pt x="40" y="11"/>
                  <a:pt x="41" y="11"/>
                  <a:pt x="41" y="10"/>
                </a:cubicBezTo>
                <a:cubicBezTo>
                  <a:pt x="44" y="5"/>
                  <a:pt x="44" y="5"/>
                  <a:pt x="44" y="5"/>
                </a:cubicBezTo>
                <a:cubicBezTo>
                  <a:pt x="44" y="5"/>
                  <a:pt x="44" y="4"/>
                  <a:pt x="44" y="4"/>
                </a:cubicBezTo>
                <a:cubicBezTo>
                  <a:pt x="43" y="4"/>
                  <a:pt x="42" y="4"/>
                  <a:pt x="42" y="4"/>
                </a:cubicBezTo>
                <a:close/>
                <a:moveTo>
                  <a:pt x="17" y="48"/>
                </a:moveTo>
                <a:cubicBezTo>
                  <a:pt x="14" y="53"/>
                  <a:pt x="14" y="53"/>
                  <a:pt x="14" y="53"/>
                </a:cubicBezTo>
                <a:cubicBezTo>
                  <a:pt x="14" y="53"/>
                  <a:pt x="14" y="54"/>
                  <a:pt x="15" y="54"/>
                </a:cubicBezTo>
                <a:cubicBezTo>
                  <a:pt x="15" y="54"/>
                  <a:pt x="15" y="54"/>
                  <a:pt x="15" y="54"/>
                </a:cubicBezTo>
                <a:cubicBezTo>
                  <a:pt x="15" y="54"/>
                  <a:pt x="16" y="54"/>
                  <a:pt x="16" y="54"/>
                </a:cubicBezTo>
                <a:cubicBezTo>
                  <a:pt x="19" y="49"/>
                  <a:pt x="19" y="49"/>
                  <a:pt x="19" y="49"/>
                </a:cubicBezTo>
                <a:cubicBezTo>
                  <a:pt x="19" y="48"/>
                  <a:pt x="19" y="47"/>
                  <a:pt x="18" y="47"/>
                </a:cubicBezTo>
                <a:cubicBezTo>
                  <a:pt x="18" y="47"/>
                  <a:pt x="17" y="47"/>
                  <a:pt x="17" y="48"/>
                </a:cubicBezTo>
                <a:close/>
                <a:moveTo>
                  <a:pt x="48" y="19"/>
                </a:moveTo>
                <a:cubicBezTo>
                  <a:pt x="48" y="19"/>
                  <a:pt x="48" y="19"/>
                  <a:pt x="49" y="19"/>
                </a:cubicBezTo>
                <a:cubicBezTo>
                  <a:pt x="54" y="16"/>
                  <a:pt x="54" y="16"/>
                  <a:pt x="54" y="16"/>
                </a:cubicBezTo>
                <a:cubicBezTo>
                  <a:pt x="54" y="16"/>
                  <a:pt x="54" y="15"/>
                  <a:pt x="54" y="14"/>
                </a:cubicBezTo>
                <a:cubicBezTo>
                  <a:pt x="54" y="14"/>
                  <a:pt x="53" y="14"/>
                  <a:pt x="53" y="14"/>
                </a:cubicBezTo>
                <a:cubicBezTo>
                  <a:pt x="48" y="17"/>
                  <a:pt x="48" y="17"/>
                  <a:pt x="48" y="17"/>
                </a:cubicBezTo>
                <a:cubicBezTo>
                  <a:pt x="47" y="17"/>
                  <a:pt x="47" y="18"/>
                  <a:pt x="47" y="18"/>
                </a:cubicBezTo>
                <a:cubicBezTo>
                  <a:pt x="47" y="19"/>
                  <a:pt x="48" y="19"/>
                  <a:pt x="48" y="19"/>
                </a:cubicBezTo>
                <a:close/>
                <a:moveTo>
                  <a:pt x="9" y="39"/>
                </a:moveTo>
                <a:cubicBezTo>
                  <a:pt x="4" y="42"/>
                  <a:pt x="4" y="42"/>
                  <a:pt x="4" y="42"/>
                </a:cubicBezTo>
                <a:cubicBezTo>
                  <a:pt x="4" y="42"/>
                  <a:pt x="4" y="43"/>
                  <a:pt x="4" y="43"/>
                </a:cubicBezTo>
                <a:cubicBezTo>
                  <a:pt x="4" y="44"/>
                  <a:pt x="4" y="44"/>
                  <a:pt x="5" y="44"/>
                </a:cubicBezTo>
                <a:cubicBezTo>
                  <a:pt x="5" y="44"/>
                  <a:pt x="5" y="44"/>
                  <a:pt x="5" y="44"/>
                </a:cubicBezTo>
                <a:cubicBezTo>
                  <a:pt x="10" y="41"/>
                  <a:pt x="10" y="41"/>
                  <a:pt x="10" y="41"/>
                </a:cubicBezTo>
                <a:cubicBezTo>
                  <a:pt x="11" y="41"/>
                  <a:pt x="11" y="40"/>
                  <a:pt x="11" y="40"/>
                </a:cubicBezTo>
                <a:cubicBezTo>
                  <a:pt x="10" y="39"/>
                  <a:pt x="10" y="39"/>
                  <a:pt x="9" y="39"/>
                </a:cubicBezTo>
                <a:close/>
                <a:moveTo>
                  <a:pt x="57" y="28"/>
                </a:moveTo>
                <a:cubicBezTo>
                  <a:pt x="51" y="28"/>
                  <a:pt x="51" y="28"/>
                  <a:pt x="51" y="28"/>
                </a:cubicBezTo>
                <a:cubicBezTo>
                  <a:pt x="51" y="28"/>
                  <a:pt x="50" y="28"/>
                  <a:pt x="50" y="29"/>
                </a:cubicBezTo>
                <a:cubicBezTo>
                  <a:pt x="50" y="30"/>
                  <a:pt x="51" y="30"/>
                  <a:pt x="51" y="30"/>
                </a:cubicBezTo>
                <a:cubicBezTo>
                  <a:pt x="57" y="30"/>
                  <a:pt x="57" y="30"/>
                  <a:pt x="57" y="30"/>
                </a:cubicBezTo>
                <a:cubicBezTo>
                  <a:pt x="58" y="30"/>
                  <a:pt x="58" y="30"/>
                  <a:pt x="58" y="29"/>
                </a:cubicBezTo>
                <a:cubicBezTo>
                  <a:pt x="58" y="28"/>
                  <a:pt x="58" y="28"/>
                  <a:pt x="57" y="28"/>
                </a:cubicBezTo>
                <a:close/>
                <a:moveTo>
                  <a:pt x="8" y="29"/>
                </a:moveTo>
                <a:cubicBezTo>
                  <a:pt x="8" y="28"/>
                  <a:pt x="7" y="28"/>
                  <a:pt x="7" y="28"/>
                </a:cubicBezTo>
                <a:cubicBezTo>
                  <a:pt x="1" y="28"/>
                  <a:pt x="1" y="28"/>
                  <a:pt x="1" y="28"/>
                </a:cubicBezTo>
                <a:cubicBezTo>
                  <a:pt x="0" y="28"/>
                  <a:pt x="0" y="28"/>
                  <a:pt x="0" y="29"/>
                </a:cubicBezTo>
                <a:cubicBezTo>
                  <a:pt x="0" y="30"/>
                  <a:pt x="0" y="30"/>
                  <a:pt x="1" y="30"/>
                </a:cubicBezTo>
                <a:cubicBezTo>
                  <a:pt x="7" y="30"/>
                  <a:pt x="7" y="30"/>
                  <a:pt x="7" y="30"/>
                </a:cubicBezTo>
                <a:cubicBezTo>
                  <a:pt x="7" y="30"/>
                  <a:pt x="8" y="30"/>
                  <a:pt x="8" y="29"/>
                </a:cubicBezTo>
                <a:close/>
                <a:moveTo>
                  <a:pt x="49" y="39"/>
                </a:moveTo>
                <a:cubicBezTo>
                  <a:pt x="48" y="39"/>
                  <a:pt x="48" y="39"/>
                  <a:pt x="47" y="40"/>
                </a:cubicBezTo>
                <a:cubicBezTo>
                  <a:pt x="47" y="40"/>
                  <a:pt x="47" y="41"/>
                  <a:pt x="48" y="41"/>
                </a:cubicBezTo>
                <a:cubicBezTo>
                  <a:pt x="53" y="44"/>
                  <a:pt x="53" y="44"/>
                  <a:pt x="53" y="44"/>
                </a:cubicBezTo>
                <a:cubicBezTo>
                  <a:pt x="53" y="44"/>
                  <a:pt x="53" y="44"/>
                  <a:pt x="53" y="44"/>
                </a:cubicBezTo>
                <a:cubicBezTo>
                  <a:pt x="54" y="44"/>
                  <a:pt x="54" y="44"/>
                  <a:pt x="54" y="43"/>
                </a:cubicBezTo>
                <a:cubicBezTo>
                  <a:pt x="54" y="43"/>
                  <a:pt x="54" y="42"/>
                  <a:pt x="54" y="42"/>
                </a:cubicBezTo>
                <a:lnTo>
                  <a:pt x="49" y="39"/>
                </a:lnTo>
                <a:close/>
                <a:moveTo>
                  <a:pt x="5" y="14"/>
                </a:moveTo>
                <a:cubicBezTo>
                  <a:pt x="5" y="14"/>
                  <a:pt x="4" y="14"/>
                  <a:pt x="4" y="14"/>
                </a:cubicBezTo>
                <a:cubicBezTo>
                  <a:pt x="4" y="15"/>
                  <a:pt x="4" y="16"/>
                  <a:pt x="4" y="16"/>
                </a:cubicBezTo>
                <a:cubicBezTo>
                  <a:pt x="9" y="19"/>
                  <a:pt x="9" y="19"/>
                  <a:pt x="9" y="19"/>
                </a:cubicBezTo>
                <a:cubicBezTo>
                  <a:pt x="10" y="19"/>
                  <a:pt x="10" y="19"/>
                  <a:pt x="10" y="19"/>
                </a:cubicBezTo>
                <a:cubicBezTo>
                  <a:pt x="10" y="19"/>
                  <a:pt x="11" y="19"/>
                  <a:pt x="11" y="18"/>
                </a:cubicBezTo>
                <a:cubicBezTo>
                  <a:pt x="11" y="18"/>
                  <a:pt x="11" y="17"/>
                  <a:pt x="10" y="17"/>
                </a:cubicBezTo>
                <a:lnTo>
                  <a:pt x="5" y="14"/>
                </a:lnTo>
                <a:close/>
                <a:moveTo>
                  <a:pt x="41" y="48"/>
                </a:moveTo>
                <a:cubicBezTo>
                  <a:pt x="41" y="47"/>
                  <a:pt x="40" y="47"/>
                  <a:pt x="40" y="47"/>
                </a:cubicBezTo>
                <a:cubicBezTo>
                  <a:pt x="39" y="47"/>
                  <a:pt x="39" y="48"/>
                  <a:pt x="39" y="49"/>
                </a:cubicBezTo>
                <a:cubicBezTo>
                  <a:pt x="42" y="54"/>
                  <a:pt x="42" y="54"/>
                  <a:pt x="42" y="54"/>
                </a:cubicBezTo>
                <a:cubicBezTo>
                  <a:pt x="42" y="54"/>
                  <a:pt x="43" y="54"/>
                  <a:pt x="43" y="54"/>
                </a:cubicBezTo>
                <a:cubicBezTo>
                  <a:pt x="43" y="54"/>
                  <a:pt x="43" y="54"/>
                  <a:pt x="44" y="54"/>
                </a:cubicBezTo>
                <a:cubicBezTo>
                  <a:pt x="44" y="54"/>
                  <a:pt x="44" y="53"/>
                  <a:pt x="44" y="53"/>
                </a:cubicBezTo>
                <a:lnTo>
                  <a:pt x="41" y="48"/>
                </a:lnTo>
                <a:close/>
                <a:moveTo>
                  <a:pt x="17" y="10"/>
                </a:moveTo>
                <a:cubicBezTo>
                  <a:pt x="17" y="11"/>
                  <a:pt x="18" y="11"/>
                  <a:pt x="18" y="11"/>
                </a:cubicBezTo>
                <a:cubicBezTo>
                  <a:pt x="18" y="11"/>
                  <a:pt x="18" y="11"/>
                  <a:pt x="18" y="11"/>
                </a:cubicBezTo>
                <a:cubicBezTo>
                  <a:pt x="19" y="10"/>
                  <a:pt x="19" y="10"/>
                  <a:pt x="19" y="9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5" y="4"/>
                  <a:pt x="15" y="4"/>
                </a:cubicBezTo>
                <a:cubicBezTo>
                  <a:pt x="14" y="4"/>
                  <a:pt x="14" y="5"/>
                  <a:pt x="14" y="5"/>
                </a:cubicBezTo>
                <a:lnTo>
                  <a:pt x="17" y="10"/>
                </a:lnTo>
                <a:close/>
                <a:moveTo>
                  <a:pt x="29" y="8"/>
                </a:moveTo>
                <a:cubicBezTo>
                  <a:pt x="30" y="8"/>
                  <a:pt x="30" y="7"/>
                  <a:pt x="30" y="7"/>
                </a:cubicBezTo>
                <a:cubicBezTo>
                  <a:pt x="30" y="1"/>
                  <a:pt x="30" y="1"/>
                  <a:pt x="30" y="1"/>
                </a:cubicBezTo>
                <a:cubicBezTo>
                  <a:pt x="30" y="0"/>
                  <a:pt x="30" y="0"/>
                  <a:pt x="29" y="0"/>
                </a:cubicBezTo>
                <a:cubicBezTo>
                  <a:pt x="28" y="0"/>
                  <a:pt x="28" y="0"/>
                  <a:pt x="28" y="1"/>
                </a:cubicBezTo>
                <a:cubicBezTo>
                  <a:pt x="28" y="7"/>
                  <a:pt x="28" y="7"/>
                  <a:pt x="28" y="7"/>
                </a:cubicBezTo>
                <a:cubicBezTo>
                  <a:pt x="28" y="7"/>
                  <a:pt x="28" y="8"/>
                  <a:pt x="29" y="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12" tIns="45707" rIns="91412" bIns="45707" numCol="1" anchor="t" anchorCtr="0" compatLnSpc="1"/>
          <a:lstStyle/>
          <a:p>
            <a:pPr defTabSz="1218565">
              <a:defRPr/>
            </a:pPr>
            <a:endParaRPr lang="en-US" sz="1800" kern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60" name="Freeform 14"/>
          <p:cNvSpPr>
            <a:spLocks noEditPoints="1"/>
          </p:cNvSpPr>
          <p:nvPr/>
        </p:nvSpPr>
        <p:spPr bwMode="auto">
          <a:xfrm>
            <a:off x="6130925" y="4139565"/>
            <a:ext cx="217805" cy="254000"/>
          </a:xfrm>
          <a:custGeom>
            <a:avLst/>
            <a:gdLst>
              <a:gd name="T0" fmla="*/ 36 w 56"/>
              <a:gd name="T1" fmla="*/ 14 h 65"/>
              <a:gd name="T2" fmla="*/ 43 w 56"/>
              <a:gd name="T3" fmla="*/ 2 h 65"/>
              <a:gd name="T4" fmla="*/ 41 w 56"/>
              <a:gd name="T5" fmla="*/ 0 h 65"/>
              <a:gd name="T6" fmla="*/ 13 w 56"/>
              <a:gd name="T7" fmla="*/ 1 h 65"/>
              <a:gd name="T8" fmla="*/ 20 w 56"/>
              <a:gd name="T9" fmla="*/ 14 h 65"/>
              <a:gd name="T10" fmla="*/ 0 w 56"/>
              <a:gd name="T11" fmla="*/ 37 h 65"/>
              <a:gd name="T12" fmla="*/ 7 w 56"/>
              <a:gd name="T13" fmla="*/ 65 h 65"/>
              <a:gd name="T14" fmla="*/ 56 w 56"/>
              <a:gd name="T15" fmla="*/ 58 h 65"/>
              <a:gd name="T16" fmla="*/ 36 w 56"/>
              <a:gd name="T17" fmla="*/ 15 h 65"/>
              <a:gd name="T18" fmla="*/ 23 w 56"/>
              <a:gd name="T19" fmla="*/ 4 h 65"/>
              <a:gd name="T20" fmla="*/ 21 w 56"/>
              <a:gd name="T21" fmla="*/ 5 h 65"/>
              <a:gd name="T22" fmla="*/ 22 w 56"/>
              <a:gd name="T23" fmla="*/ 13 h 65"/>
              <a:gd name="T24" fmla="*/ 39 w 56"/>
              <a:gd name="T25" fmla="*/ 3 h 65"/>
              <a:gd name="T26" fmla="*/ 26 w 56"/>
              <a:gd name="T27" fmla="*/ 13 h 65"/>
              <a:gd name="T28" fmla="*/ 33 w 56"/>
              <a:gd name="T29" fmla="*/ 15 h 65"/>
              <a:gd name="T30" fmla="*/ 23 w 56"/>
              <a:gd name="T31" fmla="*/ 16 h 65"/>
              <a:gd name="T32" fmla="*/ 53 w 56"/>
              <a:gd name="T33" fmla="*/ 58 h 65"/>
              <a:gd name="T34" fmla="*/ 7 w 56"/>
              <a:gd name="T35" fmla="*/ 62 h 65"/>
              <a:gd name="T36" fmla="*/ 3 w 56"/>
              <a:gd name="T37" fmla="*/ 37 h 65"/>
              <a:gd name="T38" fmla="*/ 34 w 56"/>
              <a:gd name="T39" fmla="*/ 18 h 65"/>
              <a:gd name="T40" fmla="*/ 53 w 56"/>
              <a:gd name="T41" fmla="*/ 58 h 65"/>
              <a:gd name="T42" fmla="*/ 8 w 56"/>
              <a:gd name="T43" fmla="*/ 54 h 65"/>
              <a:gd name="T44" fmla="*/ 12 w 56"/>
              <a:gd name="T45" fmla="*/ 58 h 65"/>
              <a:gd name="T46" fmla="*/ 6 w 56"/>
              <a:gd name="T47" fmla="*/ 54 h 65"/>
              <a:gd name="T48" fmla="*/ 23 w 56"/>
              <a:gd name="T49" fmla="*/ 21 h 65"/>
              <a:gd name="T50" fmla="*/ 23 w 56"/>
              <a:gd name="T51" fmla="*/ 23 h 65"/>
              <a:gd name="T52" fmla="*/ 28 w 56"/>
              <a:gd name="T53" fmla="*/ 28 h 65"/>
              <a:gd name="T54" fmla="*/ 28 w 56"/>
              <a:gd name="T55" fmla="*/ 53 h 65"/>
              <a:gd name="T56" fmla="*/ 28 w 56"/>
              <a:gd name="T57" fmla="*/ 28 h 65"/>
              <a:gd name="T58" fmla="*/ 17 w 56"/>
              <a:gd name="T59" fmla="*/ 41 h 65"/>
              <a:gd name="T60" fmla="*/ 38 w 56"/>
              <a:gd name="T61" fmla="*/ 41 h 65"/>
              <a:gd name="T62" fmla="*/ 26 w 56"/>
              <a:gd name="T63" fmla="*/ 37 h 65"/>
              <a:gd name="T64" fmla="*/ 32 w 56"/>
              <a:gd name="T65" fmla="*/ 44 h 65"/>
              <a:gd name="T66" fmla="*/ 29 w 56"/>
              <a:gd name="T67" fmla="*/ 49 h 65"/>
              <a:gd name="T68" fmla="*/ 27 w 56"/>
              <a:gd name="T69" fmla="*/ 49 h 65"/>
              <a:gd name="T70" fmla="*/ 24 w 56"/>
              <a:gd name="T71" fmla="*/ 44 h 65"/>
              <a:gd name="T72" fmla="*/ 26 w 56"/>
              <a:gd name="T73" fmla="*/ 44 h 65"/>
              <a:gd name="T74" fmla="*/ 30 w 56"/>
              <a:gd name="T75" fmla="*/ 44 h 65"/>
              <a:gd name="T76" fmla="*/ 24 w 56"/>
              <a:gd name="T77" fmla="*/ 37 h 65"/>
              <a:gd name="T78" fmla="*/ 27 w 56"/>
              <a:gd name="T79" fmla="*/ 32 h 65"/>
              <a:gd name="T80" fmla="*/ 29 w 56"/>
              <a:gd name="T81" fmla="*/ 32 h 65"/>
              <a:gd name="T82" fmla="*/ 32 w 56"/>
              <a:gd name="T83" fmla="*/ 37 h 65"/>
              <a:gd name="T84" fmla="*/ 30 w 56"/>
              <a:gd name="T85" fmla="*/ 37 h 65"/>
              <a:gd name="T86" fmla="*/ 26 w 56"/>
              <a:gd name="T87" fmla="*/ 37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6" h="65">
                <a:moveTo>
                  <a:pt x="36" y="15"/>
                </a:moveTo>
                <a:cubicBezTo>
                  <a:pt x="36" y="14"/>
                  <a:pt x="36" y="14"/>
                  <a:pt x="36" y="14"/>
                </a:cubicBezTo>
                <a:cubicBezTo>
                  <a:pt x="43" y="3"/>
                  <a:pt x="43" y="3"/>
                  <a:pt x="43" y="3"/>
                </a:cubicBezTo>
                <a:cubicBezTo>
                  <a:pt x="43" y="3"/>
                  <a:pt x="43" y="3"/>
                  <a:pt x="43" y="2"/>
                </a:cubicBezTo>
                <a:cubicBezTo>
                  <a:pt x="43" y="1"/>
                  <a:pt x="42" y="0"/>
                  <a:pt x="41" y="0"/>
                </a:cubicBezTo>
                <a:cubicBezTo>
                  <a:pt x="41" y="0"/>
                  <a:pt x="41" y="0"/>
                  <a:pt x="41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14" y="0"/>
                  <a:pt x="13" y="0"/>
                  <a:pt x="13" y="1"/>
                </a:cubicBezTo>
                <a:cubicBezTo>
                  <a:pt x="12" y="2"/>
                  <a:pt x="12" y="3"/>
                  <a:pt x="13" y="3"/>
                </a:cubicBezTo>
                <a:cubicBezTo>
                  <a:pt x="20" y="14"/>
                  <a:pt x="20" y="14"/>
                  <a:pt x="20" y="14"/>
                </a:cubicBezTo>
                <a:cubicBezTo>
                  <a:pt x="20" y="15"/>
                  <a:pt x="20" y="15"/>
                  <a:pt x="20" y="15"/>
                </a:cubicBezTo>
                <a:cubicBezTo>
                  <a:pt x="9" y="16"/>
                  <a:pt x="0" y="26"/>
                  <a:pt x="0" y="37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61"/>
                  <a:pt x="3" y="65"/>
                  <a:pt x="7" y="65"/>
                </a:cubicBezTo>
                <a:cubicBezTo>
                  <a:pt x="49" y="65"/>
                  <a:pt x="49" y="65"/>
                  <a:pt x="49" y="65"/>
                </a:cubicBezTo>
                <a:cubicBezTo>
                  <a:pt x="53" y="65"/>
                  <a:pt x="56" y="61"/>
                  <a:pt x="56" y="58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26"/>
                  <a:pt x="47" y="16"/>
                  <a:pt x="36" y="15"/>
                </a:cubicBezTo>
                <a:close/>
                <a:moveTo>
                  <a:pt x="26" y="13"/>
                </a:moveTo>
                <a:cubicBezTo>
                  <a:pt x="23" y="4"/>
                  <a:pt x="23" y="4"/>
                  <a:pt x="23" y="4"/>
                </a:cubicBezTo>
                <a:cubicBezTo>
                  <a:pt x="22" y="3"/>
                  <a:pt x="22" y="3"/>
                  <a:pt x="21" y="3"/>
                </a:cubicBezTo>
                <a:cubicBezTo>
                  <a:pt x="21" y="4"/>
                  <a:pt x="21" y="4"/>
                  <a:pt x="21" y="5"/>
                </a:cubicBezTo>
                <a:cubicBezTo>
                  <a:pt x="24" y="13"/>
                  <a:pt x="24" y="13"/>
                  <a:pt x="24" y="13"/>
                </a:cubicBezTo>
                <a:cubicBezTo>
                  <a:pt x="22" y="13"/>
                  <a:pt x="22" y="13"/>
                  <a:pt x="22" y="13"/>
                </a:cubicBezTo>
                <a:cubicBezTo>
                  <a:pt x="16" y="3"/>
                  <a:pt x="16" y="3"/>
                  <a:pt x="16" y="3"/>
                </a:cubicBezTo>
                <a:cubicBezTo>
                  <a:pt x="39" y="3"/>
                  <a:pt x="39" y="3"/>
                  <a:pt x="39" y="3"/>
                </a:cubicBezTo>
                <a:cubicBezTo>
                  <a:pt x="33" y="13"/>
                  <a:pt x="33" y="13"/>
                  <a:pt x="33" y="13"/>
                </a:cubicBezTo>
                <a:lnTo>
                  <a:pt x="26" y="13"/>
                </a:lnTo>
                <a:close/>
                <a:moveTo>
                  <a:pt x="23" y="15"/>
                </a:moveTo>
                <a:cubicBezTo>
                  <a:pt x="33" y="15"/>
                  <a:pt x="33" y="15"/>
                  <a:pt x="33" y="15"/>
                </a:cubicBezTo>
                <a:cubicBezTo>
                  <a:pt x="33" y="16"/>
                  <a:pt x="33" y="16"/>
                  <a:pt x="33" y="16"/>
                </a:cubicBezTo>
                <a:cubicBezTo>
                  <a:pt x="23" y="16"/>
                  <a:pt x="23" y="16"/>
                  <a:pt x="23" y="16"/>
                </a:cubicBezTo>
                <a:lnTo>
                  <a:pt x="23" y="15"/>
                </a:lnTo>
                <a:close/>
                <a:moveTo>
                  <a:pt x="53" y="58"/>
                </a:moveTo>
                <a:cubicBezTo>
                  <a:pt x="53" y="60"/>
                  <a:pt x="51" y="62"/>
                  <a:pt x="49" y="62"/>
                </a:cubicBezTo>
                <a:cubicBezTo>
                  <a:pt x="7" y="62"/>
                  <a:pt x="7" y="62"/>
                  <a:pt x="7" y="62"/>
                </a:cubicBezTo>
                <a:cubicBezTo>
                  <a:pt x="5" y="62"/>
                  <a:pt x="3" y="60"/>
                  <a:pt x="3" y="58"/>
                </a:cubicBezTo>
                <a:cubicBezTo>
                  <a:pt x="3" y="37"/>
                  <a:pt x="3" y="37"/>
                  <a:pt x="3" y="37"/>
                </a:cubicBezTo>
                <a:cubicBezTo>
                  <a:pt x="3" y="26"/>
                  <a:pt x="11" y="18"/>
                  <a:pt x="22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44" y="18"/>
                  <a:pt x="53" y="26"/>
                  <a:pt x="53" y="37"/>
                </a:cubicBezTo>
                <a:lnTo>
                  <a:pt x="53" y="58"/>
                </a:lnTo>
                <a:close/>
                <a:moveTo>
                  <a:pt x="8" y="38"/>
                </a:moveTo>
                <a:cubicBezTo>
                  <a:pt x="8" y="54"/>
                  <a:pt x="8" y="54"/>
                  <a:pt x="8" y="54"/>
                </a:cubicBezTo>
                <a:cubicBezTo>
                  <a:pt x="8" y="55"/>
                  <a:pt x="9" y="57"/>
                  <a:pt x="11" y="57"/>
                </a:cubicBezTo>
                <a:cubicBezTo>
                  <a:pt x="11" y="57"/>
                  <a:pt x="12" y="57"/>
                  <a:pt x="12" y="58"/>
                </a:cubicBezTo>
                <a:cubicBezTo>
                  <a:pt x="12" y="58"/>
                  <a:pt x="11" y="59"/>
                  <a:pt x="11" y="59"/>
                </a:cubicBezTo>
                <a:cubicBezTo>
                  <a:pt x="8" y="59"/>
                  <a:pt x="6" y="56"/>
                  <a:pt x="6" y="54"/>
                </a:cubicBezTo>
                <a:cubicBezTo>
                  <a:pt x="6" y="38"/>
                  <a:pt x="6" y="38"/>
                  <a:pt x="6" y="38"/>
                </a:cubicBezTo>
                <a:cubicBezTo>
                  <a:pt x="6" y="28"/>
                  <a:pt x="14" y="21"/>
                  <a:pt x="23" y="21"/>
                </a:cubicBezTo>
                <a:cubicBezTo>
                  <a:pt x="24" y="21"/>
                  <a:pt x="24" y="21"/>
                  <a:pt x="24" y="22"/>
                </a:cubicBezTo>
                <a:cubicBezTo>
                  <a:pt x="24" y="22"/>
                  <a:pt x="24" y="23"/>
                  <a:pt x="23" y="23"/>
                </a:cubicBezTo>
                <a:cubicBezTo>
                  <a:pt x="15" y="23"/>
                  <a:pt x="8" y="29"/>
                  <a:pt x="8" y="38"/>
                </a:cubicBezTo>
                <a:close/>
                <a:moveTo>
                  <a:pt x="28" y="28"/>
                </a:moveTo>
                <a:cubicBezTo>
                  <a:pt x="21" y="28"/>
                  <a:pt x="15" y="34"/>
                  <a:pt x="15" y="41"/>
                </a:cubicBezTo>
                <a:cubicBezTo>
                  <a:pt x="15" y="47"/>
                  <a:pt x="21" y="53"/>
                  <a:pt x="28" y="53"/>
                </a:cubicBezTo>
                <a:cubicBezTo>
                  <a:pt x="35" y="53"/>
                  <a:pt x="40" y="47"/>
                  <a:pt x="40" y="41"/>
                </a:cubicBezTo>
                <a:cubicBezTo>
                  <a:pt x="40" y="34"/>
                  <a:pt x="35" y="28"/>
                  <a:pt x="28" y="28"/>
                </a:cubicBezTo>
                <a:close/>
                <a:moveTo>
                  <a:pt x="28" y="51"/>
                </a:moveTo>
                <a:cubicBezTo>
                  <a:pt x="22" y="51"/>
                  <a:pt x="17" y="46"/>
                  <a:pt x="17" y="41"/>
                </a:cubicBezTo>
                <a:cubicBezTo>
                  <a:pt x="17" y="35"/>
                  <a:pt x="22" y="30"/>
                  <a:pt x="28" y="30"/>
                </a:cubicBezTo>
                <a:cubicBezTo>
                  <a:pt x="33" y="30"/>
                  <a:pt x="38" y="35"/>
                  <a:pt x="38" y="41"/>
                </a:cubicBezTo>
                <a:cubicBezTo>
                  <a:pt x="38" y="46"/>
                  <a:pt x="33" y="51"/>
                  <a:pt x="28" y="51"/>
                </a:cubicBezTo>
                <a:close/>
                <a:moveTo>
                  <a:pt x="26" y="37"/>
                </a:moveTo>
                <a:cubicBezTo>
                  <a:pt x="26" y="39"/>
                  <a:pt x="27" y="40"/>
                  <a:pt x="28" y="40"/>
                </a:cubicBezTo>
                <a:cubicBezTo>
                  <a:pt x="30" y="40"/>
                  <a:pt x="32" y="41"/>
                  <a:pt x="32" y="44"/>
                </a:cubicBezTo>
                <a:cubicBezTo>
                  <a:pt x="32" y="46"/>
                  <a:pt x="31" y="47"/>
                  <a:pt x="29" y="48"/>
                </a:cubicBezTo>
                <a:cubicBezTo>
                  <a:pt x="29" y="49"/>
                  <a:pt x="29" y="49"/>
                  <a:pt x="29" y="49"/>
                </a:cubicBezTo>
                <a:cubicBezTo>
                  <a:pt x="29" y="49"/>
                  <a:pt x="28" y="50"/>
                  <a:pt x="28" y="50"/>
                </a:cubicBezTo>
                <a:cubicBezTo>
                  <a:pt x="27" y="50"/>
                  <a:pt x="27" y="49"/>
                  <a:pt x="27" y="49"/>
                </a:cubicBezTo>
                <a:cubicBezTo>
                  <a:pt x="27" y="48"/>
                  <a:pt x="27" y="48"/>
                  <a:pt x="27" y="48"/>
                </a:cubicBezTo>
                <a:cubicBezTo>
                  <a:pt x="25" y="47"/>
                  <a:pt x="24" y="46"/>
                  <a:pt x="24" y="44"/>
                </a:cubicBezTo>
                <a:cubicBezTo>
                  <a:pt x="24" y="43"/>
                  <a:pt x="24" y="43"/>
                  <a:pt x="25" y="43"/>
                </a:cubicBezTo>
                <a:cubicBezTo>
                  <a:pt x="25" y="43"/>
                  <a:pt x="26" y="43"/>
                  <a:pt x="26" y="44"/>
                </a:cubicBezTo>
                <a:cubicBezTo>
                  <a:pt x="26" y="45"/>
                  <a:pt x="27" y="46"/>
                  <a:pt x="28" y="46"/>
                </a:cubicBezTo>
                <a:cubicBezTo>
                  <a:pt x="29" y="46"/>
                  <a:pt x="30" y="45"/>
                  <a:pt x="30" y="44"/>
                </a:cubicBezTo>
                <a:cubicBezTo>
                  <a:pt x="30" y="42"/>
                  <a:pt x="29" y="42"/>
                  <a:pt x="28" y="42"/>
                </a:cubicBezTo>
                <a:cubicBezTo>
                  <a:pt x="25" y="42"/>
                  <a:pt x="24" y="40"/>
                  <a:pt x="24" y="37"/>
                </a:cubicBezTo>
                <a:cubicBezTo>
                  <a:pt x="24" y="36"/>
                  <a:pt x="25" y="34"/>
                  <a:pt x="27" y="34"/>
                </a:cubicBezTo>
                <a:cubicBezTo>
                  <a:pt x="27" y="32"/>
                  <a:pt x="27" y="32"/>
                  <a:pt x="27" y="32"/>
                </a:cubicBezTo>
                <a:cubicBezTo>
                  <a:pt x="27" y="32"/>
                  <a:pt x="27" y="31"/>
                  <a:pt x="28" y="31"/>
                </a:cubicBezTo>
                <a:cubicBezTo>
                  <a:pt x="28" y="31"/>
                  <a:pt x="29" y="32"/>
                  <a:pt x="29" y="32"/>
                </a:cubicBezTo>
                <a:cubicBezTo>
                  <a:pt x="29" y="33"/>
                  <a:pt x="29" y="33"/>
                  <a:pt x="29" y="33"/>
                </a:cubicBezTo>
                <a:cubicBezTo>
                  <a:pt x="30" y="34"/>
                  <a:pt x="32" y="35"/>
                  <a:pt x="32" y="37"/>
                </a:cubicBezTo>
                <a:cubicBezTo>
                  <a:pt x="32" y="38"/>
                  <a:pt x="31" y="38"/>
                  <a:pt x="31" y="38"/>
                </a:cubicBezTo>
                <a:cubicBezTo>
                  <a:pt x="30" y="38"/>
                  <a:pt x="30" y="38"/>
                  <a:pt x="30" y="37"/>
                </a:cubicBezTo>
                <a:cubicBezTo>
                  <a:pt x="30" y="36"/>
                  <a:pt x="29" y="35"/>
                  <a:pt x="28" y="35"/>
                </a:cubicBezTo>
                <a:cubicBezTo>
                  <a:pt x="27" y="35"/>
                  <a:pt x="26" y="36"/>
                  <a:pt x="26" y="37"/>
                </a:cubicBezTo>
                <a:close/>
              </a:path>
            </a:pathLst>
          </a:custGeom>
          <a:solidFill>
            <a:srgbClr val="E7E6E6">
              <a:lumMod val="75000"/>
              <a:alpha val="75000"/>
            </a:srgbClr>
          </a:solidFill>
          <a:ln>
            <a:noFill/>
          </a:ln>
        </p:spPr>
        <p:txBody>
          <a:bodyPr vert="horz" wrap="square" lIns="91412" tIns="45707" rIns="91412" bIns="45707" numCol="1" anchor="t" anchorCtr="0" compatLnSpc="1"/>
          <a:lstStyle/>
          <a:p>
            <a:pPr defTabSz="1218565">
              <a:defRPr/>
            </a:pPr>
            <a:endParaRPr lang="en-US" sz="1800" kern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61" name="Freeform 18"/>
          <p:cNvSpPr>
            <a:spLocks noEditPoints="1"/>
          </p:cNvSpPr>
          <p:nvPr/>
        </p:nvSpPr>
        <p:spPr bwMode="auto">
          <a:xfrm>
            <a:off x="6092190" y="3489325"/>
            <a:ext cx="367665" cy="346710"/>
          </a:xfrm>
          <a:custGeom>
            <a:avLst/>
            <a:gdLst>
              <a:gd name="T0" fmla="*/ 13 w 75"/>
              <a:gd name="T1" fmla="*/ 41 h 71"/>
              <a:gd name="T2" fmla="*/ 13 w 75"/>
              <a:gd name="T3" fmla="*/ 35 h 71"/>
              <a:gd name="T4" fmla="*/ 65 w 75"/>
              <a:gd name="T5" fmla="*/ 12 h 71"/>
              <a:gd name="T6" fmla="*/ 36 w 75"/>
              <a:gd name="T7" fmla="*/ 13 h 71"/>
              <a:gd name="T8" fmla="*/ 65 w 75"/>
              <a:gd name="T9" fmla="*/ 14 h 71"/>
              <a:gd name="T10" fmla="*/ 65 w 75"/>
              <a:gd name="T11" fmla="*/ 12 h 71"/>
              <a:gd name="T12" fmla="*/ 22 w 75"/>
              <a:gd name="T13" fmla="*/ 38 h 71"/>
              <a:gd name="T14" fmla="*/ 27 w 75"/>
              <a:gd name="T15" fmla="*/ 38 h 71"/>
              <a:gd name="T16" fmla="*/ 36 w 75"/>
              <a:gd name="T17" fmla="*/ 35 h 71"/>
              <a:gd name="T18" fmla="*/ 36 w 75"/>
              <a:gd name="T19" fmla="*/ 41 h 71"/>
              <a:gd name="T20" fmla="*/ 36 w 75"/>
              <a:gd name="T21" fmla="*/ 35 h 71"/>
              <a:gd name="T22" fmla="*/ 75 w 75"/>
              <a:gd name="T23" fmla="*/ 36 h 71"/>
              <a:gd name="T24" fmla="*/ 67 w 75"/>
              <a:gd name="T25" fmla="*/ 42 h 71"/>
              <a:gd name="T26" fmla="*/ 71 w 75"/>
              <a:gd name="T27" fmla="*/ 52 h 71"/>
              <a:gd name="T28" fmla="*/ 67 w 75"/>
              <a:gd name="T29" fmla="*/ 53 h 71"/>
              <a:gd name="T30" fmla="*/ 49 w 75"/>
              <a:gd name="T31" fmla="*/ 42 h 71"/>
              <a:gd name="T32" fmla="*/ 43 w 75"/>
              <a:gd name="T33" fmla="*/ 59 h 71"/>
              <a:gd name="T34" fmla="*/ 8 w 75"/>
              <a:gd name="T35" fmla="*/ 70 h 71"/>
              <a:gd name="T36" fmla="*/ 6 w 75"/>
              <a:gd name="T37" fmla="*/ 70 h 71"/>
              <a:gd name="T38" fmla="*/ 9 w 75"/>
              <a:gd name="T39" fmla="*/ 59 h 71"/>
              <a:gd name="T40" fmla="*/ 0 w 75"/>
              <a:gd name="T41" fmla="*/ 53 h 71"/>
              <a:gd name="T42" fmla="*/ 6 w 75"/>
              <a:gd name="T43" fmla="*/ 17 h 71"/>
              <a:gd name="T44" fmla="*/ 26 w 75"/>
              <a:gd name="T45" fmla="*/ 6 h 71"/>
              <a:gd name="T46" fmla="*/ 69 w 75"/>
              <a:gd name="T47" fmla="*/ 0 h 71"/>
              <a:gd name="T48" fmla="*/ 72 w 75"/>
              <a:gd name="T49" fmla="*/ 36 h 71"/>
              <a:gd name="T50" fmla="*/ 69 w 75"/>
              <a:gd name="T51" fmla="*/ 3 h 71"/>
              <a:gd name="T52" fmla="*/ 29 w 75"/>
              <a:gd name="T53" fmla="*/ 6 h 71"/>
              <a:gd name="T54" fmla="*/ 43 w 75"/>
              <a:gd name="T55" fmla="*/ 18 h 71"/>
              <a:gd name="T56" fmla="*/ 48 w 75"/>
              <a:gd name="T57" fmla="*/ 21 h 71"/>
              <a:gd name="T58" fmla="*/ 66 w 75"/>
              <a:gd name="T59" fmla="*/ 22 h 71"/>
              <a:gd name="T60" fmla="*/ 48 w 75"/>
              <a:gd name="T61" fmla="*/ 23 h 71"/>
              <a:gd name="T62" fmla="*/ 65 w 75"/>
              <a:gd name="T63" fmla="*/ 30 h 71"/>
              <a:gd name="T64" fmla="*/ 65 w 75"/>
              <a:gd name="T65" fmla="*/ 32 h 71"/>
              <a:gd name="T66" fmla="*/ 48 w 75"/>
              <a:gd name="T67" fmla="*/ 39 h 71"/>
              <a:gd name="T68" fmla="*/ 56 w 75"/>
              <a:gd name="T69" fmla="*/ 39 h 71"/>
              <a:gd name="T70" fmla="*/ 63 w 75"/>
              <a:gd name="T71" fmla="*/ 41 h 71"/>
              <a:gd name="T72" fmla="*/ 64 w 75"/>
              <a:gd name="T73" fmla="*/ 39 h 71"/>
              <a:gd name="T74" fmla="*/ 72 w 75"/>
              <a:gd name="T75" fmla="*/ 36 h 71"/>
              <a:gd name="T76" fmla="*/ 46 w 75"/>
              <a:gd name="T77" fmla="*/ 23 h 71"/>
              <a:gd name="T78" fmla="*/ 6 w 75"/>
              <a:gd name="T79" fmla="*/ 20 h 71"/>
              <a:gd name="T80" fmla="*/ 3 w 75"/>
              <a:gd name="T81" fmla="*/ 53 h 71"/>
              <a:gd name="T82" fmla="*/ 12 w 75"/>
              <a:gd name="T83" fmla="*/ 56 h 71"/>
              <a:gd name="T84" fmla="*/ 13 w 75"/>
              <a:gd name="T85" fmla="*/ 57 h 71"/>
              <a:gd name="T86" fmla="*/ 20 w 75"/>
              <a:gd name="T87" fmla="*/ 56 h 71"/>
              <a:gd name="T88" fmla="*/ 43 w 75"/>
              <a:gd name="T89" fmla="*/ 56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75" h="71">
                <a:moveTo>
                  <a:pt x="16" y="38"/>
                </a:moveTo>
                <a:cubicBezTo>
                  <a:pt x="16" y="40"/>
                  <a:pt x="15" y="41"/>
                  <a:pt x="13" y="41"/>
                </a:cubicBezTo>
                <a:cubicBezTo>
                  <a:pt x="12" y="41"/>
                  <a:pt x="10" y="40"/>
                  <a:pt x="10" y="38"/>
                </a:cubicBezTo>
                <a:cubicBezTo>
                  <a:pt x="10" y="37"/>
                  <a:pt x="12" y="35"/>
                  <a:pt x="13" y="35"/>
                </a:cubicBezTo>
                <a:cubicBezTo>
                  <a:pt x="15" y="35"/>
                  <a:pt x="16" y="37"/>
                  <a:pt x="16" y="38"/>
                </a:cubicBezTo>
                <a:close/>
                <a:moveTo>
                  <a:pt x="65" y="12"/>
                </a:moveTo>
                <a:cubicBezTo>
                  <a:pt x="37" y="12"/>
                  <a:pt x="37" y="12"/>
                  <a:pt x="37" y="12"/>
                </a:cubicBezTo>
                <a:cubicBezTo>
                  <a:pt x="36" y="12"/>
                  <a:pt x="36" y="12"/>
                  <a:pt x="36" y="13"/>
                </a:cubicBezTo>
                <a:cubicBezTo>
                  <a:pt x="36" y="14"/>
                  <a:pt x="36" y="14"/>
                  <a:pt x="37" y="14"/>
                </a:cubicBezTo>
                <a:cubicBezTo>
                  <a:pt x="65" y="14"/>
                  <a:pt x="65" y="14"/>
                  <a:pt x="65" y="14"/>
                </a:cubicBezTo>
                <a:cubicBezTo>
                  <a:pt x="65" y="14"/>
                  <a:pt x="66" y="14"/>
                  <a:pt x="66" y="13"/>
                </a:cubicBezTo>
                <a:cubicBezTo>
                  <a:pt x="66" y="12"/>
                  <a:pt x="65" y="12"/>
                  <a:pt x="65" y="12"/>
                </a:cubicBezTo>
                <a:close/>
                <a:moveTo>
                  <a:pt x="24" y="35"/>
                </a:moveTo>
                <a:cubicBezTo>
                  <a:pt x="23" y="35"/>
                  <a:pt x="22" y="37"/>
                  <a:pt x="22" y="38"/>
                </a:cubicBezTo>
                <a:cubicBezTo>
                  <a:pt x="22" y="40"/>
                  <a:pt x="23" y="41"/>
                  <a:pt x="24" y="41"/>
                </a:cubicBezTo>
                <a:cubicBezTo>
                  <a:pt x="26" y="41"/>
                  <a:pt x="27" y="40"/>
                  <a:pt x="27" y="38"/>
                </a:cubicBezTo>
                <a:cubicBezTo>
                  <a:pt x="27" y="37"/>
                  <a:pt x="26" y="35"/>
                  <a:pt x="24" y="35"/>
                </a:cubicBezTo>
                <a:close/>
                <a:moveTo>
                  <a:pt x="36" y="35"/>
                </a:moveTo>
                <a:cubicBezTo>
                  <a:pt x="34" y="35"/>
                  <a:pt x="33" y="37"/>
                  <a:pt x="33" y="38"/>
                </a:cubicBezTo>
                <a:cubicBezTo>
                  <a:pt x="33" y="40"/>
                  <a:pt x="34" y="41"/>
                  <a:pt x="36" y="41"/>
                </a:cubicBezTo>
                <a:cubicBezTo>
                  <a:pt x="37" y="41"/>
                  <a:pt x="39" y="40"/>
                  <a:pt x="39" y="38"/>
                </a:cubicBezTo>
                <a:cubicBezTo>
                  <a:pt x="39" y="37"/>
                  <a:pt x="37" y="35"/>
                  <a:pt x="36" y="35"/>
                </a:cubicBezTo>
                <a:close/>
                <a:moveTo>
                  <a:pt x="75" y="6"/>
                </a:moveTo>
                <a:cubicBezTo>
                  <a:pt x="75" y="36"/>
                  <a:pt x="75" y="36"/>
                  <a:pt x="75" y="36"/>
                </a:cubicBezTo>
                <a:cubicBezTo>
                  <a:pt x="75" y="40"/>
                  <a:pt x="73" y="42"/>
                  <a:pt x="69" y="42"/>
                </a:cubicBezTo>
                <a:cubicBezTo>
                  <a:pt x="67" y="42"/>
                  <a:pt x="67" y="42"/>
                  <a:pt x="67" y="42"/>
                </a:cubicBezTo>
                <a:cubicBezTo>
                  <a:pt x="70" y="51"/>
                  <a:pt x="70" y="51"/>
                  <a:pt x="70" y="51"/>
                </a:cubicBezTo>
                <a:cubicBezTo>
                  <a:pt x="70" y="51"/>
                  <a:pt x="71" y="52"/>
                  <a:pt x="71" y="52"/>
                </a:cubicBezTo>
                <a:cubicBezTo>
                  <a:pt x="71" y="53"/>
                  <a:pt x="70" y="54"/>
                  <a:pt x="69" y="54"/>
                </a:cubicBezTo>
                <a:cubicBezTo>
                  <a:pt x="68" y="54"/>
                  <a:pt x="68" y="54"/>
                  <a:pt x="67" y="53"/>
                </a:cubicBezTo>
                <a:cubicBezTo>
                  <a:pt x="54" y="42"/>
                  <a:pt x="54" y="42"/>
                  <a:pt x="54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53"/>
                  <a:pt x="49" y="53"/>
                  <a:pt x="49" y="53"/>
                </a:cubicBezTo>
                <a:cubicBezTo>
                  <a:pt x="49" y="56"/>
                  <a:pt x="46" y="59"/>
                  <a:pt x="43" y="59"/>
                </a:cubicBezTo>
                <a:cubicBezTo>
                  <a:pt x="21" y="59"/>
                  <a:pt x="21" y="59"/>
                  <a:pt x="21" y="59"/>
                </a:cubicBezTo>
                <a:cubicBezTo>
                  <a:pt x="8" y="70"/>
                  <a:pt x="8" y="70"/>
                  <a:pt x="8" y="70"/>
                </a:cubicBezTo>
                <a:cubicBezTo>
                  <a:pt x="8" y="70"/>
                  <a:pt x="7" y="71"/>
                  <a:pt x="7" y="71"/>
                </a:cubicBezTo>
                <a:cubicBezTo>
                  <a:pt x="7" y="71"/>
                  <a:pt x="6" y="71"/>
                  <a:pt x="6" y="70"/>
                </a:cubicBezTo>
                <a:cubicBezTo>
                  <a:pt x="5" y="70"/>
                  <a:pt x="5" y="69"/>
                  <a:pt x="5" y="68"/>
                </a:cubicBezTo>
                <a:cubicBezTo>
                  <a:pt x="9" y="59"/>
                  <a:pt x="9" y="59"/>
                  <a:pt x="9" y="59"/>
                </a:cubicBezTo>
                <a:cubicBezTo>
                  <a:pt x="6" y="59"/>
                  <a:pt x="6" y="59"/>
                  <a:pt x="6" y="59"/>
                </a:cubicBezTo>
                <a:cubicBezTo>
                  <a:pt x="3" y="59"/>
                  <a:pt x="0" y="56"/>
                  <a:pt x="0" y="53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19"/>
                  <a:pt x="3" y="17"/>
                  <a:pt x="6" y="17"/>
                </a:cubicBezTo>
                <a:cubicBezTo>
                  <a:pt x="26" y="17"/>
                  <a:pt x="26" y="17"/>
                  <a:pt x="26" y="17"/>
                </a:cubicBezTo>
                <a:cubicBezTo>
                  <a:pt x="26" y="6"/>
                  <a:pt x="26" y="6"/>
                  <a:pt x="26" y="6"/>
                </a:cubicBezTo>
                <a:cubicBezTo>
                  <a:pt x="26" y="3"/>
                  <a:pt x="29" y="0"/>
                  <a:pt x="32" y="0"/>
                </a:cubicBezTo>
                <a:cubicBezTo>
                  <a:pt x="69" y="0"/>
                  <a:pt x="69" y="0"/>
                  <a:pt x="69" y="0"/>
                </a:cubicBezTo>
                <a:cubicBezTo>
                  <a:pt x="73" y="0"/>
                  <a:pt x="75" y="3"/>
                  <a:pt x="75" y="6"/>
                </a:cubicBezTo>
                <a:close/>
                <a:moveTo>
                  <a:pt x="72" y="36"/>
                </a:moveTo>
                <a:cubicBezTo>
                  <a:pt x="72" y="6"/>
                  <a:pt x="72" y="6"/>
                  <a:pt x="72" y="6"/>
                </a:cubicBezTo>
                <a:cubicBezTo>
                  <a:pt x="72" y="4"/>
                  <a:pt x="71" y="3"/>
                  <a:pt x="69" y="3"/>
                </a:cubicBezTo>
                <a:cubicBezTo>
                  <a:pt x="32" y="3"/>
                  <a:pt x="32" y="3"/>
                  <a:pt x="32" y="3"/>
                </a:cubicBezTo>
                <a:cubicBezTo>
                  <a:pt x="31" y="3"/>
                  <a:pt x="29" y="4"/>
                  <a:pt x="29" y="6"/>
                </a:cubicBezTo>
                <a:cubicBezTo>
                  <a:pt x="29" y="18"/>
                  <a:pt x="29" y="18"/>
                  <a:pt x="29" y="18"/>
                </a:cubicBezTo>
                <a:cubicBezTo>
                  <a:pt x="43" y="18"/>
                  <a:pt x="43" y="18"/>
                  <a:pt x="43" y="18"/>
                </a:cubicBezTo>
                <a:cubicBezTo>
                  <a:pt x="46" y="18"/>
                  <a:pt x="48" y="20"/>
                  <a:pt x="48" y="23"/>
                </a:cubicBezTo>
                <a:cubicBezTo>
                  <a:pt x="48" y="22"/>
                  <a:pt x="48" y="22"/>
                  <a:pt x="48" y="21"/>
                </a:cubicBezTo>
                <a:cubicBezTo>
                  <a:pt x="65" y="21"/>
                  <a:pt x="65" y="21"/>
                  <a:pt x="65" y="21"/>
                </a:cubicBezTo>
                <a:cubicBezTo>
                  <a:pt x="65" y="21"/>
                  <a:pt x="66" y="22"/>
                  <a:pt x="66" y="22"/>
                </a:cubicBezTo>
                <a:cubicBezTo>
                  <a:pt x="66" y="23"/>
                  <a:pt x="65" y="23"/>
                  <a:pt x="65" y="23"/>
                </a:cubicBezTo>
                <a:cubicBezTo>
                  <a:pt x="48" y="23"/>
                  <a:pt x="48" y="23"/>
                  <a:pt x="48" y="23"/>
                </a:cubicBezTo>
                <a:cubicBezTo>
                  <a:pt x="48" y="30"/>
                  <a:pt x="48" y="30"/>
                  <a:pt x="48" y="30"/>
                </a:cubicBezTo>
                <a:cubicBezTo>
                  <a:pt x="65" y="30"/>
                  <a:pt x="65" y="30"/>
                  <a:pt x="65" y="30"/>
                </a:cubicBezTo>
                <a:cubicBezTo>
                  <a:pt x="65" y="30"/>
                  <a:pt x="66" y="31"/>
                  <a:pt x="66" y="31"/>
                </a:cubicBezTo>
                <a:cubicBezTo>
                  <a:pt x="66" y="32"/>
                  <a:pt x="65" y="32"/>
                  <a:pt x="65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9"/>
                  <a:pt x="48" y="39"/>
                  <a:pt x="48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6" y="39"/>
                  <a:pt x="56" y="39"/>
                </a:cubicBezTo>
                <a:cubicBezTo>
                  <a:pt x="66" y="48"/>
                  <a:pt x="66" y="48"/>
                  <a:pt x="66" y="48"/>
                </a:cubicBezTo>
                <a:cubicBezTo>
                  <a:pt x="63" y="41"/>
                  <a:pt x="63" y="41"/>
                  <a:pt x="63" y="41"/>
                </a:cubicBezTo>
                <a:cubicBezTo>
                  <a:pt x="63" y="40"/>
                  <a:pt x="63" y="40"/>
                  <a:pt x="63" y="40"/>
                </a:cubicBezTo>
                <a:cubicBezTo>
                  <a:pt x="63" y="39"/>
                  <a:pt x="64" y="39"/>
                  <a:pt x="64" y="39"/>
                </a:cubicBezTo>
                <a:cubicBezTo>
                  <a:pt x="69" y="39"/>
                  <a:pt x="69" y="39"/>
                  <a:pt x="69" y="39"/>
                </a:cubicBezTo>
                <a:cubicBezTo>
                  <a:pt x="71" y="39"/>
                  <a:pt x="72" y="38"/>
                  <a:pt x="72" y="36"/>
                </a:cubicBezTo>
                <a:close/>
                <a:moveTo>
                  <a:pt x="46" y="53"/>
                </a:moveTo>
                <a:cubicBezTo>
                  <a:pt x="46" y="23"/>
                  <a:pt x="46" y="23"/>
                  <a:pt x="46" y="23"/>
                </a:cubicBezTo>
                <a:cubicBezTo>
                  <a:pt x="46" y="21"/>
                  <a:pt x="45" y="20"/>
                  <a:pt x="43" y="20"/>
                </a:cubicBezTo>
                <a:cubicBezTo>
                  <a:pt x="6" y="20"/>
                  <a:pt x="6" y="20"/>
                  <a:pt x="6" y="20"/>
                </a:cubicBezTo>
                <a:cubicBezTo>
                  <a:pt x="4" y="20"/>
                  <a:pt x="3" y="21"/>
                  <a:pt x="3" y="23"/>
                </a:cubicBezTo>
                <a:cubicBezTo>
                  <a:pt x="3" y="53"/>
                  <a:pt x="3" y="53"/>
                  <a:pt x="3" y="53"/>
                </a:cubicBezTo>
                <a:cubicBezTo>
                  <a:pt x="3" y="55"/>
                  <a:pt x="4" y="56"/>
                  <a:pt x="6" y="56"/>
                </a:cubicBezTo>
                <a:cubicBezTo>
                  <a:pt x="12" y="56"/>
                  <a:pt x="12" y="56"/>
                  <a:pt x="12" y="56"/>
                </a:cubicBezTo>
                <a:cubicBezTo>
                  <a:pt x="12" y="56"/>
                  <a:pt x="12" y="56"/>
                  <a:pt x="12" y="56"/>
                </a:cubicBezTo>
                <a:cubicBezTo>
                  <a:pt x="13" y="57"/>
                  <a:pt x="13" y="57"/>
                  <a:pt x="13" y="57"/>
                </a:cubicBezTo>
                <a:cubicBezTo>
                  <a:pt x="9" y="65"/>
                  <a:pt x="9" y="65"/>
                  <a:pt x="9" y="65"/>
                </a:cubicBezTo>
                <a:cubicBezTo>
                  <a:pt x="20" y="56"/>
                  <a:pt x="20" y="56"/>
                  <a:pt x="20" y="56"/>
                </a:cubicBezTo>
                <a:cubicBezTo>
                  <a:pt x="20" y="56"/>
                  <a:pt x="20" y="56"/>
                  <a:pt x="20" y="56"/>
                </a:cubicBezTo>
                <a:cubicBezTo>
                  <a:pt x="43" y="56"/>
                  <a:pt x="43" y="56"/>
                  <a:pt x="43" y="56"/>
                </a:cubicBezTo>
                <a:cubicBezTo>
                  <a:pt x="45" y="56"/>
                  <a:pt x="46" y="55"/>
                  <a:pt x="46" y="53"/>
                </a:cubicBezTo>
                <a:close/>
              </a:path>
            </a:pathLst>
          </a:custGeom>
          <a:solidFill>
            <a:srgbClr val="E7E6E6">
              <a:lumMod val="75000"/>
              <a:alpha val="75000"/>
            </a:srgbClr>
          </a:solidFill>
          <a:ln>
            <a:noFill/>
          </a:ln>
        </p:spPr>
        <p:txBody>
          <a:bodyPr vert="horz" wrap="square" lIns="91412" tIns="45707" rIns="91412" bIns="45707" numCol="1" anchor="t" anchorCtr="0" compatLnSpc="1"/>
          <a:lstStyle/>
          <a:p>
            <a:pPr defTabSz="1218565">
              <a:defRPr/>
            </a:pPr>
            <a:endParaRPr lang="en-US" sz="1800" kern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62" name="Freeform 37"/>
          <p:cNvSpPr>
            <a:spLocks noEditPoints="1"/>
          </p:cNvSpPr>
          <p:nvPr/>
        </p:nvSpPr>
        <p:spPr bwMode="auto">
          <a:xfrm>
            <a:off x="6763385" y="2435225"/>
            <a:ext cx="191770" cy="191770"/>
          </a:xfrm>
          <a:custGeom>
            <a:avLst/>
            <a:gdLst>
              <a:gd name="T0" fmla="*/ 18 w 35"/>
              <a:gd name="T1" fmla="*/ 0 h 35"/>
              <a:gd name="T2" fmla="*/ 0 w 35"/>
              <a:gd name="T3" fmla="*/ 18 h 35"/>
              <a:gd name="T4" fmla="*/ 18 w 35"/>
              <a:gd name="T5" fmla="*/ 35 h 35"/>
              <a:gd name="T6" fmla="*/ 35 w 35"/>
              <a:gd name="T7" fmla="*/ 18 h 35"/>
              <a:gd name="T8" fmla="*/ 18 w 35"/>
              <a:gd name="T9" fmla="*/ 0 h 35"/>
              <a:gd name="T10" fmla="*/ 18 w 35"/>
              <a:gd name="T11" fmla="*/ 32 h 35"/>
              <a:gd name="T12" fmla="*/ 3 w 35"/>
              <a:gd name="T13" fmla="*/ 18 h 35"/>
              <a:gd name="T14" fmla="*/ 18 w 35"/>
              <a:gd name="T15" fmla="*/ 3 h 35"/>
              <a:gd name="T16" fmla="*/ 32 w 35"/>
              <a:gd name="T17" fmla="*/ 18 h 35"/>
              <a:gd name="T18" fmla="*/ 18 w 35"/>
              <a:gd name="T19" fmla="*/ 32 h 35"/>
              <a:gd name="T20" fmla="*/ 24 w 35"/>
              <a:gd name="T21" fmla="*/ 12 h 35"/>
              <a:gd name="T22" fmla="*/ 19 w 35"/>
              <a:gd name="T23" fmla="*/ 18 h 35"/>
              <a:gd name="T24" fmla="*/ 24 w 35"/>
              <a:gd name="T25" fmla="*/ 23 h 35"/>
              <a:gd name="T26" fmla="*/ 24 w 35"/>
              <a:gd name="T27" fmla="*/ 24 h 35"/>
              <a:gd name="T28" fmla="*/ 24 w 35"/>
              <a:gd name="T29" fmla="*/ 25 h 35"/>
              <a:gd name="T30" fmla="*/ 23 w 35"/>
              <a:gd name="T31" fmla="*/ 24 h 35"/>
              <a:gd name="T32" fmla="*/ 18 w 35"/>
              <a:gd name="T33" fmla="*/ 19 h 35"/>
              <a:gd name="T34" fmla="*/ 12 w 35"/>
              <a:gd name="T35" fmla="*/ 24 h 35"/>
              <a:gd name="T36" fmla="*/ 12 w 35"/>
              <a:gd name="T37" fmla="*/ 25 h 35"/>
              <a:gd name="T38" fmla="*/ 11 w 35"/>
              <a:gd name="T39" fmla="*/ 24 h 35"/>
              <a:gd name="T40" fmla="*/ 11 w 35"/>
              <a:gd name="T41" fmla="*/ 23 h 35"/>
              <a:gd name="T42" fmla="*/ 16 w 35"/>
              <a:gd name="T43" fmla="*/ 18 h 35"/>
              <a:gd name="T44" fmla="*/ 11 w 35"/>
              <a:gd name="T45" fmla="*/ 12 h 35"/>
              <a:gd name="T46" fmla="*/ 11 w 35"/>
              <a:gd name="T47" fmla="*/ 11 h 35"/>
              <a:gd name="T48" fmla="*/ 12 w 35"/>
              <a:gd name="T49" fmla="*/ 11 h 35"/>
              <a:gd name="T50" fmla="*/ 18 w 35"/>
              <a:gd name="T51" fmla="*/ 16 h 35"/>
              <a:gd name="T52" fmla="*/ 23 w 35"/>
              <a:gd name="T53" fmla="*/ 11 h 35"/>
              <a:gd name="T54" fmla="*/ 24 w 35"/>
              <a:gd name="T55" fmla="*/ 11 h 35"/>
              <a:gd name="T56" fmla="*/ 24 w 35"/>
              <a:gd name="T57" fmla="*/ 12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35" h="35">
                <a:moveTo>
                  <a:pt x="18" y="0"/>
                </a:moveTo>
                <a:cubicBezTo>
                  <a:pt x="8" y="0"/>
                  <a:pt x="0" y="8"/>
                  <a:pt x="0" y="18"/>
                </a:cubicBezTo>
                <a:cubicBezTo>
                  <a:pt x="0" y="27"/>
                  <a:pt x="8" y="35"/>
                  <a:pt x="18" y="35"/>
                </a:cubicBezTo>
                <a:cubicBezTo>
                  <a:pt x="27" y="35"/>
                  <a:pt x="35" y="27"/>
                  <a:pt x="35" y="18"/>
                </a:cubicBezTo>
                <a:cubicBezTo>
                  <a:pt x="35" y="8"/>
                  <a:pt x="27" y="0"/>
                  <a:pt x="18" y="0"/>
                </a:cubicBezTo>
                <a:close/>
                <a:moveTo>
                  <a:pt x="18" y="32"/>
                </a:moveTo>
                <a:cubicBezTo>
                  <a:pt x="10" y="32"/>
                  <a:pt x="3" y="26"/>
                  <a:pt x="3" y="18"/>
                </a:cubicBezTo>
                <a:cubicBezTo>
                  <a:pt x="3" y="10"/>
                  <a:pt x="10" y="3"/>
                  <a:pt x="18" y="3"/>
                </a:cubicBezTo>
                <a:cubicBezTo>
                  <a:pt x="26" y="3"/>
                  <a:pt x="32" y="10"/>
                  <a:pt x="32" y="18"/>
                </a:cubicBezTo>
                <a:cubicBezTo>
                  <a:pt x="32" y="26"/>
                  <a:pt x="26" y="32"/>
                  <a:pt x="18" y="32"/>
                </a:cubicBezTo>
                <a:close/>
                <a:moveTo>
                  <a:pt x="24" y="12"/>
                </a:moveTo>
                <a:cubicBezTo>
                  <a:pt x="19" y="18"/>
                  <a:pt x="19" y="18"/>
                  <a:pt x="19" y="18"/>
                </a:cubicBezTo>
                <a:cubicBezTo>
                  <a:pt x="24" y="23"/>
                  <a:pt x="24" y="23"/>
                  <a:pt x="24" y="23"/>
                </a:cubicBezTo>
                <a:cubicBezTo>
                  <a:pt x="25" y="23"/>
                  <a:pt x="25" y="24"/>
                  <a:pt x="24" y="24"/>
                </a:cubicBezTo>
                <a:cubicBezTo>
                  <a:pt x="24" y="24"/>
                  <a:pt x="24" y="25"/>
                  <a:pt x="24" y="25"/>
                </a:cubicBezTo>
                <a:cubicBezTo>
                  <a:pt x="23" y="25"/>
                  <a:pt x="23" y="24"/>
                  <a:pt x="23" y="24"/>
                </a:cubicBezTo>
                <a:cubicBezTo>
                  <a:pt x="18" y="19"/>
                  <a:pt x="18" y="19"/>
                  <a:pt x="18" y="19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24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ubicBezTo>
                  <a:pt x="11" y="24"/>
                  <a:pt x="11" y="23"/>
                  <a:pt x="11" y="23"/>
                </a:cubicBezTo>
                <a:cubicBezTo>
                  <a:pt x="16" y="18"/>
                  <a:pt x="16" y="18"/>
                  <a:pt x="16" y="18"/>
                </a:cubicBezTo>
                <a:cubicBezTo>
                  <a:pt x="11" y="12"/>
                  <a:pt x="11" y="12"/>
                  <a:pt x="11" y="12"/>
                </a:cubicBezTo>
                <a:cubicBezTo>
                  <a:pt x="11" y="12"/>
                  <a:pt x="11" y="11"/>
                  <a:pt x="11" y="11"/>
                </a:cubicBezTo>
                <a:cubicBezTo>
                  <a:pt x="11" y="10"/>
                  <a:pt x="12" y="10"/>
                  <a:pt x="12" y="11"/>
                </a:cubicBezTo>
                <a:cubicBezTo>
                  <a:pt x="18" y="16"/>
                  <a:pt x="18" y="16"/>
                  <a:pt x="18" y="16"/>
                </a:cubicBezTo>
                <a:cubicBezTo>
                  <a:pt x="23" y="11"/>
                  <a:pt x="23" y="11"/>
                  <a:pt x="23" y="11"/>
                </a:cubicBezTo>
                <a:cubicBezTo>
                  <a:pt x="23" y="10"/>
                  <a:pt x="24" y="10"/>
                  <a:pt x="24" y="11"/>
                </a:cubicBezTo>
                <a:cubicBezTo>
                  <a:pt x="25" y="11"/>
                  <a:pt x="25" y="12"/>
                  <a:pt x="24" y="12"/>
                </a:cubicBezTo>
                <a:close/>
              </a:path>
            </a:pathLst>
          </a:custGeom>
          <a:solidFill>
            <a:srgbClr val="E7E6E6">
              <a:lumMod val="75000"/>
              <a:alpha val="75000"/>
            </a:srgbClr>
          </a:solidFill>
          <a:ln>
            <a:noFill/>
          </a:ln>
        </p:spPr>
        <p:txBody>
          <a:bodyPr vert="horz" wrap="square" lIns="91412" tIns="45707" rIns="91412" bIns="45707" numCol="1" anchor="t" anchorCtr="0" compatLnSpc="1"/>
          <a:lstStyle/>
          <a:p>
            <a:pPr defTabSz="1218565">
              <a:defRPr/>
            </a:pPr>
            <a:endParaRPr lang="en-US" sz="1800" kern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63" name="Freeform 18"/>
          <p:cNvSpPr>
            <a:spLocks noEditPoints="1"/>
          </p:cNvSpPr>
          <p:nvPr/>
        </p:nvSpPr>
        <p:spPr bwMode="auto">
          <a:xfrm>
            <a:off x="3583305" y="2379345"/>
            <a:ext cx="287020" cy="270510"/>
          </a:xfrm>
          <a:custGeom>
            <a:avLst/>
            <a:gdLst>
              <a:gd name="T0" fmla="*/ 13 w 75"/>
              <a:gd name="T1" fmla="*/ 41 h 71"/>
              <a:gd name="T2" fmla="*/ 13 w 75"/>
              <a:gd name="T3" fmla="*/ 35 h 71"/>
              <a:gd name="T4" fmla="*/ 65 w 75"/>
              <a:gd name="T5" fmla="*/ 12 h 71"/>
              <a:gd name="T6" fmla="*/ 36 w 75"/>
              <a:gd name="T7" fmla="*/ 13 h 71"/>
              <a:gd name="T8" fmla="*/ 65 w 75"/>
              <a:gd name="T9" fmla="*/ 14 h 71"/>
              <a:gd name="T10" fmla="*/ 65 w 75"/>
              <a:gd name="T11" fmla="*/ 12 h 71"/>
              <a:gd name="T12" fmla="*/ 22 w 75"/>
              <a:gd name="T13" fmla="*/ 38 h 71"/>
              <a:gd name="T14" fmla="*/ 27 w 75"/>
              <a:gd name="T15" fmla="*/ 38 h 71"/>
              <a:gd name="T16" fmla="*/ 36 w 75"/>
              <a:gd name="T17" fmla="*/ 35 h 71"/>
              <a:gd name="T18" fmla="*/ 36 w 75"/>
              <a:gd name="T19" fmla="*/ 41 h 71"/>
              <a:gd name="T20" fmla="*/ 36 w 75"/>
              <a:gd name="T21" fmla="*/ 35 h 71"/>
              <a:gd name="T22" fmla="*/ 75 w 75"/>
              <a:gd name="T23" fmla="*/ 36 h 71"/>
              <a:gd name="T24" fmla="*/ 67 w 75"/>
              <a:gd name="T25" fmla="*/ 42 h 71"/>
              <a:gd name="T26" fmla="*/ 71 w 75"/>
              <a:gd name="T27" fmla="*/ 52 h 71"/>
              <a:gd name="T28" fmla="*/ 67 w 75"/>
              <a:gd name="T29" fmla="*/ 53 h 71"/>
              <a:gd name="T30" fmla="*/ 49 w 75"/>
              <a:gd name="T31" fmla="*/ 42 h 71"/>
              <a:gd name="T32" fmla="*/ 43 w 75"/>
              <a:gd name="T33" fmla="*/ 59 h 71"/>
              <a:gd name="T34" fmla="*/ 8 w 75"/>
              <a:gd name="T35" fmla="*/ 70 h 71"/>
              <a:gd name="T36" fmla="*/ 6 w 75"/>
              <a:gd name="T37" fmla="*/ 70 h 71"/>
              <a:gd name="T38" fmla="*/ 9 w 75"/>
              <a:gd name="T39" fmla="*/ 59 h 71"/>
              <a:gd name="T40" fmla="*/ 0 w 75"/>
              <a:gd name="T41" fmla="*/ 53 h 71"/>
              <a:gd name="T42" fmla="*/ 6 w 75"/>
              <a:gd name="T43" fmla="*/ 17 h 71"/>
              <a:gd name="T44" fmla="*/ 26 w 75"/>
              <a:gd name="T45" fmla="*/ 6 h 71"/>
              <a:gd name="T46" fmla="*/ 69 w 75"/>
              <a:gd name="T47" fmla="*/ 0 h 71"/>
              <a:gd name="T48" fmla="*/ 72 w 75"/>
              <a:gd name="T49" fmla="*/ 36 h 71"/>
              <a:gd name="T50" fmla="*/ 69 w 75"/>
              <a:gd name="T51" fmla="*/ 3 h 71"/>
              <a:gd name="T52" fmla="*/ 29 w 75"/>
              <a:gd name="T53" fmla="*/ 6 h 71"/>
              <a:gd name="T54" fmla="*/ 43 w 75"/>
              <a:gd name="T55" fmla="*/ 18 h 71"/>
              <a:gd name="T56" fmla="*/ 48 w 75"/>
              <a:gd name="T57" fmla="*/ 21 h 71"/>
              <a:gd name="T58" fmla="*/ 66 w 75"/>
              <a:gd name="T59" fmla="*/ 22 h 71"/>
              <a:gd name="T60" fmla="*/ 48 w 75"/>
              <a:gd name="T61" fmla="*/ 23 h 71"/>
              <a:gd name="T62" fmla="*/ 65 w 75"/>
              <a:gd name="T63" fmla="*/ 30 h 71"/>
              <a:gd name="T64" fmla="*/ 65 w 75"/>
              <a:gd name="T65" fmla="*/ 32 h 71"/>
              <a:gd name="T66" fmla="*/ 48 w 75"/>
              <a:gd name="T67" fmla="*/ 39 h 71"/>
              <a:gd name="T68" fmla="*/ 56 w 75"/>
              <a:gd name="T69" fmla="*/ 39 h 71"/>
              <a:gd name="T70" fmla="*/ 63 w 75"/>
              <a:gd name="T71" fmla="*/ 41 h 71"/>
              <a:gd name="T72" fmla="*/ 64 w 75"/>
              <a:gd name="T73" fmla="*/ 39 h 71"/>
              <a:gd name="T74" fmla="*/ 72 w 75"/>
              <a:gd name="T75" fmla="*/ 36 h 71"/>
              <a:gd name="T76" fmla="*/ 46 w 75"/>
              <a:gd name="T77" fmla="*/ 23 h 71"/>
              <a:gd name="T78" fmla="*/ 6 w 75"/>
              <a:gd name="T79" fmla="*/ 20 h 71"/>
              <a:gd name="T80" fmla="*/ 3 w 75"/>
              <a:gd name="T81" fmla="*/ 53 h 71"/>
              <a:gd name="T82" fmla="*/ 12 w 75"/>
              <a:gd name="T83" fmla="*/ 56 h 71"/>
              <a:gd name="T84" fmla="*/ 13 w 75"/>
              <a:gd name="T85" fmla="*/ 57 h 71"/>
              <a:gd name="T86" fmla="*/ 20 w 75"/>
              <a:gd name="T87" fmla="*/ 56 h 71"/>
              <a:gd name="T88" fmla="*/ 43 w 75"/>
              <a:gd name="T89" fmla="*/ 56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75" h="71">
                <a:moveTo>
                  <a:pt x="16" y="38"/>
                </a:moveTo>
                <a:cubicBezTo>
                  <a:pt x="16" y="40"/>
                  <a:pt x="15" y="41"/>
                  <a:pt x="13" y="41"/>
                </a:cubicBezTo>
                <a:cubicBezTo>
                  <a:pt x="12" y="41"/>
                  <a:pt x="10" y="40"/>
                  <a:pt x="10" y="38"/>
                </a:cubicBezTo>
                <a:cubicBezTo>
                  <a:pt x="10" y="37"/>
                  <a:pt x="12" y="35"/>
                  <a:pt x="13" y="35"/>
                </a:cubicBezTo>
                <a:cubicBezTo>
                  <a:pt x="15" y="35"/>
                  <a:pt x="16" y="37"/>
                  <a:pt x="16" y="38"/>
                </a:cubicBezTo>
                <a:close/>
                <a:moveTo>
                  <a:pt x="65" y="12"/>
                </a:moveTo>
                <a:cubicBezTo>
                  <a:pt x="37" y="12"/>
                  <a:pt x="37" y="12"/>
                  <a:pt x="37" y="12"/>
                </a:cubicBezTo>
                <a:cubicBezTo>
                  <a:pt x="36" y="12"/>
                  <a:pt x="36" y="12"/>
                  <a:pt x="36" y="13"/>
                </a:cubicBezTo>
                <a:cubicBezTo>
                  <a:pt x="36" y="14"/>
                  <a:pt x="36" y="14"/>
                  <a:pt x="37" y="14"/>
                </a:cubicBezTo>
                <a:cubicBezTo>
                  <a:pt x="65" y="14"/>
                  <a:pt x="65" y="14"/>
                  <a:pt x="65" y="14"/>
                </a:cubicBezTo>
                <a:cubicBezTo>
                  <a:pt x="65" y="14"/>
                  <a:pt x="66" y="14"/>
                  <a:pt x="66" y="13"/>
                </a:cubicBezTo>
                <a:cubicBezTo>
                  <a:pt x="66" y="12"/>
                  <a:pt x="65" y="12"/>
                  <a:pt x="65" y="12"/>
                </a:cubicBezTo>
                <a:close/>
                <a:moveTo>
                  <a:pt x="24" y="35"/>
                </a:moveTo>
                <a:cubicBezTo>
                  <a:pt x="23" y="35"/>
                  <a:pt x="22" y="37"/>
                  <a:pt x="22" y="38"/>
                </a:cubicBezTo>
                <a:cubicBezTo>
                  <a:pt x="22" y="40"/>
                  <a:pt x="23" y="41"/>
                  <a:pt x="24" y="41"/>
                </a:cubicBezTo>
                <a:cubicBezTo>
                  <a:pt x="26" y="41"/>
                  <a:pt x="27" y="40"/>
                  <a:pt x="27" y="38"/>
                </a:cubicBezTo>
                <a:cubicBezTo>
                  <a:pt x="27" y="37"/>
                  <a:pt x="26" y="35"/>
                  <a:pt x="24" y="35"/>
                </a:cubicBezTo>
                <a:close/>
                <a:moveTo>
                  <a:pt x="36" y="35"/>
                </a:moveTo>
                <a:cubicBezTo>
                  <a:pt x="34" y="35"/>
                  <a:pt x="33" y="37"/>
                  <a:pt x="33" y="38"/>
                </a:cubicBezTo>
                <a:cubicBezTo>
                  <a:pt x="33" y="40"/>
                  <a:pt x="34" y="41"/>
                  <a:pt x="36" y="41"/>
                </a:cubicBezTo>
                <a:cubicBezTo>
                  <a:pt x="37" y="41"/>
                  <a:pt x="39" y="40"/>
                  <a:pt x="39" y="38"/>
                </a:cubicBezTo>
                <a:cubicBezTo>
                  <a:pt x="39" y="37"/>
                  <a:pt x="37" y="35"/>
                  <a:pt x="36" y="35"/>
                </a:cubicBezTo>
                <a:close/>
                <a:moveTo>
                  <a:pt x="75" y="6"/>
                </a:moveTo>
                <a:cubicBezTo>
                  <a:pt x="75" y="36"/>
                  <a:pt x="75" y="36"/>
                  <a:pt x="75" y="36"/>
                </a:cubicBezTo>
                <a:cubicBezTo>
                  <a:pt x="75" y="40"/>
                  <a:pt x="73" y="42"/>
                  <a:pt x="69" y="42"/>
                </a:cubicBezTo>
                <a:cubicBezTo>
                  <a:pt x="67" y="42"/>
                  <a:pt x="67" y="42"/>
                  <a:pt x="67" y="42"/>
                </a:cubicBezTo>
                <a:cubicBezTo>
                  <a:pt x="70" y="51"/>
                  <a:pt x="70" y="51"/>
                  <a:pt x="70" y="51"/>
                </a:cubicBezTo>
                <a:cubicBezTo>
                  <a:pt x="70" y="51"/>
                  <a:pt x="71" y="52"/>
                  <a:pt x="71" y="52"/>
                </a:cubicBezTo>
                <a:cubicBezTo>
                  <a:pt x="71" y="53"/>
                  <a:pt x="70" y="54"/>
                  <a:pt x="69" y="54"/>
                </a:cubicBezTo>
                <a:cubicBezTo>
                  <a:pt x="68" y="54"/>
                  <a:pt x="68" y="54"/>
                  <a:pt x="67" y="53"/>
                </a:cubicBezTo>
                <a:cubicBezTo>
                  <a:pt x="54" y="42"/>
                  <a:pt x="54" y="42"/>
                  <a:pt x="54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53"/>
                  <a:pt x="49" y="53"/>
                  <a:pt x="49" y="53"/>
                </a:cubicBezTo>
                <a:cubicBezTo>
                  <a:pt x="49" y="56"/>
                  <a:pt x="46" y="59"/>
                  <a:pt x="43" y="59"/>
                </a:cubicBezTo>
                <a:cubicBezTo>
                  <a:pt x="21" y="59"/>
                  <a:pt x="21" y="59"/>
                  <a:pt x="21" y="59"/>
                </a:cubicBezTo>
                <a:cubicBezTo>
                  <a:pt x="8" y="70"/>
                  <a:pt x="8" y="70"/>
                  <a:pt x="8" y="70"/>
                </a:cubicBezTo>
                <a:cubicBezTo>
                  <a:pt x="8" y="70"/>
                  <a:pt x="7" y="71"/>
                  <a:pt x="7" y="71"/>
                </a:cubicBezTo>
                <a:cubicBezTo>
                  <a:pt x="7" y="71"/>
                  <a:pt x="6" y="71"/>
                  <a:pt x="6" y="70"/>
                </a:cubicBezTo>
                <a:cubicBezTo>
                  <a:pt x="5" y="70"/>
                  <a:pt x="5" y="69"/>
                  <a:pt x="5" y="68"/>
                </a:cubicBezTo>
                <a:cubicBezTo>
                  <a:pt x="9" y="59"/>
                  <a:pt x="9" y="59"/>
                  <a:pt x="9" y="59"/>
                </a:cubicBezTo>
                <a:cubicBezTo>
                  <a:pt x="6" y="59"/>
                  <a:pt x="6" y="59"/>
                  <a:pt x="6" y="59"/>
                </a:cubicBezTo>
                <a:cubicBezTo>
                  <a:pt x="3" y="59"/>
                  <a:pt x="0" y="56"/>
                  <a:pt x="0" y="53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19"/>
                  <a:pt x="3" y="17"/>
                  <a:pt x="6" y="17"/>
                </a:cubicBezTo>
                <a:cubicBezTo>
                  <a:pt x="26" y="17"/>
                  <a:pt x="26" y="17"/>
                  <a:pt x="26" y="17"/>
                </a:cubicBezTo>
                <a:cubicBezTo>
                  <a:pt x="26" y="6"/>
                  <a:pt x="26" y="6"/>
                  <a:pt x="26" y="6"/>
                </a:cubicBezTo>
                <a:cubicBezTo>
                  <a:pt x="26" y="3"/>
                  <a:pt x="29" y="0"/>
                  <a:pt x="32" y="0"/>
                </a:cubicBezTo>
                <a:cubicBezTo>
                  <a:pt x="69" y="0"/>
                  <a:pt x="69" y="0"/>
                  <a:pt x="69" y="0"/>
                </a:cubicBezTo>
                <a:cubicBezTo>
                  <a:pt x="73" y="0"/>
                  <a:pt x="75" y="3"/>
                  <a:pt x="75" y="6"/>
                </a:cubicBezTo>
                <a:close/>
                <a:moveTo>
                  <a:pt x="72" y="36"/>
                </a:moveTo>
                <a:cubicBezTo>
                  <a:pt x="72" y="6"/>
                  <a:pt x="72" y="6"/>
                  <a:pt x="72" y="6"/>
                </a:cubicBezTo>
                <a:cubicBezTo>
                  <a:pt x="72" y="4"/>
                  <a:pt x="71" y="3"/>
                  <a:pt x="69" y="3"/>
                </a:cubicBezTo>
                <a:cubicBezTo>
                  <a:pt x="32" y="3"/>
                  <a:pt x="32" y="3"/>
                  <a:pt x="32" y="3"/>
                </a:cubicBezTo>
                <a:cubicBezTo>
                  <a:pt x="31" y="3"/>
                  <a:pt x="29" y="4"/>
                  <a:pt x="29" y="6"/>
                </a:cubicBezTo>
                <a:cubicBezTo>
                  <a:pt x="29" y="18"/>
                  <a:pt x="29" y="18"/>
                  <a:pt x="29" y="18"/>
                </a:cubicBezTo>
                <a:cubicBezTo>
                  <a:pt x="43" y="18"/>
                  <a:pt x="43" y="18"/>
                  <a:pt x="43" y="18"/>
                </a:cubicBezTo>
                <a:cubicBezTo>
                  <a:pt x="46" y="18"/>
                  <a:pt x="48" y="20"/>
                  <a:pt x="48" y="23"/>
                </a:cubicBezTo>
                <a:cubicBezTo>
                  <a:pt x="48" y="22"/>
                  <a:pt x="48" y="22"/>
                  <a:pt x="48" y="21"/>
                </a:cubicBezTo>
                <a:cubicBezTo>
                  <a:pt x="65" y="21"/>
                  <a:pt x="65" y="21"/>
                  <a:pt x="65" y="21"/>
                </a:cubicBezTo>
                <a:cubicBezTo>
                  <a:pt x="65" y="21"/>
                  <a:pt x="66" y="22"/>
                  <a:pt x="66" y="22"/>
                </a:cubicBezTo>
                <a:cubicBezTo>
                  <a:pt x="66" y="23"/>
                  <a:pt x="65" y="23"/>
                  <a:pt x="65" y="23"/>
                </a:cubicBezTo>
                <a:cubicBezTo>
                  <a:pt x="48" y="23"/>
                  <a:pt x="48" y="23"/>
                  <a:pt x="48" y="23"/>
                </a:cubicBezTo>
                <a:cubicBezTo>
                  <a:pt x="48" y="30"/>
                  <a:pt x="48" y="30"/>
                  <a:pt x="48" y="30"/>
                </a:cubicBezTo>
                <a:cubicBezTo>
                  <a:pt x="65" y="30"/>
                  <a:pt x="65" y="30"/>
                  <a:pt x="65" y="30"/>
                </a:cubicBezTo>
                <a:cubicBezTo>
                  <a:pt x="65" y="30"/>
                  <a:pt x="66" y="31"/>
                  <a:pt x="66" y="31"/>
                </a:cubicBezTo>
                <a:cubicBezTo>
                  <a:pt x="66" y="32"/>
                  <a:pt x="65" y="32"/>
                  <a:pt x="65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9"/>
                  <a:pt x="48" y="39"/>
                  <a:pt x="48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6" y="39"/>
                  <a:pt x="56" y="39"/>
                </a:cubicBezTo>
                <a:cubicBezTo>
                  <a:pt x="66" y="48"/>
                  <a:pt x="66" y="48"/>
                  <a:pt x="66" y="48"/>
                </a:cubicBezTo>
                <a:cubicBezTo>
                  <a:pt x="63" y="41"/>
                  <a:pt x="63" y="41"/>
                  <a:pt x="63" y="41"/>
                </a:cubicBezTo>
                <a:cubicBezTo>
                  <a:pt x="63" y="40"/>
                  <a:pt x="63" y="40"/>
                  <a:pt x="63" y="40"/>
                </a:cubicBezTo>
                <a:cubicBezTo>
                  <a:pt x="63" y="39"/>
                  <a:pt x="64" y="39"/>
                  <a:pt x="64" y="39"/>
                </a:cubicBezTo>
                <a:cubicBezTo>
                  <a:pt x="69" y="39"/>
                  <a:pt x="69" y="39"/>
                  <a:pt x="69" y="39"/>
                </a:cubicBezTo>
                <a:cubicBezTo>
                  <a:pt x="71" y="39"/>
                  <a:pt x="72" y="38"/>
                  <a:pt x="72" y="36"/>
                </a:cubicBezTo>
                <a:close/>
                <a:moveTo>
                  <a:pt x="46" y="53"/>
                </a:moveTo>
                <a:cubicBezTo>
                  <a:pt x="46" y="23"/>
                  <a:pt x="46" y="23"/>
                  <a:pt x="46" y="23"/>
                </a:cubicBezTo>
                <a:cubicBezTo>
                  <a:pt x="46" y="21"/>
                  <a:pt x="45" y="20"/>
                  <a:pt x="43" y="20"/>
                </a:cubicBezTo>
                <a:cubicBezTo>
                  <a:pt x="6" y="20"/>
                  <a:pt x="6" y="20"/>
                  <a:pt x="6" y="20"/>
                </a:cubicBezTo>
                <a:cubicBezTo>
                  <a:pt x="4" y="20"/>
                  <a:pt x="3" y="21"/>
                  <a:pt x="3" y="23"/>
                </a:cubicBezTo>
                <a:cubicBezTo>
                  <a:pt x="3" y="53"/>
                  <a:pt x="3" y="53"/>
                  <a:pt x="3" y="53"/>
                </a:cubicBezTo>
                <a:cubicBezTo>
                  <a:pt x="3" y="55"/>
                  <a:pt x="4" y="56"/>
                  <a:pt x="6" y="56"/>
                </a:cubicBezTo>
                <a:cubicBezTo>
                  <a:pt x="12" y="56"/>
                  <a:pt x="12" y="56"/>
                  <a:pt x="12" y="56"/>
                </a:cubicBezTo>
                <a:cubicBezTo>
                  <a:pt x="12" y="56"/>
                  <a:pt x="12" y="56"/>
                  <a:pt x="12" y="56"/>
                </a:cubicBezTo>
                <a:cubicBezTo>
                  <a:pt x="13" y="57"/>
                  <a:pt x="13" y="57"/>
                  <a:pt x="13" y="57"/>
                </a:cubicBezTo>
                <a:cubicBezTo>
                  <a:pt x="9" y="65"/>
                  <a:pt x="9" y="65"/>
                  <a:pt x="9" y="65"/>
                </a:cubicBezTo>
                <a:cubicBezTo>
                  <a:pt x="20" y="56"/>
                  <a:pt x="20" y="56"/>
                  <a:pt x="20" y="56"/>
                </a:cubicBezTo>
                <a:cubicBezTo>
                  <a:pt x="20" y="56"/>
                  <a:pt x="20" y="56"/>
                  <a:pt x="20" y="56"/>
                </a:cubicBezTo>
                <a:cubicBezTo>
                  <a:pt x="43" y="56"/>
                  <a:pt x="43" y="56"/>
                  <a:pt x="43" y="56"/>
                </a:cubicBezTo>
                <a:cubicBezTo>
                  <a:pt x="45" y="56"/>
                  <a:pt x="46" y="55"/>
                  <a:pt x="46" y="53"/>
                </a:cubicBezTo>
                <a:close/>
              </a:path>
            </a:pathLst>
          </a:custGeom>
          <a:solidFill>
            <a:srgbClr val="E7E6E6">
              <a:lumMod val="75000"/>
              <a:alpha val="75000"/>
            </a:srgbClr>
          </a:solidFill>
          <a:ln>
            <a:noFill/>
          </a:ln>
        </p:spPr>
        <p:txBody>
          <a:bodyPr vert="horz" wrap="square" lIns="91412" tIns="45707" rIns="91412" bIns="45707" numCol="1" anchor="t" anchorCtr="0" compatLnSpc="1"/>
          <a:lstStyle/>
          <a:p>
            <a:pPr defTabSz="1218565">
              <a:defRPr/>
            </a:pPr>
            <a:endParaRPr lang="en-US" sz="1800" kern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64" name="Freeform 10"/>
          <p:cNvSpPr>
            <a:spLocks noEditPoints="1"/>
          </p:cNvSpPr>
          <p:nvPr/>
        </p:nvSpPr>
        <p:spPr bwMode="auto">
          <a:xfrm>
            <a:off x="6190615" y="2694940"/>
            <a:ext cx="310515" cy="310515"/>
          </a:xfrm>
          <a:custGeom>
            <a:avLst/>
            <a:gdLst>
              <a:gd name="T0" fmla="*/ 0 w 66"/>
              <a:gd name="T1" fmla="*/ 33 h 66"/>
              <a:gd name="T2" fmla="*/ 66 w 66"/>
              <a:gd name="T3" fmla="*/ 33 h 66"/>
              <a:gd name="T4" fmla="*/ 50 w 66"/>
              <a:gd name="T5" fmla="*/ 32 h 66"/>
              <a:gd name="T6" fmla="*/ 63 w 66"/>
              <a:gd name="T7" fmla="*/ 32 h 66"/>
              <a:gd name="T8" fmla="*/ 48 w 66"/>
              <a:gd name="T9" fmla="*/ 32 h 66"/>
              <a:gd name="T10" fmla="*/ 34 w 66"/>
              <a:gd name="T11" fmla="*/ 18 h 66"/>
              <a:gd name="T12" fmla="*/ 48 w 66"/>
              <a:gd name="T13" fmla="*/ 32 h 66"/>
              <a:gd name="T14" fmla="*/ 34 w 66"/>
              <a:gd name="T15" fmla="*/ 3 h 66"/>
              <a:gd name="T16" fmla="*/ 34 w 66"/>
              <a:gd name="T17" fmla="*/ 16 h 66"/>
              <a:gd name="T18" fmla="*/ 20 w 66"/>
              <a:gd name="T19" fmla="*/ 18 h 66"/>
              <a:gd name="T20" fmla="*/ 32 w 66"/>
              <a:gd name="T21" fmla="*/ 16 h 66"/>
              <a:gd name="T22" fmla="*/ 32 w 66"/>
              <a:gd name="T23" fmla="*/ 32 h 66"/>
              <a:gd name="T24" fmla="*/ 19 w 66"/>
              <a:gd name="T25" fmla="*/ 20 h 66"/>
              <a:gd name="T26" fmla="*/ 16 w 66"/>
              <a:gd name="T27" fmla="*/ 32 h 66"/>
              <a:gd name="T28" fmla="*/ 17 w 66"/>
              <a:gd name="T29" fmla="*/ 21 h 66"/>
              <a:gd name="T30" fmla="*/ 16 w 66"/>
              <a:gd name="T31" fmla="*/ 34 h 66"/>
              <a:gd name="T32" fmla="*/ 3 w 66"/>
              <a:gd name="T33" fmla="*/ 34 h 66"/>
              <a:gd name="T34" fmla="*/ 18 w 66"/>
              <a:gd name="T35" fmla="*/ 34 h 66"/>
              <a:gd name="T36" fmla="*/ 32 w 66"/>
              <a:gd name="T37" fmla="*/ 48 h 66"/>
              <a:gd name="T38" fmla="*/ 18 w 66"/>
              <a:gd name="T39" fmla="*/ 34 h 66"/>
              <a:gd name="T40" fmla="*/ 32 w 66"/>
              <a:gd name="T41" fmla="*/ 63 h 66"/>
              <a:gd name="T42" fmla="*/ 32 w 66"/>
              <a:gd name="T43" fmla="*/ 50 h 66"/>
              <a:gd name="T44" fmla="*/ 46 w 66"/>
              <a:gd name="T45" fmla="*/ 49 h 66"/>
              <a:gd name="T46" fmla="*/ 34 w 66"/>
              <a:gd name="T47" fmla="*/ 50 h 66"/>
              <a:gd name="T48" fmla="*/ 34 w 66"/>
              <a:gd name="T49" fmla="*/ 34 h 66"/>
              <a:gd name="T50" fmla="*/ 46 w 66"/>
              <a:gd name="T51" fmla="*/ 47 h 66"/>
              <a:gd name="T52" fmla="*/ 50 w 66"/>
              <a:gd name="T53" fmla="*/ 34 h 66"/>
              <a:gd name="T54" fmla="*/ 48 w 66"/>
              <a:gd name="T55" fmla="*/ 46 h 66"/>
              <a:gd name="T56" fmla="*/ 48 w 66"/>
              <a:gd name="T57" fmla="*/ 18 h 66"/>
              <a:gd name="T58" fmla="*/ 62 w 66"/>
              <a:gd name="T59" fmla="*/ 26 h 66"/>
              <a:gd name="T60" fmla="*/ 18 w 66"/>
              <a:gd name="T61" fmla="*/ 18 h 66"/>
              <a:gd name="T62" fmla="*/ 26 w 66"/>
              <a:gd name="T63" fmla="*/ 4 h 66"/>
              <a:gd name="T64" fmla="*/ 18 w 66"/>
              <a:gd name="T65" fmla="*/ 48 h 66"/>
              <a:gd name="T66" fmla="*/ 4 w 66"/>
              <a:gd name="T67" fmla="*/ 40 h 66"/>
              <a:gd name="T68" fmla="*/ 48 w 66"/>
              <a:gd name="T69" fmla="*/ 48 h 66"/>
              <a:gd name="T70" fmla="*/ 40 w 66"/>
              <a:gd name="T71" fmla="*/ 62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66" h="66">
                <a:moveTo>
                  <a:pt x="33" y="0"/>
                </a:moveTo>
                <a:cubicBezTo>
                  <a:pt x="15" y="0"/>
                  <a:pt x="0" y="15"/>
                  <a:pt x="0" y="33"/>
                </a:cubicBezTo>
                <a:cubicBezTo>
                  <a:pt x="0" y="51"/>
                  <a:pt x="15" y="66"/>
                  <a:pt x="33" y="66"/>
                </a:cubicBezTo>
                <a:cubicBezTo>
                  <a:pt x="51" y="66"/>
                  <a:pt x="66" y="51"/>
                  <a:pt x="66" y="33"/>
                </a:cubicBezTo>
                <a:cubicBezTo>
                  <a:pt x="66" y="15"/>
                  <a:pt x="51" y="0"/>
                  <a:pt x="33" y="0"/>
                </a:cubicBezTo>
                <a:close/>
                <a:moveTo>
                  <a:pt x="50" y="32"/>
                </a:moveTo>
                <a:cubicBezTo>
                  <a:pt x="50" y="28"/>
                  <a:pt x="49" y="24"/>
                  <a:pt x="48" y="21"/>
                </a:cubicBezTo>
                <a:cubicBezTo>
                  <a:pt x="56" y="23"/>
                  <a:pt x="62" y="27"/>
                  <a:pt x="63" y="32"/>
                </a:cubicBezTo>
                <a:lnTo>
                  <a:pt x="50" y="32"/>
                </a:lnTo>
                <a:close/>
                <a:moveTo>
                  <a:pt x="48" y="32"/>
                </a:moveTo>
                <a:cubicBezTo>
                  <a:pt x="34" y="32"/>
                  <a:pt x="34" y="32"/>
                  <a:pt x="34" y="32"/>
                </a:cubicBezTo>
                <a:cubicBezTo>
                  <a:pt x="34" y="18"/>
                  <a:pt x="34" y="18"/>
                  <a:pt x="34" y="18"/>
                </a:cubicBezTo>
                <a:cubicBezTo>
                  <a:pt x="38" y="18"/>
                  <a:pt x="42" y="19"/>
                  <a:pt x="46" y="20"/>
                </a:cubicBezTo>
                <a:cubicBezTo>
                  <a:pt x="47" y="24"/>
                  <a:pt x="48" y="28"/>
                  <a:pt x="48" y="32"/>
                </a:cubicBezTo>
                <a:close/>
                <a:moveTo>
                  <a:pt x="34" y="16"/>
                </a:moveTo>
                <a:cubicBezTo>
                  <a:pt x="34" y="3"/>
                  <a:pt x="34" y="3"/>
                  <a:pt x="34" y="3"/>
                </a:cubicBezTo>
                <a:cubicBezTo>
                  <a:pt x="39" y="4"/>
                  <a:pt x="43" y="10"/>
                  <a:pt x="46" y="18"/>
                </a:cubicBezTo>
                <a:cubicBezTo>
                  <a:pt x="42" y="17"/>
                  <a:pt x="38" y="16"/>
                  <a:pt x="34" y="16"/>
                </a:cubicBezTo>
                <a:close/>
                <a:moveTo>
                  <a:pt x="32" y="16"/>
                </a:moveTo>
                <a:cubicBezTo>
                  <a:pt x="28" y="16"/>
                  <a:pt x="24" y="17"/>
                  <a:pt x="20" y="18"/>
                </a:cubicBezTo>
                <a:cubicBezTo>
                  <a:pt x="22" y="10"/>
                  <a:pt x="27" y="4"/>
                  <a:pt x="32" y="3"/>
                </a:cubicBezTo>
                <a:lnTo>
                  <a:pt x="32" y="16"/>
                </a:lnTo>
                <a:close/>
                <a:moveTo>
                  <a:pt x="32" y="18"/>
                </a:moveTo>
                <a:cubicBezTo>
                  <a:pt x="32" y="32"/>
                  <a:pt x="32" y="32"/>
                  <a:pt x="32" y="32"/>
                </a:cubicBezTo>
                <a:cubicBezTo>
                  <a:pt x="18" y="32"/>
                  <a:pt x="18" y="32"/>
                  <a:pt x="18" y="32"/>
                </a:cubicBezTo>
                <a:cubicBezTo>
                  <a:pt x="18" y="28"/>
                  <a:pt x="18" y="24"/>
                  <a:pt x="19" y="20"/>
                </a:cubicBezTo>
                <a:cubicBezTo>
                  <a:pt x="23" y="19"/>
                  <a:pt x="27" y="18"/>
                  <a:pt x="32" y="18"/>
                </a:cubicBezTo>
                <a:close/>
                <a:moveTo>
                  <a:pt x="16" y="32"/>
                </a:moveTo>
                <a:cubicBezTo>
                  <a:pt x="3" y="32"/>
                  <a:pt x="3" y="32"/>
                  <a:pt x="3" y="32"/>
                </a:cubicBezTo>
                <a:cubicBezTo>
                  <a:pt x="4" y="27"/>
                  <a:pt x="9" y="23"/>
                  <a:pt x="17" y="21"/>
                </a:cubicBezTo>
                <a:cubicBezTo>
                  <a:pt x="16" y="24"/>
                  <a:pt x="16" y="28"/>
                  <a:pt x="16" y="32"/>
                </a:cubicBezTo>
                <a:close/>
                <a:moveTo>
                  <a:pt x="16" y="34"/>
                </a:moveTo>
                <a:cubicBezTo>
                  <a:pt x="16" y="38"/>
                  <a:pt x="16" y="42"/>
                  <a:pt x="17" y="46"/>
                </a:cubicBezTo>
                <a:cubicBezTo>
                  <a:pt x="9" y="44"/>
                  <a:pt x="4" y="39"/>
                  <a:pt x="3" y="34"/>
                </a:cubicBezTo>
                <a:lnTo>
                  <a:pt x="16" y="34"/>
                </a:lnTo>
                <a:close/>
                <a:moveTo>
                  <a:pt x="18" y="34"/>
                </a:moveTo>
                <a:cubicBezTo>
                  <a:pt x="32" y="34"/>
                  <a:pt x="32" y="34"/>
                  <a:pt x="32" y="34"/>
                </a:cubicBezTo>
                <a:cubicBezTo>
                  <a:pt x="32" y="48"/>
                  <a:pt x="32" y="48"/>
                  <a:pt x="32" y="48"/>
                </a:cubicBezTo>
                <a:cubicBezTo>
                  <a:pt x="27" y="48"/>
                  <a:pt x="23" y="48"/>
                  <a:pt x="19" y="47"/>
                </a:cubicBezTo>
                <a:cubicBezTo>
                  <a:pt x="18" y="43"/>
                  <a:pt x="18" y="39"/>
                  <a:pt x="18" y="34"/>
                </a:cubicBezTo>
                <a:close/>
                <a:moveTo>
                  <a:pt x="32" y="50"/>
                </a:moveTo>
                <a:cubicBezTo>
                  <a:pt x="32" y="63"/>
                  <a:pt x="32" y="63"/>
                  <a:pt x="32" y="63"/>
                </a:cubicBezTo>
                <a:cubicBezTo>
                  <a:pt x="27" y="62"/>
                  <a:pt x="22" y="57"/>
                  <a:pt x="20" y="49"/>
                </a:cubicBezTo>
                <a:cubicBezTo>
                  <a:pt x="24" y="50"/>
                  <a:pt x="28" y="50"/>
                  <a:pt x="32" y="50"/>
                </a:cubicBezTo>
                <a:close/>
                <a:moveTo>
                  <a:pt x="34" y="50"/>
                </a:moveTo>
                <a:cubicBezTo>
                  <a:pt x="38" y="50"/>
                  <a:pt x="42" y="50"/>
                  <a:pt x="46" y="49"/>
                </a:cubicBezTo>
                <a:cubicBezTo>
                  <a:pt x="43" y="57"/>
                  <a:pt x="39" y="62"/>
                  <a:pt x="34" y="63"/>
                </a:cubicBezTo>
                <a:lnTo>
                  <a:pt x="34" y="50"/>
                </a:lnTo>
                <a:close/>
                <a:moveTo>
                  <a:pt x="34" y="48"/>
                </a:moveTo>
                <a:cubicBezTo>
                  <a:pt x="34" y="34"/>
                  <a:pt x="34" y="34"/>
                  <a:pt x="34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48" y="39"/>
                  <a:pt x="47" y="43"/>
                  <a:pt x="46" y="47"/>
                </a:cubicBezTo>
                <a:cubicBezTo>
                  <a:pt x="42" y="48"/>
                  <a:pt x="38" y="48"/>
                  <a:pt x="34" y="48"/>
                </a:cubicBezTo>
                <a:close/>
                <a:moveTo>
                  <a:pt x="50" y="34"/>
                </a:moveTo>
                <a:cubicBezTo>
                  <a:pt x="63" y="34"/>
                  <a:pt x="63" y="34"/>
                  <a:pt x="63" y="34"/>
                </a:cubicBezTo>
                <a:cubicBezTo>
                  <a:pt x="62" y="39"/>
                  <a:pt x="56" y="44"/>
                  <a:pt x="48" y="46"/>
                </a:cubicBezTo>
                <a:cubicBezTo>
                  <a:pt x="49" y="42"/>
                  <a:pt x="50" y="38"/>
                  <a:pt x="50" y="34"/>
                </a:cubicBezTo>
                <a:close/>
                <a:moveTo>
                  <a:pt x="48" y="18"/>
                </a:moveTo>
                <a:cubicBezTo>
                  <a:pt x="46" y="12"/>
                  <a:pt x="43" y="7"/>
                  <a:pt x="40" y="4"/>
                </a:cubicBezTo>
                <a:cubicBezTo>
                  <a:pt x="51" y="7"/>
                  <a:pt x="59" y="15"/>
                  <a:pt x="62" y="26"/>
                </a:cubicBezTo>
                <a:cubicBezTo>
                  <a:pt x="59" y="23"/>
                  <a:pt x="54" y="20"/>
                  <a:pt x="48" y="18"/>
                </a:cubicBezTo>
                <a:close/>
                <a:moveTo>
                  <a:pt x="18" y="18"/>
                </a:moveTo>
                <a:cubicBezTo>
                  <a:pt x="12" y="20"/>
                  <a:pt x="7" y="23"/>
                  <a:pt x="4" y="26"/>
                </a:cubicBezTo>
                <a:cubicBezTo>
                  <a:pt x="6" y="15"/>
                  <a:pt x="15" y="7"/>
                  <a:pt x="26" y="4"/>
                </a:cubicBezTo>
                <a:cubicBezTo>
                  <a:pt x="22" y="7"/>
                  <a:pt x="19" y="12"/>
                  <a:pt x="18" y="18"/>
                </a:cubicBezTo>
                <a:close/>
                <a:moveTo>
                  <a:pt x="18" y="48"/>
                </a:moveTo>
                <a:cubicBezTo>
                  <a:pt x="19" y="55"/>
                  <a:pt x="22" y="59"/>
                  <a:pt x="26" y="62"/>
                </a:cubicBezTo>
                <a:cubicBezTo>
                  <a:pt x="15" y="60"/>
                  <a:pt x="6" y="51"/>
                  <a:pt x="4" y="40"/>
                </a:cubicBezTo>
                <a:cubicBezTo>
                  <a:pt x="7" y="44"/>
                  <a:pt x="12" y="47"/>
                  <a:pt x="18" y="48"/>
                </a:cubicBezTo>
                <a:close/>
                <a:moveTo>
                  <a:pt x="48" y="48"/>
                </a:moveTo>
                <a:cubicBezTo>
                  <a:pt x="54" y="47"/>
                  <a:pt x="59" y="44"/>
                  <a:pt x="62" y="40"/>
                </a:cubicBezTo>
                <a:cubicBezTo>
                  <a:pt x="59" y="51"/>
                  <a:pt x="51" y="60"/>
                  <a:pt x="40" y="62"/>
                </a:cubicBezTo>
                <a:cubicBezTo>
                  <a:pt x="43" y="59"/>
                  <a:pt x="46" y="55"/>
                  <a:pt x="48" y="48"/>
                </a:cubicBezTo>
                <a:close/>
              </a:path>
            </a:pathLst>
          </a:custGeom>
          <a:solidFill>
            <a:srgbClr val="E7E6E6">
              <a:lumMod val="75000"/>
              <a:alpha val="75000"/>
            </a:srgbClr>
          </a:solidFill>
          <a:ln>
            <a:noFill/>
          </a:ln>
        </p:spPr>
        <p:txBody>
          <a:bodyPr vert="horz" wrap="square" lIns="91412" tIns="45707" rIns="91412" bIns="45707" numCol="1" anchor="t" anchorCtr="0" compatLnSpc="1"/>
          <a:lstStyle/>
          <a:p>
            <a:pPr defTabSz="1218565">
              <a:defRPr/>
            </a:pPr>
            <a:endParaRPr lang="en-US" sz="1800" kern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65" name="Freeform 16"/>
          <p:cNvSpPr>
            <a:spLocks noEditPoints="1"/>
          </p:cNvSpPr>
          <p:nvPr/>
        </p:nvSpPr>
        <p:spPr bwMode="auto">
          <a:xfrm>
            <a:off x="6307455" y="2065655"/>
            <a:ext cx="210185" cy="231775"/>
          </a:xfrm>
          <a:custGeom>
            <a:avLst/>
            <a:gdLst>
              <a:gd name="T0" fmla="*/ 33 w 66"/>
              <a:gd name="T1" fmla="*/ 0 h 73"/>
              <a:gd name="T2" fmla="*/ 26 w 66"/>
              <a:gd name="T3" fmla="*/ 6 h 73"/>
              <a:gd name="T4" fmla="*/ 39 w 66"/>
              <a:gd name="T5" fmla="*/ 7 h 73"/>
              <a:gd name="T6" fmla="*/ 28 w 66"/>
              <a:gd name="T7" fmla="*/ 5 h 73"/>
              <a:gd name="T8" fmla="*/ 33 w 66"/>
              <a:gd name="T9" fmla="*/ 1 h 73"/>
              <a:gd name="T10" fmla="*/ 28 w 66"/>
              <a:gd name="T11" fmla="*/ 5 h 73"/>
              <a:gd name="T12" fmla="*/ 50 w 66"/>
              <a:gd name="T13" fmla="*/ 13 h 73"/>
              <a:gd name="T14" fmla="*/ 55 w 66"/>
              <a:gd name="T15" fmla="*/ 15 h 73"/>
              <a:gd name="T16" fmla="*/ 54 w 66"/>
              <a:gd name="T17" fmla="*/ 8 h 73"/>
              <a:gd name="T18" fmla="*/ 45 w 66"/>
              <a:gd name="T19" fmla="*/ 8 h 73"/>
              <a:gd name="T20" fmla="*/ 49 w 66"/>
              <a:gd name="T21" fmla="*/ 11 h 73"/>
              <a:gd name="T22" fmla="*/ 33 w 66"/>
              <a:gd name="T23" fmla="*/ 7 h 73"/>
              <a:gd name="T24" fmla="*/ 17 w 66"/>
              <a:gd name="T25" fmla="*/ 12 h 73"/>
              <a:gd name="T26" fmla="*/ 21 w 66"/>
              <a:gd name="T27" fmla="*/ 8 h 73"/>
              <a:gd name="T28" fmla="*/ 14 w 66"/>
              <a:gd name="T29" fmla="*/ 6 h 73"/>
              <a:gd name="T30" fmla="*/ 10 w 66"/>
              <a:gd name="T31" fmla="*/ 15 h 73"/>
              <a:gd name="T32" fmla="*/ 15 w 66"/>
              <a:gd name="T33" fmla="*/ 12 h 73"/>
              <a:gd name="T34" fmla="*/ 15 w 66"/>
              <a:gd name="T35" fmla="*/ 13 h 73"/>
              <a:gd name="T36" fmla="*/ 0 w 66"/>
              <a:gd name="T37" fmla="*/ 35 h 73"/>
              <a:gd name="T38" fmla="*/ 4 w 66"/>
              <a:gd name="T39" fmla="*/ 43 h 73"/>
              <a:gd name="T40" fmla="*/ 14 w 66"/>
              <a:gd name="T41" fmla="*/ 60 h 73"/>
              <a:gd name="T42" fmla="*/ 11 w 66"/>
              <a:gd name="T43" fmla="*/ 68 h 73"/>
              <a:gd name="T44" fmla="*/ 12 w 66"/>
              <a:gd name="T45" fmla="*/ 73 h 73"/>
              <a:gd name="T46" fmla="*/ 15 w 66"/>
              <a:gd name="T47" fmla="*/ 70 h 73"/>
              <a:gd name="T48" fmla="*/ 20 w 66"/>
              <a:gd name="T49" fmla="*/ 63 h 73"/>
              <a:gd name="T50" fmla="*/ 46 w 66"/>
              <a:gd name="T51" fmla="*/ 63 h 73"/>
              <a:gd name="T52" fmla="*/ 52 w 66"/>
              <a:gd name="T53" fmla="*/ 70 h 73"/>
              <a:gd name="T54" fmla="*/ 57 w 66"/>
              <a:gd name="T55" fmla="*/ 71 h 73"/>
              <a:gd name="T56" fmla="*/ 56 w 66"/>
              <a:gd name="T57" fmla="*/ 67 h 73"/>
              <a:gd name="T58" fmla="*/ 62 w 66"/>
              <a:gd name="T59" fmla="*/ 43 h 73"/>
              <a:gd name="T60" fmla="*/ 66 w 66"/>
              <a:gd name="T61" fmla="*/ 35 h 73"/>
              <a:gd name="T62" fmla="*/ 2 w 66"/>
              <a:gd name="T63" fmla="*/ 38 h 73"/>
              <a:gd name="T64" fmla="*/ 3 w 66"/>
              <a:gd name="T65" fmla="*/ 32 h 73"/>
              <a:gd name="T66" fmla="*/ 3 w 66"/>
              <a:gd name="T67" fmla="*/ 41 h 73"/>
              <a:gd name="T68" fmla="*/ 47 w 66"/>
              <a:gd name="T69" fmla="*/ 8 h 73"/>
              <a:gd name="T70" fmla="*/ 53 w 66"/>
              <a:gd name="T71" fmla="*/ 10 h 73"/>
              <a:gd name="T72" fmla="*/ 47 w 66"/>
              <a:gd name="T73" fmla="*/ 8 h 73"/>
              <a:gd name="T74" fmla="*/ 12 w 66"/>
              <a:gd name="T75" fmla="*/ 10 h 73"/>
              <a:gd name="T76" fmla="*/ 17 w 66"/>
              <a:gd name="T77" fmla="*/ 7 h 73"/>
              <a:gd name="T78" fmla="*/ 11 w 66"/>
              <a:gd name="T79" fmla="*/ 13 h 73"/>
              <a:gd name="T80" fmla="*/ 12 w 66"/>
              <a:gd name="T81" fmla="*/ 66 h 73"/>
              <a:gd name="T82" fmla="*/ 17 w 66"/>
              <a:gd name="T83" fmla="*/ 64 h 73"/>
              <a:gd name="T84" fmla="*/ 53 w 66"/>
              <a:gd name="T85" fmla="*/ 66 h 73"/>
              <a:gd name="T86" fmla="*/ 48 w 66"/>
              <a:gd name="T87" fmla="*/ 64 h 73"/>
              <a:gd name="T88" fmla="*/ 53 w 66"/>
              <a:gd name="T89" fmla="*/ 66 h 73"/>
              <a:gd name="T90" fmla="*/ 6 w 66"/>
              <a:gd name="T91" fmla="*/ 37 h 73"/>
              <a:gd name="T92" fmla="*/ 60 w 66"/>
              <a:gd name="T93" fmla="*/ 37 h 73"/>
              <a:gd name="T94" fmla="*/ 64 w 66"/>
              <a:gd name="T95" fmla="*/ 38 h 73"/>
              <a:gd name="T96" fmla="*/ 62 w 66"/>
              <a:gd name="T97" fmla="*/ 37 h 73"/>
              <a:gd name="T98" fmla="*/ 64 w 66"/>
              <a:gd name="T99" fmla="*/ 35 h 73"/>
              <a:gd name="T100" fmla="*/ 33 w 66"/>
              <a:gd name="T101" fmla="*/ 12 h 73"/>
              <a:gd name="T102" fmla="*/ 33 w 66"/>
              <a:gd name="T103" fmla="*/ 61 h 73"/>
              <a:gd name="T104" fmla="*/ 33 w 66"/>
              <a:gd name="T105" fmla="*/ 12 h 73"/>
              <a:gd name="T106" fmla="*/ 10 w 66"/>
              <a:gd name="T107" fmla="*/ 37 h 73"/>
              <a:gd name="T108" fmla="*/ 56 w 66"/>
              <a:gd name="T109" fmla="*/ 37 h 73"/>
              <a:gd name="T110" fmla="*/ 36 w 66"/>
              <a:gd name="T111" fmla="*/ 35 h 73"/>
              <a:gd name="T112" fmla="*/ 49 w 66"/>
              <a:gd name="T113" fmla="*/ 38 h 73"/>
              <a:gd name="T114" fmla="*/ 32 w 66"/>
              <a:gd name="T115" fmla="*/ 40 h 73"/>
              <a:gd name="T116" fmla="*/ 31 w 66"/>
              <a:gd name="T117" fmla="*/ 32 h 73"/>
              <a:gd name="T118" fmla="*/ 34 w 66"/>
              <a:gd name="T119" fmla="*/ 16 h 73"/>
              <a:gd name="T120" fmla="*/ 36 w 66"/>
              <a:gd name="T121" fmla="*/ 35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6" h="73">
                <a:moveTo>
                  <a:pt x="39" y="6"/>
                </a:moveTo>
                <a:cubicBezTo>
                  <a:pt x="39" y="2"/>
                  <a:pt x="37" y="0"/>
                  <a:pt x="33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29" y="0"/>
                  <a:pt x="26" y="2"/>
                  <a:pt x="26" y="6"/>
                </a:cubicBezTo>
                <a:cubicBezTo>
                  <a:pt x="26" y="7"/>
                  <a:pt x="26" y="7"/>
                  <a:pt x="26" y="7"/>
                </a:cubicBezTo>
                <a:cubicBezTo>
                  <a:pt x="39" y="7"/>
                  <a:pt x="39" y="7"/>
                  <a:pt x="39" y="7"/>
                </a:cubicBezTo>
                <a:lnTo>
                  <a:pt x="39" y="6"/>
                </a:lnTo>
                <a:close/>
                <a:moveTo>
                  <a:pt x="28" y="5"/>
                </a:moveTo>
                <a:cubicBezTo>
                  <a:pt x="28" y="3"/>
                  <a:pt x="30" y="1"/>
                  <a:pt x="32" y="1"/>
                </a:cubicBezTo>
                <a:cubicBezTo>
                  <a:pt x="33" y="1"/>
                  <a:pt x="33" y="1"/>
                  <a:pt x="33" y="1"/>
                </a:cubicBezTo>
                <a:cubicBezTo>
                  <a:pt x="35" y="1"/>
                  <a:pt x="37" y="3"/>
                  <a:pt x="38" y="5"/>
                </a:cubicBezTo>
                <a:lnTo>
                  <a:pt x="28" y="5"/>
                </a:lnTo>
                <a:close/>
                <a:moveTo>
                  <a:pt x="62" y="30"/>
                </a:moveTo>
                <a:cubicBezTo>
                  <a:pt x="60" y="23"/>
                  <a:pt x="56" y="17"/>
                  <a:pt x="50" y="13"/>
                </a:cubicBezTo>
                <a:cubicBezTo>
                  <a:pt x="50" y="12"/>
                  <a:pt x="50" y="12"/>
                  <a:pt x="50" y="12"/>
                </a:cubicBezTo>
                <a:cubicBezTo>
                  <a:pt x="55" y="15"/>
                  <a:pt x="55" y="15"/>
                  <a:pt x="55" y="15"/>
                </a:cubicBezTo>
                <a:cubicBezTo>
                  <a:pt x="55" y="15"/>
                  <a:pt x="55" y="15"/>
                  <a:pt x="55" y="15"/>
                </a:cubicBezTo>
                <a:cubicBezTo>
                  <a:pt x="57" y="13"/>
                  <a:pt x="56" y="10"/>
                  <a:pt x="54" y="8"/>
                </a:cubicBezTo>
                <a:cubicBezTo>
                  <a:pt x="51" y="6"/>
                  <a:pt x="51" y="6"/>
                  <a:pt x="51" y="6"/>
                </a:cubicBezTo>
                <a:cubicBezTo>
                  <a:pt x="49" y="5"/>
                  <a:pt x="46" y="6"/>
                  <a:pt x="45" y="8"/>
                </a:cubicBezTo>
                <a:cubicBezTo>
                  <a:pt x="44" y="8"/>
                  <a:pt x="44" y="8"/>
                  <a:pt x="44" y="8"/>
                </a:cubicBezTo>
                <a:cubicBezTo>
                  <a:pt x="49" y="11"/>
                  <a:pt x="49" y="11"/>
                  <a:pt x="49" y="11"/>
                </a:cubicBezTo>
                <a:cubicBezTo>
                  <a:pt x="49" y="12"/>
                  <a:pt x="49" y="12"/>
                  <a:pt x="49" y="12"/>
                </a:cubicBezTo>
                <a:cubicBezTo>
                  <a:pt x="44" y="9"/>
                  <a:pt x="39" y="7"/>
                  <a:pt x="33" y="7"/>
                </a:cubicBezTo>
                <a:cubicBezTo>
                  <a:pt x="27" y="7"/>
                  <a:pt x="21" y="9"/>
                  <a:pt x="17" y="12"/>
                </a:cubicBezTo>
                <a:cubicBezTo>
                  <a:pt x="17" y="12"/>
                  <a:pt x="17" y="12"/>
                  <a:pt x="17" y="12"/>
                </a:cubicBezTo>
                <a:cubicBezTo>
                  <a:pt x="17" y="11"/>
                  <a:pt x="17" y="11"/>
                  <a:pt x="17" y="11"/>
                </a:cubicBezTo>
                <a:cubicBezTo>
                  <a:pt x="21" y="8"/>
                  <a:pt x="21" y="8"/>
                  <a:pt x="21" y="8"/>
                </a:cubicBezTo>
                <a:cubicBezTo>
                  <a:pt x="21" y="8"/>
                  <a:pt x="21" y="8"/>
                  <a:pt x="21" y="8"/>
                </a:cubicBezTo>
                <a:cubicBezTo>
                  <a:pt x="20" y="6"/>
                  <a:pt x="17" y="5"/>
                  <a:pt x="14" y="6"/>
                </a:cubicBezTo>
                <a:cubicBezTo>
                  <a:pt x="11" y="8"/>
                  <a:pt x="11" y="8"/>
                  <a:pt x="11" y="8"/>
                </a:cubicBezTo>
                <a:cubicBezTo>
                  <a:pt x="9" y="10"/>
                  <a:pt x="9" y="13"/>
                  <a:pt x="10" y="15"/>
                </a:cubicBezTo>
                <a:cubicBezTo>
                  <a:pt x="11" y="15"/>
                  <a:pt x="11" y="15"/>
                  <a:pt x="11" y="15"/>
                </a:cubicBezTo>
                <a:cubicBezTo>
                  <a:pt x="15" y="12"/>
                  <a:pt x="15" y="12"/>
                  <a:pt x="15" y="12"/>
                </a:cubicBezTo>
                <a:cubicBezTo>
                  <a:pt x="15" y="13"/>
                  <a:pt x="15" y="13"/>
                  <a:pt x="15" y="13"/>
                </a:cubicBezTo>
                <a:cubicBezTo>
                  <a:pt x="15" y="13"/>
                  <a:pt x="15" y="13"/>
                  <a:pt x="15" y="13"/>
                </a:cubicBezTo>
                <a:cubicBezTo>
                  <a:pt x="10" y="17"/>
                  <a:pt x="5" y="23"/>
                  <a:pt x="4" y="30"/>
                </a:cubicBezTo>
                <a:cubicBezTo>
                  <a:pt x="2" y="31"/>
                  <a:pt x="0" y="33"/>
                  <a:pt x="0" y="35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41"/>
                  <a:pt x="2" y="43"/>
                  <a:pt x="4" y="43"/>
                </a:cubicBezTo>
                <a:cubicBezTo>
                  <a:pt x="5" y="50"/>
                  <a:pt x="9" y="56"/>
                  <a:pt x="14" y="60"/>
                </a:cubicBezTo>
                <a:cubicBezTo>
                  <a:pt x="14" y="60"/>
                  <a:pt x="14" y="60"/>
                  <a:pt x="14" y="60"/>
                </a:cubicBezTo>
                <a:cubicBezTo>
                  <a:pt x="10" y="67"/>
                  <a:pt x="10" y="67"/>
                  <a:pt x="10" y="67"/>
                </a:cubicBezTo>
                <a:cubicBezTo>
                  <a:pt x="11" y="68"/>
                  <a:pt x="11" y="68"/>
                  <a:pt x="11" y="68"/>
                </a:cubicBezTo>
                <a:cubicBezTo>
                  <a:pt x="9" y="71"/>
                  <a:pt x="9" y="71"/>
                  <a:pt x="9" y="71"/>
                </a:cubicBezTo>
                <a:cubicBezTo>
                  <a:pt x="12" y="73"/>
                  <a:pt x="12" y="73"/>
                  <a:pt x="12" y="73"/>
                </a:cubicBezTo>
                <a:cubicBezTo>
                  <a:pt x="14" y="70"/>
                  <a:pt x="14" y="70"/>
                  <a:pt x="14" y="70"/>
                </a:cubicBezTo>
                <a:cubicBezTo>
                  <a:pt x="15" y="70"/>
                  <a:pt x="15" y="70"/>
                  <a:pt x="15" y="70"/>
                </a:cubicBezTo>
                <a:cubicBezTo>
                  <a:pt x="20" y="63"/>
                  <a:pt x="20" y="63"/>
                  <a:pt x="20" y="63"/>
                </a:cubicBezTo>
                <a:cubicBezTo>
                  <a:pt x="20" y="63"/>
                  <a:pt x="20" y="63"/>
                  <a:pt x="20" y="63"/>
                </a:cubicBezTo>
                <a:cubicBezTo>
                  <a:pt x="24" y="65"/>
                  <a:pt x="28" y="66"/>
                  <a:pt x="33" y="66"/>
                </a:cubicBezTo>
                <a:cubicBezTo>
                  <a:pt x="37" y="66"/>
                  <a:pt x="42" y="65"/>
                  <a:pt x="46" y="63"/>
                </a:cubicBezTo>
                <a:cubicBezTo>
                  <a:pt x="50" y="70"/>
                  <a:pt x="50" y="70"/>
                  <a:pt x="50" y="70"/>
                </a:cubicBezTo>
                <a:cubicBezTo>
                  <a:pt x="52" y="70"/>
                  <a:pt x="52" y="70"/>
                  <a:pt x="52" y="70"/>
                </a:cubicBezTo>
                <a:cubicBezTo>
                  <a:pt x="54" y="73"/>
                  <a:pt x="54" y="73"/>
                  <a:pt x="54" y="73"/>
                </a:cubicBezTo>
                <a:cubicBezTo>
                  <a:pt x="57" y="71"/>
                  <a:pt x="57" y="71"/>
                  <a:pt x="57" y="71"/>
                </a:cubicBezTo>
                <a:cubicBezTo>
                  <a:pt x="55" y="68"/>
                  <a:pt x="55" y="68"/>
                  <a:pt x="55" y="68"/>
                </a:cubicBezTo>
                <a:cubicBezTo>
                  <a:pt x="56" y="67"/>
                  <a:pt x="56" y="67"/>
                  <a:pt x="56" y="67"/>
                </a:cubicBezTo>
                <a:cubicBezTo>
                  <a:pt x="51" y="60"/>
                  <a:pt x="51" y="60"/>
                  <a:pt x="51" y="60"/>
                </a:cubicBezTo>
                <a:cubicBezTo>
                  <a:pt x="57" y="56"/>
                  <a:pt x="60" y="50"/>
                  <a:pt x="62" y="43"/>
                </a:cubicBezTo>
                <a:cubicBezTo>
                  <a:pt x="64" y="43"/>
                  <a:pt x="66" y="41"/>
                  <a:pt x="66" y="38"/>
                </a:cubicBezTo>
                <a:cubicBezTo>
                  <a:pt x="66" y="35"/>
                  <a:pt x="66" y="35"/>
                  <a:pt x="66" y="35"/>
                </a:cubicBezTo>
                <a:cubicBezTo>
                  <a:pt x="66" y="33"/>
                  <a:pt x="64" y="31"/>
                  <a:pt x="62" y="30"/>
                </a:cubicBezTo>
                <a:close/>
                <a:moveTo>
                  <a:pt x="2" y="38"/>
                </a:moveTo>
                <a:cubicBezTo>
                  <a:pt x="2" y="35"/>
                  <a:pt x="2" y="35"/>
                  <a:pt x="2" y="35"/>
                </a:cubicBezTo>
                <a:cubicBezTo>
                  <a:pt x="2" y="34"/>
                  <a:pt x="2" y="33"/>
                  <a:pt x="3" y="32"/>
                </a:cubicBezTo>
                <a:cubicBezTo>
                  <a:pt x="3" y="34"/>
                  <a:pt x="3" y="35"/>
                  <a:pt x="3" y="37"/>
                </a:cubicBezTo>
                <a:cubicBezTo>
                  <a:pt x="3" y="38"/>
                  <a:pt x="3" y="40"/>
                  <a:pt x="3" y="41"/>
                </a:cubicBezTo>
                <a:cubicBezTo>
                  <a:pt x="2" y="41"/>
                  <a:pt x="2" y="40"/>
                  <a:pt x="2" y="38"/>
                </a:cubicBezTo>
                <a:close/>
                <a:moveTo>
                  <a:pt x="47" y="8"/>
                </a:moveTo>
                <a:cubicBezTo>
                  <a:pt x="48" y="7"/>
                  <a:pt x="49" y="7"/>
                  <a:pt x="50" y="8"/>
                </a:cubicBezTo>
                <a:cubicBezTo>
                  <a:pt x="53" y="10"/>
                  <a:pt x="53" y="10"/>
                  <a:pt x="53" y="10"/>
                </a:cubicBezTo>
                <a:cubicBezTo>
                  <a:pt x="54" y="10"/>
                  <a:pt x="55" y="12"/>
                  <a:pt x="54" y="13"/>
                </a:cubicBezTo>
                <a:lnTo>
                  <a:pt x="47" y="8"/>
                </a:lnTo>
                <a:close/>
                <a:moveTo>
                  <a:pt x="11" y="13"/>
                </a:moveTo>
                <a:cubicBezTo>
                  <a:pt x="11" y="12"/>
                  <a:pt x="11" y="10"/>
                  <a:pt x="12" y="10"/>
                </a:cubicBezTo>
                <a:cubicBezTo>
                  <a:pt x="15" y="8"/>
                  <a:pt x="15" y="8"/>
                  <a:pt x="15" y="8"/>
                </a:cubicBezTo>
                <a:cubicBezTo>
                  <a:pt x="16" y="7"/>
                  <a:pt x="16" y="7"/>
                  <a:pt x="17" y="7"/>
                </a:cubicBezTo>
                <a:cubicBezTo>
                  <a:pt x="18" y="7"/>
                  <a:pt x="18" y="8"/>
                  <a:pt x="19" y="8"/>
                </a:cubicBezTo>
                <a:lnTo>
                  <a:pt x="11" y="13"/>
                </a:lnTo>
                <a:close/>
                <a:moveTo>
                  <a:pt x="15" y="68"/>
                </a:moveTo>
                <a:cubicBezTo>
                  <a:pt x="12" y="66"/>
                  <a:pt x="12" y="66"/>
                  <a:pt x="12" y="66"/>
                </a:cubicBezTo>
                <a:cubicBezTo>
                  <a:pt x="15" y="62"/>
                  <a:pt x="15" y="62"/>
                  <a:pt x="15" y="62"/>
                </a:cubicBezTo>
                <a:cubicBezTo>
                  <a:pt x="17" y="64"/>
                  <a:pt x="17" y="64"/>
                  <a:pt x="17" y="64"/>
                </a:cubicBezTo>
                <a:lnTo>
                  <a:pt x="15" y="68"/>
                </a:lnTo>
                <a:close/>
                <a:moveTo>
                  <a:pt x="53" y="66"/>
                </a:moveTo>
                <a:cubicBezTo>
                  <a:pt x="51" y="68"/>
                  <a:pt x="51" y="68"/>
                  <a:pt x="51" y="68"/>
                </a:cubicBezTo>
                <a:cubicBezTo>
                  <a:pt x="48" y="64"/>
                  <a:pt x="48" y="64"/>
                  <a:pt x="48" y="64"/>
                </a:cubicBezTo>
                <a:cubicBezTo>
                  <a:pt x="50" y="62"/>
                  <a:pt x="50" y="62"/>
                  <a:pt x="50" y="62"/>
                </a:cubicBezTo>
                <a:lnTo>
                  <a:pt x="53" y="66"/>
                </a:lnTo>
                <a:close/>
                <a:moveTo>
                  <a:pt x="33" y="64"/>
                </a:moveTo>
                <a:cubicBezTo>
                  <a:pt x="18" y="64"/>
                  <a:pt x="6" y="52"/>
                  <a:pt x="6" y="37"/>
                </a:cubicBezTo>
                <a:cubicBezTo>
                  <a:pt x="6" y="22"/>
                  <a:pt x="18" y="10"/>
                  <a:pt x="33" y="10"/>
                </a:cubicBezTo>
                <a:cubicBezTo>
                  <a:pt x="48" y="10"/>
                  <a:pt x="60" y="22"/>
                  <a:pt x="60" y="37"/>
                </a:cubicBezTo>
                <a:cubicBezTo>
                  <a:pt x="60" y="52"/>
                  <a:pt x="48" y="64"/>
                  <a:pt x="33" y="64"/>
                </a:cubicBezTo>
                <a:close/>
                <a:moveTo>
                  <a:pt x="64" y="38"/>
                </a:moveTo>
                <a:cubicBezTo>
                  <a:pt x="64" y="40"/>
                  <a:pt x="63" y="41"/>
                  <a:pt x="62" y="41"/>
                </a:cubicBezTo>
                <a:cubicBezTo>
                  <a:pt x="62" y="40"/>
                  <a:pt x="62" y="38"/>
                  <a:pt x="62" y="37"/>
                </a:cubicBezTo>
                <a:cubicBezTo>
                  <a:pt x="62" y="35"/>
                  <a:pt x="62" y="34"/>
                  <a:pt x="62" y="32"/>
                </a:cubicBezTo>
                <a:cubicBezTo>
                  <a:pt x="63" y="33"/>
                  <a:pt x="64" y="34"/>
                  <a:pt x="64" y="35"/>
                </a:cubicBezTo>
                <a:lnTo>
                  <a:pt x="64" y="38"/>
                </a:lnTo>
                <a:close/>
                <a:moveTo>
                  <a:pt x="33" y="12"/>
                </a:moveTo>
                <a:cubicBezTo>
                  <a:pt x="19" y="12"/>
                  <a:pt x="8" y="23"/>
                  <a:pt x="8" y="37"/>
                </a:cubicBezTo>
                <a:cubicBezTo>
                  <a:pt x="8" y="50"/>
                  <a:pt x="19" y="61"/>
                  <a:pt x="33" y="61"/>
                </a:cubicBezTo>
                <a:cubicBezTo>
                  <a:pt x="46" y="61"/>
                  <a:pt x="57" y="50"/>
                  <a:pt x="57" y="37"/>
                </a:cubicBezTo>
                <a:cubicBezTo>
                  <a:pt x="57" y="23"/>
                  <a:pt x="46" y="12"/>
                  <a:pt x="33" y="12"/>
                </a:cubicBezTo>
                <a:close/>
                <a:moveTo>
                  <a:pt x="33" y="60"/>
                </a:moveTo>
                <a:cubicBezTo>
                  <a:pt x="20" y="60"/>
                  <a:pt x="10" y="49"/>
                  <a:pt x="10" y="37"/>
                </a:cubicBezTo>
                <a:cubicBezTo>
                  <a:pt x="10" y="24"/>
                  <a:pt x="20" y="14"/>
                  <a:pt x="33" y="14"/>
                </a:cubicBezTo>
                <a:cubicBezTo>
                  <a:pt x="45" y="14"/>
                  <a:pt x="56" y="24"/>
                  <a:pt x="56" y="37"/>
                </a:cubicBezTo>
                <a:cubicBezTo>
                  <a:pt x="56" y="49"/>
                  <a:pt x="45" y="60"/>
                  <a:pt x="33" y="60"/>
                </a:cubicBezTo>
                <a:close/>
                <a:moveTo>
                  <a:pt x="36" y="35"/>
                </a:moveTo>
                <a:cubicBezTo>
                  <a:pt x="49" y="35"/>
                  <a:pt x="49" y="35"/>
                  <a:pt x="49" y="35"/>
                </a:cubicBezTo>
                <a:cubicBezTo>
                  <a:pt x="49" y="38"/>
                  <a:pt x="49" y="38"/>
                  <a:pt x="49" y="38"/>
                </a:cubicBezTo>
                <a:cubicBezTo>
                  <a:pt x="36" y="38"/>
                  <a:pt x="36" y="38"/>
                  <a:pt x="36" y="38"/>
                </a:cubicBezTo>
                <a:cubicBezTo>
                  <a:pt x="35" y="40"/>
                  <a:pt x="34" y="40"/>
                  <a:pt x="32" y="40"/>
                </a:cubicBezTo>
                <a:cubicBezTo>
                  <a:pt x="30" y="40"/>
                  <a:pt x="28" y="39"/>
                  <a:pt x="28" y="36"/>
                </a:cubicBezTo>
                <a:cubicBezTo>
                  <a:pt x="28" y="34"/>
                  <a:pt x="29" y="33"/>
                  <a:pt x="31" y="32"/>
                </a:cubicBezTo>
                <a:cubicBezTo>
                  <a:pt x="31" y="16"/>
                  <a:pt x="31" y="16"/>
                  <a:pt x="31" y="16"/>
                </a:cubicBezTo>
                <a:cubicBezTo>
                  <a:pt x="34" y="16"/>
                  <a:pt x="34" y="16"/>
                  <a:pt x="34" y="16"/>
                </a:cubicBezTo>
                <a:cubicBezTo>
                  <a:pt x="34" y="32"/>
                  <a:pt x="34" y="32"/>
                  <a:pt x="34" y="32"/>
                </a:cubicBezTo>
                <a:cubicBezTo>
                  <a:pt x="35" y="33"/>
                  <a:pt x="36" y="34"/>
                  <a:pt x="36" y="35"/>
                </a:cubicBezTo>
                <a:close/>
              </a:path>
            </a:pathLst>
          </a:custGeom>
          <a:solidFill>
            <a:srgbClr val="E7E6E6">
              <a:lumMod val="75000"/>
              <a:alpha val="75000"/>
            </a:srgbClr>
          </a:solidFill>
          <a:ln>
            <a:noFill/>
          </a:ln>
        </p:spPr>
        <p:txBody>
          <a:bodyPr vert="horz" wrap="square" lIns="91412" tIns="45707" rIns="91412" bIns="45707" numCol="1" anchor="t" anchorCtr="0" compatLnSpc="1"/>
          <a:lstStyle/>
          <a:p>
            <a:pPr defTabSz="1218565">
              <a:defRPr/>
            </a:pPr>
            <a:endParaRPr lang="en-US" sz="1800" kern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66" name="Freeform 22"/>
          <p:cNvSpPr>
            <a:spLocks noEditPoints="1"/>
          </p:cNvSpPr>
          <p:nvPr/>
        </p:nvSpPr>
        <p:spPr bwMode="auto">
          <a:xfrm>
            <a:off x="3700145" y="3385820"/>
            <a:ext cx="332105" cy="387350"/>
          </a:xfrm>
          <a:custGeom>
            <a:avLst/>
            <a:gdLst>
              <a:gd name="T0" fmla="*/ 18 w 58"/>
              <a:gd name="T1" fmla="*/ 37 h 68"/>
              <a:gd name="T2" fmla="*/ 17 w 58"/>
              <a:gd name="T3" fmla="*/ 31 h 68"/>
              <a:gd name="T4" fmla="*/ 40 w 58"/>
              <a:gd name="T5" fmla="*/ 16 h 68"/>
              <a:gd name="T6" fmla="*/ 17 w 58"/>
              <a:gd name="T7" fmla="*/ 30 h 68"/>
              <a:gd name="T8" fmla="*/ 44 w 58"/>
              <a:gd name="T9" fmla="*/ 18 h 68"/>
              <a:gd name="T10" fmla="*/ 17 w 58"/>
              <a:gd name="T11" fmla="*/ 23 h 68"/>
              <a:gd name="T12" fmla="*/ 30 w 58"/>
              <a:gd name="T13" fmla="*/ 16 h 68"/>
              <a:gd name="T14" fmla="*/ 14 w 58"/>
              <a:gd name="T15" fmla="*/ 21 h 68"/>
              <a:gd name="T16" fmla="*/ 34 w 58"/>
              <a:gd name="T17" fmla="*/ 66 h 68"/>
              <a:gd name="T18" fmla="*/ 28 w 58"/>
              <a:gd name="T19" fmla="*/ 68 h 68"/>
              <a:gd name="T20" fmla="*/ 20 w 58"/>
              <a:gd name="T21" fmla="*/ 62 h 68"/>
              <a:gd name="T22" fmla="*/ 23 w 58"/>
              <a:gd name="T23" fmla="*/ 50 h 68"/>
              <a:gd name="T24" fmla="*/ 17 w 58"/>
              <a:gd name="T25" fmla="*/ 44 h 68"/>
              <a:gd name="T26" fmla="*/ 40 w 58"/>
              <a:gd name="T27" fmla="*/ 30 h 68"/>
              <a:gd name="T28" fmla="*/ 25 w 58"/>
              <a:gd name="T29" fmla="*/ 41 h 68"/>
              <a:gd name="T30" fmla="*/ 29 w 58"/>
              <a:gd name="T31" fmla="*/ 50 h 68"/>
              <a:gd name="T32" fmla="*/ 40 w 58"/>
              <a:gd name="T33" fmla="*/ 39 h 68"/>
              <a:gd name="T34" fmla="*/ 35 w 58"/>
              <a:gd name="T35" fmla="*/ 50 h 68"/>
              <a:gd name="T36" fmla="*/ 34 w 58"/>
              <a:gd name="T37" fmla="*/ 52 h 68"/>
              <a:gd name="T38" fmla="*/ 33 w 58"/>
              <a:gd name="T39" fmla="*/ 52 h 68"/>
              <a:gd name="T40" fmla="*/ 28 w 58"/>
              <a:gd name="T41" fmla="*/ 52 h 68"/>
              <a:gd name="T42" fmla="*/ 22 w 58"/>
              <a:gd name="T43" fmla="*/ 54 h 68"/>
              <a:gd name="T44" fmla="*/ 25 w 58"/>
              <a:gd name="T45" fmla="*/ 64 h 68"/>
              <a:gd name="T46" fmla="*/ 36 w 58"/>
              <a:gd name="T47" fmla="*/ 62 h 68"/>
              <a:gd name="T48" fmla="*/ 39 w 58"/>
              <a:gd name="T49" fmla="*/ 9 h 68"/>
              <a:gd name="T50" fmla="*/ 41 w 58"/>
              <a:gd name="T51" fmla="*/ 10 h 68"/>
              <a:gd name="T52" fmla="*/ 42 w 58"/>
              <a:gd name="T53" fmla="*/ 4 h 68"/>
              <a:gd name="T54" fmla="*/ 15 w 58"/>
              <a:gd name="T55" fmla="*/ 54 h 68"/>
              <a:gd name="T56" fmla="*/ 19 w 58"/>
              <a:gd name="T57" fmla="*/ 49 h 68"/>
              <a:gd name="T58" fmla="*/ 48 w 58"/>
              <a:gd name="T59" fmla="*/ 19 h 68"/>
              <a:gd name="T60" fmla="*/ 54 w 58"/>
              <a:gd name="T61" fmla="*/ 14 h 68"/>
              <a:gd name="T62" fmla="*/ 47 w 58"/>
              <a:gd name="T63" fmla="*/ 18 h 68"/>
              <a:gd name="T64" fmla="*/ 4 w 58"/>
              <a:gd name="T65" fmla="*/ 42 h 68"/>
              <a:gd name="T66" fmla="*/ 5 w 58"/>
              <a:gd name="T67" fmla="*/ 44 h 68"/>
              <a:gd name="T68" fmla="*/ 9 w 58"/>
              <a:gd name="T69" fmla="*/ 39 h 68"/>
              <a:gd name="T70" fmla="*/ 50 w 58"/>
              <a:gd name="T71" fmla="*/ 29 h 68"/>
              <a:gd name="T72" fmla="*/ 58 w 58"/>
              <a:gd name="T73" fmla="*/ 29 h 68"/>
              <a:gd name="T74" fmla="*/ 7 w 58"/>
              <a:gd name="T75" fmla="*/ 28 h 68"/>
              <a:gd name="T76" fmla="*/ 1 w 58"/>
              <a:gd name="T77" fmla="*/ 30 h 68"/>
              <a:gd name="T78" fmla="*/ 49 w 58"/>
              <a:gd name="T79" fmla="*/ 39 h 68"/>
              <a:gd name="T80" fmla="*/ 53 w 58"/>
              <a:gd name="T81" fmla="*/ 44 h 68"/>
              <a:gd name="T82" fmla="*/ 54 w 58"/>
              <a:gd name="T83" fmla="*/ 42 h 68"/>
              <a:gd name="T84" fmla="*/ 4 w 58"/>
              <a:gd name="T85" fmla="*/ 14 h 68"/>
              <a:gd name="T86" fmla="*/ 10 w 58"/>
              <a:gd name="T87" fmla="*/ 19 h 68"/>
              <a:gd name="T88" fmla="*/ 5 w 58"/>
              <a:gd name="T89" fmla="*/ 14 h 68"/>
              <a:gd name="T90" fmla="*/ 39 w 58"/>
              <a:gd name="T91" fmla="*/ 49 h 68"/>
              <a:gd name="T92" fmla="*/ 44 w 58"/>
              <a:gd name="T93" fmla="*/ 54 h 68"/>
              <a:gd name="T94" fmla="*/ 17 w 58"/>
              <a:gd name="T95" fmla="*/ 10 h 68"/>
              <a:gd name="T96" fmla="*/ 19 w 58"/>
              <a:gd name="T97" fmla="*/ 9 h 68"/>
              <a:gd name="T98" fmla="*/ 14 w 58"/>
              <a:gd name="T99" fmla="*/ 5 h 68"/>
              <a:gd name="T100" fmla="*/ 30 w 58"/>
              <a:gd name="T101" fmla="*/ 7 h 68"/>
              <a:gd name="T102" fmla="*/ 28 w 58"/>
              <a:gd name="T103" fmla="*/ 1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8" h="68">
                <a:moveTo>
                  <a:pt x="44" y="25"/>
                </a:moveTo>
                <a:cubicBezTo>
                  <a:pt x="44" y="26"/>
                  <a:pt x="42" y="28"/>
                  <a:pt x="41" y="28"/>
                </a:cubicBezTo>
                <a:cubicBezTo>
                  <a:pt x="18" y="37"/>
                  <a:pt x="18" y="37"/>
                  <a:pt x="18" y="37"/>
                </a:cubicBezTo>
                <a:cubicBezTo>
                  <a:pt x="18" y="37"/>
                  <a:pt x="17" y="37"/>
                  <a:pt x="17" y="37"/>
                </a:cubicBezTo>
                <a:cubicBezTo>
                  <a:pt x="15" y="37"/>
                  <a:pt x="14" y="36"/>
                  <a:pt x="14" y="35"/>
                </a:cubicBezTo>
                <a:cubicBezTo>
                  <a:pt x="14" y="33"/>
                  <a:pt x="16" y="32"/>
                  <a:pt x="17" y="31"/>
                </a:cubicBezTo>
                <a:cubicBezTo>
                  <a:pt x="40" y="23"/>
                  <a:pt x="40" y="23"/>
                  <a:pt x="40" y="23"/>
                </a:cubicBezTo>
                <a:cubicBezTo>
                  <a:pt x="42" y="22"/>
                  <a:pt x="44" y="23"/>
                  <a:pt x="44" y="25"/>
                </a:cubicBezTo>
                <a:close/>
                <a:moveTo>
                  <a:pt x="40" y="16"/>
                </a:moveTo>
                <a:cubicBezTo>
                  <a:pt x="17" y="24"/>
                  <a:pt x="17" y="24"/>
                  <a:pt x="17" y="24"/>
                </a:cubicBezTo>
                <a:cubicBezTo>
                  <a:pt x="16" y="25"/>
                  <a:pt x="14" y="26"/>
                  <a:pt x="14" y="28"/>
                </a:cubicBezTo>
                <a:cubicBezTo>
                  <a:pt x="14" y="29"/>
                  <a:pt x="15" y="30"/>
                  <a:pt x="17" y="30"/>
                </a:cubicBezTo>
                <a:cubicBezTo>
                  <a:pt x="17" y="30"/>
                  <a:pt x="18" y="30"/>
                  <a:pt x="18" y="30"/>
                </a:cubicBezTo>
                <a:cubicBezTo>
                  <a:pt x="41" y="21"/>
                  <a:pt x="41" y="21"/>
                  <a:pt x="41" y="21"/>
                </a:cubicBezTo>
                <a:cubicBezTo>
                  <a:pt x="42" y="21"/>
                  <a:pt x="44" y="19"/>
                  <a:pt x="44" y="18"/>
                </a:cubicBezTo>
                <a:cubicBezTo>
                  <a:pt x="44" y="16"/>
                  <a:pt x="42" y="15"/>
                  <a:pt x="40" y="16"/>
                </a:cubicBezTo>
                <a:close/>
                <a:moveTo>
                  <a:pt x="14" y="21"/>
                </a:moveTo>
                <a:cubicBezTo>
                  <a:pt x="14" y="22"/>
                  <a:pt x="15" y="23"/>
                  <a:pt x="17" y="23"/>
                </a:cubicBezTo>
                <a:cubicBezTo>
                  <a:pt x="17" y="23"/>
                  <a:pt x="18" y="23"/>
                  <a:pt x="18" y="23"/>
                </a:cubicBezTo>
                <a:cubicBezTo>
                  <a:pt x="27" y="19"/>
                  <a:pt x="27" y="19"/>
                  <a:pt x="27" y="19"/>
                </a:cubicBezTo>
                <a:cubicBezTo>
                  <a:pt x="29" y="19"/>
                  <a:pt x="30" y="17"/>
                  <a:pt x="30" y="16"/>
                </a:cubicBezTo>
                <a:cubicBezTo>
                  <a:pt x="30" y="14"/>
                  <a:pt x="28" y="13"/>
                  <a:pt x="26" y="14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8"/>
                  <a:pt x="14" y="19"/>
                  <a:pt x="14" y="21"/>
                </a:cubicBezTo>
                <a:close/>
                <a:moveTo>
                  <a:pt x="38" y="54"/>
                </a:moveTo>
                <a:cubicBezTo>
                  <a:pt x="38" y="62"/>
                  <a:pt x="38" y="62"/>
                  <a:pt x="38" y="62"/>
                </a:cubicBezTo>
                <a:cubicBezTo>
                  <a:pt x="38" y="64"/>
                  <a:pt x="36" y="66"/>
                  <a:pt x="34" y="66"/>
                </a:cubicBezTo>
                <a:cubicBezTo>
                  <a:pt x="33" y="66"/>
                  <a:pt x="33" y="66"/>
                  <a:pt x="33" y="66"/>
                </a:cubicBezTo>
                <a:cubicBezTo>
                  <a:pt x="33" y="67"/>
                  <a:pt x="32" y="68"/>
                  <a:pt x="30" y="68"/>
                </a:cubicBezTo>
                <a:cubicBezTo>
                  <a:pt x="28" y="68"/>
                  <a:pt x="28" y="68"/>
                  <a:pt x="28" y="68"/>
                </a:cubicBezTo>
                <a:cubicBezTo>
                  <a:pt x="26" y="68"/>
                  <a:pt x="25" y="67"/>
                  <a:pt x="25" y="66"/>
                </a:cubicBezTo>
                <a:cubicBezTo>
                  <a:pt x="24" y="66"/>
                  <a:pt x="24" y="66"/>
                  <a:pt x="24" y="66"/>
                </a:cubicBezTo>
                <a:cubicBezTo>
                  <a:pt x="22" y="66"/>
                  <a:pt x="20" y="64"/>
                  <a:pt x="20" y="62"/>
                </a:cubicBezTo>
                <a:cubicBezTo>
                  <a:pt x="20" y="54"/>
                  <a:pt x="20" y="54"/>
                  <a:pt x="20" y="54"/>
                </a:cubicBezTo>
                <a:cubicBezTo>
                  <a:pt x="20" y="52"/>
                  <a:pt x="22" y="51"/>
                  <a:pt x="23" y="50"/>
                </a:cubicBezTo>
                <a:cubicBezTo>
                  <a:pt x="23" y="50"/>
                  <a:pt x="23" y="50"/>
                  <a:pt x="23" y="50"/>
                </a:cubicBezTo>
                <a:cubicBezTo>
                  <a:pt x="23" y="47"/>
                  <a:pt x="21" y="44"/>
                  <a:pt x="20" y="43"/>
                </a:cubicBezTo>
                <a:cubicBezTo>
                  <a:pt x="18" y="44"/>
                  <a:pt x="18" y="44"/>
                  <a:pt x="18" y="44"/>
                </a:cubicBezTo>
                <a:cubicBezTo>
                  <a:pt x="18" y="44"/>
                  <a:pt x="17" y="44"/>
                  <a:pt x="17" y="44"/>
                </a:cubicBezTo>
                <a:cubicBezTo>
                  <a:pt x="15" y="44"/>
                  <a:pt x="14" y="43"/>
                  <a:pt x="14" y="42"/>
                </a:cubicBezTo>
                <a:cubicBezTo>
                  <a:pt x="14" y="40"/>
                  <a:pt x="16" y="39"/>
                  <a:pt x="17" y="38"/>
                </a:cubicBezTo>
                <a:cubicBezTo>
                  <a:pt x="40" y="30"/>
                  <a:pt x="40" y="30"/>
                  <a:pt x="40" y="30"/>
                </a:cubicBezTo>
                <a:cubicBezTo>
                  <a:pt x="42" y="29"/>
                  <a:pt x="44" y="30"/>
                  <a:pt x="44" y="32"/>
                </a:cubicBezTo>
                <a:cubicBezTo>
                  <a:pt x="44" y="33"/>
                  <a:pt x="42" y="35"/>
                  <a:pt x="41" y="36"/>
                </a:cubicBezTo>
                <a:cubicBezTo>
                  <a:pt x="25" y="41"/>
                  <a:pt x="25" y="41"/>
                  <a:pt x="25" y="41"/>
                </a:cubicBezTo>
                <a:cubicBezTo>
                  <a:pt x="27" y="43"/>
                  <a:pt x="29" y="46"/>
                  <a:pt x="29" y="50"/>
                </a:cubicBezTo>
                <a:cubicBezTo>
                  <a:pt x="29" y="50"/>
                  <a:pt x="29" y="50"/>
                  <a:pt x="29" y="50"/>
                </a:cubicBezTo>
                <a:cubicBezTo>
                  <a:pt x="29" y="50"/>
                  <a:pt x="29" y="50"/>
                  <a:pt x="29" y="50"/>
                </a:cubicBezTo>
                <a:cubicBezTo>
                  <a:pt x="29" y="50"/>
                  <a:pt x="29" y="50"/>
                  <a:pt x="29" y="50"/>
                </a:cubicBezTo>
                <a:cubicBezTo>
                  <a:pt x="29" y="43"/>
                  <a:pt x="36" y="38"/>
                  <a:pt x="37" y="38"/>
                </a:cubicBezTo>
                <a:cubicBezTo>
                  <a:pt x="38" y="37"/>
                  <a:pt x="39" y="38"/>
                  <a:pt x="40" y="39"/>
                </a:cubicBezTo>
                <a:cubicBezTo>
                  <a:pt x="41" y="40"/>
                  <a:pt x="41" y="42"/>
                  <a:pt x="39" y="43"/>
                </a:cubicBezTo>
                <a:cubicBezTo>
                  <a:pt x="39" y="43"/>
                  <a:pt x="35" y="46"/>
                  <a:pt x="35" y="50"/>
                </a:cubicBezTo>
                <a:cubicBezTo>
                  <a:pt x="35" y="50"/>
                  <a:pt x="35" y="50"/>
                  <a:pt x="35" y="50"/>
                </a:cubicBezTo>
                <a:cubicBezTo>
                  <a:pt x="36" y="51"/>
                  <a:pt x="38" y="52"/>
                  <a:pt x="38" y="54"/>
                </a:cubicBezTo>
                <a:close/>
                <a:moveTo>
                  <a:pt x="36" y="54"/>
                </a:moveTo>
                <a:cubicBezTo>
                  <a:pt x="36" y="53"/>
                  <a:pt x="35" y="52"/>
                  <a:pt x="34" y="52"/>
                </a:cubicBezTo>
                <a:cubicBezTo>
                  <a:pt x="34" y="52"/>
                  <a:pt x="34" y="52"/>
                  <a:pt x="34" y="52"/>
                </a:cubicBezTo>
                <a:cubicBezTo>
                  <a:pt x="34" y="52"/>
                  <a:pt x="34" y="52"/>
                  <a:pt x="34" y="52"/>
                </a:cubicBezTo>
                <a:cubicBezTo>
                  <a:pt x="34" y="52"/>
                  <a:pt x="34" y="52"/>
                  <a:pt x="33" y="52"/>
                </a:cubicBezTo>
                <a:cubicBezTo>
                  <a:pt x="33" y="52"/>
                  <a:pt x="33" y="52"/>
                  <a:pt x="33" y="52"/>
                </a:cubicBezTo>
                <a:cubicBezTo>
                  <a:pt x="30" y="52"/>
                  <a:pt x="30" y="52"/>
                  <a:pt x="30" y="52"/>
                </a:cubicBezTo>
                <a:cubicBezTo>
                  <a:pt x="28" y="52"/>
                  <a:pt x="28" y="52"/>
                  <a:pt x="28" y="52"/>
                </a:cubicBezTo>
                <a:cubicBezTo>
                  <a:pt x="24" y="52"/>
                  <a:pt x="24" y="52"/>
                  <a:pt x="24" y="52"/>
                </a:cubicBezTo>
                <a:cubicBezTo>
                  <a:pt x="24" y="52"/>
                  <a:pt x="24" y="52"/>
                  <a:pt x="24" y="52"/>
                </a:cubicBezTo>
                <a:cubicBezTo>
                  <a:pt x="23" y="52"/>
                  <a:pt x="22" y="53"/>
                  <a:pt x="22" y="54"/>
                </a:cubicBezTo>
                <a:cubicBezTo>
                  <a:pt x="22" y="62"/>
                  <a:pt x="22" y="62"/>
                  <a:pt x="22" y="62"/>
                </a:cubicBezTo>
                <a:cubicBezTo>
                  <a:pt x="22" y="63"/>
                  <a:pt x="23" y="64"/>
                  <a:pt x="24" y="64"/>
                </a:cubicBezTo>
                <a:cubicBezTo>
                  <a:pt x="25" y="64"/>
                  <a:pt x="25" y="64"/>
                  <a:pt x="25" y="64"/>
                </a:cubicBezTo>
                <a:cubicBezTo>
                  <a:pt x="33" y="64"/>
                  <a:pt x="33" y="64"/>
                  <a:pt x="33" y="64"/>
                </a:cubicBezTo>
                <a:cubicBezTo>
                  <a:pt x="34" y="64"/>
                  <a:pt x="34" y="64"/>
                  <a:pt x="34" y="64"/>
                </a:cubicBezTo>
                <a:cubicBezTo>
                  <a:pt x="35" y="64"/>
                  <a:pt x="36" y="63"/>
                  <a:pt x="36" y="62"/>
                </a:cubicBezTo>
                <a:lnTo>
                  <a:pt x="36" y="54"/>
                </a:lnTo>
                <a:close/>
                <a:moveTo>
                  <a:pt x="42" y="4"/>
                </a:moveTo>
                <a:cubicBezTo>
                  <a:pt x="39" y="9"/>
                  <a:pt x="39" y="9"/>
                  <a:pt x="39" y="9"/>
                </a:cubicBezTo>
                <a:cubicBezTo>
                  <a:pt x="39" y="10"/>
                  <a:pt x="39" y="10"/>
                  <a:pt x="40" y="11"/>
                </a:cubicBezTo>
                <a:cubicBezTo>
                  <a:pt x="40" y="11"/>
                  <a:pt x="40" y="11"/>
                  <a:pt x="40" y="11"/>
                </a:cubicBezTo>
                <a:cubicBezTo>
                  <a:pt x="40" y="11"/>
                  <a:pt x="41" y="11"/>
                  <a:pt x="41" y="10"/>
                </a:cubicBezTo>
                <a:cubicBezTo>
                  <a:pt x="44" y="5"/>
                  <a:pt x="44" y="5"/>
                  <a:pt x="44" y="5"/>
                </a:cubicBezTo>
                <a:cubicBezTo>
                  <a:pt x="44" y="5"/>
                  <a:pt x="44" y="4"/>
                  <a:pt x="44" y="4"/>
                </a:cubicBezTo>
                <a:cubicBezTo>
                  <a:pt x="43" y="4"/>
                  <a:pt x="42" y="4"/>
                  <a:pt x="42" y="4"/>
                </a:cubicBezTo>
                <a:close/>
                <a:moveTo>
                  <a:pt x="17" y="48"/>
                </a:moveTo>
                <a:cubicBezTo>
                  <a:pt x="14" y="53"/>
                  <a:pt x="14" y="53"/>
                  <a:pt x="14" y="53"/>
                </a:cubicBezTo>
                <a:cubicBezTo>
                  <a:pt x="14" y="53"/>
                  <a:pt x="14" y="54"/>
                  <a:pt x="15" y="54"/>
                </a:cubicBezTo>
                <a:cubicBezTo>
                  <a:pt x="15" y="54"/>
                  <a:pt x="15" y="54"/>
                  <a:pt x="15" y="54"/>
                </a:cubicBezTo>
                <a:cubicBezTo>
                  <a:pt x="15" y="54"/>
                  <a:pt x="16" y="54"/>
                  <a:pt x="16" y="54"/>
                </a:cubicBezTo>
                <a:cubicBezTo>
                  <a:pt x="19" y="49"/>
                  <a:pt x="19" y="49"/>
                  <a:pt x="19" y="49"/>
                </a:cubicBezTo>
                <a:cubicBezTo>
                  <a:pt x="19" y="48"/>
                  <a:pt x="19" y="47"/>
                  <a:pt x="18" y="47"/>
                </a:cubicBezTo>
                <a:cubicBezTo>
                  <a:pt x="18" y="47"/>
                  <a:pt x="17" y="47"/>
                  <a:pt x="17" y="48"/>
                </a:cubicBezTo>
                <a:close/>
                <a:moveTo>
                  <a:pt x="48" y="19"/>
                </a:moveTo>
                <a:cubicBezTo>
                  <a:pt x="48" y="19"/>
                  <a:pt x="48" y="19"/>
                  <a:pt x="49" y="19"/>
                </a:cubicBezTo>
                <a:cubicBezTo>
                  <a:pt x="54" y="16"/>
                  <a:pt x="54" y="16"/>
                  <a:pt x="54" y="16"/>
                </a:cubicBezTo>
                <a:cubicBezTo>
                  <a:pt x="54" y="16"/>
                  <a:pt x="54" y="15"/>
                  <a:pt x="54" y="14"/>
                </a:cubicBezTo>
                <a:cubicBezTo>
                  <a:pt x="54" y="14"/>
                  <a:pt x="53" y="14"/>
                  <a:pt x="53" y="14"/>
                </a:cubicBezTo>
                <a:cubicBezTo>
                  <a:pt x="48" y="17"/>
                  <a:pt x="48" y="17"/>
                  <a:pt x="48" y="17"/>
                </a:cubicBezTo>
                <a:cubicBezTo>
                  <a:pt x="47" y="17"/>
                  <a:pt x="47" y="18"/>
                  <a:pt x="47" y="18"/>
                </a:cubicBezTo>
                <a:cubicBezTo>
                  <a:pt x="47" y="19"/>
                  <a:pt x="48" y="19"/>
                  <a:pt x="48" y="19"/>
                </a:cubicBezTo>
                <a:close/>
                <a:moveTo>
                  <a:pt x="9" y="39"/>
                </a:moveTo>
                <a:cubicBezTo>
                  <a:pt x="4" y="42"/>
                  <a:pt x="4" y="42"/>
                  <a:pt x="4" y="42"/>
                </a:cubicBezTo>
                <a:cubicBezTo>
                  <a:pt x="4" y="42"/>
                  <a:pt x="4" y="43"/>
                  <a:pt x="4" y="43"/>
                </a:cubicBezTo>
                <a:cubicBezTo>
                  <a:pt x="4" y="44"/>
                  <a:pt x="4" y="44"/>
                  <a:pt x="5" y="44"/>
                </a:cubicBezTo>
                <a:cubicBezTo>
                  <a:pt x="5" y="44"/>
                  <a:pt x="5" y="44"/>
                  <a:pt x="5" y="44"/>
                </a:cubicBezTo>
                <a:cubicBezTo>
                  <a:pt x="10" y="41"/>
                  <a:pt x="10" y="41"/>
                  <a:pt x="10" y="41"/>
                </a:cubicBezTo>
                <a:cubicBezTo>
                  <a:pt x="11" y="41"/>
                  <a:pt x="11" y="40"/>
                  <a:pt x="11" y="40"/>
                </a:cubicBezTo>
                <a:cubicBezTo>
                  <a:pt x="10" y="39"/>
                  <a:pt x="10" y="39"/>
                  <a:pt x="9" y="39"/>
                </a:cubicBezTo>
                <a:close/>
                <a:moveTo>
                  <a:pt x="57" y="28"/>
                </a:moveTo>
                <a:cubicBezTo>
                  <a:pt x="51" y="28"/>
                  <a:pt x="51" y="28"/>
                  <a:pt x="51" y="28"/>
                </a:cubicBezTo>
                <a:cubicBezTo>
                  <a:pt x="51" y="28"/>
                  <a:pt x="50" y="28"/>
                  <a:pt x="50" y="29"/>
                </a:cubicBezTo>
                <a:cubicBezTo>
                  <a:pt x="50" y="30"/>
                  <a:pt x="51" y="30"/>
                  <a:pt x="51" y="30"/>
                </a:cubicBezTo>
                <a:cubicBezTo>
                  <a:pt x="57" y="30"/>
                  <a:pt x="57" y="30"/>
                  <a:pt x="57" y="30"/>
                </a:cubicBezTo>
                <a:cubicBezTo>
                  <a:pt x="58" y="30"/>
                  <a:pt x="58" y="30"/>
                  <a:pt x="58" y="29"/>
                </a:cubicBezTo>
                <a:cubicBezTo>
                  <a:pt x="58" y="28"/>
                  <a:pt x="58" y="28"/>
                  <a:pt x="57" y="28"/>
                </a:cubicBezTo>
                <a:close/>
                <a:moveTo>
                  <a:pt x="8" y="29"/>
                </a:moveTo>
                <a:cubicBezTo>
                  <a:pt x="8" y="28"/>
                  <a:pt x="7" y="28"/>
                  <a:pt x="7" y="28"/>
                </a:cubicBezTo>
                <a:cubicBezTo>
                  <a:pt x="1" y="28"/>
                  <a:pt x="1" y="28"/>
                  <a:pt x="1" y="28"/>
                </a:cubicBezTo>
                <a:cubicBezTo>
                  <a:pt x="0" y="28"/>
                  <a:pt x="0" y="28"/>
                  <a:pt x="0" y="29"/>
                </a:cubicBezTo>
                <a:cubicBezTo>
                  <a:pt x="0" y="30"/>
                  <a:pt x="0" y="30"/>
                  <a:pt x="1" y="30"/>
                </a:cubicBezTo>
                <a:cubicBezTo>
                  <a:pt x="7" y="30"/>
                  <a:pt x="7" y="30"/>
                  <a:pt x="7" y="30"/>
                </a:cubicBezTo>
                <a:cubicBezTo>
                  <a:pt x="7" y="30"/>
                  <a:pt x="8" y="30"/>
                  <a:pt x="8" y="29"/>
                </a:cubicBezTo>
                <a:close/>
                <a:moveTo>
                  <a:pt x="49" y="39"/>
                </a:moveTo>
                <a:cubicBezTo>
                  <a:pt x="48" y="39"/>
                  <a:pt x="48" y="39"/>
                  <a:pt x="47" y="40"/>
                </a:cubicBezTo>
                <a:cubicBezTo>
                  <a:pt x="47" y="40"/>
                  <a:pt x="47" y="41"/>
                  <a:pt x="48" y="41"/>
                </a:cubicBezTo>
                <a:cubicBezTo>
                  <a:pt x="53" y="44"/>
                  <a:pt x="53" y="44"/>
                  <a:pt x="53" y="44"/>
                </a:cubicBezTo>
                <a:cubicBezTo>
                  <a:pt x="53" y="44"/>
                  <a:pt x="53" y="44"/>
                  <a:pt x="53" y="44"/>
                </a:cubicBezTo>
                <a:cubicBezTo>
                  <a:pt x="54" y="44"/>
                  <a:pt x="54" y="44"/>
                  <a:pt x="54" y="43"/>
                </a:cubicBezTo>
                <a:cubicBezTo>
                  <a:pt x="54" y="43"/>
                  <a:pt x="54" y="42"/>
                  <a:pt x="54" y="42"/>
                </a:cubicBezTo>
                <a:lnTo>
                  <a:pt x="49" y="39"/>
                </a:lnTo>
                <a:close/>
                <a:moveTo>
                  <a:pt x="5" y="14"/>
                </a:moveTo>
                <a:cubicBezTo>
                  <a:pt x="5" y="14"/>
                  <a:pt x="4" y="14"/>
                  <a:pt x="4" y="14"/>
                </a:cubicBezTo>
                <a:cubicBezTo>
                  <a:pt x="4" y="15"/>
                  <a:pt x="4" y="16"/>
                  <a:pt x="4" y="16"/>
                </a:cubicBezTo>
                <a:cubicBezTo>
                  <a:pt x="9" y="19"/>
                  <a:pt x="9" y="19"/>
                  <a:pt x="9" y="19"/>
                </a:cubicBezTo>
                <a:cubicBezTo>
                  <a:pt x="10" y="19"/>
                  <a:pt x="10" y="19"/>
                  <a:pt x="10" y="19"/>
                </a:cubicBezTo>
                <a:cubicBezTo>
                  <a:pt x="10" y="19"/>
                  <a:pt x="11" y="19"/>
                  <a:pt x="11" y="18"/>
                </a:cubicBezTo>
                <a:cubicBezTo>
                  <a:pt x="11" y="18"/>
                  <a:pt x="11" y="17"/>
                  <a:pt x="10" y="17"/>
                </a:cubicBezTo>
                <a:lnTo>
                  <a:pt x="5" y="14"/>
                </a:lnTo>
                <a:close/>
                <a:moveTo>
                  <a:pt x="41" y="48"/>
                </a:moveTo>
                <a:cubicBezTo>
                  <a:pt x="41" y="47"/>
                  <a:pt x="40" y="47"/>
                  <a:pt x="40" y="47"/>
                </a:cubicBezTo>
                <a:cubicBezTo>
                  <a:pt x="39" y="47"/>
                  <a:pt x="39" y="48"/>
                  <a:pt x="39" y="49"/>
                </a:cubicBezTo>
                <a:cubicBezTo>
                  <a:pt x="42" y="54"/>
                  <a:pt x="42" y="54"/>
                  <a:pt x="42" y="54"/>
                </a:cubicBezTo>
                <a:cubicBezTo>
                  <a:pt x="42" y="54"/>
                  <a:pt x="43" y="54"/>
                  <a:pt x="43" y="54"/>
                </a:cubicBezTo>
                <a:cubicBezTo>
                  <a:pt x="43" y="54"/>
                  <a:pt x="43" y="54"/>
                  <a:pt x="44" y="54"/>
                </a:cubicBezTo>
                <a:cubicBezTo>
                  <a:pt x="44" y="54"/>
                  <a:pt x="44" y="53"/>
                  <a:pt x="44" y="53"/>
                </a:cubicBezTo>
                <a:lnTo>
                  <a:pt x="41" y="48"/>
                </a:lnTo>
                <a:close/>
                <a:moveTo>
                  <a:pt x="17" y="10"/>
                </a:moveTo>
                <a:cubicBezTo>
                  <a:pt x="17" y="11"/>
                  <a:pt x="18" y="11"/>
                  <a:pt x="18" y="11"/>
                </a:cubicBezTo>
                <a:cubicBezTo>
                  <a:pt x="18" y="11"/>
                  <a:pt x="18" y="11"/>
                  <a:pt x="18" y="11"/>
                </a:cubicBezTo>
                <a:cubicBezTo>
                  <a:pt x="19" y="10"/>
                  <a:pt x="19" y="10"/>
                  <a:pt x="19" y="9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5" y="4"/>
                  <a:pt x="15" y="4"/>
                </a:cubicBezTo>
                <a:cubicBezTo>
                  <a:pt x="14" y="4"/>
                  <a:pt x="14" y="5"/>
                  <a:pt x="14" y="5"/>
                </a:cubicBezTo>
                <a:lnTo>
                  <a:pt x="17" y="10"/>
                </a:lnTo>
                <a:close/>
                <a:moveTo>
                  <a:pt x="29" y="8"/>
                </a:moveTo>
                <a:cubicBezTo>
                  <a:pt x="30" y="8"/>
                  <a:pt x="30" y="7"/>
                  <a:pt x="30" y="7"/>
                </a:cubicBezTo>
                <a:cubicBezTo>
                  <a:pt x="30" y="1"/>
                  <a:pt x="30" y="1"/>
                  <a:pt x="30" y="1"/>
                </a:cubicBezTo>
                <a:cubicBezTo>
                  <a:pt x="30" y="0"/>
                  <a:pt x="30" y="0"/>
                  <a:pt x="29" y="0"/>
                </a:cubicBezTo>
                <a:cubicBezTo>
                  <a:pt x="28" y="0"/>
                  <a:pt x="28" y="0"/>
                  <a:pt x="28" y="1"/>
                </a:cubicBezTo>
                <a:cubicBezTo>
                  <a:pt x="28" y="7"/>
                  <a:pt x="28" y="7"/>
                  <a:pt x="28" y="7"/>
                </a:cubicBezTo>
                <a:cubicBezTo>
                  <a:pt x="28" y="7"/>
                  <a:pt x="28" y="8"/>
                  <a:pt x="29" y="8"/>
                </a:cubicBezTo>
                <a:close/>
              </a:path>
            </a:pathLst>
          </a:custGeom>
          <a:solidFill>
            <a:srgbClr val="E7E6E6">
              <a:lumMod val="75000"/>
              <a:alpha val="75000"/>
            </a:srgbClr>
          </a:solidFill>
          <a:ln>
            <a:noFill/>
          </a:ln>
        </p:spPr>
        <p:txBody>
          <a:bodyPr vert="horz" wrap="square" lIns="91412" tIns="45707" rIns="91412" bIns="45707" numCol="1" anchor="t" anchorCtr="0" compatLnSpc="1"/>
          <a:lstStyle/>
          <a:p>
            <a:pPr defTabSz="1218565">
              <a:defRPr/>
            </a:pPr>
            <a:endParaRPr lang="en-US" sz="1800" kern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67" name="Freeform 23"/>
          <p:cNvSpPr>
            <a:spLocks noEditPoints="1"/>
          </p:cNvSpPr>
          <p:nvPr/>
        </p:nvSpPr>
        <p:spPr bwMode="auto">
          <a:xfrm>
            <a:off x="6550025" y="3535045"/>
            <a:ext cx="218440" cy="214630"/>
          </a:xfrm>
          <a:custGeom>
            <a:avLst/>
            <a:gdLst>
              <a:gd name="T0" fmla="*/ 12 w 68"/>
              <a:gd name="T1" fmla="*/ 0 h 67"/>
              <a:gd name="T2" fmla="*/ 0 w 68"/>
              <a:gd name="T3" fmla="*/ 56 h 67"/>
              <a:gd name="T4" fmla="*/ 57 w 68"/>
              <a:gd name="T5" fmla="*/ 67 h 67"/>
              <a:gd name="T6" fmla="*/ 68 w 68"/>
              <a:gd name="T7" fmla="*/ 11 h 67"/>
              <a:gd name="T8" fmla="*/ 65 w 68"/>
              <a:gd name="T9" fmla="*/ 11 h 67"/>
              <a:gd name="T10" fmla="*/ 57 w 68"/>
              <a:gd name="T11" fmla="*/ 64 h 67"/>
              <a:gd name="T12" fmla="*/ 3 w 68"/>
              <a:gd name="T13" fmla="*/ 56 h 67"/>
              <a:gd name="T14" fmla="*/ 12 w 68"/>
              <a:gd name="T15" fmla="*/ 3 h 67"/>
              <a:gd name="T16" fmla="*/ 65 w 68"/>
              <a:gd name="T17" fmla="*/ 11 h 67"/>
              <a:gd name="T18" fmla="*/ 12 w 68"/>
              <a:gd name="T19" fmla="*/ 5 h 67"/>
              <a:gd name="T20" fmla="*/ 6 w 68"/>
              <a:gd name="T21" fmla="*/ 56 h 67"/>
              <a:gd name="T22" fmla="*/ 56 w 68"/>
              <a:gd name="T23" fmla="*/ 62 h 67"/>
              <a:gd name="T24" fmla="*/ 63 w 68"/>
              <a:gd name="T25" fmla="*/ 12 h 67"/>
              <a:gd name="T26" fmla="*/ 61 w 68"/>
              <a:gd name="T27" fmla="*/ 12 h 67"/>
              <a:gd name="T28" fmla="*/ 35 w 68"/>
              <a:gd name="T29" fmla="*/ 33 h 67"/>
              <a:gd name="T30" fmla="*/ 56 w 68"/>
              <a:gd name="T31" fmla="*/ 7 h 67"/>
              <a:gd name="T32" fmla="*/ 12 w 68"/>
              <a:gd name="T33" fmla="*/ 7 h 67"/>
              <a:gd name="T34" fmla="*/ 33 w 68"/>
              <a:gd name="T35" fmla="*/ 33 h 67"/>
              <a:gd name="T36" fmla="*/ 8 w 68"/>
              <a:gd name="T37" fmla="*/ 12 h 67"/>
              <a:gd name="T38" fmla="*/ 8 w 68"/>
              <a:gd name="T39" fmla="*/ 56 h 67"/>
              <a:gd name="T40" fmla="*/ 33 w 68"/>
              <a:gd name="T41" fmla="*/ 35 h 67"/>
              <a:gd name="T42" fmla="*/ 12 w 68"/>
              <a:gd name="T43" fmla="*/ 60 h 67"/>
              <a:gd name="T44" fmla="*/ 56 w 68"/>
              <a:gd name="T45" fmla="*/ 60 h 67"/>
              <a:gd name="T46" fmla="*/ 35 w 68"/>
              <a:gd name="T47" fmla="*/ 35 h 67"/>
              <a:gd name="T48" fmla="*/ 61 w 68"/>
              <a:gd name="T49" fmla="*/ 56 h 67"/>
              <a:gd name="T50" fmla="*/ 12 w 68"/>
              <a:gd name="T51" fmla="*/ 20 h 67"/>
              <a:gd name="T52" fmla="*/ 19 w 68"/>
              <a:gd name="T53" fmla="*/ 19 h 67"/>
              <a:gd name="T54" fmla="*/ 20 w 68"/>
              <a:gd name="T55" fmla="*/ 12 h 67"/>
              <a:gd name="T56" fmla="*/ 21 w 68"/>
              <a:gd name="T57" fmla="*/ 19 h 67"/>
              <a:gd name="T58" fmla="*/ 29 w 68"/>
              <a:gd name="T59" fmla="*/ 20 h 67"/>
              <a:gd name="T60" fmla="*/ 21 w 68"/>
              <a:gd name="T61" fmla="*/ 21 h 67"/>
              <a:gd name="T62" fmla="*/ 20 w 68"/>
              <a:gd name="T63" fmla="*/ 28 h 67"/>
              <a:gd name="T64" fmla="*/ 19 w 68"/>
              <a:gd name="T65" fmla="*/ 21 h 67"/>
              <a:gd name="T66" fmla="*/ 12 w 68"/>
              <a:gd name="T67" fmla="*/ 20 h 67"/>
              <a:gd name="T68" fmla="*/ 26 w 68"/>
              <a:gd name="T69" fmla="*/ 53 h 67"/>
              <a:gd name="T70" fmla="*/ 25 w 68"/>
              <a:gd name="T71" fmla="*/ 53 h 67"/>
              <a:gd name="T72" fmla="*/ 16 w 68"/>
              <a:gd name="T73" fmla="*/ 53 h 67"/>
              <a:gd name="T74" fmla="*/ 15 w 68"/>
              <a:gd name="T75" fmla="*/ 53 h 67"/>
              <a:gd name="T76" fmla="*/ 19 w 68"/>
              <a:gd name="T77" fmla="*/ 47 h 67"/>
              <a:gd name="T78" fmla="*/ 15 w 68"/>
              <a:gd name="T79" fmla="*/ 42 h 67"/>
              <a:gd name="T80" fmla="*/ 20 w 68"/>
              <a:gd name="T81" fmla="*/ 46 h 67"/>
              <a:gd name="T82" fmla="*/ 26 w 68"/>
              <a:gd name="T83" fmla="*/ 42 h 67"/>
              <a:gd name="T84" fmla="*/ 22 w 68"/>
              <a:gd name="T85" fmla="*/ 47 h 67"/>
              <a:gd name="T86" fmla="*/ 40 w 68"/>
              <a:gd name="T87" fmla="*/ 19 h 67"/>
              <a:gd name="T88" fmla="*/ 56 w 68"/>
              <a:gd name="T89" fmla="*/ 18 h 67"/>
              <a:gd name="T90" fmla="*/ 56 w 68"/>
              <a:gd name="T91" fmla="*/ 20 h 67"/>
              <a:gd name="T92" fmla="*/ 40 w 68"/>
              <a:gd name="T93" fmla="*/ 19 h 67"/>
              <a:gd name="T94" fmla="*/ 55 w 68"/>
              <a:gd name="T95" fmla="*/ 45 h 67"/>
              <a:gd name="T96" fmla="*/ 40 w 68"/>
              <a:gd name="T97" fmla="*/ 44 h 67"/>
              <a:gd name="T98" fmla="*/ 55 w 68"/>
              <a:gd name="T99" fmla="*/ 43 h 67"/>
              <a:gd name="T100" fmla="*/ 56 w 68"/>
              <a:gd name="T101" fmla="*/ 50 h 67"/>
              <a:gd name="T102" fmla="*/ 41 w 68"/>
              <a:gd name="T103" fmla="*/ 51 h 67"/>
              <a:gd name="T104" fmla="*/ 41 w 68"/>
              <a:gd name="T105" fmla="*/ 49 h 67"/>
              <a:gd name="T106" fmla="*/ 56 w 68"/>
              <a:gd name="T107" fmla="*/ 50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68" h="67">
                <a:moveTo>
                  <a:pt x="57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1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2"/>
                  <a:pt x="5" y="67"/>
                  <a:pt x="12" y="67"/>
                </a:cubicBezTo>
                <a:cubicBezTo>
                  <a:pt x="57" y="67"/>
                  <a:pt x="57" y="67"/>
                  <a:pt x="57" y="67"/>
                </a:cubicBezTo>
                <a:cubicBezTo>
                  <a:pt x="63" y="67"/>
                  <a:pt x="68" y="62"/>
                  <a:pt x="68" y="56"/>
                </a:cubicBezTo>
                <a:cubicBezTo>
                  <a:pt x="68" y="11"/>
                  <a:pt x="68" y="11"/>
                  <a:pt x="68" y="11"/>
                </a:cubicBezTo>
                <a:cubicBezTo>
                  <a:pt x="68" y="5"/>
                  <a:pt x="63" y="0"/>
                  <a:pt x="57" y="0"/>
                </a:cubicBezTo>
                <a:close/>
                <a:moveTo>
                  <a:pt x="65" y="11"/>
                </a:moveTo>
                <a:cubicBezTo>
                  <a:pt x="65" y="56"/>
                  <a:pt x="65" y="56"/>
                  <a:pt x="65" y="56"/>
                </a:cubicBezTo>
                <a:cubicBezTo>
                  <a:pt x="65" y="61"/>
                  <a:pt x="61" y="64"/>
                  <a:pt x="57" y="64"/>
                </a:cubicBezTo>
                <a:cubicBezTo>
                  <a:pt x="12" y="64"/>
                  <a:pt x="12" y="64"/>
                  <a:pt x="12" y="64"/>
                </a:cubicBezTo>
                <a:cubicBezTo>
                  <a:pt x="7" y="64"/>
                  <a:pt x="3" y="61"/>
                  <a:pt x="3" y="56"/>
                </a:cubicBezTo>
                <a:cubicBezTo>
                  <a:pt x="3" y="11"/>
                  <a:pt x="3" y="11"/>
                  <a:pt x="3" y="11"/>
                </a:cubicBezTo>
                <a:cubicBezTo>
                  <a:pt x="3" y="7"/>
                  <a:pt x="7" y="3"/>
                  <a:pt x="12" y="3"/>
                </a:cubicBezTo>
                <a:cubicBezTo>
                  <a:pt x="57" y="3"/>
                  <a:pt x="57" y="3"/>
                  <a:pt x="57" y="3"/>
                </a:cubicBezTo>
                <a:cubicBezTo>
                  <a:pt x="61" y="3"/>
                  <a:pt x="65" y="7"/>
                  <a:pt x="65" y="11"/>
                </a:cubicBezTo>
                <a:close/>
                <a:moveTo>
                  <a:pt x="56" y="5"/>
                </a:moveTo>
                <a:cubicBezTo>
                  <a:pt x="12" y="5"/>
                  <a:pt x="12" y="5"/>
                  <a:pt x="12" y="5"/>
                </a:cubicBezTo>
                <a:cubicBezTo>
                  <a:pt x="9" y="5"/>
                  <a:pt x="6" y="8"/>
                  <a:pt x="6" y="12"/>
                </a:cubicBezTo>
                <a:cubicBezTo>
                  <a:pt x="6" y="56"/>
                  <a:pt x="6" y="56"/>
                  <a:pt x="6" y="56"/>
                </a:cubicBezTo>
                <a:cubicBezTo>
                  <a:pt x="6" y="59"/>
                  <a:pt x="9" y="62"/>
                  <a:pt x="12" y="62"/>
                </a:cubicBezTo>
                <a:cubicBezTo>
                  <a:pt x="56" y="62"/>
                  <a:pt x="56" y="62"/>
                  <a:pt x="56" y="62"/>
                </a:cubicBezTo>
                <a:cubicBezTo>
                  <a:pt x="60" y="62"/>
                  <a:pt x="63" y="59"/>
                  <a:pt x="63" y="56"/>
                </a:cubicBezTo>
                <a:cubicBezTo>
                  <a:pt x="63" y="12"/>
                  <a:pt x="63" y="12"/>
                  <a:pt x="63" y="12"/>
                </a:cubicBezTo>
                <a:cubicBezTo>
                  <a:pt x="63" y="8"/>
                  <a:pt x="60" y="5"/>
                  <a:pt x="56" y="5"/>
                </a:cubicBezTo>
                <a:close/>
                <a:moveTo>
                  <a:pt x="61" y="12"/>
                </a:moveTo>
                <a:cubicBezTo>
                  <a:pt x="61" y="33"/>
                  <a:pt x="61" y="33"/>
                  <a:pt x="61" y="33"/>
                </a:cubicBezTo>
                <a:cubicBezTo>
                  <a:pt x="35" y="33"/>
                  <a:pt x="35" y="33"/>
                  <a:pt x="35" y="33"/>
                </a:cubicBezTo>
                <a:cubicBezTo>
                  <a:pt x="35" y="7"/>
                  <a:pt x="35" y="7"/>
                  <a:pt x="35" y="7"/>
                </a:cubicBezTo>
                <a:cubicBezTo>
                  <a:pt x="56" y="7"/>
                  <a:pt x="56" y="7"/>
                  <a:pt x="56" y="7"/>
                </a:cubicBezTo>
                <a:cubicBezTo>
                  <a:pt x="59" y="7"/>
                  <a:pt x="61" y="9"/>
                  <a:pt x="61" y="12"/>
                </a:cubicBezTo>
                <a:close/>
                <a:moveTo>
                  <a:pt x="12" y="7"/>
                </a:moveTo>
                <a:cubicBezTo>
                  <a:pt x="33" y="7"/>
                  <a:pt x="33" y="7"/>
                  <a:pt x="33" y="7"/>
                </a:cubicBezTo>
                <a:cubicBezTo>
                  <a:pt x="33" y="33"/>
                  <a:pt x="33" y="33"/>
                  <a:pt x="33" y="33"/>
                </a:cubicBezTo>
                <a:cubicBezTo>
                  <a:pt x="8" y="33"/>
                  <a:pt x="8" y="33"/>
                  <a:pt x="8" y="33"/>
                </a:cubicBezTo>
                <a:cubicBezTo>
                  <a:pt x="8" y="12"/>
                  <a:pt x="8" y="12"/>
                  <a:pt x="8" y="12"/>
                </a:cubicBezTo>
                <a:cubicBezTo>
                  <a:pt x="8" y="9"/>
                  <a:pt x="10" y="7"/>
                  <a:pt x="12" y="7"/>
                </a:cubicBezTo>
                <a:close/>
                <a:moveTo>
                  <a:pt x="8" y="56"/>
                </a:moveTo>
                <a:cubicBezTo>
                  <a:pt x="8" y="35"/>
                  <a:pt x="8" y="35"/>
                  <a:pt x="8" y="35"/>
                </a:cubicBezTo>
                <a:cubicBezTo>
                  <a:pt x="33" y="35"/>
                  <a:pt x="33" y="35"/>
                  <a:pt x="33" y="35"/>
                </a:cubicBezTo>
                <a:cubicBezTo>
                  <a:pt x="33" y="60"/>
                  <a:pt x="33" y="60"/>
                  <a:pt x="33" y="60"/>
                </a:cubicBezTo>
                <a:cubicBezTo>
                  <a:pt x="12" y="60"/>
                  <a:pt x="12" y="60"/>
                  <a:pt x="12" y="60"/>
                </a:cubicBezTo>
                <a:cubicBezTo>
                  <a:pt x="10" y="60"/>
                  <a:pt x="8" y="58"/>
                  <a:pt x="8" y="56"/>
                </a:cubicBezTo>
                <a:close/>
                <a:moveTo>
                  <a:pt x="56" y="60"/>
                </a:moveTo>
                <a:cubicBezTo>
                  <a:pt x="35" y="60"/>
                  <a:pt x="35" y="60"/>
                  <a:pt x="35" y="60"/>
                </a:cubicBezTo>
                <a:cubicBezTo>
                  <a:pt x="35" y="35"/>
                  <a:pt x="35" y="35"/>
                  <a:pt x="35" y="35"/>
                </a:cubicBezTo>
                <a:cubicBezTo>
                  <a:pt x="61" y="35"/>
                  <a:pt x="61" y="35"/>
                  <a:pt x="61" y="35"/>
                </a:cubicBezTo>
                <a:cubicBezTo>
                  <a:pt x="61" y="56"/>
                  <a:pt x="61" y="56"/>
                  <a:pt x="61" y="56"/>
                </a:cubicBezTo>
                <a:cubicBezTo>
                  <a:pt x="61" y="58"/>
                  <a:pt x="59" y="60"/>
                  <a:pt x="56" y="60"/>
                </a:cubicBezTo>
                <a:close/>
                <a:moveTo>
                  <a:pt x="12" y="20"/>
                </a:moveTo>
                <a:cubicBezTo>
                  <a:pt x="12" y="19"/>
                  <a:pt x="13" y="19"/>
                  <a:pt x="13" y="19"/>
                </a:cubicBezTo>
                <a:cubicBezTo>
                  <a:pt x="19" y="19"/>
                  <a:pt x="19" y="19"/>
                  <a:pt x="19" y="19"/>
                </a:cubicBezTo>
                <a:cubicBezTo>
                  <a:pt x="19" y="13"/>
                  <a:pt x="19" y="13"/>
                  <a:pt x="19" y="13"/>
                </a:cubicBezTo>
                <a:cubicBezTo>
                  <a:pt x="19" y="12"/>
                  <a:pt x="20" y="12"/>
                  <a:pt x="20" y="12"/>
                </a:cubicBezTo>
                <a:cubicBezTo>
                  <a:pt x="21" y="12"/>
                  <a:pt x="21" y="12"/>
                  <a:pt x="21" y="13"/>
                </a:cubicBezTo>
                <a:cubicBezTo>
                  <a:pt x="21" y="19"/>
                  <a:pt x="21" y="19"/>
                  <a:pt x="21" y="19"/>
                </a:cubicBezTo>
                <a:cubicBezTo>
                  <a:pt x="28" y="19"/>
                  <a:pt x="28" y="19"/>
                  <a:pt x="28" y="19"/>
                </a:cubicBezTo>
                <a:cubicBezTo>
                  <a:pt x="28" y="19"/>
                  <a:pt x="29" y="19"/>
                  <a:pt x="29" y="20"/>
                </a:cubicBezTo>
                <a:cubicBezTo>
                  <a:pt x="29" y="20"/>
                  <a:pt x="28" y="21"/>
                  <a:pt x="28" y="21"/>
                </a:cubicBezTo>
                <a:cubicBezTo>
                  <a:pt x="21" y="21"/>
                  <a:pt x="21" y="21"/>
                  <a:pt x="21" y="21"/>
                </a:cubicBezTo>
                <a:cubicBezTo>
                  <a:pt x="21" y="27"/>
                  <a:pt x="21" y="27"/>
                  <a:pt x="21" y="27"/>
                </a:cubicBezTo>
                <a:cubicBezTo>
                  <a:pt x="21" y="27"/>
                  <a:pt x="21" y="28"/>
                  <a:pt x="20" y="28"/>
                </a:cubicBezTo>
                <a:cubicBezTo>
                  <a:pt x="20" y="28"/>
                  <a:pt x="19" y="27"/>
                  <a:pt x="19" y="27"/>
                </a:cubicBezTo>
                <a:cubicBezTo>
                  <a:pt x="19" y="21"/>
                  <a:pt x="19" y="21"/>
                  <a:pt x="19" y="21"/>
                </a:cubicBezTo>
                <a:cubicBezTo>
                  <a:pt x="13" y="21"/>
                  <a:pt x="13" y="21"/>
                  <a:pt x="13" y="21"/>
                </a:cubicBezTo>
                <a:cubicBezTo>
                  <a:pt x="13" y="21"/>
                  <a:pt x="12" y="20"/>
                  <a:pt x="12" y="20"/>
                </a:cubicBezTo>
                <a:close/>
                <a:moveTo>
                  <a:pt x="26" y="52"/>
                </a:moveTo>
                <a:cubicBezTo>
                  <a:pt x="27" y="52"/>
                  <a:pt x="27" y="53"/>
                  <a:pt x="26" y="53"/>
                </a:cubicBezTo>
                <a:cubicBezTo>
                  <a:pt x="26" y="53"/>
                  <a:pt x="26" y="53"/>
                  <a:pt x="25" y="53"/>
                </a:cubicBezTo>
                <a:cubicBezTo>
                  <a:pt x="25" y="53"/>
                  <a:pt x="25" y="53"/>
                  <a:pt x="25" y="53"/>
                </a:cubicBezTo>
                <a:cubicBezTo>
                  <a:pt x="20" y="49"/>
                  <a:pt x="20" y="49"/>
                  <a:pt x="20" y="49"/>
                </a:cubicBezTo>
                <a:cubicBezTo>
                  <a:pt x="16" y="53"/>
                  <a:pt x="16" y="53"/>
                  <a:pt x="16" y="53"/>
                </a:cubicBezTo>
                <a:cubicBezTo>
                  <a:pt x="16" y="53"/>
                  <a:pt x="16" y="53"/>
                  <a:pt x="15" y="53"/>
                </a:cubicBezTo>
                <a:cubicBezTo>
                  <a:pt x="15" y="53"/>
                  <a:pt x="15" y="53"/>
                  <a:pt x="15" y="53"/>
                </a:cubicBezTo>
                <a:cubicBezTo>
                  <a:pt x="14" y="53"/>
                  <a:pt x="14" y="52"/>
                  <a:pt x="15" y="52"/>
                </a:cubicBezTo>
                <a:cubicBezTo>
                  <a:pt x="19" y="47"/>
                  <a:pt x="19" y="47"/>
                  <a:pt x="19" y="47"/>
                </a:cubicBezTo>
                <a:cubicBezTo>
                  <a:pt x="15" y="43"/>
                  <a:pt x="15" y="43"/>
                  <a:pt x="15" y="43"/>
                </a:cubicBezTo>
                <a:cubicBezTo>
                  <a:pt x="14" y="43"/>
                  <a:pt x="14" y="42"/>
                  <a:pt x="15" y="42"/>
                </a:cubicBezTo>
                <a:cubicBezTo>
                  <a:pt x="15" y="41"/>
                  <a:pt x="16" y="41"/>
                  <a:pt x="16" y="42"/>
                </a:cubicBezTo>
                <a:cubicBezTo>
                  <a:pt x="20" y="46"/>
                  <a:pt x="20" y="46"/>
                  <a:pt x="20" y="46"/>
                </a:cubicBezTo>
                <a:cubicBezTo>
                  <a:pt x="25" y="42"/>
                  <a:pt x="25" y="42"/>
                  <a:pt x="25" y="42"/>
                </a:cubicBezTo>
                <a:cubicBezTo>
                  <a:pt x="25" y="41"/>
                  <a:pt x="26" y="41"/>
                  <a:pt x="26" y="42"/>
                </a:cubicBezTo>
                <a:cubicBezTo>
                  <a:pt x="27" y="42"/>
                  <a:pt x="27" y="43"/>
                  <a:pt x="26" y="43"/>
                </a:cubicBezTo>
                <a:cubicBezTo>
                  <a:pt x="22" y="47"/>
                  <a:pt x="22" y="47"/>
                  <a:pt x="22" y="47"/>
                </a:cubicBezTo>
                <a:lnTo>
                  <a:pt x="26" y="52"/>
                </a:lnTo>
                <a:close/>
                <a:moveTo>
                  <a:pt x="40" y="19"/>
                </a:moveTo>
                <a:cubicBezTo>
                  <a:pt x="40" y="19"/>
                  <a:pt x="41" y="18"/>
                  <a:pt x="41" y="18"/>
                </a:cubicBezTo>
                <a:cubicBezTo>
                  <a:pt x="56" y="18"/>
                  <a:pt x="56" y="18"/>
                  <a:pt x="56" y="18"/>
                </a:cubicBezTo>
                <a:cubicBezTo>
                  <a:pt x="56" y="18"/>
                  <a:pt x="57" y="19"/>
                  <a:pt x="57" y="19"/>
                </a:cubicBezTo>
                <a:cubicBezTo>
                  <a:pt x="57" y="20"/>
                  <a:pt x="56" y="20"/>
                  <a:pt x="56" y="20"/>
                </a:cubicBezTo>
                <a:cubicBezTo>
                  <a:pt x="41" y="20"/>
                  <a:pt x="41" y="20"/>
                  <a:pt x="41" y="20"/>
                </a:cubicBezTo>
                <a:cubicBezTo>
                  <a:pt x="41" y="20"/>
                  <a:pt x="40" y="20"/>
                  <a:pt x="40" y="19"/>
                </a:cubicBezTo>
                <a:close/>
                <a:moveTo>
                  <a:pt x="56" y="44"/>
                </a:moveTo>
                <a:cubicBezTo>
                  <a:pt x="56" y="45"/>
                  <a:pt x="56" y="45"/>
                  <a:pt x="55" y="45"/>
                </a:cubicBezTo>
                <a:cubicBezTo>
                  <a:pt x="41" y="45"/>
                  <a:pt x="41" y="45"/>
                  <a:pt x="41" y="45"/>
                </a:cubicBezTo>
                <a:cubicBezTo>
                  <a:pt x="41" y="45"/>
                  <a:pt x="40" y="45"/>
                  <a:pt x="40" y="44"/>
                </a:cubicBezTo>
                <a:cubicBezTo>
                  <a:pt x="40" y="44"/>
                  <a:pt x="41" y="43"/>
                  <a:pt x="41" y="43"/>
                </a:cubicBezTo>
                <a:cubicBezTo>
                  <a:pt x="55" y="43"/>
                  <a:pt x="55" y="43"/>
                  <a:pt x="55" y="43"/>
                </a:cubicBezTo>
                <a:cubicBezTo>
                  <a:pt x="56" y="43"/>
                  <a:pt x="56" y="44"/>
                  <a:pt x="56" y="44"/>
                </a:cubicBezTo>
                <a:close/>
                <a:moveTo>
                  <a:pt x="56" y="50"/>
                </a:moveTo>
                <a:cubicBezTo>
                  <a:pt x="56" y="51"/>
                  <a:pt x="56" y="51"/>
                  <a:pt x="55" y="51"/>
                </a:cubicBezTo>
                <a:cubicBezTo>
                  <a:pt x="41" y="51"/>
                  <a:pt x="41" y="51"/>
                  <a:pt x="41" y="51"/>
                </a:cubicBezTo>
                <a:cubicBezTo>
                  <a:pt x="41" y="51"/>
                  <a:pt x="40" y="51"/>
                  <a:pt x="40" y="50"/>
                </a:cubicBezTo>
                <a:cubicBezTo>
                  <a:pt x="40" y="50"/>
                  <a:pt x="41" y="49"/>
                  <a:pt x="41" y="49"/>
                </a:cubicBezTo>
                <a:cubicBezTo>
                  <a:pt x="55" y="49"/>
                  <a:pt x="55" y="49"/>
                  <a:pt x="55" y="49"/>
                </a:cubicBezTo>
                <a:cubicBezTo>
                  <a:pt x="56" y="49"/>
                  <a:pt x="56" y="50"/>
                  <a:pt x="56" y="50"/>
                </a:cubicBezTo>
                <a:close/>
              </a:path>
            </a:pathLst>
          </a:custGeom>
          <a:solidFill>
            <a:srgbClr val="E7E6E6">
              <a:lumMod val="75000"/>
              <a:alpha val="75000"/>
            </a:srgbClr>
          </a:solidFill>
          <a:ln>
            <a:noFill/>
          </a:ln>
        </p:spPr>
        <p:txBody>
          <a:bodyPr vert="horz" wrap="square" lIns="91412" tIns="45707" rIns="91412" bIns="45707" numCol="1" anchor="t" anchorCtr="0" compatLnSpc="1"/>
          <a:lstStyle/>
          <a:p>
            <a:pPr defTabSz="1218565">
              <a:defRPr/>
            </a:pPr>
            <a:endParaRPr lang="en-US" sz="1800" kern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68" name="Freeform 17"/>
          <p:cNvSpPr>
            <a:spLocks noEditPoints="1"/>
          </p:cNvSpPr>
          <p:nvPr/>
        </p:nvSpPr>
        <p:spPr bwMode="auto">
          <a:xfrm>
            <a:off x="6407785" y="1423670"/>
            <a:ext cx="499110" cy="422910"/>
          </a:xfrm>
          <a:custGeom>
            <a:avLst/>
            <a:gdLst>
              <a:gd name="T0" fmla="*/ 70 w 72"/>
              <a:gd name="T1" fmla="*/ 16 h 61"/>
              <a:gd name="T2" fmla="*/ 56 w 72"/>
              <a:gd name="T3" fmla="*/ 18 h 61"/>
              <a:gd name="T4" fmla="*/ 43 w 72"/>
              <a:gd name="T5" fmla="*/ 46 h 61"/>
              <a:gd name="T6" fmla="*/ 12 w 72"/>
              <a:gd name="T7" fmla="*/ 46 h 61"/>
              <a:gd name="T8" fmla="*/ 13 w 72"/>
              <a:gd name="T9" fmla="*/ 49 h 61"/>
              <a:gd name="T10" fmla="*/ 48 w 72"/>
              <a:gd name="T11" fmla="*/ 51 h 61"/>
              <a:gd name="T12" fmla="*/ 13 w 72"/>
              <a:gd name="T13" fmla="*/ 52 h 61"/>
              <a:gd name="T14" fmla="*/ 9 w 72"/>
              <a:gd name="T15" fmla="*/ 45 h 61"/>
              <a:gd name="T16" fmla="*/ 7 w 72"/>
              <a:gd name="T17" fmla="*/ 42 h 61"/>
              <a:gd name="T18" fmla="*/ 1 w 72"/>
              <a:gd name="T19" fmla="*/ 23 h 61"/>
              <a:gd name="T20" fmla="*/ 10 w 72"/>
              <a:gd name="T21" fmla="*/ 41 h 61"/>
              <a:gd name="T22" fmla="*/ 43 w 72"/>
              <a:gd name="T23" fmla="*/ 43 h 61"/>
              <a:gd name="T24" fmla="*/ 54 w 72"/>
              <a:gd name="T25" fmla="*/ 17 h 61"/>
              <a:gd name="T26" fmla="*/ 70 w 72"/>
              <a:gd name="T27" fmla="*/ 13 h 61"/>
              <a:gd name="T28" fmla="*/ 18 w 72"/>
              <a:gd name="T29" fmla="*/ 57 h 61"/>
              <a:gd name="T30" fmla="*/ 11 w 72"/>
              <a:gd name="T31" fmla="*/ 57 h 61"/>
              <a:gd name="T32" fmla="*/ 18 w 72"/>
              <a:gd name="T33" fmla="*/ 57 h 61"/>
              <a:gd name="T34" fmla="*/ 14 w 72"/>
              <a:gd name="T35" fmla="*/ 55 h 61"/>
              <a:gd name="T36" fmla="*/ 14 w 72"/>
              <a:gd name="T37" fmla="*/ 59 h 61"/>
              <a:gd name="T38" fmla="*/ 45 w 72"/>
              <a:gd name="T39" fmla="*/ 57 h 61"/>
              <a:gd name="T40" fmla="*/ 38 w 72"/>
              <a:gd name="T41" fmla="*/ 57 h 61"/>
              <a:gd name="T42" fmla="*/ 45 w 72"/>
              <a:gd name="T43" fmla="*/ 57 h 61"/>
              <a:gd name="T44" fmla="*/ 41 w 72"/>
              <a:gd name="T45" fmla="*/ 55 h 61"/>
              <a:gd name="T46" fmla="*/ 41 w 72"/>
              <a:gd name="T47" fmla="*/ 59 h 61"/>
              <a:gd name="T48" fmla="*/ 12 w 72"/>
              <a:gd name="T49" fmla="*/ 37 h 61"/>
              <a:gd name="T50" fmla="*/ 45 w 72"/>
              <a:gd name="T51" fmla="*/ 36 h 61"/>
              <a:gd name="T52" fmla="*/ 12 w 72"/>
              <a:gd name="T53" fmla="*/ 35 h 61"/>
              <a:gd name="T54" fmla="*/ 12 w 72"/>
              <a:gd name="T55" fmla="*/ 37 h 61"/>
              <a:gd name="T56" fmla="*/ 12 w 72"/>
              <a:gd name="T57" fmla="*/ 40 h 61"/>
              <a:gd name="T58" fmla="*/ 43 w 72"/>
              <a:gd name="T59" fmla="*/ 41 h 61"/>
              <a:gd name="T60" fmla="*/ 43 w 72"/>
              <a:gd name="T61" fmla="*/ 39 h 61"/>
              <a:gd name="T62" fmla="*/ 37 w 72"/>
              <a:gd name="T63" fmla="*/ 31 h 61"/>
              <a:gd name="T64" fmla="*/ 44 w 72"/>
              <a:gd name="T65" fmla="*/ 30 h 61"/>
              <a:gd name="T66" fmla="*/ 43 w 72"/>
              <a:gd name="T67" fmla="*/ 0 h 61"/>
              <a:gd name="T68" fmla="*/ 36 w 72"/>
              <a:gd name="T69" fmla="*/ 0 h 61"/>
              <a:gd name="T70" fmla="*/ 37 w 72"/>
              <a:gd name="T71" fmla="*/ 31 h 61"/>
              <a:gd name="T72" fmla="*/ 31 w 72"/>
              <a:gd name="T73" fmla="*/ 31 h 61"/>
              <a:gd name="T74" fmla="*/ 32 w 72"/>
              <a:gd name="T75" fmla="*/ 8 h 61"/>
              <a:gd name="T76" fmla="*/ 25 w 72"/>
              <a:gd name="T77" fmla="*/ 8 h 61"/>
              <a:gd name="T78" fmla="*/ 24 w 72"/>
              <a:gd name="T79" fmla="*/ 30 h 61"/>
              <a:gd name="T80" fmla="*/ 13 w 72"/>
              <a:gd name="T81" fmla="*/ 31 h 61"/>
              <a:gd name="T82" fmla="*/ 20 w 72"/>
              <a:gd name="T83" fmla="*/ 30 h 61"/>
              <a:gd name="T84" fmla="*/ 20 w 72"/>
              <a:gd name="T85" fmla="*/ 16 h 61"/>
              <a:gd name="T86" fmla="*/ 13 w 72"/>
              <a:gd name="T87" fmla="*/ 16 h 61"/>
              <a:gd name="T88" fmla="*/ 13 w 72"/>
              <a:gd name="T89" fmla="*/ 31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72" h="61">
                <a:moveTo>
                  <a:pt x="72" y="14"/>
                </a:moveTo>
                <a:cubicBezTo>
                  <a:pt x="72" y="15"/>
                  <a:pt x="71" y="16"/>
                  <a:pt x="70" y="16"/>
                </a:cubicBezTo>
                <a:cubicBezTo>
                  <a:pt x="59" y="16"/>
                  <a:pt x="59" y="16"/>
                  <a:pt x="59" y="16"/>
                </a:cubicBezTo>
                <a:cubicBezTo>
                  <a:pt x="58" y="16"/>
                  <a:pt x="57" y="17"/>
                  <a:pt x="56" y="18"/>
                </a:cubicBezTo>
                <a:cubicBezTo>
                  <a:pt x="49" y="42"/>
                  <a:pt x="49" y="42"/>
                  <a:pt x="49" y="42"/>
                </a:cubicBezTo>
                <a:cubicBezTo>
                  <a:pt x="48" y="44"/>
                  <a:pt x="46" y="46"/>
                  <a:pt x="43" y="46"/>
                </a:cubicBezTo>
                <a:cubicBezTo>
                  <a:pt x="13" y="46"/>
                  <a:pt x="13" y="46"/>
                  <a:pt x="13" y="46"/>
                </a:cubicBezTo>
                <a:cubicBezTo>
                  <a:pt x="13" y="46"/>
                  <a:pt x="12" y="46"/>
                  <a:pt x="12" y="46"/>
                </a:cubicBezTo>
                <a:cubicBezTo>
                  <a:pt x="12" y="48"/>
                  <a:pt x="12" y="48"/>
                  <a:pt x="12" y="48"/>
                </a:cubicBezTo>
                <a:cubicBezTo>
                  <a:pt x="12" y="49"/>
                  <a:pt x="12" y="49"/>
                  <a:pt x="13" y="49"/>
                </a:cubicBezTo>
                <a:cubicBezTo>
                  <a:pt x="47" y="49"/>
                  <a:pt x="47" y="49"/>
                  <a:pt x="47" y="49"/>
                </a:cubicBezTo>
                <a:cubicBezTo>
                  <a:pt x="47" y="49"/>
                  <a:pt x="48" y="50"/>
                  <a:pt x="48" y="51"/>
                </a:cubicBezTo>
                <a:cubicBezTo>
                  <a:pt x="48" y="52"/>
                  <a:pt x="47" y="52"/>
                  <a:pt x="47" y="52"/>
                </a:cubicBezTo>
                <a:cubicBezTo>
                  <a:pt x="13" y="52"/>
                  <a:pt x="13" y="52"/>
                  <a:pt x="13" y="52"/>
                </a:cubicBezTo>
                <a:cubicBezTo>
                  <a:pt x="11" y="52"/>
                  <a:pt x="9" y="50"/>
                  <a:pt x="9" y="48"/>
                </a:cubicBezTo>
                <a:cubicBezTo>
                  <a:pt x="9" y="45"/>
                  <a:pt x="9" y="45"/>
                  <a:pt x="9" y="45"/>
                </a:cubicBezTo>
                <a:cubicBezTo>
                  <a:pt x="9" y="45"/>
                  <a:pt x="9" y="44"/>
                  <a:pt x="9" y="44"/>
                </a:cubicBezTo>
                <a:cubicBezTo>
                  <a:pt x="8" y="44"/>
                  <a:pt x="8" y="43"/>
                  <a:pt x="7" y="42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4"/>
                  <a:pt x="0" y="23"/>
                  <a:pt x="1" y="23"/>
                </a:cubicBezTo>
                <a:cubicBezTo>
                  <a:pt x="1" y="22"/>
                  <a:pt x="2" y="23"/>
                  <a:pt x="3" y="24"/>
                </a:cubicBezTo>
                <a:cubicBezTo>
                  <a:pt x="10" y="41"/>
                  <a:pt x="10" y="41"/>
                  <a:pt x="10" y="41"/>
                </a:cubicBezTo>
                <a:cubicBezTo>
                  <a:pt x="11" y="42"/>
                  <a:pt x="12" y="43"/>
                  <a:pt x="13" y="43"/>
                </a:cubicBezTo>
                <a:cubicBezTo>
                  <a:pt x="43" y="43"/>
                  <a:pt x="43" y="43"/>
                  <a:pt x="43" y="43"/>
                </a:cubicBezTo>
                <a:cubicBezTo>
                  <a:pt x="44" y="43"/>
                  <a:pt x="46" y="42"/>
                  <a:pt x="46" y="41"/>
                </a:cubicBezTo>
                <a:cubicBezTo>
                  <a:pt x="54" y="17"/>
                  <a:pt x="54" y="17"/>
                  <a:pt x="54" y="17"/>
                </a:cubicBezTo>
                <a:cubicBezTo>
                  <a:pt x="54" y="15"/>
                  <a:pt x="57" y="13"/>
                  <a:pt x="59" y="13"/>
                </a:cubicBezTo>
                <a:cubicBezTo>
                  <a:pt x="70" y="13"/>
                  <a:pt x="70" y="13"/>
                  <a:pt x="70" y="13"/>
                </a:cubicBezTo>
                <a:cubicBezTo>
                  <a:pt x="71" y="13"/>
                  <a:pt x="72" y="13"/>
                  <a:pt x="72" y="14"/>
                </a:cubicBezTo>
                <a:close/>
                <a:moveTo>
                  <a:pt x="18" y="57"/>
                </a:moveTo>
                <a:cubicBezTo>
                  <a:pt x="18" y="59"/>
                  <a:pt x="16" y="61"/>
                  <a:pt x="14" y="61"/>
                </a:cubicBezTo>
                <a:cubicBezTo>
                  <a:pt x="12" y="61"/>
                  <a:pt x="11" y="59"/>
                  <a:pt x="11" y="57"/>
                </a:cubicBezTo>
                <a:cubicBezTo>
                  <a:pt x="11" y="55"/>
                  <a:pt x="12" y="53"/>
                  <a:pt x="14" y="53"/>
                </a:cubicBezTo>
                <a:cubicBezTo>
                  <a:pt x="16" y="53"/>
                  <a:pt x="18" y="55"/>
                  <a:pt x="18" y="57"/>
                </a:cubicBezTo>
                <a:close/>
                <a:moveTo>
                  <a:pt x="16" y="57"/>
                </a:moveTo>
                <a:cubicBezTo>
                  <a:pt x="16" y="56"/>
                  <a:pt x="15" y="55"/>
                  <a:pt x="14" y="55"/>
                </a:cubicBezTo>
                <a:cubicBezTo>
                  <a:pt x="14" y="55"/>
                  <a:pt x="13" y="56"/>
                  <a:pt x="13" y="57"/>
                </a:cubicBezTo>
                <a:cubicBezTo>
                  <a:pt x="13" y="58"/>
                  <a:pt x="14" y="59"/>
                  <a:pt x="14" y="59"/>
                </a:cubicBezTo>
                <a:cubicBezTo>
                  <a:pt x="15" y="59"/>
                  <a:pt x="16" y="58"/>
                  <a:pt x="16" y="57"/>
                </a:cubicBezTo>
                <a:close/>
                <a:moveTo>
                  <a:pt x="45" y="57"/>
                </a:moveTo>
                <a:cubicBezTo>
                  <a:pt x="45" y="59"/>
                  <a:pt x="43" y="61"/>
                  <a:pt x="41" y="61"/>
                </a:cubicBezTo>
                <a:cubicBezTo>
                  <a:pt x="39" y="61"/>
                  <a:pt x="38" y="59"/>
                  <a:pt x="38" y="57"/>
                </a:cubicBezTo>
                <a:cubicBezTo>
                  <a:pt x="38" y="55"/>
                  <a:pt x="39" y="53"/>
                  <a:pt x="41" y="53"/>
                </a:cubicBezTo>
                <a:cubicBezTo>
                  <a:pt x="43" y="53"/>
                  <a:pt x="45" y="55"/>
                  <a:pt x="45" y="57"/>
                </a:cubicBezTo>
                <a:close/>
                <a:moveTo>
                  <a:pt x="43" y="57"/>
                </a:moveTo>
                <a:cubicBezTo>
                  <a:pt x="43" y="56"/>
                  <a:pt x="42" y="55"/>
                  <a:pt x="41" y="55"/>
                </a:cubicBezTo>
                <a:cubicBezTo>
                  <a:pt x="40" y="55"/>
                  <a:pt x="40" y="56"/>
                  <a:pt x="40" y="57"/>
                </a:cubicBezTo>
                <a:cubicBezTo>
                  <a:pt x="40" y="58"/>
                  <a:pt x="40" y="59"/>
                  <a:pt x="41" y="59"/>
                </a:cubicBezTo>
                <a:cubicBezTo>
                  <a:pt x="42" y="59"/>
                  <a:pt x="43" y="58"/>
                  <a:pt x="43" y="57"/>
                </a:cubicBezTo>
                <a:close/>
                <a:moveTo>
                  <a:pt x="12" y="37"/>
                </a:moveTo>
                <a:cubicBezTo>
                  <a:pt x="44" y="37"/>
                  <a:pt x="44" y="37"/>
                  <a:pt x="44" y="37"/>
                </a:cubicBezTo>
                <a:cubicBezTo>
                  <a:pt x="45" y="37"/>
                  <a:pt x="45" y="36"/>
                  <a:pt x="45" y="36"/>
                </a:cubicBezTo>
                <a:cubicBezTo>
                  <a:pt x="45" y="35"/>
                  <a:pt x="45" y="35"/>
                  <a:pt x="44" y="35"/>
                </a:cubicBezTo>
                <a:cubicBezTo>
                  <a:pt x="12" y="35"/>
                  <a:pt x="12" y="35"/>
                  <a:pt x="12" y="35"/>
                </a:cubicBezTo>
                <a:cubicBezTo>
                  <a:pt x="11" y="35"/>
                  <a:pt x="11" y="35"/>
                  <a:pt x="11" y="36"/>
                </a:cubicBezTo>
                <a:cubicBezTo>
                  <a:pt x="11" y="36"/>
                  <a:pt x="11" y="37"/>
                  <a:pt x="12" y="37"/>
                </a:cubicBezTo>
                <a:close/>
                <a:moveTo>
                  <a:pt x="13" y="39"/>
                </a:moveTo>
                <a:cubicBezTo>
                  <a:pt x="13" y="39"/>
                  <a:pt x="12" y="40"/>
                  <a:pt x="12" y="40"/>
                </a:cubicBezTo>
                <a:cubicBezTo>
                  <a:pt x="12" y="41"/>
                  <a:pt x="13" y="41"/>
                  <a:pt x="13" y="41"/>
                </a:cubicBezTo>
                <a:cubicBezTo>
                  <a:pt x="43" y="41"/>
                  <a:pt x="43" y="41"/>
                  <a:pt x="43" y="41"/>
                </a:cubicBezTo>
                <a:cubicBezTo>
                  <a:pt x="44" y="41"/>
                  <a:pt x="44" y="41"/>
                  <a:pt x="44" y="40"/>
                </a:cubicBezTo>
                <a:cubicBezTo>
                  <a:pt x="44" y="40"/>
                  <a:pt x="44" y="39"/>
                  <a:pt x="43" y="39"/>
                </a:cubicBezTo>
                <a:lnTo>
                  <a:pt x="13" y="39"/>
                </a:lnTo>
                <a:close/>
                <a:moveTo>
                  <a:pt x="37" y="31"/>
                </a:moveTo>
                <a:cubicBezTo>
                  <a:pt x="43" y="31"/>
                  <a:pt x="43" y="31"/>
                  <a:pt x="43" y="31"/>
                </a:cubicBezTo>
                <a:cubicBezTo>
                  <a:pt x="43" y="31"/>
                  <a:pt x="44" y="30"/>
                  <a:pt x="44" y="30"/>
                </a:cubicBezTo>
                <a:cubicBezTo>
                  <a:pt x="44" y="0"/>
                  <a:pt x="44" y="0"/>
                  <a:pt x="44" y="0"/>
                </a:cubicBezTo>
                <a:cubicBezTo>
                  <a:pt x="44" y="0"/>
                  <a:pt x="43" y="0"/>
                  <a:pt x="43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6" y="30"/>
                  <a:pt x="36" y="30"/>
                  <a:pt x="36" y="30"/>
                </a:cubicBezTo>
                <a:cubicBezTo>
                  <a:pt x="36" y="30"/>
                  <a:pt x="36" y="31"/>
                  <a:pt x="37" y="31"/>
                </a:cubicBezTo>
                <a:close/>
                <a:moveTo>
                  <a:pt x="25" y="31"/>
                </a:moveTo>
                <a:cubicBezTo>
                  <a:pt x="31" y="31"/>
                  <a:pt x="31" y="31"/>
                  <a:pt x="31" y="31"/>
                </a:cubicBezTo>
                <a:cubicBezTo>
                  <a:pt x="32" y="31"/>
                  <a:pt x="32" y="30"/>
                  <a:pt x="32" y="30"/>
                </a:cubicBezTo>
                <a:cubicBezTo>
                  <a:pt x="32" y="8"/>
                  <a:pt x="32" y="8"/>
                  <a:pt x="32" y="8"/>
                </a:cubicBezTo>
                <a:cubicBezTo>
                  <a:pt x="32" y="8"/>
                  <a:pt x="32" y="8"/>
                  <a:pt x="31" y="8"/>
                </a:cubicBezTo>
                <a:cubicBezTo>
                  <a:pt x="25" y="8"/>
                  <a:pt x="25" y="8"/>
                  <a:pt x="25" y="8"/>
                </a:cubicBezTo>
                <a:cubicBezTo>
                  <a:pt x="25" y="8"/>
                  <a:pt x="24" y="8"/>
                  <a:pt x="24" y="8"/>
                </a:cubicBezTo>
                <a:cubicBezTo>
                  <a:pt x="24" y="30"/>
                  <a:pt x="24" y="30"/>
                  <a:pt x="24" y="30"/>
                </a:cubicBezTo>
                <a:cubicBezTo>
                  <a:pt x="24" y="30"/>
                  <a:pt x="25" y="31"/>
                  <a:pt x="25" y="31"/>
                </a:cubicBezTo>
                <a:close/>
                <a:moveTo>
                  <a:pt x="13" y="31"/>
                </a:move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0"/>
                  <a:pt x="20" y="30"/>
                </a:cubicBezTo>
                <a:cubicBezTo>
                  <a:pt x="20" y="16"/>
                  <a:pt x="20" y="16"/>
                  <a:pt x="20" y="16"/>
                </a:cubicBezTo>
                <a:cubicBezTo>
                  <a:pt x="20" y="16"/>
                  <a:pt x="20" y="16"/>
                  <a:pt x="20" y="16"/>
                </a:cubicBezTo>
                <a:cubicBezTo>
                  <a:pt x="13" y="16"/>
                  <a:pt x="13" y="16"/>
                  <a:pt x="13" y="16"/>
                </a:cubicBezTo>
                <a:cubicBezTo>
                  <a:pt x="13" y="16"/>
                  <a:pt x="13" y="16"/>
                  <a:pt x="13" y="16"/>
                </a:cubicBezTo>
                <a:cubicBezTo>
                  <a:pt x="13" y="30"/>
                  <a:pt x="13" y="30"/>
                  <a:pt x="13" y="30"/>
                </a:cubicBezTo>
                <a:cubicBezTo>
                  <a:pt x="13" y="30"/>
                  <a:pt x="13" y="31"/>
                  <a:pt x="13" y="31"/>
                </a:cubicBezTo>
                <a:close/>
              </a:path>
            </a:pathLst>
          </a:custGeom>
          <a:solidFill>
            <a:srgbClr val="C8DE98"/>
          </a:solidFill>
          <a:ln>
            <a:noFill/>
          </a:ln>
        </p:spPr>
        <p:txBody>
          <a:bodyPr vert="horz" wrap="square" lIns="91412" tIns="45707" rIns="91412" bIns="45707" numCol="1" anchor="t" anchorCtr="0" compatLnSpc="1"/>
          <a:lstStyle/>
          <a:p>
            <a:pPr defTabSz="1218565">
              <a:defRPr/>
            </a:pPr>
            <a:endParaRPr lang="en-US" sz="1800" kern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69" name="Freeform 62"/>
          <p:cNvSpPr>
            <a:spLocks noEditPoints="1"/>
          </p:cNvSpPr>
          <p:nvPr/>
        </p:nvSpPr>
        <p:spPr bwMode="auto">
          <a:xfrm>
            <a:off x="5318125" y="1917700"/>
            <a:ext cx="292735" cy="338455"/>
          </a:xfrm>
          <a:custGeom>
            <a:avLst/>
            <a:gdLst>
              <a:gd name="T0" fmla="*/ 54 w 62"/>
              <a:gd name="T1" fmla="*/ 0 h 72"/>
              <a:gd name="T2" fmla="*/ 8 w 62"/>
              <a:gd name="T3" fmla="*/ 0 h 72"/>
              <a:gd name="T4" fmla="*/ 0 w 62"/>
              <a:gd name="T5" fmla="*/ 8 h 72"/>
              <a:gd name="T6" fmla="*/ 0 w 62"/>
              <a:gd name="T7" fmla="*/ 64 h 72"/>
              <a:gd name="T8" fmla="*/ 8 w 62"/>
              <a:gd name="T9" fmla="*/ 72 h 72"/>
              <a:gd name="T10" fmla="*/ 54 w 62"/>
              <a:gd name="T11" fmla="*/ 72 h 72"/>
              <a:gd name="T12" fmla="*/ 62 w 62"/>
              <a:gd name="T13" fmla="*/ 64 h 72"/>
              <a:gd name="T14" fmla="*/ 62 w 62"/>
              <a:gd name="T15" fmla="*/ 8 h 72"/>
              <a:gd name="T16" fmla="*/ 54 w 62"/>
              <a:gd name="T17" fmla="*/ 0 h 72"/>
              <a:gd name="T18" fmla="*/ 8 w 62"/>
              <a:gd name="T19" fmla="*/ 3 h 72"/>
              <a:gd name="T20" fmla="*/ 54 w 62"/>
              <a:gd name="T21" fmla="*/ 3 h 72"/>
              <a:gd name="T22" fmla="*/ 59 w 62"/>
              <a:gd name="T23" fmla="*/ 8 h 72"/>
              <a:gd name="T24" fmla="*/ 59 w 62"/>
              <a:gd name="T25" fmla="*/ 64 h 72"/>
              <a:gd name="T26" fmla="*/ 54 w 62"/>
              <a:gd name="T27" fmla="*/ 69 h 72"/>
              <a:gd name="T28" fmla="*/ 8 w 62"/>
              <a:gd name="T29" fmla="*/ 69 h 72"/>
              <a:gd name="T30" fmla="*/ 3 w 62"/>
              <a:gd name="T31" fmla="*/ 64 h 72"/>
              <a:gd name="T32" fmla="*/ 3 w 62"/>
              <a:gd name="T33" fmla="*/ 8 h 72"/>
              <a:gd name="T34" fmla="*/ 8 w 62"/>
              <a:gd name="T35" fmla="*/ 3 h 72"/>
              <a:gd name="T36" fmla="*/ 7 w 62"/>
              <a:gd name="T37" fmla="*/ 62 h 72"/>
              <a:gd name="T38" fmla="*/ 55 w 62"/>
              <a:gd name="T39" fmla="*/ 62 h 72"/>
              <a:gd name="T40" fmla="*/ 56 w 62"/>
              <a:gd name="T41" fmla="*/ 61 h 72"/>
              <a:gd name="T42" fmla="*/ 56 w 62"/>
              <a:gd name="T43" fmla="*/ 7 h 72"/>
              <a:gd name="T44" fmla="*/ 55 w 62"/>
              <a:gd name="T45" fmla="*/ 6 h 72"/>
              <a:gd name="T46" fmla="*/ 7 w 62"/>
              <a:gd name="T47" fmla="*/ 6 h 72"/>
              <a:gd name="T48" fmla="*/ 6 w 62"/>
              <a:gd name="T49" fmla="*/ 7 h 72"/>
              <a:gd name="T50" fmla="*/ 6 w 62"/>
              <a:gd name="T51" fmla="*/ 61 h 72"/>
              <a:gd name="T52" fmla="*/ 7 w 62"/>
              <a:gd name="T53" fmla="*/ 62 h 72"/>
              <a:gd name="T54" fmla="*/ 8 w 62"/>
              <a:gd name="T55" fmla="*/ 8 h 72"/>
              <a:gd name="T56" fmla="*/ 54 w 62"/>
              <a:gd name="T57" fmla="*/ 8 h 72"/>
              <a:gd name="T58" fmla="*/ 54 w 62"/>
              <a:gd name="T59" fmla="*/ 60 h 72"/>
              <a:gd name="T60" fmla="*/ 8 w 62"/>
              <a:gd name="T61" fmla="*/ 60 h 72"/>
              <a:gd name="T62" fmla="*/ 8 w 62"/>
              <a:gd name="T63" fmla="*/ 8 h 72"/>
              <a:gd name="T64" fmla="*/ 33 w 62"/>
              <a:gd name="T65" fmla="*/ 66 h 72"/>
              <a:gd name="T66" fmla="*/ 31 w 62"/>
              <a:gd name="T67" fmla="*/ 68 h 72"/>
              <a:gd name="T68" fmla="*/ 29 w 62"/>
              <a:gd name="T69" fmla="*/ 66 h 72"/>
              <a:gd name="T70" fmla="*/ 31 w 62"/>
              <a:gd name="T71" fmla="*/ 64 h 72"/>
              <a:gd name="T72" fmla="*/ 33 w 62"/>
              <a:gd name="T73" fmla="*/ 66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62" h="72">
                <a:moveTo>
                  <a:pt x="54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3"/>
                  <a:pt x="0" y="8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8"/>
                  <a:pt x="4" y="72"/>
                  <a:pt x="8" y="72"/>
                </a:cubicBezTo>
                <a:cubicBezTo>
                  <a:pt x="54" y="72"/>
                  <a:pt x="54" y="72"/>
                  <a:pt x="54" y="72"/>
                </a:cubicBezTo>
                <a:cubicBezTo>
                  <a:pt x="58" y="72"/>
                  <a:pt x="62" y="68"/>
                  <a:pt x="62" y="64"/>
                </a:cubicBezTo>
                <a:cubicBezTo>
                  <a:pt x="62" y="8"/>
                  <a:pt x="62" y="8"/>
                  <a:pt x="62" y="8"/>
                </a:cubicBezTo>
                <a:cubicBezTo>
                  <a:pt x="62" y="3"/>
                  <a:pt x="58" y="0"/>
                  <a:pt x="54" y="0"/>
                </a:cubicBezTo>
                <a:close/>
                <a:moveTo>
                  <a:pt x="8" y="3"/>
                </a:moveTo>
                <a:cubicBezTo>
                  <a:pt x="54" y="3"/>
                  <a:pt x="54" y="3"/>
                  <a:pt x="54" y="3"/>
                </a:cubicBezTo>
                <a:cubicBezTo>
                  <a:pt x="56" y="3"/>
                  <a:pt x="59" y="5"/>
                  <a:pt x="59" y="8"/>
                </a:cubicBezTo>
                <a:cubicBezTo>
                  <a:pt x="59" y="64"/>
                  <a:pt x="59" y="64"/>
                  <a:pt x="59" y="64"/>
                </a:cubicBezTo>
                <a:cubicBezTo>
                  <a:pt x="59" y="67"/>
                  <a:pt x="56" y="69"/>
                  <a:pt x="54" y="69"/>
                </a:cubicBezTo>
                <a:cubicBezTo>
                  <a:pt x="8" y="69"/>
                  <a:pt x="8" y="69"/>
                  <a:pt x="8" y="69"/>
                </a:cubicBezTo>
                <a:cubicBezTo>
                  <a:pt x="5" y="69"/>
                  <a:pt x="3" y="67"/>
                  <a:pt x="3" y="64"/>
                </a:cubicBezTo>
                <a:cubicBezTo>
                  <a:pt x="3" y="8"/>
                  <a:pt x="3" y="8"/>
                  <a:pt x="3" y="8"/>
                </a:cubicBezTo>
                <a:cubicBezTo>
                  <a:pt x="3" y="5"/>
                  <a:pt x="5" y="3"/>
                  <a:pt x="8" y="3"/>
                </a:cubicBezTo>
                <a:close/>
                <a:moveTo>
                  <a:pt x="7" y="62"/>
                </a:moveTo>
                <a:cubicBezTo>
                  <a:pt x="55" y="62"/>
                  <a:pt x="55" y="62"/>
                  <a:pt x="55" y="62"/>
                </a:cubicBezTo>
                <a:cubicBezTo>
                  <a:pt x="55" y="62"/>
                  <a:pt x="56" y="61"/>
                  <a:pt x="56" y="61"/>
                </a:cubicBezTo>
                <a:cubicBezTo>
                  <a:pt x="56" y="7"/>
                  <a:pt x="56" y="7"/>
                  <a:pt x="56" y="7"/>
                </a:cubicBezTo>
                <a:cubicBezTo>
                  <a:pt x="56" y="6"/>
                  <a:pt x="55" y="6"/>
                  <a:pt x="55" y="6"/>
                </a:cubicBezTo>
                <a:cubicBezTo>
                  <a:pt x="7" y="6"/>
                  <a:pt x="7" y="6"/>
                  <a:pt x="7" y="6"/>
                </a:cubicBezTo>
                <a:cubicBezTo>
                  <a:pt x="7" y="6"/>
                  <a:pt x="6" y="6"/>
                  <a:pt x="6" y="7"/>
                </a:cubicBezTo>
                <a:cubicBezTo>
                  <a:pt x="6" y="61"/>
                  <a:pt x="6" y="61"/>
                  <a:pt x="6" y="61"/>
                </a:cubicBezTo>
                <a:cubicBezTo>
                  <a:pt x="6" y="61"/>
                  <a:pt x="7" y="62"/>
                  <a:pt x="7" y="62"/>
                </a:cubicBezTo>
                <a:close/>
                <a:moveTo>
                  <a:pt x="8" y="8"/>
                </a:moveTo>
                <a:cubicBezTo>
                  <a:pt x="54" y="8"/>
                  <a:pt x="54" y="8"/>
                  <a:pt x="54" y="8"/>
                </a:cubicBezTo>
                <a:cubicBezTo>
                  <a:pt x="54" y="60"/>
                  <a:pt x="54" y="60"/>
                  <a:pt x="54" y="60"/>
                </a:cubicBezTo>
                <a:cubicBezTo>
                  <a:pt x="8" y="60"/>
                  <a:pt x="8" y="60"/>
                  <a:pt x="8" y="60"/>
                </a:cubicBezTo>
                <a:lnTo>
                  <a:pt x="8" y="8"/>
                </a:lnTo>
                <a:close/>
                <a:moveTo>
                  <a:pt x="33" y="66"/>
                </a:moveTo>
                <a:cubicBezTo>
                  <a:pt x="33" y="67"/>
                  <a:pt x="32" y="68"/>
                  <a:pt x="31" y="68"/>
                </a:cubicBezTo>
                <a:cubicBezTo>
                  <a:pt x="30" y="68"/>
                  <a:pt x="29" y="67"/>
                  <a:pt x="29" y="66"/>
                </a:cubicBezTo>
                <a:cubicBezTo>
                  <a:pt x="29" y="65"/>
                  <a:pt x="30" y="64"/>
                  <a:pt x="31" y="64"/>
                </a:cubicBezTo>
                <a:cubicBezTo>
                  <a:pt x="32" y="64"/>
                  <a:pt x="33" y="65"/>
                  <a:pt x="33" y="66"/>
                </a:cubicBezTo>
                <a:close/>
              </a:path>
            </a:pathLst>
          </a:custGeom>
          <a:solidFill>
            <a:srgbClr val="C8DE98"/>
          </a:solidFill>
          <a:ln>
            <a:noFill/>
          </a:ln>
        </p:spPr>
        <p:txBody>
          <a:bodyPr vert="horz" wrap="square" lIns="91412" tIns="45707" rIns="91412" bIns="45707" numCol="1" anchor="t" anchorCtr="0" compatLnSpc="1"/>
          <a:lstStyle/>
          <a:p>
            <a:pPr defTabSz="1218565">
              <a:defRPr/>
            </a:pPr>
            <a:endParaRPr lang="en-US" sz="1800" kern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70" name="Freeform 52"/>
          <p:cNvSpPr>
            <a:spLocks noEditPoints="1"/>
          </p:cNvSpPr>
          <p:nvPr/>
        </p:nvSpPr>
        <p:spPr bwMode="auto">
          <a:xfrm>
            <a:off x="4238625" y="3437255"/>
            <a:ext cx="306070" cy="288290"/>
          </a:xfrm>
          <a:custGeom>
            <a:avLst/>
            <a:gdLst>
              <a:gd name="T0" fmla="*/ 23 w 68"/>
              <a:gd name="T1" fmla="*/ 5 h 67"/>
              <a:gd name="T2" fmla="*/ 7 w 68"/>
              <a:gd name="T3" fmla="*/ 11 h 67"/>
              <a:gd name="T4" fmla="*/ 7 w 68"/>
              <a:gd name="T5" fmla="*/ 67 h 67"/>
              <a:gd name="T6" fmla="*/ 38 w 68"/>
              <a:gd name="T7" fmla="*/ 62 h 67"/>
              <a:gd name="T8" fmla="*/ 49 w 68"/>
              <a:gd name="T9" fmla="*/ 56 h 67"/>
              <a:gd name="T10" fmla="*/ 64 w 68"/>
              <a:gd name="T11" fmla="*/ 47 h 67"/>
              <a:gd name="T12" fmla="*/ 60 w 68"/>
              <a:gd name="T13" fmla="*/ 0 h 67"/>
              <a:gd name="T14" fmla="*/ 52 w 68"/>
              <a:gd name="T15" fmla="*/ 51 h 67"/>
              <a:gd name="T16" fmla="*/ 59 w 68"/>
              <a:gd name="T17" fmla="*/ 44 h 67"/>
              <a:gd name="T18" fmla="*/ 56 w 68"/>
              <a:gd name="T19" fmla="*/ 41 h 67"/>
              <a:gd name="T20" fmla="*/ 56 w 68"/>
              <a:gd name="T21" fmla="*/ 51 h 67"/>
              <a:gd name="T22" fmla="*/ 50 w 68"/>
              <a:gd name="T23" fmla="*/ 43 h 67"/>
              <a:gd name="T24" fmla="*/ 33 w 68"/>
              <a:gd name="T25" fmla="*/ 45 h 67"/>
              <a:gd name="T26" fmla="*/ 48 w 68"/>
              <a:gd name="T27" fmla="*/ 53 h 67"/>
              <a:gd name="T28" fmla="*/ 26 w 68"/>
              <a:gd name="T29" fmla="*/ 7 h 67"/>
              <a:gd name="T30" fmla="*/ 65 w 68"/>
              <a:gd name="T31" fmla="*/ 7 h 67"/>
              <a:gd name="T32" fmla="*/ 56 w 68"/>
              <a:gd name="T33" fmla="*/ 39 h 67"/>
              <a:gd name="T34" fmla="*/ 9 w 68"/>
              <a:gd name="T35" fmla="*/ 23 h 67"/>
              <a:gd name="T36" fmla="*/ 12 w 68"/>
              <a:gd name="T37" fmla="*/ 30 h 67"/>
              <a:gd name="T38" fmla="*/ 10 w 68"/>
              <a:gd name="T39" fmla="*/ 32 h 67"/>
              <a:gd name="T40" fmla="*/ 10 w 68"/>
              <a:gd name="T41" fmla="*/ 38 h 67"/>
              <a:gd name="T42" fmla="*/ 12 w 68"/>
              <a:gd name="T43" fmla="*/ 40 h 67"/>
              <a:gd name="T44" fmla="*/ 9 w 68"/>
              <a:gd name="T45" fmla="*/ 47 h 67"/>
              <a:gd name="T46" fmla="*/ 12 w 68"/>
              <a:gd name="T47" fmla="*/ 54 h 67"/>
              <a:gd name="T48" fmla="*/ 9 w 68"/>
              <a:gd name="T49" fmla="*/ 55 h 67"/>
              <a:gd name="T50" fmla="*/ 19 w 68"/>
              <a:gd name="T51" fmla="*/ 61 h 67"/>
              <a:gd name="T52" fmla="*/ 25 w 68"/>
              <a:gd name="T53" fmla="*/ 64 h 67"/>
              <a:gd name="T54" fmla="*/ 3 w 68"/>
              <a:gd name="T55" fmla="*/ 19 h 67"/>
              <a:gd name="T56" fmla="*/ 12 w 68"/>
              <a:gd name="T57" fmla="*/ 22 h 67"/>
              <a:gd name="T58" fmla="*/ 34 w 68"/>
              <a:gd name="T59" fmla="*/ 61 h 67"/>
              <a:gd name="T60" fmla="*/ 19 w 68"/>
              <a:gd name="T61" fmla="*/ 59 h 67"/>
              <a:gd name="T62" fmla="*/ 19 w 68"/>
              <a:gd name="T63" fmla="*/ 8 h 67"/>
              <a:gd name="T64" fmla="*/ 21 w 68"/>
              <a:gd name="T65" fmla="*/ 17 h 67"/>
              <a:gd name="T66" fmla="*/ 24 w 68"/>
              <a:gd name="T67" fmla="*/ 19 h 67"/>
              <a:gd name="T68" fmla="*/ 20 w 68"/>
              <a:gd name="T69" fmla="*/ 26 h 67"/>
              <a:gd name="T70" fmla="*/ 24 w 68"/>
              <a:gd name="T71" fmla="*/ 33 h 67"/>
              <a:gd name="T72" fmla="*/ 21 w 68"/>
              <a:gd name="T73" fmla="*/ 35 h 67"/>
              <a:gd name="T74" fmla="*/ 21 w 68"/>
              <a:gd name="T75" fmla="*/ 41 h 67"/>
              <a:gd name="T76" fmla="*/ 24 w 68"/>
              <a:gd name="T77" fmla="*/ 43 h 67"/>
              <a:gd name="T78" fmla="*/ 21 w 68"/>
              <a:gd name="T79" fmla="*/ 49 h 67"/>
              <a:gd name="T80" fmla="*/ 24 w 68"/>
              <a:gd name="T81" fmla="*/ 51 h 67"/>
              <a:gd name="T82" fmla="*/ 38 w 68"/>
              <a:gd name="T83" fmla="*/ 57 h 67"/>
              <a:gd name="T84" fmla="*/ 40 w 68"/>
              <a:gd name="T85" fmla="*/ 58 h 67"/>
              <a:gd name="T86" fmla="*/ 40 w 68"/>
              <a:gd name="T87" fmla="*/ 55 h 67"/>
              <a:gd name="T88" fmla="*/ 40 w 68"/>
              <a:gd name="T89" fmla="*/ 58 h 67"/>
              <a:gd name="T90" fmla="*/ 33 w 68"/>
              <a:gd name="T91" fmla="*/ 13 h 67"/>
              <a:gd name="T92" fmla="*/ 58 w 68"/>
              <a:gd name="T93" fmla="*/ 11 h 67"/>
              <a:gd name="T94" fmla="*/ 58 w 68"/>
              <a:gd name="T95" fmla="*/ 21 h 67"/>
              <a:gd name="T96" fmla="*/ 33 w 68"/>
              <a:gd name="T97" fmla="*/ 19 h 67"/>
              <a:gd name="T98" fmla="*/ 59 w 68"/>
              <a:gd name="T99" fmla="*/ 28 h 67"/>
              <a:gd name="T100" fmla="*/ 32 w 68"/>
              <a:gd name="T101" fmla="*/ 28 h 67"/>
              <a:gd name="T102" fmla="*/ 59 w 68"/>
              <a:gd name="T103" fmla="*/ 28 h 67"/>
              <a:gd name="T104" fmla="*/ 33 w 68"/>
              <a:gd name="T105" fmla="*/ 37 h 67"/>
              <a:gd name="T106" fmla="*/ 58 w 68"/>
              <a:gd name="T107" fmla="*/ 35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68" h="67">
                <a:moveTo>
                  <a:pt x="60" y="0"/>
                </a:moveTo>
                <a:cubicBezTo>
                  <a:pt x="31" y="0"/>
                  <a:pt x="31" y="0"/>
                  <a:pt x="31" y="0"/>
                </a:cubicBezTo>
                <a:cubicBezTo>
                  <a:pt x="27" y="0"/>
                  <a:pt x="24" y="2"/>
                  <a:pt x="23" y="5"/>
                </a:cubicBezTo>
                <a:cubicBezTo>
                  <a:pt x="19" y="5"/>
                  <a:pt x="19" y="5"/>
                  <a:pt x="19" y="5"/>
                </a:cubicBezTo>
                <a:cubicBezTo>
                  <a:pt x="15" y="5"/>
                  <a:pt x="13" y="8"/>
                  <a:pt x="12" y="11"/>
                </a:cubicBezTo>
                <a:cubicBezTo>
                  <a:pt x="7" y="11"/>
                  <a:pt x="7" y="11"/>
                  <a:pt x="7" y="11"/>
                </a:cubicBezTo>
                <a:cubicBezTo>
                  <a:pt x="3" y="11"/>
                  <a:pt x="0" y="14"/>
                  <a:pt x="0" y="19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64"/>
                  <a:pt x="3" y="67"/>
                  <a:pt x="7" y="67"/>
                </a:cubicBezTo>
                <a:cubicBezTo>
                  <a:pt x="25" y="67"/>
                  <a:pt x="25" y="67"/>
                  <a:pt x="25" y="67"/>
                </a:cubicBezTo>
                <a:cubicBezTo>
                  <a:pt x="29" y="67"/>
                  <a:pt x="33" y="66"/>
                  <a:pt x="35" y="64"/>
                </a:cubicBezTo>
                <a:cubicBezTo>
                  <a:pt x="38" y="62"/>
                  <a:pt x="38" y="62"/>
                  <a:pt x="38" y="62"/>
                </a:cubicBezTo>
                <a:cubicBezTo>
                  <a:pt x="41" y="62"/>
                  <a:pt x="45" y="60"/>
                  <a:pt x="47" y="59"/>
                </a:cubicBezTo>
                <a:cubicBezTo>
                  <a:pt x="48" y="57"/>
                  <a:pt x="48" y="57"/>
                  <a:pt x="48" y="57"/>
                </a:cubicBezTo>
                <a:cubicBezTo>
                  <a:pt x="49" y="56"/>
                  <a:pt x="49" y="56"/>
                  <a:pt x="49" y="56"/>
                </a:cubicBezTo>
                <a:cubicBezTo>
                  <a:pt x="53" y="56"/>
                  <a:pt x="57" y="55"/>
                  <a:pt x="59" y="53"/>
                </a:cubicBezTo>
                <a:cubicBezTo>
                  <a:pt x="62" y="50"/>
                  <a:pt x="62" y="50"/>
                  <a:pt x="62" y="50"/>
                </a:cubicBezTo>
                <a:cubicBezTo>
                  <a:pt x="64" y="47"/>
                  <a:pt x="64" y="47"/>
                  <a:pt x="64" y="47"/>
                </a:cubicBezTo>
                <a:cubicBezTo>
                  <a:pt x="66" y="46"/>
                  <a:pt x="68" y="41"/>
                  <a:pt x="68" y="38"/>
                </a:cubicBezTo>
                <a:cubicBezTo>
                  <a:pt x="68" y="7"/>
                  <a:pt x="68" y="7"/>
                  <a:pt x="68" y="7"/>
                </a:cubicBezTo>
                <a:cubicBezTo>
                  <a:pt x="68" y="3"/>
                  <a:pt x="64" y="0"/>
                  <a:pt x="60" y="0"/>
                </a:cubicBezTo>
                <a:close/>
                <a:moveTo>
                  <a:pt x="52" y="53"/>
                </a:moveTo>
                <a:cubicBezTo>
                  <a:pt x="52" y="52"/>
                  <a:pt x="52" y="52"/>
                  <a:pt x="52" y="52"/>
                </a:cubicBezTo>
                <a:cubicBezTo>
                  <a:pt x="52" y="52"/>
                  <a:pt x="52" y="51"/>
                  <a:pt x="52" y="51"/>
                </a:cubicBezTo>
                <a:cubicBezTo>
                  <a:pt x="52" y="45"/>
                  <a:pt x="52" y="45"/>
                  <a:pt x="52" y="45"/>
                </a:cubicBezTo>
                <a:cubicBezTo>
                  <a:pt x="58" y="45"/>
                  <a:pt x="58" y="45"/>
                  <a:pt x="58" y="45"/>
                </a:cubicBezTo>
                <a:cubicBezTo>
                  <a:pt x="59" y="45"/>
                  <a:pt x="59" y="45"/>
                  <a:pt x="59" y="44"/>
                </a:cubicBezTo>
                <a:cubicBezTo>
                  <a:pt x="59" y="44"/>
                  <a:pt x="59" y="43"/>
                  <a:pt x="58" y="43"/>
                </a:cubicBezTo>
                <a:cubicBezTo>
                  <a:pt x="52" y="43"/>
                  <a:pt x="52" y="43"/>
                  <a:pt x="52" y="43"/>
                </a:cubicBezTo>
                <a:cubicBezTo>
                  <a:pt x="53" y="42"/>
                  <a:pt x="54" y="41"/>
                  <a:pt x="56" y="41"/>
                </a:cubicBezTo>
                <a:cubicBezTo>
                  <a:pt x="64" y="41"/>
                  <a:pt x="64" y="41"/>
                  <a:pt x="64" y="41"/>
                </a:cubicBezTo>
                <a:cubicBezTo>
                  <a:pt x="64" y="43"/>
                  <a:pt x="63" y="45"/>
                  <a:pt x="62" y="45"/>
                </a:cubicBezTo>
                <a:cubicBezTo>
                  <a:pt x="56" y="51"/>
                  <a:pt x="56" y="51"/>
                  <a:pt x="56" y="51"/>
                </a:cubicBezTo>
                <a:cubicBezTo>
                  <a:pt x="56" y="52"/>
                  <a:pt x="54" y="52"/>
                  <a:pt x="52" y="53"/>
                </a:cubicBezTo>
                <a:close/>
                <a:moveTo>
                  <a:pt x="56" y="39"/>
                </a:moveTo>
                <a:cubicBezTo>
                  <a:pt x="53" y="39"/>
                  <a:pt x="51" y="41"/>
                  <a:pt x="50" y="43"/>
                </a:cubicBezTo>
                <a:cubicBezTo>
                  <a:pt x="33" y="43"/>
                  <a:pt x="33" y="43"/>
                  <a:pt x="33" y="43"/>
                </a:cubicBezTo>
                <a:cubicBezTo>
                  <a:pt x="32" y="43"/>
                  <a:pt x="32" y="44"/>
                  <a:pt x="32" y="44"/>
                </a:cubicBezTo>
                <a:cubicBezTo>
                  <a:pt x="32" y="45"/>
                  <a:pt x="32" y="45"/>
                  <a:pt x="33" y="45"/>
                </a:cubicBezTo>
                <a:cubicBezTo>
                  <a:pt x="50" y="45"/>
                  <a:pt x="50" y="45"/>
                  <a:pt x="50" y="45"/>
                </a:cubicBezTo>
                <a:cubicBezTo>
                  <a:pt x="50" y="51"/>
                  <a:pt x="50" y="51"/>
                  <a:pt x="50" y="51"/>
                </a:cubicBezTo>
                <a:cubicBezTo>
                  <a:pt x="48" y="53"/>
                  <a:pt x="48" y="53"/>
                  <a:pt x="48" y="53"/>
                </a:cubicBezTo>
                <a:cubicBezTo>
                  <a:pt x="31" y="53"/>
                  <a:pt x="31" y="53"/>
                  <a:pt x="31" y="53"/>
                </a:cubicBezTo>
                <a:cubicBezTo>
                  <a:pt x="28" y="53"/>
                  <a:pt x="26" y="51"/>
                  <a:pt x="26" y="49"/>
                </a:cubicBezTo>
                <a:cubicBezTo>
                  <a:pt x="26" y="7"/>
                  <a:pt x="26" y="7"/>
                  <a:pt x="26" y="7"/>
                </a:cubicBezTo>
                <a:cubicBezTo>
                  <a:pt x="26" y="5"/>
                  <a:pt x="28" y="3"/>
                  <a:pt x="31" y="3"/>
                </a:cubicBezTo>
                <a:cubicBezTo>
                  <a:pt x="60" y="3"/>
                  <a:pt x="60" y="3"/>
                  <a:pt x="60" y="3"/>
                </a:cubicBezTo>
                <a:cubicBezTo>
                  <a:pt x="63" y="3"/>
                  <a:pt x="65" y="5"/>
                  <a:pt x="65" y="7"/>
                </a:cubicBezTo>
                <a:cubicBezTo>
                  <a:pt x="65" y="38"/>
                  <a:pt x="65" y="38"/>
                  <a:pt x="65" y="38"/>
                </a:cubicBezTo>
                <a:cubicBezTo>
                  <a:pt x="65" y="38"/>
                  <a:pt x="65" y="39"/>
                  <a:pt x="65" y="39"/>
                </a:cubicBezTo>
                <a:lnTo>
                  <a:pt x="56" y="39"/>
                </a:lnTo>
                <a:close/>
                <a:moveTo>
                  <a:pt x="12" y="22"/>
                </a:moveTo>
                <a:cubicBezTo>
                  <a:pt x="10" y="22"/>
                  <a:pt x="10" y="22"/>
                  <a:pt x="10" y="22"/>
                </a:cubicBezTo>
                <a:cubicBezTo>
                  <a:pt x="9" y="22"/>
                  <a:pt x="9" y="23"/>
                  <a:pt x="9" y="23"/>
                </a:cubicBezTo>
                <a:cubicBezTo>
                  <a:pt x="9" y="24"/>
                  <a:pt x="9" y="24"/>
                  <a:pt x="10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30"/>
                  <a:pt x="12" y="30"/>
                  <a:pt x="12" y="30"/>
                </a:cubicBezTo>
                <a:cubicBezTo>
                  <a:pt x="10" y="30"/>
                  <a:pt x="10" y="30"/>
                  <a:pt x="10" y="30"/>
                </a:cubicBezTo>
                <a:cubicBezTo>
                  <a:pt x="9" y="30"/>
                  <a:pt x="9" y="31"/>
                  <a:pt x="9" y="31"/>
                </a:cubicBezTo>
                <a:cubicBezTo>
                  <a:pt x="9" y="32"/>
                  <a:pt x="9" y="32"/>
                  <a:pt x="10" y="32"/>
                </a:cubicBezTo>
                <a:cubicBezTo>
                  <a:pt x="12" y="32"/>
                  <a:pt x="12" y="32"/>
                  <a:pt x="12" y="32"/>
                </a:cubicBezTo>
                <a:cubicBezTo>
                  <a:pt x="12" y="38"/>
                  <a:pt x="12" y="38"/>
                  <a:pt x="12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9" y="38"/>
                  <a:pt x="9" y="39"/>
                  <a:pt x="9" y="39"/>
                </a:cubicBezTo>
                <a:cubicBezTo>
                  <a:pt x="9" y="40"/>
                  <a:pt x="9" y="40"/>
                  <a:pt x="10" y="40"/>
                </a:cubicBezTo>
                <a:cubicBezTo>
                  <a:pt x="12" y="40"/>
                  <a:pt x="12" y="40"/>
                  <a:pt x="12" y="40"/>
                </a:cubicBezTo>
                <a:cubicBezTo>
                  <a:pt x="12" y="46"/>
                  <a:pt x="12" y="46"/>
                  <a:pt x="12" y="46"/>
                </a:cubicBezTo>
                <a:cubicBezTo>
                  <a:pt x="10" y="46"/>
                  <a:pt x="10" y="46"/>
                  <a:pt x="10" y="46"/>
                </a:cubicBezTo>
                <a:cubicBezTo>
                  <a:pt x="9" y="46"/>
                  <a:pt x="9" y="47"/>
                  <a:pt x="9" y="47"/>
                </a:cubicBezTo>
                <a:cubicBezTo>
                  <a:pt x="9" y="48"/>
                  <a:pt x="9" y="48"/>
                  <a:pt x="10" y="48"/>
                </a:cubicBezTo>
                <a:cubicBezTo>
                  <a:pt x="12" y="48"/>
                  <a:pt x="12" y="48"/>
                  <a:pt x="12" y="48"/>
                </a:cubicBezTo>
                <a:cubicBezTo>
                  <a:pt x="12" y="54"/>
                  <a:pt x="12" y="54"/>
                  <a:pt x="12" y="54"/>
                </a:cubicBezTo>
                <a:cubicBezTo>
                  <a:pt x="12" y="54"/>
                  <a:pt x="12" y="54"/>
                  <a:pt x="12" y="54"/>
                </a:cubicBezTo>
                <a:cubicBezTo>
                  <a:pt x="10" y="54"/>
                  <a:pt x="10" y="54"/>
                  <a:pt x="10" y="54"/>
                </a:cubicBezTo>
                <a:cubicBezTo>
                  <a:pt x="9" y="54"/>
                  <a:pt x="9" y="55"/>
                  <a:pt x="9" y="55"/>
                </a:cubicBezTo>
                <a:cubicBezTo>
                  <a:pt x="9" y="56"/>
                  <a:pt x="9" y="56"/>
                  <a:pt x="10" y="56"/>
                </a:cubicBezTo>
                <a:cubicBezTo>
                  <a:pt x="13" y="56"/>
                  <a:pt x="13" y="56"/>
                  <a:pt x="13" y="56"/>
                </a:cubicBezTo>
                <a:cubicBezTo>
                  <a:pt x="14" y="59"/>
                  <a:pt x="16" y="61"/>
                  <a:pt x="19" y="61"/>
                </a:cubicBezTo>
                <a:cubicBezTo>
                  <a:pt x="27" y="61"/>
                  <a:pt x="27" y="61"/>
                  <a:pt x="27" y="61"/>
                </a:cubicBezTo>
                <a:cubicBezTo>
                  <a:pt x="27" y="64"/>
                  <a:pt x="27" y="64"/>
                  <a:pt x="27" y="64"/>
                </a:cubicBezTo>
                <a:cubicBezTo>
                  <a:pt x="26" y="64"/>
                  <a:pt x="26" y="64"/>
                  <a:pt x="25" y="64"/>
                </a:cubicBezTo>
                <a:cubicBezTo>
                  <a:pt x="7" y="64"/>
                  <a:pt x="7" y="64"/>
                  <a:pt x="7" y="64"/>
                </a:cubicBezTo>
                <a:cubicBezTo>
                  <a:pt x="5" y="64"/>
                  <a:pt x="3" y="62"/>
                  <a:pt x="3" y="60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6"/>
                  <a:pt x="5" y="14"/>
                  <a:pt x="7" y="14"/>
                </a:cubicBezTo>
                <a:cubicBezTo>
                  <a:pt x="12" y="14"/>
                  <a:pt x="12" y="14"/>
                  <a:pt x="12" y="14"/>
                </a:cubicBezTo>
                <a:lnTo>
                  <a:pt x="12" y="22"/>
                </a:lnTo>
                <a:close/>
                <a:moveTo>
                  <a:pt x="29" y="64"/>
                </a:moveTo>
                <a:cubicBezTo>
                  <a:pt x="29" y="61"/>
                  <a:pt x="29" y="61"/>
                  <a:pt x="29" y="61"/>
                </a:cubicBezTo>
                <a:cubicBezTo>
                  <a:pt x="34" y="61"/>
                  <a:pt x="34" y="61"/>
                  <a:pt x="34" y="61"/>
                </a:cubicBezTo>
                <a:cubicBezTo>
                  <a:pt x="33" y="62"/>
                  <a:pt x="33" y="62"/>
                  <a:pt x="33" y="62"/>
                </a:cubicBezTo>
                <a:cubicBezTo>
                  <a:pt x="32" y="63"/>
                  <a:pt x="31" y="63"/>
                  <a:pt x="29" y="64"/>
                </a:cubicBezTo>
                <a:close/>
                <a:moveTo>
                  <a:pt x="19" y="59"/>
                </a:moveTo>
                <a:cubicBezTo>
                  <a:pt x="16" y="59"/>
                  <a:pt x="14" y="57"/>
                  <a:pt x="14" y="54"/>
                </a:cubicBezTo>
                <a:cubicBezTo>
                  <a:pt x="14" y="13"/>
                  <a:pt x="14" y="13"/>
                  <a:pt x="14" y="13"/>
                </a:cubicBezTo>
                <a:cubicBezTo>
                  <a:pt x="14" y="10"/>
                  <a:pt x="16" y="8"/>
                  <a:pt x="19" y="8"/>
                </a:cubicBezTo>
                <a:cubicBezTo>
                  <a:pt x="24" y="8"/>
                  <a:pt x="24" y="8"/>
                  <a:pt x="24" y="8"/>
                </a:cubicBezTo>
                <a:cubicBezTo>
                  <a:pt x="24" y="17"/>
                  <a:pt x="24" y="17"/>
                  <a:pt x="24" y="17"/>
                </a:cubicBezTo>
                <a:cubicBezTo>
                  <a:pt x="21" y="17"/>
                  <a:pt x="21" y="17"/>
                  <a:pt x="21" y="17"/>
                </a:cubicBezTo>
                <a:cubicBezTo>
                  <a:pt x="21" y="17"/>
                  <a:pt x="20" y="17"/>
                  <a:pt x="20" y="18"/>
                </a:cubicBezTo>
                <a:cubicBezTo>
                  <a:pt x="20" y="18"/>
                  <a:pt x="21" y="19"/>
                  <a:pt x="21" y="19"/>
                </a:cubicBezTo>
                <a:cubicBezTo>
                  <a:pt x="24" y="19"/>
                  <a:pt x="24" y="19"/>
                  <a:pt x="24" y="19"/>
                </a:cubicBezTo>
                <a:cubicBezTo>
                  <a:pt x="24" y="25"/>
                  <a:pt x="24" y="25"/>
                  <a:pt x="24" y="25"/>
                </a:cubicBezTo>
                <a:cubicBezTo>
                  <a:pt x="21" y="25"/>
                  <a:pt x="21" y="25"/>
                  <a:pt x="21" y="25"/>
                </a:cubicBezTo>
                <a:cubicBezTo>
                  <a:pt x="21" y="25"/>
                  <a:pt x="20" y="25"/>
                  <a:pt x="20" y="26"/>
                </a:cubicBezTo>
                <a:cubicBezTo>
                  <a:pt x="20" y="26"/>
                  <a:pt x="21" y="27"/>
                  <a:pt x="21" y="27"/>
                </a:cubicBezTo>
                <a:cubicBezTo>
                  <a:pt x="24" y="27"/>
                  <a:pt x="24" y="27"/>
                  <a:pt x="24" y="27"/>
                </a:cubicBezTo>
                <a:cubicBezTo>
                  <a:pt x="24" y="33"/>
                  <a:pt x="24" y="33"/>
                  <a:pt x="24" y="33"/>
                </a:cubicBezTo>
                <a:cubicBezTo>
                  <a:pt x="21" y="33"/>
                  <a:pt x="21" y="33"/>
                  <a:pt x="21" y="33"/>
                </a:cubicBezTo>
                <a:cubicBezTo>
                  <a:pt x="21" y="33"/>
                  <a:pt x="20" y="33"/>
                  <a:pt x="20" y="34"/>
                </a:cubicBezTo>
                <a:cubicBezTo>
                  <a:pt x="20" y="34"/>
                  <a:pt x="21" y="35"/>
                  <a:pt x="21" y="35"/>
                </a:cubicBezTo>
                <a:cubicBezTo>
                  <a:pt x="24" y="35"/>
                  <a:pt x="24" y="35"/>
                  <a:pt x="24" y="35"/>
                </a:cubicBezTo>
                <a:cubicBezTo>
                  <a:pt x="24" y="41"/>
                  <a:pt x="24" y="41"/>
                  <a:pt x="24" y="41"/>
                </a:cubicBezTo>
                <a:cubicBezTo>
                  <a:pt x="21" y="41"/>
                  <a:pt x="21" y="41"/>
                  <a:pt x="21" y="41"/>
                </a:cubicBezTo>
                <a:cubicBezTo>
                  <a:pt x="21" y="41"/>
                  <a:pt x="20" y="41"/>
                  <a:pt x="20" y="42"/>
                </a:cubicBezTo>
                <a:cubicBezTo>
                  <a:pt x="20" y="42"/>
                  <a:pt x="21" y="43"/>
                  <a:pt x="21" y="43"/>
                </a:cubicBezTo>
                <a:cubicBezTo>
                  <a:pt x="24" y="43"/>
                  <a:pt x="24" y="43"/>
                  <a:pt x="24" y="43"/>
                </a:cubicBezTo>
                <a:cubicBezTo>
                  <a:pt x="24" y="49"/>
                  <a:pt x="24" y="49"/>
                  <a:pt x="24" y="49"/>
                </a:cubicBezTo>
                <a:cubicBezTo>
                  <a:pt x="24" y="49"/>
                  <a:pt x="24" y="49"/>
                  <a:pt x="24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49"/>
                  <a:pt x="20" y="49"/>
                  <a:pt x="20" y="50"/>
                </a:cubicBezTo>
                <a:cubicBezTo>
                  <a:pt x="20" y="50"/>
                  <a:pt x="21" y="51"/>
                  <a:pt x="21" y="51"/>
                </a:cubicBezTo>
                <a:cubicBezTo>
                  <a:pt x="24" y="51"/>
                  <a:pt x="24" y="51"/>
                  <a:pt x="24" y="51"/>
                </a:cubicBezTo>
                <a:cubicBezTo>
                  <a:pt x="25" y="53"/>
                  <a:pt x="28" y="55"/>
                  <a:pt x="31" y="55"/>
                </a:cubicBezTo>
                <a:cubicBezTo>
                  <a:pt x="38" y="55"/>
                  <a:pt x="38" y="55"/>
                  <a:pt x="38" y="55"/>
                </a:cubicBezTo>
                <a:cubicBezTo>
                  <a:pt x="38" y="57"/>
                  <a:pt x="38" y="57"/>
                  <a:pt x="38" y="57"/>
                </a:cubicBezTo>
                <a:cubicBezTo>
                  <a:pt x="37" y="59"/>
                  <a:pt x="37" y="59"/>
                  <a:pt x="37" y="59"/>
                </a:cubicBezTo>
                <a:lnTo>
                  <a:pt x="19" y="59"/>
                </a:lnTo>
                <a:close/>
                <a:moveTo>
                  <a:pt x="40" y="58"/>
                </a:moveTo>
                <a:cubicBezTo>
                  <a:pt x="40" y="58"/>
                  <a:pt x="40" y="58"/>
                  <a:pt x="40" y="58"/>
                </a:cubicBezTo>
                <a:cubicBezTo>
                  <a:pt x="41" y="57"/>
                  <a:pt x="41" y="57"/>
                  <a:pt x="40" y="57"/>
                </a:cubicBezTo>
                <a:cubicBezTo>
                  <a:pt x="40" y="55"/>
                  <a:pt x="40" y="55"/>
                  <a:pt x="40" y="55"/>
                </a:cubicBezTo>
                <a:cubicBezTo>
                  <a:pt x="46" y="55"/>
                  <a:pt x="46" y="55"/>
                  <a:pt x="46" y="55"/>
                </a:cubicBezTo>
                <a:cubicBezTo>
                  <a:pt x="45" y="56"/>
                  <a:pt x="45" y="56"/>
                  <a:pt x="45" y="56"/>
                </a:cubicBezTo>
                <a:cubicBezTo>
                  <a:pt x="44" y="57"/>
                  <a:pt x="42" y="58"/>
                  <a:pt x="40" y="58"/>
                </a:cubicBezTo>
                <a:close/>
                <a:moveTo>
                  <a:pt x="59" y="12"/>
                </a:moveTo>
                <a:cubicBezTo>
                  <a:pt x="59" y="12"/>
                  <a:pt x="59" y="13"/>
                  <a:pt x="58" y="13"/>
                </a:cubicBezTo>
                <a:cubicBezTo>
                  <a:pt x="33" y="13"/>
                  <a:pt x="33" y="13"/>
                  <a:pt x="33" y="13"/>
                </a:cubicBezTo>
                <a:cubicBezTo>
                  <a:pt x="32" y="13"/>
                  <a:pt x="32" y="12"/>
                  <a:pt x="32" y="12"/>
                </a:cubicBezTo>
                <a:cubicBezTo>
                  <a:pt x="32" y="11"/>
                  <a:pt x="32" y="11"/>
                  <a:pt x="33" y="11"/>
                </a:cubicBezTo>
                <a:cubicBezTo>
                  <a:pt x="58" y="11"/>
                  <a:pt x="58" y="11"/>
                  <a:pt x="58" y="11"/>
                </a:cubicBezTo>
                <a:cubicBezTo>
                  <a:pt x="59" y="11"/>
                  <a:pt x="59" y="11"/>
                  <a:pt x="59" y="12"/>
                </a:cubicBezTo>
                <a:close/>
                <a:moveTo>
                  <a:pt x="59" y="20"/>
                </a:moveTo>
                <a:cubicBezTo>
                  <a:pt x="59" y="21"/>
                  <a:pt x="59" y="21"/>
                  <a:pt x="58" y="21"/>
                </a:cubicBezTo>
                <a:cubicBezTo>
                  <a:pt x="33" y="21"/>
                  <a:pt x="33" y="21"/>
                  <a:pt x="33" y="21"/>
                </a:cubicBezTo>
                <a:cubicBezTo>
                  <a:pt x="32" y="21"/>
                  <a:pt x="32" y="21"/>
                  <a:pt x="32" y="20"/>
                </a:cubicBezTo>
                <a:cubicBezTo>
                  <a:pt x="32" y="19"/>
                  <a:pt x="32" y="19"/>
                  <a:pt x="33" y="19"/>
                </a:cubicBezTo>
                <a:cubicBezTo>
                  <a:pt x="58" y="19"/>
                  <a:pt x="58" y="19"/>
                  <a:pt x="58" y="19"/>
                </a:cubicBezTo>
                <a:cubicBezTo>
                  <a:pt x="59" y="19"/>
                  <a:pt x="59" y="19"/>
                  <a:pt x="59" y="20"/>
                </a:cubicBezTo>
                <a:close/>
                <a:moveTo>
                  <a:pt x="59" y="28"/>
                </a:moveTo>
                <a:cubicBezTo>
                  <a:pt x="59" y="29"/>
                  <a:pt x="59" y="29"/>
                  <a:pt x="58" y="29"/>
                </a:cubicBezTo>
                <a:cubicBezTo>
                  <a:pt x="33" y="29"/>
                  <a:pt x="33" y="29"/>
                  <a:pt x="33" y="29"/>
                </a:cubicBezTo>
                <a:cubicBezTo>
                  <a:pt x="32" y="29"/>
                  <a:pt x="32" y="29"/>
                  <a:pt x="32" y="28"/>
                </a:cubicBezTo>
                <a:cubicBezTo>
                  <a:pt x="32" y="27"/>
                  <a:pt x="32" y="27"/>
                  <a:pt x="33" y="27"/>
                </a:cubicBezTo>
                <a:cubicBezTo>
                  <a:pt x="58" y="27"/>
                  <a:pt x="58" y="27"/>
                  <a:pt x="58" y="27"/>
                </a:cubicBezTo>
                <a:cubicBezTo>
                  <a:pt x="59" y="27"/>
                  <a:pt x="59" y="27"/>
                  <a:pt x="59" y="28"/>
                </a:cubicBezTo>
                <a:close/>
                <a:moveTo>
                  <a:pt x="59" y="36"/>
                </a:moveTo>
                <a:cubicBezTo>
                  <a:pt x="59" y="37"/>
                  <a:pt x="59" y="37"/>
                  <a:pt x="58" y="37"/>
                </a:cubicBezTo>
                <a:cubicBezTo>
                  <a:pt x="33" y="37"/>
                  <a:pt x="33" y="37"/>
                  <a:pt x="33" y="37"/>
                </a:cubicBezTo>
                <a:cubicBezTo>
                  <a:pt x="32" y="37"/>
                  <a:pt x="32" y="37"/>
                  <a:pt x="32" y="36"/>
                </a:cubicBezTo>
                <a:cubicBezTo>
                  <a:pt x="32" y="36"/>
                  <a:pt x="32" y="35"/>
                  <a:pt x="33" y="35"/>
                </a:cubicBezTo>
                <a:cubicBezTo>
                  <a:pt x="58" y="35"/>
                  <a:pt x="58" y="35"/>
                  <a:pt x="58" y="35"/>
                </a:cubicBezTo>
                <a:cubicBezTo>
                  <a:pt x="59" y="35"/>
                  <a:pt x="59" y="36"/>
                  <a:pt x="59" y="36"/>
                </a:cubicBezTo>
                <a:close/>
              </a:path>
            </a:pathLst>
          </a:custGeom>
          <a:solidFill>
            <a:srgbClr val="E7E6E6">
              <a:lumMod val="75000"/>
              <a:alpha val="75000"/>
            </a:srgbClr>
          </a:solidFill>
          <a:ln>
            <a:noFill/>
          </a:ln>
        </p:spPr>
        <p:txBody>
          <a:bodyPr vert="horz" wrap="square" lIns="91412" tIns="45707" rIns="91412" bIns="45707" numCol="1" anchor="t" anchorCtr="0" compatLnSpc="1"/>
          <a:lstStyle/>
          <a:p>
            <a:pPr defTabSz="1218565">
              <a:defRPr/>
            </a:pPr>
            <a:endParaRPr lang="en-US" sz="1800" kern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71" name="Freeform 85"/>
          <p:cNvSpPr>
            <a:spLocks noEditPoints="1"/>
          </p:cNvSpPr>
          <p:nvPr/>
        </p:nvSpPr>
        <p:spPr bwMode="auto">
          <a:xfrm>
            <a:off x="8185785" y="2503170"/>
            <a:ext cx="337185" cy="253365"/>
          </a:xfrm>
          <a:custGeom>
            <a:avLst/>
            <a:gdLst>
              <a:gd name="T0" fmla="*/ 53 w 71"/>
              <a:gd name="T1" fmla="*/ 5 h 51"/>
              <a:gd name="T2" fmla="*/ 0 w 71"/>
              <a:gd name="T3" fmla="*/ 12 h 51"/>
              <a:gd name="T4" fmla="*/ 8 w 71"/>
              <a:gd name="T5" fmla="*/ 33 h 51"/>
              <a:gd name="T6" fmla="*/ 12 w 71"/>
              <a:gd name="T7" fmla="*/ 43 h 51"/>
              <a:gd name="T8" fmla="*/ 46 w 71"/>
              <a:gd name="T9" fmla="*/ 40 h 51"/>
              <a:gd name="T10" fmla="*/ 11 w 71"/>
              <a:gd name="T11" fmla="*/ 35 h 51"/>
              <a:gd name="T12" fmla="*/ 48 w 71"/>
              <a:gd name="T13" fmla="*/ 31 h 51"/>
              <a:gd name="T14" fmla="*/ 56 w 71"/>
              <a:gd name="T15" fmla="*/ 6 h 51"/>
              <a:gd name="T16" fmla="*/ 71 w 71"/>
              <a:gd name="T17" fmla="*/ 2 h 51"/>
              <a:gd name="T18" fmla="*/ 45 w 71"/>
              <a:gd name="T19" fmla="*/ 18 h 51"/>
              <a:gd name="T20" fmla="*/ 49 w 71"/>
              <a:gd name="T21" fmla="*/ 18 h 51"/>
              <a:gd name="T22" fmla="*/ 45 w 71"/>
              <a:gd name="T23" fmla="*/ 20 h 51"/>
              <a:gd name="T24" fmla="*/ 9 w 71"/>
              <a:gd name="T25" fmla="*/ 30 h 51"/>
              <a:gd name="T26" fmla="*/ 12 w 71"/>
              <a:gd name="T27" fmla="*/ 32 h 51"/>
              <a:gd name="T28" fmla="*/ 28 w 71"/>
              <a:gd name="T29" fmla="*/ 18 h 51"/>
              <a:gd name="T30" fmla="*/ 35 w 71"/>
              <a:gd name="T31" fmla="*/ 18 h 51"/>
              <a:gd name="T32" fmla="*/ 43 w 71"/>
              <a:gd name="T33" fmla="*/ 18 h 51"/>
              <a:gd name="T34" fmla="*/ 28 w 71"/>
              <a:gd name="T35" fmla="*/ 20 h 51"/>
              <a:gd name="T36" fmla="*/ 28 w 71"/>
              <a:gd name="T37" fmla="*/ 25 h 51"/>
              <a:gd name="T38" fmla="*/ 21 w 71"/>
              <a:gd name="T39" fmla="*/ 25 h 51"/>
              <a:gd name="T40" fmla="*/ 26 w 71"/>
              <a:gd name="T41" fmla="*/ 25 h 51"/>
              <a:gd name="T42" fmla="*/ 20 w 71"/>
              <a:gd name="T43" fmla="*/ 13 h 51"/>
              <a:gd name="T44" fmla="*/ 18 w 71"/>
              <a:gd name="T45" fmla="*/ 18 h 51"/>
              <a:gd name="T46" fmla="*/ 18 w 71"/>
              <a:gd name="T47" fmla="*/ 13 h 51"/>
              <a:gd name="T48" fmla="*/ 19 w 71"/>
              <a:gd name="T49" fmla="*/ 25 h 51"/>
              <a:gd name="T50" fmla="*/ 18 w 71"/>
              <a:gd name="T51" fmla="*/ 20 h 51"/>
              <a:gd name="T52" fmla="*/ 5 w 71"/>
              <a:gd name="T53" fmla="*/ 20 h 51"/>
              <a:gd name="T54" fmla="*/ 13 w 71"/>
              <a:gd name="T55" fmla="*/ 27 h 51"/>
              <a:gd name="T56" fmla="*/ 14 w 71"/>
              <a:gd name="T57" fmla="*/ 32 h 51"/>
              <a:gd name="T58" fmla="*/ 26 w 71"/>
              <a:gd name="T59" fmla="*/ 27 h 51"/>
              <a:gd name="T60" fmla="*/ 21 w 71"/>
              <a:gd name="T61" fmla="*/ 27 h 51"/>
              <a:gd name="T62" fmla="*/ 33 w 71"/>
              <a:gd name="T63" fmla="*/ 32 h 51"/>
              <a:gd name="T64" fmla="*/ 36 w 71"/>
              <a:gd name="T65" fmla="*/ 27 h 51"/>
              <a:gd name="T66" fmla="*/ 35 w 71"/>
              <a:gd name="T67" fmla="*/ 32 h 51"/>
              <a:gd name="T68" fmla="*/ 37 w 71"/>
              <a:gd name="T69" fmla="*/ 20 h 51"/>
              <a:gd name="T70" fmla="*/ 36 w 71"/>
              <a:gd name="T71" fmla="*/ 25 h 51"/>
              <a:gd name="T72" fmla="*/ 9 w 71"/>
              <a:gd name="T73" fmla="*/ 13 h 51"/>
              <a:gd name="T74" fmla="*/ 3 w 71"/>
              <a:gd name="T75" fmla="*/ 14 h 51"/>
              <a:gd name="T76" fmla="*/ 42 w 71"/>
              <a:gd name="T77" fmla="*/ 32 h 51"/>
              <a:gd name="T78" fmla="*/ 46 w 71"/>
              <a:gd name="T79" fmla="*/ 27 h 51"/>
              <a:gd name="T80" fmla="*/ 13 w 71"/>
              <a:gd name="T81" fmla="*/ 44 h 51"/>
              <a:gd name="T82" fmla="*/ 17 w 71"/>
              <a:gd name="T83" fmla="*/ 48 h 51"/>
              <a:gd name="T84" fmla="*/ 12 w 71"/>
              <a:gd name="T85" fmla="*/ 48 h 51"/>
              <a:gd name="T86" fmla="*/ 13 w 71"/>
              <a:gd name="T87" fmla="*/ 49 h 51"/>
              <a:gd name="T88" fmla="*/ 40 w 71"/>
              <a:gd name="T89" fmla="*/ 51 h 51"/>
              <a:gd name="T90" fmla="*/ 40 w 71"/>
              <a:gd name="T91" fmla="*/ 49 h 51"/>
              <a:gd name="T92" fmla="*/ 42 w 71"/>
              <a:gd name="T93" fmla="*/ 48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1" h="51">
                <a:moveTo>
                  <a:pt x="70" y="0"/>
                </a:moveTo>
                <a:cubicBezTo>
                  <a:pt x="59" y="0"/>
                  <a:pt x="59" y="0"/>
                  <a:pt x="59" y="0"/>
                </a:cubicBezTo>
                <a:cubicBezTo>
                  <a:pt x="56" y="0"/>
                  <a:pt x="54" y="2"/>
                  <a:pt x="53" y="5"/>
                </a:cubicBezTo>
                <a:cubicBezTo>
                  <a:pt x="51" y="10"/>
                  <a:pt x="51" y="10"/>
                  <a:pt x="51" y="10"/>
                </a:cubicBezTo>
                <a:cubicBezTo>
                  <a:pt x="4" y="10"/>
                  <a:pt x="4" y="10"/>
                  <a:pt x="4" y="10"/>
                </a:cubicBezTo>
                <a:cubicBezTo>
                  <a:pt x="2" y="10"/>
                  <a:pt x="1" y="11"/>
                  <a:pt x="0" y="12"/>
                </a:cubicBezTo>
                <a:cubicBezTo>
                  <a:pt x="0" y="13"/>
                  <a:pt x="0" y="14"/>
                  <a:pt x="0" y="16"/>
                </a:cubicBezTo>
                <a:cubicBezTo>
                  <a:pt x="6" y="31"/>
                  <a:pt x="6" y="31"/>
                  <a:pt x="6" y="31"/>
                </a:cubicBezTo>
                <a:cubicBezTo>
                  <a:pt x="7" y="32"/>
                  <a:pt x="7" y="32"/>
                  <a:pt x="8" y="33"/>
                </a:cubicBezTo>
                <a:cubicBezTo>
                  <a:pt x="8" y="33"/>
                  <a:pt x="8" y="33"/>
                  <a:pt x="8" y="34"/>
                </a:cubicBezTo>
                <a:cubicBezTo>
                  <a:pt x="8" y="38"/>
                  <a:pt x="8" y="38"/>
                  <a:pt x="8" y="38"/>
                </a:cubicBezTo>
                <a:cubicBezTo>
                  <a:pt x="8" y="41"/>
                  <a:pt x="10" y="43"/>
                  <a:pt x="12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7" y="42"/>
                  <a:pt x="47" y="41"/>
                </a:cubicBezTo>
                <a:cubicBezTo>
                  <a:pt x="47" y="41"/>
                  <a:pt x="46" y="40"/>
                  <a:pt x="46" y="40"/>
                </a:cubicBezTo>
                <a:cubicBezTo>
                  <a:pt x="12" y="40"/>
                  <a:pt x="12" y="40"/>
                  <a:pt x="12" y="40"/>
                </a:cubicBezTo>
                <a:cubicBezTo>
                  <a:pt x="11" y="40"/>
                  <a:pt x="11" y="39"/>
                  <a:pt x="11" y="38"/>
                </a:cubicBezTo>
                <a:cubicBezTo>
                  <a:pt x="11" y="35"/>
                  <a:pt x="11" y="35"/>
                  <a:pt x="11" y="35"/>
                </a:cubicBezTo>
                <a:cubicBezTo>
                  <a:pt x="11" y="35"/>
                  <a:pt x="12" y="35"/>
                  <a:pt x="12" y="35"/>
                </a:cubicBezTo>
                <a:cubicBezTo>
                  <a:pt x="42" y="35"/>
                  <a:pt x="42" y="35"/>
                  <a:pt x="42" y="35"/>
                </a:cubicBezTo>
                <a:cubicBezTo>
                  <a:pt x="45" y="35"/>
                  <a:pt x="47" y="33"/>
                  <a:pt x="48" y="31"/>
                </a:cubicBezTo>
                <a:cubicBezTo>
                  <a:pt x="54" y="13"/>
                  <a:pt x="54" y="13"/>
                  <a:pt x="54" y="13"/>
                </a:cubicBezTo>
                <a:cubicBezTo>
                  <a:pt x="54" y="13"/>
                  <a:pt x="54" y="12"/>
                  <a:pt x="54" y="12"/>
                </a:cubicBezTo>
                <a:cubicBezTo>
                  <a:pt x="56" y="6"/>
                  <a:pt x="56" y="6"/>
                  <a:pt x="56" y="6"/>
                </a:cubicBezTo>
                <a:cubicBezTo>
                  <a:pt x="56" y="4"/>
                  <a:pt x="58" y="3"/>
                  <a:pt x="59" y="3"/>
                </a:cubicBezTo>
                <a:cubicBezTo>
                  <a:pt x="70" y="3"/>
                  <a:pt x="70" y="3"/>
                  <a:pt x="70" y="3"/>
                </a:cubicBezTo>
                <a:cubicBezTo>
                  <a:pt x="70" y="3"/>
                  <a:pt x="71" y="3"/>
                  <a:pt x="71" y="2"/>
                </a:cubicBezTo>
                <a:cubicBezTo>
                  <a:pt x="71" y="1"/>
                  <a:pt x="70" y="0"/>
                  <a:pt x="70" y="0"/>
                </a:cubicBezTo>
                <a:close/>
                <a:moveTo>
                  <a:pt x="49" y="18"/>
                </a:moveTo>
                <a:cubicBezTo>
                  <a:pt x="45" y="18"/>
                  <a:pt x="45" y="18"/>
                  <a:pt x="45" y="18"/>
                </a:cubicBezTo>
                <a:cubicBezTo>
                  <a:pt x="46" y="13"/>
                  <a:pt x="46" y="13"/>
                  <a:pt x="46" y="13"/>
                </a:cubicBezTo>
                <a:cubicBezTo>
                  <a:pt x="50" y="13"/>
                  <a:pt x="50" y="13"/>
                  <a:pt x="50" y="13"/>
                </a:cubicBezTo>
                <a:lnTo>
                  <a:pt x="49" y="18"/>
                </a:lnTo>
                <a:close/>
                <a:moveTo>
                  <a:pt x="47" y="25"/>
                </a:moveTo>
                <a:cubicBezTo>
                  <a:pt x="44" y="25"/>
                  <a:pt x="44" y="25"/>
                  <a:pt x="44" y="25"/>
                </a:cubicBezTo>
                <a:cubicBezTo>
                  <a:pt x="45" y="20"/>
                  <a:pt x="45" y="20"/>
                  <a:pt x="45" y="20"/>
                </a:cubicBezTo>
                <a:cubicBezTo>
                  <a:pt x="48" y="20"/>
                  <a:pt x="48" y="20"/>
                  <a:pt x="48" y="20"/>
                </a:cubicBezTo>
                <a:lnTo>
                  <a:pt x="47" y="25"/>
                </a:lnTo>
                <a:close/>
                <a:moveTo>
                  <a:pt x="9" y="30"/>
                </a:moveTo>
                <a:cubicBezTo>
                  <a:pt x="8" y="27"/>
                  <a:pt x="8" y="27"/>
                  <a:pt x="8" y="27"/>
                </a:cubicBezTo>
                <a:cubicBezTo>
                  <a:pt x="11" y="27"/>
                  <a:pt x="11" y="27"/>
                  <a:pt x="11" y="27"/>
                </a:cubicBezTo>
                <a:cubicBezTo>
                  <a:pt x="12" y="32"/>
                  <a:pt x="12" y="32"/>
                  <a:pt x="12" y="32"/>
                </a:cubicBezTo>
                <a:cubicBezTo>
                  <a:pt x="11" y="32"/>
                  <a:pt x="10" y="31"/>
                  <a:pt x="9" y="30"/>
                </a:cubicBezTo>
                <a:close/>
                <a:moveTo>
                  <a:pt x="35" y="18"/>
                </a:moveTo>
                <a:cubicBezTo>
                  <a:pt x="28" y="18"/>
                  <a:pt x="28" y="18"/>
                  <a:pt x="28" y="18"/>
                </a:cubicBezTo>
                <a:cubicBezTo>
                  <a:pt x="29" y="13"/>
                  <a:pt x="29" y="13"/>
                  <a:pt x="29" y="13"/>
                </a:cubicBezTo>
                <a:cubicBezTo>
                  <a:pt x="35" y="13"/>
                  <a:pt x="35" y="13"/>
                  <a:pt x="35" y="13"/>
                </a:cubicBezTo>
                <a:lnTo>
                  <a:pt x="35" y="18"/>
                </a:lnTo>
                <a:close/>
                <a:moveTo>
                  <a:pt x="37" y="13"/>
                </a:moveTo>
                <a:cubicBezTo>
                  <a:pt x="44" y="13"/>
                  <a:pt x="44" y="13"/>
                  <a:pt x="44" y="13"/>
                </a:cubicBezTo>
                <a:cubicBezTo>
                  <a:pt x="43" y="18"/>
                  <a:pt x="43" y="18"/>
                  <a:pt x="43" y="18"/>
                </a:cubicBezTo>
                <a:cubicBezTo>
                  <a:pt x="37" y="18"/>
                  <a:pt x="37" y="18"/>
                  <a:pt x="37" y="18"/>
                </a:cubicBezTo>
                <a:lnTo>
                  <a:pt x="37" y="13"/>
                </a:lnTo>
                <a:close/>
                <a:moveTo>
                  <a:pt x="28" y="20"/>
                </a:moveTo>
                <a:cubicBezTo>
                  <a:pt x="35" y="20"/>
                  <a:pt x="35" y="20"/>
                  <a:pt x="35" y="20"/>
                </a:cubicBezTo>
                <a:cubicBezTo>
                  <a:pt x="34" y="25"/>
                  <a:pt x="34" y="25"/>
                  <a:pt x="34" y="25"/>
                </a:cubicBezTo>
                <a:cubicBezTo>
                  <a:pt x="28" y="25"/>
                  <a:pt x="28" y="25"/>
                  <a:pt x="28" y="25"/>
                </a:cubicBezTo>
                <a:lnTo>
                  <a:pt x="28" y="20"/>
                </a:lnTo>
                <a:close/>
                <a:moveTo>
                  <a:pt x="26" y="25"/>
                </a:moveTo>
                <a:cubicBezTo>
                  <a:pt x="21" y="25"/>
                  <a:pt x="21" y="25"/>
                  <a:pt x="21" y="25"/>
                </a:cubicBezTo>
                <a:cubicBezTo>
                  <a:pt x="20" y="20"/>
                  <a:pt x="20" y="20"/>
                  <a:pt x="20" y="20"/>
                </a:cubicBezTo>
                <a:cubicBezTo>
                  <a:pt x="26" y="20"/>
                  <a:pt x="26" y="20"/>
                  <a:pt x="26" y="20"/>
                </a:cubicBezTo>
                <a:lnTo>
                  <a:pt x="26" y="25"/>
                </a:lnTo>
                <a:close/>
                <a:moveTo>
                  <a:pt x="26" y="18"/>
                </a:moveTo>
                <a:cubicBezTo>
                  <a:pt x="20" y="18"/>
                  <a:pt x="20" y="18"/>
                  <a:pt x="20" y="18"/>
                </a:cubicBezTo>
                <a:cubicBezTo>
                  <a:pt x="20" y="13"/>
                  <a:pt x="20" y="13"/>
                  <a:pt x="20" y="13"/>
                </a:cubicBezTo>
                <a:cubicBezTo>
                  <a:pt x="27" y="13"/>
                  <a:pt x="27" y="13"/>
                  <a:pt x="27" y="13"/>
                </a:cubicBezTo>
                <a:lnTo>
                  <a:pt x="26" y="18"/>
                </a:lnTo>
                <a:close/>
                <a:moveTo>
                  <a:pt x="18" y="18"/>
                </a:moveTo>
                <a:cubicBezTo>
                  <a:pt x="12" y="18"/>
                  <a:pt x="12" y="18"/>
                  <a:pt x="12" y="18"/>
                </a:cubicBezTo>
                <a:cubicBezTo>
                  <a:pt x="11" y="13"/>
                  <a:pt x="11" y="13"/>
                  <a:pt x="11" y="13"/>
                </a:cubicBezTo>
                <a:cubicBezTo>
                  <a:pt x="18" y="13"/>
                  <a:pt x="18" y="13"/>
                  <a:pt x="18" y="13"/>
                </a:cubicBezTo>
                <a:lnTo>
                  <a:pt x="18" y="18"/>
                </a:lnTo>
                <a:close/>
                <a:moveTo>
                  <a:pt x="18" y="20"/>
                </a:moveTo>
                <a:cubicBezTo>
                  <a:pt x="19" y="25"/>
                  <a:pt x="19" y="25"/>
                  <a:pt x="19" y="25"/>
                </a:cubicBezTo>
                <a:cubicBezTo>
                  <a:pt x="13" y="25"/>
                  <a:pt x="13" y="25"/>
                  <a:pt x="13" y="25"/>
                </a:cubicBezTo>
                <a:cubicBezTo>
                  <a:pt x="12" y="20"/>
                  <a:pt x="12" y="20"/>
                  <a:pt x="12" y="20"/>
                </a:cubicBezTo>
                <a:lnTo>
                  <a:pt x="18" y="20"/>
                </a:lnTo>
                <a:close/>
                <a:moveTo>
                  <a:pt x="11" y="25"/>
                </a:moveTo>
                <a:cubicBezTo>
                  <a:pt x="7" y="25"/>
                  <a:pt x="7" y="25"/>
                  <a:pt x="7" y="25"/>
                </a:cubicBezTo>
                <a:cubicBezTo>
                  <a:pt x="5" y="20"/>
                  <a:pt x="5" y="20"/>
                  <a:pt x="5" y="20"/>
                </a:cubicBezTo>
                <a:cubicBezTo>
                  <a:pt x="10" y="20"/>
                  <a:pt x="10" y="20"/>
                  <a:pt x="10" y="20"/>
                </a:cubicBezTo>
                <a:lnTo>
                  <a:pt x="11" y="25"/>
                </a:lnTo>
                <a:close/>
                <a:moveTo>
                  <a:pt x="13" y="27"/>
                </a:moveTo>
                <a:cubicBezTo>
                  <a:pt x="19" y="27"/>
                  <a:pt x="19" y="27"/>
                  <a:pt x="19" y="27"/>
                </a:cubicBezTo>
                <a:cubicBezTo>
                  <a:pt x="19" y="32"/>
                  <a:pt x="19" y="32"/>
                  <a:pt x="19" y="32"/>
                </a:cubicBezTo>
                <a:cubicBezTo>
                  <a:pt x="14" y="32"/>
                  <a:pt x="14" y="32"/>
                  <a:pt x="14" y="32"/>
                </a:cubicBezTo>
                <a:lnTo>
                  <a:pt x="13" y="27"/>
                </a:lnTo>
                <a:close/>
                <a:moveTo>
                  <a:pt x="21" y="27"/>
                </a:moveTo>
                <a:cubicBezTo>
                  <a:pt x="26" y="27"/>
                  <a:pt x="26" y="27"/>
                  <a:pt x="26" y="27"/>
                </a:cubicBezTo>
                <a:cubicBezTo>
                  <a:pt x="26" y="32"/>
                  <a:pt x="26" y="32"/>
                  <a:pt x="26" y="32"/>
                </a:cubicBezTo>
                <a:cubicBezTo>
                  <a:pt x="21" y="32"/>
                  <a:pt x="21" y="32"/>
                  <a:pt x="21" y="32"/>
                </a:cubicBezTo>
                <a:lnTo>
                  <a:pt x="21" y="27"/>
                </a:lnTo>
                <a:close/>
                <a:moveTo>
                  <a:pt x="28" y="27"/>
                </a:moveTo>
                <a:cubicBezTo>
                  <a:pt x="34" y="27"/>
                  <a:pt x="34" y="27"/>
                  <a:pt x="34" y="27"/>
                </a:cubicBezTo>
                <a:cubicBezTo>
                  <a:pt x="33" y="32"/>
                  <a:pt x="33" y="32"/>
                  <a:pt x="33" y="32"/>
                </a:cubicBezTo>
                <a:cubicBezTo>
                  <a:pt x="28" y="32"/>
                  <a:pt x="28" y="32"/>
                  <a:pt x="28" y="32"/>
                </a:cubicBezTo>
                <a:lnTo>
                  <a:pt x="28" y="27"/>
                </a:lnTo>
                <a:close/>
                <a:moveTo>
                  <a:pt x="36" y="27"/>
                </a:moveTo>
                <a:cubicBezTo>
                  <a:pt x="41" y="27"/>
                  <a:pt x="41" y="27"/>
                  <a:pt x="41" y="27"/>
                </a:cubicBezTo>
                <a:cubicBezTo>
                  <a:pt x="40" y="32"/>
                  <a:pt x="40" y="32"/>
                  <a:pt x="40" y="32"/>
                </a:cubicBezTo>
                <a:cubicBezTo>
                  <a:pt x="35" y="32"/>
                  <a:pt x="35" y="32"/>
                  <a:pt x="35" y="32"/>
                </a:cubicBezTo>
                <a:lnTo>
                  <a:pt x="36" y="27"/>
                </a:lnTo>
                <a:close/>
                <a:moveTo>
                  <a:pt x="36" y="25"/>
                </a:moveTo>
                <a:cubicBezTo>
                  <a:pt x="37" y="20"/>
                  <a:pt x="37" y="20"/>
                  <a:pt x="37" y="20"/>
                </a:cubicBezTo>
                <a:cubicBezTo>
                  <a:pt x="43" y="20"/>
                  <a:pt x="43" y="20"/>
                  <a:pt x="43" y="20"/>
                </a:cubicBezTo>
                <a:cubicBezTo>
                  <a:pt x="42" y="25"/>
                  <a:pt x="42" y="25"/>
                  <a:pt x="42" y="25"/>
                </a:cubicBezTo>
                <a:lnTo>
                  <a:pt x="36" y="25"/>
                </a:lnTo>
                <a:close/>
                <a:moveTo>
                  <a:pt x="4" y="13"/>
                </a:moveTo>
                <a:cubicBezTo>
                  <a:pt x="4" y="13"/>
                  <a:pt x="4" y="13"/>
                  <a:pt x="4" y="13"/>
                </a:cubicBezTo>
                <a:cubicBezTo>
                  <a:pt x="9" y="13"/>
                  <a:pt x="9" y="13"/>
                  <a:pt x="9" y="13"/>
                </a:cubicBezTo>
                <a:cubicBezTo>
                  <a:pt x="10" y="18"/>
                  <a:pt x="10" y="18"/>
                  <a:pt x="10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3" y="14"/>
                  <a:pt x="3" y="14"/>
                  <a:pt x="3" y="14"/>
                </a:cubicBezTo>
                <a:cubicBezTo>
                  <a:pt x="3" y="14"/>
                  <a:pt x="3" y="14"/>
                  <a:pt x="3" y="14"/>
                </a:cubicBezTo>
                <a:cubicBezTo>
                  <a:pt x="3" y="13"/>
                  <a:pt x="3" y="13"/>
                  <a:pt x="4" y="13"/>
                </a:cubicBezTo>
                <a:close/>
                <a:moveTo>
                  <a:pt x="42" y="32"/>
                </a:moveTo>
                <a:cubicBezTo>
                  <a:pt x="42" y="32"/>
                  <a:pt x="42" y="32"/>
                  <a:pt x="42" y="32"/>
                </a:cubicBezTo>
                <a:cubicBezTo>
                  <a:pt x="43" y="27"/>
                  <a:pt x="43" y="27"/>
                  <a:pt x="43" y="27"/>
                </a:cubicBezTo>
                <a:cubicBezTo>
                  <a:pt x="46" y="27"/>
                  <a:pt x="46" y="27"/>
                  <a:pt x="46" y="27"/>
                </a:cubicBezTo>
                <a:cubicBezTo>
                  <a:pt x="45" y="30"/>
                  <a:pt x="45" y="30"/>
                  <a:pt x="45" y="30"/>
                </a:cubicBezTo>
                <a:cubicBezTo>
                  <a:pt x="45" y="31"/>
                  <a:pt x="43" y="32"/>
                  <a:pt x="42" y="32"/>
                </a:cubicBezTo>
                <a:close/>
                <a:moveTo>
                  <a:pt x="13" y="44"/>
                </a:moveTo>
                <a:cubicBezTo>
                  <a:pt x="11" y="44"/>
                  <a:pt x="10" y="46"/>
                  <a:pt x="10" y="48"/>
                </a:cubicBezTo>
                <a:cubicBezTo>
                  <a:pt x="10" y="50"/>
                  <a:pt x="11" y="51"/>
                  <a:pt x="13" y="51"/>
                </a:cubicBezTo>
                <a:cubicBezTo>
                  <a:pt x="15" y="51"/>
                  <a:pt x="17" y="50"/>
                  <a:pt x="17" y="48"/>
                </a:cubicBezTo>
                <a:cubicBezTo>
                  <a:pt x="17" y="46"/>
                  <a:pt x="15" y="44"/>
                  <a:pt x="13" y="44"/>
                </a:cubicBezTo>
                <a:close/>
                <a:moveTo>
                  <a:pt x="13" y="49"/>
                </a:moveTo>
                <a:cubicBezTo>
                  <a:pt x="13" y="49"/>
                  <a:pt x="12" y="48"/>
                  <a:pt x="12" y="48"/>
                </a:cubicBezTo>
                <a:cubicBezTo>
                  <a:pt x="12" y="47"/>
                  <a:pt x="13" y="46"/>
                  <a:pt x="13" y="46"/>
                </a:cubicBezTo>
                <a:cubicBezTo>
                  <a:pt x="14" y="46"/>
                  <a:pt x="15" y="47"/>
                  <a:pt x="15" y="48"/>
                </a:cubicBezTo>
                <a:cubicBezTo>
                  <a:pt x="15" y="48"/>
                  <a:pt x="14" y="49"/>
                  <a:pt x="13" y="49"/>
                </a:cubicBezTo>
                <a:close/>
                <a:moveTo>
                  <a:pt x="40" y="44"/>
                </a:moveTo>
                <a:cubicBezTo>
                  <a:pt x="38" y="44"/>
                  <a:pt x="37" y="46"/>
                  <a:pt x="37" y="48"/>
                </a:cubicBezTo>
                <a:cubicBezTo>
                  <a:pt x="37" y="50"/>
                  <a:pt x="38" y="51"/>
                  <a:pt x="40" y="51"/>
                </a:cubicBezTo>
                <a:cubicBezTo>
                  <a:pt x="42" y="51"/>
                  <a:pt x="44" y="50"/>
                  <a:pt x="44" y="48"/>
                </a:cubicBezTo>
                <a:cubicBezTo>
                  <a:pt x="44" y="46"/>
                  <a:pt x="42" y="44"/>
                  <a:pt x="40" y="44"/>
                </a:cubicBezTo>
                <a:close/>
                <a:moveTo>
                  <a:pt x="40" y="49"/>
                </a:moveTo>
                <a:cubicBezTo>
                  <a:pt x="39" y="49"/>
                  <a:pt x="39" y="48"/>
                  <a:pt x="39" y="48"/>
                </a:cubicBezTo>
                <a:cubicBezTo>
                  <a:pt x="39" y="47"/>
                  <a:pt x="39" y="46"/>
                  <a:pt x="40" y="46"/>
                </a:cubicBezTo>
                <a:cubicBezTo>
                  <a:pt x="41" y="46"/>
                  <a:pt x="42" y="47"/>
                  <a:pt x="42" y="48"/>
                </a:cubicBezTo>
                <a:cubicBezTo>
                  <a:pt x="42" y="48"/>
                  <a:pt x="41" y="49"/>
                  <a:pt x="40" y="49"/>
                </a:cubicBezTo>
                <a:close/>
              </a:path>
            </a:pathLst>
          </a:custGeom>
          <a:solidFill>
            <a:srgbClr val="E7E6E6">
              <a:lumMod val="75000"/>
              <a:alpha val="75000"/>
            </a:srgbClr>
          </a:solidFill>
          <a:ln>
            <a:noFill/>
          </a:ln>
        </p:spPr>
        <p:txBody>
          <a:bodyPr vert="horz" wrap="square" lIns="91412" tIns="45707" rIns="91412" bIns="45707" numCol="1" anchor="t" anchorCtr="0" compatLnSpc="1"/>
          <a:lstStyle/>
          <a:p>
            <a:pPr defTabSz="1218565">
              <a:defRPr/>
            </a:pPr>
            <a:endParaRPr lang="en-US" sz="1800" kern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72" name="Freeform 28"/>
          <p:cNvSpPr>
            <a:spLocks noEditPoints="1"/>
          </p:cNvSpPr>
          <p:nvPr/>
        </p:nvSpPr>
        <p:spPr bwMode="auto">
          <a:xfrm>
            <a:off x="3585210" y="3899535"/>
            <a:ext cx="399415" cy="324485"/>
          </a:xfrm>
          <a:custGeom>
            <a:avLst/>
            <a:gdLst>
              <a:gd name="T0" fmla="*/ 26 w 74"/>
              <a:gd name="T1" fmla="*/ 0 h 60"/>
              <a:gd name="T2" fmla="*/ 19 w 74"/>
              <a:gd name="T3" fmla="*/ 53 h 60"/>
              <a:gd name="T4" fmla="*/ 49 w 74"/>
              <a:gd name="T5" fmla="*/ 60 h 60"/>
              <a:gd name="T6" fmla="*/ 56 w 74"/>
              <a:gd name="T7" fmla="*/ 7 h 60"/>
              <a:gd name="T8" fmla="*/ 53 w 74"/>
              <a:gd name="T9" fmla="*/ 7 h 60"/>
              <a:gd name="T10" fmla="*/ 49 w 74"/>
              <a:gd name="T11" fmla="*/ 57 h 60"/>
              <a:gd name="T12" fmla="*/ 22 w 74"/>
              <a:gd name="T13" fmla="*/ 53 h 60"/>
              <a:gd name="T14" fmla="*/ 26 w 74"/>
              <a:gd name="T15" fmla="*/ 3 h 60"/>
              <a:gd name="T16" fmla="*/ 53 w 74"/>
              <a:gd name="T17" fmla="*/ 7 h 60"/>
              <a:gd name="T18" fmla="*/ 25 w 74"/>
              <a:gd name="T19" fmla="*/ 6 h 60"/>
              <a:gd name="T20" fmla="*/ 24 w 74"/>
              <a:gd name="T21" fmla="*/ 50 h 60"/>
              <a:gd name="T22" fmla="*/ 50 w 74"/>
              <a:gd name="T23" fmla="*/ 51 h 60"/>
              <a:gd name="T24" fmla="*/ 51 w 74"/>
              <a:gd name="T25" fmla="*/ 7 h 60"/>
              <a:gd name="T26" fmla="*/ 49 w 74"/>
              <a:gd name="T27" fmla="*/ 49 h 60"/>
              <a:gd name="T28" fmla="*/ 26 w 74"/>
              <a:gd name="T29" fmla="*/ 8 h 60"/>
              <a:gd name="T30" fmla="*/ 49 w 74"/>
              <a:gd name="T31" fmla="*/ 49 h 60"/>
              <a:gd name="T32" fmla="*/ 37 w 74"/>
              <a:gd name="T33" fmla="*/ 56 h 60"/>
              <a:gd name="T34" fmla="*/ 37 w 74"/>
              <a:gd name="T35" fmla="*/ 52 h 60"/>
              <a:gd name="T36" fmla="*/ 74 w 74"/>
              <a:gd name="T37" fmla="*/ 23 h 60"/>
              <a:gd name="T38" fmla="*/ 67 w 74"/>
              <a:gd name="T39" fmla="*/ 41 h 60"/>
              <a:gd name="T40" fmla="*/ 66 w 74"/>
              <a:gd name="T41" fmla="*/ 39 h 60"/>
              <a:gd name="T42" fmla="*/ 66 w 74"/>
              <a:gd name="T43" fmla="*/ 7 h 60"/>
              <a:gd name="T44" fmla="*/ 68 w 74"/>
              <a:gd name="T45" fmla="*/ 6 h 60"/>
              <a:gd name="T46" fmla="*/ 69 w 74"/>
              <a:gd name="T47" fmla="*/ 23 h 60"/>
              <a:gd name="T48" fmla="*/ 64 w 74"/>
              <a:gd name="T49" fmla="*/ 37 h 60"/>
              <a:gd name="T50" fmla="*/ 63 w 74"/>
              <a:gd name="T51" fmla="*/ 35 h 60"/>
              <a:gd name="T52" fmla="*/ 63 w 74"/>
              <a:gd name="T53" fmla="*/ 11 h 60"/>
              <a:gd name="T54" fmla="*/ 65 w 74"/>
              <a:gd name="T55" fmla="*/ 10 h 60"/>
              <a:gd name="T56" fmla="*/ 64 w 74"/>
              <a:gd name="T57" fmla="*/ 23 h 60"/>
              <a:gd name="T58" fmla="*/ 60 w 74"/>
              <a:gd name="T59" fmla="*/ 33 h 60"/>
              <a:gd name="T60" fmla="*/ 60 w 74"/>
              <a:gd name="T61" fmla="*/ 31 h 60"/>
              <a:gd name="T62" fmla="*/ 60 w 74"/>
              <a:gd name="T63" fmla="*/ 15 h 60"/>
              <a:gd name="T64" fmla="*/ 61 w 74"/>
              <a:gd name="T65" fmla="*/ 14 h 60"/>
              <a:gd name="T66" fmla="*/ 8 w 74"/>
              <a:gd name="T67" fmla="*/ 39 h 60"/>
              <a:gd name="T68" fmla="*/ 7 w 74"/>
              <a:gd name="T69" fmla="*/ 41 h 60"/>
              <a:gd name="T70" fmla="*/ 0 w 74"/>
              <a:gd name="T71" fmla="*/ 23 h 60"/>
              <a:gd name="T72" fmla="*/ 8 w 74"/>
              <a:gd name="T73" fmla="*/ 6 h 60"/>
              <a:gd name="T74" fmla="*/ 2 w 74"/>
              <a:gd name="T75" fmla="*/ 23 h 60"/>
              <a:gd name="T76" fmla="*/ 12 w 74"/>
              <a:gd name="T77" fmla="*/ 35 h 60"/>
              <a:gd name="T78" fmla="*/ 11 w 74"/>
              <a:gd name="T79" fmla="*/ 37 h 60"/>
              <a:gd name="T80" fmla="*/ 6 w 74"/>
              <a:gd name="T81" fmla="*/ 23 h 60"/>
              <a:gd name="T82" fmla="*/ 11 w 74"/>
              <a:gd name="T83" fmla="*/ 10 h 60"/>
              <a:gd name="T84" fmla="*/ 8 w 74"/>
              <a:gd name="T85" fmla="*/ 23 h 60"/>
              <a:gd name="T86" fmla="*/ 15 w 74"/>
              <a:gd name="T87" fmla="*/ 15 h 60"/>
              <a:gd name="T88" fmla="*/ 15 w 74"/>
              <a:gd name="T89" fmla="*/ 31 h 60"/>
              <a:gd name="T90" fmla="*/ 14 w 74"/>
              <a:gd name="T91" fmla="*/ 33 h 60"/>
              <a:gd name="T92" fmla="*/ 11 w 74"/>
              <a:gd name="T93" fmla="*/ 23 h 60"/>
              <a:gd name="T94" fmla="*/ 15 w 74"/>
              <a:gd name="T95" fmla="*/ 14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4" h="60">
                <a:moveTo>
                  <a:pt x="49" y="0"/>
                </a:moveTo>
                <a:cubicBezTo>
                  <a:pt x="26" y="0"/>
                  <a:pt x="26" y="0"/>
                  <a:pt x="26" y="0"/>
                </a:cubicBezTo>
                <a:cubicBezTo>
                  <a:pt x="22" y="0"/>
                  <a:pt x="19" y="3"/>
                  <a:pt x="19" y="7"/>
                </a:cubicBezTo>
                <a:cubicBezTo>
                  <a:pt x="19" y="53"/>
                  <a:pt x="19" y="53"/>
                  <a:pt x="19" y="53"/>
                </a:cubicBezTo>
                <a:cubicBezTo>
                  <a:pt x="19" y="56"/>
                  <a:pt x="22" y="60"/>
                  <a:pt x="26" y="60"/>
                </a:cubicBezTo>
                <a:cubicBezTo>
                  <a:pt x="49" y="60"/>
                  <a:pt x="49" y="60"/>
                  <a:pt x="49" y="60"/>
                </a:cubicBezTo>
                <a:cubicBezTo>
                  <a:pt x="53" y="60"/>
                  <a:pt x="56" y="56"/>
                  <a:pt x="56" y="53"/>
                </a:cubicBezTo>
                <a:cubicBezTo>
                  <a:pt x="56" y="7"/>
                  <a:pt x="56" y="7"/>
                  <a:pt x="56" y="7"/>
                </a:cubicBezTo>
                <a:cubicBezTo>
                  <a:pt x="56" y="3"/>
                  <a:pt x="53" y="0"/>
                  <a:pt x="49" y="0"/>
                </a:cubicBezTo>
                <a:close/>
                <a:moveTo>
                  <a:pt x="53" y="7"/>
                </a:moveTo>
                <a:cubicBezTo>
                  <a:pt x="53" y="53"/>
                  <a:pt x="53" y="53"/>
                  <a:pt x="53" y="53"/>
                </a:cubicBezTo>
                <a:cubicBezTo>
                  <a:pt x="53" y="55"/>
                  <a:pt x="51" y="57"/>
                  <a:pt x="49" y="57"/>
                </a:cubicBezTo>
                <a:cubicBezTo>
                  <a:pt x="26" y="57"/>
                  <a:pt x="26" y="57"/>
                  <a:pt x="26" y="57"/>
                </a:cubicBezTo>
                <a:cubicBezTo>
                  <a:pt x="24" y="57"/>
                  <a:pt x="22" y="55"/>
                  <a:pt x="22" y="53"/>
                </a:cubicBezTo>
                <a:cubicBezTo>
                  <a:pt x="22" y="7"/>
                  <a:pt x="22" y="7"/>
                  <a:pt x="22" y="7"/>
                </a:cubicBezTo>
                <a:cubicBezTo>
                  <a:pt x="22" y="5"/>
                  <a:pt x="24" y="3"/>
                  <a:pt x="26" y="3"/>
                </a:cubicBezTo>
                <a:cubicBezTo>
                  <a:pt x="49" y="3"/>
                  <a:pt x="49" y="3"/>
                  <a:pt x="49" y="3"/>
                </a:cubicBezTo>
                <a:cubicBezTo>
                  <a:pt x="51" y="3"/>
                  <a:pt x="53" y="5"/>
                  <a:pt x="53" y="7"/>
                </a:cubicBezTo>
                <a:close/>
                <a:moveTo>
                  <a:pt x="50" y="6"/>
                </a:moveTo>
                <a:cubicBezTo>
                  <a:pt x="25" y="6"/>
                  <a:pt x="25" y="6"/>
                  <a:pt x="25" y="6"/>
                </a:cubicBezTo>
                <a:cubicBezTo>
                  <a:pt x="24" y="6"/>
                  <a:pt x="24" y="6"/>
                  <a:pt x="24" y="7"/>
                </a:cubicBezTo>
                <a:cubicBezTo>
                  <a:pt x="24" y="50"/>
                  <a:pt x="24" y="50"/>
                  <a:pt x="24" y="50"/>
                </a:cubicBezTo>
                <a:cubicBezTo>
                  <a:pt x="24" y="51"/>
                  <a:pt x="24" y="51"/>
                  <a:pt x="25" y="51"/>
                </a:cubicBezTo>
                <a:cubicBezTo>
                  <a:pt x="50" y="51"/>
                  <a:pt x="50" y="51"/>
                  <a:pt x="50" y="51"/>
                </a:cubicBezTo>
                <a:cubicBezTo>
                  <a:pt x="50" y="51"/>
                  <a:pt x="51" y="51"/>
                  <a:pt x="51" y="50"/>
                </a:cubicBezTo>
                <a:cubicBezTo>
                  <a:pt x="51" y="7"/>
                  <a:pt x="51" y="7"/>
                  <a:pt x="51" y="7"/>
                </a:cubicBezTo>
                <a:cubicBezTo>
                  <a:pt x="51" y="6"/>
                  <a:pt x="50" y="6"/>
                  <a:pt x="50" y="6"/>
                </a:cubicBezTo>
                <a:close/>
                <a:moveTo>
                  <a:pt x="49" y="49"/>
                </a:moveTo>
                <a:cubicBezTo>
                  <a:pt x="26" y="49"/>
                  <a:pt x="26" y="49"/>
                  <a:pt x="26" y="49"/>
                </a:cubicBezTo>
                <a:cubicBezTo>
                  <a:pt x="26" y="8"/>
                  <a:pt x="26" y="8"/>
                  <a:pt x="26" y="8"/>
                </a:cubicBezTo>
                <a:cubicBezTo>
                  <a:pt x="49" y="8"/>
                  <a:pt x="49" y="8"/>
                  <a:pt x="49" y="8"/>
                </a:cubicBezTo>
                <a:lnTo>
                  <a:pt x="49" y="49"/>
                </a:lnTo>
                <a:close/>
                <a:moveTo>
                  <a:pt x="39" y="54"/>
                </a:moveTo>
                <a:cubicBezTo>
                  <a:pt x="39" y="55"/>
                  <a:pt x="38" y="56"/>
                  <a:pt x="37" y="56"/>
                </a:cubicBezTo>
                <a:cubicBezTo>
                  <a:pt x="36" y="56"/>
                  <a:pt x="35" y="55"/>
                  <a:pt x="35" y="54"/>
                </a:cubicBezTo>
                <a:cubicBezTo>
                  <a:pt x="35" y="53"/>
                  <a:pt x="36" y="52"/>
                  <a:pt x="37" y="52"/>
                </a:cubicBezTo>
                <a:cubicBezTo>
                  <a:pt x="38" y="52"/>
                  <a:pt x="39" y="53"/>
                  <a:pt x="39" y="54"/>
                </a:cubicBezTo>
                <a:close/>
                <a:moveTo>
                  <a:pt x="74" y="23"/>
                </a:moveTo>
                <a:cubicBezTo>
                  <a:pt x="74" y="30"/>
                  <a:pt x="72" y="36"/>
                  <a:pt x="68" y="41"/>
                </a:cubicBezTo>
                <a:cubicBezTo>
                  <a:pt x="68" y="41"/>
                  <a:pt x="67" y="41"/>
                  <a:pt x="67" y="41"/>
                </a:cubicBezTo>
                <a:cubicBezTo>
                  <a:pt x="67" y="41"/>
                  <a:pt x="67" y="41"/>
                  <a:pt x="67" y="41"/>
                </a:cubicBezTo>
                <a:cubicBezTo>
                  <a:pt x="66" y="40"/>
                  <a:pt x="66" y="40"/>
                  <a:pt x="66" y="39"/>
                </a:cubicBezTo>
                <a:cubicBezTo>
                  <a:pt x="70" y="35"/>
                  <a:pt x="72" y="29"/>
                  <a:pt x="72" y="23"/>
                </a:cubicBezTo>
                <a:cubicBezTo>
                  <a:pt x="72" y="17"/>
                  <a:pt x="70" y="12"/>
                  <a:pt x="66" y="7"/>
                </a:cubicBezTo>
                <a:cubicBezTo>
                  <a:pt x="66" y="7"/>
                  <a:pt x="66" y="6"/>
                  <a:pt x="67" y="6"/>
                </a:cubicBezTo>
                <a:cubicBezTo>
                  <a:pt x="67" y="5"/>
                  <a:pt x="68" y="6"/>
                  <a:pt x="68" y="6"/>
                </a:cubicBezTo>
                <a:cubicBezTo>
                  <a:pt x="72" y="11"/>
                  <a:pt x="74" y="17"/>
                  <a:pt x="74" y="23"/>
                </a:cubicBezTo>
                <a:close/>
                <a:moveTo>
                  <a:pt x="69" y="23"/>
                </a:moveTo>
                <a:cubicBezTo>
                  <a:pt x="69" y="28"/>
                  <a:pt x="67" y="33"/>
                  <a:pt x="65" y="36"/>
                </a:cubicBezTo>
                <a:cubicBezTo>
                  <a:pt x="64" y="37"/>
                  <a:pt x="64" y="37"/>
                  <a:pt x="64" y="37"/>
                </a:cubicBezTo>
                <a:cubicBezTo>
                  <a:pt x="64" y="37"/>
                  <a:pt x="63" y="37"/>
                  <a:pt x="63" y="37"/>
                </a:cubicBezTo>
                <a:cubicBezTo>
                  <a:pt x="63" y="36"/>
                  <a:pt x="63" y="36"/>
                  <a:pt x="63" y="35"/>
                </a:cubicBezTo>
                <a:cubicBezTo>
                  <a:pt x="66" y="32"/>
                  <a:pt x="67" y="28"/>
                  <a:pt x="67" y="23"/>
                </a:cubicBezTo>
                <a:cubicBezTo>
                  <a:pt x="67" y="19"/>
                  <a:pt x="66" y="15"/>
                  <a:pt x="63" y="11"/>
                </a:cubicBezTo>
                <a:cubicBezTo>
                  <a:pt x="63" y="11"/>
                  <a:pt x="63" y="10"/>
                  <a:pt x="63" y="10"/>
                </a:cubicBezTo>
                <a:cubicBezTo>
                  <a:pt x="64" y="10"/>
                  <a:pt x="64" y="10"/>
                  <a:pt x="65" y="10"/>
                </a:cubicBezTo>
                <a:cubicBezTo>
                  <a:pt x="67" y="14"/>
                  <a:pt x="69" y="19"/>
                  <a:pt x="69" y="23"/>
                </a:cubicBezTo>
                <a:close/>
                <a:moveTo>
                  <a:pt x="64" y="23"/>
                </a:moveTo>
                <a:cubicBezTo>
                  <a:pt x="64" y="26"/>
                  <a:pt x="63" y="29"/>
                  <a:pt x="61" y="32"/>
                </a:cubicBezTo>
                <a:cubicBezTo>
                  <a:pt x="61" y="32"/>
                  <a:pt x="61" y="33"/>
                  <a:pt x="60" y="33"/>
                </a:cubicBezTo>
                <a:cubicBezTo>
                  <a:pt x="60" y="33"/>
                  <a:pt x="60" y="33"/>
                  <a:pt x="60" y="33"/>
                </a:cubicBezTo>
                <a:cubicBezTo>
                  <a:pt x="59" y="32"/>
                  <a:pt x="59" y="32"/>
                  <a:pt x="60" y="31"/>
                </a:cubicBezTo>
                <a:cubicBezTo>
                  <a:pt x="61" y="29"/>
                  <a:pt x="62" y="26"/>
                  <a:pt x="62" y="23"/>
                </a:cubicBezTo>
                <a:cubicBezTo>
                  <a:pt x="62" y="21"/>
                  <a:pt x="61" y="18"/>
                  <a:pt x="60" y="15"/>
                </a:cubicBezTo>
                <a:cubicBezTo>
                  <a:pt x="59" y="15"/>
                  <a:pt x="59" y="14"/>
                  <a:pt x="60" y="14"/>
                </a:cubicBezTo>
                <a:cubicBezTo>
                  <a:pt x="60" y="14"/>
                  <a:pt x="61" y="14"/>
                  <a:pt x="61" y="14"/>
                </a:cubicBezTo>
                <a:cubicBezTo>
                  <a:pt x="63" y="17"/>
                  <a:pt x="64" y="20"/>
                  <a:pt x="64" y="23"/>
                </a:cubicBezTo>
                <a:close/>
                <a:moveTo>
                  <a:pt x="8" y="39"/>
                </a:moveTo>
                <a:cubicBezTo>
                  <a:pt x="9" y="40"/>
                  <a:pt x="8" y="40"/>
                  <a:pt x="8" y="41"/>
                </a:cubicBezTo>
                <a:cubicBezTo>
                  <a:pt x="8" y="41"/>
                  <a:pt x="8" y="41"/>
                  <a:pt x="7" y="41"/>
                </a:cubicBezTo>
                <a:cubicBezTo>
                  <a:pt x="7" y="41"/>
                  <a:pt x="7" y="41"/>
                  <a:pt x="7" y="41"/>
                </a:cubicBezTo>
                <a:cubicBezTo>
                  <a:pt x="3" y="36"/>
                  <a:pt x="0" y="30"/>
                  <a:pt x="0" y="23"/>
                </a:cubicBezTo>
                <a:cubicBezTo>
                  <a:pt x="0" y="17"/>
                  <a:pt x="3" y="11"/>
                  <a:pt x="7" y="6"/>
                </a:cubicBezTo>
                <a:cubicBezTo>
                  <a:pt x="7" y="6"/>
                  <a:pt x="8" y="5"/>
                  <a:pt x="8" y="6"/>
                </a:cubicBezTo>
                <a:cubicBezTo>
                  <a:pt x="8" y="6"/>
                  <a:pt x="9" y="7"/>
                  <a:pt x="8" y="7"/>
                </a:cubicBezTo>
                <a:cubicBezTo>
                  <a:pt x="5" y="12"/>
                  <a:pt x="2" y="17"/>
                  <a:pt x="2" y="23"/>
                </a:cubicBezTo>
                <a:cubicBezTo>
                  <a:pt x="2" y="29"/>
                  <a:pt x="5" y="35"/>
                  <a:pt x="8" y="39"/>
                </a:cubicBezTo>
                <a:close/>
                <a:moveTo>
                  <a:pt x="12" y="35"/>
                </a:moveTo>
                <a:cubicBezTo>
                  <a:pt x="12" y="36"/>
                  <a:pt x="12" y="36"/>
                  <a:pt x="11" y="37"/>
                </a:cubicBezTo>
                <a:cubicBezTo>
                  <a:pt x="11" y="37"/>
                  <a:pt x="11" y="37"/>
                  <a:pt x="11" y="37"/>
                </a:cubicBezTo>
                <a:cubicBezTo>
                  <a:pt x="10" y="37"/>
                  <a:pt x="10" y="37"/>
                  <a:pt x="10" y="36"/>
                </a:cubicBezTo>
                <a:cubicBezTo>
                  <a:pt x="7" y="33"/>
                  <a:pt x="6" y="28"/>
                  <a:pt x="6" y="23"/>
                </a:cubicBezTo>
                <a:cubicBezTo>
                  <a:pt x="6" y="19"/>
                  <a:pt x="7" y="14"/>
                  <a:pt x="10" y="10"/>
                </a:cubicBezTo>
                <a:cubicBezTo>
                  <a:pt x="10" y="10"/>
                  <a:pt x="11" y="10"/>
                  <a:pt x="11" y="10"/>
                </a:cubicBezTo>
                <a:cubicBezTo>
                  <a:pt x="12" y="10"/>
                  <a:pt x="12" y="11"/>
                  <a:pt x="12" y="11"/>
                </a:cubicBezTo>
                <a:cubicBezTo>
                  <a:pt x="9" y="15"/>
                  <a:pt x="8" y="19"/>
                  <a:pt x="8" y="23"/>
                </a:cubicBezTo>
                <a:cubicBezTo>
                  <a:pt x="8" y="28"/>
                  <a:pt x="9" y="32"/>
                  <a:pt x="12" y="35"/>
                </a:cubicBezTo>
                <a:close/>
                <a:moveTo>
                  <a:pt x="15" y="15"/>
                </a:moveTo>
                <a:cubicBezTo>
                  <a:pt x="14" y="18"/>
                  <a:pt x="13" y="21"/>
                  <a:pt x="13" y="23"/>
                </a:cubicBezTo>
                <a:cubicBezTo>
                  <a:pt x="13" y="26"/>
                  <a:pt x="14" y="29"/>
                  <a:pt x="15" y="31"/>
                </a:cubicBezTo>
                <a:cubicBezTo>
                  <a:pt x="15" y="32"/>
                  <a:pt x="15" y="32"/>
                  <a:pt x="15" y="33"/>
                </a:cubicBezTo>
                <a:cubicBezTo>
                  <a:pt x="15" y="33"/>
                  <a:pt x="14" y="33"/>
                  <a:pt x="14" y="33"/>
                </a:cubicBezTo>
                <a:cubicBezTo>
                  <a:pt x="14" y="33"/>
                  <a:pt x="14" y="32"/>
                  <a:pt x="13" y="32"/>
                </a:cubicBezTo>
                <a:cubicBezTo>
                  <a:pt x="12" y="29"/>
                  <a:pt x="11" y="26"/>
                  <a:pt x="11" y="23"/>
                </a:cubicBezTo>
                <a:cubicBezTo>
                  <a:pt x="11" y="20"/>
                  <a:pt x="12" y="17"/>
                  <a:pt x="13" y="14"/>
                </a:cubicBezTo>
                <a:cubicBezTo>
                  <a:pt x="14" y="14"/>
                  <a:pt x="14" y="14"/>
                  <a:pt x="15" y="14"/>
                </a:cubicBezTo>
                <a:cubicBezTo>
                  <a:pt x="15" y="14"/>
                  <a:pt x="15" y="15"/>
                  <a:pt x="15" y="15"/>
                </a:cubicBezTo>
                <a:close/>
              </a:path>
            </a:pathLst>
          </a:custGeom>
          <a:solidFill>
            <a:srgbClr val="C8DE98"/>
          </a:solidFill>
          <a:ln>
            <a:noFill/>
          </a:ln>
        </p:spPr>
        <p:txBody>
          <a:bodyPr vert="horz" wrap="square" lIns="91412" tIns="45707" rIns="91412" bIns="45707" numCol="1" anchor="t" anchorCtr="0" compatLnSpc="1"/>
          <a:lstStyle/>
          <a:p>
            <a:pPr defTabSz="1218565">
              <a:defRPr/>
            </a:pPr>
            <a:endParaRPr lang="en-US" sz="1800" kern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73" name="Freeform 15"/>
          <p:cNvSpPr>
            <a:spLocks noEditPoints="1"/>
          </p:cNvSpPr>
          <p:nvPr/>
        </p:nvSpPr>
        <p:spPr bwMode="auto">
          <a:xfrm>
            <a:off x="8147050" y="3094355"/>
            <a:ext cx="428625" cy="306070"/>
          </a:xfrm>
          <a:custGeom>
            <a:avLst/>
            <a:gdLst>
              <a:gd name="T0" fmla="*/ 9 w 84"/>
              <a:gd name="T1" fmla="*/ 37 h 60"/>
              <a:gd name="T2" fmla="*/ 74 w 84"/>
              <a:gd name="T3" fmla="*/ 37 h 60"/>
              <a:gd name="T4" fmla="*/ 10 w 84"/>
              <a:gd name="T5" fmla="*/ 5 h 60"/>
              <a:gd name="T6" fmla="*/ 11 w 84"/>
              <a:gd name="T7" fmla="*/ 7 h 60"/>
              <a:gd name="T8" fmla="*/ 32 w 84"/>
              <a:gd name="T9" fmla="*/ 24 h 60"/>
              <a:gd name="T10" fmla="*/ 33 w 84"/>
              <a:gd name="T11" fmla="*/ 25 h 60"/>
              <a:gd name="T12" fmla="*/ 34 w 84"/>
              <a:gd name="T13" fmla="*/ 29 h 60"/>
              <a:gd name="T14" fmla="*/ 37 w 84"/>
              <a:gd name="T15" fmla="*/ 29 h 60"/>
              <a:gd name="T16" fmla="*/ 37 w 84"/>
              <a:gd name="T17" fmla="*/ 31 h 60"/>
              <a:gd name="T18" fmla="*/ 41 w 84"/>
              <a:gd name="T19" fmla="*/ 32 h 60"/>
              <a:gd name="T20" fmla="*/ 43 w 84"/>
              <a:gd name="T21" fmla="*/ 32 h 60"/>
              <a:gd name="T22" fmla="*/ 47 w 84"/>
              <a:gd name="T23" fmla="*/ 30 h 60"/>
              <a:gd name="T24" fmla="*/ 48 w 84"/>
              <a:gd name="T25" fmla="*/ 29 h 60"/>
              <a:gd name="T26" fmla="*/ 51 w 84"/>
              <a:gd name="T27" fmla="*/ 27 h 60"/>
              <a:gd name="T28" fmla="*/ 50 w 84"/>
              <a:gd name="T29" fmla="*/ 25 h 60"/>
              <a:gd name="T30" fmla="*/ 52 w 84"/>
              <a:gd name="T31" fmla="*/ 23 h 60"/>
              <a:gd name="T32" fmla="*/ 51 w 84"/>
              <a:gd name="T33" fmla="*/ 20 h 60"/>
              <a:gd name="T34" fmla="*/ 50 w 84"/>
              <a:gd name="T35" fmla="*/ 18 h 60"/>
              <a:gd name="T36" fmla="*/ 49 w 84"/>
              <a:gd name="T37" fmla="*/ 15 h 60"/>
              <a:gd name="T38" fmla="*/ 47 w 84"/>
              <a:gd name="T39" fmla="*/ 15 h 60"/>
              <a:gd name="T40" fmla="*/ 46 w 84"/>
              <a:gd name="T41" fmla="*/ 13 h 60"/>
              <a:gd name="T42" fmla="*/ 42 w 84"/>
              <a:gd name="T43" fmla="*/ 13 h 60"/>
              <a:gd name="T44" fmla="*/ 40 w 84"/>
              <a:gd name="T45" fmla="*/ 12 h 60"/>
              <a:gd name="T46" fmla="*/ 37 w 84"/>
              <a:gd name="T47" fmla="*/ 14 h 60"/>
              <a:gd name="T48" fmla="*/ 35 w 84"/>
              <a:gd name="T49" fmla="*/ 14 h 60"/>
              <a:gd name="T50" fmla="*/ 33 w 84"/>
              <a:gd name="T51" fmla="*/ 18 h 60"/>
              <a:gd name="T52" fmla="*/ 33 w 84"/>
              <a:gd name="T53" fmla="*/ 20 h 60"/>
              <a:gd name="T54" fmla="*/ 31 w 84"/>
              <a:gd name="T55" fmla="*/ 22 h 60"/>
              <a:gd name="T56" fmla="*/ 33 w 84"/>
              <a:gd name="T57" fmla="*/ 22 h 60"/>
              <a:gd name="T58" fmla="*/ 35 w 84"/>
              <a:gd name="T59" fmla="*/ 17 h 60"/>
              <a:gd name="T60" fmla="*/ 39 w 84"/>
              <a:gd name="T61" fmla="*/ 14 h 60"/>
              <a:gd name="T62" fmla="*/ 45 w 84"/>
              <a:gd name="T63" fmla="*/ 14 h 60"/>
              <a:gd name="T64" fmla="*/ 49 w 84"/>
              <a:gd name="T65" fmla="*/ 17 h 60"/>
              <a:gd name="T66" fmla="*/ 50 w 84"/>
              <a:gd name="T67" fmla="*/ 22 h 60"/>
              <a:gd name="T68" fmla="*/ 49 w 84"/>
              <a:gd name="T69" fmla="*/ 26 h 60"/>
              <a:gd name="T70" fmla="*/ 45 w 84"/>
              <a:gd name="T71" fmla="*/ 30 h 60"/>
              <a:gd name="T72" fmla="*/ 39 w 84"/>
              <a:gd name="T73" fmla="*/ 30 h 60"/>
              <a:gd name="T74" fmla="*/ 35 w 84"/>
              <a:gd name="T75" fmla="*/ 27 h 60"/>
              <a:gd name="T76" fmla="*/ 33 w 84"/>
              <a:gd name="T77" fmla="*/ 22 h 60"/>
              <a:gd name="T78" fmla="*/ 42 w 84"/>
              <a:gd name="T79" fmla="*/ 27 h 60"/>
              <a:gd name="T80" fmla="*/ 37 w 84"/>
              <a:gd name="T81" fmla="*/ 22 h 60"/>
              <a:gd name="T82" fmla="*/ 44 w 84"/>
              <a:gd name="T83" fmla="*/ 22 h 60"/>
              <a:gd name="T84" fmla="*/ 42 w 84"/>
              <a:gd name="T85" fmla="*/ 19 h 60"/>
              <a:gd name="T86" fmla="*/ 79 w 84"/>
              <a:gd name="T87" fmla="*/ 6 h 60"/>
              <a:gd name="T88" fmla="*/ 5 w 84"/>
              <a:gd name="T89" fmla="*/ 6 h 60"/>
              <a:gd name="T90" fmla="*/ 0 w 84"/>
              <a:gd name="T91" fmla="*/ 51 h 60"/>
              <a:gd name="T92" fmla="*/ 0 w 84"/>
              <a:gd name="T93" fmla="*/ 55 h 60"/>
              <a:gd name="T94" fmla="*/ 84 w 84"/>
              <a:gd name="T95" fmla="*/ 55 h 60"/>
              <a:gd name="T96" fmla="*/ 76 w 84"/>
              <a:gd name="T97" fmla="*/ 57 h 60"/>
              <a:gd name="T98" fmla="*/ 3 w 84"/>
              <a:gd name="T99" fmla="*/ 53 h 60"/>
              <a:gd name="T100" fmla="*/ 30 w 84"/>
              <a:gd name="T101" fmla="*/ 56 h 60"/>
              <a:gd name="T102" fmla="*/ 54 w 84"/>
              <a:gd name="T103" fmla="*/ 53 h 60"/>
              <a:gd name="T104" fmla="*/ 76 w 84"/>
              <a:gd name="T105" fmla="*/ 57 h 60"/>
              <a:gd name="T106" fmla="*/ 52 w 84"/>
              <a:gd name="T107" fmla="*/ 54 h 60"/>
              <a:gd name="T108" fmla="*/ 53 w 84"/>
              <a:gd name="T109" fmla="*/ 51 h 60"/>
              <a:gd name="T110" fmla="*/ 7 w 84"/>
              <a:gd name="T111" fmla="*/ 43 h 60"/>
              <a:gd name="T112" fmla="*/ 53 w 84"/>
              <a:gd name="T113" fmla="*/ 51 h 60"/>
              <a:gd name="T114" fmla="*/ 8 w 84"/>
              <a:gd name="T115" fmla="*/ 41 h 60"/>
              <a:gd name="T116" fmla="*/ 10 w 84"/>
              <a:gd name="T117" fmla="*/ 3 h 60"/>
              <a:gd name="T118" fmla="*/ 76 w 84"/>
              <a:gd name="T119" fmla="*/ 6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4" h="60">
                <a:moveTo>
                  <a:pt x="10" y="5"/>
                </a:moveTo>
                <a:cubicBezTo>
                  <a:pt x="10" y="5"/>
                  <a:pt x="9" y="5"/>
                  <a:pt x="9" y="6"/>
                </a:cubicBezTo>
                <a:cubicBezTo>
                  <a:pt x="9" y="37"/>
                  <a:pt x="9" y="37"/>
                  <a:pt x="9" y="37"/>
                </a:cubicBezTo>
                <a:cubicBezTo>
                  <a:pt x="9" y="37"/>
                  <a:pt x="10" y="38"/>
                  <a:pt x="10" y="38"/>
                </a:cubicBezTo>
                <a:cubicBezTo>
                  <a:pt x="73" y="38"/>
                  <a:pt x="73" y="38"/>
                  <a:pt x="73" y="38"/>
                </a:cubicBezTo>
                <a:cubicBezTo>
                  <a:pt x="74" y="38"/>
                  <a:pt x="74" y="37"/>
                  <a:pt x="74" y="37"/>
                </a:cubicBezTo>
                <a:cubicBezTo>
                  <a:pt x="74" y="6"/>
                  <a:pt x="74" y="6"/>
                  <a:pt x="74" y="6"/>
                </a:cubicBezTo>
                <a:cubicBezTo>
                  <a:pt x="74" y="5"/>
                  <a:pt x="74" y="5"/>
                  <a:pt x="73" y="5"/>
                </a:cubicBezTo>
                <a:lnTo>
                  <a:pt x="10" y="5"/>
                </a:lnTo>
                <a:close/>
                <a:moveTo>
                  <a:pt x="72" y="36"/>
                </a:moveTo>
                <a:cubicBezTo>
                  <a:pt x="11" y="36"/>
                  <a:pt x="11" y="36"/>
                  <a:pt x="11" y="36"/>
                </a:cubicBezTo>
                <a:cubicBezTo>
                  <a:pt x="11" y="7"/>
                  <a:pt x="11" y="7"/>
                  <a:pt x="11" y="7"/>
                </a:cubicBezTo>
                <a:cubicBezTo>
                  <a:pt x="72" y="7"/>
                  <a:pt x="72" y="7"/>
                  <a:pt x="72" y="7"/>
                </a:cubicBezTo>
                <a:lnTo>
                  <a:pt x="72" y="36"/>
                </a:lnTo>
                <a:close/>
                <a:moveTo>
                  <a:pt x="32" y="24"/>
                </a:moveTo>
                <a:cubicBezTo>
                  <a:pt x="32" y="24"/>
                  <a:pt x="33" y="24"/>
                  <a:pt x="33" y="24"/>
                </a:cubicBezTo>
                <a:cubicBezTo>
                  <a:pt x="33" y="24"/>
                  <a:pt x="33" y="24"/>
                  <a:pt x="34" y="25"/>
                </a:cubicBezTo>
                <a:cubicBezTo>
                  <a:pt x="34" y="25"/>
                  <a:pt x="34" y="25"/>
                  <a:pt x="33" y="25"/>
                </a:cubicBezTo>
                <a:cubicBezTo>
                  <a:pt x="33" y="25"/>
                  <a:pt x="33" y="26"/>
                  <a:pt x="33" y="26"/>
                </a:cubicBezTo>
                <a:cubicBezTo>
                  <a:pt x="33" y="26"/>
                  <a:pt x="33" y="26"/>
                  <a:pt x="33" y="27"/>
                </a:cubicBezTo>
                <a:cubicBezTo>
                  <a:pt x="33" y="28"/>
                  <a:pt x="34" y="28"/>
                  <a:pt x="34" y="29"/>
                </a:cubicBezTo>
                <a:cubicBezTo>
                  <a:pt x="35" y="29"/>
                  <a:pt x="35" y="29"/>
                  <a:pt x="35" y="29"/>
                </a:cubicBezTo>
                <a:cubicBezTo>
                  <a:pt x="35" y="29"/>
                  <a:pt x="36" y="29"/>
                  <a:pt x="36" y="29"/>
                </a:cubicBezTo>
                <a:cubicBezTo>
                  <a:pt x="36" y="29"/>
                  <a:pt x="36" y="28"/>
                  <a:pt x="37" y="29"/>
                </a:cubicBezTo>
                <a:cubicBezTo>
                  <a:pt x="37" y="29"/>
                  <a:pt x="37" y="29"/>
                  <a:pt x="37" y="30"/>
                </a:cubicBezTo>
                <a:cubicBezTo>
                  <a:pt x="37" y="30"/>
                  <a:pt x="37" y="30"/>
                  <a:pt x="37" y="30"/>
                </a:cubicBezTo>
                <a:cubicBezTo>
                  <a:pt x="37" y="31"/>
                  <a:pt x="37" y="31"/>
                  <a:pt x="37" y="31"/>
                </a:cubicBezTo>
                <a:cubicBezTo>
                  <a:pt x="38" y="31"/>
                  <a:pt x="39" y="32"/>
                  <a:pt x="40" y="32"/>
                </a:cubicBezTo>
                <a:cubicBezTo>
                  <a:pt x="40" y="32"/>
                  <a:pt x="40" y="32"/>
                  <a:pt x="40" y="32"/>
                </a:cubicBezTo>
                <a:cubicBezTo>
                  <a:pt x="40" y="32"/>
                  <a:pt x="41" y="32"/>
                  <a:pt x="41" y="32"/>
                </a:cubicBezTo>
                <a:cubicBezTo>
                  <a:pt x="41" y="32"/>
                  <a:pt x="41" y="31"/>
                  <a:pt x="41" y="31"/>
                </a:cubicBezTo>
                <a:cubicBezTo>
                  <a:pt x="41" y="30"/>
                  <a:pt x="42" y="30"/>
                  <a:pt x="42" y="31"/>
                </a:cubicBezTo>
                <a:cubicBezTo>
                  <a:pt x="42" y="31"/>
                  <a:pt x="43" y="32"/>
                  <a:pt x="43" y="32"/>
                </a:cubicBezTo>
                <a:cubicBezTo>
                  <a:pt x="43" y="32"/>
                  <a:pt x="43" y="32"/>
                  <a:pt x="44" y="32"/>
                </a:cubicBezTo>
                <a:cubicBezTo>
                  <a:pt x="44" y="32"/>
                  <a:pt x="45" y="31"/>
                  <a:pt x="46" y="31"/>
                </a:cubicBezTo>
                <a:cubicBezTo>
                  <a:pt x="46" y="31"/>
                  <a:pt x="47" y="31"/>
                  <a:pt x="47" y="30"/>
                </a:cubicBezTo>
                <a:cubicBezTo>
                  <a:pt x="47" y="30"/>
                  <a:pt x="47" y="30"/>
                  <a:pt x="47" y="30"/>
                </a:cubicBezTo>
                <a:cubicBezTo>
                  <a:pt x="46" y="29"/>
                  <a:pt x="47" y="29"/>
                  <a:pt x="47" y="29"/>
                </a:cubicBezTo>
                <a:cubicBezTo>
                  <a:pt x="47" y="28"/>
                  <a:pt x="47" y="29"/>
                  <a:pt x="48" y="29"/>
                </a:cubicBezTo>
                <a:cubicBezTo>
                  <a:pt x="48" y="29"/>
                  <a:pt x="48" y="29"/>
                  <a:pt x="48" y="29"/>
                </a:cubicBezTo>
                <a:cubicBezTo>
                  <a:pt x="49" y="29"/>
                  <a:pt x="49" y="29"/>
                  <a:pt x="49" y="29"/>
                </a:cubicBezTo>
                <a:cubicBezTo>
                  <a:pt x="50" y="28"/>
                  <a:pt x="50" y="28"/>
                  <a:pt x="51" y="27"/>
                </a:cubicBezTo>
                <a:cubicBezTo>
                  <a:pt x="51" y="26"/>
                  <a:pt x="51" y="26"/>
                  <a:pt x="51" y="26"/>
                </a:cubicBezTo>
                <a:cubicBezTo>
                  <a:pt x="51" y="26"/>
                  <a:pt x="51" y="25"/>
                  <a:pt x="50" y="25"/>
                </a:cubicBezTo>
                <a:cubicBezTo>
                  <a:pt x="50" y="25"/>
                  <a:pt x="50" y="25"/>
                  <a:pt x="50" y="25"/>
                </a:cubicBezTo>
                <a:cubicBezTo>
                  <a:pt x="50" y="24"/>
                  <a:pt x="50" y="24"/>
                  <a:pt x="51" y="24"/>
                </a:cubicBezTo>
                <a:cubicBezTo>
                  <a:pt x="51" y="24"/>
                  <a:pt x="51" y="24"/>
                  <a:pt x="51" y="24"/>
                </a:cubicBezTo>
                <a:cubicBezTo>
                  <a:pt x="52" y="24"/>
                  <a:pt x="52" y="24"/>
                  <a:pt x="52" y="23"/>
                </a:cubicBezTo>
                <a:cubicBezTo>
                  <a:pt x="52" y="23"/>
                  <a:pt x="52" y="22"/>
                  <a:pt x="52" y="22"/>
                </a:cubicBezTo>
                <a:cubicBezTo>
                  <a:pt x="52" y="21"/>
                  <a:pt x="52" y="21"/>
                  <a:pt x="52" y="20"/>
                </a:cubicBezTo>
                <a:cubicBezTo>
                  <a:pt x="52" y="20"/>
                  <a:pt x="52" y="20"/>
                  <a:pt x="51" y="20"/>
                </a:cubicBezTo>
                <a:cubicBezTo>
                  <a:pt x="51" y="20"/>
                  <a:pt x="51" y="20"/>
                  <a:pt x="51" y="20"/>
                </a:cubicBezTo>
                <a:cubicBezTo>
                  <a:pt x="50" y="20"/>
                  <a:pt x="50" y="19"/>
                  <a:pt x="50" y="19"/>
                </a:cubicBezTo>
                <a:cubicBezTo>
                  <a:pt x="50" y="19"/>
                  <a:pt x="50" y="19"/>
                  <a:pt x="50" y="18"/>
                </a:cubicBezTo>
                <a:cubicBezTo>
                  <a:pt x="51" y="18"/>
                  <a:pt x="51" y="18"/>
                  <a:pt x="51" y="18"/>
                </a:cubicBezTo>
                <a:cubicBezTo>
                  <a:pt x="51" y="18"/>
                  <a:pt x="51" y="17"/>
                  <a:pt x="51" y="17"/>
                </a:cubicBezTo>
                <a:cubicBezTo>
                  <a:pt x="50" y="16"/>
                  <a:pt x="50" y="15"/>
                  <a:pt x="49" y="15"/>
                </a:cubicBezTo>
                <a:cubicBezTo>
                  <a:pt x="49" y="15"/>
                  <a:pt x="49" y="14"/>
                  <a:pt x="48" y="14"/>
                </a:cubicBezTo>
                <a:cubicBezTo>
                  <a:pt x="48" y="14"/>
                  <a:pt x="48" y="15"/>
                  <a:pt x="48" y="15"/>
                </a:cubicBezTo>
                <a:cubicBezTo>
                  <a:pt x="47" y="15"/>
                  <a:pt x="47" y="15"/>
                  <a:pt x="47" y="15"/>
                </a:cubicBezTo>
                <a:cubicBezTo>
                  <a:pt x="47" y="15"/>
                  <a:pt x="46" y="14"/>
                  <a:pt x="47" y="14"/>
                </a:cubicBezTo>
                <a:cubicBezTo>
                  <a:pt x="47" y="14"/>
                  <a:pt x="47" y="13"/>
                  <a:pt x="47" y="13"/>
                </a:cubicBezTo>
                <a:cubicBezTo>
                  <a:pt x="47" y="13"/>
                  <a:pt x="46" y="13"/>
                  <a:pt x="46" y="13"/>
                </a:cubicBezTo>
                <a:cubicBezTo>
                  <a:pt x="45" y="12"/>
                  <a:pt x="44" y="12"/>
                  <a:pt x="44" y="12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12"/>
                  <a:pt x="42" y="12"/>
                  <a:pt x="42" y="13"/>
                </a:cubicBezTo>
                <a:cubicBezTo>
                  <a:pt x="42" y="13"/>
                  <a:pt x="41" y="13"/>
                  <a:pt x="41" y="13"/>
                </a:cubicBezTo>
                <a:cubicBezTo>
                  <a:pt x="41" y="12"/>
                  <a:pt x="41" y="12"/>
                  <a:pt x="41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39" y="12"/>
                  <a:pt x="38" y="12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4"/>
                  <a:pt x="37" y="14"/>
                </a:cubicBezTo>
                <a:cubicBezTo>
                  <a:pt x="37" y="14"/>
                  <a:pt x="37" y="15"/>
                  <a:pt x="37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5" y="14"/>
                  <a:pt x="35" y="14"/>
                </a:cubicBezTo>
                <a:cubicBezTo>
                  <a:pt x="35" y="14"/>
                  <a:pt x="35" y="15"/>
                  <a:pt x="34" y="15"/>
                </a:cubicBezTo>
                <a:cubicBezTo>
                  <a:pt x="34" y="15"/>
                  <a:pt x="33" y="16"/>
                  <a:pt x="33" y="17"/>
                </a:cubicBezTo>
                <a:cubicBezTo>
                  <a:pt x="33" y="17"/>
                  <a:pt x="33" y="18"/>
                  <a:pt x="33" y="18"/>
                </a:cubicBezTo>
                <a:cubicBezTo>
                  <a:pt x="33" y="18"/>
                  <a:pt x="33" y="18"/>
                  <a:pt x="33" y="18"/>
                </a:cubicBezTo>
                <a:cubicBezTo>
                  <a:pt x="34" y="19"/>
                  <a:pt x="34" y="19"/>
                  <a:pt x="34" y="19"/>
                </a:cubicBezTo>
                <a:cubicBezTo>
                  <a:pt x="33" y="19"/>
                  <a:pt x="33" y="20"/>
                  <a:pt x="33" y="20"/>
                </a:cubicBezTo>
                <a:cubicBezTo>
                  <a:pt x="32" y="20"/>
                  <a:pt x="32" y="20"/>
                  <a:pt x="32" y="20"/>
                </a:cubicBezTo>
                <a:cubicBezTo>
                  <a:pt x="32" y="20"/>
                  <a:pt x="32" y="20"/>
                  <a:pt x="32" y="20"/>
                </a:cubicBezTo>
                <a:cubicBezTo>
                  <a:pt x="32" y="21"/>
                  <a:pt x="31" y="21"/>
                  <a:pt x="31" y="22"/>
                </a:cubicBezTo>
                <a:cubicBezTo>
                  <a:pt x="31" y="22"/>
                  <a:pt x="32" y="23"/>
                  <a:pt x="32" y="23"/>
                </a:cubicBezTo>
                <a:cubicBezTo>
                  <a:pt x="32" y="24"/>
                  <a:pt x="32" y="24"/>
                  <a:pt x="32" y="24"/>
                </a:cubicBezTo>
                <a:close/>
                <a:moveTo>
                  <a:pt x="33" y="22"/>
                </a:moveTo>
                <a:cubicBezTo>
                  <a:pt x="34" y="21"/>
                  <a:pt x="35" y="21"/>
                  <a:pt x="35" y="20"/>
                </a:cubicBezTo>
                <a:cubicBezTo>
                  <a:pt x="36" y="19"/>
                  <a:pt x="36" y="18"/>
                  <a:pt x="35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36" y="17"/>
                  <a:pt x="37" y="17"/>
                  <a:pt x="38" y="17"/>
                </a:cubicBezTo>
                <a:cubicBezTo>
                  <a:pt x="39" y="16"/>
                  <a:pt x="39" y="15"/>
                  <a:pt x="39" y="14"/>
                </a:cubicBezTo>
                <a:cubicBezTo>
                  <a:pt x="39" y="14"/>
                  <a:pt x="39" y="14"/>
                  <a:pt x="39" y="14"/>
                </a:cubicBezTo>
                <a:cubicBezTo>
                  <a:pt x="40" y="15"/>
                  <a:pt x="41" y="15"/>
                  <a:pt x="42" y="15"/>
                </a:cubicBezTo>
                <a:cubicBezTo>
                  <a:pt x="43" y="15"/>
                  <a:pt x="44" y="15"/>
                  <a:pt x="44" y="14"/>
                </a:cubicBezTo>
                <a:cubicBezTo>
                  <a:pt x="44" y="14"/>
                  <a:pt x="44" y="14"/>
                  <a:pt x="45" y="14"/>
                </a:cubicBezTo>
                <a:cubicBezTo>
                  <a:pt x="44" y="15"/>
                  <a:pt x="45" y="16"/>
                  <a:pt x="46" y="17"/>
                </a:cubicBezTo>
                <a:cubicBezTo>
                  <a:pt x="46" y="17"/>
                  <a:pt x="47" y="17"/>
                  <a:pt x="48" y="17"/>
                </a:cubicBezTo>
                <a:cubicBezTo>
                  <a:pt x="48" y="17"/>
                  <a:pt x="48" y="17"/>
                  <a:pt x="49" y="17"/>
                </a:cubicBezTo>
                <a:cubicBezTo>
                  <a:pt x="48" y="18"/>
                  <a:pt x="48" y="19"/>
                  <a:pt x="48" y="20"/>
                </a:cubicBezTo>
                <a:cubicBezTo>
                  <a:pt x="48" y="21"/>
                  <a:pt x="49" y="21"/>
                  <a:pt x="50" y="22"/>
                </a:cubicBezTo>
                <a:cubicBezTo>
                  <a:pt x="50" y="22"/>
                  <a:pt x="50" y="22"/>
                  <a:pt x="50" y="22"/>
                </a:cubicBezTo>
                <a:cubicBezTo>
                  <a:pt x="50" y="22"/>
                  <a:pt x="50" y="22"/>
                  <a:pt x="50" y="22"/>
                </a:cubicBezTo>
                <a:cubicBezTo>
                  <a:pt x="49" y="22"/>
                  <a:pt x="48" y="23"/>
                  <a:pt x="48" y="24"/>
                </a:cubicBezTo>
                <a:cubicBezTo>
                  <a:pt x="48" y="25"/>
                  <a:pt x="48" y="26"/>
                  <a:pt x="49" y="26"/>
                </a:cubicBezTo>
                <a:cubicBezTo>
                  <a:pt x="48" y="27"/>
                  <a:pt x="48" y="27"/>
                  <a:pt x="48" y="27"/>
                </a:cubicBezTo>
                <a:cubicBezTo>
                  <a:pt x="47" y="27"/>
                  <a:pt x="46" y="27"/>
                  <a:pt x="46" y="27"/>
                </a:cubicBezTo>
                <a:cubicBezTo>
                  <a:pt x="45" y="28"/>
                  <a:pt x="44" y="29"/>
                  <a:pt x="45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4" y="29"/>
                  <a:pt x="43" y="28"/>
                  <a:pt x="42" y="28"/>
                </a:cubicBezTo>
                <a:cubicBezTo>
                  <a:pt x="41" y="28"/>
                  <a:pt x="40" y="29"/>
                  <a:pt x="39" y="30"/>
                </a:cubicBezTo>
                <a:cubicBezTo>
                  <a:pt x="39" y="30"/>
                  <a:pt x="39" y="30"/>
                  <a:pt x="39" y="30"/>
                </a:cubicBezTo>
                <a:cubicBezTo>
                  <a:pt x="39" y="29"/>
                  <a:pt x="39" y="28"/>
                  <a:pt x="38" y="27"/>
                </a:cubicBezTo>
                <a:cubicBezTo>
                  <a:pt x="37" y="27"/>
                  <a:pt x="36" y="27"/>
                  <a:pt x="35" y="27"/>
                </a:cubicBezTo>
                <a:cubicBezTo>
                  <a:pt x="35" y="27"/>
                  <a:pt x="35" y="27"/>
                  <a:pt x="35" y="26"/>
                </a:cubicBezTo>
                <a:cubicBezTo>
                  <a:pt x="36" y="26"/>
                  <a:pt x="36" y="25"/>
                  <a:pt x="35" y="24"/>
                </a:cubicBezTo>
                <a:cubicBezTo>
                  <a:pt x="35" y="23"/>
                  <a:pt x="34" y="22"/>
                  <a:pt x="33" y="22"/>
                </a:cubicBezTo>
                <a:cubicBezTo>
                  <a:pt x="33" y="22"/>
                  <a:pt x="33" y="22"/>
                  <a:pt x="33" y="22"/>
                </a:cubicBezTo>
                <a:cubicBezTo>
                  <a:pt x="33" y="22"/>
                  <a:pt x="33" y="22"/>
                  <a:pt x="33" y="22"/>
                </a:cubicBezTo>
                <a:close/>
                <a:moveTo>
                  <a:pt x="42" y="27"/>
                </a:moveTo>
                <a:cubicBezTo>
                  <a:pt x="44" y="27"/>
                  <a:pt x="46" y="24"/>
                  <a:pt x="46" y="22"/>
                </a:cubicBezTo>
                <a:cubicBezTo>
                  <a:pt x="46" y="19"/>
                  <a:pt x="44" y="17"/>
                  <a:pt x="42" y="17"/>
                </a:cubicBezTo>
                <a:cubicBezTo>
                  <a:pt x="39" y="17"/>
                  <a:pt x="37" y="19"/>
                  <a:pt x="37" y="22"/>
                </a:cubicBezTo>
                <a:cubicBezTo>
                  <a:pt x="37" y="24"/>
                  <a:pt x="39" y="27"/>
                  <a:pt x="42" y="27"/>
                </a:cubicBezTo>
                <a:close/>
                <a:moveTo>
                  <a:pt x="42" y="19"/>
                </a:moveTo>
                <a:cubicBezTo>
                  <a:pt x="43" y="19"/>
                  <a:pt x="44" y="20"/>
                  <a:pt x="44" y="22"/>
                </a:cubicBezTo>
                <a:cubicBezTo>
                  <a:pt x="44" y="23"/>
                  <a:pt x="43" y="25"/>
                  <a:pt x="42" y="25"/>
                </a:cubicBezTo>
                <a:cubicBezTo>
                  <a:pt x="40" y="25"/>
                  <a:pt x="39" y="23"/>
                  <a:pt x="39" y="22"/>
                </a:cubicBezTo>
                <a:cubicBezTo>
                  <a:pt x="39" y="20"/>
                  <a:pt x="40" y="19"/>
                  <a:pt x="42" y="19"/>
                </a:cubicBezTo>
                <a:close/>
                <a:moveTo>
                  <a:pt x="84" y="51"/>
                </a:moveTo>
                <a:cubicBezTo>
                  <a:pt x="79" y="42"/>
                  <a:pt x="79" y="42"/>
                  <a:pt x="79" y="42"/>
                </a:cubicBezTo>
                <a:cubicBezTo>
                  <a:pt x="79" y="6"/>
                  <a:pt x="79" y="6"/>
                  <a:pt x="79" y="6"/>
                </a:cubicBezTo>
                <a:cubicBezTo>
                  <a:pt x="79" y="1"/>
                  <a:pt x="78" y="0"/>
                  <a:pt x="74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6" y="0"/>
                  <a:pt x="5" y="1"/>
                  <a:pt x="5" y="6"/>
                </a:cubicBezTo>
                <a:cubicBezTo>
                  <a:pt x="5" y="42"/>
                  <a:pt x="5" y="42"/>
                  <a:pt x="5" y="42"/>
                </a:cubicBezTo>
                <a:cubicBezTo>
                  <a:pt x="0" y="51"/>
                  <a:pt x="0" y="51"/>
                  <a:pt x="0" y="51"/>
                </a:cubicBezTo>
                <a:cubicBezTo>
                  <a:pt x="0" y="51"/>
                  <a:pt x="0" y="51"/>
                  <a:pt x="0" y="51"/>
                </a:cubicBezTo>
                <a:cubicBezTo>
                  <a:pt x="0" y="51"/>
                  <a:pt x="0" y="51"/>
                  <a:pt x="0" y="51"/>
                </a:cubicBezTo>
                <a:cubicBezTo>
                  <a:pt x="0" y="51"/>
                  <a:pt x="0" y="51"/>
                  <a:pt x="0" y="51"/>
                </a:cubicBezTo>
                <a:cubicBezTo>
                  <a:pt x="0" y="52"/>
                  <a:pt x="0" y="53"/>
                  <a:pt x="0" y="55"/>
                </a:cubicBezTo>
                <a:cubicBezTo>
                  <a:pt x="0" y="58"/>
                  <a:pt x="3" y="60"/>
                  <a:pt x="7" y="60"/>
                </a:cubicBezTo>
                <a:cubicBezTo>
                  <a:pt x="76" y="60"/>
                  <a:pt x="76" y="60"/>
                  <a:pt x="76" y="60"/>
                </a:cubicBezTo>
                <a:cubicBezTo>
                  <a:pt x="80" y="60"/>
                  <a:pt x="84" y="58"/>
                  <a:pt x="84" y="55"/>
                </a:cubicBezTo>
                <a:cubicBezTo>
                  <a:pt x="84" y="52"/>
                  <a:pt x="84" y="52"/>
                  <a:pt x="84" y="52"/>
                </a:cubicBezTo>
                <a:cubicBezTo>
                  <a:pt x="84" y="52"/>
                  <a:pt x="84" y="52"/>
                  <a:pt x="84" y="51"/>
                </a:cubicBezTo>
                <a:close/>
                <a:moveTo>
                  <a:pt x="76" y="57"/>
                </a:moveTo>
                <a:cubicBezTo>
                  <a:pt x="7" y="57"/>
                  <a:pt x="7" y="57"/>
                  <a:pt x="7" y="57"/>
                </a:cubicBezTo>
                <a:cubicBezTo>
                  <a:pt x="5" y="57"/>
                  <a:pt x="3" y="56"/>
                  <a:pt x="3" y="55"/>
                </a:cubicBezTo>
                <a:cubicBezTo>
                  <a:pt x="3" y="53"/>
                  <a:pt x="3" y="53"/>
                  <a:pt x="3" y="53"/>
                </a:cubicBezTo>
                <a:cubicBezTo>
                  <a:pt x="29" y="53"/>
                  <a:pt x="29" y="53"/>
                  <a:pt x="29" y="53"/>
                </a:cubicBezTo>
                <a:cubicBezTo>
                  <a:pt x="29" y="55"/>
                  <a:pt x="29" y="55"/>
                  <a:pt x="29" y="55"/>
                </a:cubicBezTo>
                <a:cubicBezTo>
                  <a:pt x="29" y="56"/>
                  <a:pt x="30" y="56"/>
                  <a:pt x="30" y="56"/>
                </a:cubicBezTo>
                <a:cubicBezTo>
                  <a:pt x="53" y="56"/>
                  <a:pt x="53" y="56"/>
                  <a:pt x="53" y="56"/>
                </a:cubicBezTo>
                <a:cubicBezTo>
                  <a:pt x="54" y="56"/>
                  <a:pt x="54" y="56"/>
                  <a:pt x="54" y="55"/>
                </a:cubicBezTo>
                <a:cubicBezTo>
                  <a:pt x="54" y="53"/>
                  <a:pt x="54" y="53"/>
                  <a:pt x="54" y="53"/>
                </a:cubicBezTo>
                <a:cubicBezTo>
                  <a:pt x="81" y="53"/>
                  <a:pt x="81" y="53"/>
                  <a:pt x="81" y="53"/>
                </a:cubicBezTo>
                <a:cubicBezTo>
                  <a:pt x="81" y="55"/>
                  <a:pt x="81" y="55"/>
                  <a:pt x="81" y="55"/>
                </a:cubicBezTo>
                <a:cubicBezTo>
                  <a:pt x="81" y="56"/>
                  <a:pt x="79" y="57"/>
                  <a:pt x="76" y="57"/>
                </a:cubicBezTo>
                <a:close/>
                <a:moveTo>
                  <a:pt x="31" y="53"/>
                </a:moveTo>
                <a:cubicBezTo>
                  <a:pt x="52" y="53"/>
                  <a:pt x="52" y="53"/>
                  <a:pt x="52" y="53"/>
                </a:cubicBezTo>
                <a:cubicBezTo>
                  <a:pt x="52" y="54"/>
                  <a:pt x="52" y="54"/>
                  <a:pt x="52" y="54"/>
                </a:cubicBezTo>
                <a:cubicBezTo>
                  <a:pt x="31" y="54"/>
                  <a:pt x="31" y="54"/>
                  <a:pt x="31" y="54"/>
                </a:cubicBezTo>
                <a:lnTo>
                  <a:pt x="31" y="53"/>
                </a:lnTo>
                <a:close/>
                <a:moveTo>
                  <a:pt x="53" y="51"/>
                </a:moveTo>
                <a:cubicBezTo>
                  <a:pt x="30" y="51"/>
                  <a:pt x="30" y="51"/>
                  <a:pt x="30" y="51"/>
                </a:cubicBezTo>
                <a:cubicBezTo>
                  <a:pt x="3" y="51"/>
                  <a:pt x="3" y="51"/>
                  <a:pt x="3" y="51"/>
                </a:cubicBezTo>
                <a:cubicBezTo>
                  <a:pt x="7" y="43"/>
                  <a:pt x="7" y="43"/>
                  <a:pt x="7" y="43"/>
                </a:cubicBezTo>
                <a:cubicBezTo>
                  <a:pt x="76" y="43"/>
                  <a:pt x="76" y="43"/>
                  <a:pt x="76" y="43"/>
                </a:cubicBezTo>
                <a:cubicBezTo>
                  <a:pt x="80" y="51"/>
                  <a:pt x="80" y="51"/>
                  <a:pt x="80" y="51"/>
                </a:cubicBezTo>
                <a:lnTo>
                  <a:pt x="53" y="51"/>
                </a:lnTo>
                <a:close/>
                <a:moveTo>
                  <a:pt x="76" y="6"/>
                </a:moveTo>
                <a:cubicBezTo>
                  <a:pt x="76" y="41"/>
                  <a:pt x="76" y="41"/>
                  <a:pt x="76" y="41"/>
                </a:cubicBezTo>
                <a:cubicBezTo>
                  <a:pt x="8" y="41"/>
                  <a:pt x="8" y="41"/>
                  <a:pt x="8" y="41"/>
                </a:cubicBezTo>
                <a:cubicBezTo>
                  <a:pt x="8" y="6"/>
                  <a:pt x="8" y="6"/>
                  <a:pt x="8" y="6"/>
                </a:cubicBezTo>
                <a:cubicBezTo>
                  <a:pt x="8" y="5"/>
                  <a:pt x="8" y="4"/>
                  <a:pt x="8" y="3"/>
                </a:cubicBezTo>
                <a:cubicBezTo>
                  <a:pt x="8" y="3"/>
                  <a:pt x="9" y="3"/>
                  <a:pt x="10" y="3"/>
                </a:cubicBezTo>
                <a:cubicBezTo>
                  <a:pt x="74" y="3"/>
                  <a:pt x="74" y="3"/>
                  <a:pt x="74" y="3"/>
                </a:cubicBezTo>
                <a:cubicBezTo>
                  <a:pt x="74" y="3"/>
                  <a:pt x="75" y="3"/>
                  <a:pt x="76" y="3"/>
                </a:cubicBezTo>
                <a:cubicBezTo>
                  <a:pt x="76" y="4"/>
                  <a:pt x="76" y="5"/>
                  <a:pt x="76" y="6"/>
                </a:cubicBezTo>
                <a:close/>
              </a:path>
            </a:pathLst>
          </a:custGeom>
          <a:solidFill>
            <a:srgbClr val="C8DE98"/>
          </a:solidFill>
          <a:ln>
            <a:noFill/>
          </a:ln>
        </p:spPr>
        <p:txBody>
          <a:bodyPr vert="horz" wrap="square" lIns="91412" tIns="45707" rIns="91412" bIns="45707" numCol="1" anchor="t" anchorCtr="0" compatLnSpc="1"/>
          <a:lstStyle/>
          <a:p>
            <a:pPr defTabSz="1218565">
              <a:defRPr/>
            </a:pPr>
            <a:endParaRPr lang="en-US" sz="1800" kern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74" name="Freeform 15"/>
          <p:cNvSpPr>
            <a:spLocks noEditPoints="1"/>
          </p:cNvSpPr>
          <p:nvPr/>
        </p:nvSpPr>
        <p:spPr bwMode="auto">
          <a:xfrm>
            <a:off x="6860540" y="4467225"/>
            <a:ext cx="375920" cy="268605"/>
          </a:xfrm>
          <a:custGeom>
            <a:avLst/>
            <a:gdLst>
              <a:gd name="T0" fmla="*/ 9 w 84"/>
              <a:gd name="T1" fmla="*/ 37 h 60"/>
              <a:gd name="T2" fmla="*/ 74 w 84"/>
              <a:gd name="T3" fmla="*/ 37 h 60"/>
              <a:gd name="T4" fmla="*/ 10 w 84"/>
              <a:gd name="T5" fmla="*/ 5 h 60"/>
              <a:gd name="T6" fmla="*/ 11 w 84"/>
              <a:gd name="T7" fmla="*/ 7 h 60"/>
              <a:gd name="T8" fmla="*/ 32 w 84"/>
              <a:gd name="T9" fmla="*/ 24 h 60"/>
              <a:gd name="T10" fmla="*/ 33 w 84"/>
              <a:gd name="T11" fmla="*/ 25 h 60"/>
              <a:gd name="T12" fmla="*/ 34 w 84"/>
              <a:gd name="T13" fmla="*/ 29 h 60"/>
              <a:gd name="T14" fmla="*/ 37 w 84"/>
              <a:gd name="T15" fmla="*/ 29 h 60"/>
              <a:gd name="T16" fmla="*/ 37 w 84"/>
              <a:gd name="T17" fmla="*/ 31 h 60"/>
              <a:gd name="T18" fmla="*/ 41 w 84"/>
              <a:gd name="T19" fmla="*/ 32 h 60"/>
              <a:gd name="T20" fmla="*/ 43 w 84"/>
              <a:gd name="T21" fmla="*/ 32 h 60"/>
              <a:gd name="T22" fmla="*/ 47 w 84"/>
              <a:gd name="T23" fmla="*/ 30 h 60"/>
              <a:gd name="T24" fmla="*/ 48 w 84"/>
              <a:gd name="T25" fmla="*/ 29 h 60"/>
              <a:gd name="T26" fmla="*/ 51 w 84"/>
              <a:gd name="T27" fmla="*/ 27 h 60"/>
              <a:gd name="T28" fmla="*/ 50 w 84"/>
              <a:gd name="T29" fmla="*/ 25 h 60"/>
              <a:gd name="T30" fmla="*/ 52 w 84"/>
              <a:gd name="T31" fmla="*/ 23 h 60"/>
              <a:gd name="T32" fmla="*/ 51 w 84"/>
              <a:gd name="T33" fmla="*/ 20 h 60"/>
              <a:gd name="T34" fmla="*/ 50 w 84"/>
              <a:gd name="T35" fmla="*/ 18 h 60"/>
              <a:gd name="T36" fmla="*/ 49 w 84"/>
              <a:gd name="T37" fmla="*/ 15 h 60"/>
              <a:gd name="T38" fmla="*/ 47 w 84"/>
              <a:gd name="T39" fmla="*/ 15 h 60"/>
              <a:gd name="T40" fmla="*/ 46 w 84"/>
              <a:gd name="T41" fmla="*/ 13 h 60"/>
              <a:gd name="T42" fmla="*/ 42 w 84"/>
              <a:gd name="T43" fmla="*/ 13 h 60"/>
              <a:gd name="T44" fmla="*/ 40 w 84"/>
              <a:gd name="T45" fmla="*/ 12 h 60"/>
              <a:gd name="T46" fmla="*/ 37 w 84"/>
              <a:gd name="T47" fmla="*/ 14 h 60"/>
              <a:gd name="T48" fmla="*/ 35 w 84"/>
              <a:gd name="T49" fmla="*/ 14 h 60"/>
              <a:gd name="T50" fmla="*/ 33 w 84"/>
              <a:gd name="T51" fmla="*/ 18 h 60"/>
              <a:gd name="T52" fmla="*/ 33 w 84"/>
              <a:gd name="T53" fmla="*/ 20 h 60"/>
              <a:gd name="T54" fmla="*/ 31 w 84"/>
              <a:gd name="T55" fmla="*/ 22 h 60"/>
              <a:gd name="T56" fmla="*/ 33 w 84"/>
              <a:gd name="T57" fmla="*/ 22 h 60"/>
              <a:gd name="T58" fmla="*/ 35 w 84"/>
              <a:gd name="T59" fmla="*/ 17 h 60"/>
              <a:gd name="T60" fmla="*/ 39 w 84"/>
              <a:gd name="T61" fmla="*/ 14 h 60"/>
              <a:gd name="T62" fmla="*/ 45 w 84"/>
              <a:gd name="T63" fmla="*/ 14 h 60"/>
              <a:gd name="T64" fmla="*/ 49 w 84"/>
              <a:gd name="T65" fmla="*/ 17 h 60"/>
              <a:gd name="T66" fmla="*/ 50 w 84"/>
              <a:gd name="T67" fmla="*/ 22 h 60"/>
              <a:gd name="T68" fmla="*/ 49 w 84"/>
              <a:gd name="T69" fmla="*/ 26 h 60"/>
              <a:gd name="T70" fmla="*/ 45 w 84"/>
              <a:gd name="T71" fmla="*/ 30 h 60"/>
              <a:gd name="T72" fmla="*/ 39 w 84"/>
              <a:gd name="T73" fmla="*/ 30 h 60"/>
              <a:gd name="T74" fmla="*/ 35 w 84"/>
              <a:gd name="T75" fmla="*/ 27 h 60"/>
              <a:gd name="T76" fmla="*/ 33 w 84"/>
              <a:gd name="T77" fmla="*/ 22 h 60"/>
              <a:gd name="T78" fmla="*/ 42 w 84"/>
              <a:gd name="T79" fmla="*/ 27 h 60"/>
              <a:gd name="T80" fmla="*/ 37 w 84"/>
              <a:gd name="T81" fmla="*/ 22 h 60"/>
              <a:gd name="T82" fmla="*/ 44 w 84"/>
              <a:gd name="T83" fmla="*/ 22 h 60"/>
              <a:gd name="T84" fmla="*/ 42 w 84"/>
              <a:gd name="T85" fmla="*/ 19 h 60"/>
              <a:gd name="T86" fmla="*/ 79 w 84"/>
              <a:gd name="T87" fmla="*/ 6 h 60"/>
              <a:gd name="T88" fmla="*/ 5 w 84"/>
              <a:gd name="T89" fmla="*/ 6 h 60"/>
              <a:gd name="T90" fmla="*/ 0 w 84"/>
              <a:gd name="T91" fmla="*/ 51 h 60"/>
              <a:gd name="T92" fmla="*/ 0 w 84"/>
              <a:gd name="T93" fmla="*/ 55 h 60"/>
              <a:gd name="T94" fmla="*/ 84 w 84"/>
              <a:gd name="T95" fmla="*/ 55 h 60"/>
              <a:gd name="T96" fmla="*/ 76 w 84"/>
              <a:gd name="T97" fmla="*/ 57 h 60"/>
              <a:gd name="T98" fmla="*/ 3 w 84"/>
              <a:gd name="T99" fmla="*/ 53 h 60"/>
              <a:gd name="T100" fmla="*/ 30 w 84"/>
              <a:gd name="T101" fmla="*/ 56 h 60"/>
              <a:gd name="T102" fmla="*/ 54 w 84"/>
              <a:gd name="T103" fmla="*/ 53 h 60"/>
              <a:gd name="T104" fmla="*/ 76 w 84"/>
              <a:gd name="T105" fmla="*/ 57 h 60"/>
              <a:gd name="T106" fmla="*/ 52 w 84"/>
              <a:gd name="T107" fmla="*/ 54 h 60"/>
              <a:gd name="T108" fmla="*/ 53 w 84"/>
              <a:gd name="T109" fmla="*/ 51 h 60"/>
              <a:gd name="T110" fmla="*/ 7 w 84"/>
              <a:gd name="T111" fmla="*/ 43 h 60"/>
              <a:gd name="T112" fmla="*/ 53 w 84"/>
              <a:gd name="T113" fmla="*/ 51 h 60"/>
              <a:gd name="T114" fmla="*/ 8 w 84"/>
              <a:gd name="T115" fmla="*/ 41 h 60"/>
              <a:gd name="T116" fmla="*/ 10 w 84"/>
              <a:gd name="T117" fmla="*/ 3 h 60"/>
              <a:gd name="T118" fmla="*/ 76 w 84"/>
              <a:gd name="T119" fmla="*/ 6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4" h="60">
                <a:moveTo>
                  <a:pt x="10" y="5"/>
                </a:moveTo>
                <a:cubicBezTo>
                  <a:pt x="10" y="5"/>
                  <a:pt x="9" y="5"/>
                  <a:pt x="9" y="6"/>
                </a:cubicBezTo>
                <a:cubicBezTo>
                  <a:pt x="9" y="37"/>
                  <a:pt x="9" y="37"/>
                  <a:pt x="9" y="37"/>
                </a:cubicBezTo>
                <a:cubicBezTo>
                  <a:pt x="9" y="37"/>
                  <a:pt x="10" y="38"/>
                  <a:pt x="10" y="38"/>
                </a:cubicBezTo>
                <a:cubicBezTo>
                  <a:pt x="73" y="38"/>
                  <a:pt x="73" y="38"/>
                  <a:pt x="73" y="38"/>
                </a:cubicBezTo>
                <a:cubicBezTo>
                  <a:pt x="74" y="38"/>
                  <a:pt x="74" y="37"/>
                  <a:pt x="74" y="37"/>
                </a:cubicBezTo>
                <a:cubicBezTo>
                  <a:pt x="74" y="6"/>
                  <a:pt x="74" y="6"/>
                  <a:pt x="74" y="6"/>
                </a:cubicBezTo>
                <a:cubicBezTo>
                  <a:pt x="74" y="5"/>
                  <a:pt x="74" y="5"/>
                  <a:pt x="73" y="5"/>
                </a:cubicBezTo>
                <a:lnTo>
                  <a:pt x="10" y="5"/>
                </a:lnTo>
                <a:close/>
                <a:moveTo>
                  <a:pt x="72" y="36"/>
                </a:moveTo>
                <a:cubicBezTo>
                  <a:pt x="11" y="36"/>
                  <a:pt x="11" y="36"/>
                  <a:pt x="11" y="36"/>
                </a:cubicBezTo>
                <a:cubicBezTo>
                  <a:pt x="11" y="7"/>
                  <a:pt x="11" y="7"/>
                  <a:pt x="11" y="7"/>
                </a:cubicBezTo>
                <a:cubicBezTo>
                  <a:pt x="72" y="7"/>
                  <a:pt x="72" y="7"/>
                  <a:pt x="72" y="7"/>
                </a:cubicBezTo>
                <a:lnTo>
                  <a:pt x="72" y="36"/>
                </a:lnTo>
                <a:close/>
                <a:moveTo>
                  <a:pt x="32" y="24"/>
                </a:moveTo>
                <a:cubicBezTo>
                  <a:pt x="32" y="24"/>
                  <a:pt x="33" y="24"/>
                  <a:pt x="33" y="24"/>
                </a:cubicBezTo>
                <a:cubicBezTo>
                  <a:pt x="33" y="24"/>
                  <a:pt x="33" y="24"/>
                  <a:pt x="34" y="25"/>
                </a:cubicBezTo>
                <a:cubicBezTo>
                  <a:pt x="34" y="25"/>
                  <a:pt x="34" y="25"/>
                  <a:pt x="33" y="25"/>
                </a:cubicBezTo>
                <a:cubicBezTo>
                  <a:pt x="33" y="25"/>
                  <a:pt x="33" y="26"/>
                  <a:pt x="33" y="26"/>
                </a:cubicBezTo>
                <a:cubicBezTo>
                  <a:pt x="33" y="26"/>
                  <a:pt x="33" y="26"/>
                  <a:pt x="33" y="27"/>
                </a:cubicBezTo>
                <a:cubicBezTo>
                  <a:pt x="33" y="28"/>
                  <a:pt x="34" y="28"/>
                  <a:pt x="34" y="29"/>
                </a:cubicBezTo>
                <a:cubicBezTo>
                  <a:pt x="35" y="29"/>
                  <a:pt x="35" y="29"/>
                  <a:pt x="35" y="29"/>
                </a:cubicBezTo>
                <a:cubicBezTo>
                  <a:pt x="35" y="29"/>
                  <a:pt x="36" y="29"/>
                  <a:pt x="36" y="29"/>
                </a:cubicBezTo>
                <a:cubicBezTo>
                  <a:pt x="36" y="29"/>
                  <a:pt x="36" y="28"/>
                  <a:pt x="37" y="29"/>
                </a:cubicBezTo>
                <a:cubicBezTo>
                  <a:pt x="37" y="29"/>
                  <a:pt x="37" y="29"/>
                  <a:pt x="37" y="30"/>
                </a:cubicBezTo>
                <a:cubicBezTo>
                  <a:pt x="37" y="30"/>
                  <a:pt x="37" y="30"/>
                  <a:pt x="37" y="30"/>
                </a:cubicBezTo>
                <a:cubicBezTo>
                  <a:pt x="37" y="31"/>
                  <a:pt x="37" y="31"/>
                  <a:pt x="37" y="31"/>
                </a:cubicBezTo>
                <a:cubicBezTo>
                  <a:pt x="38" y="31"/>
                  <a:pt x="39" y="32"/>
                  <a:pt x="40" y="32"/>
                </a:cubicBezTo>
                <a:cubicBezTo>
                  <a:pt x="40" y="32"/>
                  <a:pt x="40" y="32"/>
                  <a:pt x="40" y="32"/>
                </a:cubicBezTo>
                <a:cubicBezTo>
                  <a:pt x="40" y="32"/>
                  <a:pt x="41" y="32"/>
                  <a:pt x="41" y="32"/>
                </a:cubicBezTo>
                <a:cubicBezTo>
                  <a:pt x="41" y="32"/>
                  <a:pt x="41" y="31"/>
                  <a:pt x="41" y="31"/>
                </a:cubicBezTo>
                <a:cubicBezTo>
                  <a:pt x="41" y="30"/>
                  <a:pt x="42" y="30"/>
                  <a:pt x="42" y="31"/>
                </a:cubicBezTo>
                <a:cubicBezTo>
                  <a:pt x="42" y="31"/>
                  <a:pt x="43" y="32"/>
                  <a:pt x="43" y="32"/>
                </a:cubicBezTo>
                <a:cubicBezTo>
                  <a:pt x="43" y="32"/>
                  <a:pt x="43" y="32"/>
                  <a:pt x="44" y="32"/>
                </a:cubicBezTo>
                <a:cubicBezTo>
                  <a:pt x="44" y="32"/>
                  <a:pt x="45" y="31"/>
                  <a:pt x="46" y="31"/>
                </a:cubicBezTo>
                <a:cubicBezTo>
                  <a:pt x="46" y="31"/>
                  <a:pt x="47" y="31"/>
                  <a:pt x="47" y="30"/>
                </a:cubicBezTo>
                <a:cubicBezTo>
                  <a:pt x="47" y="30"/>
                  <a:pt x="47" y="30"/>
                  <a:pt x="47" y="30"/>
                </a:cubicBezTo>
                <a:cubicBezTo>
                  <a:pt x="46" y="29"/>
                  <a:pt x="47" y="29"/>
                  <a:pt x="47" y="29"/>
                </a:cubicBezTo>
                <a:cubicBezTo>
                  <a:pt x="47" y="28"/>
                  <a:pt x="47" y="29"/>
                  <a:pt x="48" y="29"/>
                </a:cubicBezTo>
                <a:cubicBezTo>
                  <a:pt x="48" y="29"/>
                  <a:pt x="48" y="29"/>
                  <a:pt x="48" y="29"/>
                </a:cubicBezTo>
                <a:cubicBezTo>
                  <a:pt x="49" y="29"/>
                  <a:pt x="49" y="29"/>
                  <a:pt x="49" y="29"/>
                </a:cubicBezTo>
                <a:cubicBezTo>
                  <a:pt x="50" y="28"/>
                  <a:pt x="50" y="28"/>
                  <a:pt x="51" y="27"/>
                </a:cubicBezTo>
                <a:cubicBezTo>
                  <a:pt x="51" y="26"/>
                  <a:pt x="51" y="26"/>
                  <a:pt x="51" y="26"/>
                </a:cubicBezTo>
                <a:cubicBezTo>
                  <a:pt x="51" y="26"/>
                  <a:pt x="51" y="25"/>
                  <a:pt x="50" y="25"/>
                </a:cubicBezTo>
                <a:cubicBezTo>
                  <a:pt x="50" y="25"/>
                  <a:pt x="50" y="25"/>
                  <a:pt x="50" y="25"/>
                </a:cubicBezTo>
                <a:cubicBezTo>
                  <a:pt x="50" y="24"/>
                  <a:pt x="50" y="24"/>
                  <a:pt x="51" y="24"/>
                </a:cubicBezTo>
                <a:cubicBezTo>
                  <a:pt x="51" y="24"/>
                  <a:pt x="51" y="24"/>
                  <a:pt x="51" y="24"/>
                </a:cubicBezTo>
                <a:cubicBezTo>
                  <a:pt x="52" y="24"/>
                  <a:pt x="52" y="24"/>
                  <a:pt x="52" y="23"/>
                </a:cubicBezTo>
                <a:cubicBezTo>
                  <a:pt x="52" y="23"/>
                  <a:pt x="52" y="22"/>
                  <a:pt x="52" y="22"/>
                </a:cubicBezTo>
                <a:cubicBezTo>
                  <a:pt x="52" y="21"/>
                  <a:pt x="52" y="21"/>
                  <a:pt x="52" y="20"/>
                </a:cubicBezTo>
                <a:cubicBezTo>
                  <a:pt x="52" y="20"/>
                  <a:pt x="52" y="20"/>
                  <a:pt x="51" y="20"/>
                </a:cubicBezTo>
                <a:cubicBezTo>
                  <a:pt x="51" y="20"/>
                  <a:pt x="51" y="20"/>
                  <a:pt x="51" y="20"/>
                </a:cubicBezTo>
                <a:cubicBezTo>
                  <a:pt x="50" y="20"/>
                  <a:pt x="50" y="19"/>
                  <a:pt x="50" y="19"/>
                </a:cubicBezTo>
                <a:cubicBezTo>
                  <a:pt x="50" y="19"/>
                  <a:pt x="50" y="19"/>
                  <a:pt x="50" y="18"/>
                </a:cubicBezTo>
                <a:cubicBezTo>
                  <a:pt x="51" y="18"/>
                  <a:pt x="51" y="18"/>
                  <a:pt x="51" y="18"/>
                </a:cubicBezTo>
                <a:cubicBezTo>
                  <a:pt x="51" y="18"/>
                  <a:pt x="51" y="17"/>
                  <a:pt x="51" y="17"/>
                </a:cubicBezTo>
                <a:cubicBezTo>
                  <a:pt x="50" y="16"/>
                  <a:pt x="50" y="15"/>
                  <a:pt x="49" y="15"/>
                </a:cubicBezTo>
                <a:cubicBezTo>
                  <a:pt x="49" y="15"/>
                  <a:pt x="49" y="14"/>
                  <a:pt x="48" y="14"/>
                </a:cubicBezTo>
                <a:cubicBezTo>
                  <a:pt x="48" y="14"/>
                  <a:pt x="48" y="15"/>
                  <a:pt x="48" y="15"/>
                </a:cubicBezTo>
                <a:cubicBezTo>
                  <a:pt x="47" y="15"/>
                  <a:pt x="47" y="15"/>
                  <a:pt x="47" y="15"/>
                </a:cubicBezTo>
                <a:cubicBezTo>
                  <a:pt x="47" y="15"/>
                  <a:pt x="46" y="14"/>
                  <a:pt x="47" y="14"/>
                </a:cubicBezTo>
                <a:cubicBezTo>
                  <a:pt x="47" y="14"/>
                  <a:pt x="47" y="13"/>
                  <a:pt x="47" y="13"/>
                </a:cubicBezTo>
                <a:cubicBezTo>
                  <a:pt x="47" y="13"/>
                  <a:pt x="46" y="13"/>
                  <a:pt x="46" y="13"/>
                </a:cubicBezTo>
                <a:cubicBezTo>
                  <a:pt x="45" y="12"/>
                  <a:pt x="44" y="12"/>
                  <a:pt x="44" y="12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12"/>
                  <a:pt x="42" y="12"/>
                  <a:pt x="42" y="13"/>
                </a:cubicBezTo>
                <a:cubicBezTo>
                  <a:pt x="42" y="13"/>
                  <a:pt x="41" y="13"/>
                  <a:pt x="41" y="13"/>
                </a:cubicBezTo>
                <a:cubicBezTo>
                  <a:pt x="41" y="12"/>
                  <a:pt x="41" y="12"/>
                  <a:pt x="41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39" y="12"/>
                  <a:pt x="38" y="12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4"/>
                  <a:pt x="37" y="14"/>
                </a:cubicBezTo>
                <a:cubicBezTo>
                  <a:pt x="37" y="14"/>
                  <a:pt x="37" y="15"/>
                  <a:pt x="37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5" y="14"/>
                  <a:pt x="35" y="14"/>
                </a:cubicBezTo>
                <a:cubicBezTo>
                  <a:pt x="35" y="14"/>
                  <a:pt x="35" y="15"/>
                  <a:pt x="34" y="15"/>
                </a:cubicBezTo>
                <a:cubicBezTo>
                  <a:pt x="34" y="15"/>
                  <a:pt x="33" y="16"/>
                  <a:pt x="33" y="17"/>
                </a:cubicBezTo>
                <a:cubicBezTo>
                  <a:pt x="33" y="17"/>
                  <a:pt x="33" y="18"/>
                  <a:pt x="33" y="18"/>
                </a:cubicBezTo>
                <a:cubicBezTo>
                  <a:pt x="33" y="18"/>
                  <a:pt x="33" y="18"/>
                  <a:pt x="33" y="18"/>
                </a:cubicBezTo>
                <a:cubicBezTo>
                  <a:pt x="34" y="19"/>
                  <a:pt x="34" y="19"/>
                  <a:pt x="34" y="19"/>
                </a:cubicBezTo>
                <a:cubicBezTo>
                  <a:pt x="33" y="19"/>
                  <a:pt x="33" y="20"/>
                  <a:pt x="33" y="20"/>
                </a:cubicBezTo>
                <a:cubicBezTo>
                  <a:pt x="32" y="20"/>
                  <a:pt x="32" y="20"/>
                  <a:pt x="32" y="20"/>
                </a:cubicBezTo>
                <a:cubicBezTo>
                  <a:pt x="32" y="20"/>
                  <a:pt x="32" y="20"/>
                  <a:pt x="32" y="20"/>
                </a:cubicBezTo>
                <a:cubicBezTo>
                  <a:pt x="32" y="21"/>
                  <a:pt x="31" y="21"/>
                  <a:pt x="31" y="22"/>
                </a:cubicBezTo>
                <a:cubicBezTo>
                  <a:pt x="31" y="22"/>
                  <a:pt x="32" y="23"/>
                  <a:pt x="32" y="23"/>
                </a:cubicBezTo>
                <a:cubicBezTo>
                  <a:pt x="32" y="24"/>
                  <a:pt x="32" y="24"/>
                  <a:pt x="32" y="24"/>
                </a:cubicBezTo>
                <a:close/>
                <a:moveTo>
                  <a:pt x="33" y="22"/>
                </a:moveTo>
                <a:cubicBezTo>
                  <a:pt x="34" y="21"/>
                  <a:pt x="35" y="21"/>
                  <a:pt x="35" y="20"/>
                </a:cubicBezTo>
                <a:cubicBezTo>
                  <a:pt x="36" y="19"/>
                  <a:pt x="36" y="18"/>
                  <a:pt x="35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36" y="17"/>
                  <a:pt x="37" y="17"/>
                  <a:pt x="38" y="17"/>
                </a:cubicBezTo>
                <a:cubicBezTo>
                  <a:pt x="39" y="16"/>
                  <a:pt x="39" y="15"/>
                  <a:pt x="39" y="14"/>
                </a:cubicBezTo>
                <a:cubicBezTo>
                  <a:pt x="39" y="14"/>
                  <a:pt x="39" y="14"/>
                  <a:pt x="39" y="14"/>
                </a:cubicBezTo>
                <a:cubicBezTo>
                  <a:pt x="40" y="15"/>
                  <a:pt x="41" y="15"/>
                  <a:pt x="42" y="15"/>
                </a:cubicBezTo>
                <a:cubicBezTo>
                  <a:pt x="43" y="15"/>
                  <a:pt x="44" y="15"/>
                  <a:pt x="44" y="14"/>
                </a:cubicBezTo>
                <a:cubicBezTo>
                  <a:pt x="44" y="14"/>
                  <a:pt x="44" y="14"/>
                  <a:pt x="45" y="14"/>
                </a:cubicBezTo>
                <a:cubicBezTo>
                  <a:pt x="44" y="15"/>
                  <a:pt x="45" y="16"/>
                  <a:pt x="46" y="17"/>
                </a:cubicBezTo>
                <a:cubicBezTo>
                  <a:pt x="46" y="17"/>
                  <a:pt x="47" y="17"/>
                  <a:pt x="48" y="17"/>
                </a:cubicBezTo>
                <a:cubicBezTo>
                  <a:pt x="48" y="17"/>
                  <a:pt x="48" y="17"/>
                  <a:pt x="49" y="17"/>
                </a:cubicBezTo>
                <a:cubicBezTo>
                  <a:pt x="48" y="18"/>
                  <a:pt x="48" y="19"/>
                  <a:pt x="48" y="20"/>
                </a:cubicBezTo>
                <a:cubicBezTo>
                  <a:pt x="48" y="21"/>
                  <a:pt x="49" y="21"/>
                  <a:pt x="50" y="22"/>
                </a:cubicBezTo>
                <a:cubicBezTo>
                  <a:pt x="50" y="22"/>
                  <a:pt x="50" y="22"/>
                  <a:pt x="50" y="22"/>
                </a:cubicBezTo>
                <a:cubicBezTo>
                  <a:pt x="50" y="22"/>
                  <a:pt x="50" y="22"/>
                  <a:pt x="50" y="22"/>
                </a:cubicBezTo>
                <a:cubicBezTo>
                  <a:pt x="49" y="22"/>
                  <a:pt x="48" y="23"/>
                  <a:pt x="48" y="24"/>
                </a:cubicBezTo>
                <a:cubicBezTo>
                  <a:pt x="48" y="25"/>
                  <a:pt x="48" y="26"/>
                  <a:pt x="49" y="26"/>
                </a:cubicBezTo>
                <a:cubicBezTo>
                  <a:pt x="48" y="27"/>
                  <a:pt x="48" y="27"/>
                  <a:pt x="48" y="27"/>
                </a:cubicBezTo>
                <a:cubicBezTo>
                  <a:pt x="47" y="27"/>
                  <a:pt x="46" y="27"/>
                  <a:pt x="46" y="27"/>
                </a:cubicBezTo>
                <a:cubicBezTo>
                  <a:pt x="45" y="28"/>
                  <a:pt x="44" y="29"/>
                  <a:pt x="45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4" y="29"/>
                  <a:pt x="43" y="28"/>
                  <a:pt x="42" y="28"/>
                </a:cubicBezTo>
                <a:cubicBezTo>
                  <a:pt x="41" y="28"/>
                  <a:pt x="40" y="29"/>
                  <a:pt x="39" y="30"/>
                </a:cubicBezTo>
                <a:cubicBezTo>
                  <a:pt x="39" y="30"/>
                  <a:pt x="39" y="30"/>
                  <a:pt x="39" y="30"/>
                </a:cubicBezTo>
                <a:cubicBezTo>
                  <a:pt x="39" y="29"/>
                  <a:pt x="39" y="28"/>
                  <a:pt x="38" y="27"/>
                </a:cubicBezTo>
                <a:cubicBezTo>
                  <a:pt x="37" y="27"/>
                  <a:pt x="36" y="27"/>
                  <a:pt x="35" y="27"/>
                </a:cubicBezTo>
                <a:cubicBezTo>
                  <a:pt x="35" y="27"/>
                  <a:pt x="35" y="27"/>
                  <a:pt x="35" y="26"/>
                </a:cubicBezTo>
                <a:cubicBezTo>
                  <a:pt x="36" y="26"/>
                  <a:pt x="36" y="25"/>
                  <a:pt x="35" y="24"/>
                </a:cubicBezTo>
                <a:cubicBezTo>
                  <a:pt x="35" y="23"/>
                  <a:pt x="34" y="22"/>
                  <a:pt x="33" y="22"/>
                </a:cubicBezTo>
                <a:cubicBezTo>
                  <a:pt x="33" y="22"/>
                  <a:pt x="33" y="22"/>
                  <a:pt x="33" y="22"/>
                </a:cubicBezTo>
                <a:cubicBezTo>
                  <a:pt x="33" y="22"/>
                  <a:pt x="33" y="22"/>
                  <a:pt x="33" y="22"/>
                </a:cubicBezTo>
                <a:close/>
                <a:moveTo>
                  <a:pt x="42" y="27"/>
                </a:moveTo>
                <a:cubicBezTo>
                  <a:pt x="44" y="27"/>
                  <a:pt x="46" y="24"/>
                  <a:pt x="46" y="22"/>
                </a:cubicBezTo>
                <a:cubicBezTo>
                  <a:pt x="46" y="19"/>
                  <a:pt x="44" y="17"/>
                  <a:pt x="42" y="17"/>
                </a:cubicBezTo>
                <a:cubicBezTo>
                  <a:pt x="39" y="17"/>
                  <a:pt x="37" y="19"/>
                  <a:pt x="37" y="22"/>
                </a:cubicBezTo>
                <a:cubicBezTo>
                  <a:pt x="37" y="24"/>
                  <a:pt x="39" y="27"/>
                  <a:pt x="42" y="27"/>
                </a:cubicBezTo>
                <a:close/>
                <a:moveTo>
                  <a:pt x="42" y="19"/>
                </a:moveTo>
                <a:cubicBezTo>
                  <a:pt x="43" y="19"/>
                  <a:pt x="44" y="20"/>
                  <a:pt x="44" y="22"/>
                </a:cubicBezTo>
                <a:cubicBezTo>
                  <a:pt x="44" y="23"/>
                  <a:pt x="43" y="25"/>
                  <a:pt x="42" y="25"/>
                </a:cubicBezTo>
                <a:cubicBezTo>
                  <a:pt x="40" y="25"/>
                  <a:pt x="39" y="23"/>
                  <a:pt x="39" y="22"/>
                </a:cubicBezTo>
                <a:cubicBezTo>
                  <a:pt x="39" y="20"/>
                  <a:pt x="40" y="19"/>
                  <a:pt x="42" y="19"/>
                </a:cubicBezTo>
                <a:close/>
                <a:moveTo>
                  <a:pt x="84" y="51"/>
                </a:moveTo>
                <a:cubicBezTo>
                  <a:pt x="79" y="42"/>
                  <a:pt x="79" y="42"/>
                  <a:pt x="79" y="42"/>
                </a:cubicBezTo>
                <a:cubicBezTo>
                  <a:pt x="79" y="6"/>
                  <a:pt x="79" y="6"/>
                  <a:pt x="79" y="6"/>
                </a:cubicBezTo>
                <a:cubicBezTo>
                  <a:pt x="79" y="1"/>
                  <a:pt x="78" y="0"/>
                  <a:pt x="74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6" y="0"/>
                  <a:pt x="5" y="1"/>
                  <a:pt x="5" y="6"/>
                </a:cubicBezTo>
                <a:cubicBezTo>
                  <a:pt x="5" y="42"/>
                  <a:pt x="5" y="42"/>
                  <a:pt x="5" y="42"/>
                </a:cubicBezTo>
                <a:cubicBezTo>
                  <a:pt x="0" y="51"/>
                  <a:pt x="0" y="51"/>
                  <a:pt x="0" y="51"/>
                </a:cubicBezTo>
                <a:cubicBezTo>
                  <a:pt x="0" y="51"/>
                  <a:pt x="0" y="51"/>
                  <a:pt x="0" y="51"/>
                </a:cubicBezTo>
                <a:cubicBezTo>
                  <a:pt x="0" y="51"/>
                  <a:pt x="0" y="51"/>
                  <a:pt x="0" y="51"/>
                </a:cubicBezTo>
                <a:cubicBezTo>
                  <a:pt x="0" y="51"/>
                  <a:pt x="0" y="51"/>
                  <a:pt x="0" y="51"/>
                </a:cubicBezTo>
                <a:cubicBezTo>
                  <a:pt x="0" y="52"/>
                  <a:pt x="0" y="53"/>
                  <a:pt x="0" y="55"/>
                </a:cubicBezTo>
                <a:cubicBezTo>
                  <a:pt x="0" y="58"/>
                  <a:pt x="3" y="60"/>
                  <a:pt x="7" y="60"/>
                </a:cubicBezTo>
                <a:cubicBezTo>
                  <a:pt x="76" y="60"/>
                  <a:pt x="76" y="60"/>
                  <a:pt x="76" y="60"/>
                </a:cubicBezTo>
                <a:cubicBezTo>
                  <a:pt x="80" y="60"/>
                  <a:pt x="84" y="58"/>
                  <a:pt x="84" y="55"/>
                </a:cubicBezTo>
                <a:cubicBezTo>
                  <a:pt x="84" y="52"/>
                  <a:pt x="84" y="52"/>
                  <a:pt x="84" y="52"/>
                </a:cubicBezTo>
                <a:cubicBezTo>
                  <a:pt x="84" y="52"/>
                  <a:pt x="84" y="52"/>
                  <a:pt x="84" y="51"/>
                </a:cubicBezTo>
                <a:close/>
                <a:moveTo>
                  <a:pt x="76" y="57"/>
                </a:moveTo>
                <a:cubicBezTo>
                  <a:pt x="7" y="57"/>
                  <a:pt x="7" y="57"/>
                  <a:pt x="7" y="57"/>
                </a:cubicBezTo>
                <a:cubicBezTo>
                  <a:pt x="5" y="57"/>
                  <a:pt x="3" y="56"/>
                  <a:pt x="3" y="55"/>
                </a:cubicBezTo>
                <a:cubicBezTo>
                  <a:pt x="3" y="53"/>
                  <a:pt x="3" y="53"/>
                  <a:pt x="3" y="53"/>
                </a:cubicBezTo>
                <a:cubicBezTo>
                  <a:pt x="29" y="53"/>
                  <a:pt x="29" y="53"/>
                  <a:pt x="29" y="53"/>
                </a:cubicBezTo>
                <a:cubicBezTo>
                  <a:pt x="29" y="55"/>
                  <a:pt x="29" y="55"/>
                  <a:pt x="29" y="55"/>
                </a:cubicBezTo>
                <a:cubicBezTo>
                  <a:pt x="29" y="56"/>
                  <a:pt x="30" y="56"/>
                  <a:pt x="30" y="56"/>
                </a:cubicBezTo>
                <a:cubicBezTo>
                  <a:pt x="53" y="56"/>
                  <a:pt x="53" y="56"/>
                  <a:pt x="53" y="56"/>
                </a:cubicBezTo>
                <a:cubicBezTo>
                  <a:pt x="54" y="56"/>
                  <a:pt x="54" y="56"/>
                  <a:pt x="54" y="55"/>
                </a:cubicBezTo>
                <a:cubicBezTo>
                  <a:pt x="54" y="53"/>
                  <a:pt x="54" y="53"/>
                  <a:pt x="54" y="53"/>
                </a:cubicBezTo>
                <a:cubicBezTo>
                  <a:pt x="81" y="53"/>
                  <a:pt x="81" y="53"/>
                  <a:pt x="81" y="53"/>
                </a:cubicBezTo>
                <a:cubicBezTo>
                  <a:pt x="81" y="55"/>
                  <a:pt x="81" y="55"/>
                  <a:pt x="81" y="55"/>
                </a:cubicBezTo>
                <a:cubicBezTo>
                  <a:pt x="81" y="56"/>
                  <a:pt x="79" y="57"/>
                  <a:pt x="76" y="57"/>
                </a:cubicBezTo>
                <a:close/>
                <a:moveTo>
                  <a:pt x="31" y="53"/>
                </a:moveTo>
                <a:cubicBezTo>
                  <a:pt x="52" y="53"/>
                  <a:pt x="52" y="53"/>
                  <a:pt x="52" y="53"/>
                </a:cubicBezTo>
                <a:cubicBezTo>
                  <a:pt x="52" y="54"/>
                  <a:pt x="52" y="54"/>
                  <a:pt x="52" y="54"/>
                </a:cubicBezTo>
                <a:cubicBezTo>
                  <a:pt x="31" y="54"/>
                  <a:pt x="31" y="54"/>
                  <a:pt x="31" y="54"/>
                </a:cubicBezTo>
                <a:lnTo>
                  <a:pt x="31" y="53"/>
                </a:lnTo>
                <a:close/>
                <a:moveTo>
                  <a:pt x="53" y="51"/>
                </a:moveTo>
                <a:cubicBezTo>
                  <a:pt x="30" y="51"/>
                  <a:pt x="30" y="51"/>
                  <a:pt x="30" y="51"/>
                </a:cubicBezTo>
                <a:cubicBezTo>
                  <a:pt x="3" y="51"/>
                  <a:pt x="3" y="51"/>
                  <a:pt x="3" y="51"/>
                </a:cubicBezTo>
                <a:cubicBezTo>
                  <a:pt x="7" y="43"/>
                  <a:pt x="7" y="43"/>
                  <a:pt x="7" y="43"/>
                </a:cubicBezTo>
                <a:cubicBezTo>
                  <a:pt x="76" y="43"/>
                  <a:pt x="76" y="43"/>
                  <a:pt x="76" y="43"/>
                </a:cubicBezTo>
                <a:cubicBezTo>
                  <a:pt x="80" y="51"/>
                  <a:pt x="80" y="51"/>
                  <a:pt x="80" y="51"/>
                </a:cubicBezTo>
                <a:lnTo>
                  <a:pt x="53" y="51"/>
                </a:lnTo>
                <a:close/>
                <a:moveTo>
                  <a:pt x="76" y="6"/>
                </a:moveTo>
                <a:cubicBezTo>
                  <a:pt x="76" y="41"/>
                  <a:pt x="76" y="41"/>
                  <a:pt x="76" y="41"/>
                </a:cubicBezTo>
                <a:cubicBezTo>
                  <a:pt x="8" y="41"/>
                  <a:pt x="8" y="41"/>
                  <a:pt x="8" y="41"/>
                </a:cubicBezTo>
                <a:cubicBezTo>
                  <a:pt x="8" y="6"/>
                  <a:pt x="8" y="6"/>
                  <a:pt x="8" y="6"/>
                </a:cubicBezTo>
                <a:cubicBezTo>
                  <a:pt x="8" y="5"/>
                  <a:pt x="8" y="4"/>
                  <a:pt x="8" y="3"/>
                </a:cubicBezTo>
                <a:cubicBezTo>
                  <a:pt x="8" y="3"/>
                  <a:pt x="9" y="3"/>
                  <a:pt x="10" y="3"/>
                </a:cubicBezTo>
                <a:cubicBezTo>
                  <a:pt x="74" y="3"/>
                  <a:pt x="74" y="3"/>
                  <a:pt x="74" y="3"/>
                </a:cubicBezTo>
                <a:cubicBezTo>
                  <a:pt x="74" y="3"/>
                  <a:pt x="75" y="3"/>
                  <a:pt x="76" y="3"/>
                </a:cubicBezTo>
                <a:cubicBezTo>
                  <a:pt x="76" y="4"/>
                  <a:pt x="76" y="5"/>
                  <a:pt x="76" y="6"/>
                </a:cubicBezTo>
                <a:close/>
              </a:path>
            </a:pathLst>
          </a:custGeom>
          <a:solidFill>
            <a:srgbClr val="E7E6E6">
              <a:lumMod val="75000"/>
              <a:alpha val="75000"/>
            </a:srgbClr>
          </a:solidFill>
          <a:ln>
            <a:noFill/>
          </a:ln>
        </p:spPr>
        <p:txBody>
          <a:bodyPr vert="horz" wrap="square" lIns="91412" tIns="45707" rIns="91412" bIns="45707" numCol="1" anchor="t" anchorCtr="0" compatLnSpc="1"/>
          <a:lstStyle/>
          <a:p>
            <a:pPr defTabSz="1218565">
              <a:defRPr/>
            </a:pPr>
            <a:endParaRPr lang="en-US" sz="1800" kern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75" name="Freeform 24"/>
          <p:cNvSpPr>
            <a:spLocks noEditPoints="1"/>
          </p:cNvSpPr>
          <p:nvPr/>
        </p:nvSpPr>
        <p:spPr bwMode="auto">
          <a:xfrm>
            <a:off x="6485255" y="2258695"/>
            <a:ext cx="323215" cy="340995"/>
          </a:xfrm>
          <a:custGeom>
            <a:avLst/>
            <a:gdLst>
              <a:gd name="T0" fmla="*/ 22 w 62"/>
              <a:gd name="T1" fmla="*/ 32 h 65"/>
              <a:gd name="T2" fmla="*/ 22 w 62"/>
              <a:gd name="T3" fmla="*/ 52 h 65"/>
              <a:gd name="T4" fmla="*/ 26 w 62"/>
              <a:gd name="T5" fmla="*/ 43 h 65"/>
              <a:gd name="T6" fmla="*/ 47 w 62"/>
              <a:gd name="T7" fmla="*/ 7 h 65"/>
              <a:gd name="T8" fmla="*/ 47 w 62"/>
              <a:gd name="T9" fmla="*/ 19 h 65"/>
              <a:gd name="T10" fmla="*/ 40 w 62"/>
              <a:gd name="T11" fmla="*/ 37 h 65"/>
              <a:gd name="T12" fmla="*/ 36 w 62"/>
              <a:gd name="T13" fmla="*/ 27 h 65"/>
              <a:gd name="T14" fmla="*/ 32 w 62"/>
              <a:gd name="T15" fmla="*/ 26 h 65"/>
              <a:gd name="T16" fmla="*/ 24 w 62"/>
              <a:gd name="T17" fmla="*/ 22 h 65"/>
              <a:gd name="T18" fmla="*/ 18 w 62"/>
              <a:gd name="T19" fmla="*/ 21 h 65"/>
              <a:gd name="T20" fmla="*/ 11 w 62"/>
              <a:gd name="T21" fmla="*/ 28 h 65"/>
              <a:gd name="T22" fmla="*/ 6 w 62"/>
              <a:gd name="T23" fmla="*/ 28 h 65"/>
              <a:gd name="T24" fmla="*/ 3 w 62"/>
              <a:gd name="T25" fmla="*/ 38 h 65"/>
              <a:gd name="T26" fmla="*/ 0 w 62"/>
              <a:gd name="T27" fmla="*/ 43 h 65"/>
              <a:gd name="T28" fmla="*/ 3 w 62"/>
              <a:gd name="T29" fmla="*/ 47 h 65"/>
              <a:gd name="T30" fmla="*/ 6 w 62"/>
              <a:gd name="T31" fmla="*/ 58 h 65"/>
              <a:gd name="T32" fmla="*/ 11 w 62"/>
              <a:gd name="T33" fmla="*/ 58 h 65"/>
              <a:gd name="T34" fmla="*/ 18 w 62"/>
              <a:gd name="T35" fmla="*/ 65 h 65"/>
              <a:gd name="T36" fmla="*/ 24 w 62"/>
              <a:gd name="T37" fmla="*/ 64 h 65"/>
              <a:gd name="T38" fmla="*/ 32 w 62"/>
              <a:gd name="T39" fmla="*/ 60 h 65"/>
              <a:gd name="T40" fmla="*/ 36 w 62"/>
              <a:gd name="T41" fmla="*/ 59 h 65"/>
              <a:gd name="T42" fmla="*/ 40 w 62"/>
              <a:gd name="T43" fmla="*/ 49 h 65"/>
              <a:gd name="T44" fmla="*/ 44 w 62"/>
              <a:gd name="T45" fmla="*/ 46 h 65"/>
              <a:gd name="T46" fmla="*/ 38 w 62"/>
              <a:gd name="T47" fmla="*/ 53 h 65"/>
              <a:gd name="T48" fmla="*/ 22 w 62"/>
              <a:gd name="T49" fmla="*/ 58 h 65"/>
              <a:gd name="T50" fmla="*/ 6 w 62"/>
              <a:gd name="T51" fmla="*/ 53 h 65"/>
              <a:gd name="T52" fmla="*/ 7 w 62"/>
              <a:gd name="T53" fmla="*/ 38 h 65"/>
              <a:gd name="T54" fmla="*/ 18 w 62"/>
              <a:gd name="T55" fmla="*/ 24 h 65"/>
              <a:gd name="T56" fmla="*/ 36 w 62"/>
              <a:gd name="T57" fmla="*/ 30 h 65"/>
              <a:gd name="T58" fmla="*/ 41 w 62"/>
              <a:gd name="T59" fmla="*/ 44 h 65"/>
              <a:gd name="T60" fmla="*/ 59 w 62"/>
              <a:gd name="T61" fmla="*/ 11 h 65"/>
              <a:gd name="T62" fmla="*/ 60 w 62"/>
              <a:gd name="T63" fmla="*/ 7 h 65"/>
              <a:gd name="T64" fmla="*/ 54 w 62"/>
              <a:gd name="T65" fmla="*/ 4 h 65"/>
              <a:gd name="T66" fmla="*/ 49 w 62"/>
              <a:gd name="T67" fmla="*/ 0 h 65"/>
              <a:gd name="T68" fmla="*/ 46 w 62"/>
              <a:gd name="T69" fmla="*/ 0 h 65"/>
              <a:gd name="T70" fmla="*/ 40 w 62"/>
              <a:gd name="T71" fmla="*/ 4 h 65"/>
              <a:gd name="T72" fmla="*/ 38 w 62"/>
              <a:gd name="T73" fmla="*/ 4 h 65"/>
              <a:gd name="T74" fmla="*/ 35 w 62"/>
              <a:gd name="T75" fmla="*/ 11 h 65"/>
              <a:gd name="T76" fmla="*/ 33 w 62"/>
              <a:gd name="T77" fmla="*/ 14 h 65"/>
              <a:gd name="T78" fmla="*/ 35 w 62"/>
              <a:gd name="T79" fmla="*/ 18 h 65"/>
              <a:gd name="T80" fmla="*/ 37 w 62"/>
              <a:gd name="T81" fmla="*/ 24 h 65"/>
              <a:gd name="T82" fmla="*/ 40 w 62"/>
              <a:gd name="T83" fmla="*/ 25 h 65"/>
              <a:gd name="T84" fmla="*/ 46 w 62"/>
              <a:gd name="T85" fmla="*/ 28 h 65"/>
              <a:gd name="T86" fmla="*/ 49 w 62"/>
              <a:gd name="T87" fmla="*/ 29 h 65"/>
              <a:gd name="T88" fmla="*/ 54 w 62"/>
              <a:gd name="T89" fmla="*/ 24 h 65"/>
              <a:gd name="T90" fmla="*/ 57 w 62"/>
              <a:gd name="T91" fmla="*/ 24 h 65"/>
              <a:gd name="T92" fmla="*/ 59 w 62"/>
              <a:gd name="T93" fmla="*/ 18 h 65"/>
              <a:gd name="T94" fmla="*/ 61 w 62"/>
              <a:gd name="T95" fmla="*/ 12 h 65"/>
              <a:gd name="T96" fmla="*/ 52 w 62"/>
              <a:gd name="T97" fmla="*/ 22 h 65"/>
              <a:gd name="T98" fmla="*/ 43 w 62"/>
              <a:gd name="T99" fmla="*/ 25 h 65"/>
              <a:gd name="T100" fmla="*/ 36 w 62"/>
              <a:gd name="T101" fmla="*/ 15 h 65"/>
              <a:gd name="T102" fmla="*/ 38 w 62"/>
              <a:gd name="T103" fmla="*/ 7 h 65"/>
              <a:gd name="T104" fmla="*/ 50 w 62"/>
              <a:gd name="T105" fmla="*/ 3 h 65"/>
              <a:gd name="T106" fmla="*/ 56 w 62"/>
              <a:gd name="T107" fmla="*/ 11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62" h="65">
                <a:moveTo>
                  <a:pt x="22" y="32"/>
                </a:moveTo>
                <a:cubicBezTo>
                  <a:pt x="15" y="32"/>
                  <a:pt x="11" y="37"/>
                  <a:pt x="11" y="43"/>
                </a:cubicBezTo>
                <a:cubicBezTo>
                  <a:pt x="11" y="49"/>
                  <a:pt x="15" y="54"/>
                  <a:pt x="22" y="54"/>
                </a:cubicBezTo>
                <a:cubicBezTo>
                  <a:pt x="28" y="54"/>
                  <a:pt x="33" y="49"/>
                  <a:pt x="33" y="43"/>
                </a:cubicBezTo>
                <a:cubicBezTo>
                  <a:pt x="33" y="37"/>
                  <a:pt x="28" y="32"/>
                  <a:pt x="22" y="32"/>
                </a:cubicBezTo>
                <a:close/>
                <a:moveTo>
                  <a:pt x="22" y="52"/>
                </a:moveTo>
                <a:cubicBezTo>
                  <a:pt x="17" y="52"/>
                  <a:pt x="13" y="48"/>
                  <a:pt x="13" y="43"/>
                </a:cubicBezTo>
                <a:cubicBezTo>
                  <a:pt x="13" y="38"/>
                  <a:pt x="17" y="34"/>
                  <a:pt x="22" y="34"/>
                </a:cubicBezTo>
                <a:cubicBezTo>
                  <a:pt x="27" y="34"/>
                  <a:pt x="31" y="38"/>
                  <a:pt x="31" y="43"/>
                </a:cubicBezTo>
                <a:cubicBezTo>
                  <a:pt x="31" y="48"/>
                  <a:pt x="27" y="52"/>
                  <a:pt x="22" y="52"/>
                </a:cubicBezTo>
                <a:close/>
                <a:moveTo>
                  <a:pt x="26" y="43"/>
                </a:moveTo>
                <a:cubicBezTo>
                  <a:pt x="26" y="45"/>
                  <a:pt x="24" y="47"/>
                  <a:pt x="22" y="47"/>
                </a:cubicBezTo>
                <a:cubicBezTo>
                  <a:pt x="19" y="47"/>
                  <a:pt x="17" y="45"/>
                  <a:pt x="17" y="43"/>
                </a:cubicBezTo>
                <a:cubicBezTo>
                  <a:pt x="17" y="40"/>
                  <a:pt x="19" y="38"/>
                  <a:pt x="22" y="38"/>
                </a:cubicBezTo>
                <a:cubicBezTo>
                  <a:pt x="24" y="38"/>
                  <a:pt x="26" y="40"/>
                  <a:pt x="26" y="43"/>
                </a:cubicBezTo>
                <a:close/>
                <a:moveTo>
                  <a:pt x="47" y="7"/>
                </a:moveTo>
                <a:cubicBezTo>
                  <a:pt x="43" y="7"/>
                  <a:pt x="40" y="10"/>
                  <a:pt x="40" y="14"/>
                </a:cubicBezTo>
                <a:cubicBezTo>
                  <a:pt x="40" y="18"/>
                  <a:pt x="43" y="21"/>
                  <a:pt x="47" y="21"/>
                </a:cubicBezTo>
                <a:cubicBezTo>
                  <a:pt x="51" y="21"/>
                  <a:pt x="54" y="18"/>
                  <a:pt x="54" y="14"/>
                </a:cubicBezTo>
                <a:cubicBezTo>
                  <a:pt x="54" y="10"/>
                  <a:pt x="51" y="7"/>
                  <a:pt x="47" y="7"/>
                </a:cubicBezTo>
                <a:close/>
                <a:moveTo>
                  <a:pt x="47" y="19"/>
                </a:moveTo>
                <a:cubicBezTo>
                  <a:pt x="44" y="19"/>
                  <a:pt x="42" y="17"/>
                  <a:pt x="42" y="14"/>
                </a:cubicBezTo>
                <a:cubicBezTo>
                  <a:pt x="42" y="12"/>
                  <a:pt x="44" y="9"/>
                  <a:pt x="47" y="9"/>
                </a:cubicBezTo>
                <a:cubicBezTo>
                  <a:pt x="49" y="9"/>
                  <a:pt x="52" y="12"/>
                  <a:pt x="52" y="14"/>
                </a:cubicBezTo>
                <a:cubicBezTo>
                  <a:pt x="52" y="17"/>
                  <a:pt x="49" y="19"/>
                  <a:pt x="47" y="19"/>
                </a:cubicBezTo>
                <a:close/>
                <a:moveTo>
                  <a:pt x="43" y="39"/>
                </a:moveTo>
                <a:cubicBezTo>
                  <a:pt x="43" y="38"/>
                  <a:pt x="42" y="38"/>
                  <a:pt x="42" y="38"/>
                </a:cubicBezTo>
                <a:cubicBezTo>
                  <a:pt x="42" y="38"/>
                  <a:pt x="42" y="38"/>
                  <a:pt x="41" y="38"/>
                </a:cubicBezTo>
                <a:cubicBezTo>
                  <a:pt x="41" y="38"/>
                  <a:pt x="41" y="38"/>
                  <a:pt x="41" y="38"/>
                </a:cubicBezTo>
                <a:cubicBezTo>
                  <a:pt x="40" y="38"/>
                  <a:pt x="40" y="38"/>
                  <a:pt x="40" y="37"/>
                </a:cubicBezTo>
                <a:cubicBezTo>
                  <a:pt x="39" y="36"/>
                  <a:pt x="40" y="36"/>
                  <a:pt x="40" y="35"/>
                </a:cubicBezTo>
                <a:cubicBezTo>
                  <a:pt x="41" y="35"/>
                  <a:pt x="41" y="35"/>
                  <a:pt x="42" y="34"/>
                </a:cubicBezTo>
                <a:cubicBezTo>
                  <a:pt x="42" y="33"/>
                  <a:pt x="42" y="33"/>
                  <a:pt x="41" y="32"/>
                </a:cubicBezTo>
                <a:cubicBezTo>
                  <a:pt x="40" y="31"/>
                  <a:pt x="39" y="29"/>
                  <a:pt x="38" y="28"/>
                </a:cubicBezTo>
                <a:cubicBezTo>
                  <a:pt x="38" y="27"/>
                  <a:pt x="37" y="27"/>
                  <a:pt x="36" y="27"/>
                </a:cubicBezTo>
                <a:cubicBezTo>
                  <a:pt x="36" y="27"/>
                  <a:pt x="36" y="27"/>
                  <a:pt x="36" y="27"/>
                </a:cubicBezTo>
                <a:cubicBezTo>
                  <a:pt x="36" y="27"/>
                  <a:pt x="35" y="27"/>
                  <a:pt x="35" y="28"/>
                </a:cubicBezTo>
                <a:cubicBezTo>
                  <a:pt x="35" y="28"/>
                  <a:pt x="34" y="28"/>
                  <a:pt x="34" y="28"/>
                </a:cubicBezTo>
                <a:cubicBezTo>
                  <a:pt x="33" y="28"/>
                  <a:pt x="33" y="28"/>
                  <a:pt x="33" y="28"/>
                </a:cubicBezTo>
                <a:cubicBezTo>
                  <a:pt x="32" y="27"/>
                  <a:pt x="32" y="27"/>
                  <a:pt x="32" y="26"/>
                </a:cubicBezTo>
                <a:cubicBezTo>
                  <a:pt x="33" y="25"/>
                  <a:pt x="33" y="25"/>
                  <a:pt x="33" y="24"/>
                </a:cubicBezTo>
                <a:cubicBezTo>
                  <a:pt x="32" y="24"/>
                  <a:pt x="32" y="23"/>
                  <a:pt x="32" y="23"/>
                </a:cubicBezTo>
                <a:cubicBezTo>
                  <a:pt x="30" y="22"/>
                  <a:pt x="28" y="22"/>
                  <a:pt x="26" y="21"/>
                </a:cubicBezTo>
                <a:cubicBezTo>
                  <a:pt x="26" y="21"/>
                  <a:pt x="26" y="21"/>
                  <a:pt x="26" y="21"/>
                </a:cubicBezTo>
                <a:cubicBezTo>
                  <a:pt x="25" y="21"/>
                  <a:pt x="25" y="21"/>
                  <a:pt x="24" y="22"/>
                </a:cubicBezTo>
                <a:cubicBezTo>
                  <a:pt x="24" y="22"/>
                  <a:pt x="24" y="22"/>
                  <a:pt x="24" y="23"/>
                </a:cubicBezTo>
                <a:cubicBezTo>
                  <a:pt x="24" y="24"/>
                  <a:pt x="23" y="24"/>
                  <a:pt x="22" y="24"/>
                </a:cubicBezTo>
                <a:cubicBezTo>
                  <a:pt x="21" y="24"/>
                  <a:pt x="20" y="24"/>
                  <a:pt x="20" y="23"/>
                </a:cubicBezTo>
                <a:cubicBezTo>
                  <a:pt x="20" y="22"/>
                  <a:pt x="20" y="22"/>
                  <a:pt x="20" y="22"/>
                </a:cubicBezTo>
                <a:cubicBezTo>
                  <a:pt x="19" y="21"/>
                  <a:pt x="19" y="21"/>
                  <a:pt x="18" y="21"/>
                </a:cubicBezTo>
                <a:cubicBezTo>
                  <a:pt x="18" y="21"/>
                  <a:pt x="18" y="21"/>
                  <a:pt x="18" y="21"/>
                </a:cubicBezTo>
                <a:cubicBezTo>
                  <a:pt x="16" y="22"/>
                  <a:pt x="14" y="22"/>
                  <a:pt x="12" y="23"/>
                </a:cubicBezTo>
                <a:cubicBezTo>
                  <a:pt x="12" y="23"/>
                  <a:pt x="12" y="24"/>
                  <a:pt x="11" y="24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7"/>
                  <a:pt x="12" y="27"/>
                  <a:pt x="11" y="28"/>
                </a:cubicBezTo>
                <a:cubicBezTo>
                  <a:pt x="11" y="28"/>
                  <a:pt x="11" y="28"/>
                  <a:pt x="10" y="28"/>
                </a:cubicBezTo>
                <a:cubicBezTo>
                  <a:pt x="10" y="28"/>
                  <a:pt x="9" y="28"/>
                  <a:pt x="9" y="28"/>
                </a:cubicBezTo>
                <a:cubicBezTo>
                  <a:pt x="9" y="27"/>
                  <a:pt x="8" y="27"/>
                  <a:pt x="8" y="27"/>
                </a:cubicBezTo>
                <a:cubicBezTo>
                  <a:pt x="8" y="27"/>
                  <a:pt x="8" y="27"/>
                  <a:pt x="8" y="27"/>
                </a:cubicBezTo>
                <a:cubicBezTo>
                  <a:pt x="7" y="27"/>
                  <a:pt x="6" y="27"/>
                  <a:pt x="6" y="28"/>
                </a:cubicBezTo>
                <a:cubicBezTo>
                  <a:pt x="5" y="29"/>
                  <a:pt x="4" y="31"/>
                  <a:pt x="3" y="32"/>
                </a:cubicBezTo>
                <a:cubicBezTo>
                  <a:pt x="2" y="33"/>
                  <a:pt x="2" y="33"/>
                  <a:pt x="2" y="34"/>
                </a:cubicBezTo>
                <a:cubicBezTo>
                  <a:pt x="3" y="35"/>
                  <a:pt x="3" y="35"/>
                  <a:pt x="4" y="35"/>
                </a:cubicBezTo>
                <a:cubicBezTo>
                  <a:pt x="4" y="36"/>
                  <a:pt x="5" y="36"/>
                  <a:pt x="4" y="37"/>
                </a:cubicBezTo>
                <a:cubicBezTo>
                  <a:pt x="4" y="38"/>
                  <a:pt x="4" y="38"/>
                  <a:pt x="3" y="38"/>
                </a:cubicBezTo>
                <a:cubicBezTo>
                  <a:pt x="3" y="38"/>
                  <a:pt x="3" y="38"/>
                  <a:pt x="3" y="38"/>
                </a:cubicBezTo>
                <a:cubicBezTo>
                  <a:pt x="2" y="38"/>
                  <a:pt x="2" y="38"/>
                  <a:pt x="2" y="38"/>
                </a:cubicBezTo>
                <a:cubicBezTo>
                  <a:pt x="2" y="38"/>
                  <a:pt x="1" y="38"/>
                  <a:pt x="1" y="39"/>
                </a:cubicBezTo>
                <a:cubicBezTo>
                  <a:pt x="1" y="39"/>
                  <a:pt x="0" y="39"/>
                  <a:pt x="0" y="40"/>
                </a:cubicBezTo>
                <a:cubicBezTo>
                  <a:pt x="0" y="41"/>
                  <a:pt x="0" y="42"/>
                  <a:pt x="0" y="43"/>
                </a:cubicBezTo>
                <a:cubicBezTo>
                  <a:pt x="0" y="44"/>
                  <a:pt x="0" y="45"/>
                  <a:pt x="0" y="46"/>
                </a:cubicBezTo>
                <a:cubicBezTo>
                  <a:pt x="0" y="46"/>
                  <a:pt x="1" y="47"/>
                  <a:pt x="1" y="47"/>
                </a:cubicBezTo>
                <a:cubicBezTo>
                  <a:pt x="1" y="47"/>
                  <a:pt x="2" y="48"/>
                  <a:pt x="2" y="48"/>
                </a:cubicBezTo>
                <a:cubicBezTo>
                  <a:pt x="2" y="48"/>
                  <a:pt x="2" y="48"/>
                  <a:pt x="3" y="47"/>
                </a:cubicBezTo>
                <a:cubicBezTo>
                  <a:pt x="3" y="47"/>
                  <a:pt x="3" y="47"/>
                  <a:pt x="3" y="47"/>
                </a:cubicBezTo>
                <a:cubicBezTo>
                  <a:pt x="4" y="47"/>
                  <a:pt x="4" y="48"/>
                  <a:pt x="4" y="49"/>
                </a:cubicBezTo>
                <a:cubicBezTo>
                  <a:pt x="5" y="49"/>
                  <a:pt x="4" y="50"/>
                  <a:pt x="4" y="51"/>
                </a:cubicBezTo>
                <a:cubicBezTo>
                  <a:pt x="3" y="51"/>
                  <a:pt x="3" y="51"/>
                  <a:pt x="2" y="52"/>
                </a:cubicBezTo>
                <a:cubicBezTo>
                  <a:pt x="2" y="52"/>
                  <a:pt x="2" y="53"/>
                  <a:pt x="3" y="53"/>
                </a:cubicBezTo>
                <a:cubicBezTo>
                  <a:pt x="4" y="55"/>
                  <a:pt x="5" y="57"/>
                  <a:pt x="6" y="58"/>
                </a:cubicBezTo>
                <a:cubicBezTo>
                  <a:pt x="6" y="58"/>
                  <a:pt x="7" y="59"/>
                  <a:pt x="8" y="59"/>
                </a:cubicBezTo>
                <a:cubicBezTo>
                  <a:pt x="8" y="59"/>
                  <a:pt x="8" y="59"/>
                  <a:pt x="8" y="59"/>
                </a:cubicBezTo>
                <a:cubicBezTo>
                  <a:pt x="8" y="59"/>
                  <a:pt x="9" y="58"/>
                  <a:pt x="9" y="58"/>
                </a:cubicBezTo>
                <a:cubicBezTo>
                  <a:pt x="9" y="58"/>
                  <a:pt x="10" y="57"/>
                  <a:pt x="10" y="57"/>
                </a:cubicBezTo>
                <a:cubicBezTo>
                  <a:pt x="11" y="57"/>
                  <a:pt x="11" y="58"/>
                  <a:pt x="11" y="58"/>
                </a:cubicBezTo>
                <a:cubicBezTo>
                  <a:pt x="12" y="58"/>
                  <a:pt x="12" y="59"/>
                  <a:pt x="12" y="60"/>
                </a:cubicBezTo>
                <a:cubicBezTo>
                  <a:pt x="11" y="60"/>
                  <a:pt x="11" y="61"/>
                  <a:pt x="11" y="61"/>
                </a:cubicBezTo>
                <a:cubicBezTo>
                  <a:pt x="12" y="62"/>
                  <a:pt x="12" y="62"/>
                  <a:pt x="12" y="63"/>
                </a:cubicBezTo>
                <a:cubicBezTo>
                  <a:pt x="14" y="64"/>
                  <a:pt x="16" y="64"/>
                  <a:pt x="18" y="65"/>
                </a:cubicBezTo>
                <a:cubicBezTo>
                  <a:pt x="18" y="65"/>
                  <a:pt x="18" y="65"/>
                  <a:pt x="18" y="65"/>
                </a:cubicBezTo>
                <a:cubicBezTo>
                  <a:pt x="19" y="65"/>
                  <a:pt x="19" y="64"/>
                  <a:pt x="20" y="64"/>
                </a:cubicBezTo>
                <a:cubicBezTo>
                  <a:pt x="20" y="64"/>
                  <a:pt x="20" y="63"/>
                  <a:pt x="20" y="63"/>
                </a:cubicBezTo>
                <a:cubicBezTo>
                  <a:pt x="20" y="62"/>
                  <a:pt x="21" y="61"/>
                  <a:pt x="22" y="61"/>
                </a:cubicBezTo>
                <a:cubicBezTo>
                  <a:pt x="23" y="61"/>
                  <a:pt x="24" y="62"/>
                  <a:pt x="24" y="63"/>
                </a:cubicBezTo>
                <a:cubicBezTo>
                  <a:pt x="24" y="63"/>
                  <a:pt x="24" y="64"/>
                  <a:pt x="24" y="64"/>
                </a:cubicBezTo>
                <a:cubicBezTo>
                  <a:pt x="25" y="64"/>
                  <a:pt x="25" y="65"/>
                  <a:pt x="26" y="65"/>
                </a:cubicBezTo>
                <a:cubicBezTo>
                  <a:pt x="26" y="65"/>
                  <a:pt x="26" y="65"/>
                  <a:pt x="26" y="65"/>
                </a:cubicBezTo>
                <a:cubicBezTo>
                  <a:pt x="28" y="64"/>
                  <a:pt x="30" y="64"/>
                  <a:pt x="32" y="63"/>
                </a:cubicBezTo>
                <a:cubicBezTo>
                  <a:pt x="32" y="62"/>
                  <a:pt x="32" y="62"/>
                  <a:pt x="33" y="61"/>
                </a:cubicBezTo>
                <a:cubicBezTo>
                  <a:pt x="33" y="61"/>
                  <a:pt x="33" y="60"/>
                  <a:pt x="32" y="60"/>
                </a:cubicBezTo>
                <a:cubicBezTo>
                  <a:pt x="32" y="59"/>
                  <a:pt x="32" y="58"/>
                  <a:pt x="33" y="58"/>
                </a:cubicBezTo>
                <a:cubicBezTo>
                  <a:pt x="33" y="58"/>
                  <a:pt x="33" y="57"/>
                  <a:pt x="34" y="57"/>
                </a:cubicBezTo>
                <a:cubicBezTo>
                  <a:pt x="34" y="57"/>
                  <a:pt x="35" y="58"/>
                  <a:pt x="35" y="58"/>
                </a:cubicBezTo>
                <a:cubicBezTo>
                  <a:pt x="35" y="58"/>
                  <a:pt x="36" y="59"/>
                  <a:pt x="36" y="59"/>
                </a:cubicBezTo>
                <a:cubicBezTo>
                  <a:pt x="36" y="59"/>
                  <a:pt x="36" y="59"/>
                  <a:pt x="36" y="59"/>
                </a:cubicBezTo>
                <a:cubicBezTo>
                  <a:pt x="37" y="59"/>
                  <a:pt x="38" y="58"/>
                  <a:pt x="38" y="58"/>
                </a:cubicBezTo>
                <a:cubicBezTo>
                  <a:pt x="39" y="57"/>
                  <a:pt x="40" y="55"/>
                  <a:pt x="41" y="53"/>
                </a:cubicBezTo>
                <a:cubicBezTo>
                  <a:pt x="42" y="53"/>
                  <a:pt x="42" y="52"/>
                  <a:pt x="42" y="52"/>
                </a:cubicBezTo>
                <a:cubicBezTo>
                  <a:pt x="41" y="51"/>
                  <a:pt x="41" y="51"/>
                  <a:pt x="40" y="51"/>
                </a:cubicBezTo>
                <a:cubicBezTo>
                  <a:pt x="40" y="50"/>
                  <a:pt x="39" y="49"/>
                  <a:pt x="40" y="49"/>
                </a:cubicBezTo>
                <a:cubicBezTo>
                  <a:pt x="40" y="48"/>
                  <a:pt x="40" y="47"/>
                  <a:pt x="41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2" y="48"/>
                  <a:pt x="42" y="48"/>
                  <a:pt x="42" y="48"/>
                </a:cubicBezTo>
                <a:cubicBezTo>
                  <a:pt x="42" y="48"/>
                  <a:pt x="43" y="47"/>
                  <a:pt x="43" y="47"/>
                </a:cubicBezTo>
                <a:cubicBezTo>
                  <a:pt x="43" y="47"/>
                  <a:pt x="44" y="46"/>
                  <a:pt x="44" y="46"/>
                </a:cubicBezTo>
                <a:cubicBezTo>
                  <a:pt x="44" y="45"/>
                  <a:pt x="44" y="44"/>
                  <a:pt x="44" y="43"/>
                </a:cubicBezTo>
                <a:cubicBezTo>
                  <a:pt x="44" y="42"/>
                  <a:pt x="44" y="41"/>
                  <a:pt x="44" y="40"/>
                </a:cubicBezTo>
                <a:cubicBezTo>
                  <a:pt x="44" y="39"/>
                  <a:pt x="43" y="39"/>
                  <a:pt x="43" y="39"/>
                </a:cubicBezTo>
                <a:close/>
                <a:moveTo>
                  <a:pt x="37" y="48"/>
                </a:moveTo>
                <a:cubicBezTo>
                  <a:pt x="36" y="50"/>
                  <a:pt x="37" y="52"/>
                  <a:pt x="38" y="53"/>
                </a:cubicBezTo>
                <a:cubicBezTo>
                  <a:pt x="38" y="54"/>
                  <a:pt x="37" y="54"/>
                  <a:pt x="36" y="55"/>
                </a:cubicBezTo>
                <a:cubicBezTo>
                  <a:pt x="35" y="54"/>
                  <a:pt x="33" y="54"/>
                  <a:pt x="31" y="55"/>
                </a:cubicBezTo>
                <a:cubicBezTo>
                  <a:pt x="29" y="57"/>
                  <a:pt x="29" y="59"/>
                  <a:pt x="29" y="60"/>
                </a:cubicBezTo>
                <a:cubicBezTo>
                  <a:pt x="28" y="61"/>
                  <a:pt x="27" y="61"/>
                  <a:pt x="26" y="61"/>
                </a:cubicBezTo>
                <a:cubicBezTo>
                  <a:pt x="26" y="60"/>
                  <a:pt x="24" y="58"/>
                  <a:pt x="22" y="58"/>
                </a:cubicBezTo>
                <a:cubicBezTo>
                  <a:pt x="20" y="58"/>
                  <a:pt x="18" y="60"/>
                  <a:pt x="18" y="61"/>
                </a:cubicBezTo>
                <a:cubicBezTo>
                  <a:pt x="17" y="61"/>
                  <a:pt x="16" y="61"/>
                  <a:pt x="15" y="60"/>
                </a:cubicBezTo>
                <a:cubicBezTo>
                  <a:pt x="15" y="59"/>
                  <a:pt x="15" y="57"/>
                  <a:pt x="13" y="55"/>
                </a:cubicBezTo>
                <a:cubicBezTo>
                  <a:pt x="11" y="54"/>
                  <a:pt x="9" y="54"/>
                  <a:pt x="8" y="55"/>
                </a:cubicBezTo>
                <a:cubicBezTo>
                  <a:pt x="7" y="54"/>
                  <a:pt x="6" y="54"/>
                  <a:pt x="6" y="53"/>
                </a:cubicBezTo>
                <a:cubicBezTo>
                  <a:pt x="7" y="52"/>
                  <a:pt x="8" y="50"/>
                  <a:pt x="7" y="48"/>
                </a:cubicBezTo>
                <a:cubicBezTo>
                  <a:pt x="7" y="46"/>
                  <a:pt x="5" y="44"/>
                  <a:pt x="3" y="44"/>
                </a:cubicBezTo>
                <a:cubicBezTo>
                  <a:pt x="3" y="44"/>
                  <a:pt x="3" y="43"/>
                  <a:pt x="3" y="43"/>
                </a:cubicBezTo>
                <a:cubicBezTo>
                  <a:pt x="3" y="42"/>
                  <a:pt x="3" y="42"/>
                  <a:pt x="3" y="41"/>
                </a:cubicBezTo>
                <a:cubicBezTo>
                  <a:pt x="5" y="41"/>
                  <a:pt x="7" y="40"/>
                  <a:pt x="7" y="38"/>
                </a:cubicBezTo>
                <a:cubicBezTo>
                  <a:pt x="8" y="36"/>
                  <a:pt x="7" y="34"/>
                  <a:pt x="6" y="33"/>
                </a:cubicBezTo>
                <a:cubicBezTo>
                  <a:pt x="6" y="32"/>
                  <a:pt x="7" y="31"/>
                  <a:pt x="8" y="30"/>
                </a:cubicBezTo>
                <a:cubicBezTo>
                  <a:pt x="9" y="32"/>
                  <a:pt x="11" y="32"/>
                  <a:pt x="13" y="30"/>
                </a:cubicBezTo>
                <a:cubicBezTo>
                  <a:pt x="15" y="29"/>
                  <a:pt x="15" y="27"/>
                  <a:pt x="15" y="25"/>
                </a:cubicBezTo>
                <a:cubicBezTo>
                  <a:pt x="16" y="25"/>
                  <a:pt x="17" y="25"/>
                  <a:pt x="18" y="24"/>
                </a:cubicBezTo>
                <a:cubicBezTo>
                  <a:pt x="18" y="26"/>
                  <a:pt x="20" y="27"/>
                  <a:pt x="22" y="27"/>
                </a:cubicBezTo>
                <a:cubicBezTo>
                  <a:pt x="24" y="27"/>
                  <a:pt x="26" y="26"/>
                  <a:pt x="26" y="24"/>
                </a:cubicBezTo>
                <a:cubicBezTo>
                  <a:pt x="27" y="25"/>
                  <a:pt x="28" y="25"/>
                  <a:pt x="29" y="25"/>
                </a:cubicBezTo>
                <a:cubicBezTo>
                  <a:pt x="29" y="27"/>
                  <a:pt x="29" y="29"/>
                  <a:pt x="31" y="30"/>
                </a:cubicBezTo>
                <a:cubicBezTo>
                  <a:pt x="33" y="32"/>
                  <a:pt x="35" y="32"/>
                  <a:pt x="36" y="30"/>
                </a:cubicBezTo>
                <a:cubicBezTo>
                  <a:pt x="37" y="31"/>
                  <a:pt x="38" y="32"/>
                  <a:pt x="38" y="33"/>
                </a:cubicBezTo>
                <a:cubicBezTo>
                  <a:pt x="37" y="34"/>
                  <a:pt x="36" y="36"/>
                  <a:pt x="37" y="38"/>
                </a:cubicBezTo>
                <a:cubicBezTo>
                  <a:pt x="37" y="40"/>
                  <a:pt x="39" y="41"/>
                  <a:pt x="41" y="41"/>
                </a:cubicBezTo>
                <a:cubicBezTo>
                  <a:pt x="41" y="42"/>
                  <a:pt x="41" y="42"/>
                  <a:pt x="41" y="43"/>
                </a:cubicBezTo>
                <a:cubicBezTo>
                  <a:pt x="41" y="43"/>
                  <a:pt x="41" y="44"/>
                  <a:pt x="41" y="44"/>
                </a:cubicBezTo>
                <a:cubicBezTo>
                  <a:pt x="39" y="44"/>
                  <a:pt x="37" y="46"/>
                  <a:pt x="37" y="48"/>
                </a:cubicBezTo>
                <a:close/>
                <a:moveTo>
                  <a:pt x="61" y="12"/>
                </a:moveTo>
                <a:cubicBezTo>
                  <a:pt x="61" y="12"/>
                  <a:pt x="61" y="11"/>
                  <a:pt x="61" y="11"/>
                </a:cubicBezTo>
                <a:cubicBezTo>
                  <a:pt x="60" y="11"/>
                  <a:pt x="60" y="11"/>
                  <a:pt x="59" y="11"/>
                </a:cubicBezTo>
                <a:cubicBezTo>
                  <a:pt x="59" y="11"/>
                  <a:pt x="59" y="11"/>
                  <a:pt x="59" y="11"/>
                </a:cubicBezTo>
                <a:cubicBezTo>
                  <a:pt x="59" y="11"/>
                  <a:pt x="59" y="11"/>
                  <a:pt x="59" y="11"/>
                </a:cubicBezTo>
                <a:cubicBezTo>
                  <a:pt x="59" y="11"/>
                  <a:pt x="59" y="11"/>
                  <a:pt x="59" y="11"/>
                </a:cubicBezTo>
                <a:cubicBezTo>
                  <a:pt x="59" y="10"/>
                  <a:pt x="59" y="10"/>
                  <a:pt x="59" y="10"/>
                </a:cubicBezTo>
                <a:cubicBezTo>
                  <a:pt x="59" y="10"/>
                  <a:pt x="60" y="10"/>
                  <a:pt x="60" y="9"/>
                </a:cubicBezTo>
                <a:cubicBezTo>
                  <a:pt x="60" y="9"/>
                  <a:pt x="60" y="8"/>
                  <a:pt x="60" y="7"/>
                </a:cubicBezTo>
                <a:cubicBezTo>
                  <a:pt x="59" y="6"/>
                  <a:pt x="58" y="5"/>
                  <a:pt x="57" y="4"/>
                </a:cubicBezTo>
                <a:cubicBezTo>
                  <a:pt x="57" y="4"/>
                  <a:pt x="57" y="4"/>
                  <a:pt x="56" y="4"/>
                </a:cubicBezTo>
                <a:cubicBezTo>
                  <a:pt x="56" y="4"/>
                  <a:pt x="56" y="4"/>
                  <a:pt x="56" y="4"/>
                </a:cubicBezTo>
                <a:cubicBezTo>
                  <a:pt x="55" y="4"/>
                  <a:pt x="55" y="4"/>
                  <a:pt x="55" y="4"/>
                </a:cubicBezTo>
                <a:cubicBezTo>
                  <a:pt x="54" y="4"/>
                  <a:pt x="54" y="4"/>
                  <a:pt x="54" y="4"/>
                </a:cubicBezTo>
                <a:cubicBezTo>
                  <a:pt x="54" y="4"/>
                  <a:pt x="54" y="4"/>
                  <a:pt x="54" y="4"/>
                </a:cubicBezTo>
                <a:cubicBezTo>
                  <a:pt x="54" y="4"/>
                  <a:pt x="55" y="3"/>
                  <a:pt x="54" y="2"/>
                </a:cubicBezTo>
                <a:cubicBezTo>
                  <a:pt x="54" y="2"/>
                  <a:pt x="54" y="1"/>
                  <a:pt x="53" y="1"/>
                </a:cubicBezTo>
                <a:cubicBezTo>
                  <a:pt x="52" y="1"/>
                  <a:pt x="51" y="0"/>
                  <a:pt x="50" y="0"/>
                </a:cubicBezTo>
                <a:cubicBezTo>
                  <a:pt x="49" y="0"/>
                  <a:pt x="49" y="0"/>
                  <a:pt x="49" y="0"/>
                </a:cubicBezTo>
                <a:cubicBezTo>
                  <a:pt x="49" y="0"/>
                  <a:pt x="48" y="0"/>
                  <a:pt x="48" y="0"/>
                </a:cubicBezTo>
                <a:cubicBezTo>
                  <a:pt x="48" y="1"/>
                  <a:pt x="47" y="1"/>
                  <a:pt x="47" y="2"/>
                </a:cubicBezTo>
                <a:cubicBezTo>
                  <a:pt x="47" y="2"/>
                  <a:pt x="47" y="2"/>
                  <a:pt x="47" y="2"/>
                </a:cubicBezTo>
                <a:cubicBezTo>
                  <a:pt x="47" y="2"/>
                  <a:pt x="47" y="2"/>
                  <a:pt x="47" y="2"/>
                </a:cubicBezTo>
                <a:cubicBezTo>
                  <a:pt x="47" y="1"/>
                  <a:pt x="46" y="1"/>
                  <a:pt x="46" y="0"/>
                </a:cubicBezTo>
                <a:cubicBezTo>
                  <a:pt x="46" y="0"/>
                  <a:pt x="45" y="0"/>
                  <a:pt x="45" y="0"/>
                </a:cubicBezTo>
                <a:cubicBezTo>
                  <a:pt x="45" y="0"/>
                  <a:pt x="45" y="0"/>
                  <a:pt x="44" y="0"/>
                </a:cubicBezTo>
                <a:cubicBezTo>
                  <a:pt x="43" y="0"/>
                  <a:pt x="42" y="1"/>
                  <a:pt x="41" y="1"/>
                </a:cubicBezTo>
                <a:cubicBezTo>
                  <a:pt x="40" y="1"/>
                  <a:pt x="40" y="2"/>
                  <a:pt x="40" y="2"/>
                </a:cubicBezTo>
                <a:cubicBezTo>
                  <a:pt x="40" y="3"/>
                  <a:pt x="40" y="4"/>
                  <a:pt x="40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39" y="4"/>
                </a:cubicBezTo>
                <a:cubicBezTo>
                  <a:pt x="39" y="4"/>
                  <a:pt x="39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7" y="4"/>
                  <a:pt x="37" y="4"/>
                  <a:pt x="37" y="4"/>
                </a:cubicBezTo>
                <a:cubicBezTo>
                  <a:pt x="36" y="5"/>
                  <a:pt x="35" y="6"/>
                  <a:pt x="34" y="7"/>
                </a:cubicBezTo>
                <a:cubicBezTo>
                  <a:pt x="34" y="8"/>
                  <a:pt x="34" y="9"/>
                  <a:pt x="34" y="9"/>
                </a:cubicBezTo>
                <a:cubicBezTo>
                  <a:pt x="34" y="10"/>
                  <a:pt x="35" y="10"/>
                  <a:pt x="35" y="10"/>
                </a:cubicBezTo>
                <a:cubicBezTo>
                  <a:pt x="35" y="10"/>
                  <a:pt x="35" y="10"/>
                  <a:pt x="35" y="11"/>
                </a:cubicBezTo>
                <a:cubicBezTo>
                  <a:pt x="35" y="11"/>
                  <a:pt x="35" y="11"/>
                  <a:pt x="35" y="11"/>
                </a:cubicBezTo>
                <a:cubicBezTo>
                  <a:pt x="35" y="11"/>
                  <a:pt x="35" y="11"/>
                  <a:pt x="35" y="11"/>
                </a:cubicBezTo>
                <a:cubicBezTo>
                  <a:pt x="34" y="11"/>
                  <a:pt x="34" y="11"/>
                  <a:pt x="34" y="11"/>
                </a:cubicBezTo>
                <a:cubicBezTo>
                  <a:pt x="33" y="11"/>
                  <a:pt x="33" y="12"/>
                  <a:pt x="33" y="12"/>
                </a:cubicBezTo>
                <a:cubicBezTo>
                  <a:pt x="33" y="13"/>
                  <a:pt x="33" y="14"/>
                  <a:pt x="33" y="14"/>
                </a:cubicBezTo>
                <a:cubicBezTo>
                  <a:pt x="33" y="15"/>
                  <a:pt x="33" y="16"/>
                  <a:pt x="33" y="16"/>
                </a:cubicBezTo>
                <a:cubicBezTo>
                  <a:pt x="33" y="17"/>
                  <a:pt x="33" y="17"/>
                  <a:pt x="33" y="18"/>
                </a:cubicBezTo>
                <a:cubicBezTo>
                  <a:pt x="34" y="18"/>
                  <a:pt x="34" y="18"/>
                  <a:pt x="35" y="18"/>
                </a:cubicBezTo>
                <a:cubicBezTo>
                  <a:pt x="35" y="18"/>
                  <a:pt x="35" y="18"/>
                  <a:pt x="35" y="18"/>
                </a:cubicBezTo>
                <a:cubicBezTo>
                  <a:pt x="35" y="18"/>
                  <a:pt x="35" y="18"/>
                  <a:pt x="35" y="18"/>
                </a:cubicBezTo>
                <a:cubicBezTo>
                  <a:pt x="35" y="18"/>
                  <a:pt x="35" y="18"/>
                  <a:pt x="35" y="18"/>
                </a:cubicBezTo>
                <a:cubicBezTo>
                  <a:pt x="35" y="18"/>
                  <a:pt x="35" y="18"/>
                  <a:pt x="35" y="18"/>
                </a:cubicBezTo>
                <a:cubicBezTo>
                  <a:pt x="35" y="19"/>
                  <a:pt x="34" y="19"/>
                  <a:pt x="34" y="20"/>
                </a:cubicBezTo>
                <a:cubicBezTo>
                  <a:pt x="34" y="20"/>
                  <a:pt x="34" y="21"/>
                  <a:pt x="34" y="21"/>
                </a:cubicBezTo>
                <a:cubicBezTo>
                  <a:pt x="35" y="22"/>
                  <a:pt x="36" y="23"/>
                  <a:pt x="37" y="24"/>
                </a:cubicBezTo>
                <a:cubicBezTo>
                  <a:pt x="37" y="25"/>
                  <a:pt x="37" y="25"/>
                  <a:pt x="38" y="25"/>
                </a:cubicBezTo>
                <a:cubicBezTo>
                  <a:pt x="38" y="25"/>
                  <a:pt x="38" y="25"/>
                  <a:pt x="38" y="25"/>
                </a:cubicBezTo>
                <a:cubicBezTo>
                  <a:pt x="39" y="25"/>
                  <a:pt x="39" y="25"/>
                  <a:pt x="39" y="24"/>
                </a:cubicBezTo>
                <a:cubicBezTo>
                  <a:pt x="40" y="24"/>
                  <a:pt x="40" y="24"/>
                  <a:pt x="40" y="24"/>
                </a:cubicBezTo>
                <a:cubicBezTo>
                  <a:pt x="40" y="24"/>
                  <a:pt x="40" y="24"/>
                  <a:pt x="40" y="25"/>
                </a:cubicBezTo>
                <a:cubicBezTo>
                  <a:pt x="40" y="25"/>
                  <a:pt x="40" y="26"/>
                  <a:pt x="40" y="26"/>
                </a:cubicBezTo>
                <a:cubicBezTo>
                  <a:pt x="40" y="27"/>
                  <a:pt x="40" y="27"/>
                  <a:pt x="41" y="27"/>
                </a:cubicBezTo>
                <a:cubicBezTo>
                  <a:pt x="42" y="28"/>
                  <a:pt x="43" y="28"/>
                  <a:pt x="44" y="29"/>
                </a:cubicBezTo>
                <a:cubicBezTo>
                  <a:pt x="45" y="29"/>
                  <a:pt x="45" y="29"/>
                  <a:pt x="45" y="29"/>
                </a:cubicBezTo>
                <a:cubicBezTo>
                  <a:pt x="45" y="29"/>
                  <a:pt x="46" y="28"/>
                  <a:pt x="46" y="28"/>
                </a:cubicBezTo>
                <a:cubicBezTo>
                  <a:pt x="46" y="28"/>
                  <a:pt x="47" y="27"/>
                  <a:pt x="47" y="27"/>
                </a:cubicBezTo>
                <a:cubicBezTo>
                  <a:pt x="47" y="27"/>
                  <a:pt x="47" y="27"/>
                  <a:pt x="47" y="27"/>
                </a:cubicBezTo>
                <a:cubicBezTo>
                  <a:pt x="47" y="27"/>
                  <a:pt x="47" y="27"/>
                  <a:pt x="47" y="27"/>
                </a:cubicBezTo>
                <a:cubicBezTo>
                  <a:pt x="47" y="27"/>
                  <a:pt x="48" y="28"/>
                  <a:pt x="48" y="28"/>
                </a:cubicBezTo>
                <a:cubicBezTo>
                  <a:pt x="48" y="28"/>
                  <a:pt x="49" y="29"/>
                  <a:pt x="49" y="29"/>
                </a:cubicBezTo>
                <a:cubicBezTo>
                  <a:pt x="49" y="29"/>
                  <a:pt x="49" y="29"/>
                  <a:pt x="50" y="29"/>
                </a:cubicBezTo>
                <a:cubicBezTo>
                  <a:pt x="51" y="28"/>
                  <a:pt x="52" y="28"/>
                  <a:pt x="53" y="27"/>
                </a:cubicBezTo>
                <a:cubicBezTo>
                  <a:pt x="54" y="27"/>
                  <a:pt x="54" y="27"/>
                  <a:pt x="54" y="26"/>
                </a:cubicBezTo>
                <a:cubicBezTo>
                  <a:pt x="55" y="26"/>
                  <a:pt x="54" y="25"/>
                  <a:pt x="54" y="25"/>
                </a:cubicBezTo>
                <a:cubicBezTo>
                  <a:pt x="54" y="24"/>
                  <a:pt x="54" y="24"/>
                  <a:pt x="54" y="24"/>
                </a:cubicBezTo>
                <a:cubicBezTo>
                  <a:pt x="54" y="24"/>
                  <a:pt x="54" y="24"/>
                  <a:pt x="54" y="24"/>
                </a:cubicBezTo>
                <a:cubicBezTo>
                  <a:pt x="54" y="24"/>
                  <a:pt x="54" y="24"/>
                  <a:pt x="55" y="24"/>
                </a:cubicBezTo>
                <a:cubicBezTo>
                  <a:pt x="55" y="25"/>
                  <a:pt x="55" y="25"/>
                  <a:pt x="56" y="25"/>
                </a:cubicBezTo>
                <a:cubicBezTo>
                  <a:pt x="56" y="25"/>
                  <a:pt x="56" y="25"/>
                  <a:pt x="56" y="25"/>
                </a:cubicBezTo>
                <a:cubicBezTo>
                  <a:pt x="57" y="25"/>
                  <a:pt x="57" y="25"/>
                  <a:pt x="57" y="24"/>
                </a:cubicBezTo>
                <a:cubicBezTo>
                  <a:pt x="58" y="23"/>
                  <a:pt x="59" y="22"/>
                  <a:pt x="60" y="21"/>
                </a:cubicBezTo>
                <a:cubicBezTo>
                  <a:pt x="60" y="21"/>
                  <a:pt x="60" y="20"/>
                  <a:pt x="60" y="20"/>
                </a:cubicBezTo>
                <a:cubicBezTo>
                  <a:pt x="60" y="19"/>
                  <a:pt x="59" y="19"/>
                  <a:pt x="59" y="18"/>
                </a:cubicBezTo>
                <a:cubicBezTo>
                  <a:pt x="59" y="18"/>
                  <a:pt x="59" y="18"/>
                  <a:pt x="59" y="18"/>
                </a:cubicBezTo>
                <a:cubicBezTo>
                  <a:pt x="59" y="18"/>
                  <a:pt x="59" y="18"/>
                  <a:pt x="59" y="18"/>
                </a:cubicBezTo>
                <a:cubicBezTo>
                  <a:pt x="59" y="18"/>
                  <a:pt x="59" y="18"/>
                  <a:pt x="59" y="18"/>
                </a:cubicBezTo>
                <a:cubicBezTo>
                  <a:pt x="60" y="18"/>
                  <a:pt x="60" y="18"/>
                  <a:pt x="60" y="18"/>
                </a:cubicBezTo>
                <a:cubicBezTo>
                  <a:pt x="61" y="17"/>
                  <a:pt x="61" y="17"/>
                  <a:pt x="61" y="16"/>
                </a:cubicBezTo>
                <a:cubicBezTo>
                  <a:pt x="61" y="16"/>
                  <a:pt x="62" y="15"/>
                  <a:pt x="62" y="14"/>
                </a:cubicBezTo>
                <a:cubicBezTo>
                  <a:pt x="62" y="14"/>
                  <a:pt x="61" y="13"/>
                  <a:pt x="61" y="12"/>
                </a:cubicBezTo>
                <a:close/>
                <a:moveTo>
                  <a:pt x="58" y="15"/>
                </a:moveTo>
                <a:cubicBezTo>
                  <a:pt x="57" y="15"/>
                  <a:pt x="56" y="16"/>
                  <a:pt x="56" y="17"/>
                </a:cubicBezTo>
                <a:cubicBezTo>
                  <a:pt x="55" y="18"/>
                  <a:pt x="56" y="20"/>
                  <a:pt x="57" y="21"/>
                </a:cubicBezTo>
                <a:cubicBezTo>
                  <a:pt x="56" y="21"/>
                  <a:pt x="56" y="21"/>
                  <a:pt x="56" y="22"/>
                </a:cubicBezTo>
                <a:cubicBezTo>
                  <a:pt x="55" y="21"/>
                  <a:pt x="53" y="21"/>
                  <a:pt x="52" y="22"/>
                </a:cubicBezTo>
                <a:cubicBezTo>
                  <a:pt x="51" y="23"/>
                  <a:pt x="51" y="24"/>
                  <a:pt x="51" y="25"/>
                </a:cubicBezTo>
                <a:cubicBezTo>
                  <a:pt x="51" y="25"/>
                  <a:pt x="50" y="25"/>
                  <a:pt x="50" y="25"/>
                </a:cubicBezTo>
                <a:cubicBezTo>
                  <a:pt x="49" y="24"/>
                  <a:pt x="48" y="24"/>
                  <a:pt x="47" y="24"/>
                </a:cubicBezTo>
                <a:cubicBezTo>
                  <a:pt x="46" y="24"/>
                  <a:pt x="45" y="24"/>
                  <a:pt x="44" y="25"/>
                </a:cubicBezTo>
                <a:cubicBezTo>
                  <a:pt x="44" y="25"/>
                  <a:pt x="43" y="25"/>
                  <a:pt x="43" y="25"/>
                </a:cubicBezTo>
                <a:cubicBezTo>
                  <a:pt x="43" y="24"/>
                  <a:pt x="43" y="23"/>
                  <a:pt x="42" y="22"/>
                </a:cubicBezTo>
                <a:cubicBezTo>
                  <a:pt x="41" y="21"/>
                  <a:pt x="39" y="21"/>
                  <a:pt x="38" y="22"/>
                </a:cubicBezTo>
                <a:cubicBezTo>
                  <a:pt x="38" y="21"/>
                  <a:pt x="38" y="21"/>
                  <a:pt x="37" y="21"/>
                </a:cubicBezTo>
                <a:cubicBezTo>
                  <a:pt x="38" y="20"/>
                  <a:pt x="39" y="18"/>
                  <a:pt x="38" y="17"/>
                </a:cubicBezTo>
                <a:cubicBezTo>
                  <a:pt x="38" y="16"/>
                  <a:pt x="37" y="15"/>
                  <a:pt x="36" y="15"/>
                </a:cubicBezTo>
                <a:cubicBezTo>
                  <a:pt x="36" y="15"/>
                  <a:pt x="36" y="15"/>
                  <a:pt x="36" y="14"/>
                </a:cubicBezTo>
                <a:cubicBezTo>
                  <a:pt x="36" y="14"/>
                  <a:pt x="36" y="14"/>
                  <a:pt x="36" y="14"/>
                </a:cubicBezTo>
                <a:cubicBezTo>
                  <a:pt x="37" y="14"/>
                  <a:pt x="38" y="13"/>
                  <a:pt x="38" y="11"/>
                </a:cubicBezTo>
                <a:cubicBezTo>
                  <a:pt x="39" y="10"/>
                  <a:pt x="38" y="9"/>
                  <a:pt x="37" y="8"/>
                </a:cubicBezTo>
                <a:cubicBezTo>
                  <a:pt x="38" y="8"/>
                  <a:pt x="38" y="7"/>
                  <a:pt x="38" y="7"/>
                </a:cubicBezTo>
                <a:cubicBezTo>
                  <a:pt x="39" y="8"/>
                  <a:pt x="41" y="8"/>
                  <a:pt x="42" y="7"/>
                </a:cubicBezTo>
                <a:cubicBezTo>
                  <a:pt x="43" y="6"/>
                  <a:pt x="43" y="5"/>
                  <a:pt x="43" y="4"/>
                </a:cubicBezTo>
                <a:cubicBezTo>
                  <a:pt x="43" y="3"/>
                  <a:pt x="44" y="3"/>
                  <a:pt x="44" y="3"/>
                </a:cubicBezTo>
                <a:cubicBezTo>
                  <a:pt x="45" y="4"/>
                  <a:pt x="46" y="5"/>
                  <a:pt x="47" y="5"/>
                </a:cubicBezTo>
                <a:cubicBezTo>
                  <a:pt x="48" y="5"/>
                  <a:pt x="49" y="4"/>
                  <a:pt x="50" y="3"/>
                </a:cubicBezTo>
                <a:cubicBezTo>
                  <a:pt x="50" y="3"/>
                  <a:pt x="51" y="3"/>
                  <a:pt x="51" y="4"/>
                </a:cubicBezTo>
                <a:cubicBezTo>
                  <a:pt x="51" y="5"/>
                  <a:pt x="51" y="6"/>
                  <a:pt x="52" y="7"/>
                </a:cubicBezTo>
                <a:cubicBezTo>
                  <a:pt x="53" y="8"/>
                  <a:pt x="55" y="8"/>
                  <a:pt x="56" y="7"/>
                </a:cubicBezTo>
                <a:cubicBezTo>
                  <a:pt x="56" y="7"/>
                  <a:pt x="56" y="8"/>
                  <a:pt x="57" y="8"/>
                </a:cubicBezTo>
                <a:cubicBezTo>
                  <a:pt x="56" y="9"/>
                  <a:pt x="55" y="10"/>
                  <a:pt x="56" y="11"/>
                </a:cubicBezTo>
                <a:cubicBezTo>
                  <a:pt x="56" y="13"/>
                  <a:pt x="57" y="14"/>
                  <a:pt x="58" y="14"/>
                </a:cubicBezTo>
                <a:cubicBezTo>
                  <a:pt x="58" y="14"/>
                  <a:pt x="59" y="14"/>
                  <a:pt x="59" y="14"/>
                </a:cubicBezTo>
                <a:cubicBezTo>
                  <a:pt x="59" y="15"/>
                  <a:pt x="58" y="15"/>
                  <a:pt x="58" y="15"/>
                </a:cubicBezTo>
                <a:close/>
              </a:path>
            </a:pathLst>
          </a:custGeom>
          <a:solidFill>
            <a:srgbClr val="6C7F5B"/>
          </a:solidFill>
          <a:ln>
            <a:noFill/>
          </a:ln>
        </p:spPr>
        <p:txBody>
          <a:bodyPr vert="horz" wrap="square" lIns="91412" tIns="45707" rIns="91412" bIns="45707" numCol="1" anchor="t" anchorCtr="0" compatLnSpc="1"/>
          <a:lstStyle/>
          <a:p>
            <a:pPr defTabSz="1218565">
              <a:defRPr/>
            </a:pPr>
            <a:endParaRPr lang="en-US" sz="1800" kern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76" name="Freeform 35"/>
          <p:cNvSpPr>
            <a:spLocks noEditPoints="1"/>
          </p:cNvSpPr>
          <p:nvPr/>
        </p:nvSpPr>
        <p:spPr bwMode="auto">
          <a:xfrm>
            <a:off x="7898765" y="2076450"/>
            <a:ext cx="386080" cy="386080"/>
          </a:xfrm>
          <a:custGeom>
            <a:avLst/>
            <a:gdLst>
              <a:gd name="T0" fmla="*/ 45 w 62"/>
              <a:gd name="T1" fmla="*/ 4 h 62"/>
              <a:gd name="T2" fmla="*/ 45 w 62"/>
              <a:gd name="T3" fmla="*/ 9 h 62"/>
              <a:gd name="T4" fmla="*/ 17 w 62"/>
              <a:gd name="T5" fmla="*/ 52 h 62"/>
              <a:gd name="T6" fmla="*/ 16 w 62"/>
              <a:gd name="T7" fmla="*/ 58 h 62"/>
              <a:gd name="T8" fmla="*/ 19 w 62"/>
              <a:gd name="T9" fmla="*/ 52 h 62"/>
              <a:gd name="T10" fmla="*/ 54 w 62"/>
              <a:gd name="T11" fmla="*/ 19 h 62"/>
              <a:gd name="T12" fmla="*/ 56 w 62"/>
              <a:gd name="T13" fmla="*/ 15 h 62"/>
              <a:gd name="T14" fmla="*/ 53 w 62"/>
              <a:gd name="T15" fmla="*/ 19 h 62"/>
              <a:gd name="T16" fmla="*/ 4 w 62"/>
              <a:gd name="T17" fmla="*/ 46 h 62"/>
              <a:gd name="T18" fmla="*/ 9 w 62"/>
              <a:gd name="T19" fmla="*/ 44 h 62"/>
              <a:gd name="T20" fmla="*/ 61 w 62"/>
              <a:gd name="T21" fmla="*/ 30 h 62"/>
              <a:gd name="T22" fmla="*/ 56 w 62"/>
              <a:gd name="T23" fmla="*/ 32 h 62"/>
              <a:gd name="T24" fmla="*/ 61 w 62"/>
              <a:gd name="T25" fmla="*/ 30 h 62"/>
              <a:gd name="T26" fmla="*/ 1 w 62"/>
              <a:gd name="T27" fmla="*/ 30 h 62"/>
              <a:gd name="T28" fmla="*/ 5 w 62"/>
              <a:gd name="T29" fmla="*/ 32 h 62"/>
              <a:gd name="T30" fmla="*/ 52 w 62"/>
              <a:gd name="T31" fmla="*/ 43 h 62"/>
              <a:gd name="T32" fmla="*/ 57 w 62"/>
              <a:gd name="T33" fmla="*/ 47 h 62"/>
              <a:gd name="T34" fmla="*/ 54 w 62"/>
              <a:gd name="T35" fmla="*/ 43 h 62"/>
              <a:gd name="T36" fmla="*/ 10 w 62"/>
              <a:gd name="T37" fmla="*/ 18 h 62"/>
              <a:gd name="T38" fmla="*/ 4 w 62"/>
              <a:gd name="T39" fmla="*/ 15 h 62"/>
              <a:gd name="T40" fmla="*/ 45 w 62"/>
              <a:gd name="T41" fmla="*/ 52 h 62"/>
              <a:gd name="T42" fmla="*/ 45 w 62"/>
              <a:gd name="T43" fmla="*/ 57 h 62"/>
              <a:gd name="T44" fmla="*/ 47 w 62"/>
              <a:gd name="T45" fmla="*/ 56 h 62"/>
              <a:gd name="T46" fmla="*/ 30 w 62"/>
              <a:gd name="T47" fmla="*/ 56 h 62"/>
              <a:gd name="T48" fmla="*/ 32 w 62"/>
              <a:gd name="T49" fmla="*/ 61 h 62"/>
              <a:gd name="T50" fmla="*/ 17 w 62"/>
              <a:gd name="T51" fmla="*/ 9 h 62"/>
              <a:gd name="T52" fmla="*/ 19 w 62"/>
              <a:gd name="T53" fmla="*/ 8 h 62"/>
              <a:gd name="T54" fmla="*/ 15 w 62"/>
              <a:gd name="T55" fmla="*/ 5 h 62"/>
              <a:gd name="T56" fmla="*/ 32 w 62"/>
              <a:gd name="T57" fmla="*/ 5 h 62"/>
              <a:gd name="T58" fmla="*/ 30 w 62"/>
              <a:gd name="T59" fmla="*/ 1 h 62"/>
              <a:gd name="T60" fmla="*/ 53 w 62"/>
              <a:gd name="T61" fmla="*/ 30 h 62"/>
              <a:gd name="T62" fmla="*/ 29 w 62"/>
              <a:gd name="T63" fmla="*/ 53 h 62"/>
              <a:gd name="T64" fmla="*/ 14 w 62"/>
              <a:gd name="T65" fmla="*/ 19 h 62"/>
              <a:gd name="T66" fmla="*/ 48 w 62"/>
              <a:gd name="T67" fmla="*/ 19 h 62"/>
              <a:gd name="T68" fmla="*/ 46 w 62"/>
              <a:gd name="T69" fmla="*/ 22 h 62"/>
              <a:gd name="T70" fmla="*/ 46 w 62"/>
              <a:gd name="T71" fmla="*/ 22 h 62"/>
              <a:gd name="T72" fmla="*/ 39 w 62"/>
              <a:gd name="T73" fmla="*/ 27 h 62"/>
              <a:gd name="T74" fmla="*/ 31 w 62"/>
              <a:gd name="T75" fmla="*/ 48 h 62"/>
              <a:gd name="T76" fmla="*/ 36 w 62"/>
              <a:gd name="T77" fmla="*/ 27 h 62"/>
              <a:gd name="T78" fmla="*/ 36 w 62"/>
              <a:gd name="T79" fmla="*/ 27 h 62"/>
              <a:gd name="T80" fmla="*/ 23 w 62"/>
              <a:gd name="T81" fmla="*/ 27 h 62"/>
              <a:gd name="T82" fmla="*/ 21 w 62"/>
              <a:gd name="T83" fmla="*/ 27 h 62"/>
              <a:gd name="T84" fmla="*/ 28 w 62"/>
              <a:gd name="T85" fmla="*/ 47 h 62"/>
              <a:gd name="T86" fmla="*/ 28 w 62"/>
              <a:gd name="T87" fmla="*/ 47 h 62"/>
              <a:gd name="T88" fmla="*/ 39 w 62"/>
              <a:gd name="T89" fmla="*/ 29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62" h="62">
                <a:moveTo>
                  <a:pt x="43" y="9"/>
                </a:moveTo>
                <a:cubicBezTo>
                  <a:pt x="43" y="9"/>
                  <a:pt x="43" y="9"/>
                  <a:pt x="43" y="8"/>
                </a:cubicBezTo>
                <a:cubicBezTo>
                  <a:pt x="45" y="4"/>
                  <a:pt x="45" y="4"/>
                  <a:pt x="45" y="4"/>
                </a:cubicBezTo>
                <a:cubicBezTo>
                  <a:pt x="45" y="4"/>
                  <a:pt x="46" y="4"/>
                  <a:pt x="46" y="4"/>
                </a:cubicBezTo>
                <a:cubicBezTo>
                  <a:pt x="47" y="4"/>
                  <a:pt x="47" y="5"/>
                  <a:pt x="47" y="5"/>
                </a:cubicBezTo>
                <a:cubicBezTo>
                  <a:pt x="45" y="9"/>
                  <a:pt x="45" y="9"/>
                  <a:pt x="45" y="9"/>
                </a:cubicBezTo>
                <a:cubicBezTo>
                  <a:pt x="44" y="9"/>
                  <a:pt x="44" y="10"/>
                  <a:pt x="44" y="10"/>
                </a:cubicBezTo>
                <a:cubicBezTo>
                  <a:pt x="43" y="10"/>
                  <a:pt x="43" y="9"/>
                  <a:pt x="43" y="9"/>
                </a:cubicBezTo>
                <a:close/>
                <a:moveTo>
                  <a:pt x="17" y="52"/>
                </a:moveTo>
                <a:cubicBezTo>
                  <a:pt x="15" y="56"/>
                  <a:pt x="15" y="56"/>
                  <a:pt x="15" y="56"/>
                </a:cubicBezTo>
                <a:cubicBezTo>
                  <a:pt x="15" y="57"/>
                  <a:pt x="15" y="57"/>
                  <a:pt x="15" y="58"/>
                </a:cubicBezTo>
                <a:cubicBezTo>
                  <a:pt x="16" y="58"/>
                  <a:pt x="16" y="58"/>
                  <a:pt x="16" y="58"/>
                </a:cubicBezTo>
                <a:cubicBezTo>
                  <a:pt x="16" y="58"/>
                  <a:pt x="17" y="57"/>
                  <a:pt x="17" y="57"/>
                </a:cubicBezTo>
                <a:cubicBezTo>
                  <a:pt x="19" y="53"/>
                  <a:pt x="19" y="53"/>
                  <a:pt x="19" y="53"/>
                </a:cubicBezTo>
                <a:cubicBezTo>
                  <a:pt x="19" y="53"/>
                  <a:pt x="19" y="52"/>
                  <a:pt x="19" y="52"/>
                </a:cubicBezTo>
                <a:cubicBezTo>
                  <a:pt x="18" y="52"/>
                  <a:pt x="18" y="52"/>
                  <a:pt x="17" y="52"/>
                </a:cubicBezTo>
                <a:close/>
                <a:moveTo>
                  <a:pt x="53" y="19"/>
                </a:moveTo>
                <a:cubicBezTo>
                  <a:pt x="53" y="19"/>
                  <a:pt x="53" y="19"/>
                  <a:pt x="54" y="19"/>
                </a:cubicBezTo>
                <a:cubicBezTo>
                  <a:pt x="57" y="17"/>
                  <a:pt x="57" y="17"/>
                  <a:pt x="57" y="17"/>
                </a:cubicBezTo>
                <a:cubicBezTo>
                  <a:pt x="58" y="16"/>
                  <a:pt x="58" y="16"/>
                  <a:pt x="58" y="15"/>
                </a:cubicBezTo>
                <a:cubicBezTo>
                  <a:pt x="57" y="15"/>
                  <a:pt x="57" y="14"/>
                  <a:pt x="56" y="15"/>
                </a:cubicBezTo>
                <a:cubicBezTo>
                  <a:pt x="53" y="17"/>
                  <a:pt x="53" y="17"/>
                  <a:pt x="53" y="17"/>
                </a:cubicBezTo>
                <a:cubicBezTo>
                  <a:pt x="52" y="17"/>
                  <a:pt x="52" y="18"/>
                  <a:pt x="52" y="18"/>
                </a:cubicBezTo>
                <a:cubicBezTo>
                  <a:pt x="52" y="19"/>
                  <a:pt x="53" y="19"/>
                  <a:pt x="53" y="19"/>
                </a:cubicBezTo>
                <a:close/>
                <a:moveTo>
                  <a:pt x="8" y="43"/>
                </a:moveTo>
                <a:cubicBezTo>
                  <a:pt x="4" y="45"/>
                  <a:pt x="4" y="45"/>
                  <a:pt x="4" y="45"/>
                </a:cubicBezTo>
                <a:cubicBezTo>
                  <a:pt x="4" y="45"/>
                  <a:pt x="4" y="46"/>
                  <a:pt x="4" y="46"/>
                </a:cubicBezTo>
                <a:cubicBezTo>
                  <a:pt x="4" y="46"/>
                  <a:pt x="5" y="47"/>
                  <a:pt x="5" y="47"/>
                </a:cubicBezTo>
                <a:cubicBezTo>
                  <a:pt x="5" y="47"/>
                  <a:pt x="5" y="47"/>
                  <a:pt x="5" y="47"/>
                </a:cubicBezTo>
                <a:cubicBezTo>
                  <a:pt x="9" y="44"/>
                  <a:pt x="9" y="44"/>
                  <a:pt x="9" y="44"/>
                </a:cubicBezTo>
                <a:cubicBezTo>
                  <a:pt x="10" y="44"/>
                  <a:pt x="10" y="43"/>
                  <a:pt x="10" y="43"/>
                </a:cubicBezTo>
                <a:cubicBezTo>
                  <a:pt x="9" y="42"/>
                  <a:pt x="9" y="42"/>
                  <a:pt x="8" y="43"/>
                </a:cubicBezTo>
                <a:close/>
                <a:moveTo>
                  <a:pt x="61" y="30"/>
                </a:move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5" y="30"/>
                  <a:pt x="55" y="31"/>
                </a:cubicBezTo>
                <a:cubicBezTo>
                  <a:pt x="55" y="31"/>
                  <a:pt x="56" y="32"/>
                  <a:pt x="56" y="32"/>
                </a:cubicBezTo>
                <a:cubicBezTo>
                  <a:pt x="61" y="32"/>
                  <a:pt x="61" y="32"/>
                  <a:pt x="61" y="32"/>
                </a:cubicBezTo>
                <a:cubicBezTo>
                  <a:pt x="61" y="32"/>
                  <a:pt x="62" y="31"/>
                  <a:pt x="62" y="31"/>
                </a:cubicBezTo>
                <a:cubicBezTo>
                  <a:pt x="62" y="30"/>
                  <a:pt x="61" y="30"/>
                  <a:pt x="61" y="30"/>
                </a:cubicBezTo>
                <a:close/>
                <a:moveTo>
                  <a:pt x="6" y="31"/>
                </a:moveTo>
                <a:cubicBezTo>
                  <a:pt x="6" y="30"/>
                  <a:pt x="6" y="30"/>
                  <a:pt x="5" y="30"/>
                </a:cubicBezTo>
                <a:cubicBezTo>
                  <a:pt x="1" y="30"/>
                  <a:pt x="1" y="30"/>
                  <a:pt x="1" y="30"/>
                </a:cubicBezTo>
                <a:cubicBezTo>
                  <a:pt x="0" y="30"/>
                  <a:pt x="0" y="30"/>
                  <a:pt x="0" y="31"/>
                </a:cubicBezTo>
                <a:cubicBezTo>
                  <a:pt x="0" y="31"/>
                  <a:pt x="0" y="32"/>
                  <a:pt x="1" y="32"/>
                </a:cubicBezTo>
                <a:cubicBezTo>
                  <a:pt x="5" y="32"/>
                  <a:pt x="5" y="32"/>
                  <a:pt x="5" y="32"/>
                </a:cubicBezTo>
                <a:cubicBezTo>
                  <a:pt x="6" y="32"/>
                  <a:pt x="6" y="31"/>
                  <a:pt x="6" y="31"/>
                </a:cubicBezTo>
                <a:close/>
                <a:moveTo>
                  <a:pt x="54" y="43"/>
                </a:moveTo>
                <a:cubicBezTo>
                  <a:pt x="53" y="42"/>
                  <a:pt x="52" y="42"/>
                  <a:pt x="52" y="43"/>
                </a:cubicBezTo>
                <a:cubicBezTo>
                  <a:pt x="52" y="43"/>
                  <a:pt x="52" y="44"/>
                  <a:pt x="53" y="44"/>
                </a:cubicBezTo>
                <a:cubicBezTo>
                  <a:pt x="56" y="47"/>
                  <a:pt x="56" y="47"/>
                  <a:pt x="56" y="47"/>
                </a:cubicBezTo>
                <a:cubicBezTo>
                  <a:pt x="57" y="47"/>
                  <a:pt x="57" y="47"/>
                  <a:pt x="57" y="47"/>
                </a:cubicBezTo>
                <a:cubicBezTo>
                  <a:pt x="57" y="47"/>
                  <a:pt x="58" y="46"/>
                  <a:pt x="58" y="46"/>
                </a:cubicBezTo>
                <a:cubicBezTo>
                  <a:pt x="58" y="46"/>
                  <a:pt x="58" y="45"/>
                  <a:pt x="57" y="45"/>
                </a:cubicBezTo>
                <a:lnTo>
                  <a:pt x="54" y="43"/>
                </a:lnTo>
                <a:close/>
                <a:moveTo>
                  <a:pt x="8" y="19"/>
                </a:moveTo>
                <a:cubicBezTo>
                  <a:pt x="8" y="19"/>
                  <a:pt x="9" y="19"/>
                  <a:pt x="9" y="19"/>
                </a:cubicBezTo>
                <a:cubicBezTo>
                  <a:pt x="9" y="19"/>
                  <a:pt x="9" y="19"/>
                  <a:pt x="10" y="18"/>
                </a:cubicBezTo>
                <a:cubicBezTo>
                  <a:pt x="10" y="18"/>
                  <a:pt x="10" y="17"/>
                  <a:pt x="9" y="17"/>
                </a:cubicBezTo>
                <a:cubicBezTo>
                  <a:pt x="5" y="15"/>
                  <a:pt x="5" y="15"/>
                  <a:pt x="5" y="15"/>
                </a:cubicBezTo>
                <a:cubicBezTo>
                  <a:pt x="5" y="14"/>
                  <a:pt x="4" y="15"/>
                  <a:pt x="4" y="15"/>
                </a:cubicBezTo>
                <a:cubicBezTo>
                  <a:pt x="4" y="16"/>
                  <a:pt x="4" y="16"/>
                  <a:pt x="4" y="17"/>
                </a:cubicBezTo>
                <a:lnTo>
                  <a:pt x="8" y="19"/>
                </a:lnTo>
                <a:close/>
                <a:moveTo>
                  <a:pt x="45" y="52"/>
                </a:moveTo>
                <a:cubicBezTo>
                  <a:pt x="44" y="52"/>
                  <a:pt x="44" y="52"/>
                  <a:pt x="43" y="52"/>
                </a:cubicBezTo>
                <a:cubicBezTo>
                  <a:pt x="43" y="52"/>
                  <a:pt x="43" y="53"/>
                  <a:pt x="43" y="53"/>
                </a:cubicBezTo>
                <a:cubicBezTo>
                  <a:pt x="45" y="57"/>
                  <a:pt x="45" y="57"/>
                  <a:pt x="45" y="57"/>
                </a:cubicBezTo>
                <a:cubicBezTo>
                  <a:pt x="45" y="57"/>
                  <a:pt x="46" y="58"/>
                  <a:pt x="46" y="58"/>
                </a:cubicBezTo>
                <a:cubicBezTo>
                  <a:pt x="46" y="58"/>
                  <a:pt x="46" y="58"/>
                  <a:pt x="46" y="58"/>
                </a:cubicBezTo>
                <a:cubicBezTo>
                  <a:pt x="47" y="57"/>
                  <a:pt x="47" y="57"/>
                  <a:pt x="47" y="56"/>
                </a:cubicBezTo>
                <a:lnTo>
                  <a:pt x="45" y="52"/>
                </a:lnTo>
                <a:close/>
                <a:moveTo>
                  <a:pt x="31" y="55"/>
                </a:moveTo>
                <a:cubicBezTo>
                  <a:pt x="30" y="55"/>
                  <a:pt x="30" y="56"/>
                  <a:pt x="30" y="56"/>
                </a:cubicBezTo>
                <a:cubicBezTo>
                  <a:pt x="30" y="61"/>
                  <a:pt x="30" y="61"/>
                  <a:pt x="30" y="61"/>
                </a:cubicBezTo>
                <a:cubicBezTo>
                  <a:pt x="30" y="61"/>
                  <a:pt x="30" y="62"/>
                  <a:pt x="31" y="62"/>
                </a:cubicBezTo>
                <a:cubicBezTo>
                  <a:pt x="31" y="62"/>
                  <a:pt x="32" y="61"/>
                  <a:pt x="32" y="61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56"/>
                  <a:pt x="31" y="55"/>
                  <a:pt x="31" y="55"/>
                </a:cubicBezTo>
                <a:close/>
                <a:moveTo>
                  <a:pt x="17" y="9"/>
                </a:moveTo>
                <a:cubicBezTo>
                  <a:pt x="17" y="9"/>
                  <a:pt x="18" y="10"/>
                  <a:pt x="18" y="10"/>
                </a:cubicBezTo>
                <a:cubicBezTo>
                  <a:pt x="18" y="10"/>
                  <a:pt x="18" y="9"/>
                  <a:pt x="19" y="9"/>
                </a:cubicBezTo>
                <a:cubicBezTo>
                  <a:pt x="19" y="9"/>
                  <a:pt x="19" y="9"/>
                  <a:pt x="19" y="8"/>
                </a:cubicBezTo>
                <a:cubicBezTo>
                  <a:pt x="17" y="4"/>
                  <a:pt x="17" y="4"/>
                  <a:pt x="17" y="4"/>
                </a:cubicBezTo>
                <a:cubicBezTo>
                  <a:pt x="16" y="4"/>
                  <a:pt x="16" y="4"/>
                  <a:pt x="15" y="4"/>
                </a:cubicBezTo>
                <a:cubicBezTo>
                  <a:pt x="15" y="4"/>
                  <a:pt x="15" y="5"/>
                  <a:pt x="15" y="5"/>
                </a:cubicBezTo>
                <a:lnTo>
                  <a:pt x="17" y="9"/>
                </a:lnTo>
                <a:close/>
                <a:moveTo>
                  <a:pt x="31" y="6"/>
                </a:moveTo>
                <a:cubicBezTo>
                  <a:pt x="31" y="6"/>
                  <a:pt x="32" y="6"/>
                  <a:pt x="32" y="5"/>
                </a:cubicBezTo>
                <a:cubicBezTo>
                  <a:pt x="32" y="1"/>
                  <a:pt x="32" y="1"/>
                  <a:pt x="32" y="1"/>
                </a:cubicBezTo>
                <a:cubicBezTo>
                  <a:pt x="32" y="0"/>
                  <a:pt x="31" y="0"/>
                  <a:pt x="31" y="0"/>
                </a:cubicBezTo>
                <a:cubicBezTo>
                  <a:pt x="30" y="0"/>
                  <a:pt x="30" y="0"/>
                  <a:pt x="30" y="1"/>
                </a:cubicBezTo>
                <a:cubicBezTo>
                  <a:pt x="30" y="5"/>
                  <a:pt x="30" y="5"/>
                  <a:pt x="30" y="5"/>
                </a:cubicBezTo>
                <a:cubicBezTo>
                  <a:pt x="30" y="6"/>
                  <a:pt x="30" y="6"/>
                  <a:pt x="31" y="6"/>
                </a:cubicBezTo>
                <a:close/>
                <a:moveTo>
                  <a:pt x="53" y="30"/>
                </a:moveTo>
                <a:cubicBezTo>
                  <a:pt x="32" y="53"/>
                  <a:pt x="32" y="53"/>
                  <a:pt x="32" y="53"/>
                </a:cubicBezTo>
                <a:cubicBezTo>
                  <a:pt x="32" y="53"/>
                  <a:pt x="31" y="53"/>
                  <a:pt x="31" y="53"/>
                </a:cubicBezTo>
                <a:cubicBezTo>
                  <a:pt x="30" y="53"/>
                  <a:pt x="30" y="53"/>
                  <a:pt x="29" y="53"/>
                </a:cubicBezTo>
                <a:cubicBezTo>
                  <a:pt x="9" y="30"/>
                  <a:pt x="9" y="30"/>
                  <a:pt x="9" y="30"/>
                </a:cubicBezTo>
                <a:cubicBezTo>
                  <a:pt x="8" y="29"/>
                  <a:pt x="8" y="28"/>
                  <a:pt x="9" y="27"/>
                </a:cubicBezTo>
                <a:cubicBezTo>
                  <a:pt x="14" y="19"/>
                  <a:pt x="14" y="19"/>
                  <a:pt x="14" y="19"/>
                </a:cubicBezTo>
                <a:cubicBezTo>
                  <a:pt x="14" y="19"/>
                  <a:pt x="15" y="18"/>
                  <a:pt x="15" y="18"/>
                </a:cubicBezTo>
                <a:cubicBezTo>
                  <a:pt x="46" y="18"/>
                  <a:pt x="46" y="18"/>
                  <a:pt x="46" y="18"/>
                </a:cubicBezTo>
                <a:cubicBezTo>
                  <a:pt x="47" y="18"/>
                  <a:pt x="48" y="19"/>
                  <a:pt x="48" y="19"/>
                </a:cubicBezTo>
                <a:cubicBezTo>
                  <a:pt x="53" y="27"/>
                  <a:pt x="53" y="27"/>
                  <a:pt x="53" y="27"/>
                </a:cubicBezTo>
                <a:cubicBezTo>
                  <a:pt x="54" y="28"/>
                  <a:pt x="54" y="29"/>
                  <a:pt x="53" y="30"/>
                </a:cubicBezTo>
                <a:close/>
                <a:moveTo>
                  <a:pt x="46" y="22"/>
                </a:moveTo>
                <a:cubicBezTo>
                  <a:pt x="41" y="27"/>
                  <a:pt x="41" y="27"/>
                  <a:pt x="41" y="27"/>
                </a:cubicBezTo>
                <a:cubicBezTo>
                  <a:pt x="50" y="27"/>
                  <a:pt x="50" y="27"/>
                  <a:pt x="50" y="27"/>
                </a:cubicBezTo>
                <a:lnTo>
                  <a:pt x="46" y="22"/>
                </a:lnTo>
                <a:close/>
                <a:moveTo>
                  <a:pt x="44" y="21"/>
                </a:moveTo>
                <a:cubicBezTo>
                  <a:pt x="33" y="21"/>
                  <a:pt x="33" y="21"/>
                  <a:pt x="33" y="21"/>
                </a:cubicBezTo>
                <a:cubicBezTo>
                  <a:pt x="39" y="27"/>
                  <a:pt x="39" y="27"/>
                  <a:pt x="39" y="27"/>
                </a:cubicBezTo>
                <a:lnTo>
                  <a:pt x="44" y="21"/>
                </a:lnTo>
                <a:close/>
                <a:moveTo>
                  <a:pt x="25" y="29"/>
                </a:moveTo>
                <a:cubicBezTo>
                  <a:pt x="31" y="48"/>
                  <a:pt x="31" y="48"/>
                  <a:pt x="31" y="48"/>
                </a:cubicBezTo>
                <a:cubicBezTo>
                  <a:pt x="37" y="29"/>
                  <a:pt x="37" y="29"/>
                  <a:pt x="37" y="29"/>
                </a:cubicBezTo>
                <a:lnTo>
                  <a:pt x="25" y="29"/>
                </a:lnTo>
                <a:close/>
                <a:moveTo>
                  <a:pt x="36" y="27"/>
                </a:moveTo>
                <a:cubicBezTo>
                  <a:pt x="31" y="22"/>
                  <a:pt x="31" y="22"/>
                  <a:pt x="31" y="22"/>
                </a:cubicBezTo>
                <a:cubicBezTo>
                  <a:pt x="26" y="27"/>
                  <a:pt x="26" y="27"/>
                  <a:pt x="26" y="27"/>
                </a:cubicBezTo>
                <a:lnTo>
                  <a:pt x="36" y="27"/>
                </a:lnTo>
                <a:close/>
                <a:moveTo>
                  <a:pt x="28" y="21"/>
                </a:moveTo>
                <a:cubicBezTo>
                  <a:pt x="18" y="21"/>
                  <a:pt x="18" y="21"/>
                  <a:pt x="18" y="21"/>
                </a:cubicBezTo>
                <a:cubicBezTo>
                  <a:pt x="23" y="27"/>
                  <a:pt x="23" y="27"/>
                  <a:pt x="23" y="27"/>
                </a:cubicBezTo>
                <a:lnTo>
                  <a:pt x="28" y="21"/>
                </a:lnTo>
                <a:close/>
                <a:moveTo>
                  <a:pt x="12" y="27"/>
                </a:moveTo>
                <a:cubicBezTo>
                  <a:pt x="21" y="27"/>
                  <a:pt x="21" y="27"/>
                  <a:pt x="21" y="27"/>
                </a:cubicBezTo>
                <a:cubicBezTo>
                  <a:pt x="16" y="22"/>
                  <a:pt x="16" y="22"/>
                  <a:pt x="16" y="22"/>
                </a:cubicBezTo>
                <a:lnTo>
                  <a:pt x="12" y="27"/>
                </a:lnTo>
                <a:close/>
                <a:moveTo>
                  <a:pt x="28" y="47"/>
                </a:moveTo>
                <a:cubicBezTo>
                  <a:pt x="22" y="29"/>
                  <a:pt x="22" y="29"/>
                  <a:pt x="22" y="29"/>
                </a:cubicBezTo>
                <a:cubicBezTo>
                  <a:pt x="12" y="29"/>
                  <a:pt x="12" y="29"/>
                  <a:pt x="12" y="29"/>
                </a:cubicBezTo>
                <a:lnTo>
                  <a:pt x="28" y="47"/>
                </a:lnTo>
                <a:close/>
                <a:moveTo>
                  <a:pt x="33" y="47"/>
                </a:moveTo>
                <a:cubicBezTo>
                  <a:pt x="49" y="29"/>
                  <a:pt x="49" y="29"/>
                  <a:pt x="49" y="29"/>
                </a:cubicBezTo>
                <a:cubicBezTo>
                  <a:pt x="39" y="29"/>
                  <a:pt x="39" y="29"/>
                  <a:pt x="39" y="29"/>
                </a:cubicBezTo>
                <a:lnTo>
                  <a:pt x="33" y="47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12" tIns="45707" rIns="91412" bIns="45707" numCol="1" anchor="t" anchorCtr="0" compatLnSpc="1"/>
          <a:lstStyle/>
          <a:p>
            <a:pPr defTabSz="1218565">
              <a:defRPr/>
            </a:pPr>
            <a:endParaRPr lang="en-US" sz="1800" kern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77" name="Freeform 16"/>
          <p:cNvSpPr>
            <a:spLocks noEditPoints="1"/>
          </p:cNvSpPr>
          <p:nvPr/>
        </p:nvSpPr>
        <p:spPr bwMode="auto">
          <a:xfrm>
            <a:off x="5855970" y="1704340"/>
            <a:ext cx="315595" cy="347980"/>
          </a:xfrm>
          <a:custGeom>
            <a:avLst/>
            <a:gdLst>
              <a:gd name="T0" fmla="*/ 33 w 66"/>
              <a:gd name="T1" fmla="*/ 0 h 73"/>
              <a:gd name="T2" fmla="*/ 26 w 66"/>
              <a:gd name="T3" fmla="*/ 6 h 73"/>
              <a:gd name="T4" fmla="*/ 39 w 66"/>
              <a:gd name="T5" fmla="*/ 7 h 73"/>
              <a:gd name="T6" fmla="*/ 28 w 66"/>
              <a:gd name="T7" fmla="*/ 5 h 73"/>
              <a:gd name="T8" fmla="*/ 33 w 66"/>
              <a:gd name="T9" fmla="*/ 1 h 73"/>
              <a:gd name="T10" fmla="*/ 28 w 66"/>
              <a:gd name="T11" fmla="*/ 5 h 73"/>
              <a:gd name="T12" fmla="*/ 50 w 66"/>
              <a:gd name="T13" fmla="*/ 13 h 73"/>
              <a:gd name="T14" fmla="*/ 55 w 66"/>
              <a:gd name="T15" fmla="*/ 15 h 73"/>
              <a:gd name="T16" fmla="*/ 54 w 66"/>
              <a:gd name="T17" fmla="*/ 8 h 73"/>
              <a:gd name="T18" fmla="*/ 45 w 66"/>
              <a:gd name="T19" fmla="*/ 8 h 73"/>
              <a:gd name="T20" fmla="*/ 49 w 66"/>
              <a:gd name="T21" fmla="*/ 11 h 73"/>
              <a:gd name="T22" fmla="*/ 33 w 66"/>
              <a:gd name="T23" fmla="*/ 7 h 73"/>
              <a:gd name="T24" fmla="*/ 17 w 66"/>
              <a:gd name="T25" fmla="*/ 12 h 73"/>
              <a:gd name="T26" fmla="*/ 21 w 66"/>
              <a:gd name="T27" fmla="*/ 8 h 73"/>
              <a:gd name="T28" fmla="*/ 14 w 66"/>
              <a:gd name="T29" fmla="*/ 6 h 73"/>
              <a:gd name="T30" fmla="*/ 10 w 66"/>
              <a:gd name="T31" fmla="*/ 15 h 73"/>
              <a:gd name="T32" fmla="*/ 15 w 66"/>
              <a:gd name="T33" fmla="*/ 12 h 73"/>
              <a:gd name="T34" fmla="*/ 15 w 66"/>
              <a:gd name="T35" fmla="*/ 13 h 73"/>
              <a:gd name="T36" fmla="*/ 0 w 66"/>
              <a:gd name="T37" fmla="*/ 35 h 73"/>
              <a:gd name="T38" fmla="*/ 4 w 66"/>
              <a:gd name="T39" fmla="*/ 43 h 73"/>
              <a:gd name="T40" fmla="*/ 14 w 66"/>
              <a:gd name="T41" fmla="*/ 60 h 73"/>
              <a:gd name="T42" fmla="*/ 11 w 66"/>
              <a:gd name="T43" fmla="*/ 68 h 73"/>
              <a:gd name="T44" fmla="*/ 12 w 66"/>
              <a:gd name="T45" fmla="*/ 73 h 73"/>
              <a:gd name="T46" fmla="*/ 15 w 66"/>
              <a:gd name="T47" fmla="*/ 70 h 73"/>
              <a:gd name="T48" fmla="*/ 20 w 66"/>
              <a:gd name="T49" fmla="*/ 63 h 73"/>
              <a:gd name="T50" fmla="*/ 46 w 66"/>
              <a:gd name="T51" fmla="*/ 63 h 73"/>
              <a:gd name="T52" fmla="*/ 52 w 66"/>
              <a:gd name="T53" fmla="*/ 70 h 73"/>
              <a:gd name="T54" fmla="*/ 57 w 66"/>
              <a:gd name="T55" fmla="*/ 71 h 73"/>
              <a:gd name="T56" fmla="*/ 56 w 66"/>
              <a:gd name="T57" fmla="*/ 67 h 73"/>
              <a:gd name="T58" fmla="*/ 62 w 66"/>
              <a:gd name="T59" fmla="*/ 43 h 73"/>
              <a:gd name="T60" fmla="*/ 66 w 66"/>
              <a:gd name="T61" fmla="*/ 35 h 73"/>
              <a:gd name="T62" fmla="*/ 2 w 66"/>
              <a:gd name="T63" fmla="*/ 38 h 73"/>
              <a:gd name="T64" fmla="*/ 3 w 66"/>
              <a:gd name="T65" fmla="*/ 32 h 73"/>
              <a:gd name="T66" fmla="*/ 3 w 66"/>
              <a:gd name="T67" fmla="*/ 41 h 73"/>
              <a:gd name="T68" fmla="*/ 47 w 66"/>
              <a:gd name="T69" fmla="*/ 8 h 73"/>
              <a:gd name="T70" fmla="*/ 53 w 66"/>
              <a:gd name="T71" fmla="*/ 10 h 73"/>
              <a:gd name="T72" fmla="*/ 47 w 66"/>
              <a:gd name="T73" fmla="*/ 8 h 73"/>
              <a:gd name="T74" fmla="*/ 12 w 66"/>
              <a:gd name="T75" fmla="*/ 10 h 73"/>
              <a:gd name="T76" fmla="*/ 17 w 66"/>
              <a:gd name="T77" fmla="*/ 7 h 73"/>
              <a:gd name="T78" fmla="*/ 11 w 66"/>
              <a:gd name="T79" fmla="*/ 13 h 73"/>
              <a:gd name="T80" fmla="*/ 12 w 66"/>
              <a:gd name="T81" fmla="*/ 66 h 73"/>
              <a:gd name="T82" fmla="*/ 17 w 66"/>
              <a:gd name="T83" fmla="*/ 64 h 73"/>
              <a:gd name="T84" fmla="*/ 53 w 66"/>
              <a:gd name="T85" fmla="*/ 66 h 73"/>
              <a:gd name="T86" fmla="*/ 48 w 66"/>
              <a:gd name="T87" fmla="*/ 64 h 73"/>
              <a:gd name="T88" fmla="*/ 53 w 66"/>
              <a:gd name="T89" fmla="*/ 66 h 73"/>
              <a:gd name="T90" fmla="*/ 6 w 66"/>
              <a:gd name="T91" fmla="*/ 37 h 73"/>
              <a:gd name="T92" fmla="*/ 60 w 66"/>
              <a:gd name="T93" fmla="*/ 37 h 73"/>
              <a:gd name="T94" fmla="*/ 64 w 66"/>
              <a:gd name="T95" fmla="*/ 38 h 73"/>
              <a:gd name="T96" fmla="*/ 62 w 66"/>
              <a:gd name="T97" fmla="*/ 37 h 73"/>
              <a:gd name="T98" fmla="*/ 64 w 66"/>
              <a:gd name="T99" fmla="*/ 35 h 73"/>
              <a:gd name="T100" fmla="*/ 33 w 66"/>
              <a:gd name="T101" fmla="*/ 12 h 73"/>
              <a:gd name="T102" fmla="*/ 33 w 66"/>
              <a:gd name="T103" fmla="*/ 61 h 73"/>
              <a:gd name="T104" fmla="*/ 33 w 66"/>
              <a:gd name="T105" fmla="*/ 12 h 73"/>
              <a:gd name="T106" fmla="*/ 10 w 66"/>
              <a:gd name="T107" fmla="*/ 37 h 73"/>
              <a:gd name="T108" fmla="*/ 56 w 66"/>
              <a:gd name="T109" fmla="*/ 37 h 73"/>
              <a:gd name="T110" fmla="*/ 36 w 66"/>
              <a:gd name="T111" fmla="*/ 35 h 73"/>
              <a:gd name="T112" fmla="*/ 49 w 66"/>
              <a:gd name="T113" fmla="*/ 38 h 73"/>
              <a:gd name="T114" fmla="*/ 32 w 66"/>
              <a:gd name="T115" fmla="*/ 40 h 73"/>
              <a:gd name="T116" fmla="*/ 31 w 66"/>
              <a:gd name="T117" fmla="*/ 32 h 73"/>
              <a:gd name="T118" fmla="*/ 34 w 66"/>
              <a:gd name="T119" fmla="*/ 16 h 73"/>
              <a:gd name="T120" fmla="*/ 36 w 66"/>
              <a:gd name="T121" fmla="*/ 35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6" h="73">
                <a:moveTo>
                  <a:pt x="39" y="6"/>
                </a:moveTo>
                <a:cubicBezTo>
                  <a:pt x="39" y="2"/>
                  <a:pt x="37" y="0"/>
                  <a:pt x="33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29" y="0"/>
                  <a:pt x="26" y="2"/>
                  <a:pt x="26" y="6"/>
                </a:cubicBezTo>
                <a:cubicBezTo>
                  <a:pt x="26" y="7"/>
                  <a:pt x="26" y="7"/>
                  <a:pt x="26" y="7"/>
                </a:cubicBezTo>
                <a:cubicBezTo>
                  <a:pt x="39" y="7"/>
                  <a:pt x="39" y="7"/>
                  <a:pt x="39" y="7"/>
                </a:cubicBezTo>
                <a:lnTo>
                  <a:pt x="39" y="6"/>
                </a:lnTo>
                <a:close/>
                <a:moveTo>
                  <a:pt x="28" y="5"/>
                </a:moveTo>
                <a:cubicBezTo>
                  <a:pt x="28" y="3"/>
                  <a:pt x="30" y="1"/>
                  <a:pt x="32" y="1"/>
                </a:cubicBezTo>
                <a:cubicBezTo>
                  <a:pt x="33" y="1"/>
                  <a:pt x="33" y="1"/>
                  <a:pt x="33" y="1"/>
                </a:cubicBezTo>
                <a:cubicBezTo>
                  <a:pt x="35" y="1"/>
                  <a:pt x="37" y="3"/>
                  <a:pt x="38" y="5"/>
                </a:cubicBezTo>
                <a:lnTo>
                  <a:pt x="28" y="5"/>
                </a:lnTo>
                <a:close/>
                <a:moveTo>
                  <a:pt x="62" y="30"/>
                </a:moveTo>
                <a:cubicBezTo>
                  <a:pt x="60" y="23"/>
                  <a:pt x="56" y="17"/>
                  <a:pt x="50" y="13"/>
                </a:cubicBezTo>
                <a:cubicBezTo>
                  <a:pt x="50" y="12"/>
                  <a:pt x="50" y="12"/>
                  <a:pt x="50" y="12"/>
                </a:cubicBezTo>
                <a:cubicBezTo>
                  <a:pt x="55" y="15"/>
                  <a:pt x="55" y="15"/>
                  <a:pt x="55" y="15"/>
                </a:cubicBezTo>
                <a:cubicBezTo>
                  <a:pt x="55" y="15"/>
                  <a:pt x="55" y="15"/>
                  <a:pt x="55" y="15"/>
                </a:cubicBezTo>
                <a:cubicBezTo>
                  <a:pt x="57" y="13"/>
                  <a:pt x="56" y="10"/>
                  <a:pt x="54" y="8"/>
                </a:cubicBezTo>
                <a:cubicBezTo>
                  <a:pt x="51" y="6"/>
                  <a:pt x="51" y="6"/>
                  <a:pt x="51" y="6"/>
                </a:cubicBezTo>
                <a:cubicBezTo>
                  <a:pt x="49" y="5"/>
                  <a:pt x="46" y="6"/>
                  <a:pt x="45" y="8"/>
                </a:cubicBezTo>
                <a:cubicBezTo>
                  <a:pt x="44" y="8"/>
                  <a:pt x="44" y="8"/>
                  <a:pt x="44" y="8"/>
                </a:cubicBezTo>
                <a:cubicBezTo>
                  <a:pt x="49" y="11"/>
                  <a:pt x="49" y="11"/>
                  <a:pt x="49" y="11"/>
                </a:cubicBezTo>
                <a:cubicBezTo>
                  <a:pt x="49" y="12"/>
                  <a:pt x="49" y="12"/>
                  <a:pt x="49" y="12"/>
                </a:cubicBezTo>
                <a:cubicBezTo>
                  <a:pt x="44" y="9"/>
                  <a:pt x="39" y="7"/>
                  <a:pt x="33" y="7"/>
                </a:cubicBezTo>
                <a:cubicBezTo>
                  <a:pt x="27" y="7"/>
                  <a:pt x="21" y="9"/>
                  <a:pt x="17" y="12"/>
                </a:cubicBezTo>
                <a:cubicBezTo>
                  <a:pt x="17" y="12"/>
                  <a:pt x="17" y="12"/>
                  <a:pt x="17" y="12"/>
                </a:cubicBezTo>
                <a:cubicBezTo>
                  <a:pt x="17" y="11"/>
                  <a:pt x="17" y="11"/>
                  <a:pt x="17" y="11"/>
                </a:cubicBezTo>
                <a:cubicBezTo>
                  <a:pt x="21" y="8"/>
                  <a:pt x="21" y="8"/>
                  <a:pt x="21" y="8"/>
                </a:cubicBezTo>
                <a:cubicBezTo>
                  <a:pt x="21" y="8"/>
                  <a:pt x="21" y="8"/>
                  <a:pt x="21" y="8"/>
                </a:cubicBezTo>
                <a:cubicBezTo>
                  <a:pt x="20" y="6"/>
                  <a:pt x="17" y="5"/>
                  <a:pt x="14" y="6"/>
                </a:cubicBezTo>
                <a:cubicBezTo>
                  <a:pt x="11" y="8"/>
                  <a:pt x="11" y="8"/>
                  <a:pt x="11" y="8"/>
                </a:cubicBezTo>
                <a:cubicBezTo>
                  <a:pt x="9" y="10"/>
                  <a:pt x="9" y="13"/>
                  <a:pt x="10" y="15"/>
                </a:cubicBezTo>
                <a:cubicBezTo>
                  <a:pt x="11" y="15"/>
                  <a:pt x="11" y="15"/>
                  <a:pt x="11" y="15"/>
                </a:cubicBezTo>
                <a:cubicBezTo>
                  <a:pt x="15" y="12"/>
                  <a:pt x="15" y="12"/>
                  <a:pt x="15" y="12"/>
                </a:cubicBezTo>
                <a:cubicBezTo>
                  <a:pt x="15" y="13"/>
                  <a:pt x="15" y="13"/>
                  <a:pt x="15" y="13"/>
                </a:cubicBezTo>
                <a:cubicBezTo>
                  <a:pt x="15" y="13"/>
                  <a:pt x="15" y="13"/>
                  <a:pt x="15" y="13"/>
                </a:cubicBezTo>
                <a:cubicBezTo>
                  <a:pt x="10" y="17"/>
                  <a:pt x="5" y="23"/>
                  <a:pt x="4" y="30"/>
                </a:cubicBezTo>
                <a:cubicBezTo>
                  <a:pt x="2" y="31"/>
                  <a:pt x="0" y="33"/>
                  <a:pt x="0" y="35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41"/>
                  <a:pt x="2" y="43"/>
                  <a:pt x="4" y="43"/>
                </a:cubicBezTo>
                <a:cubicBezTo>
                  <a:pt x="5" y="50"/>
                  <a:pt x="9" y="56"/>
                  <a:pt x="14" y="60"/>
                </a:cubicBezTo>
                <a:cubicBezTo>
                  <a:pt x="14" y="60"/>
                  <a:pt x="14" y="60"/>
                  <a:pt x="14" y="60"/>
                </a:cubicBezTo>
                <a:cubicBezTo>
                  <a:pt x="10" y="67"/>
                  <a:pt x="10" y="67"/>
                  <a:pt x="10" y="67"/>
                </a:cubicBezTo>
                <a:cubicBezTo>
                  <a:pt x="11" y="68"/>
                  <a:pt x="11" y="68"/>
                  <a:pt x="11" y="68"/>
                </a:cubicBezTo>
                <a:cubicBezTo>
                  <a:pt x="9" y="71"/>
                  <a:pt x="9" y="71"/>
                  <a:pt x="9" y="71"/>
                </a:cubicBezTo>
                <a:cubicBezTo>
                  <a:pt x="12" y="73"/>
                  <a:pt x="12" y="73"/>
                  <a:pt x="12" y="73"/>
                </a:cubicBezTo>
                <a:cubicBezTo>
                  <a:pt x="14" y="70"/>
                  <a:pt x="14" y="70"/>
                  <a:pt x="14" y="70"/>
                </a:cubicBezTo>
                <a:cubicBezTo>
                  <a:pt x="15" y="70"/>
                  <a:pt x="15" y="70"/>
                  <a:pt x="15" y="70"/>
                </a:cubicBezTo>
                <a:cubicBezTo>
                  <a:pt x="20" y="63"/>
                  <a:pt x="20" y="63"/>
                  <a:pt x="20" y="63"/>
                </a:cubicBezTo>
                <a:cubicBezTo>
                  <a:pt x="20" y="63"/>
                  <a:pt x="20" y="63"/>
                  <a:pt x="20" y="63"/>
                </a:cubicBezTo>
                <a:cubicBezTo>
                  <a:pt x="24" y="65"/>
                  <a:pt x="28" y="66"/>
                  <a:pt x="33" y="66"/>
                </a:cubicBezTo>
                <a:cubicBezTo>
                  <a:pt x="37" y="66"/>
                  <a:pt x="42" y="65"/>
                  <a:pt x="46" y="63"/>
                </a:cubicBezTo>
                <a:cubicBezTo>
                  <a:pt x="50" y="70"/>
                  <a:pt x="50" y="70"/>
                  <a:pt x="50" y="70"/>
                </a:cubicBezTo>
                <a:cubicBezTo>
                  <a:pt x="52" y="70"/>
                  <a:pt x="52" y="70"/>
                  <a:pt x="52" y="70"/>
                </a:cubicBezTo>
                <a:cubicBezTo>
                  <a:pt x="54" y="73"/>
                  <a:pt x="54" y="73"/>
                  <a:pt x="54" y="73"/>
                </a:cubicBezTo>
                <a:cubicBezTo>
                  <a:pt x="57" y="71"/>
                  <a:pt x="57" y="71"/>
                  <a:pt x="57" y="71"/>
                </a:cubicBezTo>
                <a:cubicBezTo>
                  <a:pt x="55" y="68"/>
                  <a:pt x="55" y="68"/>
                  <a:pt x="55" y="68"/>
                </a:cubicBezTo>
                <a:cubicBezTo>
                  <a:pt x="56" y="67"/>
                  <a:pt x="56" y="67"/>
                  <a:pt x="56" y="67"/>
                </a:cubicBezTo>
                <a:cubicBezTo>
                  <a:pt x="51" y="60"/>
                  <a:pt x="51" y="60"/>
                  <a:pt x="51" y="60"/>
                </a:cubicBezTo>
                <a:cubicBezTo>
                  <a:pt x="57" y="56"/>
                  <a:pt x="60" y="50"/>
                  <a:pt x="62" y="43"/>
                </a:cubicBezTo>
                <a:cubicBezTo>
                  <a:pt x="64" y="43"/>
                  <a:pt x="66" y="41"/>
                  <a:pt x="66" y="38"/>
                </a:cubicBezTo>
                <a:cubicBezTo>
                  <a:pt x="66" y="35"/>
                  <a:pt x="66" y="35"/>
                  <a:pt x="66" y="35"/>
                </a:cubicBezTo>
                <a:cubicBezTo>
                  <a:pt x="66" y="33"/>
                  <a:pt x="64" y="31"/>
                  <a:pt x="62" y="30"/>
                </a:cubicBezTo>
                <a:close/>
                <a:moveTo>
                  <a:pt x="2" y="38"/>
                </a:moveTo>
                <a:cubicBezTo>
                  <a:pt x="2" y="35"/>
                  <a:pt x="2" y="35"/>
                  <a:pt x="2" y="35"/>
                </a:cubicBezTo>
                <a:cubicBezTo>
                  <a:pt x="2" y="34"/>
                  <a:pt x="2" y="33"/>
                  <a:pt x="3" y="32"/>
                </a:cubicBezTo>
                <a:cubicBezTo>
                  <a:pt x="3" y="34"/>
                  <a:pt x="3" y="35"/>
                  <a:pt x="3" y="37"/>
                </a:cubicBezTo>
                <a:cubicBezTo>
                  <a:pt x="3" y="38"/>
                  <a:pt x="3" y="40"/>
                  <a:pt x="3" y="41"/>
                </a:cubicBezTo>
                <a:cubicBezTo>
                  <a:pt x="2" y="41"/>
                  <a:pt x="2" y="40"/>
                  <a:pt x="2" y="38"/>
                </a:cubicBezTo>
                <a:close/>
                <a:moveTo>
                  <a:pt x="47" y="8"/>
                </a:moveTo>
                <a:cubicBezTo>
                  <a:pt x="48" y="7"/>
                  <a:pt x="49" y="7"/>
                  <a:pt x="50" y="8"/>
                </a:cubicBezTo>
                <a:cubicBezTo>
                  <a:pt x="53" y="10"/>
                  <a:pt x="53" y="10"/>
                  <a:pt x="53" y="10"/>
                </a:cubicBezTo>
                <a:cubicBezTo>
                  <a:pt x="54" y="10"/>
                  <a:pt x="55" y="12"/>
                  <a:pt x="54" y="13"/>
                </a:cubicBezTo>
                <a:lnTo>
                  <a:pt x="47" y="8"/>
                </a:lnTo>
                <a:close/>
                <a:moveTo>
                  <a:pt x="11" y="13"/>
                </a:moveTo>
                <a:cubicBezTo>
                  <a:pt x="11" y="12"/>
                  <a:pt x="11" y="10"/>
                  <a:pt x="12" y="10"/>
                </a:cubicBezTo>
                <a:cubicBezTo>
                  <a:pt x="15" y="8"/>
                  <a:pt x="15" y="8"/>
                  <a:pt x="15" y="8"/>
                </a:cubicBezTo>
                <a:cubicBezTo>
                  <a:pt x="16" y="7"/>
                  <a:pt x="16" y="7"/>
                  <a:pt x="17" y="7"/>
                </a:cubicBezTo>
                <a:cubicBezTo>
                  <a:pt x="18" y="7"/>
                  <a:pt x="18" y="8"/>
                  <a:pt x="19" y="8"/>
                </a:cubicBezTo>
                <a:lnTo>
                  <a:pt x="11" y="13"/>
                </a:lnTo>
                <a:close/>
                <a:moveTo>
                  <a:pt x="15" y="68"/>
                </a:moveTo>
                <a:cubicBezTo>
                  <a:pt x="12" y="66"/>
                  <a:pt x="12" y="66"/>
                  <a:pt x="12" y="66"/>
                </a:cubicBezTo>
                <a:cubicBezTo>
                  <a:pt x="15" y="62"/>
                  <a:pt x="15" y="62"/>
                  <a:pt x="15" y="62"/>
                </a:cubicBezTo>
                <a:cubicBezTo>
                  <a:pt x="17" y="64"/>
                  <a:pt x="17" y="64"/>
                  <a:pt x="17" y="64"/>
                </a:cubicBezTo>
                <a:lnTo>
                  <a:pt x="15" y="68"/>
                </a:lnTo>
                <a:close/>
                <a:moveTo>
                  <a:pt x="53" y="66"/>
                </a:moveTo>
                <a:cubicBezTo>
                  <a:pt x="51" y="68"/>
                  <a:pt x="51" y="68"/>
                  <a:pt x="51" y="68"/>
                </a:cubicBezTo>
                <a:cubicBezTo>
                  <a:pt x="48" y="64"/>
                  <a:pt x="48" y="64"/>
                  <a:pt x="48" y="64"/>
                </a:cubicBezTo>
                <a:cubicBezTo>
                  <a:pt x="50" y="62"/>
                  <a:pt x="50" y="62"/>
                  <a:pt x="50" y="62"/>
                </a:cubicBezTo>
                <a:lnTo>
                  <a:pt x="53" y="66"/>
                </a:lnTo>
                <a:close/>
                <a:moveTo>
                  <a:pt x="33" y="64"/>
                </a:moveTo>
                <a:cubicBezTo>
                  <a:pt x="18" y="64"/>
                  <a:pt x="6" y="52"/>
                  <a:pt x="6" y="37"/>
                </a:cubicBezTo>
                <a:cubicBezTo>
                  <a:pt x="6" y="22"/>
                  <a:pt x="18" y="10"/>
                  <a:pt x="33" y="10"/>
                </a:cubicBezTo>
                <a:cubicBezTo>
                  <a:pt x="48" y="10"/>
                  <a:pt x="60" y="22"/>
                  <a:pt x="60" y="37"/>
                </a:cubicBezTo>
                <a:cubicBezTo>
                  <a:pt x="60" y="52"/>
                  <a:pt x="48" y="64"/>
                  <a:pt x="33" y="64"/>
                </a:cubicBezTo>
                <a:close/>
                <a:moveTo>
                  <a:pt x="64" y="38"/>
                </a:moveTo>
                <a:cubicBezTo>
                  <a:pt x="64" y="40"/>
                  <a:pt x="63" y="41"/>
                  <a:pt x="62" y="41"/>
                </a:cubicBezTo>
                <a:cubicBezTo>
                  <a:pt x="62" y="40"/>
                  <a:pt x="62" y="38"/>
                  <a:pt x="62" y="37"/>
                </a:cubicBezTo>
                <a:cubicBezTo>
                  <a:pt x="62" y="35"/>
                  <a:pt x="62" y="34"/>
                  <a:pt x="62" y="32"/>
                </a:cubicBezTo>
                <a:cubicBezTo>
                  <a:pt x="63" y="33"/>
                  <a:pt x="64" y="34"/>
                  <a:pt x="64" y="35"/>
                </a:cubicBezTo>
                <a:lnTo>
                  <a:pt x="64" y="38"/>
                </a:lnTo>
                <a:close/>
                <a:moveTo>
                  <a:pt x="33" y="12"/>
                </a:moveTo>
                <a:cubicBezTo>
                  <a:pt x="19" y="12"/>
                  <a:pt x="8" y="23"/>
                  <a:pt x="8" y="37"/>
                </a:cubicBezTo>
                <a:cubicBezTo>
                  <a:pt x="8" y="50"/>
                  <a:pt x="19" y="61"/>
                  <a:pt x="33" y="61"/>
                </a:cubicBezTo>
                <a:cubicBezTo>
                  <a:pt x="46" y="61"/>
                  <a:pt x="57" y="50"/>
                  <a:pt x="57" y="37"/>
                </a:cubicBezTo>
                <a:cubicBezTo>
                  <a:pt x="57" y="23"/>
                  <a:pt x="46" y="12"/>
                  <a:pt x="33" y="12"/>
                </a:cubicBezTo>
                <a:close/>
                <a:moveTo>
                  <a:pt x="33" y="60"/>
                </a:moveTo>
                <a:cubicBezTo>
                  <a:pt x="20" y="60"/>
                  <a:pt x="10" y="49"/>
                  <a:pt x="10" y="37"/>
                </a:cubicBezTo>
                <a:cubicBezTo>
                  <a:pt x="10" y="24"/>
                  <a:pt x="20" y="14"/>
                  <a:pt x="33" y="14"/>
                </a:cubicBezTo>
                <a:cubicBezTo>
                  <a:pt x="45" y="14"/>
                  <a:pt x="56" y="24"/>
                  <a:pt x="56" y="37"/>
                </a:cubicBezTo>
                <a:cubicBezTo>
                  <a:pt x="56" y="49"/>
                  <a:pt x="45" y="60"/>
                  <a:pt x="33" y="60"/>
                </a:cubicBezTo>
                <a:close/>
                <a:moveTo>
                  <a:pt x="36" y="35"/>
                </a:moveTo>
                <a:cubicBezTo>
                  <a:pt x="49" y="35"/>
                  <a:pt x="49" y="35"/>
                  <a:pt x="49" y="35"/>
                </a:cubicBezTo>
                <a:cubicBezTo>
                  <a:pt x="49" y="38"/>
                  <a:pt x="49" y="38"/>
                  <a:pt x="49" y="38"/>
                </a:cubicBezTo>
                <a:cubicBezTo>
                  <a:pt x="36" y="38"/>
                  <a:pt x="36" y="38"/>
                  <a:pt x="36" y="38"/>
                </a:cubicBezTo>
                <a:cubicBezTo>
                  <a:pt x="35" y="40"/>
                  <a:pt x="34" y="40"/>
                  <a:pt x="32" y="40"/>
                </a:cubicBezTo>
                <a:cubicBezTo>
                  <a:pt x="30" y="40"/>
                  <a:pt x="28" y="39"/>
                  <a:pt x="28" y="36"/>
                </a:cubicBezTo>
                <a:cubicBezTo>
                  <a:pt x="28" y="34"/>
                  <a:pt x="29" y="33"/>
                  <a:pt x="31" y="32"/>
                </a:cubicBezTo>
                <a:cubicBezTo>
                  <a:pt x="31" y="16"/>
                  <a:pt x="31" y="16"/>
                  <a:pt x="31" y="16"/>
                </a:cubicBezTo>
                <a:cubicBezTo>
                  <a:pt x="34" y="16"/>
                  <a:pt x="34" y="16"/>
                  <a:pt x="34" y="16"/>
                </a:cubicBezTo>
                <a:cubicBezTo>
                  <a:pt x="34" y="32"/>
                  <a:pt x="34" y="32"/>
                  <a:pt x="34" y="32"/>
                </a:cubicBezTo>
                <a:cubicBezTo>
                  <a:pt x="35" y="33"/>
                  <a:pt x="36" y="34"/>
                  <a:pt x="36" y="35"/>
                </a:cubicBezTo>
                <a:close/>
              </a:path>
            </a:pathLst>
          </a:custGeom>
          <a:solidFill>
            <a:srgbClr val="E7E6E6">
              <a:lumMod val="75000"/>
              <a:alpha val="75000"/>
            </a:srgbClr>
          </a:solidFill>
          <a:ln>
            <a:noFill/>
          </a:ln>
        </p:spPr>
        <p:txBody>
          <a:bodyPr vert="horz" wrap="square" lIns="91412" tIns="45707" rIns="91412" bIns="45707" numCol="1" anchor="t" anchorCtr="0" compatLnSpc="1"/>
          <a:lstStyle/>
          <a:p>
            <a:pPr defTabSz="1218565">
              <a:defRPr/>
            </a:pPr>
            <a:endParaRPr lang="en-US" sz="1800" kern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78" name="Freeform 62"/>
          <p:cNvSpPr>
            <a:spLocks noEditPoints="1"/>
          </p:cNvSpPr>
          <p:nvPr/>
        </p:nvSpPr>
        <p:spPr bwMode="auto">
          <a:xfrm>
            <a:off x="5722620" y="3530600"/>
            <a:ext cx="292735" cy="338455"/>
          </a:xfrm>
          <a:custGeom>
            <a:avLst/>
            <a:gdLst>
              <a:gd name="T0" fmla="*/ 54 w 62"/>
              <a:gd name="T1" fmla="*/ 0 h 72"/>
              <a:gd name="T2" fmla="*/ 8 w 62"/>
              <a:gd name="T3" fmla="*/ 0 h 72"/>
              <a:gd name="T4" fmla="*/ 0 w 62"/>
              <a:gd name="T5" fmla="*/ 8 h 72"/>
              <a:gd name="T6" fmla="*/ 0 w 62"/>
              <a:gd name="T7" fmla="*/ 64 h 72"/>
              <a:gd name="T8" fmla="*/ 8 w 62"/>
              <a:gd name="T9" fmla="*/ 72 h 72"/>
              <a:gd name="T10" fmla="*/ 54 w 62"/>
              <a:gd name="T11" fmla="*/ 72 h 72"/>
              <a:gd name="T12" fmla="*/ 62 w 62"/>
              <a:gd name="T13" fmla="*/ 64 h 72"/>
              <a:gd name="T14" fmla="*/ 62 w 62"/>
              <a:gd name="T15" fmla="*/ 8 h 72"/>
              <a:gd name="T16" fmla="*/ 54 w 62"/>
              <a:gd name="T17" fmla="*/ 0 h 72"/>
              <a:gd name="T18" fmla="*/ 8 w 62"/>
              <a:gd name="T19" fmla="*/ 3 h 72"/>
              <a:gd name="T20" fmla="*/ 54 w 62"/>
              <a:gd name="T21" fmla="*/ 3 h 72"/>
              <a:gd name="T22" fmla="*/ 59 w 62"/>
              <a:gd name="T23" fmla="*/ 8 h 72"/>
              <a:gd name="T24" fmla="*/ 59 w 62"/>
              <a:gd name="T25" fmla="*/ 64 h 72"/>
              <a:gd name="T26" fmla="*/ 54 w 62"/>
              <a:gd name="T27" fmla="*/ 69 h 72"/>
              <a:gd name="T28" fmla="*/ 8 w 62"/>
              <a:gd name="T29" fmla="*/ 69 h 72"/>
              <a:gd name="T30" fmla="*/ 3 w 62"/>
              <a:gd name="T31" fmla="*/ 64 h 72"/>
              <a:gd name="T32" fmla="*/ 3 w 62"/>
              <a:gd name="T33" fmla="*/ 8 h 72"/>
              <a:gd name="T34" fmla="*/ 8 w 62"/>
              <a:gd name="T35" fmla="*/ 3 h 72"/>
              <a:gd name="T36" fmla="*/ 7 w 62"/>
              <a:gd name="T37" fmla="*/ 62 h 72"/>
              <a:gd name="T38" fmla="*/ 55 w 62"/>
              <a:gd name="T39" fmla="*/ 62 h 72"/>
              <a:gd name="T40" fmla="*/ 56 w 62"/>
              <a:gd name="T41" fmla="*/ 61 h 72"/>
              <a:gd name="T42" fmla="*/ 56 w 62"/>
              <a:gd name="T43" fmla="*/ 7 h 72"/>
              <a:gd name="T44" fmla="*/ 55 w 62"/>
              <a:gd name="T45" fmla="*/ 6 h 72"/>
              <a:gd name="T46" fmla="*/ 7 w 62"/>
              <a:gd name="T47" fmla="*/ 6 h 72"/>
              <a:gd name="T48" fmla="*/ 6 w 62"/>
              <a:gd name="T49" fmla="*/ 7 h 72"/>
              <a:gd name="T50" fmla="*/ 6 w 62"/>
              <a:gd name="T51" fmla="*/ 61 h 72"/>
              <a:gd name="T52" fmla="*/ 7 w 62"/>
              <a:gd name="T53" fmla="*/ 62 h 72"/>
              <a:gd name="T54" fmla="*/ 8 w 62"/>
              <a:gd name="T55" fmla="*/ 8 h 72"/>
              <a:gd name="T56" fmla="*/ 54 w 62"/>
              <a:gd name="T57" fmla="*/ 8 h 72"/>
              <a:gd name="T58" fmla="*/ 54 w 62"/>
              <a:gd name="T59" fmla="*/ 60 h 72"/>
              <a:gd name="T60" fmla="*/ 8 w 62"/>
              <a:gd name="T61" fmla="*/ 60 h 72"/>
              <a:gd name="T62" fmla="*/ 8 w 62"/>
              <a:gd name="T63" fmla="*/ 8 h 72"/>
              <a:gd name="T64" fmla="*/ 33 w 62"/>
              <a:gd name="T65" fmla="*/ 66 h 72"/>
              <a:gd name="T66" fmla="*/ 31 w 62"/>
              <a:gd name="T67" fmla="*/ 68 h 72"/>
              <a:gd name="T68" fmla="*/ 29 w 62"/>
              <a:gd name="T69" fmla="*/ 66 h 72"/>
              <a:gd name="T70" fmla="*/ 31 w 62"/>
              <a:gd name="T71" fmla="*/ 64 h 72"/>
              <a:gd name="T72" fmla="*/ 33 w 62"/>
              <a:gd name="T73" fmla="*/ 66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62" h="72">
                <a:moveTo>
                  <a:pt x="54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3"/>
                  <a:pt x="0" y="8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8"/>
                  <a:pt x="4" y="72"/>
                  <a:pt x="8" y="72"/>
                </a:cubicBezTo>
                <a:cubicBezTo>
                  <a:pt x="54" y="72"/>
                  <a:pt x="54" y="72"/>
                  <a:pt x="54" y="72"/>
                </a:cubicBezTo>
                <a:cubicBezTo>
                  <a:pt x="58" y="72"/>
                  <a:pt x="62" y="68"/>
                  <a:pt x="62" y="64"/>
                </a:cubicBezTo>
                <a:cubicBezTo>
                  <a:pt x="62" y="8"/>
                  <a:pt x="62" y="8"/>
                  <a:pt x="62" y="8"/>
                </a:cubicBezTo>
                <a:cubicBezTo>
                  <a:pt x="62" y="3"/>
                  <a:pt x="58" y="0"/>
                  <a:pt x="54" y="0"/>
                </a:cubicBezTo>
                <a:close/>
                <a:moveTo>
                  <a:pt x="8" y="3"/>
                </a:moveTo>
                <a:cubicBezTo>
                  <a:pt x="54" y="3"/>
                  <a:pt x="54" y="3"/>
                  <a:pt x="54" y="3"/>
                </a:cubicBezTo>
                <a:cubicBezTo>
                  <a:pt x="56" y="3"/>
                  <a:pt x="59" y="5"/>
                  <a:pt x="59" y="8"/>
                </a:cubicBezTo>
                <a:cubicBezTo>
                  <a:pt x="59" y="64"/>
                  <a:pt x="59" y="64"/>
                  <a:pt x="59" y="64"/>
                </a:cubicBezTo>
                <a:cubicBezTo>
                  <a:pt x="59" y="67"/>
                  <a:pt x="56" y="69"/>
                  <a:pt x="54" y="69"/>
                </a:cubicBezTo>
                <a:cubicBezTo>
                  <a:pt x="8" y="69"/>
                  <a:pt x="8" y="69"/>
                  <a:pt x="8" y="69"/>
                </a:cubicBezTo>
                <a:cubicBezTo>
                  <a:pt x="5" y="69"/>
                  <a:pt x="3" y="67"/>
                  <a:pt x="3" y="64"/>
                </a:cubicBezTo>
                <a:cubicBezTo>
                  <a:pt x="3" y="8"/>
                  <a:pt x="3" y="8"/>
                  <a:pt x="3" y="8"/>
                </a:cubicBezTo>
                <a:cubicBezTo>
                  <a:pt x="3" y="5"/>
                  <a:pt x="5" y="3"/>
                  <a:pt x="8" y="3"/>
                </a:cubicBezTo>
                <a:close/>
                <a:moveTo>
                  <a:pt x="7" y="62"/>
                </a:moveTo>
                <a:cubicBezTo>
                  <a:pt x="55" y="62"/>
                  <a:pt x="55" y="62"/>
                  <a:pt x="55" y="62"/>
                </a:cubicBezTo>
                <a:cubicBezTo>
                  <a:pt x="55" y="62"/>
                  <a:pt x="56" y="61"/>
                  <a:pt x="56" y="61"/>
                </a:cubicBezTo>
                <a:cubicBezTo>
                  <a:pt x="56" y="7"/>
                  <a:pt x="56" y="7"/>
                  <a:pt x="56" y="7"/>
                </a:cubicBezTo>
                <a:cubicBezTo>
                  <a:pt x="56" y="6"/>
                  <a:pt x="55" y="6"/>
                  <a:pt x="55" y="6"/>
                </a:cubicBezTo>
                <a:cubicBezTo>
                  <a:pt x="7" y="6"/>
                  <a:pt x="7" y="6"/>
                  <a:pt x="7" y="6"/>
                </a:cubicBezTo>
                <a:cubicBezTo>
                  <a:pt x="7" y="6"/>
                  <a:pt x="6" y="6"/>
                  <a:pt x="6" y="7"/>
                </a:cubicBezTo>
                <a:cubicBezTo>
                  <a:pt x="6" y="61"/>
                  <a:pt x="6" y="61"/>
                  <a:pt x="6" y="61"/>
                </a:cubicBezTo>
                <a:cubicBezTo>
                  <a:pt x="6" y="61"/>
                  <a:pt x="7" y="62"/>
                  <a:pt x="7" y="62"/>
                </a:cubicBezTo>
                <a:close/>
                <a:moveTo>
                  <a:pt x="8" y="8"/>
                </a:moveTo>
                <a:cubicBezTo>
                  <a:pt x="54" y="8"/>
                  <a:pt x="54" y="8"/>
                  <a:pt x="54" y="8"/>
                </a:cubicBezTo>
                <a:cubicBezTo>
                  <a:pt x="54" y="60"/>
                  <a:pt x="54" y="60"/>
                  <a:pt x="54" y="60"/>
                </a:cubicBezTo>
                <a:cubicBezTo>
                  <a:pt x="8" y="60"/>
                  <a:pt x="8" y="60"/>
                  <a:pt x="8" y="60"/>
                </a:cubicBezTo>
                <a:lnTo>
                  <a:pt x="8" y="8"/>
                </a:lnTo>
                <a:close/>
                <a:moveTo>
                  <a:pt x="33" y="66"/>
                </a:moveTo>
                <a:cubicBezTo>
                  <a:pt x="33" y="67"/>
                  <a:pt x="32" y="68"/>
                  <a:pt x="31" y="68"/>
                </a:cubicBezTo>
                <a:cubicBezTo>
                  <a:pt x="30" y="68"/>
                  <a:pt x="29" y="67"/>
                  <a:pt x="29" y="66"/>
                </a:cubicBezTo>
                <a:cubicBezTo>
                  <a:pt x="29" y="65"/>
                  <a:pt x="30" y="64"/>
                  <a:pt x="31" y="64"/>
                </a:cubicBezTo>
                <a:cubicBezTo>
                  <a:pt x="32" y="64"/>
                  <a:pt x="33" y="65"/>
                  <a:pt x="33" y="66"/>
                </a:cubicBezTo>
                <a:close/>
              </a:path>
            </a:pathLst>
          </a:custGeom>
          <a:solidFill>
            <a:srgbClr val="E7E6E6">
              <a:lumMod val="75000"/>
              <a:alpha val="75000"/>
            </a:srgbClr>
          </a:solidFill>
          <a:ln>
            <a:noFill/>
          </a:ln>
        </p:spPr>
        <p:txBody>
          <a:bodyPr vert="horz" wrap="square" lIns="91412" tIns="45707" rIns="91412" bIns="45707" numCol="1" anchor="t" anchorCtr="0" compatLnSpc="1"/>
          <a:lstStyle/>
          <a:p>
            <a:pPr defTabSz="1218565">
              <a:defRPr/>
            </a:pPr>
            <a:endParaRPr lang="en-US" sz="1800" kern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79" name="Freeform 15"/>
          <p:cNvSpPr>
            <a:spLocks noEditPoints="1"/>
          </p:cNvSpPr>
          <p:nvPr/>
        </p:nvSpPr>
        <p:spPr bwMode="auto">
          <a:xfrm>
            <a:off x="4407535" y="2874010"/>
            <a:ext cx="428625" cy="306070"/>
          </a:xfrm>
          <a:custGeom>
            <a:avLst/>
            <a:gdLst>
              <a:gd name="T0" fmla="*/ 9 w 84"/>
              <a:gd name="T1" fmla="*/ 37 h 60"/>
              <a:gd name="T2" fmla="*/ 74 w 84"/>
              <a:gd name="T3" fmla="*/ 37 h 60"/>
              <a:gd name="T4" fmla="*/ 10 w 84"/>
              <a:gd name="T5" fmla="*/ 5 h 60"/>
              <a:gd name="T6" fmla="*/ 11 w 84"/>
              <a:gd name="T7" fmla="*/ 7 h 60"/>
              <a:gd name="T8" fmla="*/ 32 w 84"/>
              <a:gd name="T9" fmla="*/ 24 h 60"/>
              <a:gd name="T10" fmla="*/ 33 w 84"/>
              <a:gd name="T11" fmla="*/ 25 h 60"/>
              <a:gd name="T12" fmla="*/ 34 w 84"/>
              <a:gd name="T13" fmla="*/ 29 h 60"/>
              <a:gd name="T14" fmla="*/ 37 w 84"/>
              <a:gd name="T15" fmla="*/ 29 h 60"/>
              <a:gd name="T16" fmla="*/ 37 w 84"/>
              <a:gd name="T17" fmla="*/ 31 h 60"/>
              <a:gd name="T18" fmla="*/ 41 w 84"/>
              <a:gd name="T19" fmla="*/ 32 h 60"/>
              <a:gd name="T20" fmla="*/ 43 w 84"/>
              <a:gd name="T21" fmla="*/ 32 h 60"/>
              <a:gd name="T22" fmla="*/ 47 w 84"/>
              <a:gd name="T23" fmla="*/ 30 h 60"/>
              <a:gd name="T24" fmla="*/ 48 w 84"/>
              <a:gd name="T25" fmla="*/ 29 h 60"/>
              <a:gd name="T26" fmla="*/ 51 w 84"/>
              <a:gd name="T27" fmla="*/ 27 h 60"/>
              <a:gd name="T28" fmla="*/ 50 w 84"/>
              <a:gd name="T29" fmla="*/ 25 h 60"/>
              <a:gd name="T30" fmla="*/ 52 w 84"/>
              <a:gd name="T31" fmla="*/ 23 h 60"/>
              <a:gd name="T32" fmla="*/ 51 w 84"/>
              <a:gd name="T33" fmla="*/ 20 h 60"/>
              <a:gd name="T34" fmla="*/ 50 w 84"/>
              <a:gd name="T35" fmla="*/ 18 h 60"/>
              <a:gd name="T36" fmla="*/ 49 w 84"/>
              <a:gd name="T37" fmla="*/ 15 h 60"/>
              <a:gd name="T38" fmla="*/ 47 w 84"/>
              <a:gd name="T39" fmla="*/ 15 h 60"/>
              <a:gd name="T40" fmla="*/ 46 w 84"/>
              <a:gd name="T41" fmla="*/ 13 h 60"/>
              <a:gd name="T42" fmla="*/ 42 w 84"/>
              <a:gd name="T43" fmla="*/ 13 h 60"/>
              <a:gd name="T44" fmla="*/ 40 w 84"/>
              <a:gd name="T45" fmla="*/ 12 h 60"/>
              <a:gd name="T46" fmla="*/ 37 w 84"/>
              <a:gd name="T47" fmla="*/ 14 h 60"/>
              <a:gd name="T48" fmla="*/ 35 w 84"/>
              <a:gd name="T49" fmla="*/ 14 h 60"/>
              <a:gd name="T50" fmla="*/ 33 w 84"/>
              <a:gd name="T51" fmla="*/ 18 h 60"/>
              <a:gd name="T52" fmla="*/ 33 w 84"/>
              <a:gd name="T53" fmla="*/ 20 h 60"/>
              <a:gd name="T54" fmla="*/ 31 w 84"/>
              <a:gd name="T55" fmla="*/ 22 h 60"/>
              <a:gd name="T56" fmla="*/ 33 w 84"/>
              <a:gd name="T57" fmla="*/ 22 h 60"/>
              <a:gd name="T58" fmla="*/ 35 w 84"/>
              <a:gd name="T59" fmla="*/ 17 h 60"/>
              <a:gd name="T60" fmla="*/ 39 w 84"/>
              <a:gd name="T61" fmla="*/ 14 h 60"/>
              <a:gd name="T62" fmla="*/ 45 w 84"/>
              <a:gd name="T63" fmla="*/ 14 h 60"/>
              <a:gd name="T64" fmla="*/ 49 w 84"/>
              <a:gd name="T65" fmla="*/ 17 h 60"/>
              <a:gd name="T66" fmla="*/ 50 w 84"/>
              <a:gd name="T67" fmla="*/ 22 h 60"/>
              <a:gd name="T68" fmla="*/ 49 w 84"/>
              <a:gd name="T69" fmla="*/ 26 h 60"/>
              <a:gd name="T70" fmla="*/ 45 w 84"/>
              <a:gd name="T71" fmla="*/ 30 h 60"/>
              <a:gd name="T72" fmla="*/ 39 w 84"/>
              <a:gd name="T73" fmla="*/ 30 h 60"/>
              <a:gd name="T74" fmla="*/ 35 w 84"/>
              <a:gd name="T75" fmla="*/ 27 h 60"/>
              <a:gd name="T76" fmla="*/ 33 w 84"/>
              <a:gd name="T77" fmla="*/ 22 h 60"/>
              <a:gd name="T78" fmla="*/ 42 w 84"/>
              <a:gd name="T79" fmla="*/ 27 h 60"/>
              <a:gd name="T80" fmla="*/ 37 w 84"/>
              <a:gd name="T81" fmla="*/ 22 h 60"/>
              <a:gd name="T82" fmla="*/ 44 w 84"/>
              <a:gd name="T83" fmla="*/ 22 h 60"/>
              <a:gd name="T84" fmla="*/ 42 w 84"/>
              <a:gd name="T85" fmla="*/ 19 h 60"/>
              <a:gd name="T86" fmla="*/ 79 w 84"/>
              <a:gd name="T87" fmla="*/ 6 h 60"/>
              <a:gd name="T88" fmla="*/ 5 w 84"/>
              <a:gd name="T89" fmla="*/ 6 h 60"/>
              <a:gd name="T90" fmla="*/ 0 w 84"/>
              <a:gd name="T91" fmla="*/ 51 h 60"/>
              <a:gd name="T92" fmla="*/ 0 w 84"/>
              <a:gd name="T93" fmla="*/ 55 h 60"/>
              <a:gd name="T94" fmla="*/ 84 w 84"/>
              <a:gd name="T95" fmla="*/ 55 h 60"/>
              <a:gd name="T96" fmla="*/ 76 w 84"/>
              <a:gd name="T97" fmla="*/ 57 h 60"/>
              <a:gd name="T98" fmla="*/ 3 w 84"/>
              <a:gd name="T99" fmla="*/ 53 h 60"/>
              <a:gd name="T100" fmla="*/ 30 w 84"/>
              <a:gd name="T101" fmla="*/ 56 h 60"/>
              <a:gd name="T102" fmla="*/ 54 w 84"/>
              <a:gd name="T103" fmla="*/ 53 h 60"/>
              <a:gd name="T104" fmla="*/ 76 w 84"/>
              <a:gd name="T105" fmla="*/ 57 h 60"/>
              <a:gd name="T106" fmla="*/ 52 w 84"/>
              <a:gd name="T107" fmla="*/ 54 h 60"/>
              <a:gd name="T108" fmla="*/ 53 w 84"/>
              <a:gd name="T109" fmla="*/ 51 h 60"/>
              <a:gd name="T110" fmla="*/ 7 w 84"/>
              <a:gd name="T111" fmla="*/ 43 h 60"/>
              <a:gd name="T112" fmla="*/ 53 w 84"/>
              <a:gd name="T113" fmla="*/ 51 h 60"/>
              <a:gd name="T114" fmla="*/ 8 w 84"/>
              <a:gd name="T115" fmla="*/ 41 h 60"/>
              <a:gd name="T116" fmla="*/ 10 w 84"/>
              <a:gd name="T117" fmla="*/ 3 h 60"/>
              <a:gd name="T118" fmla="*/ 76 w 84"/>
              <a:gd name="T119" fmla="*/ 6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4" h="60">
                <a:moveTo>
                  <a:pt x="10" y="5"/>
                </a:moveTo>
                <a:cubicBezTo>
                  <a:pt x="10" y="5"/>
                  <a:pt x="9" y="5"/>
                  <a:pt x="9" y="6"/>
                </a:cubicBezTo>
                <a:cubicBezTo>
                  <a:pt x="9" y="37"/>
                  <a:pt x="9" y="37"/>
                  <a:pt x="9" y="37"/>
                </a:cubicBezTo>
                <a:cubicBezTo>
                  <a:pt x="9" y="37"/>
                  <a:pt x="10" y="38"/>
                  <a:pt x="10" y="38"/>
                </a:cubicBezTo>
                <a:cubicBezTo>
                  <a:pt x="73" y="38"/>
                  <a:pt x="73" y="38"/>
                  <a:pt x="73" y="38"/>
                </a:cubicBezTo>
                <a:cubicBezTo>
                  <a:pt x="74" y="38"/>
                  <a:pt x="74" y="37"/>
                  <a:pt x="74" y="37"/>
                </a:cubicBezTo>
                <a:cubicBezTo>
                  <a:pt x="74" y="6"/>
                  <a:pt x="74" y="6"/>
                  <a:pt x="74" y="6"/>
                </a:cubicBezTo>
                <a:cubicBezTo>
                  <a:pt x="74" y="5"/>
                  <a:pt x="74" y="5"/>
                  <a:pt x="73" y="5"/>
                </a:cubicBezTo>
                <a:lnTo>
                  <a:pt x="10" y="5"/>
                </a:lnTo>
                <a:close/>
                <a:moveTo>
                  <a:pt x="72" y="36"/>
                </a:moveTo>
                <a:cubicBezTo>
                  <a:pt x="11" y="36"/>
                  <a:pt x="11" y="36"/>
                  <a:pt x="11" y="36"/>
                </a:cubicBezTo>
                <a:cubicBezTo>
                  <a:pt x="11" y="7"/>
                  <a:pt x="11" y="7"/>
                  <a:pt x="11" y="7"/>
                </a:cubicBezTo>
                <a:cubicBezTo>
                  <a:pt x="72" y="7"/>
                  <a:pt x="72" y="7"/>
                  <a:pt x="72" y="7"/>
                </a:cubicBezTo>
                <a:lnTo>
                  <a:pt x="72" y="36"/>
                </a:lnTo>
                <a:close/>
                <a:moveTo>
                  <a:pt x="32" y="24"/>
                </a:moveTo>
                <a:cubicBezTo>
                  <a:pt x="32" y="24"/>
                  <a:pt x="33" y="24"/>
                  <a:pt x="33" y="24"/>
                </a:cubicBezTo>
                <a:cubicBezTo>
                  <a:pt x="33" y="24"/>
                  <a:pt x="33" y="24"/>
                  <a:pt x="34" y="25"/>
                </a:cubicBezTo>
                <a:cubicBezTo>
                  <a:pt x="34" y="25"/>
                  <a:pt x="34" y="25"/>
                  <a:pt x="33" y="25"/>
                </a:cubicBezTo>
                <a:cubicBezTo>
                  <a:pt x="33" y="25"/>
                  <a:pt x="33" y="26"/>
                  <a:pt x="33" y="26"/>
                </a:cubicBezTo>
                <a:cubicBezTo>
                  <a:pt x="33" y="26"/>
                  <a:pt x="33" y="26"/>
                  <a:pt x="33" y="27"/>
                </a:cubicBezTo>
                <a:cubicBezTo>
                  <a:pt x="33" y="28"/>
                  <a:pt x="34" y="28"/>
                  <a:pt x="34" y="29"/>
                </a:cubicBezTo>
                <a:cubicBezTo>
                  <a:pt x="35" y="29"/>
                  <a:pt x="35" y="29"/>
                  <a:pt x="35" y="29"/>
                </a:cubicBezTo>
                <a:cubicBezTo>
                  <a:pt x="35" y="29"/>
                  <a:pt x="36" y="29"/>
                  <a:pt x="36" y="29"/>
                </a:cubicBezTo>
                <a:cubicBezTo>
                  <a:pt x="36" y="29"/>
                  <a:pt x="36" y="28"/>
                  <a:pt x="37" y="29"/>
                </a:cubicBezTo>
                <a:cubicBezTo>
                  <a:pt x="37" y="29"/>
                  <a:pt x="37" y="29"/>
                  <a:pt x="37" y="30"/>
                </a:cubicBezTo>
                <a:cubicBezTo>
                  <a:pt x="37" y="30"/>
                  <a:pt x="37" y="30"/>
                  <a:pt x="37" y="30"/>
                </a:cubicBezTo>
                <a:cubicBezTo>
                  <a:pt x="37" y="31"/>
                  <a:pt x="37" y="31"/>
                  <a:pt x="37" y="31"/>
                </a:cubicBezTo>
                <a:cubicBezTo>
                  <a:pt x="38" y="31"/>
                  <a:pt x="39" y="32"/>
                  <a:pt x="40" y="32"/>
                </a:cubicBezTo>
                <a:cubicBezTo>
                  <a:pt x="40" y="32"/>
                  <a:pt x="40" y="32"/>
                  <a:pt x="40" y="32"/>
                </a:cubicBezTo>
                <a:cubicBezTo>
                  <a:pt x="40" y="32"/>
                  <a:pt x="41" y="32"/>
                  <a:pt x="41" y="32"/>
                </a:cubicBezTo>
                <a:cubicBezTo>
                  <a:pt x="41" y="32"/>
                  <a:pt x="41" y="31"/>
                  <a:pt x="41" y="31"/>
                </a:cubicBezTo>
                <a:cubicBezTo>
                  <a:pt x="41" y="30"/>
                  <a:pt x="42" y="30"/>
                  <a:pt x="42" y="31"/>
                </a:cubicBezTo>
                <a:cubicBezTo>
                  <a:pt x="42" y="31"/>
                  <a:pt x="43" y="32"/>
                  <a:pt x="43" y="32"/>
                </a:cubicBezTo>
                <a:cubicBezTo>
                  <a:pt x="43" y="32"/>
                  <a:pt x="43" y="32"/>
                  <a:pt x="44" y="32"/>
                </a:cubicBezTo>
                <a:cubicBezTo>
                  <a:pt x="44" y="32"/>
                  <a:pt x="45" y="31"/>
                  <a:pt x="46" y="31"/>
                </a:cubicBezTo>
                <a:cubicBezTo>
                  <a:pt x="46" y="31"/>
                  <a:pt x="47" y="31"/>
                  <a:pt x="47" y="30"/>
                </a:cubicBezTo>
                <a:cubicBezTo>
                  <a:pt x="47" y="30"/>
                  <a:pt x="47" y="30"/>
                  <a:pt x="47" y="30"/>
                </a:cubicBezTo>
                <a:cubicBezTo>
                  <a:pt x="46" y="29"/>
                  <a:pt x="47" y="29"/>
                  <a:pt x="47" y="29"/>
                </a:cubicBezTo>
                <a:cubicBezTo>
                  <a:pt x="47" y="28"/>
                  <a:pt x="47" y="29"/>
                  <a:pt x="48" y="29"/>
                </a:cubicBezTo>
                <a:cubicBezTo>
                  <a:pt x="48" y="29"/>
                  <a:pt x="48" y="29"/>
                  <a:pt x="48" y="29"/>
                </a:cubicBezTo>
                <a:cubicBezTo>
                  <a:pt x="49" y="29"/>
                  <a:pt x="49" y="29"/>
                  <a:pt x="49" y="29"/>
                </a:cubicBezTo>
                <a:cubicBezTo>
                  <a:pt x="50" y="28"/>
                  <a:pt x="50" y="28"/>
                  <a:pt x="51" y="27"/>
                </a:cubicBezTo>
                <a:cubicBezTo>
                  <a:pt x="51" y="26"/>
                  <a:pt x="51" y="26"/>
                  <a:pt x="51" y="26"/>
                </a:cubicBezTo>
                <a:cubicBezTo>
                  <a:pt x="51" y="26"/>
                  <a:pt x="51" y="25"/>
                  <a:pt x="50" y="25"/>
                </a:cubicBezTo>
                <a:cubicBezTo>
                  <a:pt x="50" y="25"/>
                  <a:pt x="50" y="25"/>
                  <a:pt x="50" y="25"/>
                </a:cubicBezTo>
                <a:cubicBezTo>
                  <a:pt x="50" y="24"/>
                  <a:pt x="50" y="24"/>
                  <a:pt x="51" y="24"/>
                </a:cubicBezTo>
                <a:cubicBezTo>
                  <a:pt x="51" y="24"/>
                  <a:pt x="51" y="24"/>
                  <a:pt x="51" y="24"/>
                </a:cubicBezTo>
                <a:cubicBezTo>
                  <a:pt x="52" y="24"/>
                  <a:pt x="52" y="24"/>
                  <a:pt x="52" y="23"/>
                </a:cubicBezTo>
                <a:cubicBezTo>
                  <a:pt x="52" y="23"/>
                  <a:pt x="52" y="22"/>
                  <a:pt x="52" y="22"/>
                </a:cubicBezTo>
                <a:cubicBezTo>
                  <a:pt x="52" y="21"/>
                  <a:pt x="52" y="21"/>
                  <a:pt x="52" y="20"/>
                </a:cubicBezTo>
                <a:cubicBezTo>
                  <a:pt x="52" y="20"/>
                  <a:pt x="52" y="20"/>
                  <a:pt x="51" y="20"/>
                </a:cubicBezTo>
                <a:cubicBezTo>
                  <a:pt x="51" y="20"/>
                  <a:pt x="51" y="20"/>
                  <a:pt x="51" y="20"/>
                </a:cubicBezTo>
                <a:cubicBezTo>
                  <a:pt x="50" y="20"/>
                  <a:pt x="50" y="19"/>
                  <a:pt x="50" y="19"/>
                </a:cubicBezTo>
                <a:cubicBezTo>
                  <a:pt x="50" y="19"/>
                  <a:pt x="50" y="19"/>
                  <a:pt x="50" y="18"/>
                </a:cubicBezTo>
                <a:cubicBezTo>
                  <a:pt x="51" y="18"/>
                  <a:pt x="51" y="18"/>
                  <a:pt x="51" y="18"/>
                </a:cubicBezTo>
                <a:cubicBezTo>
                  <a:pt x="51" y="18"/>
                  <a:pt x="51" y="17"/>
                  <a:pt x="51" y="17"/>
                </a:cubicBezTo>
                <a:cubicBezTo>
                  <a:pt x="50" y="16"/>
                  <a:pt x="50" y="15"/>
                  <a:pt x="49" y="15"/>
                </a:cubicBezTo>
                <a:cubicBezTo>
                  <a:pt x="49" y="15"/>
                  <a:pt x="49" y="14"/>
                  <a:pt x="48" y="14"/>
                </a:cubicBezTo>
                <a:cubicBezTo>
                  <a:pt x="48" y="14"/>
                  <a:pt x="48" y="15"/>
                  <a:pt x="48" y="15"/>
                </a:cubicBezTo>
                <a:cubicBezTo>
                  <a:pt x="47" y="15"/>
                  <a:pt x="47" y="15"/>
                  <a:pt x="47" y="15"/>
                </a:cubicBezTo>
                <a:cubicBezTo>
                  <a:pt x="47" y="15"/>
                  <a:pt x="46" y="14"/>
                  <a:pt x="47" y="14"/>
                </a:cubicBezTo>
                <a:cubicBezTo>
                  <a:pt x="47" y="14"/>
                  <a:pt x="47" y="13"/>
                  <a:pt x="47" y="13"/>
                </a:cubicBezTo>
                <a:cubicBezTo>
                  <a:pt x="47" y="13"/>
                  <a:pt x="46" y="13"/>
                  <a:pt x="46" y="13"/>
                </a:cubicBezTo>
                <a:cubicBezTo>
                  <a:pt x="45" y="12"/>
                  <a:pt x="44" y="12"/>
                  <a:pt x="44" y="12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12"/>
                  <a:pt x="42" y="12"/>
                  <a:pt x="42" y="13"/>
                </a:cubicBezTo>
                <a:cubicBezTo>
                  <a:pt x="42" y="13"/>
                  <a:pt x="41" y="13"/>
                  <a:pt x="41" y="13"/>
                </a:cubicBezTo>
                <a:cubicBezTo>
                  <a:pt x="41" y="12"/>
                  <a:pt x="41" y="12"/>
                  <a:pt x="41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39" y="12"/>
                  <a:pt x="38" y="12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4"/>
                  <a:pt x="37" y="14"/>
                </a:cubicBezTo>
                <a:cubicBezTo>
                  <a:pt x="37" y="14"/>
                  <a:pt x="37" y="15"/>
                  <a:pt x="37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5" y="14"/>
                  <a:pt x="35" y="14"/>
                </a:cubicBezTo>
                <a:cubicBezTo>
                  <a:pt x="35" y="14"/>
                  <a:pt x="35" y="15"/>
                  <a:pt x="34" y="15"/>
                </a:cubicBezTo>
                <a:cubicBezTo>
                  <a:pt x="34" y="15"/>
                  <a:pt x="33" y="16"/>
                  <a:pt x="33" y="17"/>
                </a:cubicBezTo>
                <a:cubicBezTo>
                  <a:pt x="33" y="17"/>
                  <a:pt x="33" y="18"/>
                  <a:pt x="33" y="18"/>
                </a:cubicBezTo>
                <a:cubicBezTo>
                  <a:pt x="33" y="18"/>
                  <a:pt x="33" y="18"/>
                  <a:pt x="33" y="18"/>
                </a:cubicBezTo>
                <a:cubicBezTo>
                  <a:pt x="34" y="19"/>
                  <a:pt x="34" y="19"/>
                  <a:pt x="34" y="19"/>
                </a:cubicBezTo>
                <a:cubicBezTo>
                  <a:pt x="33" y="19"/>
                  <a:pt x="33" y="20"/>
                  <a:pt x="33" y="20"/>
                </a:cubicBezTo>
                <a:cubicBezTo>
                  <a:pt x="32" y="20"/>
                  <a:pt x="32" y="20"/>
                  <a:pt x="32" y="20"/>
                </a:cubicBezTo>
                <a:cubicBezTo>
                  <a:pt x="32" y="20"/>
                  <a:pt x="32" y="20"/>
                  <a:pt x="32" y="20"/>
                </a:cubicBezTo>
                <a:cubicBezTo>
                  <a:pt x="32" y="21"/>
                  <a:pt x="31" y="21"/>
                  <a:pt x="31" y="22"/>
                </a:cubicBezTo>
                <a:cubicBezTo>
                  <a:pt x="31" y="22"/>
                  <a:pt x="32" y="23"/>
                  <a:pt x="32" y="23"/>
                </a:cubicBezTo>
                <a:cubicBezTo>
                  <a:pt x="32" y="24"/>
                  <a:pt x="32" y="24"/>
                  <a:pt x="32" y="24"/>
                </a:cubicBezTo>
                <a:close/>
                <a:moveTo>
                  <a:pt x="33" y="22"/>
                </a:moveTo>
                <a:cubicBezTo>
                  <a:pt x="34" y="21"/>
                  <a:pt x="35" y="21"/>
                  <a:pt x="35" y="20"/>
                </a:cubicBezTo>
                <a:cubicBezTo>
                  <a:pt x="36" y="19"/>
                  <a:pt x="36" y="18"/>
                  <a:pt x="35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36" y="17"/>
                  <a:pt x="37" y="17"/>
                  <a:pt x="38" y="17"/>
                </a:cubicBezTo>
                <a:cubicBezTo>
                  <a:pt x="39" y="16"/>
                  <a:pt x="39" y="15"/>
                  <a:pt x="39" y="14"/>
                </a:cubicBezTo>
                <a:cubicBezTo>
                  <a:pt x="39" y="14"/>
                  <a:pt x="39" y="14"/>
                  <a:pt x="39" y="14"/>
                </a:cubicBezTo>
                <a:cubicBezTo>
                  <a:pt x="40" y="15"/>
                  <a:pt x="41" y="15"/>
                  <a:pt x="42" y="15"/>
                </a:cubicBezTo>
                <a:cubicBezTo>
                  <a:pt x="43" y="15"/>
                  <a:pt x="44" y="15"/>
                  <a:pt x="44" y="14"/>
                </a:cubicBezTo>
                <a:cubicBezTo>
                  <a:pt x="44" y="14"/>
                  <a:pt x="44" y="14"/>
                  <a:pt x="45" y="14"/>
                </a:cubicBezTo>
                <a:cubicBezTo>
                  <a:pt x="44" y="15"/>
                  <a:pt x="45" y="16"/>
                  <a:pt x="46" y="17"/>
                </a:cubicBezTo>
                <a:cubicBezTo>
                  <a:pt x="46" y="17"/>
                  <a:pt x="47" y="17"/>
                  <a:pt x="48" y="17"/>
                </a:cubicBezTo>
                <a:cubicBezTo>
                  <a:pt x="48" y="17"/>
                  <a:pt x="48" y="17"/>
                  <a:pt x="49" y="17"/>
                </a:cubicBezTo>
                <a:cubicBezTo>
                  <a:pt x="48" y="18"/>
                  <a:pt x="48" y="19"/>
                  <a:pt x="48" y="20"/>
                </a:cubicBezTo>
                <a:cubicBezTo>
                  <a:pt x="48" y="21"/>
                  <a:pt x="49" y="21"/>
                  <a:pt x="50" y="22"/>
                </a:cubicBezTo>
                <a:cubicBezTo>
                  <a:pt x="50" y="22"/>
                  <a:pt x="50" y="22"/>
                  <a:pt x="50" y="22"/>
                </a:cubicBezTo>
                <a:cubicBezTo>
                  <a:pt x="50" y="22"/>
                  <a:pt x="50" y="22"/>
                  <a:pt x="50" y="22"/>
                </a:cubicBezTo>
                <a:cubicBezTo>
                  <a:pt x="49" y="22"/>
                  <a:pt x="48" y="23"/>
                  <a:pt x="48" y="24"/>
                </a:cubicBezTo>
                <a:cubicBezTo>
                  <a:pt x="48" y="25"/>
                  <a:pt x="48" y="26"/>
                  <a:pt x="49" y="26"/>
                </a:cubicBezTo>
                <a:cubicBezTo>
                  <a:pt x="48" y="27"/>
                  <a:pt x="48" y="27"/>
                  <a:pt x="48" y="27"/>
                </a:cubicBezTo>
                <a:cubicBezTo>
                  <a:pt x="47" y="27"/>
                  <a:pt x="46" y="27"/>
                  <a:pt x="46" y="27"/>
                </a:cubicBezTo>
                <a:cubicBezTo>
                  <a:pt x="45" y="28"/>
                  <a:pt x="44" y="29"/>
                  <a:pt x="45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4" y="29"/>
                  <a:pt x="43" y="28"/>
                  <a:pt x="42" y="28"/>
                </a:cubicBezTo>
                <a:cubicBezTo>
                  <a:pt x="41" y="28"/>
                  <a:pt x="40" y="29"/>
                  <a:pt x="39" y="30"/>
                </a:cubicBezTo>
                <a:cubicBezTo>
                  <a:pt x="39" y="30"/>
                  <a:pt x="39" y="30"/>
                  <a:pt x="39" y="30"/>
                </a:cubicBezTo>
                <a:cubicBezTo>
                  <a:pt x="39" y="29"/>
                  <a:pt x="39" y="28"/>
                  <a:pt x="38" y="27"/>
                </a:cubicBezTo>
                <a:cubicBezTo>
                  <a:pt x="37" y="27"/>
                  <a:pt x="36" y="27"/>
                  <a:pt x="35" y="27"/>
                </a:cubicBezTo>
                <a:cubicBezTo>
                  <a:pt x="35" y="27"/>
                  <a:pt x="35" y="27"/>
                  <a:pt x="35" y="26"/>
                </a:cubicBezTo>
                <a:cubicBezTo>
                  <a:pt x="36" y="26"/>
                  <a:pt x="36" y="25"/>
                  <a:pt x="35" y="24"/>
                </a:cubicBezTo>
                <a:cubicBezTo>
                  <a:pt x="35" y="23"/>
                  <a:pt x="34" y="22"/>
                  <a:pt x="33" y="22"/>
                </a:cubicBezTo>
                <a:cubicBezTo>
                  <a:pt x="33" y="22"/>
                  <a:pt x="33" y="22"/>
                  <a:pt x="33" y="22"/>
                </a:cubicBezTo>
                <a:cubicBezTo>
                  <a:pt x="33" y="22"/>
                  <a:pt x="33" y="22"/>
                  <a:pt x="33" y="22"/>
                </a:cubicBezTo>
                <a:close/>
                <a:moveTo>
                  <a:pt x="42" y="27"/>
                </a:moveTo>
                <a:cubicBezTo>
                  <a:pt x="44" y="27"/>
                  <a:pt x="46" y="24"/>
                  <a:pt x="46" y="22"/>
                </a:cubicBezTo>
                <a:cubicBezTo>
                  <a:pt x="46" y="19"/>
                  <a:pt x="44" y="17"/>
                  <a:pt x="42" y="17"/>
                </a:cubicBezTo>
                <a:cubicBezTo>
                  <a:pt x="39" y="17"/>
                  <a:pt x="37" y="19"/>
                  <a:pt x="37" y="22"/>
                </a:cubicBezTo>
                <a:cubicBezTo>
                  <a:pt x="37" y="24"/>
                  <a:pt x="39" y="27"/>
                  <a:pt x="42" y="27"/>
                </a:cubicBezTo>
                <a:close/>
                <a:moveTo>
                  <a:pt x="42" y="19"/>
                </a:moveTo>
                <a:cubicBezTo>
                  <a:pt x="43" y="19"/>
                  <a:pt x="44" y="20"/>
                  <a:pt x="44" y="22"/>
                </a:cubicBezTo>
                <a:cubicBezTo>
                  <a:pt x="44" y="23"/>
                  <a:pt x="43" y="25"/>
                  <a:pt x="42" y="25"/>
                </a:cubicBezTo>
                <a:cubicBezTo>
                  <a:pt x="40" y="25"/>
                  <a:pt x="39" y="23"/>
                  <a:pt x="39" y="22"/>
                </a:cubicBezTo>
                <a:cubicBezTo>
                  <a:pt x="39" y="20"/>
                  <a:pt x="40" y="19"/>
                  <a:pt x="42" y="19"/>
                </a:cubicBezTo>
                <a:close/>
                <a:moveTo>
                  <a:pt x="84" y="51"/>
                </a:moveTo>
                <a:cubicBezTo>
                  <a:pt x="79" y="42"/>
                  <a:pt x="79" y="42"/>
                  <a:pt x="79" y="42"/>
                </a:cubicBezTo>
                <a:cubicBezTo>
                  <a:pt x="79" y="6"/>
                  <a:pt x="79" y="6"/>
                  <a:pt x="79" y="6"/>
                </a:cubicBezTo>
                <a:cubicBezTo>
                  <a:pt x="79" y="1"/>
                  <a:pt x="78" y="0"/>
                  <a:pt x="74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6" y="0"/>
                  <a:pt x="5" y="1"/>
                  <a:pt x="5" y="6"/>
                </a:cubicBezTo>
                <a:cubicBezTo>
                  <a:pt x="5" y="42"/>
                  <a:pt x="5" y="42"/>
                  <a:pt x="5" y="42"/>
                </a:cubicBezTo>
                <a:cubicBezTo>
                  <a:pt x="0" y="51"/>
                  <a:pt x="0" y="51"/>
                  <a:pt x="0" y="51"/>
                </a:cubicBezTo>
                <a:cubicBezTo>
                  <a:pt x="0" y="51"/>
                  <a:pt x="0" y="51"/>
                  <a:pt x="0" y="51"/>
                </a:cubicBezTo>
                <a:cubicBezTo>
                  <a:pt x="0" y="51"/>
                  <a:pt x="0" y="51"/>
                  <a:pt x="0" y="51"/>
                </a:cubicBezTo>
                <a:cubicBezTo>
                  <a:pt x="0" y="51"/>
                  <a:pt x="0" y="51"/>
                  <a:pt x="0" y="51"/>
                </a:cubicBezTo>
                <a:cubicBezTo>
                  <a:pt x="0" y="52"/>
                  <a:pt x="0" y="53"/>
                  <a:pt x="0" y="55"/>
                </a:cubicBezTo>
                <a:cubicBezTo>
                  <a:pt x="0" y="58"/>
                  <a:pt x="3" y="60"/>
                  <a:pt x="7" y="60"/>
                </a:cubicBezTo>
                <a:cubicBezTo>
                  <a:pt x="76" y="60"/>
                  <a:pt x="76" y="60"/>
                  <a:pt x="76" y="60"/>
                </a:cubicBezTo>
                <a:cubicBezTo>
                  <a:pt x="80" y="60"/>
                  <a:pt x="84" y="58"/>
                  <a:pt x="84" y="55"/>
                </a:cubicBezTo>
                <a:cubicBezTo>
                  <a:pt x="84" y="52"/>
                  <a:pt x="84" y="52"/>
                  <a:pt x="84" y="52"/>
                </a:cubicBezTo>
                <a:cubicBezTo>
                  <a:pt x="84" y="52"/>
                  <a:pt x="84" y="52"/>
                  <a:pt x="84" y="51"/>
                </a:cubicBezTo>
                <a:close/>
                <a:moveTo>
                  <a:pt x="76" y="57"/>
                </a:moveTo>
                <a:cubicBezTo>
                  <a:pt x="7" y="57"/>
                  <a:pt x="7" y="57"/>
                  <a:pt x="7" y="57"/>
                </a:cubicBezTo>
                <a:cubicBezTo>
                  <a:pt x="5" y="57"/>
                  <a:pt x="3" y="56"/>
                  <a:pt x="3" y="55"/>
                </a:cubicBezTo>
                <a:cubicBezTo>
                  <a:pt x="3" y="53"/>
                  <a:pt x="3" y="53"/>
                  <a:pt x="3" y="53"/>
                </a:cubicBezTo>
                <a:cubicBezTo>
                  <a:pt x="29" y="53"/>
                  <a:pt x="29" y="53"/>
                  <a:pt x="29" y="53"/>
                </a:cubicBezTo>
                <a:cubicBezTo>
                  <a:pt x="29" y="55"/>
                  <a:pt x="29" y="55"/>
                  <a:pt x="29" y="55"/>
                </a:cubicBezTo>
                <a:cubicBezTo>
                  <a:pt x="29" y="56"/>
                  <a:pt x="30" y="56"/>
                  <a:pt x="30" y="56"/>
                </a:cubicBezTo>
                <a:cubicBezTo>
                  <a:pt x="53" y="56"/>
                  <a:pt x="53" y="56"/>
                  <a:pt x="53" y="56"/>
                </a:cubicBezTo>
                <a:cubicBezTo>
                  <a:pt x="54" y="56"/>
                  <a:pt x="54" y="56"/>
                  <a:pt x="54" y="55"/>
                </a:cubicBezTo>
                <a:cubicBezTo>
                  <a:pt x="54" y="53"/>
                  <a:pt x="54" y="53"/>
                  <a:pt x="54" y="53"/>
                </a:cubicBezTo>
                <a:cubicBezTo>
                  <a:pt x="81" y="53"/>
                  <a:pt x="81" y="53"/>
                  <a:pt x="81" y="53"/>
                </a:cubicBezTo>
                <a:cubicBezTo>
                  <a:pt x="81" y="55"/>
                  <a:pt x="81" y="55"/>
                  <a:pt x="81" y="55"/>
                </a:cubicBezTo>
                <a:cubicBezTo>
                  <a:pt x="81" y="56"/>
                  <a:pt x="79" y="57"/>
                  <a:pt x="76" y="57"/>
                </a:cubicBezTo>
                <a:close/>
                <a:moveTo>
                  <a:pt x="31" y="53"/>
                </a:moveTo>
                <a:cubicBezTo>
                  <a:pt x="52" y="53"/>
                  <a:pt x="52" y="53"/>
                  <a:pt x="52" y="53"/>
                </a:cubicBezTo>
                <a:cubicBezTo>
                  <a:pt x="52" y="54"/>
                  <a:pt x="52" y="54"/>
                  <a:pt x="52" y="54"/>
                </a:cubicBezTo>
                <a:cubicBezTo>
                  <a:pt x="31" y="54"/>
                  <a:pt x="31" y="54"/>
                  <a:pt x="31" y="54"/>
                </a:cubicBezTo>
                <a:lnTo>
                  <a:pt x="31" y="53"/>
                </a:lnTo>
                <a:close/>
                <a:moveTo>
                  <a:pt x="53" y="51"/>
                </a:moveTo>
                <a:cubicBezTo>
                  <a:pt x="30" y="51"/>
                  <a:pt x="30" y="51"/>
                  <a:pt x="30" y="51"/>
                </a:cubicBezTo>
                <a:cubicBezTo>
                  <a:pt x="3" y="51"/>
                  <a:pt x="3" y="51"/>
                  <a:pt x="3" y="51"/>
                </a:cubicBezTo>
                <a:cubicBezTo>
                  <a:pt x="7" y="43"/>
                  <a:pt x="7" y="43"/>
                  <a:pt x="7" y="43"/>
                </a:cubicBezTo>
                <a:cubicBezTo>
                  <a:pt x="76" y="43"/>
                  <a:pt x="76" y="43"/>
                  <a:pt x="76" y="43"/>
                </a:cubicBezTo>
                <a:cubicBezTo>
                  <a:pt x="80" y="51"/>
                  <a:pt x="80" y="51"/>
                  <a:pt x="80" y="51"/>
                </a:cubicBezTo>
                <a:lnTo>
                  <a:pt x="53" y="51"/>
                </a:lnTo>
                <a:close/>
                <a:moveTo>
                  <a:pt x="76" y="6"/>
                </a:moveTo>
                <a:cubicBezTo>
                  <a:pt x="76" y="41"/>
                  <a:pt x="76" y="41"/>
                  <a:pt x="76" y="41"/>
                </a:cubicBezTo>
                <a:cubicBezTo>
                  <a:pt x="8" y="41"/>
                  <a:pt x="8" y="41"/>
                  <a:pt x="8" y="41"/>
                </a:cubicBezTo>
                <a:cubicBezTo>
                  <a:pt x="8" y="6"/>
                  <a:pt x="8" y="6"/>
                  <a:pt x="8" y="6"/>
                </a:cubicBezTo>
                <a:cubicBezTo>
                  <a:pt x="8" y="5"/>
                  <a:pt x="8" y="4"/>
                  <a:pt x="8" y="3"/>
                </a:cubicBezTo>
                <a:cubicBezTo>
                  <a:pt x="8" y="3"/>
                  <a:pt x="9" y="3"/>
                  <a:pt x="10" y="3"/>
                </a:cubicBezTo>
                <a:cubicBezTo>
                  <a:pt x="74" y="3"/>
                  <a:pt x="74" y="3"/>
                  <a:pt x="74" y="3"/>
                </a:cubicBezTo>
                <a:cubicBezTo>
                  <a:pt x="74" y="3"/>
                  <a:pt x="75" y="3"/>
                  <a:pt x="76" y="3"/>
                </a:cubicBezTo>
                <a:cubicBezTo>
                  <a:pt x="76" y="4"/>
                  <a:pt x="76" y="5"/>
                  <a:pt x="76" y="6"/>
                </a:cubicBezTo>
                <a:close/>
              </a:path>
            </a:pathLst>
          </a:custGeom>
          <a:solidFill>
            <a:srgbClr val="6C7F5B"/>
          </a:solidFill>
          <a:ln>
            <a:noFill/>
          </a:ln>
        </p:spPr>
        <p:txBody>
          <a:bodyPr vert="horz" wrap="square" lIns="91412" tIns="45707" rIns="91412" bIns="45707" numCol="1" anchor="t" anchorCtr="0" compatLnSpc="1"/>
          <a:lstStyle/>
          <a:p>
            <a:pPr defTabSz="1218565">
              <a:defRPr/>
            </a:pPr>
            <a:endParaRPr lang="en-US" sz="1800" kern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80" name="Freeform 14"/>
          <p:cNvSpPr>
            <a:spLocks noEditPoints="1"/>
          </p:cNvSpPr>
          <p:nvPr/>
        </p:nvSpPr>
        <p:spPr bwMode="auto">
          <a:xfrm>
            <a:off x="5749290" y="2883535"/>
            <a:ext cx="332105" cy="387350"/>
          </a:xfrm>
          <a:custGeom>
            <a:avLst/>
            <a:gdLst>
              <a:gd name="T0" fmla="*/ 36 w 56"/>
              <a:gd name="T1" fmla="*/ 14 h 65"/>
              <a:gd name="T2" fmla="*/ 43 w 56"/>
              <a:gd name="T3" fmla="*/ 2 h 65"/>
              <a:gd name="T4" fmla="*/ 41 w 56"/>
              <a:gd name="T5" fmla="*/ 0 h 65"/>
              <a:gd name="T6" fmla="*/ 13 w 56"/>
              <a:gd name="T7" fmla="*/ 1 h 65"/>
              <a:gd name="T8" fmla="*/ 20 w 56"/>
              <a:gd name="T9" fmla="*/ 14 h 65"/>
              <a:gd name="T10" fmla="*/ 0 w 56"/>
              <a:gd name="T11" fmla="*/ 37 h 65"/>
              <a:gd name="T12" fmla="*/ 7 w 56"/>
              <a:gd name="T13" fmla="*/ 65 h 65"/>
              <a:gd name="T14" fmla="*/ 56 w 56"/>
              <a:gd name="T15" fmla="*/ 58 h 65"/>
              <a:gd name="T16" fmla="*/ 36 w 56"/>
              <a:gd name="T17" fmla="*/ 15 h 65"/>
              <a:gd name="T18" fmla="*/ 23 w 56"/>
              <a:gd name="T19" fmla="*/ 4 h 65"/>
              <a:gd name="T20" fmla="*/ 21 w 56"/>
              <a:gd name="T21" fmla="*/ 5 h 65"/>
              <a:gd name="T22" fmla="*/ 22 w 56"/>
              <a:gd name="T23" fmla="*/ 13 h 65"/>
              <a:gd name="T24" fmla="*/ 39 w 56"/>
              <a:gd name="T25" fmla="*/ 3 h 65"/>
              <a:gd name="T26" fmla="*/ 26 w 56"/>
              <a:gd name="T27" fmla="*/ 13 h 65"/>
              <a:gd name="T28" fmla="*/ 33 w 56"/>
              <a:gd name="T29" fmla="*/ 15 h 65"/>
              <a:gd name="T30" fmla="*/ 23 w 56"/>
              <a:gd name="T31" fmla="*/ 16 h 65"/>
              <a:gd name="T32" fmla="*/ 53 w 56"/>
              <a:gd name="T33" fmla="*/ 58 h 65"/>
              <a:gd name="T34" fmla="*/ 7 w 56"/>
              <a:gd name="T35" fmla="*/ 62 h 65"/>
              <a:gd name="T36" fmla="*/ 3 w 56"/>
              <a:gd name="T37" fmla="*/ 37 h 65"/>
              <a:gd name="T38" fmla="*/ 34 w 56"/>
              <a:gd name="T39" fmla="*/ 18 h 65"/>
              <a:gd name="T40" fmla="*/ 53 w 56"/>
              <a:gd name="T41" fmla="*/ 58 h 65"/>
              <a:gd name="T42" fmla="*/ 8 w 56"/>
              <a:gd name="T43" fmla="*/ 54 h 65"/>
              <a:gd name="T44" fmla="*/ 12 w 56"/>
              <a:gd name="T45" fmla="*/ 58 h 65"/>
              <a:gd name="T46" fmla="*/ 6 w 56"/>
              <a:gd name="T47" fmla="*/ 54 h 65"/>
              <a:gd name="T48" fmla="*/ 23 w 56"/>
              <a:gd name="T49" fmla="*/ 21 h 65"/>
              <a:gd name="T50" fmla="*/ 23 w 56"/>
              <a:gd name="T51" fmla="*/ 23 h 65"/>
              <a:gd name="T52" fmla="*/ 28 w 56"/>
              <a:gd name="T53" fmla="*/ 28 h 65"/>
              <a:gd name="T54" fmla="*/ 28 w 56"/>
              <a:gd name="T55" fmla="*/ 53 h 65"/>
              <a:gd name="T56" fmla="*/ 28 w 56"/>
              <a:gd name="T57" fmla="*/ 28 h 65"/>
              <a:gd name="T58" fmla="*/ 17 w 56"/>
              <a:gd name="T59" fmla="*/ 41 h 65"/>
              <a:gd name="T60" fmla="*/ 38 w 56"/>
              <a:gd name="T61" fmla="*/ 41 h 65"/>
              <a:gd name="T62" fmla="*/ 26 w 56"/>
              <a:gd name="T63" fmla="*/ 37 h 65"/>
              <a:gd name="T64" fmla="*/ 32 w 56"/>
              <a:gd name="T65" fmla="*/ 44 h 65"/>
              <a:gd name="T66" fmla="*/ 29 w 56"/>
              <a:gd name="T67" fmla="*/ 49 h 65"/>
              <a:gd name="T68" fmla="*/ 27 w 56"/>
              <a:gd name="T69" fmla="*/ 49 h 65"/>
              <a:gd name="T70" fmla="*/ 24 w 56"/>
              <a:gd name="T71" fmla="*/ 44 h 65"/>
              <a:gd name="T72" fmla="*/ 26 w 56"/>
              <a:gd name="T73" fmla="*/ 44 h 65"/>
              <a:gd name="T74" fmla="*/ 30 w 56"/>
              <a:gd name="T75" fmla="*/ 44 h 65"/>
              <a:gd name="T76" fmla="*/ 24 w 56"/>
              <a:gd name="T77" fmla="*/ 37 h 65"/>
              <a:gd name="T78" fmla="*/ 27 w 56"/>
              <a:gd name="T79" fmla="*/ 32 h 65"/>
              <a:gd name="T80" fmla="*/ 29 w 56"/>
              <a:gd name="T81" fmla="*/ 32 h 65"/>
              <a:gd name="T82" fmla="*/ 32 w 56"/>
              <a:gd name="T83" fmla="*/ 37 h 65"/>
              <a:gd name="T84" fmla="*/ 30 w 56"/>
              <a:gd name="T85" fmla="*/ 37 h 65"/>
              <a:gd name="T86" fmla="*/ 26 w 56"/>
              <a:gd name="T87" fmla="*/ 37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6" h="65">
                <a:moveTo>
                  <a:pt x="36" y="15"/>
                </a:moveTo>
                <a:cubicBezTo>
                  <a:pt x="36" y="14"/>
                  <a:pt x="36" y="14"/>
                  <a:pt x="36" y="14"/>
                </a:cubicBezTo>
                <a:cubicBezTo>
                  <a:pt x="43" y="3"/>
                  <a:pt x="43" y="3"/>
                  <a:pt x="43" y="3"/>
                </a:cubicBezTo>
                <a:cubicBezTo>
                  <a:pt x="43" y="3"/>
                  <a:pt x="43" y="3"/>
                  <a:pt x="43" y="2"/>
                </a:cubicBezTo>
                <a:cubicBezTo>
                  <a:pt x="43" y="1"/>
                  <a:pt x="42" y="0"/>
                  <a:pt x="41" y="0"/>
                </a:cubicBezTo>
                <a:cubicBezTo>
                  <a:pt x="41" y="0"/>
                  <a:pt x="41" y="0"/>
                  <a:pt x="41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14" y="0"/>
                  <a:pt x="13" y="0"/>
                  <a:pt x="13" y="1"/>
                </a:cubicBezTo>
                <a:cubicBezTo>
                  <a:pt x="12" y="2"/>
                  <a:pt x="12" y="3"/>
                  <a:pt x="13" y="3"/>
                </a:cubicBezTo>
                <a:cubicBezTo>
                  <a:pt x="20" y="14"/>
                  <a:pt x="20" y="14"/>
                  <a:pt x="20" y="14"/>
                </a:cubicBezTo>
                <a:cubicBezTo>
                  <a:pt x="20" y="15"/>
                  <a:pt x="20" y="15"/>
                  <a:pt x="20" y="15"/>
                </a:cubicBezTo>
                <a:cubicBezTo>
                  <a:pt x="9" y="16"/>
                  <a:pt x="0" y="26"/>
                  <a:pt x="0" y="37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61"/>
                  <a:pt x="3" y="65"/>
                  <a:pt x="7" y="65"/>
                </a:cubicBezTo>
                <a:cubicBezTo>
                  <a:pt x="49" y="65"/>
                  <a:pt x="49" y="65"/>
                  <a:pt x="49" y="65"/>
                </a:cubicBezTo>
                <a:cubicBezTo>
                  <a:pt x="53" y="65"/>
                  <a:pt x="56" y="61"/>
                  <a:pt x="56" y="58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26"/>
                  <a:pt x="47" y="16"/>
                  <a:pt x="36" y="15"/>
                </a:cubicBezTo>
                <a:close/>
                <a:moveTo>
                  <a:pt x="26" y="13"/>
                </a:moveTo>
                <a:cubicBezTo>
                  <a:pt x="23" y="4"/>
                  <a:pt x="23" y="4"/>
                  <a:pt x="23" y="4"/>
                </a:cubicBezTo>
                <a:cubicBezTo>
                  <a:pt x="22" y="3"/>
                  <a:pt x="22" y="3"/>
                  <a:pt x="21" y="3"/>
                </a:cubicBezTo>
                <a:cubicBezTo>
                  <a:pt x="21" y="4"/>
                  <a:pt x="21" y="4"/>
                  <a:pt x="21" y="5"/>
                </a:cubicBezTo>
                <a:cubicBezTo>
                  <a:pt x="24" y="13"/>
                  <a:pt x="24" y="13"/>
                  <a:pt x="24" y="13"/>
                </a:cubicBezTo>
                <a:cubicBezTo>
                  <a:pt x="22" y="13"/>
                  <a:pt x="22" y="13"/>
                  <a:pt x="22" y="13"/>
                </a:cubicBezTo>
                <a:cubicBezTo>
                  <a:pt x="16" y="3"/>
                  <a:pt x="16" y="3"/>
                  <a:pt x="16" y="3"/>
                </a:cubicBezTo>
                <a:cubicBezTo>
                  <a:pt x="39" y="3"/>
                  <a:pt x="39" y="3"/>
                  <a:pt x="39" y="3"/>
                </a:cubicBezTo>
                <a:cubicBezTo>
                  <a:pt x="33" y="13"/>
                  <a:pt x="33" y="13"/>
                  <a:pt x="33" y="13"/>
                </a:cubicBezTo>
                <a:lnTo>
                  <a:pt x="26" y="13"/>
                </a:lnTo>
                <a:close/>
                <a:moveTo>
                  <a:pt x="23" y="15"/>
                </a:moveTo>
                <a:cubicBezTo>
                  <a:pt x="33" y="15"/>
                  <a:pt x="33" y="15"/>
                  <a:pt x="33" y="15"/>
                </a:cubicBezTo>
                <a:cubicBezTo>
                  <a:pt x="33" y="16"/>
                  <a:pt x="33" y="16"/>
                  <a:pt x="33" y="16"/>
                </a:cubicBezTo>
                <a:cubicBezTo>
                  <a:pt x="23" y="16"/>
                  <a:pt x="23" y="16"/>
                  <a:pt x="23" y="16"/>
                </a:cubicBezTo>
                <a:lnTo>
                  <a:pt x="23" y="15"/>
                </a:lnTo>
                <a:close/>
                <a:moveTo>
                  <a:pt x="53" y="58"/>
                </a:moveTo>
                <a:cubicBezTo>
                  <a:pt x="53" y="60"/>
                  <a:pt x="51" y="62"/>
                  <a:pt x="49" y="62"/>
                </a:cubicBezTo>
                <a:cubicBezTo>
                  <a:pt x="7" y="62"/>
                  <a:pt x="7" y="62"/>
                  <a:pt x="7" y="62"/>
                </a:cubicBezTo>
                <a:cubicBezTo>
                  <a:pt x="5" y="62"/>
                  <a:pt x="3" y="60"/>
                  <a:pt x="3" y="58"/>
                </a:cubicBezTo>
                <a:cubicBezTo>
                  <a:pt x="3" y="37"/>
                  <a:pt x="3" y="37"/>
                  <a:pt x="3" y="37"/>
                </a:cubicBezTo>
                <a:cubicBezTo>
                  <a:pt x="3" y="26"/>
                  <a:pt x="11" y="18"/>
                  <a:pt x="22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44" y="18"/>
                  <a:pt x="53" y="26"/>
                  <a:pt x="53" y="37"/>
                </a:cubicBezTo>
                <a:lnTo>
                  <a:pt x="53" y="58"/>
                </a:lnTo>
                <a:close/>
                <a:moveTo>
                  <a:pt x="8" y="38"/>
                </a:moveTo>
                <a:cubicBezTo>
                  <a:pt x="8" y="54"/>
                  <a:pt x="8" y="54"/>
                  <a:pt x="8" y="54"/>
                </a:cubicBezTo>
                <a:cubicBezTo>
                  <a:pt x="8" y="55"/>
                  <a:pt x="9" y="57"/>
                  <a:pt x="11" y="57"/>
                </a:cubicBezTo>
                <a:cubicBezTo>
                  <a:pt x="11" y="57"/>
                  <a:pt x="12" y="57"/>
                  <a:pt x="12" y="58"/>
                </a:cubicBezTo>
                <a:cubicBezTo>
                  <a:pt x="12" y="58"/>
                  <a:pt x="11" y="59"/>
                  <a:pt x="11" y="59"/>
                </a:cubicBezTo>
                <a:cubicBezTo>
                  <a:pt x="8" y="59"/>
                  <a:pt x="6" y="56"/>
                  <a:pt x="6" y="54"/>
                </a:cubicBezTo>
                <a:cubicBezTo>
                  <a:pt x="6" y="38"/>
                  <a:pt x="6" y="38"/>
                  <a:pt x="6" y="38"/>
                </a:cubicBezTo>
                <a:cubicBezTo>
                  <a:pt x="6" y="28"/>
                  <a:pt x="14" y="21"/>
                  <a:pt x="23" y="21"/>
                </a:cubicBezTo>
                <a:cubicBezTo>
                  <a:pt x="24" y="21"/>
                  <a:pt x="24" y="21"/>
                  <a:pt x="24" y="22"/>
                </a:cubicBezTo>
                <a:cubicBezTo>
                  <a:pt x="24" y="22"/>
                  <a:pt x="24" y="23"/>
                  <a:pt x="23" y="23"/>
                </a:cubicBezTo>
                <a:cubicBezTo>
                  <a:pt x="15" y="23"/>
                  <a:pt x="8" y="29"/>
                  <a:pt x="8" y="38"/>
                </a:cubicBezTo>
                <a:close/>
                <a:moveTo>
                  <a:pt x="28" y="28"/>
                </a:moveTo>
                <a:cubicBezTo>
                  <a:pt x="21" y="28"/>
                  <a:pt x="15" y="34"/>
                  <a:pt x="15" y="41"/>
                </a:cubicBezTo>
                <a:cubicBezTo>
                  <a:pt x="15" y="47"/>
                  <a:pt x="21" y="53"/>
                  <a:pt x="28" y="53"/>
                </a:cubicBezTo>
                <a:cubicBezTo>
                  <a:pt x="35" y="53"/>
                  <a:pt x="40" y="47"/>
                  <a:pt x="40" y="41"/>
                </a:cubicBezTo>
                <a:cubicBezTo>
                  <a:pt x="40" y="34"/>
                  <a:pt x="35" y="28"/>
                  <a:pt x="28" y="28"/>
                </a:cubicBezTo>
                <a:close/>
                <a:moveTo>
                  <a:pt x="28" y="51"/>
                </a:moveTo>
                <a:cubicBezTo>
                  <a:pt x="22" y="51"/>
                  <a:pt x="17" y="46"/>
                  <a:pt x="17" y="41"/>
                </a:cubicBezTo>
                <a:cubicBezTo>
                  <a:pt x="17" y="35"/>
                  <a:pt x="22" y="30"/>
                  <a:pt x="28" y="30"/>
                </a:cubicBezTo>
                <a:cubicBezTo>
                  <a:pt x="33" y="30"/>
                  <a:pt x="38" y="35"/>
                  <a:pt x="38" y="41"/>
                </a:cubicBezTo>
                <a:cubicBezTo>
                  <a:pt x="38" y="46"/>
                  <a:pt x="33" y="51"/>
                  <a:pt x="28" y="51"/>
                </a:cubicBezTo>
                <a:close/>
                <a:moveTo>
                  <a:pt x="26" y="37"/>
                </a:moveTo>
                <a:cubicBezTo>
                  <a:pt x="26" y="39"/>
                  <a:pt x="27" y="40"/>
                  <a:pt x="28" y="40"/>
                </a:cubicBezTo>
                <a:cubicBezTo>
                  <a:pt x="30" y="40"/>
                  <a:pt x="32" y="41"/>
                  <a:pt x="32" y="44"/>
                </a:cubicBezTo>
                <a:cubicBezTo>
                  <a:pt x="32" y="46"/>
                  <a:pt x="31" y="47"/>
                  <a:pt x="29" y="48"/>
                </a:cubicBezTo>
                <a:cubicBezTo>
                  <a:pt x="29" y="49"/>
                  <a:pt x="29" y="49"/>
                  <a:pt x="29" y="49"/>
                </a:cubicBezTo>
                <a:cubicBezTo>
                  <a:pt x="29" y="49"/>
                  <a:pt x="28" y="50"/>
                  <a:pt x="28" y="50"/>
                </a:cubicBezTo>
                <a:cubicBezTo>
                  <a:pt x="27" y="50"/>
                  <a:pt x="27" y="49"/>
                  <a:pt x="27" y="49"/>
                </a:cubicBezTo>
                <a:cubicBezTo>
                  <a:pt x="27" y="48"/>
                  <a:pt x="27" y="48"/>
                  <a:pt x="27" y="48"/>
                </a:cubicBezTo>
                <a:cubicBezTo>
                  <a:pt x="25" y="47"/>
                  <a:pt x="24" y="46"/>
                  <a:pt x="24" y="44"/>
                </a:cubicBezTo>
                <a:cubicBezTo>
                  <a:pt x="24" y="43"/>
                  <a:pt x="24" y="43"/>
                  <a:pt x="25" y="43"/>
                </a:cubicBezTo>
                <a:cubicBezTo>
                  <a:pt x="25" y="43"/>
                  <a:pt x="26" y="43"/>
                  <a:pt x="26" y="44"/>
                </a:cubicBezTo>
                <a:cubicBezTo>
                  <a:pt x="26" y="45"/>
                  <a:pt x="27" y="46"/>
                  <a:pt x="28" y="46"/>
                </a:cubicBezTo>
                <a:cubicBezTo>
                  <a:pt x="29" y="46"/>
                  <a:pt x="30" y="45"/>
                  <a:pt x="30" y="44"/>
                </a:cubicBezTo>
                <a:cubicBezTo>
                  <a:pt x="30" y="42"/>
                  <a:pt x="29" y="42"/>
                  <a:pt x="28" y="42"/>
                </a:cubicBezTo>
                <a:cubicBezTo>
                  <a:pt x="25" y="42"/>
                  <a:pt x="24" y="40"/>
                  <a:pt x="24" y="37"/>
                </a:cubicBezTo>
                <a:cubicBezTo>
                  <a:pt x="24" y="36"/>
                  <a:pt x="25" y="34"/>
                  <a:pt x="27" y="34"/>
                </a:cubicBezTo>
                <a:cubicBezTo>
                  <a:pt x="27" y="32"/>
                  <a:pt x="27" y="32"/>
                  <a:pt x="27" y="32"/>
                </a:cubicBezTo>
                <a:cubicBezTo>
                  <a:pt x="27" y="32"/>
                  <a:pt x="27" y="31"/>
                  <a:pt x="28" y="31"/>
                </a:cubicBezTo>
                <a:cubicBezTo>
                  <a:pt x="28" y="31"/>
                  <a:pt x="29" y="32"/>
                  <a:pt x="29" y="32"/>
                </a:cubicBezTo>
                <a:cubicBezTo>
                  <a:pt x="29" y="33"/>
                  <a:pt x="29" y="33"/>
                  <a:pt x="29" y="33"/>
                </a:cubicBezTo>
                <a:cubicBezTo>
                  <a:pt x="30" y="34"/>
                  <a:pt x="32" y="35"/>
                  <a:pt x="32" y="37"/>
                </a:cubicBezTo>
                <a:cubicBezTo>
                  <a:pt x="32" y="38"/>
                  <a:pt x="31" y="38"/>
                  <a:pt x="31" y="38"/>
                </a:cubicBezTo>
                <a:cubicBezTo>
                  <a:pt x="30" y="38"/>
                  <a:pt x="30" y="38"/>
                  <a:pt x="30" y="37"/>
                </a:cubicBezTo>
                <a:cubicBezTo>
                  <a:pt x="30" y="36"/>
                  <a:pt x="29" y="35"/>
                  <a:pt x="28" y="35"/>
                </a:cubicBezTo>
                <a:cubicBezTo>
                  <a:pt x="27" y="35"/>
                  <a:pt x="26" y="36"/>
                  <a:pt x="26" y="37"/>
                </a:cubicBezTo>
                <a:close/>
              </a:path>
            </a:pathLst>
          </a:custGeom>
          <a:solidFill>
            <a:srgbClr val="6C7F5B"/>
          </a:solidFill>
          <a:ln>
            <a:noFill/>
          </a:ln>
        </p:spPr>
        <p:txBody>
          <a:bodyPr vert="horz" wrap="square" lIns="91412" tIns="45707" rIns="91412" bIns="45707" numCol="1" anchor="t" anchorCtr="0" compatLnSpc="1"/>
          <a:lstStyle/>
          <a:p>
            <a:pPr defTabSz="1218565">
              <a:defRPr/>
            </a:pPr>
            <a:endParaRPr lang="en-US" sz="1800" kern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81" name="Freeform 42"/>
          <p:cNvSpPr>
            <a:spLocks noEditPoints="1"/>
          </p:cNvSpPr>
          <p:nvPr/>
        </p:nvSpPr>
        <p:spPr bwMode="auto">
          <a:xfrm>
            <a:off x="3449320" y="4274820"/>
            <a:ext cx="386080" cy="386080"/>
          </a:xfrm>
          <a:custGeom>
            <a:avLst/>
            <a:gdLst>
              <a:gd name="T0" fmla="*/ 45 w 62"/>
              <a:gd name="T1" fmla="*/ 4 h 62"/>
              <a:gd name="T2" fmla="*/ 45 w 62"/>
              <a:gd name="T3" fmla="*/ 9 h 62"/>
              <a:gd name="T4" fmla="*/ 17 w 62"/>
              <a:gd name="T5" fmla="*/ 52 h 62"/>
              <a:gd name="T6" fmla="*/ 16 w 62"/>
              <a:gd name="T7" fmla="*/ 58 h 62"/>
              <a:gd name="T8" fmla="*/ 19 w 62"/>
              <a:gd name="T9" fmla="*/ 52 h 62"/>
              <a:gd name="T10" fmla="*/ 54 w 62"/>
              <a:gd name="T11" fmla="*/ 19 h 62"/>
              <a:gd name="T12" fmla="*/ 56 w 62"/>
              <a:gd name="T13" fmla="*/ 15 h 62"/>
              <a:gd name="T14" fmla="*/ 53 w 62"/>
              <a:gd name="T15" fmla="*/ 19 h 62"/>
              <a:gd name="T16" fmla="*/ 4 w 62"/>
              <a:gd name="T17" fmla="*/ 46 h 62"/>
              <a:gd name="T18" fmla="*/ 9 w 62"/>
              <a:gd name="T19" fmla="*/ 44 h 62"/>
              <a:gd name="T20" fmla="*/ 61 w 62"/>
              <a:gd name="T21" fmla="*/ 30 h 62"/>
              <a:gd name="T22" fmla="*/ 56 w 62"/>
              <a:gd name="T23" fmla="*/ 32 h 62"/>
              <a:gd name="T24" fmla="*/ 61 w 62"/>
              <a:gd name="T25" fmla="*/ 30 h 62"/>
              <a:gd name="T26" fmla="*/ 1 w 62"/>
              <a:gd name="T27" fmla="*/ 30 h 62"/>
              <a:gd name="T28" fmla="*/ 5 w 62"/>
              <a:gd name="T29" fmla="*/ 32 h 62"/>
              <a:gd name="T30" fmla="*/ 52 w 62"/>
              <a:gd name="T31" fmla="*/ 43 h 62"/>
              <a:gd name="T32" fmla="*/ 57 w 62"/>
              <a:gd name="T33" fmla="*/ 47 h 62"/>
              <a:gd name="T34" fmla="*/ 54 w 62"/>
              <a:gd name="T35" fmla="*/ 43 h 62"/>
              <a:gd name="T36" fmla="*/ 10 w 62"/>
              <a:gd name="T37" fmla="*/ 18 h 62"/>
              <a:gd name="T38" fmla="*/ 4 w 62"/>
              <a:gd name="T39" fmla="*/ 15 h 62"/>
              <a:gd name="T40" fmla="*/ 45 w 62"/>
              <a:gd name="T41" fmla="*/ 52 h 62"/>
              <a:gd name="T42" fmla="*/ 45 w 62"/>
              <a:gd name="T43" fmla="*/ 57 h 62"/>
              <a:gd name="T44" fmla="*/ 47 w 62"/>
              <a:gd name="T45" fmla="*/ 56 h 62"/>
              <a:gd name="T46" fmla="*/ 30 w 62"/>
              <a:gd name="T47" fmla="*/ 56 h 62"/>
              <a:gd name="T48" fmla="*/ 32 w 62"/>
              <a:gd name="T49" fmla="*/ 61 h 62"/>
              <a:gd name="T50" fmla="*/ 17 w 62"/>
              <a:gd name="T51" fmla="*/ 9 h 62"/>
              <a:gd name="T52" fmla="*/ 19 w 62"/>
              <a:gd name="T53" fmla="*/ 8 h 62"/>
              <a:gd name="T54" fmla="*/ 15 w 62"/>
              <a:gd name="T55" fmla="*/ 5 h 62"/>
              <a:gd name="T56" fmla="*/ 32 w 62"/>
              <a:gd name="T57" fmla="*/ 5 h 62"/>
              <a:gd name="T58" fmla="*/ 30 w 62"/>
              <a:gd name="T59" fmla="*/ 1 h 62"/>
              <a:gd name="T60" fmla="*/ 53 w 62"/>
              <a:gd name="T61" fmla="*/ 30 h 62"/>
              <a:gd name="T62" fmla="*/ 29 w 62"/>
              <a:gd name="T63" fmla="*/ 53 h 62"/>
              <a:gd name="T64" fmla="*/ 14 w 62"/>
              <a:gd name="T65" fmla="*/ 19 h 62"/>
              <a:gd name="T66" fmla="*/ 48 w 62"/>
              <a:gd name="T67" fmla="*/ 19 h 62"/>
              <a:gd name="T68" fmla="*/ 46 w 62"/>
              <a:gd name="T69" fmla="*/ 22 h 62"/>
              <a:gd name="T70" fmla="*/ 46 w 62"/>
              <a:gd name="T71" fmla="*/ 22 h 62"/>
              <a:gd name="T72" fmla="*/ 39 w 62"/>
              <a:gd name="T73" fmla="*/ 27 h 62"/>
              <a:gd name="T74" fmla="*/ 31 w 62"/>
              <a:gd name="T75" fmla="*/ 48 h 62"/>
              <a:gd name="T76" fmla="*/ 36 w 62"/>
              <a:gd name="T77" fmla="*/ 27 h 62"/>
              <a:gd name="T78" fmla="*/ 36 w 62"/>
              <a:gd name="T79" fmla="*/ 27 h 62"/>
              <a:gd name="T80" fmla="*/ 23 w 62"/>
              <a:gd name="T81" fmla="*/ 27 h 62"/>
              <a:gd name="T82" fmla="*/ 21 w 62"/>
              <a:gd name="T83" fmla="*/ 27 h 62"/>
              <a:gd name="T84" fmla="*/ 28 w 62"/>
              <a:gd name="T85" fmla="*/ 47 h 62"/>
              <a:gd name="T86" fmla="*/ 28 w 62"/>
              <a:gd name="T87" fmla="*/ 47 h 62"/>
              <a:gd name="T88" fmla="*/ 39 w 62"/>
              <a:gd name="T89" fmla="*/ 29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62" h="62">
                <a:moveTo>
                  <a:pt x="43" y="9"/>
                </a:moveTo>
                <a:cubicBezTo>
                  <a:pt x="43" y="9"/>
                  <a:pt x="43" y="9"/>
                  <a:pt x="43" y="8"/>
                </a:cubicBezTo>
                <a:cubicBezTo>
                  <a:pt x="45" y="4"/>
                  <a:pt x="45" y="4"/>
                  <a:pt x="45" y="4"/>
                </a:cubicBezTo>
                <a:cubicBezTo>
                  <a:pt x="45" y="4"/>
                  <a:pt x="46" y="4"/>
                  <a:pt x="46" y="4"/>
                </a:cubicBezTo>
                <a:cubicBezTo>
                  <a:pt x="47" y="4"/>
                  <a:pt x="47" y="5"/>
                  <a:pt x="47" y="5"/>
                </a:cubicBezTo>
                <a:cubicBezTo>
                  <a:pt x="45" y="9"/>
                  <a:pt x="45" y="9"/>
                  <a:pt x="45" y="9"/>
                </a:cubicBezTo>
                <a:cubicBezTo>
                  <a:pt x="44" y="9"/>
                  <a:pt x="44" y="10"/>
                  <a:pt x="44" y="10"/>
                </a:cubicBezTo>
                <a:cubicBezTo>
                  <a:pt x="43" y="10"/>
                  <a:pt x="43" y="9"/>
                  <a:pt x="43" y="9"/>
                </a:cubicBezTo>
                <a:close/>
                <a:moveTo>
                  <a:pt x="17" y="52"/>
                </a:moveTo>
                <a:cubicBezTo>
                  <a:pt x="15" y="56"/>
                  <a:pt x="15" y="56"/>
                  <a:pt x="15" y="56"/>
                </a:cubicBezTo>
                <a:cubicBezTo>
                  <a:pt x="15" y="57"/>
                  <a:pt x="15" y="57"/>
                  <a:pt x="15" y="58"/>
                </a:cubicBezTo>
                <a:cubicBezTo>
                  <a:pt x="16" y="58"/>
                  <a:pt x="16" y="58"/>
                  <a:pt x="16" y="58"/>
                </a:cubicBezTo>
                <a:cubicBezTo>
                  <a:pt x="16" y="58"/>
                  <a:pt x="17" y="57"/>
                  <a:pt x="17" y="57"/>
                </a:cubicBezTo>
                <a:cubicBezTo>
                  <a:pt x="19" y="53"/>
                  <a:pt x="19" y="53"/>
                  <a:pt x="19" y="53"/>
                </a:cubicBezTo>
                <a:cubicBezTo>
                  <a:pt x="19" y="53"/>
                  <a:pt x="19" y="52"/>
                  <a:pt x="19" y="52"/>
                </a:cubicBezTo>
                <a:cubicBezTo>
                  <a:pt x="18" y="52"/>
                  <a:pt x="18" y="52"/>
                  <a:pt x="17" y="52"/>
                </a:cubicBezTo>
                <a:close/>
                <a:moveTo>
                  <a:pt x="53" y="19"/>
                </a:moveTo>
                <a:cubicBezTo>
                  <a:pt x="53" y="19"/>
                  <a:pt x="53" y="19"/>
                  <a:pt x="54" y="19"/>
                </a:cubicBezTo>
                <a:cubicBezTo>
                  <a:pt x="57" y="17"/>
                  <a:pt x="57" y="17"/>
                  <a:pt x="57" y="17"/>
                </a:cubicBezTo>
                <a:cubicBezTo>
                  <a:pt x="58" y="16"/>
                  <a:pt x="58" y="16"/>
                  <a:pt x="58" y="15"/>
                </a:cubicBezTo>
                <a:cubicBezTo>
                  <a:pt x="57" y="15"/>
                  <a:pt x="57" y="14"/>
                  <a:pt x="56" y="15"/>
                </a:cubicBezTo>
                <a:cubicBezTo>
                  <a:pt x="53" y="17"/>
                  <a:pt x="53" y="17"/>
                  <a:pt x="53" y="17"/>
                </a:cubicBezTo>
                <a:cubicBezTo>
                  <a:pt x="52" y="17"/>
                  <a:pt x="52" y="18"/>
                  <a:pt x="52" y="18"/>
                </a:cubicBezTo>
                <a:cubicBezTo>
                  <a:pt x="52" y="19"/>
                  <a:pt x="53" y="19"/>
                  <a:pt x="53" y="19"/>
                </a:cubicBezTo>
                <a:close/>
                <a:moveTo>
                  <a:pt x="8" y="43"/>
                </a:moveTo>
                <a:cubicBezTo>
                  <a:pt x="4" y="45"/>
                  <a:pt x="4" y="45"/>
                  <a:pt x="4" y="45"/>
                </a:cubicBezTo>
                <a:cubicBezTo>
                  <a:pt x="4" y="45"/>
                  <a:pt x="4" y="46"/>
                  <a:pt x="4" y="46"/>
                </a:cubicBezTo>
                <a:cubicBezTo>
                  <a:pt x="4" y="46"/>
                  <a:pt x="5" y="47"/>
                  <a:pt x="5" y="47"/>
                </a:cubicBezTo>
                <a:cubicBezTo>
                  <a:pt x="5" y="47"/>
                  <a:pt x="5" y="47"/>
                  <a:pt x="5" y="47"/>
                </a:cubicBezTo>
                <a:cubicBezTo>
                  <a:pt x="9" y="44"/>
                  <a:pt x="9" y="44"/>
                  <a:pt x="9" y="44"/>
                </a:cubicBezTo>
                <a:cubicBezTo>
                  <a:pt x="10" y="44"/>
                  <a:pt x="10" y="43"/>
                  <a:pt x="10" y="43"/>
                </a:cubicBezTo>
                <a:cubicBezTo>
                  <a:pt x="9" y="42"/>
                  <a:pt x="9" y="42"/>
                  <a:pt x="8" y="43"/>
                </a:cubicBezTo>
                <a:close/>
                <a:moveTo>
                  <a:pt x="61" y="30"/>
                </a:move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5" y="30"/>
                  <a:pt x="55" y="31"/>
                </a:cubicBezTo>
                <a:cubicBezTo>
                  <a:pt x="55" y="31"/>
                  <a:pt x="56" y="32"/>
                  <a:pt x="56" y="32"/>
                </a:cubicBezTo>
                <a:cubicBezTo>
                  <a:pt x="61" y="32"/>
                  <a:pt x="61" y="32"/>
                  <a:pt x="61" y="32"/>
                </a:cubicBezTo>
                <a:cubicBezTo>
                  <a:pt x="61" y="32"/>
                  <a:pt x="62" y="31"/>
                  <a:pt x="62" y="31"/>
                </a:cubicBezTo>
                <a:cubicBezTo>
                  <a:pt x="62" y="30"/>
                  <a:pt x="61" y="30"/>
                  <a:pt x="61" y="30"/>
                </a:cubicBezTo>
                <a:close/>
                <a:moveTo>
                  <a:pt x="6" y="31"/>
                </a:moveTo>
                <a:cubicBezTo>
                  <a:pt x="6" y="30"/>
                  <a:pt x="6" y="30"/>
                  <a:pt x="5" y="30"/>
                </a:cubicBezTo>
                <a:cubicBezTo>
                  <a:pt x="1" y="30"/>
                  <a:pt x="1" y="30"/>
                  <a:pt x="1" y="30"/>
                </a:cubicBezTo>
                <a:cubicBezTo>
                  <a:pt x="0" y="30"/>
                  <a:pt x="0" y="30"/>
                  <a:pt x="0" y="31"/>
                </a:cubicBezTo>
                <a:cubicBezTo>
                  <a:pt x="0" y="31"/>
                  <a:pt x="0" y="32"/>
                  <a:pt x="1" y="32"/>
                </a:cubicBezTo>
                <a:cubicBezTo>
                  <a:pt x="5" y="32"/>
                  <a:pt x="5" y="32"/>
                  <a:pt x="5" y="32"/>
                </a:cubicBezTo>
                <a:cubicBezTo>
                  <a:pt x="6" y="32"/>
                  <a:pt x="6" y="31"/>
                  <a:pt x="6" y="31"/>
                </a:cubicBezTo>
                <a:close/>
                <a:moveTo>
                  <a:pt x="54" y="43"/>
                </a:moveTo>
                <a:cubicBezTo>
                  <a:pt x="53" y="42"/>
                  <a:pt x="52" y="42"/>
                  <a:pt x="52" y="43"/>
                </a:cubicBezTo>
                <a:cubicBezTo>
                  <a:pt x="52" y="43"/>
                  <a:pt x="52" y="44"/>
                  <a:pt x="53" y="44"/>
                </a:cubicBezTo>
                <a:cubicBezTo>
                  <a:pt x="56" y="47"/>
                  <a:pt x="56" y="47"/>
                  <a:pt x="56" y="47"/>
                </a:cubicBezTo>
                <a:cubicBezTo>
                  <a:pt x="57" y="47"/>
                  <a:pt x="57" y="47"/>
                  <a:pt x="57" y="47"/>
                </a:cubicBezTo>
                <a:cubicBezTo>
                  <a:pt x="57" y="47"/>
                  <a:pt x="58" y="46"/>
                  <a:pt x="58" y="46"/>
                </a:cubicBezTo>
                <a:cubicBezTo>
                  <a:pt x="58" y="46"/>
                  <a:pt x="58" y="45"/>
                  <a:pt x="57" y="45"/>
                </a:cubicBezTo>
                <a:lnTo>
                  <a:pt x="54" y="43"/>
                </a:lnTo>
                <a:close/>
                <a:moveTo>
                  <a:pt x="8" y="19"/>
                </a:moveTo>
                <a:cubicBezTo>
                  <a:pt x="8" y="19"/>
                  <a:pt x="9" y="19"/>
                  <a:pt x="9" y="19"/>
                </a:cubicBezTo>
                <a:cubicBezTo>
                  <a:pt x="9" y="19"/>
                  <a:pt x="9" y="19"/>
                  <a:pt x="10" y="18"/>
                </a:cubicBezTo>
                <a:cubicBezTo>
                  <a:pt x="10" y="18"/>
                  <a:pt x="10" y="17"/>
                  <a:pt x="9" y="17"/>
                </a:cubicBezTo>
                <a:cubicBezTo>
                  <a:pt x="5" y="15"/>
                  <a:pt x="5" y="15"/>
                  <a:pt x="5" y="15"/>
                </a:cubicBezTo>
                <a:cubicBezTo>
                  <a:pt x="5" y="14"/>
                  <a:pt x="4" y="15"/>
                  <a:pt x="4" y="15"/>
                </a:cubicBezTo>
                <a:cubicBezTo>
                  <a:pt x="4" y="16"/>
                  <a:pt x="4" y="16"/>
                  <a:pt x="4" y="17"/>
                </a:cubicBezTo>
                <a:lnTo>
                  <a:pt x="8" y="19"/>
                </a:lnTo>
                <a:close/>
                <a:moveTo>
                  <a:pt x="45" y="52"/>
                </a:moveTo>
                <a:cubicBezTo>
                  <a:pt x="44" y="52"/>
                  <a:pt x="44" y="52"/>
                  <a:pt x="43" y="52"/>
                </a:cubicBezTo>
                <a:cubicBezTo>
                  <a:pt x="43" y="52"/>
                  <a:pt x="43" y="53"/>
                  <a:pt x="43" y="53"/>
                </a:cubicBezTo>
                <a:cubicBezTo>
                  <a:pt x="45" y="57"/>
                  <a:pt x="45" y="57"/>
                  <a:pt x="45" y="57"/>
                </a:cubicBezTo>
                <a:cubicBezTo>
                  <a:pt x="45" y="57"/>
                  <a:pt x="46" y="58"/>
                  <a:pt x="46" y="58"/>
                </a:cubicBezTo>
                <a:cubicBezTo>
                  <a:pt x="46" y="58"/>
                  <a:pt x="46" y="58"/>
                  <a:pt x="46" y="58"/>
                </a:cubicBezTo>
                <a:cubicBezTo>
                  <a:pt x="47" y="57"/>
                  <a:pt x="47" y="57"/>
                  <a:pt x="47" y="56"/>
                </a:cubicBezTo>
                <a:lnTo>
                  <a:pt x="45" y="52"/>
                </a:lnTo>
                <a:close/>
                <a:moveTo>
                  <a:pt x="31" y="55"/>
                </a:moveTo>
                <a:cubicBezTo>
                  <a:pt x="30" y="55"/>
                  <a:pt x="30" y="56"/>
                  <a:pt x="30" y="56"/>
                </a:cubicBezTo>
                <a:cubicBezTo>
                  <a:pt x="30" y="61"/>
                  <a:pt x="30" y="61"/>
                  <a:pt x="30" y="61"/>
                </a:cubicBezTo>
                <a:cubicBezTo>
                  <a:pt x="30" y="61"/>
                  <a:pt x="30" y="62"/>
                  <a:pt x="31" y="62"/>
                </a:cubicBezTo>
                <a:cubicBezTo>
                  <a:pt x="31" y="62"/>
                  <a:pt x="32" y="61"/>
                  <a:pt x="32" y="61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56"/>
                  <a:pt x="31" y="55"/>
                  <a:pt x="31" y="55"/>
                </a:cubicBezTo>
                <a:close/>
                <a:moveTo>
                  <a:pt x="17" y="9"/>
                </a:moveTo>
                <a:cubicBezTo>
                  <a:pt x="17" y="9"/>
                  <a:pt x="18" y="10"/>
                  <a:pt x="18" y="10"/>
                </a:cubicBezTo>
                <a:cubicBezTo>
                  <a:pt x="18" y="10"/>
                  <a:pt x="18" y="9"/>
                  <a:pt x="19" y="9"/>
                </a:cubicBezTo>
                <a:cubicBezTo>
                  <a:pt x="19" y="9"/>
                  <a:pt x="19" y="9"/>
                  <a:pt x="19" y="8"/>
                </a:cubicBezTo>
                <a:cubicBezTo>
                  <a:pt x="17" y="4"/>
                  <a:pt x="17" y="4"/>
                  <a:pt x="17" y="4"/>
                </a:cubicBezTo>
                <a:cubicBezTo>
                  <a:pt x="16" y="4"/>
                  <a:pt x="16" y="4"/>
                  <a:pt x="15" y="4"/>
                </a:cubicBezTo>
                <a:cubicBezTo>
                  <a:pt x="15" y="4"/>
                  <a:pt x="15" y="5"/>
                  <a:pt x="15" y="5"/>
                </a:cubicBezTo>
                <a:lnTo>
                  <a:pt x="17" y="9"/>
                </a:lnTo>
                <a:close/>
                <a:moveTo>
                  <a:pt x="31" y="6"/>
                </a:moveTo>
                <a:cubicBezTo>
                  <a:pt x="31" y="6"/>
                  <a:pt x="32" y="6"/>
                  <a:pt x="32" y="5"/>
                </a:cubicBezTo>
                <a:cubicBezTo>
                  <a:pt x="32" y="1"/>
                  <a:pt x="32" y="1"/>
                  <a:pt x="32" y="1"/>
                </a:cubicBezTo>
                <a:cubicBezTo>
                  <a:pt x="32" y="0"/>
                  <a:pt x="31" y="0"/>
                  <a:pt x="31" y="0"/>
                </a:cubicBezTo>
                <a:cubicBezTo>
                  <a:pt x="30" y="0"/>
                  <a:pt x="30" y="0"/>
                  <a:pt x="30" y="1"/>
                </a:cubicBezTo>
                <a:cubicBezTo>
                  <a:pt x="30" y="5"/>
                  <a:pt x="30" y="5"/>
                  <a:pt x="30" y="5"/>
                </a:cubicBezTo>
                <a:cubicBezTo>
                  <a:pt x="30" y="6"/>
                  <a:pt x="30" y="6"/>
                  <a:pt x="31" y="6"/>
                </a:cubicBezTo>
                <a:close/>
                <a:moveTo>
                  <a:pt x="53" y="30"/>
                </a:moveTo>
                <a:cubicBezTo>
                  <a:pt x="32" y="53"/>
                  <a:pt x="32" y="53"/>
                  <a:pt x="32" y="53"/>
                </a:cubicBezTo>
                <a:cubicBezTo>
                  <a:pt x="32" y="53"/>
                  <a:pt x="31" y="53"/>
                  <a:pt x="31" y="53"/>
                </a:cubicBezTo>
                <a:cubicBezTo>
                  <a:pt x="30" y="53"/>
                  <a:pt x="30" y="53"/>
                  <a:pt x="29" y="53"/>
                </a:cubicBezTo>
                <a:cubicBezTo>
                  <a:pt x="9" y="30"/>
                  <a:pt x="9" y="30"/>
                  <a:pt x="9" y="30"/>
                </a:cubicBezTo>
                <a:cubicBezTo>
                  <a:pt x="8" y="29"/>
                  <a:pt x="8" y="28"/>
                  <a:pt x="9" y="27"/>
                </a:cubicBezTo>
                <a:cubicBezTo>
                  <a:pt x="14" y="19"/>
                  <a:pt x="14" y="19"/>
                  <a:pt x="14" y="19"/>
                </a:cubicBezTo>
                <a:cubicBezTo>
                  <a:pt x="14" y="19"/>
                  <a:pt x="15" y="18"/>
                  <a:pt x="15" y="18"/>
                </a:cubicBezTo>
                <a:cubicBezTo>
                  <a:pt x="46" y="18"/>
                  <a:pt x="46" y="18"/>
                  <a:pt x="46" y="18"/>
                </a:cubicBezTo>
                <a:cubicBezTo>
                  <a:pt x="47" y="18"/>
                  <a:pt x="48" y="19"/>
                  <a:pt x="48" y="19"/>
                </a:cubicBezTo>
                <a:cubicBezTo>
                  <a:pt x="53" y="27"/>
                  <a:pt x="53" y="27"/>
                  <a:pt x="53" y="27"/>
                </a:cubicBezTo>
                <a:cubicBezTo>
                  <a:pt x="54" y="28"/>
                  <a:pt x="54" y="29"/>
                  <a:pt x="53" y="30"/>
                </a:cubicBezTo>
                <a:close/>
                <a:moveTo>
                  <a:pt x="46" y="22"/>
                </a:moveTo>
                <a:cubicBezTo>
                  <a:pt x="41" y="27"/>
                  <a:pt x="41" y="27"/>
                  <a:pt x="41" y="27"/>
                </a:cubicBezTo>
                <a:cubicBezTo>
                  <a:pt x="50" y="27"/>
                  <a:pt x="50" y="27"/>
                  <a:pt x="50" y="27"/>
                </a:cubicBezTo>
                <a:lnTo>
                  <a:pt x="46" y="22"/>
                </a:lnTo>
                <a:close/>
                <a:moveTo>
                  <a:pt x="44" y="21"/>
                </a:moveTo>
                <a:cubicBezTo>
                  <a:pt x="33" y="21"/>
                  <a:pt x="33" y="21"/>
                  <a:pt x="33" y="21"/>
                </a:cubicBezTo>
                <a:cubicBezTo>
                  <a:pt x="39" y="27"/>
                  <a:pt x="39" y="27"/>
                  <a:pt x="39" y="27"/>
                </a:cubicBezTo>
                <a:lnTo>
                  <a:pt x="44" y="21"/>
                </a:lnTo>
                <a:close/>
                <a:moveTo>
                  <a:pt x="25" y="29"/>
                </a:moveTo>
                <a:cubicBezTo>
                  <a:pt x="31" y="48"/>
                  <a:pt x="31" y="48"/>
                  <a:pt x="31" y="48"/>
                </a:cubicBezTo>
                <a:cubicBezTo>
                  <a:pt x="37" y="29"/>
                  <a:pt x="37" y="29"/>
                  <a:pt x="37" y="29"/>
                </a:cubicBezTo>
                <a:lnTo>
                  <a:pt x="25" y="29"/>
                </a:lnTo>
                <a:close/>
                <a:moveTo>
                  <a:pt x="36" y="27"/>
                </a:moveTo>
                <a:cubicBezTo>
                  <a:pt x="31" y="22"/>
                  <a:pt x="31" y="22"/>
                  <a:pt x="31" y="22"/>
                </a:cubicBezTo>
                <a:cubicBezTo>
                  <a:pt x="26" y="27"/>
                  <a:pt x="26" y="27"/>
                  <a:pt x="26" y="27"/>
                </a:cubicBezTo>
                <a:lnTo>
                  <a:pt x="36" y="27"/>
                </a:lnTo>
                <a:close/>
                <a:moveTo>
                  <a:pt x="28" y="21"/>
                </a:moveTo>
                <a:cubicBezTo>
                  <a:pt x="18" y="21"/>
                  <a:pt x="18" y="21"/>
                  <a:pt x="18" y="21"/>
                </a:cubicBezTo>
                <a:cubicBezTo>
                  <a:pt x="23" y="27"/>
                  <a:pt x="23" y="27"/>
                  <a:pt x="23" y="27"/>
                </a:cubicBezTo>
                <a:lnTo>
                  <a:pt x="28" y="21"/>
                </a:lnTo>
                <a:close/>
                <a:moveTo>
                  <a:pt x="12" y="27"/>
                </a:moveTo>
                <a:cubicBezTo>
                  <a:pt x="21" y="27"/>
                  <a:pt x="21" y="27"/>
                  <a:pt x="21" y="27"/>
                </a:cubicBezTo>
                <a:cubicBezTo>
                  <a:pt x="16" y="22"/>
                  <a:pt x="16" y="22"/>
                  <a:pt x="16" y="22"/>
                </a:cubicBezTo>
                <a:lnTo>
                  <a:pt x="12" y="27"/>
                </a:lnTo>
                <a:close/>
                <a:moveTo>
                  <a:pt x="28" y="47"/>
                </a:moveTo>
                <a:cubicBezTo>
                  <a:pt x="22" y="29"/>
                  <a:pt x="22" y="29"/>
                  <a:pt x="22" y="29"/>
                </a:cubicBezTo>
                <a:cubicBezTo>
                  <a:pt x="12" y="29"/>
                  <a:pt x="12" y="29"/>
                  <a:pt x="12" y="29"/>
                </a:cubicBezTo>
                <a:lnTo>
                  <a:pt x="28" y="47"/>
                </a:lnTo>
                <a:close/>
                <a:moveTo>
                  <a:pt x="33" y="47"/>
                </a:moveTo>
                <a:cubicBezTo>
                  <a:pt x="49" y="29"/>
                  <a:pt x="49" y="29"/>
                  <a:pt x="49" y="29"/>
                </a:cubicBezTo>
                <a:cubicBezTo>
                  <a:pt x="39" y="29"/>
                  <a:pt x="39" y="29"/>
                  <a:pt x="39" y="29"/>
                </a:cubicBezTo>
                <a:lnTo>
                  <a:pt x="33" y="47"/>
                </a:lnTo>
                <a:close/>
              </a:path>
            </a:pathLst>
          </a:custGeom>
          <a:solidFill>
            <a:srgbClr val="E7E6E6">
              <a:lumMod val="75000"/>
              <a:alpha val="75000"/>
            </a:srgbClr>
          </a:solidFill>
          <a:ln>
            <a:noFill/>
          </a:ln>
        </p:spPr>
        <p:txBody>
          <a:bodyPr vert="horz" wrap="square" lIns="91412" tIns="45707" rIns="91412" bIns="45707" numCol="1" anchor="t" anchorCtr="0" compatLnSpc="1"/>
          <a:lstStyle/>
          <a:p>
            <a:pPr defTabSz="1218565">
              <a:defRPr/>
            </a:pPr>
            <a:endParaRPr lang="en-US" sz="1800" kern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82" name="Freeform 41"/>
          <p:cNvSpPr>
            <a:spLocks noEditPoints="1"/>
          </p:cNvSpPr>
          <p:nvPr/>
        </p:nvSpPr>
        <p:spPr bwMode="auto">
          <a:xfrm>
            <a:off x="4919980" y="2021840"/>
            <a:ext cx="396875" cy="383540"/>
          </a:xfrm>
          <a:custGeom>
            <a:avLst/>
            <a:gdLst>
              <a:gd name="T0" fmla="*/ 12 w 63"/>
              <a:gd name="T1" fmla="*/ 10 h 61"/>
              <a:gd name="T2" fmla="*/ 13 w 63"/>
              <a:gd name="T3" fmla="*/ 10 h 61"/>
              <a:gd name="T4" fmla="*/ 13 w 63"/>
              <a:gd name="T5" fmla="*/ 12 h 61"/>
              <a:gd name="T6" fmla="*/ 13 w 63"/>
              <a:gd name="T7" fmla="*/ 29 h 61"/>
              <a:gd name="T8" fmla="*/ 13 w 63"/>
              <a:gd name="T9" fmla="*/ 31 h 61"/>
              <a:gd name="T10" fmla="*/ 13 w 63"/>
              <a:gd name="T11" fmla="*/ 31 h 61"/>
              <a:gd name="T12" fmla="*/ 12 w 63"/>
              <a:gd name="T13" fmla="*/ 31 h 61"/>
              <a:gd name="T14" fmla="*/ 12 w 63"/>
              <a:gd name="T15" fmla="*/ 10 h 61"/>
              <a:gd name="T16" fmla="*/ 61 w 63"/>
              <a:gd name="T17" fmla="*/ 59 h 61"/>
              <a:gd name="T18" fmla="*/ 56 w 63"/>
              <a:gd name="T19" fmla="*/ 61 h 61"/>
              <a:gd name="T20" fmla="*/ 51 w 63"/>
              <a:gd name="T21" fmla="*/ 59 h 61"/>
              <a:gd name="T22" fmla="*/ 38 w 63"/>
              <a:gd name="T23" fmla="*/ 47 h 61"/>
              <a:gd name="T24" fmla="*/ 36 w 63"/>
              <a:gd name="T25" fmla="*/ 42 h 61"/>
              <a:gd name="T26" fmla="*/ 32 w 63"/>
              <a:gd name="T27" fmla="*/ 38 h 61"/>
              <a:gd name="T28" fmla="*/ 22 w 63"/>
              <a:gd name="T29" fmla="*/ 41 h 61"/>
              <a:gd name="T30" fmla="*/ 8 w 63"/>
              <a:gd name="T31" fmla="*/ 35 h 61"/>
              <a:gd name="T32" fmla="*/ 8 w 63"/>
              <a:gd name="T33" fmla="*/ 6 h 61"/>
              <a:gd name="T34" fmla="*/ 22 w 63"/>
              <a:gd name="T35" fmla="*/ 0 h 61"/>
              <a:gd name="T36" fmla="*/ 36 w 63"/>
              <a:gd name="T37" fmla="*/ 6 h 61"/>
              <a:gd name="T38" fmla="*/ 39 w 63"/>
              <a:gd name="T39" fmla="*/ 31 h 61"/>
              <a:gd name="T40" fmla="*/ 43 w 63"/>
              <a:gd name="T41" fmla="*/ 35 h 61"/>
              <a:gd name="T42" fmla="*/ 48 w 63"/>
              <a:gd name="T43" fmla="*/ 37 h 61"/>
              <a:gd name="T44" fmla="*/ 60 w 63"/>
              <a:gd name="T45" fmla="*/ 49 h 61"/>
              <a:gd name="T46" fmla="*/ 61 w 63"/>
              <a:gd name="T47" fmla="*/ 59 h 61"/>
              <a:gd name="T48" fmla="*/ 10 w 63"/>
              <a:gd name="T49" fmla="*/ 8 h 61"/>
              <a:gd name="T50" fmla="*/ 5 w 63"/>
              <a:gd name="T51" fmla="*/ 21 h 61"/>
              <a:gd name="T52" fmla="*/ 10 w 63"/>
              <a:gd name="T53" fmla="*/ 33 h 61"/>
              <a:gd name="T54" fmla="*/ 22 w 63"/>
              <a:gd name="T55" fmla="*/ 38 h 61"/>
              <a:gd name="T56" fmla="*/ 34 w 63"/>
              <a:gd name="T57" fmla="*/ 33 h 61"/>
              <a:gd name="T58" fmla="*/ 39 w 63"/>
              <a:gd name="T59" fmla="*/ 21 h 61"/>
              <a:gd name="T60" fmla="*/ 34 w 63"/>
              <a:gd name="T61" fmla="*/ 8 h 61"/>
              <a:gd name="T62" fmla="*/ 22 w 63"/>
              <a:gd name="T63" fmla="*/ 3 h 61"/>
              <a:gd name="T64" fmla="*/ 10 w 63"/>
              <a:gd name="T65" fmla="*/ 8 h 61"/>
              <a:gd name="T66" fmla="*/ 36 w 63"/>
              <a:gd name="T67" fmla="*/ 34 h 61"/>
              <a:gd name="T68" fmla="*/ 34 w 63"/>
              <a:gd name="T69" fmla="*/ 35 h 61"/>
              <a:gd name="T70" fmla="*/ 38 w 63"/>
              <a:gd name="T71" fmla="*/ 39 h 61"/>
              <a:gd name="T72" fmla="*/ 39 w 63"/>
              <a:gd name="T73" fmla="*/ 37 h 61"/>
              <a:gd name="T74" fmla="*/ 40 w 63"/>
              <a:gd name="T75" fmla="*/ 36 h 61"/>
              <a:gd name="T76" fmla="*/ 37 w 63"/>
              <a:gd name="T77" fmla="*/ 33 h 61"/>
              <a:gd name="T78" fmla="*/ 36 w 63"/>
              <a:gd name="T79" fmla="*/ 34 h 61"/>
              <a:gd name="T80" fmla="*/ 41 w 63"/>
              <a:gd name="T81" fmla="*/ 44 h 61"/>
              <a:gd name="T82" fmla="*/ 53 w 63"/>
              <a:gd name="T83" fmla="*/ 57 h 61"/>
              <a:gd name="T84" fmla="*/ 58 w 63"/>
              <a:gd name="T85" fmla="*/ 57 h 61"/>
              <a:gd name="T86" fmla="*/ 60 w 63"/>
              <a:gd name="T87" fmla="*/ 54 h 61"/>
              <a:gd name="T88" fmla="*/ 58 w 63"/>
              <a:gd name="T89" fmla="*/ 51 h 61"/>
              <a:gd name="T90" fmla="*/ 46 w 63"/>
              <a:gd name="T91" fmla="*/ 39 h 61"/>
              <a:gd name="T92" fmla="*/ 43 w 63"/>
              <a:gd name="T93" fmla="*/ 38 h 61"/>
              <a:gd name="T94" fmla="*/ 42 w 63"/>
              <a:gd name="T95" fmla="*/ 38 h 61"/>
              <a:gd name="T96" fmla="*/ 41 w 63"/>
              <a:gd name="T97" fmla="*/ 38 h 61"/>
              <a:gd name="T98" fmla="*/ 40 w 63"/>
              <a:gd name="T99" fmla="*/ 39 h 61"/>
              <a:gd name="T100" fmla="*/ 40 w 63"/>
              <a:gd name="T101" fmla="*/ 40 h 61"/>
              <a:gd name="T102" fmla="*/ 39 w 63"/>
              <a:gd name="T103" fmla="*/ 40 h 61"/>
              <a:gd name="T104" fmla="*/ 41 w 63"/>
              <a:gd name="T105" fmla="*/ 44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63" h="61">
                <a:moveTo>
                  <a:pt x="12" y="10"/>
                </a:moveTo>
                <a:cubicBezTo>
                  <a:pt x="12" y="10"/>
                  <a:pt x="13" y="10"/>
                  <a:pt x="13" y="10"/>
                </a:cubicBezTo>
                <a:cubicBezTo>
                  <a:pt x="14" y="11"/>
                  <a:pt x="14" y="11"/>
                  <a:pt x="13" y="12"/>
                </a:cubicBezTo>
                <a:cubicBezTo>
                  <a:pt x="8" y="17"/>
                  <a:pt x="8" y="24"/>
                  <a:pt x="13" y="29"/>
                </a:cubicBezTo>
                <a:cubicBezTo>
                  <a:pt x="14" y="30"/>
                  <a:pt x="14" y="30"/>
                  <a:pt x="13" y="31"/>
                </a:cubicBezTo>
                <a:cubicBezTo>
                  <a:pt x="13" y="31"/>
                  <a:pt x="13" y="31"/>
                  <a:pt x="13" y="31"/>
                </a:cubicBezTo>
                <a:cubicBezTo>
                  <a:pt x="12" y="31"/>
                  <a:pt x="12" y="31"/>
                  <a:pt x="12" y="31"/>
                </a:cubicBezTo>
                <a:cubicBezTo>
                  <a:pt x="6" y="25"/>
                  <a:pt x="6" y="16"/>
                  <a:pt x="12" y="10"/>
                </a:cubicBezTo>
                <a:close/>
                <a:moveTo>
                  <a:pt x="61" y="59"/>
                </a:moveTo>
                <a:cubicBezTo>
                  <a:pt x="59" y="60"/>
                  <a:pt x="58" y="61"/>
                  <a:pt x="56" y="61"/>
                </a:cubicBezTo>
                <a:cubicBezTo>
                  <a:pt x="54" y="61"/>
                  <a:pt x="52" y="60"/>
                  <a:pt x="51" y="59"/>
                </a:cubicBezTo>
                <a:cubicBezTo>
                  <a:pt x="38" y="47"/>
                  <a:pt x="38" y="47"/>
                  <a:pt x="38" y="47"/>
                </a:cubicBezTo>
                <a:cubicBezTo>
                  <a:pt x="37" y="45"/>
                  <a:pt x="36" y="43"/>
                  <a:pt x="36" y="42"/>
                </a:cubicBezTo>
                <a:cubicBezTo>
                  <a:pt x="32" y="38"/>
                  <a:pt x="32" y="38"/>
                  <a:pt x="32" y="38"/>
                </a:cubicBezTo>
                <a:cubicBezTo>
                  <a:pt x="29" y="40"/>
                  <a:pt x="26" y="41"/>
                  <a:pt x="22" y="41"/>
                </a:cubicBezTo>
                <a:cubicBezTo>
                  <a:pt x="17" y="41"/>
                  <a:pt x="12" y="38"/>
                  <a:pt x="8" y="35"/>
                </a:cubicBezTo>
                <a:cubicBezTo>
                  <a:pt x="0" y="27"/>
                  <a:pt x="0" y="14"/>
                  <a:pt x="8" y="6"/>
                </a:cubicBezTo>
                <a:cubicBezTo>
                  <a:pt x="12" y="3"/>
                  <a:pt x="17" y="0"/>
                  <a:pt x="22" y="0"/>
                </a:cubicBezTo>
                <a:cubicBezTo>
                  <a:pt x="28" y="0"/>
                  <a:pt x="33" y="3"/>
                  <a:pt x="36" y="6"/>
                </a:cubicBezTo>
                <a:cubicBezTo>
                  <a:pt x="43" y="13"/>
                  <a:pt x="44" y="23"/>
                  <a:pt x="39" y="31"/>
                </a:cubicBezTo>
                <a:cubicBezTo>
                  <a:pt x="43" y="35"/>
                  <a:pt x="43" y="35"/>
                  <a:pt x="43" y="35"/>
                </a:cubicBezTo>
                <a:cubicBezTo>
                  <a:pt x="45" y="35"/>
                  <a:pt x="47" y="35"/>
                  <a:pt x="48" y="37"/>
                </a:cubicBezTo>
                <a:cubicBezTo>
                  <a:pt x="60" y="49"/>
                  <a:pt x="60" y="49"/>
                  <a:pt x="60" y="49"/>
                </a:cubicBezTo>
                <a:cubicBezTo>
                  <a:pt x="63" y="52"/>
                  <a:pt x="63" y="56"/>
                  <a:pt x="61" y="59"/>
                </a:cubicBezTo>
                <a:close/>
                <a:moveTo>
                  <a:pt x="10" y="8"/>
                </a:moveTo>
                <a:cubicBezTo>
                  <a:pt x="7" y="12"/>
                  <a:pt x="5" y="16"/>
                  <a:pt x="5" y="21"/>
                </a:cubicBezTo>
                <a:cubicBezTo>
                  <a:pt x="5" y="25"/>
                  <a:pt x="7" y="29"/>
                  <a:pt x="10" y="33"/>
                </a:cubicBezTo>
                <a:cubicBezTo>
                  <a:pt x="13" y="36"/>
                  <a:pt x="18" y="38"/>
                  <a:pt x="22" y="38"/>
                </a:cubicBezTo>
                <a:cubicBezTo>
                  <a:pt x="27" y="38"/>
                  <a:pt x="31" y="36"/>
                  <a:pt x="34" y="33"/>
                </a:cubicBezTo>
                <a:cubicBezTo>
                  <a:pt x="37" y="29"/>
                  <a:pt x="39" y="25"/>
                  <a:pt x="39" y="21"/>
                </a:cubicBezTo>
                <a:cubicBezTo>
                  <a:pt x="39" y="16"/>
                  <a:pt x="37" y="12"/>
                  <a:pt x="34" y="8"/>
                </a:cubicBezTo>
                <a:cubicBezTo>
                  <a:pt x="31" y="5"/>
                  <a:pt x="27" y="3"/>
                  <a:pt x="22" y="3"/>
                </a:cubicBezTo>
                <a:cubicBezTo>
                  <a:pt x="18" y="3"/>
                  <a:pt x="13" y="5"/>
                  <a:pt x="10" y="8"/>
                </a:cubicBezTo>
                <a:close/>
                <a:moveTo>
                  <a:pt x="36" y="34"/>
                </a:moveTo>
                <a:cubicBezTo>
                  <a:pt x="35" y="34"/>
                  <a:pt x="35" y="35"/>
                  <a:pt x="34" y="35"/>
                </a:cubicBezTo>
                <a:cubicBezTo>
                  <a:pt x="38" y="39"/>
                  <a:pt x="38" y="39"/>
                  <a:pt x="38" y="39"/>
                </a:cubicBezTo>
                <a:cubicBezTo>
                  <a:pt x="38" y="38"/>
                  <a:pt x="38" y="38"/>
                  <a:pt x="39" y="37"/>
                </a:cubicBezTo>
                <a:cubicBezTo>
                  <a:pt x="39" y="37"/>
                  <a:pt x="40" y="36"/>
                  <a:pt x="40" y="36"/>
                </a:cubicBezTo>
                <a:cubicBezTo>
                  <a:pt x="37" y="33"/>
                  <a:pt x="37" y="33"/>
                  <a:pt x="37" y="33"/>
                </a:cubicBezTo>
                <a:cubicBezTo>
                  <a:pt x="36" y="33"/>
                  <a:pt x="36" y="34"/>
                  <a:pt x="36" y="34"/>
                </a:cubicBezTo>
                <a:close/>
                <a:moveTo>
                  <a:pt x="41" y="44"/>
                </a:moveTo>
                <a:cubicBezTo>
                  <a:pt x="53" y="57"/>
                  <a:pt x="53" y="57"/>
                  <a:pt x="53" y="57"/>
                </a:cubicBezTo>
                <a:cubicBezTo>
                  <a:pt x="54" y="58"/>
                  <a:pt x="57" y="58"/>
                  <a:pt x="58" y="57"/>
                </a:cubicBezTo>
                <a:cubicBezTo>
                  <a:pt x="59" y="56"/>
                  <a:pt x="60" y="55"/>
                  <a:pt x="60" y="54"/>
                </a:cubicBezTo>
                <a:cubicBezTo>
                  <a:pt x="60" y="53"/>
                  <a:pt x="59" y="52"/>
                  <a:pt x="58" y="51"/>
                </a:cubicBezTo>
                <a:cubicBezTo>
                  <a:pt x="46" y="39"/>
                  <a:pt x="46" y="39"/>
                  <a:pt x="46" y="39"/>
                </a:cubicBezTo>
                <a:cubicBezTo>
                  <a:pt x="45" y="38"/>
                  <a:pt x="44" y="38"/>
                  <a:pt x="43" y="38"/>
                </a:cubicBezTo>
                <a:cubicBezTo>
                  <a:pt x="43" y="38"/>
                  <a:pt x="42" y="38"/>
                  <a:pt x="42" y="38"/>
                </a:cubicBezTo>
                <a:cubicBezTo>
                  <a:pt x="42" y="38"/>
                  <a:pt x="42" y="38"/>
                  <a:pt x="41" y="38"/>
                </a:cubicBezTo>
                <a:cubicBezTo>
                  <a:pt x="41" y="38"/>
                  <a:pt x="41" y="38"/>
                  <a:pt x="40" y="39"/>
                </a:cubicBezTo>
                <a:cubicBezTo>
                  <a:pt x="40" y="39"/>
                  <a:pt x="40" y="39"/>
                  <a:pt x="40" y="40"/>
                </a:cubicBezTo>
                <a:cubicBezTo>
                  <a:pt x="39" y="40"/>
                  <a:pt x="39" y="40"/>
                  <a:pt x="39" y="40"/>
                </a:cubicBezTo>
                <a:cubicBezTo>
                  <a:pt x="39" y="42"/>
                  <a:pt x="39" y="43"/>
                  <a:pt x="41" y="44"/>
                </a:cubicBezTo>
                <a:close/>
              </a:path>
            </a:pathLst>
          </a:custGeom>
          <a:solidFill>
            <a:srgbClr val="E7E6E6">
              <a:lumMod val="75000"/>
              <a:alpha val="75000"/>
            </a:srgbClr>
          </a:solidFill>
          <a:ln>
            <a:noFill/>
          </a:ln>
        </p:spPr>
        <p:txBody>
          <a:bodyPr vert="horz" wrap="square" lIns="91412" tIns="45707" rIns="91412" bIns="45707" numCol="1" anchor="t" anchorCtr="0" compatLnSpc="1"/>
          <a:lstStyle/>
          <a:p>
            <a:pPr defTabSz="1218565">
              <a:defRPr/>
            </a:pPr>
            <a:endParaRPr lang="en-US" sz="1800" kern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83" name="Freeform 41"/>
          <p:cNvSpPr>
            <a:spLocks noEditPoints="1"/>
          </p:cNvSpPr>
          <p:nvPr/>
        </p:nvSpPr>
        <p:spPr bwMode="auto">
          <a:xfrm>
            <a:off x="7266940" y="5160645"/>
            <a:ext cx="396875" cy="383540"/>
          </a:xfrm>
          <a:custGeom>
            <a:avLst/>
            <a:gdLst>
              <a:gd name="T0" fmla="*/ 12 w 63"/>
              <a:gd name="T1" fmla="*/ 10 h 61"/>
              <a:gd name="T2" fmla="*/ 13 w 63"/>
              <a:gd name="T3" fmla="*/ 10 h 61"/>
              <a:gd name="T4" fmla="*/ 13 w 63"/>
              <a:gd name="T5" fmla="*/ 12 h 61"/>
              <a:gd name="T6" fmla="*/ 13 w 63"/>
              <a:gd name="T7" fmla="*/ 29 h 61"/>
              <a:gd name="T8" fmla="*/ 13 w 63"/>
              <a:gd name="T9" fmla="*/ 31 h 61"/>
              <a:gd name="T10" fmla="*/ 13 w 63"/>
              <a:gd name="T11" fmla="*/ 31 h 61"/>
              <a:gd name="T12" fmla="*/ 12 w 63"/>
              <a:gd name="T13" fmla="*/ 31 h 61"/>
              <a:gd name="T14" fmla="*/ 12 w 63"/>
              <a:gd name="T15" fmla="*/ 10 h 61"/>
              <a:gd name="T16" fmla="*/ 61 w 63"/>
              <a:gd name="T17" fmla="*/ 59 h 61"/>
              <a:gd name="T18" fmla="*/ 56 w 63"/>
              <a:gd name="T19" fmla="*/ 61 h 61"/>
              <a:gd name="T20" fmla="*/ 51 w 63"/>
              <a:gd name="T21" fmla="*/ 59 h 61"/>
              <a:gd name="T22" fmla="*/ 38 w 63"/>
              <a:gd name="T23" fmla="*/ 47 h 61"/>
              <a:gd name="T24" fmla="*/ 36 w 63"/>
              <a:gd name="T25" fmla="*/ 42 h 61"/>
              <a:gd name="T26" fmla="*/ 32 w 63"/>
              <a:gd name="T27" fmla="*/ 38 h 61"/>
              <a:gd name="T28" fmla="*/ 22 w 63"/>
              <a:gd name="T29" fmla="*/ 41 h 61"/>
              <a:gd name="T30" fmla="*/ 8 w 63"/>
              <a:gd name="T31" fmla="*/ 35 h 61"/>
              <a:gd name="T32" fmla="*/ 8 w 63"/>
              <a:gd name="T33" fmla="*/ 6 h 61"/>
              <a:gd name="T34" fmla="*/ 22 w 63"/>
              <a:gd name="T35" fmla="*/ 0 h 61"/>
              <a:gd name="T36" fmla="*/ 36 w 63"/>
              <a:gd name="T37" fmla="*/ 6 h 61"/>
              <a:gd name="T38" fmla="*/ 39 w 63"/>
              <a:gd name="T39" fmla="*/ 31 h 61"/>
              <a:gd name="T40" fmla="*/ 43 w 63"/>
              <a:gd name="T41" fmla="*/ 35 h 61"/>
              <a:gd name="T42" fmla="*/ 48 w 63"/>
              <a:gd name="T43" fmla="*/ 37 h 61"/>
              <a:gd name="T44" fmla="*/ 60 w 63"/>
              <a:gd name="T45" fmla="*/ 49 h 61"/>
              <a:gd name="T46" fmla="*/ 61 w 63"/>
              <a:gd name="T47" fmla="*/ 59 h 61"/>
              <a:gd name="T48" fmla="*/ 10 w 63"/>
              <a:gd name="T49" fmla="*/ 8 h 61"/>
              <a:gd name="T50" fmla="*/ 5 w 63"/>
              <a:gd name="T51" fmla="*/ 21 h 61"/>
              <a:gd name="T52" fmla="*/ 10 w 63"/>
              <a:gd name="T53" fmla="*/ 33 h 61"/>
              <a:gd name="T54" fmla="*/ 22 w 63"/>
              <a:gd name="T55" fmla="*/ 38 h 61"/>
              <a:gd name="T56" fmla="*/ 34 w 63"/>
              <a:gd name="T57" fmla="*/ 33 h 61"/>
              <a:gd name="T58" fmla="*/ 39 w 63"/>
              <a:gd name="T59" fmla="*/ 21 h 61"/>
              <a:gd name="T60" fmla="*/ 34 w 63"/>
              <a:gd name="T61" fmla="*/ 8 h 61"/>
              <a:gd name="T62" fmla="*/ 22 w 63"/>
              <a:gd name="T63" fmla="*/ 3 h 61"/>
              <a:gd name="T64" fmla="*/ 10 w 63"/>
              <a:gd name="T65" fmla="*/ 8 h 61"/>
              <a:gd name="T66" fmla="*/ 36 w 63"/>
              <a:gd name="T67" fmla="*/ 34 h 61"/>
              <a:gd name="T68" fmla="*/ 34 w 63"/>
              <a:gd name="T69" fmla="*/ 35 h 61"/>
              <a:gd name="T70" fmla="*/ 38 w 63"/>
              <a:gd name="T71" fmla="*/ 39 h 61"/>
              <a:gd name="T72" fmla="*/ 39 w 63"/>
              <a:gd name="T73" fmla="*/ 37 h 61"/>
              <a:gd name="T74" fmla="*/ 40 w 63"/>
              <a:gd name="T75" fmla="*/ 36 h 61"/>
              <a:gd name="T76" fmla="*/ 37 w 63"/>
              <a:gd name="T77" fmla="*/ 33 h 61"/>
              <a:gd name="T78" fmla="*/ 36 w 63"/>
              <a:gd name="T79" fmla="*/ 34 h 61"/>
              <a:gd name="T80" fmla="*/ 41 w 63"/>
              <a:gd name="T81" fmla="*/ 44 h 61"/>
              <a:gd name="T82" fmla="*/ 53 w 63"/>
              <a:gd name="T83" fmla="*/ 57 h 61"/>
              <a:gd name="T84" fmla="*/ 58 w 63"/>
              <a:gd name="T85" fmla="*/ 57 h 61"/>
              <a:gd name="T86" fmla="*/ 60 w 63"/>
              <a:gd name="T87" fmla="*/ 54 h 61"/>
              <a:gd name="T88" fmla="*/ 58 w 63"/>
              <a:gd name="T89" fmla="*/ 51 h 61"/>
              <a:gd name="T90" fmla="*/ 46 w 63"/>
              <a:gd name="T91" fmla="*/ 39 h 61"/>
              <a:gd name="T92" fmla="*/ 43 w 63"/>
              <a:gd name="T93" fmla="*/ 38 h 61"/>
              <a:gd name="T94" fmla="*/ 42 w 63"/>
              <a:gd name="T95" fmla="*/ 38 h 61"/>
              <a:gd name="T96" fmla="*/ 41 w 63"/>
              <a:gd name="T97" fmla="*/ 38 h 61"/>
              <a:gd name="T98" fmla="*/ 40 w 63"/>
              <a:gd name="T99" fmla="*/ 39 h 61"/>
              <a:gd name="T100" fmla="*/ 40 w 63"/>
              <a:gd name="T101" fmla="*/ 40 h 61"/>
              <a:gd name="T102" fmla="*/ 39 w 63"/>
              <a:gd name="T103" fmla="*/ 40 h 61"/>
              <a:gd name="T104" fmla="*/ 41 w 63"/>
              <a:gd name="T105" fmla="*/ 44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63" h="61">
                <a:moveTo>
                  <a:pt x="12" y="10"/>
                </a:moveTo>
                <a:cubicBezTo>
                  <a:pt x="12" y="10"/>
                  <a:pt x="13" y="10"/>
                  <a:pt x="13" y="10"/>
                </a:cubicBezTo>
                <a:cubicBezTo>
                  <a:pt x="14" y="11"/>
                  <a:pt x="14" y="11"/>
                  <a:pt x="13" y="12"/>
                </a:cubicBezTo>
                <a:cubicBezTo>
                  <a:pt x="8" y="17"/>
                  <a:pt x="8" y="24"/>
                  <a:pt x="13" y="29"/>
                </a:cubicBezTo>
                <a:cubicBezTo>
                  <a:pt x="14" y="30"/>
                  <a:pt x="14" y="30"/>
                  <a:pt x="13" y="31"/>
                </a:cubicBezTo>
                <a:cubicBezTo>
                  <a:pt x="13" y="31"/>
                  <a:pt x="13" y="31"/>
                  <a:pt x="13" y="31"/>
                </a:cubicBezTo>
                <a:cubicBezTo>
                  <a:pt x="12" y="31"/>
                  <a:pt x="12" y="31"/>
                  <a:pt x="12" y="31"/>
                </a:cubicBezTo>
                <a:cubicBezTo>
                  <a:pt x="6" y="25"/>
                  <a:pt x="6" y="16"/>
                  <a:pt x="12" y="10"/>
                </a:cubicBezTo>
                <a:close/>
                <a:moveTo>
                  <a:pt x="61" y="59"/>
                </a:moveTo>
                <a:cubicBezTo>
                  <a:pt x="59" y="60"/>
                  <a:pt x="58" y="61"/>
                  <a:pt x="56" y="61"/>
                </a:cubicBezTo>
                <a:cubicBezTo>
                  <a:pt x="54" y="61"/>
                  <a:pt x="52" y="60"/>
                  <a:pt x="51" y="59"/>
                </a:cubicBezTo>
                <a:cubicBezTo>
                  <a:pt x="38" y="47"/>
                  <a:pt x="38" y="47"/>
                  <a:pt x="38" y="47"/>
                </a:cubicBezTo>
                <a:cubicBezTo>
                  <a:pt x="37" y="45"/>
                  <a:pt x="36" y="43"/>
                  <a:pt x="36" y="42"/>
                </a:cubicBezTo>
                <a:cubicBezTo>
                  <a:pt x="32" y="38"/>
                  <a:pt x="32" y="38"/>
                  <a:pt x="32" y="38"/>
                </a:cubicBezTo>
                <a:cubicBezTo>
                  <a:pt x="29" y="40"/>
                  <a:pt x="26" y="41"/>
                  <a:pt x="22" y="41"/>
                </a:cubicBezTo>
                <a:cubicBezTo>
                  <a:pt x="17" y="41"/>
                  <a:pt x="12" y="38"/>
                  <a:pt x="8" y="35"/>
                </a:cubicBezTo>
                <a:cubicBezTo>
                  <a:pt x="0" y="27"/>
                  <a:pt x="0" y="14"/>
                  <a:pt x="8" y="6"/>
                </a:cubicBezTo>
                <a:cubicBezTo>
                  <a:pt x="12" y="3"/>
                  <a:pt x="17" y="0"/>
                  <a:pt x="22" y="0"/>
                </a:cubicBezTo>
                <a:cubicBezTo>
                  <a:pt x="28" y="0"/>
                  <a:pt x="33" y="3"/>
                  <a:pt x="36" y="6"/>
                </a:cubicBezTo>
                <a:cubicBezTo>
                  <a:pt x="43" y="13"/>
                  <a:pt x="44" y="23"/>
                  <a:pt x="39" y="31"/>
                </a:cubicBezTo>
                <a:cubicBezTo>
                  <a:pt x="43" y="35"/>
                  <a:pt x="43" y="35"/>
                  <a:pt x="43" y="35"/>
                </a:cubicBezTo>
                <a:cubicBezTo>
                  <a:pt x="45" y="35"/>
                  <a:pt x="47" y="35"/>
                  <a:pt x="48" y="37"/>
                </a:cubicBezTo>
                <a:cubicBezTo>
                  <a:pt x="60" y="49"/>
                  <a:pt x="60" y="49"/>
                  <a:pt x="60" y="49"/>
                </a:cubicBezTo>
                <a:cubicBezTo>
                  <a:pt x="63" y="52"/>
                  <a:pt x="63" y="56"/>
                  <a:pt x="61" y="59"/>
                </a:cubicBezTo>
                <a:close/>
                <a:moveTo>
                  <a:pt x="10" y="8"/>
                </a:moveTo>
                <a:cubicBezTo>
                  <a:pt x="7" y="12"/>
                  <a:pt x="5" y="16"/>
                  <a:pt x="5" y="21"/>
                </a:cubicBezTo>
                <a:cubicBezTo>
                  <a:pt x="5" y="25"/>
                  <a:pt x="7" y="29"/>
                  <a:pt x="10" y="33"/>
                </a:cubicBezTo>
                <a:cubicBezTo>
                  <a:pt x="13" y="36"/>
                  <a:pt x="18" y="38"/>
                  <a:pt x="22" y="38"/>
                </a:cubicBezTo>
                <a:cubicBezTo>
                  <a:pt x="27" y="38"/>
                  <a:pt x="31" y="36"/>
                  <a:pt x="34" y="33"/>
                </a:cubicBezTo>
                <a:cubicBezTo>
                  <a:pt x="37" y="29"/>
                  <a:pt x="39" y="25"/>
                  <a:pt x="39" y="21"/>
                </a:cubicBezTo>
                <a:cubicBezTo>
                  <a:pt x="39" y="16"/>
                  <a:pt x="37" y="12"/>
                  <a:pt x="34" y="8"/>
                </a:cubicBezTo>
                <a:cubicBezTo>
                  <a:pt x="31" y="5"/>
                  <a:pt x="27" y="3"/>
                  <a:pt x="22" y="3"/>
                </a:cubicBezTo>
                <a:cubicBezTo>
                  <a:pt x="18" y="3"/>
                  <a:pt x="13" y="5"/>
                  <a:pt x="10" y="8"/>
                </a:cubicBezTo>
                <a:close/>
                <a:moveTo>
                  <a:pt x="36" y="34"/>
                </a:moveTo>
                <a:cubicBezTo>
                  <a:pt x="35" y="34"/>
                  <a:pt x="35" y="35"/>
                  <a:pt x="34" y="35"/>
                </a:cubicBezTo>
                <a:cubicBezTo>
                  <a:pt x="38" y="39"/>
                  <a:pt x="38" y="39"/>
                  <a:pt x="38" y="39"/>
                </a:cubicBezTo>
                <a:cubicBezTo>
                  <a:pt x="38" y="38"/>
                  <a:pt x="38" y="38"/>
                  <a:pt x="39" y="37"/>
                </a:cubicBezTo>
                <a:cubicBezTo>
                  <a:pt x="39" y="37"/>
                  <a:pt x="40" y="36"/>
                  <a:pt x="40" y="36"/>
                </a:cubicBezTo>
                <a:cubicBezTo>
                  <a:pt x="37" y="33"/>
                  <a:pt x="37" y="33"/>
                  <a:pt x="37" y="33"/>
                </a:cubicBezTo>
                <a:cubicBezTo>
                  <a:pt x="36" y="33"/>
                  <a:pt x="36" y="34"/>
                  <a:pt x="36" y="34"/>
                </a:cubicBezTo>
                <a:close/>
                <a:moveTo>
                  <a:pt x="41" y="44"/>
                </a:moveTo>
                <a:cubicBezTo>
                  <a:pt x="53" y="57"/>
                  <a:pt x="53" y="57"/>
                  <a:pt x="53" y="57"/>
                </a:cubicBezTo>
                <a:cubicBezTo>
                  <a:pt x="54" y="58"/>
                  <a:pt x="57" y="58"/>
                  <a:pt x="58" y="57"/>
                </a:cubicBezTo>
                <a:cubicBezTo>
                  <a:pt x="59" y="56"/>
                  <a:pt x="60" y="55"/>
                  <a:pt x="60" y="54"/>
                </a:cubicBezTo>
                <a:cubicBezTo>
                  <a:pt x="60" y="53"/>
                  <a:pt x="59" y="52"/>
                  <a:pt x="58" y="51"/>
                </a:cubicBezTo>
                <a:cubicBezTo>
                  <a:pt x="46" y="39"/>
                  <a:pt x="46" y="39"/>
                  <a:pt x="46" y="39"/>
                </a:cubicBezTo>
                <a:cubicBezTo>
                  <a:pt x="45" y="38"/>
                  <a:pt x="44" y="38"/>
                  <a:pt x="43" y="38"/>
                </a:cubicBezTo>
                <a:cubicBezTo>
                  <a:pt x="43" y="38"/>
                  <a:pt x="42" y="38"/>
                  <a:pt x="42" y="38"/>
                </a:cubicBezTo>
                <a:cubicBezTo>
                  <a:pt x="42" y="38"/>
                  <a:pt x="42" y="38"/>
                  <a:pt x="41" y="38"/>
                </a:cubicBezTo>
                <a:cubicBezTo>
                  <a:pt x="41" y="38"/>
                  <a:pt x="41" y="38"/>
                  <a:pt x="40" y="39"/>
                </a:cubicBezTo>
                <a:cubicBezTo>
                  <a:pt x="40" y="39"/>
                  <a:pt x="40" y="39"/>
                  <a:pt x="40" y="40"/>
                </a:cubicBezTo>
                <a:cubicBezTo>
                  <a:pt x="39" y="40"/>
                  <a:pt x="39" y="40"/>
                  <a:pt x="39" y="40"/>
                </a:cubicBezTo>
                <a:cubicBezTo>
                  <a:pt x="39" y="42"/>
                  <a:pt x="39" y="43"/>
                  <a:pt x="41" y="44"/>
                </a:cubicBezTo>
                <a:close/>
              </a:path>
            </a:pathLst>
          </a:custGeom>
          <a:solidFill>
            <a:srgbClr val="E7E6E6">
              <a:lumMod val="75000"/>
              <a:alpha val="75000"/>
            </a:srgbClr>
          </a:solidFill>
          <a:ln>
            <a:noFill/>
          </a:ln>
        </p:spPr>
        <p:txBody>
          <a:bodyPr vert="horz" wrap="square" lIns="91412" tIns="45707" rIns="91412" bIns="45707" numCol="1" anchor="t" anchorCtr="0" compatLnSpc="1"/>
          <a:lstStyle/>
          <a:p>
            <a:pPr defTabSz="1218565">
              <a:defRPr/>
            </a:pPr>
            <a:endParaRPr lang="en-US" sz="1800" kern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84" name="Freeform 46"/>
          <p:cNvSpPr>
            <a:spLocks noEditPoints="1"/>
          </p:cNvSpPr>
          <p:nvPr/>
        </p:nvSpPr>
        <p:spPr bwMode="auto">
          <a:xfrm>
            <a:off x="7813040" y="4662805"/>
            <a:ext cx="314960" cy="314960"/>
          </a:xfrm>
          <a:custGeom>
            <a:avLst/>
            <a:gdLst>
              <a:gd name="T0" fmla="*/ 18 w 35"/>
              <a:gd name="T1" fmla="*/ 0 h 35"/>
              <a:gd name="T2" fmla="*/ 0 w 35"/>
              <a:gd name="T3" fmla="*/ 18 h 35"/>
              <a:gd name="T4" fmla="*/ 18 w 35"/>
              <a:gd name="T5" fmla="*/ 35 h 35"/>
              <a:gd name="T6" fmla="*/ 35 w 35"/>
              <a:gd name="T7" fmla="*/ 18 h 35"/>
              <a:gd name="T8" fmla="*/ 18 w 35"/>
              <a:gd name="T9" fmla="*/ 0 h 35"/>
              <a:gd name="T10" fmla="*/ 18 w 35"/>
              <a:gd name="T11" fmla="*/ 32 h 35"/>
              <a:gd name="T12" fmla="*/ 3 w 35"/>
              <a:gd name="T13" fmla="*/ 18 h 35"/>
              <a:gd name="T14" fmla="*/ 18 w 35"/>
              <a:gd name="T15" fmla="*/ 3 h 35"/>
              <a:gd name="T16" fmla="*/ 32 w 35"/>
              <a:gd name="T17" fmla="*/ 18 h 35"/>
              <a:gd name="T18" fmla="*/ 18 w 35"/>
              <a:gd name="T19" fmla="*/ 32 h 35"/>
              <a:gd name="T20" fmla="*/ 24 w 35"/>
              <a:gd name="T21" fmla="*/ 12 h 35"/>
              <a:gd name="T22" fmla="*/ 19 w 35"/>
              <a:gd name="T23" fmla="*/ 18 h 35"/>
              <a:gd name="T24" fmla="*/ 24 w 35"/>
              <a:gd name="T25" fmla="*/ 23 h 35"/>
              <a:gd name="T26" fmla="*/ 24 w 35"/>
              <a:gd name="T27" fmla="*/ 24 h 35"/>
              <a:gd name="T28" fmla="*/ 24 w 35"/>
              <a:gd name="T29" fmla="*/ 25 h 35"/>
              <a:gd name="T30" fmla="*/ 23 w 35"/>
              <a:gd name="T31" fmla="*/ 24 h 35"/>
              <a:gd name="T32" fmla="*/ 18 w 35"/>
              <a:gd name="T33" fmla="*/ 19 h 35"/>
              <a:gd name="T34" fmla="*/ 12 w 35"/>
              <a:gd name="T35" fmla="*/ 24 h 35"/>
              <a:gd name="T36" fmla="*/ 12 w 35"/>
              <a:gd name="T37" fmla="*/ 25 h 35"/>
              <a:gd name="T38" fmla="*/ 11 w 35"/>
              <a:gd name="T39" fmla="*/ 24 h 35"/>
              <a:gd name="T40" fmla="*/ 11 w 35"/>
              <a:gd name="T41" fmla="*/ 23 h 35"/>
              <a:gd name="T42" fmla="*/ 16 w 35"/>
              <a:gd name="T43" fmla="*/ 18 h 35"/>
              <a:gd name="T44" fmla="*/ 11 w 35"/>
              <a:gd name="T45" fmla="*/ 12 h 35"/>
              <a:gd name="T46" fmla="*/ 11 w 35"/>
              <a:gd name="T47" fmla="*/ 11 h 35"/>
              <a:gd name="T48" fmla="*/ 12 w 35"/>
              <a:gd name="T49" fmla="*/ 11 h 35"/>
              <a:gd name="T50" fmla="*/ 18 w 35"/>
              <a:gd name="T51" fmla="*/ 16 h 35"/>
              <a:gd name="T52" fmla="*/ 23 w 35"/>
              <a:gd name="T53" fmla="*/ 11 h 35"/>
              <a:gd name="T54" fmla="*/ 24 w 35"/>
              <a:gd name="T55" fmla="*/ 11 h 35"/>
              <a:gd name="T56" fmla="*/ 24 w 35"/>
              <a:gd name="T57" fmla="*/ 12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35" h="35">
                <a:moveTo>
                  <a:pt x="18" y="0"/>
                </a:moveTo>
                <a:cubicBezTo>
                  <a:pt x="8" y="0"/>
                  <a:pt x="0" y="8"/>
                  <a:pt x="0" y="18"/>
                </a:cubicBezTo>
                <a:cubicBezTo>
                  <a:pt x="0" y="27"/>
                  <a:pt x="8" y="35"/>
                  <a:pt x="18" y="35"/>
                </a:cubicBezTo>
                <a:cubicBezTo>
                  <a:pt x="27" y="35"/>
                  <a:pt x="35" y="27"/>
                  <a:pt x="35" y="18"/>
                </a:cubicBezTo>
                <a:cubicBezTo>
                  <a:pt x="35" y="8"/>
                  <a:pt x="27" y="0"/>
                  <a:pt x="18" y="0"/>
                </a:cubicBezTo>
                <a:close/>
                <a:moveTo>
                  <a:pt x="18" y="32"/>
                </a:moveTo>
                <a:cubicBezTo>
                  <a:pt x="10" y="32"/>
                  <a:pt x="3" y="26"/>
                  <a:pt x="3" y="18"/>
                </a:cubicBezTo>
                <a:cubicBezTo>
                  <a:pt x="3" y="10"/>
                  <a:pt x="10" y="3"/>
                  <a:pt x="18" y="3"/>
                </a:cubicBezTo>
                <a:cubicBezTo>
                  <a:pt x="26" y="3"/>
                  <a:pt x="32" y="10"/>
                  <a:pt x="32" y="18"/>
                </a:cubicBezTo>
                <a:cubicBezTo>
                  <a:pt x="32" y="26"/>
                  <a:pt x="26" y="32"/>
                  <a:pt x="18" y="32"/>
                </a:cubicBezTo>
                <a:close/>
                <a:moveTo>
                  <a:pt x="24" y="12"/>
                </a:moveTo>
                <a:cubicBezTo>
                  <a:pt x="19" y="18"/>
                  <a:pt x="19" y="18"/>
                  <a:pt x="19" y="18"/>
                </a:cubicBezTo>
                <a:cubicBezTo>
                  <a:pt x="24" y="23"/>
                  <a:pt x="24" y="23"/>
                  <a:pt x="24" y="23"/>
                </a:cubicBezTo>
                <a:cubicBezTo>
                  <a:pt x="25" y="23"/>
                  <a:pt x="25" y="24"/>
                  <a:pt x="24" y="24"/>
                </a:cubicBezTo>
                <a:cubicBezTo>
                  <a:pt x="24" y="24"/>
                  <a:pt x="24" y="25"/>
                  <a:pt x="24" y="25"/>
                </a:cubicBezTo>
                <a:cubicBezTo>
                  <a:pt x="23" y="25"/>
                  <a:pt x="23" y="24"/>
                  <a:pt x="23" y="24"/>
                </a:cubicBezTo>
                <a:cubicBezTo>
                  <a:pt x="18" y="19"/>
                  <a:pt x="18" y="19"/>
                  <a:pt x="18" y="19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24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ubicBezTo>
                  <a:pt x="11" y="24"/>
                  <a:pt x="11" y="23"/>
                  <a:pt x="11" y="23"/>
                </a:cubicBezTo>
                <a:cubicBezTo>
                  <a:pt x="16" y="18"/>
                  <a:pt x="16" y="18"/>
                  <a:pt x="16" y="18"/>
                </a:cubicBezTo>
                <a:cubicBezTo>
                  <a:pt x="11" y="12"/>
                  <a:pt x="11" y="12"/>
                  <a:pt x="11" y="12"/>
                </a:cubicBezTo>
                <a:cubicBezTo>
                  <a:pt x="11" y="12"/>
                  <a:pt x="11" y="11"/>
                  <a:pt x="11" y="11"/>
                </a:cubicBezTo>
                <a:cubicBezTo>
                  <a:pt x="11" y="10"/>
                  <a:pt x="12" y="10"/>
                  <a:pt x="12" y="11"/>
                </a:cubicBezTo>
                <a:cubicBezTo>
                  <a:pt x="18" y="16"/>
                  <a:pt x="18" y="16"/>
                  <a:pt x="18" y="16"/>
                </a:cubicBezTo>
                <a:cubicBezTo>
                  <a:pt x="23" y="11"/>
                  <a:pt x="23" y="11"/>
                  <a:pt x="23" y="11"/>
                </a:cubicBezTo>
                <a:cubicBezTo>
                  <a:pt x="23" y="10"/>
                  <a:pt x="24" y="10"/>
                  <a:pt x="24" y="11"/>
                </a:cubicBezTo>
                <a:cubicBezTo>
                  <a:pt x="25" y="11"/>
                  <a:pt x="25" y="12"/>
                  <a:pt x="24" y="12"/>
                </a:cubicBezTo>
                <a:close/>
              </a:path>
            </a:pathLst>
          </a:custGeom>
          <a:solidFill>
            <a:srgbClr val="E7E6E6">
              <a:lumMod val="75000"/>
              <a:alpha val="75000"/>
            </a:srgbClr>
          </a:solidFill>
          <a:ln>
            <a:noFill/>
          </a:ln>
        </p:spPr>
        <p:txBody>
          <a:bodyPr vert="horz" wrap="square" lIns="91412" tIns="45707" rIns="91412" bIns="45707" numCol="1" anchor="t" anchorCtr="0" compatLnSpc="1"/>
          <a:lstStyle/>
          <a:p>
            <a:pPr defTabSz="1218565">
              <a:defRPr/>
            </a:pPr>
            <a:endParaRPr lang="en-US" sz="1800" kern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85" name="Freeform 14"/>
          <p:cNvSpPr>
            <a:spLocks noEditPoints="1"/>
          </p:cNvSpPr>
          <p:nvPr/>
        </p:nvSpPr>
        <p:spPr bwMode="auto">
          <a:xfrm>
            <a:off x="3273425" y="3684905"/>
            <a:ext cx="280670" cy="327025"/>
          </a:xfrm>
          <a:custGeom>
            <a:avLst/>
            <a:gdLst>
              <a:gd name="T0" fmla="*/ 36 w 56"/>
              <a:gd name="T1" fmla="*/ 14 h 65"/>
              <a:gd name="T2" fmla="*/ 43 w 56"/>
              <a:gd name="T3" fmla="*/ 2 h 65"/>
              <a:gd name="T4" fmla="*/ 41 w 56"/>
              <a:gd name="T5" fmla="*/ 0 h 65"/>
              <a:gd name="T6" fmla="*/ 13 w 56"/>
              <a:gd name="T7" fmla="*/ 1 h 65"/>
              <a:gd name="T8" fmla="*/ 20 w 56"/>
              <a:gd name="T9" fmla="*/ 14 h 65"/>
              <a:gd name="T10" fmla="*/ 0 w 56"/>
              <a:gd name="T11" fmla="*/ 37 h 65"/>
              <a:gd name="T12" fmla="*/ 7 w 56"/>
              <a:gd name="T13" fmla="*/ 65 h 65"/>
              <a:gd name="T14" fmla="*/ 56 w 56"/>
              <a:gd name="T15" fmla="*/ 58 h 65"/>
              <a:gd name="T16" fmla="*/ 36 w 56"/>
              <a:gd name="T17" fmla="*/ 15 h 65"/>
              <a:gd name="T18" fmla="*/ 23 w 56"/>
              <a:gd name="T19" fmla="*/ 4 h 65"/>
              <a:gd name="T20" fmla="*/ 21 w 56"/>
              <a:gd name="T21" fmla="*/ 5 h 65"/>
              <a:gd name="T22" fmla="*/ 22 w 56"/>
              <a:gd name="T23" fmla="*/ 13 h 65"/>
              <a:gd name="T24" fmla="*/ 39 w 56"/>
              <a:gd name="T25" fmla="*/ 3 h 65"/>
              <a:gd name="T26" fmla="*/ 26 w 56"/>
              <a:gd name="T27" fmla="*/ 13 h 65"/>
              <a:gd name="T28" fmla="*/ 33 w 56"/>
              <a:gd name="T29" fmla="*/ 15 h 65"/>
              <a:gd name="T30" fmla="*/ 23 w 56"/>
              <a:gd name="T31" fmla="*/ 16 h 65"/>
              <a:gd name="T32" fmla="*/ 53 w 56"/>
              <a:gd name="T33" fmla="*/ 58 h 65"/>
              <a:gd name="T34" fmla="*/ 7 w 56"/>
              <a:gd name="T35" fmla="*/ 62 h 65"/>
              <a:gd name="T36" fmla="*/ 3 w 56"/>
              <a:gd name="T37" fmla="*/ 37 h 65"/>
              <a:gd name="T38" fmla="*/ 34 w 56"/>
              <a:gd name="T39" fmla="*/ 18 h 65"/>
              <a:gd name="T40" fmla="*/ 53 w 56"/>
              <a:gd name="T41" fmla="*/ 58 h 65"/>
              <a:gd name="T42" fmla="*/ 8 w 56"/>
              <a:gd name="T43" fmla="*/ 54 h 65"/>
              <a:gd name="T44" fmla="*/ 12 w 56"/>
              <a:gd name="T45" fmla="*/ 58 h 65"/>
              <a:gd name="T46" fmla="*/ 6 w 56"/>
              <a:gd name="T47" fmla="*/ 54 h 65"/>
              <a:gd name="T48" fmla="*/ 23 w 56"/>
              <a:gd name="T49" fmla="*/ 21 h 65"/>
              <a:gd name="T50" fmla="*/ 23 w 56"/>
              <a:gd name="T51" fmla="*/ 23 h 65"/>
              <a:gd name="T52" fmla="*/ 28 w 56"/>
              <a:gd name="T53" fmla="*/ 28 h 65"/>
              <a:gd name="T54" fmla="*/ 28 w 56"/>
              <a:gd name="T55" fmla="*/ 53 h 65"/>
              <a:gd name="T56" fmla="*/ 28 w 56"/>
              <a:gd name="T57" fmla="*/ 28 h 65"/>
              <a:gd name="T58" fmla="*/ 17 w 56"/>
              <a:gd name="T59" fmla="*/ 41 h 65"/>
              <a:gd name="T60" fmla="*/ 38 w 56"/>
              <a:gd name="T61" fmla="*/ 41 h 65"/>
              <a:gd name="T62" fmla="*/ 26 w 56"/>
              <a:gd name="T63" fmla="*/ 37 h 65"/>
              <a:gd name="T64" fmla="*/ 32 w 56"/>
              <a:gd name="T65" fmla="*/ 44 h 65"/>
              <a:gd name="T66" fmla="*/ 29 w 56"/>
              <a:gd name="T67" fmla="*/ 49 h 65"/>
              <a:gd name="T68" fmla="*/ 27 w 56"/>
              <a:gd name="T69" fmla="*/ 49 h 65"/>
              <a:gd name="T70" fmla="*/ 24 w 56"/>
              <a:gd name="T71" fmla="*/ 44 h 65"/>
              <a:gd name="T72" fmla="*/ 26 w 56"/>
              <a:gd name="T73" fmla="*/ 44 h 65"/>
              <a:gd name="T74" fmla="*/ 30 w 56"/>
              <a:gd name="T75" fmla="*/ 44 h 65"/>
              <a:gd name="T76" fmla="*/ 24 w 56"/>
              <a:gd name="T77" fmla="*/ 37 h 65"/>
              <a:gd name="T78" fmla="*/ 27 w 56"/>
              <a:gd name="T79" fmla="*/ 32 h 65"/>
              <a:gd name="T80" fmla="*/ 29 w 56"/>
              <a:gd name="T81" fmla="*/ 32 h 65"/>
              <a:gd name="T82" fmla="*/ 32 w 56"/>
              <a:gd name="T83" fmla="*/ 37 h 65"/>
              <a:gd name="T84" fmla="*/ 30 w 56"/>
              <a:gd name="T85" fmla="*/ 37 h 65"/>
              <a:gd name="T86" fmla="*/ 26 w 56"/>
              <a:gd name="T87" fmla="*/ 37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6" h="65">
                <a:moveTo>
                  <a:pt x="36" y="15"/>
                </a:moveTo>
                <a:cubicBezTo>
                  <a:pt x="36" y="14"/>
                  <a:pt x="36" y="14"/>
                  <a:pt x="36" y="14"/>
                </a:cubicBezTo>
                <a:cubicBezTo>
                  <a:pt x="43" y="3"/>
                  <a:pt x="43" y="3"/>
                  <a:pt x="43" y="3"/>
                </a:cubicBezTo>
                <a:cubicBezTo>
                  <a:pt x="43" y="3"/>
                  <a:pt x="43" y="3"/>
                  <a:pt x="43" y="2"/>
                </a:cubicBezTo>
                <a:cubicBezTo>
                  <a:pt x="43" y="1"/>
                  <a:pt x="42" y="0"/>
                  <a:pt x="41" y="0"/>
                </a:cubicBezTo>
                <a:cubicBezTo>
                  <a:pt x="41" y="0"/>
                  <a:pt x="41" y="0"/>
                  <a:pt x="41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14" y="0"/>
                  <a:pt x="13" y="0"/>
                  <a:pt x="13" y="1"/>
                </a:cubicBezTo>
                <a:cubicBezTo>
                  <a:pt x="12" y="2"/>
                  <a:pt x="12" y="3"/>
                  <a:pt x="13" y="3"/>
                </a:cubicBezTo>
                <a:cubicBezTo>
                  <a:pt x="20" y="14"/>
                  <a:pt x="20" y="14"/>
                  <a:pt x="20" y="14"/>
                </a:cubicBezTo>
                <a:cubicBezTo>
                  <a:pt x="20" y="15"/>
                  <a:pt x="20" y="15"/>
                  <a:pt x="20" y="15"/>
                </a:cubicBezTo>
                <a:cubicBezTo>
                  <a:pt x="9" y="16"/>
                  <a:pt x="0" y="26"/>
                  <a:pt x="0" y="37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61"/>
                  <a:pt x="3" y="65"/>
                  <a:pt x="7" y="65"/>
                </a:cubicBezTo>
                <a:cubicBezTo>
                  <a:pt x="49" y="65"/>
                  <a:pt x="49" y="65"/>
                  <a:pt x="49" y="65"/>
                </a:cubicBezTo>
                <a:cubicBezTo>
                  <a:pt x="53" y="65"/>
                  <a:pt x="56" y="61"/>
                  <a:pt x="56" y="58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26"/>
                  <a:pt x="47" y="16"/>
                  <a:pt x="36" y="15"/>
                </a:cubicBezTo>
                <a:close/>
                <a:moveTo>
                  <a:pt x="26" y="13"/>
                </a:moveTo>
                <a:cubicBezTo>
                  <a:pt x="23" y="4"/>
                  <a:pt x="23" y="4"/>
                  <a:pt x="23" y="4"/>
                </a:cubicBezTo>
                <a:cubicBezTo>
                  <a:pt x="22" y="3"/>
                  <a:pt x="22" y="3"/>
                  <a:pt x="21" y="3"/>
                </a:cubicBezTo>
                <a:cubicBezTo>
                  <a:pt x="21" y="4"/>
                  <a:pt x="21" y="4"/>
                  <a:pt x="21" y="5"/>
                </a:cubicBezTo>
                <a:cubicBezTo>
                  <a:pt x="24" y="13"/>
                  <a:pt x="24" y="13"/>
                  <a:pt x="24" y="13"/>
                </a:cubicBezTo>
                <a:cubicBezTo>
                  <a:pt x="22" y="13"/>
                  <a:pt x="22" y="13"/>
                  <a:pt x="22" y="13"/>
                </a:cubicBezTo>
                <a:cubicBezTo>
                  <a:pt x="16" y="3"/>
                  <a:pt x="16" y="3"/>
                  <a:pt x="16" y="3"/>
                </a:cubicBezTo>
                <a:cubicBezTo>
                  <a:pt x="39" y="3"/>
                  <a:pt x="39" y="3"/>
                  <a:pt x="39" y="3"/>
                </a:cubicBezTo>
                <a:cubicBezTo>
                  <a:pt x="33" y="13"/>
                  <a:pt x="33" y="13"/>
                  <a:pt x="33" y="13"/>
                </a:cubicBezTo>
                <a:lnTo>
                  <a:pt x="26" y="13"/>
                </a:lnTo>
                <a:close/>
                <a:moveTo>
                  <a:pt x="23" y="15"/>
                </a:moveTo>
                <a:cubicBezTo>
                  <a:pt x="33" y="15"/>
                  <a:pt x="33" y="15"/>
                  <a:pt x="33" y="15"/>
                </a:cubicBezTo>
                <a:cubicBezTo>
                  <a:pt x="33" y="16"/>
                  <a:pt x="33" y="16"/>
                  <a:pt x="33" y="16"/>
                </a:cubicBezTo>
                <a:cubicBezTo>
                  <a:pt x="23" y="16"/>
                  <a:pt x="23" y="16"/>
                  <a:pt x="23" y="16"/>
                </a:cubicBezTo>
                <a:lnTo>
                  <a:pt x="23" y="15"/>
                </a:lnTo>
                <a:close/>
                <a:moveTo>
                  <a:pt x="53" y="58"/>
                </a:moveTo>
                <a:cubicBezTo>
                  <a:pt x="53" y="60"/>
                  <a:pt x="51" y="62"/>
                  <a:pt x="49" y="62"/>
                </a:cubicBezTo>
                <a:cubicBezTo>
                  <a:pt x="7" y="62"/>
                  <a:pt x="7" y="62"/>
                  <a:pt x="7" y="62"/>
                </a:cubicBezTo>
                <a:cubicBezTo>
                  <a:pt x="5" y="62"/>
                  <a:pt x="3" y="60"/>
                  <a:pt x="3" y="58"/>
                </a:cubicBezTo>
                <a:cubicBezTo>
                  <a:pt x="3" y="37"/>
                  <a:pt x="3" y="37"/>
                  <a:pt x="3" y="37"/>
                </a:cubicBezTo>
                <a:cubicBezTo>
                  <a:pt x="3" y="26"/>
                  <a:pt x="11" y="18"/>
                  <a:pt x="22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44" y="18"/>
                  <a:pt x="53" y="26"/>
                  <a:pt x="53" y="37"/>
                </a:cubicBezTo>
                <a:lnTo>
                  <a:pt x="53" y="58"/>
                </a:lnTo>
                <a:close/>
                <a:moveTo>
                  <a:pt x="8" y="38"/>
                </a:moveTo>
                <a:cubicBezTo>
                  <a:pt x="8" y="54"/>
                  <a:pt x="8" y="54"/>
                  <a:pt x="8" y="54"/>
                </a:cubicBezTo>
                <a:cubicBezTo>
                  <a:pt x="8" y="55"/>
                  <a:pt x="9" y="57"/>
                  <a:pt x="11" y="57"/>
                </a:cubicBezTo>
                <a:cubicBezTo>
                  <a:pt x="11" y="57"/>
                  <a:pt x="12" y="57"/>
                  <a:pt x="12" y="58"/>
                </a:cubicBezTo>
                <a:cubicBezTo>
                  <a:pt x="12" y="58"/>
                  <a:pt x="11" y="59"/>
                  <a:pt x="11" y="59"/>
                </a:cubicBezTo>
                <a:cubicBezTo>
                  <a:pt x="8" y="59"/>
                  <a:pt x="6" y="56"/>
                  <a:pt x="6" y="54"/>
                </a:cubicBezTo>
                <a:cubicBezTo>
                  <a:pt x="6" y="38"/>
                  <a:pt x="6" y="38"/>
                  <a:pt x="6" y="38"/>
                </a:cubicBezTo>
                <a:cubicBezTo>
                  <a:pt x="6" y="28"/>
                  <a:pt x="14" y="21"/>
                  <a:pt x="23" y="21"/>
                </a:cubicBezTo>
                <a:cubicBezTo>
                  <a:pt x="24" y="21"/>
                  <a:pt x="24" y="21"/>
                  <a:pt x="24" y="22"/>
                </a:cubicBezTo>
                <a:cubicBezTo>
                  <a:pt x="24" y="22"/>
                  <a:pt x="24" y="23"/>
                  <a:pt x="23" y="23"/>
                </a:cubicBezTo>
                <a:cubicBezTo>
                  <a:pt x="15" y="23"/>
                  <a:pt x="8" y="29"/>
                  <a:pt x="8" y="38"/>
                </a:cubicBezTo>
                <a:close/>
                <a:moveTo>
                  <a:pt x="28" y="28"/>
                </a:moveTo>
                <a:cubicBezTo>
                  <a:pt x="21" y="28"/>
                  <a:pt x="15" y="34"/>
                  <a:pt x="15" y="41"/>
                </a:cubicBezTo>
                <a:cubicBezTo>
                  <a:pt x="15" y="47"/>
                  <a:pt x="21" y="53"/>
                  <a:pt x="28" y="53"/>
                </a:cubicBezTo>
                <a:cubicBezTo>
                  <a:pt x="35" y="53"/>
                  <a:pt x="40" y="47"/>
                  <a:pt x="40" y="41"/>
                </a:cubicBezTo>
                <a:cubicBezTo>
                  <a:pt x="40" y="34"/>
                  <a:pt x="35" y="28"/>
                  <a:pt x="28" y="28"/>
                </a:cubicBezTo>
                <a:close/>
                <a:moveTo>
                  <a:pt x="28" y="51"/>
                </a:moveTo>
                <a:cubicBezTo>
                  <a:pt x="22" y="51"/>
                  <a:pt x="17" y="46"/>
                  <a:pt x="17" y="41"/>
                </a:cubicBezTo>
                <a:cubicBezTo>
                  <a:pt x="17" y="35"/>
                  <a:pt x="22" y="30"/>
                  <a:pt x="28" y="30"/>
                </a:cubicBezTo>
                <a:cubicBezTo>
                  <a:pt x="33" y="30"/>
                  <a:pt x="38" y="35"/>
                  <a:pt x="38" y="41"/>
                </a:cubicBezTo>
                <a:cubicBezTo>
                  <a:pt x="38" y="46"/>
                  <a:pt x="33" y="51"/>
                  <a:pt x="28" y="51"/>
                </a:cubicBezTo>
                <a:close/>
                <a:moveTo>
                  <a:pt x="26" y="37"/>
                </a:moveTo>
                <a:cubicBezTo>
                  <a:pt x="26" y="39"/>
                  <a:pt x="27" y="40"/>
                  <a:pt x="28" y="40"/>
                </a:cubicBezTo>
                <a:cubicBezTo>
                  <a:pt x="30" y="40"/>
                  <a:pt x="32" y="41"/>
                  <a:pt x="32" y="44"/>
                </a:cubicBezTo>
                <a:cubicBezTo>
                  <a:pt x="32" y="46"/>
                  <a:pt x="31" y="47"/>
                  <a:pt x="29" y="48"/>
                </a:cubicBezTo>
                <a:cubicBezTo>
                  <a:pt x="29" y="49"/>
                  <a:pt x="29" y="49"/>
                  <a:pt x="29" y="49"/>
                </a:cubicBezTo>
                <a:cubicBezTo>
                  <a:pt x="29" y="49"/>
                  <a:pt x="28" y="50"/>
                  <a:pt x="28" y="50"/>
                </a:cubicBezTo>
                <a:cubicBezTo>
                  <a:pt x="27" y="50"/>
                  <a:pt x="27" y="49"/>
                  <a:pt x="27" y="49"/>
                </a:cubicBezTo>
                <a:cubicBezTo>
                  <a:pt x="27" y="48"/>
                  <a:pt x="27" y="48"/>
                  <a:pt x="27" y="48"/>
                </a:cubicBezTo>
                <a:cubicBezTo>
                  <a:pt x="25" y="47"/>
                  <a:pt x="24" y="46"/>
                  <a:pt x="24" y="44"/>
                </a:cubicBezTo>
                <a:cubicBezTo>
                  <a:pt x="24" y="43"/>
                  <a:pt x="24" y="43"/>
                  <a:pt x="25" y="43"/>
                </a:cubicBezTo>
                <a:cubicBezTo>
                  <a:pt x="25" y="43"/>
                  <a:pt x="26" y="43"/>
                  <a:pt x="26" y="44"/>
                </a:cubicBezTo>
                <a:cubicBezTo>
                  <a:pt x="26" y="45"/>
                  <a:pt x="27" y="46"/>
                  <a:pt x="28" y="46"/>
                </a:cubicBezTo>
                <a:cubicBezTo>
                  <a:pt x="29" y="46"/>
                  <a:pt x="30" y="45"/>
                  <a:pt x="30" y="44"/>
                </a:cubicBezTo>
                <a:cubicBezTo>
                  <a:pt x="30" y="42"/>
                  <a:pt x="29" y="42"/>
                  <a:pt x="28" y="42"/>
                </a:cubicBezTo>
                <a:cubicBezTo>
                  <a:pt x="25" y="42"/>
                  <a:pt x="24" y="40"/>
                  <a:pt x="24" y="37"/>
                </a:cubicBezTo>
                <a:cubicBezTo>
                  <a:pt x="24" y="36"/>
                  <a:pt x="25" y="34"/>
                  <a:pt x="27" y="34"/>
                </a:cubicBezTo>
                <a:cubicBezTo>
                  <a:pt x="27" y="32"/>
                  <a:pt x="27" y="32"/>
                  <a:pt x="27" y="32"/>
                </a:cubicBezTo>
                <a:cubicBezTo>
                  <a:pt x="27" y="32"/>
                  <a:pt x="27" y="31"/>
                  <a:pt x="28" y="31"/>
                </a:cubicBezTo>
                <a:cubicBezTo>
                  <a:pt x="28" y="31"/>
                  <a:pt x="29" y="32"/>
                  <a:pt x="29" y="32"/>
                </a:cubicBezTo>
                <a:cubicBezTo>
                  <a:pt x="29" y="33"/>
                  <a:pt x="29" y="33"/>
                  <a:pt x="29" y="33"/>
                </a:cubicBezTo>
                <a:cubicBezTo>
                  <a:pt x="30" y="34"/>
                  <a:pt x="32" y="35"/>
                  <a:pt x="32" y="37"/>
                </a:cubicBezTo>
                <a:cubicBezTo>
                  <a:pt x="32" y="38"/>
                  <a:pt x="31" y="38"/>
                  <a:pt x="31" y="38"/>
                </a:cubicBezTo>
                <a:cubicBezTo>
                  <a:pt x="30" y="38"/>
                  <a:pt x="30" y="38"/>
                  <a:pt x="30" y="37"/>
                </a:cubicBezTo>
                <a:cubicBezTo>
                  <a:pt x="30" y="36"/>
                  <a:pt x="29" y="35"/>
                  <a:pt x="28" y="35"/>
                </a:cubicBezTo>
                <a:cubicBezTo>
                  <a:pt x="27" y="35"/>
                  <a:pt x="26" y="36"/>
                  <a:pt x="26" y="37"/>
                </a:cubicBezTo>
                <a:close/>
              </a:path>
            </a:pathLst>
          </a:custGeom>
          <a:solidFill>
            <a:srgbClr val="E7E6E6">
              <a:lumMod val="75000"/>
              <a:alpha val="75000"/>
            </a:srgbClr>
          </a:solidFill>
          <a:ln>
            <a:noFill/>
          </a:ln>
        </p:spPr>
        <p:txBody>
          <a:bodyPr vert="horz" wrap="square" lIns="91412" tIns="45707" rIns="91412" bIns="45707" numCol="1" anchor="t" anchorCtr="0" compatLnSpc="1"/>
          <a:lstStyle/>
          <a:p>
            <a:pPr defTabSz="1218565">
              <a:defRPr/>
            </a:pPr>
            <a:endParaRPr lang="en-US" sz="1800" kern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86" name="Freeform 49"/>
          <p:cNvSpPr>
            <a:spLocks noEditPoints="1"/>
          </p:cNvSpPr>
          <p:nvPr/>
        </p:nvSpPr>
        <p:spPr bwMode="auto">
          <a:xfrm>
            <a:off x="3254375" y="4083685"/>
            <a:ext cx="218440" cy="214630"/>
          </a:xfrm>
          <a:custGeom>
            <a:avLst/>
            <a:gdLst>
              <a:gd name="T0" fmla="*/ 12 w 68"/>
              <a:gd name="T1" fmla="*/ 0 h 67"/>
              <a:gd name="T2" fmla="*/ 0 w 68"/>
              <a:gd name="T3" fmla="*/ 56 h 67"/>
              <a:gd name="T4" fmla="*/ 57 w 68"/>
              <a:gd name="T5" fmla="*/ 67 h 67"/>
              <a:gd name="T6" fmla="*/ 68 w 68"/>
              <a:gd name="T7" fmla="*/ 11 h 67"/>
              <a:gd name="T8" fmla="*/ 65 w 68"/>
              <a:gd name="T9" fmla="*/ 11 h 67"/>
              <a:gd name="T10" fmla="*/ 57 w 68"/>
              <a:gd name="T11" fmla="*/ 64 h 67"/>
              <a:gd name="T12" fmla="*/ 3 w 68"/>
              <a:gd name="T13" fmla="*/ 56 h 67"/>
              <a:gd name="T14" fmla="*/ 12 w 68"/>
              <a:gd name="T15" fmla="*/ 3 h 67"/>
              <a:gd name="T16" fmla="*/ 65 w 68"/>
              <a:gd name="T17" fmla="*/ 11 h 67"/>
              <a:gd name="T18" fmla="*/ 12 w 68"/>
              <a:gd name="T19" fmla="*/ 5 h 67"/>
              <a:gd name="T20" fmla="*/ 6 w 68"/>
              <a:gd name="T21" fmla="*/ 56 h 67"/>
              <a:gd name="T22" fmla="*/ 56 w 68"/>
              <a:gd name="T23" fmla="*/ 62 h 67"/>
              <a:gd name="T24" fmla="*/ 63 w 68"/>
              <a:gd name="T25" fmla="*/ 12 h 67"/>
              <a:gd name="T26" fmla="*/ 61 w 68"/>
              <a:gd name="T27" fmla="*/ 12 h 67"/>
              <a:gd name="T28" fmla="*/ 35 w 68"/>
              <a:gd name="T29" fmla="*/ 33 h 67"/>
              <a:gd name="T30" fmla="*/ 56 w 68"/>
              <a:gd name="T31" fmla="*/ 7 h 67"/>
              <a:gd name="T32" fmla="*/ 12 w 68"/>
              <a:gd name="T33" fmla="*/ 7 h 67"/>
              <a:gd name="T34" fmla="*/ 33 w 68"/>
              <a:gd name="T35" fmla="*/ 33 h 67"/>
              <a:gd name="T36" fmla="*/ 8 w 68"/>
              <a:gd name="T37" fmla="*/ 12 h 67"/>
              <a:gd name="T38" fmla="*/ 8 w 68"/>
              <a:gd name="T39" fmla="*/ 56 h 67"/>
              <a:gd name="T40" fmla="*/ 33 w 68"/>
              <a:gd name="T41" fmla="*/ 35 h 67"/>
              <a:gd name="T42" fmla="*/ 12 w 68"/>
              <a:gd name="T43" fmla="*/ 60 h 67"/>
              <a:gd name="T44" fmla="*/ 56 w 68"/>
              <a:gd name="T45" fmla="*/ 60 h 67"/>
              <a:gd name="T46" fmla="*/ 35 w 68"/>
              <a:gd name="T47" fmla="*/ 35 h 67"/>
              <a:gd name="T48" fmla="*/ 61 w 68"/>
              <a:gd name="T49" fmla="*/ 56 h 67"/>
              <a:gd name="T50" fmla="*/ 12 w 68"/>
              <a:gd name="T51" fmla="*/ 20 h 67"/>
              <a:gd name="T52" fmla="*/ 19 w 68"/>
              <a:gd name="T53" fmla="*/ 19 h 67"/>
              <a:gd name="T54" fmla="*/ 20 w 68"/>
              <a:gd name="T55" fmla="*/ 12 h 67"/>
              <a:gd name="T56" fmla="*/ 21 w 68"/>
              <a:gd name="T57" fmla="*/ 19 h 67"/>
              <a:gd name="T58" fmla="*/ 29 w 68"/>
              <a:gd name="T59" fmla="*/ 20 h 67"/>
              <a:gd name="T60" fmla="*/ 21 w 68"/>
              <a:gd name="T61" fmla="*/ 21 h 67"/>
              <a:gd name="T62" fmla="*/ 20 w 68"/>
              <a:gd name="T63" fmla="*/ 28 h 67"/>
              <a:gd name="T64" fmla="*/ 19 w 68"/>
              <a:gd name="T65" fmla="*/ 21 h 67"/>
              <a:gd name="T66" fmla="*/ 12 w 68"/>
              <a:gd name="T67" fmla="*/ 20 h 67"/>
              <a:gd name="T68" fmla="*/ 26 w 68"/>
              <a:gd name="T69" fmla="*/ 53 h 67"/>
              <a:gd name="T70" fmla="*/ 25 w 68"/>
              <a:gd name="T71" fmla="*/ 53 h 67"/>
              <a:gd name="T72" fmla="*/ 16 w 68"/>
              <a:gd name="T73" fmla="*/ 53 h 67"/>
              <a:gd name="T74" fmla="*/ 15 w 68"/>
              <a:gd name="T75" fmla="*/ 53 h 67"/>
              <a:gd name="T76" fmla="*/ 19 w 68"/>
              <a:gd name="T77" fmla="*/ 47 h 67"/>
              <a:gd name="T78" fmla="*/ 15 w 68"/>
              <a:gd name="T79" fmla="*/ 42 h 67"/>
              <a:gd name="T80" fmla="*/ 20 w 68"/>
              <a:gd name="T81" fmla="*/ 46 h 67"/>
              <a:gd name="T82" fmla="*/ 26 w 68"/>
              <a:gd name="T83" fmla="*/ 42 h 67"/>
              <a:gd name="T84" fmla="*/ 22 w 68"/>
              <a:gd name="T85" fmla="*/ 47 h 67"/>
              <a:gd name="T86" fmla="*/ 40 w 68"/>
              <a:gd name="T87" fmla="*/ 19 h 67"/>
              <a:gd name="T88" fmla="*/ 56 w 68"/>
              <a:gd name="T89" fmla="*/ 18 h 67"/>
              <a:gd name="T90" fmla="*/ 56 w 68"/>
              <a:gd name="T91" fmla="*/ 20 h 67"/>
              <a:gd name="T92" fmla="*/ 40 w 68"/>
              <a:gd name="T93" fmla="*/ 19 h 67"/>
              <a:gd name="T94" fmla="*/ 55 w 68"/>
              <a:gd name="T95" fmla="*/ 45 h 67"/>
              <a:gd name="T96" fmla="*/ 40 w 68"/>
              <a:gd name="T97" fmla="*/ 44 h 67"/>
              <a:gd name="T98" fmla="*/ 55 w 68"/>
              <a:gd name="T99" fmla="*/ 43 h 67"/>
              <a:gd name="T100" fmla="*/ 56 w 68"/>
              <a:gd name="T101" fmla="*/ 50 h 67"/>
              <a:gd name="T102" fmla="*/ 41 w 68"/>
              <a:gd name="T103" fmla="*/ 51 h 67"/>
              <a:gd name="T104" fmla="*/ 41 w 68"/>
              <a:gd name="T105" fmla="*/ 49 h 67"/>
              <a:gd name="T106" fmla="*/ 56 w 68"/>
              <a:gd name="T107" fmla="*/ 50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68" h="67">
                <a:moveTo>
                  <a:pt x="57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1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2"/>
                  <a:pt x="5" y="67"/>
                  <a:pt x="12" y="67"/>
                </a:cubicBezTo>
                <a:cubicBezTo>
                  <a:pt x="57" y="67"/>
                  <a:pt x="57" y="67"/>
                  <a:pt x="57" y="67"/>
                </a:cubicBezTo>
                <a:cubicBezTo>
                  <a:pt x="63" y="67"/>
                  <a:pt x="68" y="62"/>
                  <a:pt x="68" y="56"/>
                </a:cubicBezTo>
                <a:cubicBezTo>
                  <a:pt x="68" y="11"/>
                  <a:pt x="68" y="11"/>
                  <a:pt x="68" y="11"/>
                </a:cubicBezTo>
                <a:cubicBezTo>
                  <a:pt x="68" y="5"/>
                  <a:pt x="63" y="0"/>
                  <a:pt x="57" y="0"/>
                </a:cubicBezTo>
                <a:close/>
                <a:moveTo>
                  <a:pt x="65" y="11"/>
                </a:moveTo>
                <a:cubicBezTo>
                  <a:pt x="65" y="56"/>
                  <a:pt x="65" y="56"/>
                  <a:pt x="65" y="56"/>
                </a:cubicBezTo>
                <a:cubicBezTo>
                  <a:pt x="65" y="61"/>
                  <a:pt x="61" y="64"/>
                  <a:pt x="57" y="64"/>
                </a:cubicBezTo>
                <a:cubicBezTo>
                  <a:pt x="12" y="64"/>
                  <a:pt x="12" y="64"/>
                  <a:pt x="12" y="64"/>
                </a:cubicBezTo>
                <a:cubicBezTo>
                  <a:pt x="7" y="64"/>
                  <a:pt x="3" y="61"/>
                  <a:pt x="3" y="56"/>
                </a:cubicBezTo>
                <a:cubicBezTo>
                  <a:pt x="3" y="11"/>
                  <a:pt x="3" y="11"/>
                  <a:pt x="3" y="11"/>
                </a:cubicBezTo>
                <a:cubicBezTo>
                  <a:pt x="3" y="7"/>
                  <a:pt x="7" y="3"/>
                  <a:pt x="12" y="3"/>
                </a:cubicBezTo>
                <a:cubicBezTo>
                  <a:pt x="57" y="3"/>
                  <a:pt x="57" y="3"/>
                  <a:pt x="57" y="3"/>
                </a:cubicBezTo>
                <a:cubicBezTo>
                  <a:pt x="61" y="3"/>
                  <a:pt x="65" y="7"/>
                  <a:pt x="65" y="11"/>
                </a:cubicBezTo>
                <a:close/>
                <a:moveTo>
                  <a:pt x="56" y="5"/>
                </a:moveTo>
                <a:cubicBezTo>
                  <a:pt x="12" y="5"/>
                  <a:pt x="12" y="5"/>
                  <a:pt x="12" y="5"/>
                </a:cubicBezTo>
                <a:cubicBezTo>
                  <a:pt x="9" y="5"/>
                  <a:pt x="6" y="8"/>
                  <a:pt x="6" y="12"/>
                </a:cubicBezTo>
                <a:cubicBezTo>
                  <a:pt x="6" y="56"/>
                  <a:pt x="6" y="56"/>
                  <a:pt x="6" y="56"/>
                </a:cubicBezTo>
                <a:cubicBezTo>
                  <a:pt x="6" y="59"/>
                  <a:pt x="9" y="62"/>
                  <a:pt x="12" y="62"/>
                </a:cubicBezTo>
                <a:cubicBezTo>
                  <a:pt x="56" y="62"/>
                  <a:pt x="56" y="62"/>
                  <a:pt x="56" y="62"/>
                </a:cubicBezTo>
                <a:cubicBezTo>
                  <a:pt x="60" y="62"/>
                  <a:pt x="63" y="59"/>
                  <a:pt x="63" y="56"/>
                </a:cubicBezTo>
                <a:cubicBezTo>
                  <a:pt x="63" y="12"/>
                  <a:pt x="63" y="12"/>
                  <a:pt x="63" y="12"/>
                </a:cubicBezTo>
                <a:cubicBezTo>
                  <a:pt x="63" y="8"/>
                  <a:pt x="60" y="5"/>
                  <a:pt x="56" y="5"/>
                </a:cubicBezTo>
                <a:close/>
                <a:moveTo>
                  <a:pt x="61" y="12"/>
                </a:moveTo>
                <a:cubicBezTo>
                  <a:pt x="61" y="33"/>
                  <a:pt x="61" y="33"/>
                  <a:pt x="61" y="33"/>
                </a:cubicBezTo>
                <a:cubicBezTo>
                  <a:pt x="35" y="33"/>
                  <a:pt x="35" y="33"/>
                  <a:pt x="35" y="33"/>
                </a:cubicBezTo>
                <a:cubicBezTo>
                  <a:pt x="35" y="7"/>
                  <a:pt x="35" y="7"/>
                  <a:pt x="35" y="7"/>
                </a:cubicBezTo>
                <a:cubicBezTo>
                  <a:pt x="56" y="7"/>
                  <a:pt x="56" y="7"/>
                  <a:pt x="56" y="7"/>
                </a:cubicBezTo>
                <a:cubicBezTo>
                  <a:pt x="59" y="7"/>
                  <a:pt x="61" y="9"/>
                  <a:pt x="61" y="12"/>
                </a:cubicBezTo>
                <a:close/>
                <a:moveTo>
                  <a:pt x="12" y="7"/>
                </a:moveTo>
                <a:cubicBezTo>
                  <a:pt x="33" y="7"/>
                  <a:pt x="33" y="7"/>
                  <a:pt x="33" y="7"/>
                </a:cubicBezTo>
                <a:cubicBezTo>
                  <a:pt x="33" y="33"/>
                  <a:pt x="33" y="33"/>
                  <a:pt x="33" y="33"/>
                </a:cubicBezTo>
                <a:cubicBezTo>
                  <a:pt x="8" y="33"/>
                  <a:pt x="8" y="33"/>
                  <a:pt x="8" y="33"/>
                </a:cubicBezTo>
                <a:cubicBezTo>
                  <a:pt x="8" y="12"/>
                  <a:pt x="8" y="12"/>
                  <a:pt x="8" y="12"/>
                </a:cubicBezTo>
                <a:cubicBezTo>
                  <a:pt x="8" y="9"/>
                  <a:pt x="10" y="7"/>
                  <a:pt x="12" y="7"/>
                </a:cubicBezTo>
                <a:close/>
                <a:moveTo>
                  <a:pt x="8" y="56"/>
                </a:moveTo>
                <a:cubicBezTo>
                  <a:pt x="8" y="35"/>
                  <a:pt x="8" y="35"/>
                  <a:pt x="8" y="35"/>
                </a:cubicBezTo>
                <a:cubicBezTo>
                  <a:pt x="33" y="35"/>
                  <a:pt x="33" y="35"/>
                  <a:pt x="33" y="35"/>
                </a:cubicBezTo>
                <a:cubicBezTo>
                  <a:pt x="33" y="60"/>
                  <a:pt x="33" y="60"/>
                  <a:pt x="33" y="60"/>
                </a:cubicBezTo>
                <a:cubicBezTo>
                  <a:pt x="12" y="60"/>
                  <a:pt x="12" y="60"/>
                  <a:pt x="12" y="60"/>
                </a:cubicBezTo>
                <a:cubicBezTo>
                  <a:pt x="10" y="60"/>
                  <a:pt x="8" y="58"/>
                  <a:pt x="8" y="56"/>
                </a:cubicBezTo>
                <a:close/>
                <a:moveTo>
                  <a:pt x="56" y="60"/>
                </a:moveTo>
                <a:cubicBezTo>
                  <a:pt x="35" y="60"/>
                  <a:pt x="35" y="60"/>
                  <a:pt x="35" y="60"/>
                </a:cubicBezTo>
                <a:cubicBezTo>
                  <a:pt x="35" y="35"/>
                  <a:pt x="35" y="35"/>
                  <a:pt x="35" y="35"/>
                </a:cubicBezTo>
                <a:cubicBezTo>
                  <a:pt x="61" y="35"/>
                  <a:pt x="61" y="35"/>
                  <a:pt x="61" y="35"/>
                </a:cubicBezTo>
                <a:cubicBezTo>
                  <a:pt x="61" y="56"/>
                  <a:pt x="61" y="56"/>
                  <a:pt x="61" y="56"/>
                </a:cubicBezTo>
                <a:cubicBezTo>
                  <a:pt x="61" y="58"/>
                  <a:pt x="59" y="60"/>
                  <a:pt x="56" y="60"/>
                </a:cubicBezTo>
                <a:close/>
                <a:moveTo>
                  <a:pt x="12" y="20"/>
                </a:moveTo>
                <a:cubicBezTo>
                  <a:pt x="12" y="19"/>
                  <a:pt x="13" y="19"/>
                  <a:pt x="13" y="19"/>
                </a:cubicBezTo>
                <a:cubicBezTo>
                  <a:pt x="19" y="19"/>
                  <a:pt x="19" y="19"/>
                  <a:pt x="19" y="19"/>
                </a:cubicBezTo>
                <a:cubicBezTo>
                  <a:pt x="19" y="13"/>
                  <a:pt x="19" y="13"/>
                  <a:pt x="19" y="13"/>
                </a:cubicBezTo>
                <a:cubicBezTo>
                  <a:pt x="19" y="12"/>
                  <a:pt x="20" y="12"/>
                  <a:pt x="20" y="12"/>
                </a:cubicBezTo>
                <a:cubicBezTo>
                  <a:pt x="21" y="12"/>
                  <a:pt x="21" y="12"/>
                  <a:pt x="21" y="13"/>
                </a:cubicBezTo>
                <a:cubicBezTo>
                  <a:pt x="21" y="19"/>
                  <a:pt x="21" y="19"/>
                  <a:pt x="21" y="19"/>
                </a:cubicBezTo>
                <a:cubicBezTo>
                  <a:pt x="28" y="19"/>
                  <a:pt x="28" y="19"/>
                  <a:pt x="28" y="19"/>
                </a:cubicBezTo>
                <a:cubicBezTo>
                  <a:pt x="28" y="19"/>
                  <a:pt x="29" y="19"/>
                  <a:pt x="29" y="20"/>
                </a:cubicBezTo>
                <a:cubicBezTo>
                  <a:pt x="29" y="20"/>
                  <a:pt x="28" y="21"/>
                  <a:pt x="28" y="21"/>
                </a:cubicBezTo>
                <a:cubicBezTo>
                  <a:pt x="21" y="21"/>
                  <a:pt x="21" y="21"/>
                  <a:pt x="21" y="21"/>
                </a:cubicBezTo>
                <a:cubicBezTo>
                  <a:pt x="21" y="27"/>
                  <a:pt x="21" y="27"/>
                  <a:pt x="21" y="27"/>
                </a:cubicBezTo>
                <a:cubicBezTo>
                  <a:pt x="21" y="27"/>
                  <a:pt x="21" y="28"/>
                  <a:pt x="20" y="28"/>
                </a:cubicBezTo>
                <a:cubicBezTo>
                  <a:pt x="20" y="28"/>
                  <a:pt x="19" y="27"/>
                  <a:pt x="19" y="27"/>
                </a:cubicBezTo>
                <a:cubicBezTo>
                  <a:pt x="19" y="21"/>
                  <a:pt x="19" y="21"/>
                  <a:pt x="19" y="21"/>
                </a:cubicBezTo>
                <a:cubicBezTo>
                  <a:pt x="13" y="21"/>
                  <a:pt x="13" y="21"/>
                  <a:pt x="13" y="21"/>
                </a:cubicBezTo>
                <a:cubicBezTo>
                  <a:pt x="13" y="21"/>
                  <a:pt x="12" y="20"/>
                  <a:pt x="12" y="20"/>
                </a:cubicBezTo>
                <a:close/>
                <a:moveTo>
                  <a:pt x="26" y="52"/>
                </a:moveTo>
                <a:cubicBezTo>
                  <a:pt x="27" y="52"/>
                  <a:pt x="27" y="53"/>
                  <a:pt x="26" y="53"/>
                </a:cubicBezTo>
                <a:cubicBezTo>
                  <a:pt x="26" y="53"/>
                  <a:pt x="26" y="53"/>
                  <a:pt x="25" y="53"/>
                </a:cubicBezTo>
                <a:cubicBezTo>
                  <a:pt x="25" y="53"/>
                  <a:pt x="25" y="53"/>
                  <a:pt x="25" y="53"/>
                </a:cubicBezTo>
                <a:cubicBezTo>
                  <a:pt x="20" y="49"/>
                  <a:pt x="20" y="49"/>
                  <a:pt x="20" y="49"/>
                </a:cubicBezTo>
                <a:cubicBezTo>
                  <a:pt x="16" y="53"/>
                  <a:pt x="16" y="53"/>
                  <a:pt x="16" y="53"/>
                </a:cubicBezTo>
                <a:cubicBezTo>
                  <a:pt x="16" y="53"/>
                  <a:pt x="16" y="53"/>
                  <a:pt x="15" y="53"/>
                </a:cubicBezTo>
                <a:cubicBezTo>
                  <a:pt x="15" y="53"/>
                  <a:pt x="15" y="53"/>
                  <a:pt x="15" y="53"/>
                </a:cubicBezTo>
                <a:cubicBezTo>
                  <a:pt x="14" y="53"/>
                  <a:pt x="14" y="52"/>
                  <a:pt x="15" y="52"/>
                </a:cubicBezTo>
                <a:cubicBezTo>
                  <a:pt x="19" y="47"/>
                  <a:pt x="19" y="47"/>
                  <a:pt x="19" y="47"/>
                </a:cubicBezTo>
                <a:cubicBezTo>
                  <a:pt x="15" y="43"/>
                  <a:pt x="15" y="43"/>
                  <a:pt x="15" y="43"/>
                </a:cubicBezTo>
                <a:cubicBezTo>
                  <a:pt x="14" y="43"/>
                  <a:pt x="14" y="42"/>
                  <a:pt x="15" y="42"/>
                </a:cubicBezTo>
                <a:cubicBezTo>
                  <a:pt x="15" y="41"/>
                  <a:pt x="16" y="41"/>
                  <a:pt x="16" y="42"/>
                </a:cubicBezTo>
                <a:cubicBezTo>
                  <a:pt x="20" y="46"/>
                  <a:pt x="20" y="46"/>
                  <a:pt x="20" y="46"/>
                </a:cubicBezTo>
                <a:cubicBezTo>
                  <a:pt x="25" y="42"/>
                  <a:pt x="25" y="42"/>
                  <a:pt x="25" y="42"/>
                </a:cubicBezTo>
                <a:cubicBezTo>
                  <a:pt x="25" y="41"/>
                  <a:pt x="26" y="41"/>
                  <a:pt x="26" y="42"/>
                </a:cubicBezTo>
                <a:cubicBezTo>
                  <a:pt x="27" y="42"/>
                  <a:pt x="27" y="43"/>
                  <a:pt x="26" y="43"/>
                </a:cubicBezTo>
                <a:cubicBezTo>
                  <a:pt x="22" y="47"/>
                  <a:pt x="22" y="47"/>
                  <a:pt x="22" y="47"/>
                </a:cubicBezTo>
                <a:lnTo>
                  <a:pt x="26" y="52"/>
                </a:lnTo>
                <a:close/>
                <a:moveTo>
                  <a:pt x="40" y="19"/>
                </a:moveTo>
                <a:cubicBezTo>
                  <a:pt x="40" y="19"/>
                  <a:pt x="41" y="18"/>
                  <a:pt x="41" y="18"/>
                </a:cubicBezTo>
                <a:cubicBezTo>
                  <a:pt x="56" y="18"/>
                  <a:pt x="56" y="18"/>
                  <a:pt x="56" y="18"/>
                </a:cubicBezTo>
                <a:cubicBezTo>
                  <a:pt x="56" y="18"/>
                  <a:pt x="57" y="19"/>
                  <a:pt x="57" y="19"/>
                </a:cubicBezTo>
                <a:cubicBezTo>
                  <a:pt x="57" y="20"/>
                  <a:pt x="56" y="20"/>
                  <a:pt x="56" y="20"/>
                </a:cubicBezTo>
                <a:cubicBezTo>
                  <a:pt x="41" y="20"/>
                  <a:pt x="41" y="20"/>
                  <a:pt x="41" y="20"/>
                </a:cubicBezTo>
                <a:cubicBezTo>
                  <a:pt x="41" y="20"/>
                  <a:pt x="40" y="20"/>
                  <a:pt x="40" y="19"/>
                </a:cubicBezTo>
                <a:close/>
                <a:moveTo>
                  <a:pt x="56" y="44"/>
                </a:moveTo>
                <a:cubicBezTo>
                  <a:pt x="56" y="45"/>
                  <a:pt x="56" y="45"/>
                  <a:pt x="55" y="45"/>
                </a:cubicBezTo>
                <a:cubicBezTo>
                  <a:pt x="41" y="45"/>
                  <a:pt x="41" y="45"/>
                  <a:pt x="41" y="45"/>
                </a:cubicBezTo>
                <a:cubicBezTo>
                  <a:pt x="41" y="45"/>
                  <a:pt x="40" y="45"/>
                  <a:pt x="40" y="44"/>
                </a:cubicBezTo>
                <a:cubicBezTo>
                  <a:pt x="40" y="44"/>
                  <a:pt x="41" y="43"/>
                  <a:pt x="41" y="43"/>
                </a:cubicBezTo>
                <a:cubicBezTo>
                  <a:pt x="55" y="43"/>
                  <a:pt x="55" y="43"/>
                  <a:pt x="55" y="43"/>
                </a:cubicBezTo>
                <a:cubicBezTo>
                  <a:pt x="56" y="43"/>
                  <a:pt x="56" y="44"/>
                  <a:pt x="56" y="44"/>
                </a:cubicBezTo>
                <a:close/>
                <a:moveTo>
                  <a:pt x="56" y="50"/>
                </a:moveTo>
                <a:cubicBezTo>
                  <a:pt x="56" y="51"/>
                  <a:pt x="56" y="51"/>
                  <a:pt x="55" y="51"/>
                </a:cubicBezTo>
                <a:cubicBezTo>
                  <a:pt x="41" y="51"/>
                  <a:pt x="41" y="51"/>
                  <a:pt x="41" y="51"/>
                </a:cubicBezTo>
                <a:cubicBezTo>
                  <a:pt x="41" y="51"/>
                  <a:pt x="40" y="51"/>
                  <a:pt x="40" y="50"/>
                </a:cubicBezTo>
                <a:cubicBezTo>
                  <a:pt x="40" y="50"/>
                  <a:pt x="41" y="49"/>
                  <a:pt x="41" y="49"/>
                </a:cubicBezTo>
                <a:cubicBezTo>
                  <a:pt x="55" y="49"/>
                  <a:pt x="55" y="49"/>
                  <a:pt x="55" y="49"/>
                </a:cubicBezTo>
                <a:cubicBezTo>
                  <a:pt x="56" y="49"/>
                  <a:pt x="56" y="50"/>
                  <a:pt x="56" y="50"/>
                </a:cubicBezTo>
                <a:close/>
              </a:path>
            </a:pathLst>
          </a:custGeom>
          <a:solidFill>
            <a:srgbClr val="E7E6E6">
              <a:lumMod val="75000"/>
              <a:alpha val="75000"/>
            </a:srgbClr>
          </a:solidFill>
          <a:ln>
            <a:noFill/>
          </a:ln>
        </p:spPr>
        <p:txBody>
          <a:bodyPr vert="horz" wrap="square" lIns="91412" tIns="45707" rIns="91412" bIns="45707" numCol="1" anchor="t" anchorCtr="0" compatLnSpc="1"/>
          <a:lstStyle/>
          <a:p>
            <a:pPr defTabSz="1218565">
              <a:defRPr/>
            </a:pPr>
            <a:endParaRPr lang="en-US" sz="1800" kern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87" name="Freeform 50"/>
          <p:cNvSpPr>
            <a:spLocks noEditPoints="1"/>
          </p:cNvSpPr>
          <p:nvPr/>
        </p:nvSpPr>
        <p:spPr bwMode="auto">
          <a:xfrm>
            <a:off x="8120380" y="1654175"/>
            <a:ext cx="301625" cy="291465"/>
          </a:xfrm>
          <a:custGeom>
            <a:avLst/>
            <a:gdLst>
              <a:gd name="T0" fmla="*/ 12 w 63"/>
              <a:gd name="T1" fmla="*/ 10 h 61"/>
              <a:gd name="T2" fmla="*/ 13 w 63"/>
              <a:gd name="T3" fmla="*/ 10 h 61"/>
              <a:gd name="T4" fmla="*/ 13 w 63"/>
              <a:gd name="T5" fmla="*/ 12 h 61"/>
              <a:gd name="T6" fmla="*/ 13 w 63"/>
              <a:gd name="T7" fmla="*/ 29 h 61"/>
              <a:gd name="T8" fmla="*/ 13 w 63"/>
              <a:gd name="T9" fmla="*/ 31 h 61"/>
              <a:gd name="T10" fmla="*/ 13 w 63"/>
              <a:gd name="T11" fmla="*/ 31 h 61"/>
              <a:gd name="T12" fmla="*/ 12 w 63"/>
              <a:gd name="T13" fmla="*/ 31 h 61"/>
              <a:gd name="T14" fmla="*/ 12 w 63"/>
              <a:gd name="T15" fmla="*/ 10 h 61"/>
              <a:gd name="T16" fmla="*/ 61 w 63"/>
              <a:gd name="T17" fmla="*/ 59 h 61"/>
              <a:gd name="T18" fmla="*/ 56 w 63"/>
              <a:gd name="T19" fmla="*/ 61 h 61"/>
              <a:gd name="T20" fmla="*/ 51 w 63"/>
              <a:gd name="T21" fmla="*/ 59 h 61"/>
              <a:gd name="T22" fmla="*/ 38 w 63"/>
              <a:gd name="T23" fmla="*/ 47 h 61"/>
              <a:gd name="T24" fmla="*/ 36 w 63"/>
              <a:gd name="T25" fmla="*/ 42 h 61"/>
              <a:gd name="T26" fmla="*/ 32 w 63"/>
              <a:gd name="T27" fmla="*/ 38 h 61"/>
              <a:gd name="T28" fmla="*/ 22 w 63"/>
              <a:gd name="T29" fmla="*/ 41 h 61"/>
              <a:gd name="T30" fmla="*/ 8 w 63"/>
              <a:gd name="T31" fmla="*/ 35 h 61"/>
              <a:gd name="T32" fmla="*/ 8 w 63"/>
              <a:gd name="T33" fmla="*/ 6 h 61"/>
              <a:gd name="T34" fmla="*/ 22 w 63"/>
              <a:gd name="T35" fmla="*/ 0 h 61"/>
              <a:gd name="T36" fmla="*/ 36 w 63"/>
              <a:gd name="T37" fmla="*/ 6 h 61"/>
              <a:gd name="T38" fmla="*/ 39 w 63"/>
              <a:gd name="T39" fmla="*/ 31 h 61"/>
              <a:gd name="T40" fmla="*/ 43 w 63"/>
              <a:gd name="T41" fmla="*/ 35 h 61"/>
              <a:gd name="T42" fmla="*/ 48 w 63"/>
              <a:gd name="T43" fmla="*/ 37 h 61"/>
              <a:gd name="T44" fmla="*/ 60 w 63"/>
              <a:gd name="T45" fmla="*/ 49 h 61"/>
              <a:gd name="T46" fmla="*/ 61 w 63"/>
              <a:gd name="T47" fmla="*/ 59 h 61"/>
              <a:gd name="T48" fmla="*/ 10 w 63"/>
              <a:gd name="T49" fmla="*/ 8 h 61"/>
              <a:gd name="T50" fmla="*/ 5 w 63"/>
              <a:gd name="T51" fmla="*/ 21 h 61"/>
              <a:gd name="T52" fmla="*/ 10 w 63"/>
              <a:gd name="T53" fmla="*/ 33 h 61"/>
              <a:gd name="T54" fmla="*/ 22 w 63"/>
              <a:gd name="T55" fmla="*/ 38 h 61"/>
              <a:gd name="T56" fmla="*/ 34 w 63"/>
              <a:gd name="T57" fmla="*/ 33 h 61"/>
              <a:gd name="T58" fmla="*/ 39 w 63"/>
              <a:gd name="T59" fmla="*/ 21 h 61"/>
              <a:gd name="T60" fmla="*/ 34 w 63"/>
              <a:gd name="T61" fmla="*/ 8 h 61"/>
              <a:gd name="T62" fmla="*/ 22 w 63"/>
              <a:gd name="T63" fmla="*/ 3 h 61"/>
              <a:gd name="T64" fmla="*/ 10 w 63"/>
              <a:gd name="T65" fmla="*/ 8 h 61"/>
              <a:gd name="T66" fmla="*/ 36 w 63"/>
              <a:gd name="T67" fmla="*/ 34 h 61"/>
              <a:gd name="T68" fmla="*/ 34 w 63"/>
              <a:gd name="T69" fmla="*/ 35 h 61"/>
              <a:gd name="T70" fmla="*/ 38 w 63"/>
              <a:gd name="T71" fmla="*/ 39 h 61"/>
              <a:gd name="T72" fmla="*/ 39 w 63"/>
              <a:gd name="T73" fmla="*/ 37 h 61"/>
              <a:gd name="T74" fmla="*/ 40 w 63"/>
              <a:gd name="T75" fmla="*/ 36 h 61"/>
              <a:gd name="T76" fmla="*/ 37 w 63"/>
              <a:gd name="T77" fmla="*/ 33 h 61"/>
              <a:gd name="T78" fmla="*/ 36 w 63"/>
              <a:gd name="T79" fmla="*/ 34 h 61"/>
              <a:gd name="T80" fmla="*/ 41 w 63"/>
              <a:gd name="T81" fmla="*/ 44 h 61"/>
              <a:gd name="T82" fmla="*/ 53 w 63"/>
              <a:gd name="T83" fmla="*/ 57 h 61"/>
              <a:gd name="T84" fmla="*/ 58 w 63"/>
              <a:gd name="T85" fmla="*/ 57 h 61"/>
              <a:gd name="T86" fmla="*/ 60 w 63"/>
              <a:gd name="T87" fmla="*/ 54 h 61"/>
              <a:gd name="T88" fmla="*/ 58 w 63"/>
              <a:gd name="T89" fmla="*/ 51 h 61"/>
              <a:gd name="T90" fmla="*/ 46 w 63"/>
              <a:gd name="T91" fmla="*/ 39 h 61"/>
              <a:gd name="T92" fmla="*/ 43 w 63"/>
              <a:gd name="T93" fmla="*/ 38 h 61"/>
              <a:gd name="T94" fmla="*/ 42 w 63"/>
              <a:gd name="T95" fmla="*/ 38 h 61"/>
              <a:gd name="T96" fmla="*/ 41 w 63"/>
              <a:gd name="T97" fmla="*/ 38 h 61"/>
              <a:gd name="T98" fmla="*/ 40 w 63"/>
              <a:gd name="T99" fmla="*/ 39 h 61"/>
              <a:gd name="T100" fmla="*/ 40 w 63"/>
              <a:gd name="T101" fmla="*/ 40 h 61"/>
              <a:gd name="T102" fmla="*/ 39 w 63"/>
              <a:gd name="T103" fmla="*/ 40 h 61"/>
              <a:gd name="T104" fmla="*/ 41 w 63"/>
              <a:gd name="T105" fmla="*/ 44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63" h="61">
                <a:moveTo>
                  <a:pt x="12" y="10"/>
                </a:moveTo>
                <a:cubicBezTo>
                  <a:pt x="12" y="10"/>
                  <a:pt x="13" y="10"/>
                  <a:pt x="13" y="10"/>
                </a:cubicBezTo>
                <a:cubicBezTo>
                  <a:pt x="14" y="11"/>
                  <a:pt x="14" y="11"/>
                  <a:pt x="13" y="12"/>
                </a:cubicBezTo>
                <a:cubicBezTo>
                  <a:pt x="8" y="17"/>
                  <a:pt x="8" y="24"/>
                  <a:pt x="13" y="29"/>
                </a:cubicBezTo>
                <a:cubicBezTo>
                  <a:pt x="14" y="30"/>
                  <a:pt x="14" y="30"/>
                  <a:pt x="13" y="31"/>
                </a:cubicBezTo>
                <a:cubicBezTo>
                  <a:pt x="13" y="31"/>
                  <a:pt x="13" y="31"/>
                  <a:pt x="13" y="31"/>
                </a:cubicBezTo>
                <a:cubicBezTo>
                  <a:pt x="12" y="31"/>
                  <a:pt x="12" y="31"/>
                  <a:pt x="12" y="31"/>
                </a:cubicBezTo>
                <a:cubicBezTo>
                  <a:pt x="6" y="25"/>
                  <a:pt x="6" y="16"/>
                  <a:pt x="12" y="10"/>
                </a:cubicBezTo>
                <a:close/>
                <a:moveTo>
                  <a:pt x="61" y="59"/>
                </a:moveTo>
                <a:cubicBezTo>
                  <a:pt x="59" y="60"/>
                  <a:pt x="58" y="61"/>
                  <a:pt x="56" y="61"/>
                </a:cubicBezTo>
                <a:cubicBezTo>
                  <a:pt x="54" y="61"/>
                  <a:pt x="52" y="60"/>
                  <a:pt x="51" y="59"/>
                </a:cubicBezTo>
                <a:cubicBezTo>
                  <a:pt x="38" y="47"/>
                  <a:pt x="38" y="47"/>
                  <a:pt x="38" y="47"/>
                </a:cubicBezTo>
                <a:cubicBezTo>
                  <a:pt x="37" y="45"/>
                  <a:pt x="36" y="43"/>
                  <a:pt x="36" y="42"/>
                </a:cubicBezTo>
                <a:cubicBezTo>
                  <a:pt x="32" y="38"/>
                  <a:pt x="32" y="38"/>
                  <a:pt x="32" y="38"/>
                </a:cubicBezTo>
                <a:cubicBezTo>
                  <a:pt x="29" y="40"/>
                  <a:pt x="26" y="41"/>
                  <a:pt x="22" y="41"/>
                </a:cubicBezTo>
                <a:cubicBezTo>
                  <a:pt x="17" y="41"/>
                  <a:pt x="12" y="38"/>
                  <a:pt x="8" y="35"/>
                </a:cubicBezTo>
                <a:cubicBezTo>
                  <a:pt x="0" y="27"/>
                  <a:pt x="0" y="14"/>
                  <a:pt x="8" y="6"/>
                </a:cubicBezTo>
                <a:cubicBezTo>
                  <a:pt x="12" y="3"/>
                  <a:pt x="17" y="0"/>
                  <a:pt x="22" y="0"/>
                </a:cubicBezTo>
                <a:cubicBezTo>
                  <a:pt x="28" y="0"/>
                  <a:pt x="33" y="3"/>
                  <a:pt x="36" y="6"/>
                </a:cubicBezTo>
                <a:cubicBezTo>
                  <a:pt x="43" y="13"/>
                  <a:pt x="44" y="23"/>
                  <a:pt x="39" y="31"/>
                </a:cubicBezTo>
                <a:cubicBezTo>
                  <a:pt x="43" y="35"/>
                  <a:pt x="43" y="35"/>
                  <a:pt x="43" y="35"/>
                </a:cubicBezTo>
                <a:cubicBezTo>
                  <a:pt x="45" y="35"/>
                  <a:pt x="47" y="35"/>
                  <a:pt x="48" y="37"/>
                </a:cubicBezTo>
                <a:cubicBezTo>
                  <a:pt x="60" y="49"/>
                  <a:pt x="60" y="49"/>
                  <a:pt x="60" y="49"/>
                </a:cubicBezTo>
                <a:cubicBezTo>
                  <a:pt x="63" y="52"/>
                  <a:pt x="63" y="56"/>
                  <a:pt x="61" y="59"/>
                </a:cubicBezTo>
                <a:close/>
                <a:moveTo>
                  <a:pt x="10" y="8"/>
                </a:moveTo>
                <a:cubicBezTo>
                  <a:pt x="7" y="12"/>
                  <a:pt x="5" y="16"/>
                  <a:pt x="5" y="21"/>
                </a:cubicBezTo>
                <a:cubicBezTo>
                  <a:pt x="5" y="25"/>
                  <a:pt x="7" y="29"/>
                  <a:pt x="10" y="33"/>
                </a:cubicBezTo>
                <a:cubicBezTo>
                  <a:pt x="13" y="36"/>
                  <a:pt x="18" y="38"/>
                  <a:pt x="22" y="38"/>
                </a:cubicBezTo>
                <a:cubicBezTo>
                  <a:pt x="27" y="38"/>
                  <a:pt x="31" y="36"/>
                  <a:pt x="34" y="33"/>
                </a:cubicBezTo>
                <a:cubicBezTo>
                  <a:pt x="37" y="29"/>
                  <a:pt x="39" y="25"/>
                  <a:pt x="39" y="21"/>
                </a:cubicBezTo>
                <a:cubicBezTo>
                  <a:pt x="39" y="16"/>
                  <a:pt x="37" y="12"/>
                  <a:pt x="34" y="8"/>
                </a:cubicBezTo>
                <a:cubicBezTo>
                  <a:pt x="31" y="5"/>
                  <a:pt x="27" y="3"/>
                  <a:pt x="22" y="3"/>
                </a:cubicBezTo>
                <a:cubicBezTo>
                  <a:pt x="18" y="3"/>
                  <a:pt x="13" y="5"/>
                  <a:pt x="10" y="8"/>
                </a:cubicBezTo>
                <a:close/>
                <a:moveTo>
                  <a:pt x="36" y="34"/>
                </a:moveTo>
                <a:cubicBezTo>
                  <a:pt x="35" y="34"/>
                  <a:pt x="35" y="35"/>
                  <a:pt x="34" y="35"/>
                </a:cubicBezTo>
                <a:cubicBezTo>
                  <a:pt x="38" y="39"/>
                  <a:pt x="38" y="39"/>
                  <a:pt x="38" y="39"/>
                </a:cubicBezTo>
                <a:cubicBezTo>
                  <a:pt x="38" y="38"/>
                  <a:pt x="38" y="38"/>
                  <a:pt x="39" y="37"/>
                </a:cubicBezTo>
                <a:cubicBezTo>
                  <a:pt x="39" y="37"/>
                  <a:pt x="40" y="36"/>
                  <a:pt x="40" y="36"/>
                </a:cubicBezTo>
                <a:cubicBezTo>
                  <a:pt x="37" y="33"/>
                  <a:pt x="37" y="33"/>
                  <a:pt x="37" y="33"/>
                </a:cubicBezTo>
                <a:cubicBezTo>
                  <a:pt x="36" y="33"/>
                  <a:pt x="36" y="34"/>
                  <a:pt x="36" y="34"/>
                </a:cubicBezTo>
                <a:close/>
                <a:moveTo>
                  <a:pt x="41" y="44"/>
                </a:moveTo>
                <a:cubicBezTo>
                  <a:pt x="53" y="57"/>
                  <a:pt x="53" y="57"/>
                  <a:pt x="53" y="57"/>
                </a:cubicBezTo>
                <a:cubicBezTo>
                  <a:pt x="54" y="58"/>
                  <a:pt x="57" y="58"/>
                  <a:pt x="58" y="57"/>
                </a:cubicBezTo>
                <a:cubicBezTo>
                  <a:pt x="59" y="56"/>
                  <a:pt x="60" y="55"/>
                  <a:pt x="60" y="54"/>
                </a:cubicBezTo>
                <a:cubicBezTo>
                  <a:pt x="60" y="53"/>
                  <a:pt x="59" y="52"/>
                  <a:pt x="58" y="51"/>
                </a:cubicBezTo>
                <a:cubicBezTo>
                  <a:pt x="46" y="39"/>
                  <a:pt x="46" y="39"/>
                  <a:pt x="46" y="39"/>
                </a:cubicBezTo>
                <a:cubicBezTo>
                  <a:pt x="45" y="38"/>
                  <a:pt x="44" y="38"/>
                  <a:pt x="43" y="38"/>
                </a:cubicBezTo>
                <a:cubicBezTo>
                  <a:pt x="43" y="38"/>
                  <a:pt x="42" y="38"/>
                  <a:pt x="42" y="38"/>
                </a:cubicBezTo>
                <a:cubicBezTo>
                  <a:pt x="42" y="38"/>
                  <a:pt x="42" y="38"/>
                  <a:pt x="41" y="38"/>
                </a:cubicBezTo>
                <a:cubicBezTo>
                  <a:pt x="41" y="38"/>
                  <a:pt x="41" y="38"/>
                  <a:pt x="40" y="39"/>
                </a:cubicBezTo>
                <a:cubicBezTo>
                  <a:pt x="40" y="39"/>
                  <a:pt x="40" y="39"/>
                  <a:pt x="40" y="40"/>
                </a:cubicBezTo>
                <a:cubicBezTo>
                  <a:pt x="39" y="40"/>
                  <a:pt x="39" y="40"/>
                  <a:pt x="39" y="40"/>
                </a:cubicBezTo>
                <a:cubicBezTo>
                  <a:pt x="39" y="42"/>
                  <a:pt x="39" y="43"/>
                  <a:pt x="41" y="44"/>
                </a:cubicBezTo>
                <a:close/>
              </a:path>
            </a:pathLst>
          </a:custGeom>
          <a:solidFill>
            <a:srgbClr val="E7E6E6">
              <a:lumMod val="75000"/>
              <a:alpha val="75000"/>
            </a:srgbClr>
          </a:solidFill>
          <a:ln>
            <a:noFill/>
          </a:ln>
        </p:spPr>
        <p:txBody>
          <a:bodyPr vert="horz" wrap="square" lIns="91412" tIns="45707" rIns="91412" bIns="45707" numCol="1" anchor="t" anchorCtr="0" compatLnSpc="1"/>
          <a:lstStyle/>
          <a:p>
            <a:pPr defTabSz="1218565">
              <a:defRPr/>
            </a:pPr>
            <a:endParaRPr lang="en-US" sz="1800" kern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88" name="Freeform 36"/>
          <p:cNvSpPr>
            <a:spLocks noEditPoints="1"/>
          </p:cNvSpPr>
          <p:nvPr/>
        </p:nvSpPr>
        <p:spPr bwMode="auto">
          <a:xfrm>
            <a:off x="4368165" y="3811270"/>
            <a:ext cx="328930" cy="328930"/>
          </a:xfrm>
          <a:custGeom>
            <a:avLst/>
            <a:gdLst>
              <a:gd name="T0" fmla="*/ 18 w 35"/>
              <a:gd name="T1" fmla="*/ 0 h 35"/>
              <a:gd name="T2" fmla="*/ 0 w 35"/>
              <a:gd name="T3" fmla="*/ 18 h 35"/>
              <a:gd name="T4" fmla="*/ 18 w 35"/>
              <a:gd name="T5" fmla="*/ 35 h 35"/>
              <a:gd name="T6" fmla="*/ 35 w 35"/>
              <a:gd name="T7" fmla="*/ 18 h 35"/>
              <a:gd name="T8" fmla="*/ 18 w 35"/>
              <a:gd name="T9" fmla="*/ 0 h 35"/>
              <a:gd name="T10" fmla="*/ 18 w 35"/>
              <a:gd name="T11" fmla="*/ 32 h 35"/>
              <a:gd name="T12" fmla="*/ 3 w 35"/>
              <a:gd name="T13" fmla="*/ 18 h 35"/>
              <a:gd name="T14" fmla="*/ 18 w 35"/>
              <a:gd name="T15" fmla="*/ 3 h 35"/>
              <a:gd name="T16" fmla="*/ 32 w 35"/>
              <a:gd name="T17" fmla="*/ 18 h 35"/>
              <a:gd name="T18" fmla="*/ 18 w 35"/>
              <a:gd name="T19" fmla="*/ 32 h 35"/>
              <a:gd name="T20" fmla="*/ 27 w 35"/>
              <a:gd name="T21" fmla="*/ 12 h 35"/>
              <a:gd name="T22" fmla="*/ 27 w 35"/>
              <a:gd name="T23" fmla="*/ 14 h 35"/>
              <a:gd name="T24" fmla="*/ 16 w 35"/>
              <a:gd name="T25" fmla="*/ 23 h 35"/>
              <a:gd name="T26" fmla="*/ 16 w 35"/>
              <a:gd name="T27" fmla="*/ 23 h 35"/>
              <a:gd name="T28" fmla="*/ 15 w 35"/>
              <a:gd name="T29" fmla="*/ 23 h 35"/>
              <a:gd name="T30" fmla="*/ 9 w 35"/>
              <a:gd name="T31" fmla="*/ 18 h 35"/>
              <a:gd name="T32" fmla="*/ 9 w 35"/>
              <a:gd name="T33" fmla="*/ 16 h 35"/>
              <a:gd name="T34" fmla="*/ 10 w 35"/>
              <a:gd name="T35" fmla="*/ 16 h 35"/>
              <a:gd name="T36" fmla="*/ 16 w 35"/>
              <a:gd name="T37" fmla="*/ 21 h 35"/>
              <a:gd name="T38" fmla="*/ 26 w 35"/>
              <a:gd name="T39" fmla="*/ 12 h 35"/>
              <a:gd name="T40" fmla="*/ 27 w 35"/>
              <a:gd name="T41" fmla="*/ 12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5" h="35">
                <a:moveTo>
                  <a:pt x="18" y="0"/>
                </a:moveTo>
                <a:cubicBezTo>
                  <a:pt x="8" y="0"/>
                  <a:pt x="0" y="8"/>
                  <a:pt x="0" y="18"/>
                </a:cubicBezTo>
                <a:cubicBezTo>
                  <a:pt x="0" y="27"/>
                  <a:pt x="8" y="35"/>
                  <a:pt x="18" y="35"/>
                </a:cubicBezTo>
                <a:cubicBezTo>
                  <a:pt x="28" y="35"/>
                  <a:pt x="35" y="27"/>
                  <a:pt x="35" y="18"/>
                </a:cubicBezTo>
                <a:cubicBezTo>
                  <a:pt x="35" y="8"/>
                  <a:pt x="28" y="0"/>
                  <a:pt x="18" y="0"/>
                </a:cubicBezTo>
                <a:close/>
                <a:moveTo>
                  <a:pt x="18" y="32"/>
                </a:moveTo>
                <a:cubicBezTo>
                  <a:pt x="10" y="32"/>
                  <a:pt x="3" y="26"/>
                  <a:pt x="3" y="18"/>
                </a:cubicBezTo>
                <a:cubicBezTo>
                  <a:pt x="3" y="10"/>
                  <a:pt x="10" y="3"/>
                  <a:pt x="18" y="3"/>
                </a:cubicBezTo>
                <a:cubicBezTo>
                  <a:pt x="26" y="3"/>
                  <a:pt x="32" y="10"/>
                  <a:pt x="32" y="18"/>
                </a:cubicBezTo>
                <a:cubicBezTo>
                  <a:pt x="32" y="26"/>
                  <a:pt x="26" y="32"/>
                  <a:pt x="18" y="32"/>
                </a:cubicBezTo>
                <a:close/>
                <a:moveTo>
                  <a:pt x="27" y="12"/>
                </a:moveTo>
                <a:cubicBezTo>
                  <a:pt x="28" y="13"/>
                  <a:pt x="28" y="13"/>
                  <a:pt x="27" y="14"/>
                </a:cubicBezTo>
                <a:cubicBezTo>
                  <a:pt x="16" y="23"/>
                  <a:pt x="16" y="23"/>
                  <a:pt x="16" y="23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3"/>
                  <a:pt x="15" y="23"/>
                </a:cubicBezTo>
                <a:cubicBezTo>
                  <a:pt x="9" y="18"/>
                  <a:pt x="9" y="18"/>
                  <a:pt x="9" y="18"/>
                </a:cubicBezTo>
                <a:cubicBezTo>
                  <a:pt x="8" y="18"/>
                  <a:pt x="8" y="17"/>
                  <a:pt x="9" y="16"/>
                </a:cubicBezTo>
                <a:cubicBezTo>
                  <a:pt x="9" y="16"/>
                  <a:pt x="10" y="16"/>
                  <a:pt x="10" y="16"/>
                </a:cubicBezTo>
                <a:cubicBezTo>
                  <a:pt x="16" y="21"/>
                  <a:pt x="16" y="21"/>
                  <a:pt x="16" y="21"/>
                </a:cubicBezTo>
                <a:cubicBezTo>
                  <a:pt x="26" y="12"/>
                  <a:pt x="26" y="12"/>
                  <a:pt x="26" y="12"/>
                </a:cubicBezTo>
                <a:cubicBezTo>
                  <a:pt x="26" y="12"/>
                  <a:pt x="27" y="12"/>
                  <a:pt x="27" y="12"/>
                </a:cubicBezTo>
                <a:close/>
              </a:path>
            </a:pathLst>
          </a:custGeom>
          <a:solidFill>
            <a:srgbClr val="E7E6E6">
              <a:lumMod val="75000"/>
              <a:alpha val="75000"/>
            </a:srgbClr>
          </a:solidFill>
          <a:ln>
            <a:noFill/>
          </a:ln>
        </p:spPr>
        <p:txBody>
          <a:bodyPr vert="horz" wrap="square" lIns="91412" tIns="45707" rIns="91412" bIns="45707" numCol="1" anchor="t" anchorCtr="0" compatLnSpc="1"/>
          <a:lstStyle/>
          <a:p>
            <a:pPr defTabSz="1218565">
              <a:defRPr/>
            </a:pPr>
            <a:endParaRPr lang="en-US" sz="1800" kern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89" name="Freeform 36"/>
          <p:cNvSpPr>
            <a:spLocks noEditPoints="1"/>
          </p:cNvSpPr>
          <p:nvPr/>
        </p:nvSpPr>
        <p:spPr bwMode="auto">
          <a:xfrm>
            <a:off x="6677660" y="2764155"/>
            <a:ext cx="265430" cy="266065"/>
          </a:xfrm>
          <a:custGeom>
            <a:avLst/>
            <a:gdLst>
              <a:gd name="T0" fmla="*/ 18 w 35"/>
              <a:gd name="T1" fmla="*/ 0 h 35"/>
              <a:gd name="T2" fmla="*/ 0 w 35"/>
              <a:gd name="T3" fmla="*/ 18 h 35"/>
              <a:gd name="T4" fmla="*/ 18 w 35"/>
              <a:gd name="T5" fmla="*/ 35 h 35"/>
              <a:gd name="T6" fmla="*/ 35 w 35"/>
              <a:gd name="T7" fmla="*/ 18 h 35"/>
              <a:gd name="T8" fmla="*/ 18 w 35"/>
              <a:gd name="T9" fmla="*/ 0 h 35"/>
              <a:gd name="T10" fmla="*/ 18 w 35"/>
              <a:gd name="T11" fmla="*/ 32 h 35"/>
              <a:gd name="T12" fmla="*/ 3 w 35"/>
              <a:gd name="T13" fmla="*/ 18 h 35"/>
              <a:gd name="T14" fmla="*/ 18 w 35"/>
              <a:gd name="T15" fmla="*/ 3 h 35"/>
              <a:gd name="T16" fmla="*/ 32 w 35"/>
              <a:gd name="T17" fmla="*/ 18 h 35"/>
              <a:gd name="T18" fmla="*/ 18 w 35"/>
              <a:gd name="T19" fmla="*/ 32 h 35"/>
              <a:gd name="T20" fmla="*/ 27 w 35"/>
              <a:gd name="T21" fmla="*/ 12 h 35"/>
              <a:gd name="T22" fmla="*/ 27 w 35"/>
              <a:gd name="T23" fmla="*/ 14 h 35"/>
              <a:gd name="T24" fmla="*/ 16 w 35"/>
              <a:gd name="T25" fmla="*/ 23 h 35"/>
              <a:gd name="T26" fmla="*/ 16 w 35"/>
              <a:gd name="T27" fmla="*/ 23 h 35"/>
              <a:gd name="T28" fmla="*/ 15 w 35"/>
              <a:gd name="T29" fmla="*/ 23 h 35"/>
              <a:gd name="T30" fmla="*/ 9 w 35"/>
              <a:gd name="T31" fmla="*/ 18 h 35"/>
              <a:gd name="T32" fmla="*/ 9 w 35"/>
              <a:gd name="T33" fmla="*/ 16 h 35"/>
              <a:gd name="T34" fmla="*/ 10 w 35"/>
              <a:gd name="T35" fmla="*/ 16 h 35"/>
              <a:gd name="T36" fmla="*/ 16 w 35"/>
              <a:gd name="T37" fmla="*/ 21 h 35"/>
              <a:gd name="T38" fmla="*/ 26 w 35"/>
              <a:gd name="T39" fmla="*/ 12 h 35"/>
              <a:gd name="T40" fmla="*/ 27 w 35"/>
              <a:gd name="T41" fmla="*/ 12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5" h="35">
                <a:moveTo>
                  <a:pt x="18" y="0"/>
                </a:moveTo>
                <a:cubicBezTo>
                  <a:pt x="8" y="0"/>
                  <a:pt x="0" y="8"/>
                  <a:pt x="0" y="18"/>
                </a:cubicBezTo>
                <a:cubicBezTo>
                  <a:pt x="0" y="27"/>
                  <a:pt x="8" y="35"/>
                  <a:pt x="18" y="35"/>
                </a:cubicBezTo>
                <a:cubicBezTo>
                  <a:pt x="28" y="35"/>
                  <a:pt x="35" y="27"/>
                  <a:pt x="35" y="18"/>
                </a:cubicBezTo>
                <a:cubicBezTo>
                  <a:pt x="35" y="8"/>
                  <a:pt x="28" y="0"/>
                  <a:pt x="18" y="0"/>
                </a:cubicBezTo>
                <a:close/>
                <a:moveTo>
                  <a:pt x="18" y="32"/>
                </a:moveTo>
                <a:cubicBezTo>
                  <a:pt x="10" y="32"/>
                  <a:pt x="3" y="26"/>
                  <a:pt x="3" y="18"/>
                </a:cubicBezTo>
                <a:cubicBezTo>
                  <a:pt x="3" y="10"/>
                  <a:pt x="10" y="3"/>
                  <a:pt x="18" y="3"/>
                </a:cubicBezTo>
                <a:cubicBezTo>
                  <a:pt x="26" y="3"/>
                  <a:pt x="32" y="10"/>
                  <a:pt x="32" y="18"/>
                </a:cubicBezTo>
                <a:cubicBezTo>
                  <a:pt x="32" y="26"/>
                  <a:pt x="26" y="32"/>
                  <a:pt x="18" y="32"/>
                </a:cubicBezTo>
                <a:close/>
                <a:moveTo>
                  <a:pt x="27" y="12"/>
                </a:moveTo>
                <a:cubicBezTo>
                  <a:pt x="28" y="13"/>
                  <a:pt x="28" y="13"/>
                  <a:pt x="27" y="14"/>
                </a:cubicBezTo>
                <a:cubicBezTo>
                  <a:pt x="16" y="23"/>
                  <a:pt x="16" y="23"/>
                  <a:pt x="16" y="23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3"/>
                  <a:pt x="15" y="23"/>
                </a:cubicBezTo>
                <a:cubicBezTo>
                  <a:pt x="9" y="18"/>
                  <a:pt x="9" y="18"/>
                  <a:pt x="9" y="18"/>
                </a:cubicBezTo>
                <a:cubicBezTo>
                  <a:pt x="8" y="18"/>
                  <a:pt x="8" y="17"/>
                  <a:pt x="9" y="16"/>
                </a:cubicBezTo>
                <a:cubicBezTo>
                  <a:pt x="9" y="16"/>
                  <a:pt x="10" y="16"/>
                  <a:pt x="10" y="16"/>
                </a:cubicBezTo>
                <a:cubicBezTo>
                  <a:pt x="16" y="21"/>
                  <a:pt x="16" y="21"/>
                  <a:pt x="16" y="21"/>
                </a:cubicBezTo>
                <a:cubicBezTo>
                  <a:pt x="26" y="12"/>
                  <a:pt x="26" y="12"/>
                  <a:pt x="26" y="12"/>
                </a:cubicBezTo>
                <a:cubicBezTo>
                  <a:pt x="26" y="12"/>
                  <a:pt x="27" y="12"/>
                  <a:pt x="27" y="12"/>
                </a:cubicBezTo>
                <a:close/>
              </a:path>
            </a:pathLst>
          </a:custGeom>
          <a:solidFill>
            <a:srgbClr val="E7E6E6">
              <a:lumMod val="75000"/>
              <a:alpha val="75000"/>
            </a:srgbClr>
          </a:solidFill>
          <a:ln>
            <a:noFill/>
          </a:ln>
        </p:spPr>
        <p:txBody>
          <a:bodyPr vert="horz" wrap="square" lIns="91412" tIns="45707" rIns="91412" bIns="45707" numCol="1" anchor="t" anchorCtr="0" compatLnSpc="1"/>
          <a:lstStyle/>
          <a:p>
            <a:pPr defTabSz="1218565">
              <a:defRPr/>
            </a:pPr>
            <a:endParaRPr lang="en-US" sz="1800" kern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90" name="Freeform 31"/>
          <p:cNvSpPr>
            <a:spLocks noEditPoints="1"/>
          </p:cNvSpPr>
          <p:nvPr/>
        </p:nvSpPr>
        <p:spPr bwMode="auto">
          <a:xfrm>
            <a:off x="5366385" y="4194810"/>
            <a:ext cx="424180" cy="461645"/>
          </a:xfrm>
          <a:custGeom>
            <a:avLst/>
            <a:gdLst>
              <a:gd name="T0" fmla="*/ 42 w 58"/>
              <a:gd name="T1" fmla="*/ 4 h 63"/>
              <a:gd name="T2" fmla="*/ 41 w 58"/>
              <a:gd name="T3" fmla="*/ 10 h 63"/>
              <a:gd name="T4" fmla="*/ 17 w 58"/>
              <a:gd name="T5" fmla="*/ 47 h 63"/>
              <a:gd name="T6" fmla="*/ 15 w 58"/>
              <a:gd name="T7" fmla="*/ 54 h 63"/>
              <a:gd name="T8" fmla="*/ 19 w 58"/>
              <a:gd name="T9" fmla="*/ 47 h 63"/>
              <a:gd name="T10" fmla="*/ 49 w 58"/>
              <a:gd name="T11" fmla="*/ 19 h 63"/>
              <a:gd name="T12" fmla="*/ 53 w 58"/>
              <a:gd name="T13" fmla="*/ 14 h 63"/>
              <a:gd name="T14" fmla="*/ 48 w 58"/>
              <a:gd name="T15" fmla="*/ 19 h 63"/>
              <a:gd name="T16" fmla="*/ 4 w 58"/>
              <a:gd name="T17" fmla="*/ 43 h 63"/>
              <a:gd name="T18" fmla="*/ 11 w 58"/>
              <a:gd name="T19" fmla="*/ 41 h 63"/>
              <a:gd name="T20" fmla="*/ 57 w 58"/>
              <a:gd name="T21" fmla="*/ 28 h 63"/>
              <a:gd name="T22" fmla="*/ 51 w 58"/>
              <a:gd name="T23" fmla="*/ 30 h 63"/>
              <a:gd name="T24" fmla="*/ 57 w 58"/>
              <a:gd name="T25" fmla="*/ 28 h 63"/>
              <a:gd name="T26" fmla="*/ 1 w 58"/>
              <a:gd name="T27" fmla="*/ 28 h 63"/>
              <a:gd name="T28" fmla="*/ 7 w 58"/>
              <a:gd name="T29" fmla="*/ 30 h 63"/>
              <a:gd name="T30" fmla="*/ 48 w 58"/>
              <a:gd name="T31" fmla="*/ 39 h 63"/>
              <a:gd name="T32" fmla="*/ 54 w 58"/>
              <a:gd name="T33" fmla="*/ 44 h 63"/>
              <a:gd name="T34" fmla="*/ 49 w 58"/>
              <a:gd name="T35" fmla="*/ 39 h 63"/>
              <a:gd name="T36" fmla="*/ 5 w 58"/>
              <a:gd name="T37" fmla="*/ 16 h 63"/>
              <a:gd name="T38" fmla="*/ 11 w 58"/>
              <a:gd name="T39" fmla="*/ 18 h 63"/>
              <a:gd name="T40" fmla="*/ 41 w 58"/>
              <a:gd name="T41" fmla="*/ 47 h 63"/>
              <a:gd name="T42" fmla="*/ 42 w 58"/>
              <a:gd name="T43" fmla="*/ 54 h 63"/>
              <a:gd name="T44" fmla="*/ 44 w 58"/>
              <a:gd name="T45" fmla="*/ 53 h 63"/>
              <a:gd name="T46" fmla="*/ 18 w 58"/>
              <a:gd name="T47" fmla="*/ 11 h 63"/>
              <a:gd name="T48" fmla="*/ 16 w 58"/>
              <a:gd name="T49" fmla="*/ 4 h 63"/>
              <a:gd name="T50" fmla="*/ 17 w 58"/>
              <a:gd name="T51" fmla="*/ 10 h 63"/>
              <a:gd name="T52" fmla="*/ 30 w 58"/>
              <a:gd name="T53" fmla="*/ 1 h 63"/>
              <a:gd name="T54" fmla="*/ 28 w 58"/>
              <a:gd name="T55" fmla="*/ 7 h 63"/>
              <a:gd name="T56" fmla="*/ 40 w 58"/>
              <a:gd name="T57" fmla="*/ 41 h 63"/>
              <a:gd name="T58" fmla="*/ 37 w 58"/>
              <a:gd name="T59" fmla="*/ 51 h 63"/>
              <a:gd name="T60" fmla="*/ 38 w 58"/>
              <a:gd name="T61" fmla="*/ 55 h 63"/>
              <a:gd name="T62" fmla="*/ 35 w 58"/>
              <a:gd name="T63" fmla="*/ 60 h 63"/>
              <a:gd name="T64" fmla="*/ 28 w 58"/>
              <a:gd name="T65" fmla="*/ 63 h 63"/>
              <a:gd name="T66" fmla="*/ 21 w 58"/>
              <a:gd name="T67" fmla="*/ 58 h 63"/>
              <a:gd name="T68" fmla="*/ 22 w 58"/>
              <a:gd name="T69" fmla="*/ 53 h 63"/>
              <a:gd name="T70" fmla="*/ 21 w 58"/>
              <a:gd name="T71" fmla="*/ 49 h 63"/>
              <a:gd name="T72" fmla="*/ 13 w 58"/>
              <a:gd name="T73" fmla="*/ 29 h 63"/>
              <a:gd name="T74" fmla="*/ 33 w 58"/>
              <a:gd name="T75" fmla="*/ 61 h 63"/>
              <a:gd name="T76" fmla="*/ 25 w 58"/>
              <a:gd name="T77" fmla="*/ 61 h 63"/>
              <a:gd name="T78" fmla="*/ 33 w 58"/>
              <a:gd name="T79" fmla="*/ 61 h 63"/>
              <a:gd name="T80" fmla="*/ 23 w 58"/>
              <a:gd name="T81" fmla="*/ 58 h 63"/>
              <a:gd name="T82" fmla="*/ 31 w 58"/>
              <a:gd name="T83" fmla="*/ 58 h 63"/>
              <a:gd name="T84" fmla="*/ 34 w 58"/>
              <a:gd name="T85" fmla="*/ 57 h 63"/>
              <a:gd name="T86" fmla="*/ 23 w 58"/>
              <a:gd name="T87" fmla="*/ 55 h 63"/>
              <a:gd name="T88" fmla="*/ 36 w 58"/>
              <a:gd name="T89" fmla="*/ 55 h 63"/>
              <a:gd name="T90" fmla="*/ 25 w 58"/>
              <a:gd name="T91" fmla="*/ 52 h 63"/>
              <a:gd name="T92" fmla="*/ 34 w 58"/>
              <a:gd name="T93" fmla="*/ 52 h 63"/>
              <a:gd name="T94" fmla="*/ 34 w 58"/>
              <a:gd name="T95" fmla="*/ 50 h 63"/>
              <a:gd name="T96" fmla="*/ 25 w 58"/>
              <a:gd name="T97" fmla="*/ 49 h 63"/>
              <a:gd name="T98" fmla="*/ 34 w 58"/>
              <a:gd name="T99" fmla="*/ 50 h 63"/>
              <a:gd name="T100" fmla="*/ 15 w 58"/>
              <a:gd name="T101" fmla="*/ 29 h 63"/>
              <a:gd name="T102" fmla="*/ 25 w 58"/>
              <a:gd name="T103" fmla="*/ 47 h 63"/>
              <a:gd name="T104" fmla="*/ 24 w 58"/>
              <a:gd name="T105" fmla="*/ 31 h 63"/>
              <a:gd name="T106" fmla="*/ 31 w 58"/>
              <a:gd name="T107" fmla="*/ 47 h 63"/>
              <a:gd name="T108" fmla="*/ 35 w 58"/>
              <a:gd name="T109" fmla="*/ 32 h 63"/>
              <a:gd name="T110" fmla="*/ 35 w 58"/>
              <a:gd name="T111" fmla="*/ 47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8" h="63">
                <a:moveTo>
                  <a:pt x="40" y="11"/>
                </a:moveTo>
                <a:cubicBezTo>
                  <a:pt x="39" y="10"/>
                  <a:pt x="39" y="10"/>
                  <a:pt x="39" y="9"/>
                </a:cubicBezTo>
                <a:cubicBezTo>
                  <a:pt x="42" y="4"/>
                  <a:pt x="42" y="4"/>
                  <a:pt x="42" y="4"/>
                </a:cubicBezTo>
                <a:cubicBezTo>
                  <a:pt x="43" y="4"/>
                  <a:pt x="43" y="3"/>
                  <a:pt x="44" y="4"/>
                </a:cubicBezTo>
                <a:cubicBezTo>
                  <a:pt x="44" y="4"/>
                  <a:pt x="44" y="5"/>
                  <a:pt x="44" y="5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1" y="11"/>
                  <a:pt x="40" y="11"/>
                </a:cubicBezTo>
                <a:cubicBezTo>
                  <a:pt x="40" y="11"/>
                  <a:pt x="40" y="11"/>
                  <a:pt x="40" y="11"/>
                </a:cubicBezTo>
                <a:close/>
                <a:moveTo>
                  <a:pt x="17" y="47"/>
                </a:moveTo>
                <a:cubicBezTo>
                  <a:pt x="14" y="53"/>
                  <a:pt x="14" y="53"/>
                  <a:pt x="14" y="53"/>
                </a:cubicBezTo>
                <a:cubicBezTo>
                  <a:pt x="14" y="53"/>
                  <a:pt x="14" y="54"/>
                  <a:pt x="15" y="54"/>
                </a:cubicBezTo>
                <a:cubicBezTo>
                  <a:pt x="15" y="54"/>
                  <a:pt x="15" y="54"/>
                  <a:pt x="15" y="54"/>
                </a:cubicBezTo>
                <a:cubicBezTo>
                  <a:pt x="16" y="54"/>
                  <a:pt x="16" y="54"/>
                  <a:pt x="16" y="54"/>
                </a:cubicBezTo>
                <a:cubicBezTo>
                  <a:pt x="19" y="48"/>
                  <a:pt x="19" y="48"/>
                  <a:pt x="19" y="48"/>
                </a:cubicBezTo>
                <a:cubicBezTo>
                  <a:pt x="19" y="48"/>
                  <a:pt x="19" y="47"/>
                  <a:pt x="19" y="47"/>
                </a:cubicBezTo>
                <a:cubicBezTo>
                  <a:pt x="18" y="47"/>
                  <a:pt x="18" y="47"/>
                  <a:pt x="17" y="47"/>
                </a:cubicBezTo>
                <a:close/>
                <a:moveTo>
                  <a:pt x="48" y="19"/>
                </a:moveTo>
                <a:cubicBezTo>
                  <a:pt x="49" y="19"/>
                  <a:pt x="49" y="19"/>
                  <a:pt x="49" y="19"/>
                </a:cubicBezTo>
                <a:cubicBezTo>
                  <a:pt x="54" y="16"/>
                  <a:pt x="54" y="16"/>
                  <a:pt x="54" y="16"/>
                </a:cubicBezTo>
                <a:cubicBezTo>
                  <a:pt x="55" y="15"/>
                  <a:pt x="55" y="15"/>
                  <a:pt x="54" y="14"/>
                </a:cubicBezTo>
                <a:cubicBezTo>
                  <a:pt x="54" y="14"/>
                  <a:pt x="54" y="14"/>
                  <a:pt x="53" y="14"/>
                </a:cubicBezTo>
                <a:cubicBezTo>
                  <a:pt x="48" y="17"/>
                  <a:pt x="48" y="17"/>
                  <a:pt x="48" y="17"/>
                </a:cubicBezTo>
                <a:cubicBezTo>
                  <a:pt x="47" y="17"/>
                  <a:pt x="47" y="18"/>
                  <a:pt x="48" y="18"/>
                </a:cubicBezTo>
                <a:cubicBezTo>
                  <a:pt x="48" y="19"/>
                  <a:pt x="48" y="19"/>
                  <a:pt x="48" y="19"/>
                </a:cubicBezTo>
                <a:close/>
                <a:moveTo>
                  <a:pt x="10" y="39"/>
                </a:moveTo>
                <a:cubicBezTo>
                  <a:pt x="5" y="42"/>
                  <a:pt x="5" y="42"/>
                  <a:pt x="5" y="42"/>
                </a:cubicBezTo>
                <a:cubicBezTo>
                  <a:pt x="4" y="42"/>
                  <a:pt x="4" y="43"/>
                  <a:pt x="4" y="43"/>
                </a:cubicBezTo>
                <a:cubicBezTo>
                  <a:pt x="4" y="44"/>
                  <a:pt x="5" y="44"/>
                  <a:pt x="5" y="44"/>
                </a:cubicBezTo>
                <a:cubicBezTo>
                  <a:pt x="5" y="44"/>
                  <a:pt x="5" y="44"/>
                  <a:pt x="6" y="44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0"/>
                  <a:pt x="11" y="40"/>
                  <a:pt x="11" y="39"/>
                </a:cubicBezTo>
                <a:cubicBezTo>
                  <a:pt x="11" y="39"/>
                  <a:pt x="10" y="39"/>
                  <a:pt x="10" y="39"/>
                </a:cubicBezTo>
                <a:close/>
                <a:moveTo>
                  <a:pt x="57" y="28"/>
                </a:moveTo>
                <a:cubicBezTo>
                  <a:pt x="51" y="28"/>
                  <a:pt x="51" y="28"/>
                  <a:pt x="51" y="28"/>
                </a:cubicBezTo>
                <a:cubicBezTo>
                  <a:pt x="51" y="28"/>
                  <a:pt x="50" y="28"/>
                  <a:pt x="50" y="29"/>
                </a:cubicBezTo>
                <a:cubicBezTo>
                  <a:pt x="50" y="29"/>
                  <a:pt x="51" y="30"/>
                  <a:pt x="51" y="30"/>
                </a:cubicBezTo>
                <a:cubicBezTo>
                  <a:pt x="57" y="30"/>
                  <a:pt x="57" y="30"/>
                  <a:pt x="57" y="30"/>
                </a:cubicBezTo>
                <a:cubicBezTo>
                  <a:pt x="58" y="30"/>
                  <a:pt x="58" y="29"/>
                  <a:pt x="58" y="29"/>
                </a:cubicBezTo>
                <a:cubicBezTo>
                  <a:pt x="58" y="28"/>
                  <a:pt x="58" y="28"/>
                  <a:pt x="57" y="28"/>
                </a:cubicBezTo>
                <a:close/>
                <a:moveTo>
                  <a:pt x="8" y="29"/>
                </a:moveTo>
                <a:cubicBezTo>
                  <a:pt x="8" y="28"/>
                  <a:pt x="8" y="28"/>
                  <a:pt x="7" y="28"/>
                </a:cubicBezTo>
                <a:cubicBezTo>
                  <a:pt x="1" y="28"/>
                  <a:pt x="1" y="28"/>
                  <a:pt x="1" y="28"/>
                </a:cubicBezTo>
                <a:cubicBezTo>
                  <a:pt x="1" y="28"/>
                  <a:pt x="0" y="28"/>
                  <a:pt x="0" y="29"/>
                </a:cubicBezTo>
                <a:cubicBezTo>
                  <a:pt x="0" y="29"/>
                  <a:pt x="1" y="30"/>
                  <a:pt x="1" y="30"/>
                </a:cubicBezTo>
                <a:cubicBezTo>
                  <a:pt x="7" y="30"/>
                  <a:pt x="7" y="30"/>
                  <a:pt x="7" y="30"/>
                </a:cubicBezTo>
                <a:cubicBezTo>
                  <a:pt x="8" y="30"/>
                  <a:pt x="8" y="29"/>
                  <a:pt x="8" y="29"/>
                </a:cubicBezTo>
                <a:close/>
                <a:moveTo>
                  <a:pt x="49" y="39"/>
                </a:moveTo>
                <a:cubicBezTo>
                  <a:pt x="48" y="39"/>
                  <a:pt x="48" y="39"/>
                  <a:pt x="48" y="39"/>
                </a:cubicBezTo>
                <a:cubicBezTo>
                  <a:pt x="47" y="40"/>
                  <a:pt x="47" y="40"/>
                  <a:pt x="48" y="41"/>
                </a:cubicBezTo>
                <a:cubicBezTo>
                  <a:pt x="53" y="44"/>
                  <a:pt x="53" y="44"/>
                  <a:pt x="53" y="44"/>
                </a:cubicBezTo>
                <a:cubicBezTo>
                  <a:pt x="53" y="44"/>
                  <a:pt x="53" y="44"/>
                  <a:pt x="54" y="44"/>
                </a:cubicBezTo>
                <a:cubicBezTo>
                  <a:pt x="54" y="44"/>
                  <a:pt x="54" y="44"/>
                  <a:pt x="54" y="43"/>
                </a:cubicBezTo>
                <a:cubicBezTo>
                  <a:pt x="55" y="43"/>
                  <a:pt x="55" y="42"/>
                  <a:pt x="54" y="42"/>
                </a:cubicBezTo>
                <a:lnTo>
                  <a:pt x="49" y="39"/>
                </a:lnTo>
                <a:close/>
                <a:moveTo>
                  <a:pt x="6" y="14"/>
                </a:moveTo>
                <a:cubicBezTo>
                  <a:pt x="5" y="14"/>
                  <a:pt x="4" y="14"/>
                  <a:pt x="4" y="14"/>
                </a:cubicBezTo>
                <a:cubicBezTo>
                  <a:pt x="4" y="15"/>
                  <a:pt x="4" y="15"/>
                  <a:pt x="5" y="16"/>
                </a:cubicBezTo>
                <a:cubicBezTo>
                  <a:pt x="10" y="19"/>
                  <a:pt x="10" y="19"/>
                  <a:pt x="10" y="19"/>
                </a:cubicBezTo>
                <a:cubicBezTo>
                  <a:pt x="10" y="19"/>
                  <a:pt x="10" y="19"/>
                  <a:pt x="10" y="19"/>
                </a:cubicBezTo>
                <a:cubicBezTo>
                  <a:pt x="11" y="19"/>
                  <a:pt x="11" y="19"/>
                  <a:pt x="11" y="18"/>
                </a:cubicBezTo>
                <a:cubicBezTo>
                  <a:pt x="11" y="18"/>
                  <a:pt x="11" y="17"/>
                  <a:pt x="11" y="17"/>
                </a:cubicBezTo>
                <a:lnTo>
                  <a:pt x="6" y="14"/>
                </a:lnTo>
                <a:close/>
                <a:moveTo>
                  <a:pt x="41" y="47"/>
                </a:moveTo>
                <a:cubicBezTo>
                  <a:pt x="41" y="47"/>
                  <a:pt x="40" y="47"/>
                  <a:pt x="40" y="47"/>
                </a:cubicBezTo>
                <a:cubicBezTo>
                  <a:pt x="39" y="47"/>
                  <a:pt x="39" y="48"/>
                  <a:pt x="39" y="48"/>
                </a:cubicBezTo>
                <a:cubicBezTo>
                  <a:pt x="42" y="54"/>
                  <a:pt x="42" y="54"/>
                  <a:pt x="42" y="54"/>
                </a:cubicBezTo>
                <a:cubicBezTo>
                  <a:pt x="43" y="54"/>
                  <a:pt x="43" y="54"/>
                  <a:pt x="43" y="54"/>
                </a:cubicBezTo>
                <a:cubicBezTo>
                  <a:pt x="43" y="54"/>
                  <a:pt x="44" y="54"/>
                  <a:pt x="44" y="54"/>
                </a:cubicBezTo>
                <a:cubicBezTo>
                  <a:pt x="44" y="54"/>
                  <a:pt x="44" y="53"/>
                  <a:pt x="44" y="53"/>
                </a:cubicBezTo>
                <a:lnTo>
                  <a:pt x="41" y="47"/>
                </a:lnTo>
                <a:close/>
                <a:moveTo>
                  <a:pt x="17" y="10"/>
                </a:moveTo>
                <a:cubicBezTo>
                  <a:pt x="18" y="10"/>
                  <a:pt x="18" y="11"/>
                  <a:pt x="18" y="11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0"/>
                  <a:pt x="19" y="10"/>
                  <a:pt x="19" y="9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5" y="3"/>
                  <a:pt x="15" y="4"/>
                </a:cubicBezTo>
                <a:cubicBezTo>
                  <a:pt x="14" y="4"/>
                  <a:pt x="14" y="5"/>
                  <a:pt x="14" y="5"/>
                </a:cubicBezTo>
                <a:lnTo>
                  <a:pt x="17" y="10"/>
                </a:lnTo>
                <a:close/>
                <a:moveTo>
                  <a:pt x="29" y="8"/>
                </a:moveTo>
                <a:cubicBezTo>
                  <a:pt x="30" y="8"/>
                  <a:pt x="30" y="7"/>
                  <a:pt x="30" y="7"/>
                </a:cubicBezTo>
                <a:cubicBezTo>
                  <a:pt x="30" y="1"/>
                  <a:pt x="30" y="1"/>
                  <a:pt x="30" y="1"/>
                </a:cubicBezTo>
                <a:cubicBezTo>
                  <a:pt x="30" y="0"/>
                  <a:pt x="30" y="0"/>
                  <a:pt x="29" y="0"/>
                </a:cubicBezTo>
                <a:cubicBezTo>
                  <a:pt x="29" y="0"/>
                  <a:pt x="28" y="0"/>
                  <a:pt x="28" y="1"/>
                </a:cubicBezTo>
                <a:cubicBezTo>
                  <a:pt x="28" y="7"/>
                  <a:pt x="28" y="7"/>
                  <a:pt x="28" y="7"/>
                </a:cubicBezTo>
                <a:cubicBezTo>
                  <a:pt x="28" y="7"/>
                  <a:pt x="29" y="8"/>
                  <a:pt x="29" y="8"/>
                </a:cubicBezTo>
                <a:close/>
                <a:moveTo>
                  <a:pt x="45" y="29"/>
                </a:moveTo>
                <a:cubicBezTo>
                  <a:pt x="45" y="33"/>
                  <a:pt x="44" y="38"/>
                  <a:pt x="40" y="41"/>
                </a:cubicBezTo>
                <a:cubicBezTo>
                  <a:pt x="38" y="43"/>
                  <a:pt x="37" y="46"/>
                  <a:pt x="37" y="47"/>
                </a:cubicBezTo>
                <a:cubicBezTo>
                  <a:pt x="38" y="48"/>
                  <a:pt x="38" y="48"/>
                  <a:pt x="38" y="49"/>
                </a:cubicBezTo>
                <a:cubicBezTo>
                  <a:pt x="38" y="50"/>
                  <a:pt x="38" y="50"/>
                  <a:pt x="37" y="51"/>
                </a:cubicBezTo>
                <a:cubicBezTo>
                  <a:pt x="38" y="51"/>
                  <a:pt x="38" y="51"/>
                  <a:pt x="38" y="52"/>
                </a:cubicBezTo>
                <a:cubicBezTo>
                  <a:pt x="38" y="53"/>
                  <a:pt x="38" y="53"/>
                  <a:pt x="37" y="53"/>
                </a:cubicBezTo>
                <a:cubicBezTo>
                  <a:pt x="38" y="54"/>
                  <a:pt x="38" y="54"/>
                  <a:pt x="38" y="55"/>
                </a:cubicBezTo>
                <a:cubicBezTo>
                  <a:pt x="38" y="56"/>
                  <a:pt x="38" y="56"/>
                  <a:pt x="37" y="56"/>
                </a:cubicBezTo>
                <a:cubicBezTo>
                  <a:pt x="38" y="57"/>
                  <a:pt x="38" y="57"/>
                  <a:pt x="38" y="58"/>
                </a:cubicBezTo>
                <a:cubicBezTo>
                  <a:pt x="38" y="59"/>
                  <a:pt x="37" y="60"/>
                  <a:pt x="35" y="60"/>
                </a:cubicBezTo>
                <a:cubicBezTo>
                  <a:pt x="35" y="60"/>
                  <a:pt x="35" y="61"/>
                  <a:pt x="35" y="61"/>
                </a:cubicBezTo>
                <a:cubicBezTo>
                  <a:pt x="35" y="63"/>
                  <a:pt x="33" y="63"/>
                  <a:pt x="31" y="63"/>
                </a:cubicBezTo>
                <a:cubicBezTo>
                  <a:pt x="28" y="63"/>
                  <a:pt x="28" y="63"/>
                  <a:pt x="28" y="63"/>
                </a:cubicBezTo>
                <a:cubicBezTo>
                  <a:pt x="26" y="63"/>
                  <a:pt x="23" y="63"/>
                  <a:pt x="23" y="61"/>
                </a:cubicBezTo>
                <a:cubicBezTo>
                  <a:pt x="23" y="61"/>
                  <a:pt x="23" y="60"/>
                  <a:pt x="23" y="60"/>
                </a:cubicBezTo>
                <a:cubicBezTo>
                  <a:pt x="22" y="60"/>
                  <a:pt x="21" y="59"/>
                  <a:pt x="21" y="58"/>
                </a:cubicBezTo>
                <a:cubicBezTo>
                  <a:pt x="21" y="57"/>
                  <a:pt x="21" y="57"/>
                  <a:pt x="22" y="56"/>
                </a:cubicBezTo>
                <a:cubicBezTo>
                  <a:pt x="21" y="56"/>
                  <a:pt x="21" y="56"/>
                  <a:pt x="21" y="55"/>
                </a:cubicBezTo>
                <a:cubicBezTo>
                  <a:pt x="21" y="54"/>
                  <a:pt x="21" y="54"/>
                  <a:pt x="22" y="53"/>
                </a:cubicBezTo>
                <a:cubicBezTo>
                  <a:pt x="21" y="53"/>
                  <a:pt x="21" y="53"/>
                  <a:pt x="21" y="52"/>
                </a:cubicBezTo>
                <a:cubicBezTo>
                  <a:pt x="21" y="51"/>
                  <a:pt x="21" y="51"/>
                  <a:pt x="22" y="51"/>
                </a:cubicBezTo>
                <a:cubicBezTo>
                  <a:pt x="21" y="50"/>
                  <a:pt x="21" y="50"/>
                  <a:pt x="21" y="49"/>
                </a:cubicBezTo>
                <a:cubicBezTo>
                  <a:pt x="21" y="48"/>
                  <a:pt x="21" y="48"/>
                  <a:pt x="22" y="47"/>
                </a:cubicBezTo>
                <a:cubicBezTo>
                  <a:pt x="22" y="46"/>
                  <a:pt x="21" y="43"/>
                  <a:pt x="18" y="41"/>
                </a:cubicBezTo>
                <a:cubicBezTo>
                  <a:pt x="15" y="38"/>
                  <a:pt x="13" y="33"/>
                  <a:pt x="13" y="29"/>
                </a:cubicBezTo>
                <a:cubicBezTo>
                  <a:pt x="13" y="20"/>
                  <a:pt x="20" y="13"/>
                  <a:pt x="29" y="13"/>
                </a:cubicBezTo>
                <a:cubicBezTo>
                  <a:pt x="38" y="13"/>
                  <a:pt x="45" y="20"/>
                  <a:pt x="45" y="29"/>
                </a:cubicBezTo>
                <a:close/>
                <a:moveTo>
                  <a:pt x="33" y="61"/>
                </a:moveTo>
                <a:cubicBezTo>
                  <a:pt x="33" y="61"/>
                  <a:pt x="32" y="60"/>
                  <a:pt x="31" y="60"/>
                </a:cubicBezTo>
                <a:cubicBezTo>
                  <a:pt x="28" y="60"/>
                  <a:pt x="28" y="60"/>
                  <a:pt x="28" y="60"/>
                </a:cubicBezTo>
                <a:cubicBezTo>
                  <a:pt x="26" y="60"/>
                  <a:pt x="26" y="61"/>
                  <a:pt x="25" y="61"/>
                </a:cubicBezTo>
                <a:cubicBezTo>
                  <a:pt x="26" y="61"/>
                  <a:pt x="26" y="61"/>
                  <a:pt x="28" y="61"/>
                </a:cubicBezTo>
                <a:cubicBezTo>
                  <a:pt x="31" y="61"/>
                  <a:pt x="31" y="61"/>
                  <a:pt x="31" y="61"/>
                </a:cubicBezTo>
                <a:cubicBezTo>
                  <a:pt x="32" y="61"/>
                  <a:pt x="33" y="61"/>
                  <a:pt x="33" y="61"/>
                </a:cubicBezTo>
                <a:close/>
                <a:moveTo>
                  <a:pt x="34" y="57"/>
                </a:moveTo>
                <a:cubicBezTo>
                  <a:pt x="25" y="57"/>
                  <a:pt x="25" y="57"/>
                  <a:pt x="25" y="57"/>
                </a:cubicBezTo>
                <a:cubicBezTo>
                  <a:pt x="24" y="57"/>
                  <a:pt x="23" y="58"/>
                  <a:pt x="23" y="58"/>
                </a:cubicBezTo>
                <a:cubicBezTo>
                  <a:pt x="23" y="58"/>
                  <a:pt x="24" y="58"/>
                  <a:pt x="25" y="58"/>
                </a:cubicBezTo>
                <a:cubicBezTo>
                  <a:pt x="28" y="58"/>
                  <a:pt x="28" y="58"/>
                  <a:pt x="28" y="58"/>
                </a:cubicBezTo>
                <a:cubicBezTo>
                  <a:pt x="31" y="58"/>
                  <a:pt x="31" y="58"/>
                  <a:pt x="31" y="58"/>
                </a:cubicBezTo>
                <a:cubicBezTo>
                  <a:pt x="34" y="58"/>
                  <a:pt x="34" y="58"/>
                  <a:pt x="34" y="58"/>
                </a:cubicBezTo>
                <a:cubicBezTo>
                  <a:pt x="35" y="58"/>
                  <a:pt x="35" y="58"/>
                  <a:pt x="36" y="58"/>
                </a:cubicBezTo>
                <a:cubicBezTo>
                  <a:pt x="35" y="58"/>
                  <a:pt x="35" y="57"/>
                  <a:pt x="34" y="57"/>
                </a:cubicBezTo>
                <a:close/>
                <a:moveTo>
                  <a:pt x="34" y="54"/>
                </a:moveTo>
                <a:cubicBezTo>
                  <a:pt x="25" y="54"/>
                  <a:pt x="25" y="54"/>
                  <a:pt x="25" y="54"/>
                </a:cubicBezTo>
                <a:cubicBezTo>
                  <a:pt x="24" y="54"/>
                  <a:pt x="23" y="55"/>
                  <a:pt x="23" y="55"/>
                </a:cubicBezTo>
                <a:cubicBezTo>
                  <a:pt x="23" y="55"/>
                  <a:pt x="24" y="55"/>
                  <a:pt x="25" y="55"/>
                </a:cubicBezTo>
                <a:cubicBezTo>
                  <a:pt x="34" y="55"/>
                  <a:pt x="34" y="55"/>
                  <a:pt x="34" y="55"/>
                </a:cubicBezTo>
                <a:cubicBezTo>
                  <a:pt x="35" y="55"/>
                  <a:pt x="35" y="55"/>
                  <a:pt x="36" y="55"/>
                </a:cubicBezTo>
                <a:cubicBezTo>
                  <a:pt x="35" y="55"/>
                  <a:pt x="35" y="54"/>
                  <a:pt x="34" y="54"/>
                </a:cubicBezTo>
                <a:close/>
                <a:moveTo>
                  <a:pt x="34" y="52"/>
                </a:move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2"/>
                </a:cubicBezTo>
                <a:cubicBezTo>
                  <a:pt x="23" y="52"/>
                  <a:pt x="24" y="52"/>
                  <a:pt x="25" y="52"/>
                </a:cubicBezTo>
                <a:cubicBezTo>
                  <a:pt x="34" y="52"/>
                  <a:pt x="34" y="52"/>
                  <a:pt x="34" y="52"/>
                </a:cubicBezTo>
                <a:cubicBezTo>
                  <a:pt x="35" y="52"/>
                  <a:pt x="35" y="52"/>
                  <a:pt x="36" y="52"/>
                </a:cubicBezTo>
                <a:cubicBezTo>
                  <a:pt x="35" y="52"/>
                  <a:pt x="35" y="52"/>
                  <a:pt x="34" y="52"/>
                </a:cubicBezTo>
                <a:close/>
                <a:moveTo>
                  <a:pt x="34" y="50"/>
                </a:moveTo>
                <a:cubicBezTo>
                  <a:pt x="35" y="50"/>
                  <a:pt x="35" y="49"/>
                  <a:pt x="36" y="49"/>
                </a:cubicBezTo>
                <a:cubicBezTo>
                  <a:pt x="35" y="49"/>
                  <a:pt x="35" y="49"/>
                  <a:pt x="34" y="49"/>
                </a:cubicBezTo>
                <a:cubicBezTo>
                  <a:pt x="25" y="49"/>
                  <a:pt x="25" y="49"/>
                  <a:pt x="25" y="49"/>
                </a:cubicBezTo>
                <a:cubicBezTo>
                  <a:pt x="24" y="49"/>
                  <a:pt x="23" y="49"/>
                  <a:pt x="23" y="49"/>
                </a:cubicBezTo>
                <a:cubicBezTo>
                  <a:pt x="23" y="49"/>
                  <a:pt x="24" y="50"/>
                  <a:pt x="25" y="50"/>
                </a:cubicBezTo>
                <a:lnTo>
                  <a:pt x="34" y="50"/>
                </a:lnTo>
                <a:close/>
                <a:moveTo>
                  <a:pt x="43" y="29"/>
                </a:moveTo>
                <a:cubicBezTo>
                  <a:pt x="43" y="21"/>
                  <a:pt x="37" y="15"/>
                  <a:pt x="29" y="15"/>
                </a:cubicBezTo>
                <a:cubicBezTo>
                  <a:pt x="22" y="15"/>
                  <a:pt x="15" y="21"/>
                  <a:pt x="15" y="29"/>
                </a:cubicBezTo>
                <a:cubicBezTo>
                  <a:pt x="15" y="33"/>
                  <a:pt x="17" y="36"/>
                  <a:pt x="20" y="39"/>
                </a:cubicBezTo>
                <a:cubicBezTo>
                  <a:pt x="22" y="42"/>
                  <a:pt x="23" y="44"/>
                  <a:pt x="24" y="47"/>
                </a:cubicBezTo>
                <a:cubicBezTo>
                  <a:pt x="25" y="47"/>
                  <a:pt x="25" y="47"/>
                  <a:pt x="25" y="47"/>
                </a:cubicBezTo>
                <a:cubicBezTo>
                  <a:pt x="26" y="47"/>
                  <a:pt x="26" y="47"/>
                  <a:pt x="26" y="47"/>
                </a:cubicBezTo>
                <a:cubicBezTo>
                  <a:pt x="23" y="32"/>
                  <a:pt x="23" y="32"/>
                  <a:pt x="23" y="32"/>
                </a:cubicBezTo>
                <a:cubicBezTo>
                  <a:pt x="23" y="32"/>
                  <a:pt x="24" y="31"/>
                  <a:pt x="24" y="31"/>
                </a:cubicBezTo>
                <a:cubicBezTo>
                  <a:pt x="25" y="31"/>
                  <a:pt x="25" y="31"/>
                  <a:pt x="25" y="32"/>
                </a:cubicBezTo>
                <a:cubicBezTo>
                  <a:pt x="28" y="47"/>
                  <a:pt x="28" y="47"/>
                  <a:pt x="28" y="47"/>
                </a:cubicBezTo>
                <a:cubicBezTo>
                  <a:pt x="31" y="47"/>
                  <a:pt x="31" y="47"/>
                  <a:pt x="31" y="47"/>
                </a:cubicBezTo>
                <a:cubicBezTo>
                  <a:pt x="33" y="32"/>
                  <a:pt x="33" y="32"/>
                  <a:pt x="33" y="32"/>
                </a:cubicBezTo>
                <a:cubicBezTo>
                  <a:pt x="33" y="31"/>
                  <a:pt x="34" y="31"/>
                  <a:pt x="35" y="31"/>
                </a:cubicBezTo>
                <a:cubicBezTo>
                  <a:pt x="35" y="31"/>
                  <a:pt x="35" y="32"/>
                  <a:pt x="35" y="32"/>
                </a:cubicBezTo>
                <a:cubicBezTo>
                  <a:pt x="33" y="47"/>
                  <a:pt x="33" y="47"/>
                  <a:pt x="33" y="47"/>
                </a:cubicBezTo>
                <a:cubicBezTo>
                  <a:pt x="34" y="47"/>
                  <a:pt x="34" y="47"/>
                  <a:pt x="34" y="47"/>
                </a:cubicBezTo>
                <a:cubicBezTo>
                  <a:pt x="35" y="47"/>
                  <a:pt x="35" y="47"/>
                  <a:pt x="35" y="47"/>
                </a:cubicBezTo>
                <a:cubicBezTo>
                  <a:pt x="35" y="44"/>
                  <a:pt x="37" y="42"/>
                  <a:pt x="39" y="39"/>
                </a:cubicBezTo>
                <a:cubicBezTo>
                  <a:pt x="42" y="36"/>
                  <a:pt x="43" y="33"/>
                  <a:pt x="43" y="29"/>
                </a:cubicBezTo>
                <a:close/>
              </a:path>
            </a:pathLst>
          </a:custGeom>
          <a:solidFill>
            <a:srgbClr val="E7E6E6">
              <a:lumMod val="75000"/>
              <a:alpha val="75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12" tIns="45707" rIns="91412" bIns="45707" numCol="1" anchor="t" anchorCtr="0" compatLnSpc="1"/>
          <a:lstStyle/>
          <a:p>
            <a:pPr defTabSz="1218565">
              <a:defRPr/>
            </a:pPr>
            <a:endParaRPr lang="en-US" sz="1800" kern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91" name="Freeform 32"/>
          <p:cNvSpPr>
            <a:spLocks noEditPoints="1"/>
          </p:cNvSpPr>
          <p:nvPr/>
        </p:nvSpPr>
        <p:spPr bwMode="auto">
          <a:xfrm>
            <a:off x="4853305" y="3382010"/>
            <a:ext cx="397510" cy="443865"/>
          </a:xfrm>
          <a:custGeom>
            <a:avLst/>
            <a:gdLst>
              <a:gd name="T0" fmla="*/ 55 w 69"/>
              <a:gd name="T1" fmla="*/ 0 h 77"/>
              <a:gd name="T2" fmla="*/ 45 w 69"/>
              <a:gd name="T3" fmla="*/ 5 h 77"/>
              <a:gd name="T4" fmla="*/ 31 w 69"/>
              <a:gd name="T5" fmla="*/ 7 h 77"/>
              <a:gd name="T6" fmla="*/ 24 w 69"/>
              <a:gd name="T7" fmla="*/ 7 h 77"/>
              <a:gd name="T8" fmla="*/ 10 w 69"/>
              <a:gd name="T9" fmla="*/ 5 h 77"/>
              <a:gd name="T10" fmla="*/ 0 w 69"/>
              <a:gd name="T11" fmla="*/ 69 h 77"/>
              <a:gd name="T12" fmla="*/ 69 w 69"/>
              <a:gd name="T13" fmla="*/ 14 h 77"/>
              <a:gd name="T14" fmla="*/ 10 w 69"/>
              <a:gd name="T15" fmla="*/ 13 h 77"/>
              <a:gd name="T16" fmla="*/ 24 w 69"/>
              <a:gd name="T17" fmla="*/ 10 h 77"/>
              <a:gd name="T18" fmla="*/ 31 w 69"/>
              <a:gd name="T19" fmla="*/ 10 h 77"/>
              <a:gd name="T20" fmla="*/ 45 w 69"/>
              <a:gd name="T21" fmla="*/ 13 h 77"/>
              <a:gd name="T22" fmla="*/ 55 w 69"/>
              <a:gd name="T23" fmla="*/ 17 h 77"/>
              <a:gd name="T24" fmla="*/ 66 w 69"/>
              <a:gd name="T25" fmla="*/ 14 h 77"/>
              <a:gd name="T26" fmla="*/ 7 w 69"/>
              <a:gd name="T27" fmla="*/ 10 h 77"/>
              <a:gd name="T28" fmla="*/ 61 w 69"/>
              <a:gd name="T29" fmla="*/ 74 h 77"/>
              <a:gd name="T30" fmla="*/ 34 w 69"/>
              <a:gd name="T31" fmla="*/ 39 h 77"/>
              <a:gd name="T32" fmla="*/ 34 w 69"/>
              <a:gd name="T33" fmla="*/ 39 h 77"/>
              <a:gd name="T34" fmla="*/ 33 w 69"/>
              <a:gd name="T35" fmla="*/ 36 h 77"/>
              <a:gd name="T36" fmla="*/ 44 w 69"/>
              <a:gd name="T37" fmla="*/ 33 h 77"/>
              <a:gd name="T38" fmla="*/ 45 w 69"/>
              <a:gd name="T39" fmla="*/ 36 h 77"/>
              <a:gd name="T40" fmla="*/ 54 w 69"/>
              <a:gd name="T41" fmla="*/ 39 h 77"/>
              <a:gd name="T42" fmla="*/ 54 w 69"/>
              <a:gd name="T43" fmla="*/ 39 h 77"/>
              <a:gd name="T44" fmla="*/ 53 w 69"/>
              <a:gd name="T45" fmla="*/ 36 h 77"/>
              <a:gd name="T46" fmla="*/ 14 w 69"/>
              <a:gd name="T47" fmla="*/ 43 h 77"/>
              <a:gd name="T48" fmla="*/ 15 w 69"/>
              <a:gd name="T49" fmla="*/ 46 h 77"/>
              <a:gd name="T50" fmla="*/ 24 w 69"/>
              <a:gd name="T51" fmla="*/ 49 h 77"/>
              <a:gd name="T52" fmla="*/ 24 w 69"/>
              <a:gd name="T53" fmla="*/ 49 h 77"/>
              <a:gd name="T54" fmla="*/ 23 w 69"/>
              <a:gd name="T55" fmla="*/ 46 h 77"/>
              <a:gd name="T56" fmla="*/ 34 w 69"/>
              <a:gd name="T57" fmla="*/ 43 h 77"/>
              <a:gd name="T58" fmla="*/ 35 w 69"/>
              <a:gd name="T59" fmla="*/ 46 h 77"/>
              <a:gd name="T60" fmla="*/ 44 w 69"/>
              <a:gd name="T61" fmla="*/ 49 h 77"/>
              <a:gd name="T62" fmla="*/ 44 w 69"/>
              <a:gd name="T63" fmla="*/ 49 h 77"/>
              <a:gd name="T64" fmla="*/ 43 w 69"/>
              <a:gd name="T65" fmla="*/ 46 h 77"/>
              <a:gd name="T66" fmla="*/ 54 w 69"/>
              <a:gd name="T67" fmla="*/ 43 h 77"/>
              <a:gd name="T68" fmla="*/ 55 w 69"/>
              <a:gd name="T69" fmla="*/ 46 h 77"/>
              <a:gd name="T70" fmla="*/ 14 w 69"/>
              <a:gd name="T71" fmla="*/ 59 h 77"/>
              <a:gd name="T72" fmla="*/ 14 w 69"/>
              <a:gd name="T73" fmla="*/ 59 h 77"/>
              <a:gd name="T74" fmla="*/ 13 w 69"/>
              <a:gd name="T75" fmla="*/ 56 h 77"/>
              <a:gd name="T76" fmla="*/ 24 w 69"/>
              <a:gd name="T77" fmla="*/ 53 h 77"/>
              <a:gd name="T78" fmla="*/ 25 w 69"/>
              <a:gd name="T79" fmla="*/ 56 h 77"/>
              <a:gd name="T80" fmla="*/ 34 w 69"/>
              <a:gd name="T81" fmla="*/ 59 h 77"/>
              <a:gd name="T82" fmla="*/ 34 w 69"/>
              <a:gd name="T83" fmla="*/ 59 h 77"/>
              <a:gd name="T84" fmla="*/ 33 w 69"/>
              <a:gd name="T85" fmla="*/ 56 h 77"/>
              <a:gd name="T86" fmla="*/ 44 w 69"/>
              <a:gd name="T87" fmla="*/ 53 h 77"/>
              <a:gd name="T88" fmla="*/ 45 w 69"/>
              <a:gd name="T89" fmla="*/ 56 h 77"/>
              <a:gd name="T90" fmla="*/ 54 w 69"/>
              <a:gd name="T91" fmla="*/ 59 h 77"/>
              <a:gd name="T92" fmla="*/ 54 w 69"/>
              <a:gd name="T93" fmla="*/ 59 h 77"/>
              <a:gd name="T94" fmla="*/ 53 w 69"/>
              <a:gd name="T95" fmla="*/ 56 h 77"/>
              <a:gd name="T96" fmla="*/ 14 w 69"/>
              <a:gd name="T97" fmla="*/ 63 h 77"/>
              <a:gd name="T98" fmla="*/ 15 w 69"/>
              <a:gd name="T99" fmla="*/ 65 h 77"/>
              <a:gd name="T100" fmla="*/ 24 w 69"/>
              <a:gd name="T101" fmla="*/ 68 h 77"/>
              <a:gd name="T102" fmla="*/ 24 w 69"/>
              <a:gd name="T103" fmla="*/ 68 h 77"/>
              <a:gd name="T104" fmla="*/ 23 w 69"/>
              <a:gd name="T105" fmla="*/ 65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69" h="77">
                <a:moveTo>
                  <a:pt x="61" y="7"/>
                </a:moveTo>
                <a:cubicBezTo>
                  <a:pt x="59" y="7"/>
                  <a:pt x="59" y="7"/>
                  <a:pt x="59" y="7"/>
                </a:cubicBezTo>
                <a:cubicBezTo>
                  <a:pt x="59" y="5"/>
                  <a:pt x="59" y="5"/>
                  <a:pt x="59" y="5"/>
                </a:cubicBezTo>
                <a:cubicBezTo>
                  <a:pt x="59" y="2"/>
                  <a:pt x="57" y="0"/>
                  <a:pt x="55" y="0"/>
                </a:cubicBezTo>
                <a:cubicBezTo>
                  <a:pt x="53" y="0"/>
                  <a:pt x="51" y="2"/>
                  <a:pt x="51" y="5"/>
                </a:cubicBezTo>
                <a:cubicBezTo>
                  <a:pt x="51" y="7"/>
                  <a:pt x="51" y="7"/>
                  <a:pt x="51" y="7"/>
                </a:cubicBezTo>
                <a:cubicBezTo>
                  <a:pt x="45" y="7"/>
                  <a:pt x="45" y="7"/>
                  <a:pt x="45" y="7"/>
                </a:cubicBezTo>
                <a:cubicBezTo>
                  <a:pt x="45" y="5"/>
                  <a:pt x="45" y="5"/>
                  <a:pt x="45" y="5"/>
                </a:cubicBezTo>
                <a:cubicBezTo>
                  <a:pt x="45" y="2"/>
                  <a:pt x="43" y="0"/>
                  <a:pt x="41" y="0"/>
                </a:cubicBezTo>
                <a:cubicBezTo>
                  <a:pt x="39" y="0"/>
                  <a:pt x="37" y="2"/>
                  <a:pt x="37" y="5"/>
                </a:cubicBezTo>
                <a:cubicBezTo>
                  <a:pt x="37" y="7"/>
                  <a:pt x="37" y="7"/>
                  <a:pt x="37" y="7"/>
                </a:cubicBezTo>
                <a:cubicBezTo>
                  <a:pt x="31" y="7"/>
                  <a:pt x="31" y="7"/>
                  <a:pt x="31" y="7"/>
                </a:cubicBezTo>
                <a:cubicBezTo>
                  <a:pt x="31" y="5"/>
                  <a:pt x="31" y="5"/>
                  <a:pt x="31" y="5"/>
                </a:cubicBezTo>
                <a:cubicBezTo>
                  <a:pt x="31" y="2"/>
                  <a:pt x="29" y="0"/>
                  <a:pt x="27" y="0"/>
                </a:cubicBezTo>
                <a:cubicBezTo>
                  <a:pt x="25" y="0"/>
                  <a:pt x="24" y="2"/>
                  <a:pt x="24" y="5"/>
                </a:cubicBezTo>
                <a:cubicBezTo>
                  <a:pt x="24" y="7"/>
                  <a:pt x="24" y="7"/>
                  <a:pt x="24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5"/>
                  <a:pt x="17" y="5"/>
                  <a:pt x="17" y="5"/>
                </a:cubicBezTo>
                <a:cubicBezTo>
                  <a:pt x="17" y="2"/>
                  <a:pt x="16" y="0"/>
                  <a:pt x="14" y="0"/>
                </a:cubicBezTo>
                <a:cubicBezTo>
                  <a:pt x="11" y="0"/>
                  <a:pt x="10" y="2"/>
                  <a:pt x="10" y="5"/>
                </a:cubicBezTo>
                <a:cubicBezTo>
                  <a:pt x="10" y="7"/>
                  <a:pt x="10" y="7"/>
                  <a:pt x="10" y="7"/>
                </a:cubicBezTo>
                <a:cubicBezTo>
                  <a:pt x="7" y="7"/>
                  <a:pt x="7" y="7"/>
                  <a:pt x="7" y="7"/>
                </a:cubicBezTo>
                <a:cubicBezTo>
                  <a:pt x="3" y="7"/>
                  <a:pt x="0" y="10"/>
                  <a:pt x="0" y="14"/>
                </a:cubicBezTo>
                <a:cubicBezTo>
                  <a:pt x="0" y="69"/>
                  <a:pt x="0" y="69"/>
                  <a:pt x="0" y="69"/>
                </a:cubicBezTo>
                <a:cubicBezTo>
                  <a:pt x="0" y="74"/>
                  <a:pt x="3" y="77"/>
                  <a:pt x="7" y="77"/>
                </a:cubicBezTo>
                <a:cubicBezTo>
                  <a:pt x="61" y="77"/>
                  <a:pt x="61" y="77"/>
                  <a:pt x="61" y="77"/>
                </a:cubicBezTo>
                <a:cubicBezTo>
                  <a:pt x="65" y="77"/>
                  <a:pt x="69" y="74"/>
                  <a:pt x="69" y="69"/>
                </a:cubicBezTo>
                <a:cubicBezTo>
                  <a:pt x="69" y="14"/>
                  <a:pt x="69" y="14"/>
                  <a:pt x="69" y="14"/>
                </a:cubicBezTo>
                <a:cubicBezTo>
                  <a:pt x="69" y="10"/>
                  <a:pt x="65" y="7"/>
                  <a:pt x="61" y="7"/>
                </a:cubicBezTo>
                <a:close/>
                <a:moveTo>
                  <a:pt x="7" y="10"/>
                </a:moveTo>
                <a:cubicBezTo>
                  <a:pt x="10" y="10"/>
                  <a:pt x="10" y="10"/>
                  <a:pt x="10" y="10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5"/>
                  <a:pt x="11" y="17"/>
                  <a:pt x="14" y="17"/>
                </a:cubicBezTo>
                <a:cubicBezTo>
                  <a:pt x="16" y="17"/>
                  <a:pt x="17" y="15"/>
                  <a:pt x="17" y="13"/>
                </a:cubicBezTo>
                <a:cubicBezTo>
                  <a:pt x="17" y="10"/>
                  <a:pt x="17" y="10"/>
                  <a:pt x="17" y="10"/>
                </a:cubicBezTo>
                <a:cubicBezTo>
                  <a:pt x="24" y="10"/>
                  <a:pt x="24" y="10"/>
                  <a:pt x="24" y="10"/>
                </a:cubicBezTo>
                <a:cubicBezTo>
                  <a:pt x="24" y="13"/>
                  <a:pt x="24" y="13"/>
                  <a:pt x="24" y="13"/>
                </a:cubicBezTo>
                <a:cubicBezTo>
                  <a:pt x="24" y="15"/>
                  <a:pt x="25" y="17"/>
                  <a:pt x="27" y="17"/>
                </a:cubicBezTo>
                <a:cubicBezTo>
                  <a:pt x="29" y="17"/>
                  <a:pt x="31" y="15"/>
                  <a:pt x="31" y="13"/>
                </a:cubicBezTo>
                <a:cubicBezTo>
                  <a:pt x="31" y="10"/>
                  <a:pt x="31" y="10"/>
                  <a:pt x="31" y="10"/>
                </a:cubicBezTo>
                <a:cubicBezTo>
                  <a:pt x="37" y="10"/>
                  <a:pt x="37" y="10"/>
                  <a:pt x="37" y="10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5"/>
                  <a:pt x="39" y="17"/>
                  <a:pt x="41" y="17"/>
                </a:cubicBezTo>
                <a:cubicBezTo>
                  <a:pt x="43" y="17"/>
                  <a:pt x="45" y="15"/>
                  <a:pt x="45" y="13"/>
                </a:cubicBezTo>
                <a:cubicBezTo>
                  <a:pt x="45" y="10"/>
                  <a:pt x="45" y="10"/>
                  <a:pt x="45" y="10"/>
                </a:cubicBezTo>
                <a:cubicBezTo>
                  <a:pt x="51" y="10"/>
                  <a:pt x="51" y="10"/>
                  <a:pt x="51" y="10"/>
                </a:cubicBezTo>
                <a:cubicBezTo>
                  <a:pt x="51" y="13"/>
                  <a:pt x="51" y="13"/>
                  <a:pt x="51" y="13"/>
                </a:cubicBezTo>
                <a:cubicBezTo>
                  <a:pt x="51" y="15"/>
                  <a:pt x="53" y="17"/>
                  <a:pt x="55" y="17"/>
                </a:cubicBezTo>
                <a:cubicBezTo>
                  <a:pt x="57" y="17"/>
                  <a:pt x="59" y="15"/>
                  <a:pt x="59" y="13"/>
                </a:cubicBezTo>
                <a:cubicBezTo>
                  <a:pt x="59" y="10"/>
                  <a:pt x="59" y="10"/>
                  <a:pt x="59" y="10"/>
                </a:cubicBezTo>
                <a:cubicBezTo>
                  <a:pt x="61" y="10"/>
                  <a:pt x="61" y="10"/>
                  <a:pt x="61" y="10"/>
                </a:cubicBezTo>
                <a:cubicBezTo>
                  <a:pt x="64" y="10"/>
                  <a:pt x="66" y="12"/>
                  <a:pt x="66" y="14"/>
                </a:cubicBezTo>
                <a:cubicBezTo>
                  <a:pt x="66" y="26"/>
                  <a:pt x="66" y="26"/>
                  <a:pt x="66" y="26"/>
                </a:cubicBezTo>
                <a:cubicBezTo>
                  <a:pt x="3" y="26"/>
                  <a:pt x="3" y="26"/>
                  <a:pt x="3" y="26"/>
                </a:cubicBezTo>
                <a:cubicBezTo>
                  <a:pt x="3" y="14"/>
                  <a:pt x="3" y="14"/>
                  <a:pt x="3" y="14"/>
                </a:cubicBezTo>
                <a:cubicBezTo>
                  <a:pt x="3" y="12"/>
                  <a:pt x="5" y="10"/>
                  <a:pt x="7" y="10"/>
                </a:cubicBezTo>
                <a:close/>
                <a:moveTo>
                  <a:pt x="3" y="28"/>
                </a:moveTo>
                <a:cubicBezTo>
                  <a:pt x="66" y="28"/>
                  <a:pt x="66" y="28"/>
                  <a:pt x="66" y="28"/>
                </a:cubicBezTo>
                <a:cubicBezTo>
                  <a:pt x="66" y="69"/>
                  <a:pt x="66" y="69"/>
                  <a:pt x="66" y="69"/>
                </a:cubicBezTo>
                <a:cubicBezTo>
                  <a:pt x="66" y="72"/>
                  <a:pt x="64" y="74"/>
                  <a:pt x="61" y="74"/>
                </a:cubicBezTo>
                <a:cubicBezTo>
                  <a:pt x="7" y="74"/>
                  <a:pt x="7" y="74"/>
                  <a:pt x="7" y="74"/>
                </a:cubicBezTo>
                <a:cubicBezTo>
                  <a:pt x="5" y="74"/>
                  <a:pt x="3" y="72"/>
                  <a:pt x="3" y="69"/>
                </a:cubicBezTo>
                <a:lnTo>
                  <a:pt x="3" y="28"/>
                </a:lnTo>
                <a:close/>
                <a:moveTo>
                  <a:pt x="34" y="39"/>
                </a:moveTo>
                <a:cubicBezTo>
                  <a:pt x="36" y="39"/>
                  <a:pt x="37" y="38"/>
                  <a:pt x="37" y="36"/>
                </a:cubicBezTo>
                <a:cubicBezTo>
                  <a:pt x="37" y="34"/>
                  <a:pt x="36" y="33"/>
                  <a:pt x="34" y="33"/>
                </a:cubicBezTo>
                <a:cubicBezTo>
                  <a:pt x="33" y="33"/>
                  <a:pt x="31" y="34"/>
                  <a:pt x="31" y="36"/>
                </a:cubicBezTo>
                <a:cubicBezTo>
                  <a:pt x="31" y="38"/>
                  <a:pt x="33" y="39"/>
                  <a:pt x="34" y="39"/>
                </a:cubicBezTo>
                <a:close/>
                <a:moveTo>
                  <a:pt x="34" y="35"/>
                </a:moveTo>
                <a:cubicBezTo>
                  <a:pt x="35" y="35"/>
                  <a:pt x="35" y="36"/>
                  <a:pt x="35" y="36"/>
                </a:cubicBezTo>
                <a:cubicBezTo>
                  <a:pt x="35" y="36"/>
                  <a:pt x="35" y="37"/>
                  <a:pt x="34" y="37"/>
                </a:cubicBezTo>
                <a:cubicBezTo>
                  <a:pt x="34" y="37"/>
                  <a:pt x="33" y="36"/>
                  <a:pt x="33" y="36"/>
                </a:cubicBezTo>
                <a:cubicBezTo>
                  <a:pt x="33" y="36"/>
                  <a:pt x="34" y="35"/>
                  <a:pt x="34" y="35"/>
                </a:cubicBezTo>
                <a:close/>
                <a:moveTo>
                  <a:pt x="44" y="39"/>
                </a:moveTo>
                <a:cubicBezTo>
                  <a:pt x="46" y="39"/>
                  <a:pt x="47" y="38"/>
                  <a:pt x="47" y="36"/>
                </a:cubicBezTo>
                <a:cubicBezTo>
                  <a:pt x="47" y="34"/>
                  <a:pt x="46" y="33"/>
                  <a:pt x="44" y="33"/>
                </a:cubicBezTo>
                <a:cubicBezTo>
                  <a:pt x="43" y="33"/>
                  <a:pt x="41" y="34"/>
                  <a:pt x="41" y="36"/>
                </a:cubicBezTo>
                <a:cubicBezTo>
                  <a:pt x="41" y="38"/>
                  <a:pt x="43" y="39"/>
                  <a:pt x="44" y="39"/>
                </a:cubicBezTo>
                <a:close/>
                <a:moveTo>
                  <a:pt x="44" y="35"/>
                </a:moveTo>
                <a:cubicBezTo>
                  <a:pt x="45" y="35"/>
                  <a:pt x="45" y="36"/>
                  <a:pt x="45" y="36"/>
                </a:cubicBezTo>
                <a:cubicBezTo>
                  <a:pt x="45" y="36"/>
                  <a:pt x="45" y="37"/>
                  <a:pt x="44" y="37"/>
                </a:cubicBezTo>
                <a:cubicBezTo>
                  <a:pt x="44" y="37"/>
                  <a:pt x="43" y="36"/>
                  <a:pt x="43" y="36"/>
                </a:cubicBezTo>
                <a:cubicBezTo>
                  <a:pt x="43" y="36"/>
                  <a:pt x="44" y="35"/>
                  <a:pt x="44" y="35"/>
                </a:cubicBezTo>
                <a:close/>
                <a:moveTo>
                  <a:pt x="54" y="39"/>
                </a:moveTo>
                <a:cubicBezTo>
                  <a:pt x="56" y="39"/>
                  <a:pt x="57" y="38"/>
                  <a:pt x="57" y="36"/>
                </a:cubicBezTo>
                <a:cubicBezTo>
                  <a:pt x="57" y="34"/>
                  <a:pt x="56" y="33"/>
                  <a:pt x="54" y="33"/>
                </a:cubicBezTo>
                <a:cubicBezTo>
                  <a:pt x="52" y="33"/>
                  <a:pt x="51" y="34"/>
                  <a:pt x="51" y="36"/>
                </a:cubicBezTo>
                <a:cubicBezTo>
                  <a:pt x="51" y="38"/>
                  <a:pt x="52" y="39"/>
                  <a:pt x="54" y="39"/>
                </a:cubicBezTo>
                <a:close/>
                <a:moveTo>
                  <a:pt x="54" y="35"/>
                </a:moveTo>
                <a:cubicBezTo>
                  <a:pt x="55" y="35"/>
                  <a:pt x="55" y="36"/>
                  <a:pt x="55" y="36"/>
                </a:cubicBezTo>
                <a:cubicBezTo>
                  <a:pt x="55" y="36"/>
                  <a:pt x="55" y="37"/>
                  <a:pt x="54" y="37"/>
                </a:cubicBezTo>
                <a:cubicBezTo>
                  <a:pt x="54" y="37"/>
                  <a:pt x="53" y="36"/>
                  <a:pt x="53" y="36"/>
                </a:cubicBezTo>
                <a:cubicBezTo>
                  <a:pt x="53" y="36"/>
                  <a:pt x="54" y="35"/>
                  <a:pt x="54" y="35"/>
                </a:cubicBezTo>
                <a:close/>
                <a:moveTo>
                  <a:pt x="14" y="49"/>
                </a:moveTo>
                <a:cubicBezTo>
                  <a:pt x="16" y="49"/>
                  <a:pt x="17" y="47"/>
                  <a:pt x="17" y="46"/>
                </a:cubicBezTo>
                <a:cubicBezTo>
                  <a:pt x="17" y="44"/>
                  <a:pt x="16" y="43"/>
                  <a:pt x="14" y="43"/>
                </a:cubicBezTo>
                <a:cubicBezTo>
                  <a:pt x="13" y="43"/>
                  <a:pt x="11" y="44"/>
                  <a:pt x="11" y="46"/>
                </a:cubicBezTo>
                <a:cubicBezTo>
                  <a:pt x="11" y="47"/>
                  <a:pt x="13" y="49"/>
                  <a:pt x="14" y="49"/>
                </a:cubicBezTo>
                <a:close/>
                <a:moveTo>
                  <a:pt x="14" y="45"/>
                </a:moveTo>
                <a:cubicBezTo>
                  <a:pt x="15" y="45"/>
                  <a:pt x="15" y="45"/>
                  <a:pt x="15" y="46"/>
                </a:cubicBezTo>
                <a:cubicBezTo>
                  <a:pt x="15" y="46"/>
                  <a:pt x="15" y="47"/>
                  <a:pt x="14" y="47"/>
                </a:cubicBezTo>
                <a:cubicBezTo>
                  <a:pt x="14" y="47"/>
                  <a:pt x="13" y="46"/>
                  <a:pt x="13" y="46"/>
                </a:cubicBezTo>
                <a:cubicBezTo>
                  <a:pt x="13" y="45"/>
                  <a:pt x="14" y="45"/>
                  <a:pt x="14" y="45"/>
                </a:cubicBezTo>
                <a:close/>
                <a:moveTo>
                  <a:pt x="24" y="49"/>
                </a:moveTo>
                <a:cubicBezTo>
                  <a:pt x="26" y="49"/>
                  <a:pt x="27" y="47"/>
                  <a:pt x="27" y="46"/>
                </a:cubicBezTo>
                <a:cubicBezTo>
                  <a:pt x="27" y="44"/>
                  <a:pt x="26" y="43"/>
                  <a:pt x="24" y="43"/>
                </a:cubicBezTo>
                <a:cubicBezTo>
                  <a:pt x="23" y="43"/>
                  <a:pt x="21" y="44"/>
                  <a:pt x="21" y="46"/>
                </a:cubicBezTo>
                <a:cubicBezTo>
                  <a:pt x="21" y="47"/>
                  <a:pt x="23" y="49"/>
                  <a:pt x="24" y="49"/>
                </a:cubicBezTo>
                <a:close/>
                <a:moveTo>
                  <a:pt x="24" y="45"/>
                </a:moveTo>
                <a:cubicBezTo>
                  <a:pt x="25" y="45"/>
                  <a:pt x="25" y="45"/>
                  <a:pt x="25" y="46"/>
                </a:cubicBezTo>
                <a:cubicBezTo>
                  <a:pt x="25" y="46"/>
                  <a:pt x="25" y="47"/>
                  <a:pt x="24" y="47"/>
                </a:cubicBezTo>
                <a:cubicBezTo>
                  <a:pt x="24" y="47"/>
                  <a:pt x="23" y="46"/>
                  <a:pt x="23" y="46"/>
                </a:cubicBezTo>
                <a:cubicBezTo>
                  <a:pt x="23" y="45"/>
                  <a:pt x="24" y="45"/>
                  <a:pt x="24" y="45"/>
                </a:cubicBezTo>
                <a:close/>
                <a:moveTo>
                  <a:pt x="34" y="49"/>
                </a:moveTo>
                <a:cubicBezTo>
                  <a:pt x="36" y="49"/>
                  <a:pt x="37" y="47"/>
                  <a:pt x="37" y="46"/>
                </a:cubicBezTo>
                <a:cubicBezTo>
                  <a:pt x="37" y="44"/>
                  <a:pt x="36" y="43"/>
                  <a:pt x="34" y="43"/>
                </a:cubicBezTo>
                <a:cubicBezTo>
                  <a:pt x="33" y="43"/>
                  <a:pt x="31" y="44"/>
                  <a:pt x="31" y="46"/>
                </a:cubicBezTo>
                <a:cubicBezTo>
                  <a:pt x="31" y="47"/>
                  <a:pt x="33" y="49"/>
                  <a:pt x="34" y="49"/>
                </a:cubicBezTo>
                <a:close/>
                <a:moveTo>
                  <a:pt x="34" y="45"/>
                </a:moveTo>
                <a:cubicBezTo>
                  <a:pt x="35" y="45"/>
                  <a:pt x="35" y="45"/>
                  <a:pt x="35" y="46"/>
                </a:cubicBezTo>
                <a:cubicBezTo>
                  <a:pt x="35" y="46"/>
                  <a:pt x="35" y="47"/>
                  <a:pt x="34" y="47"/>
                </a:cubicBezTo>
                <a:cubicBezTo>
                  <a:pt x="34" y="47"/>
                  <a:pt x="33" y="46"/>
                  <a:pt x="33" y="46"/>
                </a:cubicBezTo>
                <a:cubicBezTo>
                  <a:pt x="33" y="45"/>
                  <a:pt x="34" y="45"/>
                  <a:pt x="34" y="45"/>
                </a:cubicBezTo>
                <a:close/>
                <a:moveTo>
                  <a:pt x="44" y="49"/>
                </a:moveTo>
                <a:cubicBezTo>
                  <a:pt x="46" y="49"/>
                  <a:pt x="47" y="47"/>
                  <a:pt x="47" y="46"/>
                </a:cubicBezTo>
                <a:cubicBezTo>
                  <a:pt x="47" y="44"/>
                  <a:pt x="46" y="43"/>
                  <a:pt x="44" y="43"/>
                </a:cubicBezTo>
                <a:cubicBezTo>
                  <a:pt x="43" y="43"/>
                  <a:pt x="41" y="44"/>
                  <a:pt x="41" y="46"/>
                </a:cubicBezTo>
                <a:cubicBezTo>
                  <a:pt x="41" y="47"/>
                  <a:pt x="43" y="49"/>
                  <a:pt x="44" y="49"/>
                </a:cubicBezTo>
                <a:close/>
                <a:moveTo>
                  <a:pt x="44" y="45"/>
                </a:moveTo>
                <a:cubicBezTo>
                  <a:pt x="45" y="45"/>
                  <a:pt x="45" y="45"/>
                  <a:pt x="45" y="46"/>
                </a:cubicBezTo>
                <a:cubicBezTo>
                  <a:pt x="45" y="46"/>
                  <a:pt x="45" y="47"/>
                  <a:pt x="44" y="47"/>
                </a:cubicBezTo>
                <a:cubicBezTo>
                  <a:pt x="44" y="47"/>
                  <a:pt x="43" y="46"/>
                  <a:pt x="43" y="46"/>
                </a:cubicBezTo>
                <a:cubicBezTo>
                  <a:pt x="43" y="45"/>
                  <a:pt x="44" y="45"/>
                  <a:pt x="44" y="45"/>
                </a:cubicBezTo>
                <a:close/>
                <a:moveTo>
                  <a:pt x="54" y="49"/>
                </a:moveTo>
                <a:cubicBezTo>
                  <a:pt x="56" y="49"/>
                  <a:pt x="57" y="47"/>
                  <a:pt x="57" y="46"/>
                </a:cubicBezTo>
                <a:cubicBezTo>
                  <a:pt x="57" y="44"/>
                  <a:pt x="56" y="43"/>
                  <a:pt x="54" y="43"/>
                </a:cubicBezTo>
                <a:cubicBezTo>
                  <a:pt x="52" y="43"/>
                  <a:pt x="51" y="44"/>
                  <a:pt x="51" y="46"/>
                </a:cubicBezTo>
                <a:cubicBezTo>
                  <a:pt x="51" y="47"/>
                  <a:pt x="52" y="49"/>
                  <a:pt x="54" y="49"/>
                </a:cubicBezTo>
                <a:close/>
                <a:moveTo>
                  <a:pt x="54" y="45"/>
                </a:moveTo>
                <a:cubicBezTo>
                  <a:pt x="55" y="45"/>
                  <a:pt x="55" y="45"/>
                  <a:pt x="55" y="46"/>
                </a:cubicBezTo>
                <a:cubicBezTo>
                  <a:pt x="55" y="46"/>
                  <a:pt x="55" y="47"/>
                  <a:pt x="54" y="47"/>
                </a:cubicBezTo>
                <a:cubicBezTo>
                  <a:pt x="54" y="47"/>
                  <a:pt x="53" y="46"/>
                  <a:pt x="53" y="46"/>
                </a:cubicBezTo>
                <a:cubicBezTo>
                  <a:pt x="53" y="45"/>
                  <a:pt x="54" y="45"/>
                  <a:pt x="54" y="45"/>
                </a:cubicBezTo>
                <a:close/>
                <a:moveTo>
                  <a:pt x="14" y="59"/>
                </a:moveTo>
                <a:cubicBezTo>
                  <a:pt x="16" y="59"/>
                  <a:pt x="17" y="57"/>
                  <a:pt x="17" y="56"/>
                </a:cubicBezTo>
                <a:cubicBezTo>
                  <a:pt x="17" y="54"/>
                  <a:pt x="16" y="53"/>
                  <a:pt x="14" y="53"/>
                </a:cubicBezTo>
                <a:cubicBezTo>
                  <a:pt x="13" y="53"/>
                  <a:pt x="11" y="54"/>
                  <a:pt x="11" y="56"/>
                </a:cubicBezTo>
                <a:cubicBezTo>
                  <a:pt x="11" y="57"/>
                  <a:pt x="13" y="59"/>
                  <a:pt x="14" y="59"/>
                </a:cubicBezTo>
                <a:close/>
                <a:moveTo>
                  <a:pt x="14" y="55"/>
                </a:moveTo>
                <a:cubicBezTo>
                  <a:pt x="15" y="55"/>
                  <a:pt x="15" y="55"/>
                  <a:pt x="15" y="56"/>
                </a:cubicBezTo>
                <a:cubicBezTo>
                  <a:pt x="15" y="56"/>
                  <a:pt x="15" y="57"/>
                  <a:pt x="14" y="57"/>
                </a:cubicBezTo>
                <a:cubicBezTo>
                  <a:pt x="14" y="57"/>
                  <a:pt x="13" y="56"/>
                  <a:pt x="13" y="56"/>
                </a:cubicBezTo>
                <a:cubicBezTo>
                  <a:pt x="13" y="55"/>
                  <a:pt x="14" y="55"/>
                  <a:pt x="14" y="55"/>
                </a:cubicBezTo>
                <a:close/>
                <a:moveTo>
                  <a:pt x="24" y="59"/>
                </a:moveTo>
                <a:cubicBezTo>
                  <a:pt x="26" y="59"/>
                  <a:pt x="27" y="57"/>
                  <a:pt x="27" y="56"/>
                </a:cubicBezTo>
                <a:cubicBezTo>
                  <a:pt x="27" y="54"/>
                  <a:pt x="26" y="53"/>
                  <a:pt x="24" y="53"/>
                </a:cubicBezTo>
                <a:cubicBezTo>
                  <a:pt x="23" y="53"/>
                  <a:pt x="21" y="54"/>
                  <a:pt x="21" y="56"/>
                </a:cubicBezTo>
                <a:cubicBezTo>
                  <a:pt x="21" y="57"/>
                  <a:pt x="23" y="59"/>
                  <a:pt x="24" y="59"/>
                </a:cubicBezTo>
                <a:close/>
                <a:moveTo>
                  <a:pt x="24" y="55"/>
                </a:moveTo>
                <a:cubicBezTo>
                  <a:pt x="25" y="55"/>
                  <a:pt x="25" y="55"/>
                  <a:pt x="25" y="56"/>
                </a:cubicBezTo>
                <a:cubicBezTo>
                  <a:pt x="25" y="56"/>
                  <a:pt x="25" y="57"/>
                  <a:pt x="24" y="57"/>
                </a:cubicBezTo>
                <a:cubicBezTo>
                  <a:pt x="24" y="57"/>
                  <a:pt x="23" y="56"/>
                  <a:pt x="23" y="56"/>
                </a:cubicBezTo>
                <a:cubicBezTo>
                  <a:pt x="23" y="55"/>
                  <a:pt x="24" y="55"/>
                  <a:pt x="24" y="55"/>
                </a:cubicBezTo>
                <a:close/>
                <a:moveTo>
                  <a:pt x="34" y="59"/>
                </a:moveTo>
                <a:cubicBezTo>
                  <a:pt x="36" y="59"/>
                  <a:pt x="37" y="57"/>
                  <a:pt x="37" y="56"/>
                </a:cubicBezTo>
                <a:cubicBezTo>
                  <a:pt x="37" y="54"/>
                  <a:pt x="36" y="53"/>
                  <a:pt x="34" y="53"/>
                </a:cubicBezTo>
                <a:cubicBezTo>
                  <a:pt x="33" y="53"/>
                  <a:pt x="31" y="54"/>
                  <a:pt x="31" y="56"/>
                </a:cubicBezTo>
                <a:cubicBezTo>
                  <a:pt x="31" y="57"/>
                  <a:pt x="33" y="59"/>
                  <a:pt x="34" y="59"/>
                </a:cubicBezTo>
                <a:close/>
                <a:moveTo>
                  <a:pt x="34" y="55"/>
                </a:moveTo>
                <a:cubicBezTo>
                  <a:pt x="35" y="55"/>
                  <a:pt x="35" y="55"/>
                  <a:pt x="35" y="56"/>
                </a:cubicBezTo>
                <a:cubicBezTo>
                  <a:pt x="35" y="56"/>
                  <a:pt x="35" y="57"/>
                  <a:pt x="34" y="57"/>
                </a:cubicBezTo>
                <a:cubicBezTo>
                  <a:pt x="34" y="57"/>
                  <a:pt x="33" y="56"/>
                  <a:pt x="33" y="56"/>
                </a:cubicBezTo>
                <a:cubicBezTo>
                  <a:pt x="33" y="55"/>
                  <a:pt x="34" y="55"/>
                  <a:pt x="34" y="55"/>
                </a:cubicBezTo>
                <a:close/>
                <a:moveTo>
                  <a:pt x="44" y="59"/>
                </a:moveTo>
                <a:cubicBezTo>
                  <a:pt x="46" y="59"/>
                  <a:pt x="47" y="57"/>
                  <a:pt x="47" y="56"/>
                </a:cubicBezTo>
                <a:cubicBezTo>
                  <a:pt x="47" y="54"/>
                  <a:pt x="46" y="53"/>
                  <a:pt x="44" y="53"/>
                </a:cubicBezTo>
                <a:cubicBezTo>
                  <a:pt x="43" y="53"/>
                  <a:pt x="41" y="54"/>
                  <a:pt x="41" y="56"/>
                </a:cubicBezTo>
                <a:cubicBezTo>
                  <a:pt x="41" y="57"/>
                  <a:pt x="43" y="59"/>
                  <a:pt x="44" y="59"/>
                </a:cubicBezTo>
                <a:close/>
                <a:moveTo>
                  <a:pt x="44" y="55"/>
                </a:moveTo>
                <a:cubicBezTo>
                  <a:pt x="45" y="55"/>
                  <a:pt x="45" y="55"/>
                  <a:pt x="45" y="56"/>
                </a:cubicBezTo>
                <a:cubicBezTo>
                  <a:pt x="45" y="56"/>
                  <a:pt x="45" y="57"/>
                  <a:pt x="44" y="57"/>
                </a:cubicBezTo>
                <a:cubicBezTo>
                  <a:pt x="44" y="57"/>
                  <a:pt x="43" y="56"/>
                  <a:pt x="43" y="56"/>
                </a:cubicBezTo>
                <a:cubicBezTo>
                  <a:pt x="43" y="55"/>
                  <a:pt x="44" y="55"/>
                  <a:pt x="44" y="55"/>
                </a:cubicBezTo>
                <a:close/>
                <a:moveTo>
                  <a:pt x="54" y="59"/>
                </a:moveTo>
                <a:cubicBezTo>
                  <a:pt x="56" y="59"/>
                  <a:pt x="57" y="57"/>
                  <a:pt x="57" y="56"/>
                </a:cubicBezTo>
                <a:cubicBezTo>
                  <a:pt x="57" y="54"/>
                  <a:pt x="56" y="53"/>
                  <a:pt x="54" y="53"/>
                </a:cubicBezTo>
                <a:cubicBezTo>
                  <a:pt x="52" y="53"/>
                  <a:pt x="51" y="54"/>
                  <a:pt x="51" y="56"/>
                </a:cubicBezTo>
                <a:cubicBezTo>
                  <a:pt x="51" y="57"/>
                  <a:pt x="52" y="59"/>
                  <a:pt x="54" y="59"/>
                </a:cubicBezTo>
                <a:close/>
                <a:moveTo>
                  <a:pt x="54" y="55"/>
                </a:moveTo>
                <a:cubicBezTo>
                  <a:pt x="55" y="55"/>
                  <a:pt x="55" y="55"/>
                  <a:pt x="55" y="56"/>
                </a:cubicBezTo>
                <a:cubicBezTo>
                  <a:pt x="55" y="56"/>
                  <a:pt x="55" y="57"/>
                  <a:pt x="54" y="57"/>
                </a:cubicBezTo>
                <a:cubicBezTo>
                  <a:pt x="54" y="57"/>
                  <a:pt x="53" y="56"/>
                  <a:pt x="53" y="56"/>
                </a:cubicBezTo>
                <a:cubicBezTo>
                  <a:pt x="53" y="55"/>
                  <a:pt x="54" y="55"/>
                  <a:pt x="54" y="55"/>
                </a:cubicBezTo>
                <a:close/>
                <a:moveTo>
                  <a:pt x="14" y="68"/>
                </a:moveTo>
                <a:cubicBezTo>
                  <a:pt x="16" y="68"/>
                  <a:pt x="17" y="67"/>
                  <a:pt x="17" y="65"/>
                </a:cubicBezTo>
                <a:cubicBezTo>
                  <a:pt x="17" y="64"/>
                  <a:pt x="16" y="63"/>
                  <a:pt x="14" y="63"/>
                </a:cubicBezTo>
                <a:cubicBezTo>
                  <a:pt x="13" y="63"/>
                  <a:pt x="11" y="64"/>
                  <a:pt x="11" y="65"/>
                </a:cubicBezTo>
                <a:cubicBezTo>
                  <a:pt x="11" y="67"/>
                  <a:pt x="13" y="68"/>
                  <a:pt x="14" y="68"/>
                </a:cubicBezTo>
                <a:close/>
                <a:moveTo>
                  <a:pt x="14" y="65"/>
                </a:moveTo>
                <a:cubicBezTo>
                  <a:pt x="15" y="65"/>
                  <a:pt x="15" y="65"/>
                  <a:pt x="15" y="65"/>
                </a:cubicBezTo>
                <a:cubicBezTo>
                  <a:pt x="15" y="66"/>
                  <a:pt x="15" y="66"/>
                  <a:pt x="14" y="66"/>
                </a:cubicBezTo>
                <a:cubicBezTo>
                  <a:pt x="14" y="66"/>
                  <a:pt x="13" y="66"/>
                  <a:pt x="13" y="65"/>
                </a:cubicBezTo>
                <a:cubicBezTo>
                  <a:pt x="13" y="65"/>
                  <a:pt x="14" y="65"/>
                  <a:pt x="14" y="65"/>
                </a:cubicBezTo>
                <a:close/>
                <a:moveTo>
                  <a:pt x="24" y="68"/>
                </a:moveTo>
                <a:cubicBezTo>
                  <a:pt x="26" y="68"/>
                  <a:pt x="27" y="67"/>
                  <a:pt x="27" y="65"/>
                </a:cubicBezTo>
                <a:cubicBezTo>
                  <a:pt x="27" y="64"/>
                  <a:pt x="26" y="63"/>
                  <a:pt x="24" y="63"/>
                </a:cubicBezTo>
                <a:cubicBezTo>
                  <a:pt x="23" y="63"/>
                  <a:pt x="21" y="64"/>
                  <a:pt x="21" y="65"/>
                </a:cubicBezTo>
                <a:cubicBezTo>
                  <a:pt x="21" y="67"/>
                  <a:pt x="23" y="68"/>
                  <a:pt x="24" y="68"/>
                </a:cubicBezTo>
                <a:close/>
                <a:moveTo>
                  <a:pt x="24" y="65"/>
                </a:moveTo>
                <a:cubicBezTo>
                  <a:pt x="25" y="65"/>
                  <a:pt x="25" y="65"/>
                  <a:pt x="25" y="65"/>
                </a:cubicBezTo>
                <a:cubicBezTo>
                  <a:pt x="25" y="66"/>
                  <a:pt x="25" y="66"/>
                  <a:pt x="24" y="66"/>
                </a:cubicBezTo>
                <a:cubicBezTo>
                  <a:pt x="24" y="66"/>
                  <a:pt x="23" y="66"/>
                  <a:pt x="23" y="65"/>
                </a:cubicBezTo>
                <a:cubicBezTo>
                  <a:pt x="23" y="65"/>
                  <a:pt x="24" y="65"/>
                  <a:pt x="24" y="6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12" tIns="45707" rIns="91412" bIns="45707" numCol="1" anchor="t" anchorCtr="0" compatLnSpc="1"/>
          <a:lstStyle/>
          <a:p>
            <a:pPr defTabSz="1218565">
              <a:defRPr/>
            </a:pPr>
            <a:endParaRPr lang="en-US" sz="1800" kern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92" name="Freeform 33"/>
          <p:cNvSpPr>
            <a:spLocks noEditPoints="1"/>
          </p:cNvSpPr>
          <p:nvPr/>
        </p:nvSpPr>
        <p:spPr bwMode="auto">
          <a:xfrm>
            <a:off x="2994025" y="2795905"/>
            <a:ext cx="382270" cy="391795"/>
          </a:xfrm>
          <a:custGeom>
            <a:avLst/>
            <a:gdLst>
              <a:gd name="T0" fmla="*/ 8 w 52"/>
              <a:gd name="T1" fmla="*/ 19 h 53"/>
              <a:gd name="T2" fmla="*/ 8 w 52"/>
              <a:gd name="T3" fmla="*/ 19 h 53"/>
              <a:gd name="T4" fmla="*/ 8 w 52"/>
              <a:gd name="T5" fmla="*/ 18 h 53"/>
              <a:gd name="T6" fmla="*/ 8 w 52"/>
              <a:gd name="T7" fmla="*/ 17 h 53"/>
              <a:gd name="T8" fmla="*/ 8 w 52"/>
              <a:gd name="T9" fmla="*/ 17 h 53"/>
              <a:gd name="T10" fmla="*/ 15 w 52"/>
              <a:gd name="T11" fmla="*/ 10 h 53"/>
              <a:gd name="T12" fmla="*/ 17 w 52"/>
              <a:gd name="T13" fmla="*/ 10 h 53"/>
              <a:gd name="T14" fmla="*/ 17 w 52"/>
              <a:gd name="T15" fmla="*/ 12 h 53"/>
              <a:gd name="T16" fmla="*/ 13 w 52"/>
              <a:gd name="T17" fmla="*/ 17 h 53"/>
              <a:gd name="T18" fmla="*/ 39 w 52"/>
              <a:gd name="T19" fmla="*/ 17 h 53"/>
              <a:gd name="T20" fmla="*/ 40 w 52"/>
              <a:gd name="T21" fmla="*/ 18 h 53"/>
              <a:gd name="T22" fmla="*/ 39 w 52"/>
              <a:gd name="T23" fmla="*/ 20 h 53"/>
              <a:gd name="T24" fmla="*/ 13 w 52"/>
              <a:gd name="T25" fmla="*/ 20 h 53"/>
              <a:gd name="T26" fmla="*/ 17 w 52"/>
              <a:gd name="T27" fmla="*/ 24 h 53"/>
              <a:gd name="T28" fmla="*/ 17 w 52"/>
              <a:gd name="T29" fmla="*/ 26 h 53"/>
              <a:gd name="T30" fmla="*/ 16 w 52"/>
              <a:gd name="T31" fmla="*/ 26 h 53"/>
              <a:gd name="T32" fmla="*/ 15 w 52"/>
              <a:gd name="T33" fmla="*/ 26 h 53"/>
              <a:gd name="T34" fmla="*/ 8 w 52"/>
              <a:gd name="T35" fmla="*/ 19 h 53"/>
              <a:gd name="T36" fmla="*/ 43 w 52"/>
              <a:gd name="T37" fmla="*/ 34 h 53"/>
              <a:gd name="T38" fmla="*/ 43 w 52"/>
              <a:gd name="T39" fmla="*/ 34 h 53"/>
              <a:gd name="T40" fmla="*/ 36 w 52"/>
              <a:gd name="T41" fmla="*/ 27 h 53"/>
              <a:gd name="T42" fmla="*/ 34 w 52"/>
              <a:gd name="T43" fmla="*/ 27 h 53"/>
              <a:gd name="T44" fmla="*/ 34 w 52"/>
              <a:gd name="T45" fmla="*/ 29 h 53"/>
              <a:gd name="T46" fmla="*/ 39 w 52"/>
              <a:gd name="T47" fmla="*/ 33 h 53"/>
              <a:gd name="T48" fmla="*/ 13 w 52"/>
              <a:gd name="T49" fmla="*/ 33 h 53"/>
              <a:gd name="T50" fmla="*/ 11 w 52"/>
              <a:gd name="T51" fmla="*/ 35 h 53"/>
              <a:gd name="T52" fmla="*/ 13 w 52"/>
              <a:gd name="T53" fmla="*/ 36 h 53"/>
              <a:gd name="T54" fmla="*/ 39 w 52"/>
              <a:gd name="T55" fmla="*/ 36 h 53"/>
              <a:gd name="T56" fmla="*/ 34 w 52"/>
              <a:gd name="T57" fmla="*/ 41 h 53"/>
              <a:gd name="T58" fmla="*/ 34 w 52"/>
              <a:gd name="T59" fmla="*/ 43 h 53"/>
              <a:gd name="T60" fmla="*/ 35 w 52"/>
              <a:gd name="T61" fmla="*/ 43 h 53"/>
              <a:gd name="T62" fmla="*/ 36 w 52"/>
              <a:gd name="T63" fmla="*/ 43 h 53"/>
              <a:gd name="T64" fmla="*/ 43 w 52"/>
              <a:gd name="T65" fmla="*/ 36 h 53"/>
              <a:gd name="T66" fmla="*/ 43 w 52"/>
              <a:gd name="T67" fmla="*/ 36 h 53"/>
              <a:gd name="T68" fmla="*/ 44 w 52"/>
              <a:gd name="T69" fmla="*/ 35 h 53"/>
              <a:gd name="T70" fmla="*/ 43 w 52"/>
              <a:gd name="T71" fmla="*/ 34 h 53"/>
              <a:gd name="T72" fmla="*/ 52 w 52"/>
              <a:gd name="T73" fmla="*/ 7 h 53"/>
              <a:gd name="T74" fmla="*/ 52 w 52"/>
              <a:gd name="T75" fmla="*/ 45 h 53"/>
              <a:gd name="T76" fmla="*/ 45 w 52"/>
              <a:gd name="T77" fmla="*/ 53 h 53"/>
              <a:gd name="T78" fmla="*/ 7 w 52"/>
              <a:gd name="T79" fmla="*/ 53 h 53"/>
              <a:gd name="T80" fmla="*/ 0 w 52"/>
              <a:gd name="T81" fmla="*/ 45 h 53"/>
              <a:gd name="T82" fmla="*/ 0 w 52"/>
              <a:gd name="T83" fmla="*/ 7 h 53"/>
              <a:gd name="T84" fmla="*/ 7 w 52"/>
              <a:gd name="T85" fmla="*/ 0 h 53"/>
              <a:gd name="T86" fmla="*/ 45 w 52"/>
              <a:gd name="T87" fmla="*/ 0 h 53"/>
              <a:gd name="T88" fmla="*/ 52 w 52"/>
              <a:gd name="T89" fmla="*/ 7 h 53"/>
              <a:gd name="T90" fmla="*/ 49 w 52"/>
              <a:gd name="T91" fmla="*/ 7 h 53"/>
              <a:gd name="T92" fmla="*/ 45 w 52"/>
              <a:gd name="T93" fmla="*/ 3 h 53"/>
              <a:gd name="T94" fmla="*/ 7 w 52"/>
              <a:gd name="T95" fmla="*/ 3 h 53"/>
              <a:gd name="T96" fmla="*/ 3 w 52"/>
              <a:gd name="T97" fmla="*/ 7 h 53"/>
              <a:gd name="T98" fmla="*/ 3 w 52"/>
              <a:gd name="T99" fmla="*/ 45 h 53"/>
              <a:gd name="T100" fmla="*/ 7 w 52"/>
              <a:gd name="T101" fmla="*/ 50 h 53"/>
              <a:gd name="T102" fmla="*/ 45 w 52"/>
              <a:gd name="T103" fmla="*/ 50 h 53"/>
              <a:gd name="T104" fmla="*/ 49 w 52"/>
              <a:gd name="T105" fmla="*/ 45 h 53"/>
              <a:gd name="T106" fmla="*/ 49 w 52"/>
              <a:gd name="T107" fmla="*/ 7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52" h="53">
                <a:moveTo>
                  <a:pt x="8" y="19"/>
                </a:moveTo>
                <a:cubicBezTo>
                  <a:pt x="8" y="19"/>
                  <a:pt x="8" y="19"/>
                  <a:pt x="8" y="19"/>
                </a:cubicBezTo>
                <a:cubicBezTo>
                  <a:pt x="8" y="19"/>
                  <a:pt x="8" y="18"/>
                  <a:pt x="8" y="18"/>
                </a:cubicBezTo>
                <a:cubicBezTo>
                  <a:pt x="8" y="18"/>
                  <a:pt x="8" y="17"/>
                  <a:pt x="8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15" y="10"/>
                  <a:pt x="15" y="10"/>
                  <a:pt x="15" y="10"/>
                </a:cubicBezTo>
                <a:cubicBezTo>
                  <a:pt x="15" y="9"/>
                  <a:pt x="16" y="9"/>
                  <a:pt x="17" y="10"/>
                </a:cubicBezTo>
                <a:cubicBezTo>
                  <a:pt x="18" y="11"/>
                  <a:pt x="18" y="12"/>
                  <a:pt x="17" y="12"/>
                </a:cubicBezTo>
                <a:cubicBezTo>
                  <a:pt x="13" y="17"/>
                  <a:pt x="13" y="17"/>
                  <a:pt x="13" y="17"/>
                </a:cubicBezTo>
                <a:cubicBezTo>
                  <a:pt x="39" y="17"/>
                  <a:pt x="39" y="17"/>
                  <a:pt x="39" y="17"/>
                </a:cubicBezTo>
                <a:cubicBezTo>
                  <a:pt x="40" y="17"/>
                  <a:pt x="40" y="17"/>
                  <a:pt x="40" y="18"/>
                </a:cubicBezTo>
                <a:cubicBezTo>
                  <a:pt x="40" y="19"/>
                  <a:pt x="40" y="20"/>
                  <a:pt x="39" y="20"/>
                </a:cubicBezTo>
                <a:cubicBezTo>
                  <a:pt x="13" y="20"/>
                  <a:pt x="13" y="20"/>
                  <a:pt x="13" y="20"/>
                </a:cubicBezTo>
                <a:cubicBezTo>
                  <a:pt x="17" y="24"/>
                  <a:pt x="17" y="24"/>
                  <a:pt x="17" y="24"/>
                </a:cubicBezTo>
                <a:cubicBezTo>
                  <a:pt x="18" y="24"/>
                  <a:pt x="18" y="25"/>
                  <a:pt x="17" y="26"/>
                </a:cubicBezTo>
                <a:cubicBezTo>
                  <a:pt x="17" y="26"/>
                  <a:pt x="16" y="26"/>
                  <a:pt x="16" y="26"/>
                </a:cubicBezTo>
                <a:cubicBezTo>
                  <a:pt x="16" y="26"/>
                  <a:pt x="15" y="26"/>
                  <a:pt x="15" y="26"/>
                </a:cubicBezTo>
                <a:lnTo>
                  <a:pt x="8" y="19"/>
                </a:lnTo>
                <a:close/>
                <a:moveTo>
                  <a:pt x="43" y="34"/>
                </a:moveTo>
                <a:cubicBezTo>
                  <a:pt x="43" y="34"/>
                  <a:pt x="43" y="34"/>
                  <a:pt x="43" y="34"/>
                </a:cubicBezTo>
                <a:cubicBezTo>
                  <a:pt x="36" y="27"/>
                  <a:pt x="36" y="27"/>
                  <a:pt x="36" y="27"/>
                </a:cubicBezTo>
                <a:cubicBezTo>
                  <a:pt x="36" y="26"/>
                  <a:pt x="35" y="26"/>
                  <a:pt x="34" y="27"/>
                </a:cubicBezTo>
                <a:cubicBezTo>
                  <a:pt x="34" y="28"/>
                  <a:pt x="34" y="29"/>
                  <a:pt x="34" y="29"/>
                </a:cubicBezTo>
                <a:cubicBezTo>
                  <a:pt x="39" y="33"/>
                  <a:pt x="39" y="33"/>
                  <a:pt x="39" y="33"/>
                </a:cubicBezTo>
                <a:cubicBezTo>
                  <a:pt x="13" y="33"/>
                  <a:pt x="13" y="33"/>
                  <a:pt x="13" y="33"/>
                </a:cubicBezTo>
                <a:cubicBezTo>
                  <a:pt x="12" y="33"/>
                  <a:pt x="11" y="34"/>
                  <a:pt x="11" y="35"/>
                </a:cubicBezTo>
                <a:cubicBezTo>
                  <a:pt x="11" y="36"/>
                  <a:pt x="12" y="36"/>
                  <a:pt x="13" y="36"/>
                </a:cubicBezTo>
                <a:cubicBezTo>
                  <a:pt x="39" y="36"/>
                  <a:pt x="39" y="36"/>
                  <a:pt x="39" y="36"/>
                </a:cubicBezTo>
                <a:cubicBezTo>
                  <a:pt x="34" y="41"/>
                  <a:pt x="34" y="41"/>
                  <a:pt x="34" y="41"/>
                </a:cubicBezTo>
                <a:cubicBezTo>
                  <a:pt x="34" y="41"/>
                  <a:pt x="34" y="42"/>
                  <a:pt x="34" y="43"/>
                </a:cubicBezTo>
                <a:cubicBezTo>
                  <a:pt x="35" y="43"/>
                  <a:pt x="35" y="43"/>
                  <a:pt x="35" y="43"/>
                </a:cubicBezTo>
                <a:cubicBezTo>
                  <a:pt x="36" y="43"/>
                  <a:pt x="36" y="43"/>
                  <a:pt x="36" y="43"/>
                </a:cubicBezTo>
                <a:cubicBezTo>
                  <a:pt x="43" y="36"/>
                  <a:pt x="43" y="36"/>
                  <a:pt x="43" y="36"/>
                </a:cubicBezTo>
                <a:cubicBezTo>
                  <a:pt x="43" y="36"/>
                  <a:pt x="43" y="36"/>
                  <a:pt x="43" y="36"/>
                </a:cubicBezTo>
                <a:cubicBezTo>
                  <a:pt x="44" y="36"/>
                  <a:pt x="44" y="35"/>
                  <a:pt x="44" y="35"/>
                </a:cubicBezTo>
                <a:cubicBezTo>
                  <a:pt x="44" y="35"/>
                  <a:pt x="44" y="34"/>
                  <a:pt x="43" y="34"/>
                </a:cubicBezTo>
                <a:close/>
                <a:moveTo>
                  <a:pt x="52" y="7"/>
                </a:moveTo>
                <a:cubicBezTo>
                  <a:pt x="52" y="45"/>
                  <a:pt x="52" y="45"/>
                  <a:pt x="52" y="45"/>
                </a:cubicBezTo>
                <a:cubicBezTo>
                  <a:pt x="52" y="49"/>
                  <a:pt x="49" y="53"/>
                  <a:pt x="45" y="53"/>
                </a:cubicBezTo>
                <a:cubicBezTo>
                  <a:pt x="7" y="53"/>
                  <a:pt x="7" y="53"/>
                  <a:pt x="7" y="53"/>
                </a:cubicBezTo>
                <a:cubicBezTo>
                  <a:pt x="3" y="53"/>
                  <a:pt x="0" y="49"/>
                  <a:pt x="0" y="45"/>
                </a:cubicBezTo>
                <a:cubicBezTo>
                  <a:pt x="0" y="7"/>
                  <a:pt x="0" y="7"/>
                  <a:pt x="0" y="7"/>
                </a:cubicBezTo>
                <a:cubicBezTo>
                  <a:pt x="0" y="4"/>
                  <a:pt x="3" y="0"/>
                  <a:pt x="7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9" y="0"/>
                  <a:pt x="52" y="4"/>
                  <a:pt x="52" y="7"/>
                </a:cubicBezTo>
                <a:close/>
                <a:moveTo>
                  <a:pt x="49" y="7"/>
                </a:moveTo>
                <a:cubicBezTo>
                  <a:pt x="49" y="5"/>
                  <a:pt x="47" y="3"/>
                  <a:pt x="45" y="3"/>
                </a:cubicBezTo>
                <a:cubicBezTo>
                  <a:pt x="7" y="3"/>
                  <a:pt x="7" y="3"/>
                  <a:pt x="7" y="3"/>
                </a:cubicBezTo>
                <a:cubicBezTo>
                  <a:pt x="4" y="3"/>
                  <a:pt x="3" y="5"/>
                  <a:pt x="3" y="7"/>
                </a:cubicBezTo>
                <a:cubicBezTo>
                  <a:pt x="3" y="45"/>
                  <a:pt x="3" y="45"/>
                  <a:pt x="3" y="45"/>
                </a:cubicBezTo>
                <a:cubicBezTo>
                  <a:pt x="3" y="48"/>
                  <a:pt x="4" y="50"/>
                  <a:pt x="7" y="50"/>
                </a:cubicBezTo>
                <a:cubicBezTo>
                  <a:pt x="45" y="50"/>
                  <a:pt x="45" y="50"/>
                  <a:pt x="45" y="50"/>
                </a:cubicBezTo>
                <a:cubicBezTo>
                  <a:pt x="47" y="50"/>
                  <a:pt x="49" y="48"/>
                  <a:pt x="49" y="45"/>
                </a:cubicBezTo>
                <a:lnTo>
                  <a:pt x="49" y="7"/>
                </a:lnTo>
                <a:close/>
              </a:path>
            </a:pathLst>
          </a:custGeom>
          <a:solidFill>
            <a:srgbClr val="E7E6E6">
              <a:lumMod val="75000"/>
              <a:alpha val="75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12" tIns="45707" rIns="91412" bIns="45707" numCol="1" anchor="t" anchorCtr="0" compatLnSpc="1"/>
          <a:lstStyle/>
          <a:p>
            <a:pPr defTabSz="1218565">
              <a:defRPr/>
            </a:pPr>
            <a:endParaRPr lang="en-US" sz="1800" kern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93" name="Freeform 35"/>
          <p:cNvSpPr>
            <a:spLocks noEditPoints="1"/>
          </p:cNvSpPr>
          <p:nvPr/>
        </p:nvSpPr>
        <p:spPr bwMode="auto">
          <a:xfrm>
            <a:off x="5420995" y="2498725"/>
            <a:ext cx="346710" cy="331470"/>
          </a:xfrm>
          <a:custGeom>
            <a:avLst/>
            <a:gdLst>
              <a:gd name="T0" fmla="*/ 44 w 67"/>
              <a:gd name="T1" fmla="*/ 21 h 64"/>
              <a:gd name="T2" fmla="*/ 25 w 67"/>
              <a:gd name="T3" fmla="*/ 19 h 64"/>
              <a:gd name="T4" fmla="*/ 24 w 67"/>
              <a:gd name="T5" fmla="*/ 21 h 64"/>
              <a:gd name="T6" fmla="*/ 16 w 67"/>
              <a:gd name="T7" fmla="*/ 30 h 64"/>
              <a:gd name="T8" fmla="*/ 26 w 67"/>
              <a:gd name="T9" fmla="*/ 36 h 64"/>
              <a:gd name="T10" fmla="*/ 32 w 67"/>
              <a:gd name="T11" fmla="*/ 42 h 64"/>
              <a:gd name="T12" fmla="*/ 26 w 67"/>
              <a:gd name="T13" fmla="*/ 48 h 64"/>
              <a:gd name="T14" fmla="*/ 42 w 67"/>
              <a:gd name="T15" fmla="*/ 48 h 64"/>
              <a:gd name="T16" fmla="*/ 36 w 67"/>
              <a:gd name="T17" fmla="*/ 42 h 64"/>
              <a:gd name="T18" fmla="*/ 42 w 67"/>
              <a:gd name="T19" fmla="*/ 36 h 64"/>
              <a:gd name="T20" fmla="*/ 51 w 67"/>
              <a:gd name="T21" fmla="*/ 30 h 64"/>
              <a:gd name="T22" fmla="*/ 19 w 67"/>
              <a:gd name="T23" fmla="*/ 30 h 64"/>
              <a:gd name="T24" fmla="*/ 24 w 67"/>
              <a:gd name="T25" fmla="*/ 31 h 64"/>
              <a:gd name="T26" fmla="*/ 48 w 67"/>
              <a:gd name="T27" fmla="*/ 30 h 64"/>
              <a:gd name="T28" fmla="*/ 44 w 67"/>
              <a:gd name="T29" fmla="*/ 31 h 64"/>
              <a:gd name="T30" fmla="*/ 48 w 67"/>
              <a:gd name="T31" fmla="*/ 30 h 64"/>
              <a:gd name="T32" fmla="*/ 61 w 67"/>
              <a:gd name="T33" fmla="*/ 20 h 64"/>
              <a:gd name="T34" fmla="*/ 51 w 67"/>
              <a:gd name="T35" fmla="*/ 9 h 64"/>
              <a:gd name="T36" fmla="*/ 43 w 67"/>
              <a:gd name="T37" fmla="*/ 0 h 64"/>
              <a:gd name="T38" fmla="*/ 30 w 67"/>
              <a:gd name="T39" fmla="*/ 2 h 64"/>
              <a:gd name="T40" fmla="*/ 19 w 67"/>
              <a:gd name="T41" fmla="*/ 6 h 64"/>
              <a:gd name="T42" fmla="*/ 7 w 67"/>
              <a:gd name="T43" fmla="*/ 13 h 64"/>
              <a:gd name="T44" fmla="*/ 4 w 67"/>
              <a:gd name="T45" fmla="*/ 26 h 64"/>
              <a:gd name="T46" fmla="*/ 7 w 67"/>
              <a:gd name="T47" fmla="*/ 41 h 64"/>
              <a:gd name="T48" fmla="*/ 13 w 67"/>
              <a:gd name="T49" fmla="*/ 55 h 64"/>
              <a:gd name="T50" fmla="*/ 24 w 67"/>
              <a:gd name="T51" fmla="*/ 64 h 64"/>
              <a:gd name="T52" fmla="*/ 34 w 67"/>
              <a:gd name="T53" fmla="*/ 61 h 64"/>
              <a:gd name="T54" fmla="*/ 44 w 67"/>
              <a:gd name="T55" fmla="*/ 64 h 64"/>
              <a:gd name="T56" fmla="*/ 54 w 67"/>
              <a:gd name="T57" fmla="*/ 55 h 64"/>
              <a:gd name="T58" fmla="*/ 61 w 67"/>
              <a:gd name="T59" fmla="*/ 41 h 64"/>
              <a:gd name="T60" fmla="*/ 63 w 67"/>
              <a:gd name="T61" fmla="*/ 26 h 64"/>
              <a:gd name="T62" fmla="*/ 58 w 67"/>
              <a:gd name="T63" fmla="*/ 19 h 64"/>
              <a:gd name="T64" fmla="*/ 54 w 67"/>
              <a:gd name="T65" fmla="*/ 13 h 64"/>
              <a:gd name="T66" fmla="*/ 46 w 67"/>
              <a:gd name="T67" fmla="*/ 7 h 64"/>
              <a:gd name="T68" fmla="*/ 39 w 67"/>
              <a:gd name="T69" fmla="*/ 5 h 64"/>
              <a:gd name="T70" fmla="*/ 29 w 67"/>
              <a:gd name="T71" fmla="*/ 5 h 64"/>
              <a:gd name="T72" fmla="*/ 22 w 67"/>
              <a:gd name="T73" fmla="*/ 7 h 64"/>
              <a:gd name="T74" fmla="*/ 18 w 67"/>
              <a:gd name="T75" fmla="*/ 12 h 64"/>
              <a:gd name="T76" fmla="*/ 9 w 67"/>
              <a:gd name="T77" fmla="*/ 14 h 64"/>
              <a:gd name="T78" fmla="*/ 6 w 67"/>
              <a:gd name="T79" fmla="*/ 28 h 64"/>
              <a:gd name="T80" fmla="*/ 9 w 67"/>
              <a:gd name="T81" fmla="*/ 40 h 64"/>
              <a:gd name="T82" fmla="*/ 9 w 67"/>
              <a:gd name="T83" fmla="*/ 50 h 64"/>
              <a:gd name="T84" fmla="*/ 18 w 67"/>
              <a:gd name="T85" fmla="*/ 53 h 64"/>
              <a:gd name="T86" fmla="*/ 24 w 67"/>
              <a:gd name="T87" fmla="*/ 61 h 64"/>
              <a:gd name="T88" fmla="*/ 33 w 67"/>
              <a:gd name="T89" fmla="*/ 58 h 64"/>
              <a:gd name="T90" fmla="*/ 43 w 67"/>
              <a:gd name="T91" fmla="*/ 61 h 64"/>
              <a:gd name="T92" fmla="*/ 48 w 67"/>
              <a:gd name="T93" fmla="*/ 53 h 64"/>
              <a:gd name="T94" fmla="*/ 10 w 67"/>
              <a:gd name="T95" fmla="*/ 32 h 64"/>
              <a:gd name="T96" fmla="*/ 34 w 67"/>
              <a:gd name="T97" fmla="*/ 56 h 64"/>
              <a:gd name="T98" fmla="*/ 49 w 67"/>
              <a:gd name="T99" fmla="*/ 53 h 64"/>
              <a:gd name="T100" fmla="*/ 58 w 67"/>
              <a:gd name="T101" fmla="*/ 50 h 64"/>
              <a:gd name="T102" fmla="*/ 60 w 67"/>
              <a:gd name="T103" fmla="*/ 32 h 64"/>
              <a:gd name="T104" fmla="*/ 64 w 67"/>
              <a:gd name="T105" fmla="*/ 32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67" h="64">
                <a:moveTo>
                  <a:pt x="51" y="23"/>
                </a:moveTo>
                <a:cubicBezTo>
                  <a:pt x="51" y="22"/>
                  <a:pt x="51" y="21"/>
                  <a:pt x="50" y="21"/>
                </a:cubicBezTo>
                <a:cubicBezTo>
                  <a:pt x="44" y="21"/>
                  <a:pt x="44" y="21"/>
                  <a:pt x="44" y="21"/>
                </a:cubicBezTo>
                <a:cubicBezTo>
                  <a:pt x="44" y="20"/>
                  <a:pt x="44" y="20"/>
                  <a:pt x="44" y="20"/>
                </a:cubicBezTo>
                <a:cubicBezTo>
                  <a:pt x="44" y="20"/>
                  <a:pt x="44" y="19"/>
                  <a:pt x="43" y="19"/>
                </a:cubicBezTo>
                <a:cubicBezTo>
                  <a:pt x="25" y="19"/>
                  <a:pt x="25" y="19"/>
                  <a:pt x="25" y="19"/>
                </a:cubicBezTo>
                <a:cubicBezTo>
                  <a:pt x="24" y="19"/>
                  <a:pt x="24" y="19"/>
                  <a:pt x="24" y="19"/>
                </a:cubicBezTo>
                <a:cubicBezTo>
                  <a:pt x="24" y="20"/>
                  <a:pt x="24" y="20"/>
                  <a:pt x="24" y="20"/>
                </a:cubicBezTo>
                <a:cubicBezTo>
                  <a:pt x="24" y="21"/>
                  <a:pt x="24" y="21"/>
                  <a:pt x="24" y="21"/>
                </a:cubicBezTo>
                <a:cubicBezTo>
                  <a:pt x="18" y="21"/>
                  <a:pt x="18" y="21"/>
                  <a:pt x="18" y="21"/>
                </a:cubicBezTo>
                <a:cubicBezTo>
                  <a:pt x="17" y="21"/>
                  <a:pt x="16" y="22"/>
                  <a:pt x="16" y="23"/>
                </a:cubicBezTo>
                <a:cubicBezTo>
                  <a:pt x="16" y="30"/>
                  <a:pt x="16" y="30"/>
                  <a:pt x="16" y="30"/>
                </a:cubicBezTo>
                <a:cubicBezTo>
                  <a:pt x="16" y="33"/>
                  <a:pt x="20" y="35"/>
                  <a:pt x="22" y="37"/>
                </a:cubicBezTo>
                <a:cubicBezTo>
                  <a:pt x="23" y="37"/>
                  <a:pt x="23" y="37"/>
                  <a:pt x="23" y="37"/>
                </a:cubicBezTo>
                <a:cubicBezTo>
                  <a:pt x="24" y="37"/>
                  <a:pt x="25" y="37"/>
                  <a:pt x="26" y="36"/>
                </a:cubicBezTo>
                <a:cubicBezTo>
                  <a:pt x="27" y="37"/>
                  <a:pt x="28" y="38"/>
                  <a:pt x="30" y="39"/>
                </a:cubicBezTo>
                <a:cubicBezTo>
                  <a:pt x="30" y="39"/>
                  <a:pt x="31" y="39"/>
                  <a:pt x="31" y="40"/>
                </a:cubicBezTo>
                <a:cubicBezTo>
                  <a:pt x="31" y="40"/>
                  <a:pt x="32" y="41"/>
                  <a:pt x="32" y="42"/>
                </a:cubicBezTo>
                <a:cubicBezTo>
                  <a:pt x="32" y="45"/>
                  <a:pt x="30" y="46"/>
                  <a:pt x="30" y="46"/>
                </a:cubicBezTo>
                <a:cubicBezTo>
                  <a:pt x="30" y="46"/>
                  <a:pt x="28" y="47"/>
                  <a:pt x="26" y="47"/>
                </a:cubicBezTo>
                <a:cubicBezTo>
                  <a:pt x="26" y="47"/>
                  <a:pt x="26" y="48"/>
                  <a:pt x="26" y="48"/>
                </a:cubicBezTo>
                <a:cubicBezTo>
                  <a:pt x="26" y="49"/>
                  <a:pt x="26" y="49"/>
                  <a:pt x="27" y="49"/>
                </a:cubicBezTo>
                <a:cubicBezTo>
                  <a:pt x="41" y="49"/>
                  <a:pt x="41" y="49"/>
                  <a:pt x="41" y="49"/>
                </a:cubicBezTo>
                <a:cubicBezTo>
                  <a:pt x="42" y="49"/>
                  <a:pt x="42" y="49"/>
                  <a:pt x="42" y="48"/>
                </a:cubicBezTo>
                <a:cubicBezTo>
                  <a:pt x="42" y="48"/>
                  <a:pt x="42" y="47"/>
                  <a:pt x="42" y="47"/>
                </a:cubicBezTo>
                <a:cubicBezTo>
                  <a:pt x="40" y="47"/>
                  <a:pt x="38" y="46"/>
                  <a:pt x="38" y="46"/>
                </a:cubicBezTo>
                <a:cubicBezTo>
                  <a:pt x="37" y="46"/>
                  <a:pt x="36" y="45"/>
                  <a:pt x="36" y="42"/>
                </a:cubicBezTo>
                <a:cubicBezTo>
                  <a:pt x="36" y="41"/>
                  <a:pt x="37" y="40"/>
                  <a:pt x="37" y="39"/>
                </a:cubicBezTo>
                <a:cubicBezTo>
                  <a:pt x="37" y="39"/>
                  <a:pt x="38" y="39"/>
                  <a:pt x="38" y="39"/>
                </a:cubicBezTo>
                <a:cubicBezTo>
                  <a:pt x="40" y="38"/>
                  <a:pt x="41" y="37"/>
                  <a:pt x="42" y="36"/>
                </a:cubicBezTo>
                <a:cubicBezTo>
                  <a:pt x="43" y="37"/>
                  <a:pt x="44" y="37"/>
                  <a:pt x="44" y="37"/>
                </a:cubicBezTo>
                <a:cubicBezTo>
                  <a:pt x="45" y="37"/>
                  <a:pt x="45" y="37"/>
                  <a:pt x="46" y="37"/>
                </a:cubicBezTo>
                <a:cubicBezTo>
                  <a:pt x="48" y="35"/>
                  <a:pt x="51" y="33"/>
                  <a:pt x="51" y="30"/>
                </a:cubicBezTo>
                <a:lnTo>
                  <a:pt x="51" y="23"/>
                </a:lnTo>
                <a:close/>
                <a:moveTo>
                  <a:pt x="23" y="34"/>
                </a:moveTo>
                <a:cubicBezTo>
                  <a:pt x="19" y="31"/>
                  <a:pt x="19" y="30"/>
                  <a:pt x="19" y="30"/>
                </a:cubicBezTo>
                <a:cubicBezTo>
                  <a:pt x="19" y="24"/>
                  <a:pt x="19" y="24"/>
                  <a:pt x="19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2"/>
                  <a:pt x="24" y="33"/>
                  <a:pt x="24" y="33"/>
                </a:cubicBezTo>
                <a:cubicBezTo>
                  <a:pt x="24" y="34"/>
                  <a:pt x="24" y="34"/>
                  <a:pt x="23" y="34"/>
                </a:cubicBezTo>
                <a:close/>
                <a:moveTo>
                  <a:pt x="48" y="30"/>
                </a:moveTo>
                <a:cubicBezTo>
                  <a:pt x="48" y="30"/>
                  <a:pt x="48" y="31"/>
                  <a:pt x="44" y="34"/>
                </a:cubicBezTo>
                <a:cubicBezTo>
                  <a:pt x="44" y="34"/>
                  <a:pt x="44" y="34"/>
                  <a:pt x="44" y="33"/>
                </a:cubicBezTo>
                <a:cubicBezTo>
                  <a:pt x="44" y="33"/>
                  <a:pt x="44" y="32"/>
                  <a:pt x="44" y="31"/>
                </a:cubicBezTo>
                <a:cubicBezTo>
                  <a:pt x="44" y="24"/>
                  <a:pt x="44" y="24"/>
                  <a:pt x="44" y="24"/>
                </a:cubicBezTo>
                <a:cubicBezTo>
                  <a:pt x="48" y="24"/>
                  <a:pt x="48" y="24"/>
                  <a:pt x="48" y="24"/>
                </a:cubicBezTo>
                <a:lnTo>
                  <a:pt x="48" y="30"/>
                </a:lnTo>
                <a:close/>
                <a:moveTo>
                  <a:pt x="63" y="26"/>
                </a:moveTo>
                <a:cubicBezTo>
                  <a:pt x="62" y="25"/>
                  <a:pt x="61" y="24"/>
                  <a:pt x="61" y="24"/>
                </a:cubicBezTo>
                <a:cubicBezTo>
                  <a:pt x="61" y="23"/>
                  <a:pt x="61" y="21"/>
                  <a:pt x="61" y="20"/>
                </a:cubicBezTo>
                <a:cubicBezTo>
                  <a:pt x="62" y="17"/>
                  <a:pt x="62" y="15"/>
                  <a:pt x="61" y="13"/>
                </a:cubicBezTo>
                <a:cubicBezTo>
                  <a:pt x="59" y="11"/>
                  <a:pt x="57" y="10"/>
                  <a:pt x="54" y="10"/>
                </a:cubicBezTo>
                <a:cubicBezTo>
                  <a:pt x="53" y="10"/>
                  <a:pt x="51" y="10"/>
                  <a:pt x="51" y="9"/>
                </a:cubicBezTo>
                <a:cubicBezTo>
                  <a:pt x="50" y="9"/>
                  <a:pt x="49" y="7"/>
                  <a:pt x="49" y="6"/>
                </a:cubicBezTo>
                <a:cubicBezTo>
                  <a:pt x="48" y="4"/>
                  <a:pt x="47" y="1"/>
                  <a:pt x="44" y="1"/>
                </a:cubicBezTo>
                <a:cubicBezTo>
                  <a:pt x="44" y="0"/>
                  <a:pt x="43" y="0"/>
                  <a:pt x="43" y="0"/>
                </a:cubicBezTo>
                <a:cubicBezTo>
                  <a:pt x="41" y="0"/>
                  <a:pt x="39" y="1"/>
                  <a:pt x="37" y="2"/>
                </a:cubicBezTo>
                <a:cubicBezTo>
                  <a:pt x="36" y="3"/>
                  <a:pt x="35" y="4"/>
                  <a:pt x="34" y="4"/>
                </a:cubicBezTo>
                <a:cubicBezTo>
                  <a:pt x="33" y="4"/>
                  <a:pt x="32" y="3"/>
                  <a:pt x="30" y="2"/>
                </a:cubicBezTo>
                <a:cubicBezTo>
                  <a:pt x="29" y="1"/>
                  <a:pt x="27" y="0"/>
                  <a:pt x="25" y="0"/>
                </a:cubicBezTo>
                <a:cubicBezTo>
                  <a:pt x="25" y="0"/>
                  <a:pt x="24" y="0"/>
                  <a:pt x="24" y="1"/>
                </a:cubicBezTo>
                <a:cubicBezTo>
                  <a:pt x="21" y="1"/>
                  <a:pt x="20" y="4"/>
                  <a:pt x="19" y="6"/>
                </a:cubicBezTo>
                <a:cubicBezTo>
                  <a:pt x="18" y="7"/>
                  <a:pt x="18" y="9"/>
                  <a:pt x="17" y="9"/>
                </a:cubicBezTo>
                <a:cubicBezTo>
                  <a:pt x="16" y="10"/>
                  <a:pt x="15" y="10"/>
                  <a:pt x="13" y="10"/>
                </a:cubicBezTo>
                <a:cubicBezTo>
                  <a:pt x="11" y="10"/>
                  <a:pt x="8" y="11"/>
                  <a:pt x="7" y="13"/>
                </a:cubicBezTo>
                <a:cubicBezTo>
                  <a:pt x="5" y="15"/>
                  <a:pt x="6" y="17"/>
                  <a:pt x="6" y="20"/>
                </a:cubicBezTo>
                <a:cubicBezTo>
                  <a:pt x="7" y="21"/>
                  <a:pt x="7" y="23"/>
                  <a:pt x="7" y="24"/>
                </a:cubicBezTo>
                <a:cubicBezTo>
                  <a:pt x="7" y="24"/>
                  <a:pt x="5" y="25"/>
                  <a:pt x="4" y="26"/>
                </a:cubicBezTo>
                <a:cubicBezTo>
                  <a:pt x="3" y="28"/>
                  <a:pt x="0" y="30"/>
                  <a:pt x="0" y="32"/>
                </a:cubicBezTo>
                <a:cubicBezTo>
                  <a:pt x="0" y="35"/>
                  <a:pt x="3" y="37"/>
                  <a:pt x="4" y="38"/>
                </a:cubicBezTo>
                <a:cubicBezTo>
                  <a:pt x="5" y="39"/>
                  <a:pt x="7" y="40"/>
                  <a:pt x="7" y="41"/>
                </a:cubicBezTo>
                <a:cubicBezTo>
                  <a:pt x="7" y="42"/>
                  <a:pt x="7" y="44"/>
                  <a:pt x="6" y="45"/>
                </a:cubicBezTo>
                <a:cubicBezTo>
                  <a:pt x="6" y="47"/>
                  <a:pt x="5" y="50"/>
                  <a:pt x="7" y="52"/>
                </a:cubicBezTo>
                <a:cubicBezTo>
                  <a:pt x="8" y="54"/>
                  <a:pt x="11" y="54"/>
                  <a:pt x="13" y="55"/>
                </a:cubicBezTo>
                <a:cubicBezTo>
                  <a:pt x="15" y="55"/>
                  <a:pt x="16" y="55"/>
                  <a:pt x="17" y="55"/>
                </a:cubicBezTo>
                <a:cubicBezTo>
                  <a:pt x="18" y="56"/>
                  <a:pt x="18" y="57"/>
                  <a:pt x="19" y="59"/>
                </a:cubicBezTo>
                <a:cubicBezTo>
                  <a:pt x="20" y="61"/>
                  <a:pt x="21" y="63"/>
                  <a:pt x="24" y="64"/>
                </a:cubicBezTo>
                <a:cubicBezTo>
                  <a:pt x="24" y="64"/>
                  <a:pt x="25" y="64"/>
                  <a:pt x="25" y="64"/>
                </a:cubicBezTo>
                <a:cubicBezTo>
                  <a:pt x="27" y="64"/>
                  <a:pt x="29" y="63"/>
                  <a:pt x="30" y="62"/>
                </a:cubicBezTo>
                <a:cubicBezTo>
                  <a:pt x="32" y="62"/>
                  <a:pt x="33" y="61"/>
                  <a:pt x="34" y="61"/>
                </a:cubicBezTo>
                <a:cubicBezTo>
                  <a:pt x="35" y="61"/>
                  <a:pt x="36" y="62"/>
                  <a:pt x="37" y="62"/>
                </a:cubicBezTo>
                <a:cubicBezTo>
                  <a:pt x="39" y="63"/>
                  <a:pt x="41" y="64"/>
                  <a:pt x="43" y="64"/>
                </a:cubicBezTo>
                <a:cubicBezTo>
                  <a:pt x="43" y="64"/>
                  <a:pt x="44" y="64"/>
                  <a:pt x="44" y="64"/>
                </a:cubicBezTo>
                <a:cubicBezTo>
                  <a:pt x="47" y="63"/>
                  <a:pt x="48" y="61"/>
                  <a:pt x="49" y="59"/>
                </a:cubicBezTo>
                <a:cubicBezTo>
                  <a:pt x="49" y="57"/>
                  <a:pt x="50" y="56"/>
                  <a:pt x="51" y="55"/>
                </a:cubicBezTo>
                <a:cubicBezTo>
                  <a:pt x="51" y="55"/>
                  <a:pt x="53" y="55"/>
                  <a:pt x="54" y="55"/>
                </a:cubicBezTo>
                <a:cubicBezTo>
                  <a:pt x="57" y="54"/>
                  <a:pt x="59" y="54"/>
                  <a:pt x="61" y="52"/>
                </a:cubicBezTo>
                <a:cubicBezTo>
                  <a:pt x="62" y="50"/>
                  <a:pt x="62" y="47"/>
                  <a:pt x="61" y="45"/>
                </a:cubicBezTo>
                <a:cubicBezTo>
                  <a:pt x="61" y="44"/>
                  <a:pt x="61" y="42"/>
                  <a:pt x="61" y="41"/>
                </a:cubicBezTo>
                <a:cubicBezTo>
                  <a:pt x="61" y="40"/>
                  <a:pt x="62" y="39"/>
                  <a:pt x="63" y="38"/>
                </a:cubicBezTo>
                <a:cubicBezTo>
                  <a:pt x="65" y="37"/>
                  <a:pt x="67" y="35"/>
                  <a:pt x="67" y="32"/>
                </a:cubicBezTo>
                <a:cubicBezTo>
                  <a:pt x="67" y="30"/>
                  <a:pt x="65" y="28"/>
                  <a:pt x="63" y="26"/>
                </a:cubicBezTo>
                <a:close/>
                <a:moveTo>
                  <a:pt x="54" y="13"/>
                </a:moveTo>
                <a:cubicBezTo>
                  <a:pt x="56" y="13"/>
                  <a:pt x="58" y="13"/>
                  <a:pt x="58" y="14"/>
                </a:cubicBezTo>
                <a:cubicBezTo>
                  <a:pt x="59" y="15"/>
                  <a:pt x="59" y="17"/>
                  <a:pt x="58" y="19"/>
                </a:cubicBezTo>
                <a:cubicBezTo>
                  <a:pt x="58" y="21"/>
                  <a:pt x="58" y="22"/>
                  <a:pt x="58" y="24"/>
                </a:cubicBezTo>
                <a:cubicBezTo>
                  <a:pt x="56" y="19"/>
                  <a:pt x="53" y="15"/>
                  <a:pt x="49" y="12"/>
                </a:cubicBezTo>
                <a:cubicBezTo>
                  <a:pt x="51" y="13"/>
                  <a:pt x="52" y="13"/>
                  <a:pt x="54" y="13"/>
                </a:cubicBezTo>
                <a:close/>
                <a:moveTo>
                  <a:pt x="39" y="5"/>
                </a:moveTo>
                <a:cubicBezTo>
                  <a:pt x="41" y="4"/>
                  <a:pt x="42" y="3"/>
                  <a:pt x="43" y="3"/>
                </a:cubicBezTo>
                <a:cubicBezTo>
                  <a:pt x="44" y="4"/>
                  <a:pt x="45" y="6"/>
                  <a:pt x="46" y="7"/>
                </a:cubicBezTo>
                <a:cubicBezTo>
                  <a:pt x="47" y="9"/>
                  <a:pt x="47" y="10"/>
                  <a:pt x="48" y="11"/>
                </a:cubicBezTo>
                <a:cubicBezTo>
                  <a:pt x="44" y="8"/>
                  <a:pt x="40" y="7"/>
                  <a:pt x="35" y="7"/>
                </a:cubicBezTo>
                <a:cubicBezTo>
                  <a:pt x="36" y="6"/>
                  <a:pt x="38" y="6"/>
                  <a:pt x="39" y="5"/>
                </a:cubicBezTo>
                <a:close/>
                <a:moveTo>
                  <a:pt x="22" y="7"/>
                </a:moveTo>
                <a:cubicBezTo>
                  <a:pt x="22" y="6"/>
                  <a:pt x="23" y="4"/>
                  <a:pt x="24" y="3"/>
                </a:cubicBezTo>
                <a:cubicBezTo>
                  <a:pt x="26" y="3"/>
                  <a:pt x="27" y="4"/>
                  <a:pt x="29" y="5"/>
                </a:cubicBezTo>
                <a:cubicBezTo>
                  <a:pt x="30" y="6"/>
                  <a:pt x="32" y="6"/>
                  <a:pt x="33" y="7"/>
                </a:cubicBezTo>
                <a:cubicBezTo>
                  <a:pt x="28" y="7"/>
                  <a:pt x="23" y="8"/>
                  <a:pt x="19" y="11"/>
                </a:cubicBezTo>
                <a:cubicBezTo>
                  <a:pt x="20" y="10"/>
                  <a:pt x="21" y="9"/>
                  <a:pt x="22" y="7"/>
                </a:cubicBezTo>
                <a:close/>
                <a:moveTo>
                  <a:pt x="9" y="14"/>
                </a:moveTo>
                <a:cubicBezTo>
                  <a:pt x="10" y="13"/>
                  <a:pt x="12" y="13"/>
                  <a:pt x="14" y="13"/>
                </a:cubicBezTo>
                <a:cubicBezTo>
                  <a:pt x="15" y="13"/>
                  <a:pt x="17" y="13"/>
                  <a:pt x="18" y="12"/>
                </a:cubicBezTo>
                <a:cubicBezTo>
                  <a:pt x="14" y="15"/>
                  <a:pt x="11" y="19"/>
                  <a:pt x="10" y="24"/>
                </a:cubicBezTo>
                <a:cubicBezTo>
                  <a:pt x="10" y="22"/>
                  <a:pt x="10" y="21"/>
                  <a:pt x="9" y="19"/>
                </a:cubicBezTo>
                <a:cubicBezTo>
                  <a:pt x="9" y="17"/>
                  <a:pt x="9" y="15"/>
                  <a:pt x="9" y="14"/>
                </a:cubicBezTo>
                <a:close/>
                <a:moveTo>
                  <a:pt x="6" y="36"/>
                </a:moveTo>
                <a:cubicBezTo>
                  <a:pt x="5" y="35"/>
                  <a:pt x="3" y="34"/>
                  <a:pt x="3" y="32"/>
                </a:cubicBezTo>
                <a:cubicBezTo>
                  <a:pt x="3" y="31"/>
                  <a:pt x="5" y="30"/>
                  <a:pt x="6" y="28"/>
                </a:cubicBezTo>
                <a:cubicBezTo>
                  <a:pt x="8" y="27"/>
                  <a:pt x="9" y="26"/>
                  <a:pt x="9" y="25"/>
                </a:cubicBezTo>
                <a:cubicBezTo>
                  <a:pt x="9" y="27"/>
                  <a:pt x="8" y="30"/>
                  <a:pt x="8" y="32"/>
                </a:cubicBezTo>
                <a:cubicBezTo>
                  <a:pt x="8" y="35"/>
                  <a:pt x="9" y="37"/>
                  <a:pt x="9" y="40"/>
                </a:cubicBezTo>
                <a:cubicBezTo>
                  <a:pt x="9" y="38"/>
                  <a:pt x="8" y="37"/>
                  <a:pt x="6" y="36"/>
                </a:cubicBezTo>
                <a:close/>
                <a:moveTo>
                  <a:pt x="14" y="52"/>
                </a:moveTo>
                <a:cubicBezTo>
                  <a:pt x="12" y="51"/>
                  <a:pt x="10" y="51"/>
                  <a:pt x="9" y="50"/>
                </a:cubicBezTo>
                <a:cubicBezTo>
                  <a:pt x="9" y="49"/>
                  <a:pt x="9" y="47"/>
                  <a:pt x="9" y="46"/>
                </a:cubicBezTo>
                <a:cubicBezTo>
                  <a:pt x="10" y="44"/>
                  <a:pt x="10" y="42"/>
                  <a:pt x="10" y="41"/>
                </a:cubicBezTo>
                <a:cubicBezTo>
                  <a:pt x="11" y="46"/>
                  <a:pt x="14" y="50"/>
                  <a:pt x="18" y="53"/>
                </a:cubicBezTo>
                <a:cubicBezTo>
                  <a:pt x="17" y="52"/>
                  <a:pt x="15" y="52"/>
                  <a:pt x="14" y="52"/>
                </a:cubicBezTo>
                <a:close/>
                <a:moveTo>
                  <a:pt x="29" y="60"/>
                </a:moveTo>
                <a:cubicBezTo>
                  <a:pt x="27" y="61"/>
                  <a:pt x="26" y="62"/>
                  <a:pt x="24" y="61"/>
                </a:cubicBezTo>
                <a:cubicBezTo>
                  <a:pt x="23" y="61"/>
                  <a:pt x="22" y="59"/>
                  <a:pt x="22" y="57"/>
                </a:cubicBezTo>
                <a:cubicBezTo>
                  <a:pt x="21" y="56"/>
                  <a:pt x="20" y="54"/>
                  <a:pt x="19" y="53"/>
                </a:cubicBezTo>
                <a:cubicBezTo>
                  <a:pt x="23" y="56"/>
                  <a:pt x="28" y="58"/>
                  <a:pt x="33" y="58"/>
                </a:cubicBezTo>
                <a:cubicBezTo>
                  <a:pt x="32" y="58"/>
                  <a:pt x="30" y="59"/>
                  <a:pt x="29" y="60"/>
                </a:cubicBezTo>
                <a:close/>
                <a:moveTo>
                  <a:pt x="46" y="57"/>
                </a:moveTo>
                <a:cubicBezTo>
                  <a:pt x="45" y="59"/>
                  <a:pt x="44" y="61"/>
                  <a:pt x="43" y="61"/>
                </a:cubicBezTo>
                <a:cubicBezTo>
                  <a:pt x="42" y="62"/>
                  <a:pt x="41" y="61"/>
                  <a:pt x="39" y="60"/>
                </a:cubicBezTo>
                <a:cubicBezTo>
                  <a:pt x="37" y="59"/>
                  <a:pt x="36" y="58"/>
                  <a:pt x="35" y="58"/>
                </a:cubicBezTo>
                <a:cubicBezTo>
                  <a:pt x="40" y="58"/>
                  <a:pt x="44" y="56"/>
                  <a:pt x="48" y="53"/>
                </a:cubicBezTo>
                <a:cubicBezTo>
                  <a:pt x="47" y="54"/>
                  <a:pt x="47" y="56"/>
                  <a:pt x="46" y="57"/>
                </a:cubicBezTo>
                <a:close/>
                <a:moveTo>
                  <a:pt x="34" y="56"/>
                </a:moveTo>
                <a:cubicBezTo>
                  <a:pt x="21" y="56"/>
                  <a:pt x="10" y="45"/>
                  <a:pt x="10" y="32"/>
                </a:cubicBezTo>
                <a:cubicBezTo>
                  <a:pt x="10" y="19"/>
                  <a:pt x="21" y="9"/>
                  <a:pt x="34" y="9"/>
                </a:cubicBezTo>
                <a:cubicBezTo>
                  <a:pt x="47" y="9"/>
                  <a:pt x="58" y="19"/>
                  <a:pt x="58" y="32"/>
                </a:cubicBezTo>
                <a:cubicBezTo>
                  <a:pt x="58" y="45"/>
                  <a:pt x="47" y="56"/>
                  <a:pt x="34" y="56"/>
                </a:cubicBezTo>
                <a:close/>
                <a:moveTo>
                  <a:pt x="58" y="50"/>
                </a:moveTo>
                <a:cubicBezTo>
                  <a:pt x="58" y="51"/>
                  <a:pt x="56" y="51"/>
                  <a:pt x="54" y="52"/>
                </a:cubicBezTo>
                <a:cubicBezTo>
                  <a:pt x="52" y="52"/>
                  <a:pt x="51" y="52"/>
                  <a:pt x="49" y="53"/>
                </a:cubicBezTo>
                <a:cubicBezTo>
                  <a:pt x="53" y="50"/>
                  <a:pt x="56" y="46"/>
                  <a:pt x="58" y="41"/>
                </a:cubicBezTo>
                <a:cubicBezTo>
                  <a:pt x="58" y="42"/>
                  <a:pt x="58" y="44"/>
                  <a:pt x="58" y="46"/>
                </a:cubicBezTo>
                <a:cubicBezTo>
                  <a:pt x="59" y="47"/>
                  <a:pt x="59" y="49"/>
                  <a:pt x="58" y="50"/>
                </a:cubicBezTo>
                <a:close/>
                <a:moveTo>
                  <a:pt x="61" y="36"/>
                </a:moveTo>
                <a:cubicBezTo>
                  <a:pt x="60" y="37"/>
                  <a:pt x="59" y="38"/>
                  <a:pt x="58" y="40"/>
                </a:cubicBezTo>
                <a:cubicBezTo>
                  <a:pt x="59" y="37"/>
                  <a:pt x="60" y="35"/>
                  <a:pt x="60" y="32"/>
                </a:cubicBezTo>
                <a:cubicBezTo>
                  <a:pt x="60" y="30"/>
                  <a:pt x="59" y="27"/>
                  <a:pt x="58" y="25"/>
                </a:cubicBezTo>
                <a:cubicBezTo>
                  <a:pt x="59" y="26"/>
                  <a:pt x="60" y="27"/>
                  <a:pt x="61" y="28"/>
                </a:cubicBezTo>
                <a:cubicBezTo>
                  <a:pt x="63" y="30"/>
                  <a:pt x="64" y="31"/>
                  <a:pt x="64" y="32"/>
                </a:cubicBezTo>
                <a:cubicBezTo>
                  <a:pt x="64" y="34"/>
                  <a:pt x="63" y="35"/>
                  <a:pt x="61" y="36"/>
                </a:cubicBezTo>
                <a:close/>
              </a:path>
            </a:pathLst>
          </a:custGeom>
          <a:solidFill>
            <a:srgbClr val="E7E6E6">
              <a:lumMod val="75000"/>
              <a:alpha val="75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12" tIns="45707" rIns="91412" bIns="45707" numCol="1" anchor="t" anchorCtr="0" compatLnSpc="1"/>
          <a:lstStyle/>
          <a:p>
            <a:pPr defTabSz="1218565">
              <a:defRPr/>
            </a:pPr>
            <a:endParaRPr lang="en-US" sz="1800" kern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94" name="Freeform 36"/>
          <p:cNvSpPr>
            <a:spLocks noEditPoints="1"/>
          </p:cNvSpPr>
          <p:nvPr/>
        </p:nvSpPr>
        <p:spPr bwMode="auto">
          <a:xfrm>
            <a:off x="4365625" y="5051425"/>
            <a:ext cx="421640" cy="352425"/>
          </a:xfrm>
          <a:custGeom>
            <a:avLst/>
            <a:gdLst>
              <a:gd name="T0" fmla="*/ 71 w 72"/>
              <a:gd name="T1" fmla="*/ 15 h 60"/>
              <a:gd name="T2" fmla="*/ 57 w 72"/>
              <a:gd name="T3" fmla="*/ 17 h 60"/>
              <a:gd name="T4" fmla="*/ 44 w 72"/>
              <a:gd name="T5" fmla="*/ 45 h 60"/>
              <a:gd name="T6" fmla="*/ 12 w 72"/>
              <a:gd name="T7" fmla="*/ 45 h 60"/>
              <a:gd name="T8" fmla="*/ 14 w 72"/>
              <a:gd name="T9" fmla="*/ 48 h 60"/>
              <a:gd name="T10" fmla="*/ 48 w 72"/>
              <a:gd name="T11" fmla="*/ 50 h 60"/>
              <a:gd name="T12" fmla="*/ 14 w 72"/>
              <a:gd name="T13" fmla="*/ 51 h 60"/>
              <a:gd name="T14" fmla="*/ 9 w 72"/>
              <a:gd name="T15" fmla="*/ 44 h 60"/>
              <a:gd name="T16" fmla="*/ 8 w 72"/>
              <a:gd name="T17" fmla="*/ 41 h 60"/>
              <a:gd name="T18" fmla="*/ 1 w 72"/>
              <a:gd name="T19" fmla="*/ 22 h 60"/>
              <a:gd name="T20" fmla="*/ 11 w 72"/>
              <a:gd name="T21" fmla="*/ 40 h 60"/>
              <a:gd name="T22" fmla="*/ 44 w 72"/>
              <a:gd name="T23" fmla="*/ 42 h 60"/>
              <a:gd name="T24" fmla="*/ 54 w 72"/>
              <a:gd name="T25" fmla="*/ 16 h 60"/>
              <a:gd name="T26" fmla="*/ 71 w 72"/>
              <a:gd name="T27" fmla="*/ 12 h 60"/>
              <a:gd name="T28" fmla="*/ 18 w 72"/>
              <a:gd name="T29" fmla="*/ 56 h 60"/>
              <a:gd name="T30" fmla="*/ 11 w 72"/>
              <a:gd name="T31" fmla="*/ 56 h 60"/>
              <a:gd name="T32" fmla="*/ 18 w 72"/>
              <a:gd name="T33" fmla="*/ 56 h 60"/>
              <a:gd name="T34" fmla="*/ 15 w 72"/>
              <a:gd name="T35" fmla="*/ 54 h 60"/>
              <a:gd name="T36" fmla="*/ 15 w 72"/>
              <a:gd name="T37" fmla="*/ 58 h 60"/>
              <a:gd name="T38" fmla="*/ 45 w 72"/>
              <a:gd name="T39" fmla="*/ 56 h 60"/>
              <a:gd name="T40" fmla="*/ 38 w 72"/>
              <a:gd name="T41" fmla="*/ 56 h 60"/>
              <a:gd name="T42" fmla="*/ 45 w 72"/>
              <a:gd name="T43" fmla="*/ 56 h 60"/>
              <a:gd name="T44" fmla="*/ 42 w 72"/>
              <a:gd name="T45" fmla="*/ 54 h 60"/>
              <a:gd name="T46" fmla="*/ 42 w 72"/>
              <a:gd name="T47" fmla="*/ 58 h 60"/>
              <a:gd name="T48" fmla="*/ 46 w 72"/>
              <a:gd name="T49" fmla="*/ 35 h 60"/>
              <a:gd name="T50" fmla="*/ 12 w 72"/>
              <a:gd name="T51" fmla="*/ 34 h 60"/>
              <a:gd name="T52" fmla="*/ 12 w 72"/>
              <a:gd name="T53" fmla="*/ 36 h 60"/>
              <a:gd name="T54" fmla="*/ 46 w 72"/>
              <a:gd name="T55" fmla="*/ 35 h 60"/>
              <a:gd name="T56" fmla="*/ 12 w 72"/>
              <a:gd name="T57" fmla="*/ 39 h 60"/>
              <a:gd name="T58" fmla="*/ 43 w 72"/>
              <a:gd name="T59" fmla="*/ 40 h 60"/>
              <a:gd name="T60" fmla="*/ 43 w 72"/>
              <a:gd name="T61" fmla="*/ 38 h 60"/>
              <a:gd name="T62" fmla="*/ 13 w 72"/>
              <a:gd name="T63" fmla="*/ 28 h 60"/>
              <a:gd name="T64" fmla="*/ 16 w 72"/>
              <a:gd name="T65" fmla="*/ 23 h 60"/>
              <a:gd name="T66" fmla="*/ 28 w 72"/>
              <a:gd name="T67" fmla="*/ 14 h 60"/>
              <a:gd name="T68" fmla="*/ 33 w 72"/>
              <a:gd name="T69" fmla="*/ 17 h 60"/>
              <a:gd name="T70" fmla="*/ 36 w 72"/>
              <a:gd name="T71" fmla="*/ 22 h 60"/>
              <a:gd name="T72" fmla="*/ 39 w 72"/>
              <a:gd name="T73" fmla="*/ 17 h 60"/>
              <a:gd name="T74" fmla="*/ 51 w 72"/>
              <a:gd name="T75" fmla="*/ 7 h 60"/>
              <a:gd name="T76" fmla="*/ 51 w 72"/>
              <a:gd name="T77" fmla="*/ 0 h 60"/>
              <a:gd name="T78" fmla="*/ 49 w 72"/>
              <a:gd name="T79" fmla="*/ 5 h 60"/>
              <a:gd name="T80" fmla="*/ 36 w 72"/>
              <a:gd name="T81" fmla="*/ 15 h 60"/>
              <a:gd name="T82" fmla="*/ 31 w 72"/>
              <a:gd name="T83" fmla="*/ 12 h 60"/>
              <a:gd name="T84" fmla="*/ 28 w 72"/>
              <a:gd name="T85" fmla="*/ 7 h 60"/>
              <a:gd name="T86" fmla="*/ 25 w 72"/>
              <a:gd name="T87" fmla="*/ 11 h 60"/>
              <a:gd name="T88" fmla="*/ 13 w 72"/>
              <a:gd name="T89" fmla="*/ 22 h 60"/>
              <a:gd name="T90" fmla="*/ 13 w 72"/>
              <a:gd name="T91" fmla="*/ 28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2" h="60">
                <a:moveTo>
                  <a:pt x="72" y="13"/>
                </a:moveTo>
                <a:cubicBezTo>
                  <a:pt x="72" y="14"/>
                  <a:pt x="71" y="15"/>
                  <a:pt x="71" y="15"/>
                </a:cubicBezTo>
                <a:cubicBezTo>
                  <a:pt x="60" y="15"/>
                  <a:pt x="60" y="15"/>
                  <a:pt x="60" y="15"/>
                </a:cubicBezTo>
                <a:cubicBezTo>
                  <a:pt x="59" y="15"/>
                  <a:pt x="57" y="16"/>
                  <a:pt x="57" y="17"/>
                </a:cubicBezTo>
                <a:cubicBezTo>
                  <a:pt x="49" y="41"/>
                  <a:pt x="49" y="41"/>
                  <a:pt x="49" y="41"/>
                </a:cubicBezTo>
                <a:cubicBezTo>
                  <a:pt x="49" y="43"/>
                  <a:pt x="46" y="45"/>
                  <a:pt x="44" y="45"/>
                </a:cubicBezTo>
                <a:cubicBezTo>
                  <a:pt x="14" y="45"/>
                  <a:pt x="14" y="45"/>
                  <a:pt x="14" y="45"/>
                </a:cubicBezTo>
                <a:cubicBezTo>
                  <a:pt x="13" y="45"/>
                  <a:pt x="13" y="45"/>
                  <a:pt x="12" y="45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7"/>
                  <a:pt x="13" y="48"/>
                  <a:pt x="14" y="48"/>
                </a:cubicBezTo>
                <a:cubicBezTo>
                  <a:pt x="47" y="48"/>
                  <a:pt x="47" y="48"/>
                  <a:pt x="47" y="48"/>
                </a:cubicBezTo>
                <a:cubicBezTo>
                  <a:pt x="48" y="48"/>
                  <a:pt x="48" y="49"/>
                  <a:pt x="48" y="50"/>
                </a:cubicBezTo>
                <a:cubicBezTo>
                  <a:pt x="48" y="50"/>
                  <a:pt x="48" y="51"/>
                  <a:pt x="47" y="51"/>
                </a:cubicBezTo>
                <a:cubicBezTo>
                  <a:pt x="14" y="51"/>
                  <a:pt x="14" y="51"/>
                  <a:pt x="14" y="51"/>
                </a:cubicBezTo>
                <a:cubicBezTo>
                  <a:pt x="11" y="51"/>
                  <a:pt x="9" y="49"/>
                  <a:pt x="9" y="47"/>
                </a:cubicBezTo>
                <a:cubicBezTo>
                  <a:pt x="9" y="44"/>
                  <a:pt x="9" y="44"/>
                  <a:pt x="9" y="44"/>
                </a:cubicBezTo>
                <a:cubicBezTo>
                  <a:pt x="9" y="43"/>
                  <a:pt x="9" y="43"/>
                  <a:pt x="9" y="43"/>
                </a:cubicBezTo>
                <a:cubicBezTo>
                  <a:pt x="9" y="42"/>
                  <a:pt x="8" y="42"/>
                  <a:pt x="8" y="41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3"/>
                  <a:pt x="0" y="22"/>
                  <a:pt x="1" y="22"/>
                </a:cubicBezTo>
                <a:cubicBezTo>
                  <a:pt x="2" y="21"/>
                  <a:pt x="3" y="22"/>
                  <a:pt x="3" y="22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1"/>
                  <a:pt x="13" y="42"/>
                  <a:pt x="14" y="42"/>
                </a:cubicBezTo>
                <a:cubicBezTo>
                  <a:pt x="44" y="42"/>
                  <a:pt x="44" y="42"/>
                  <a:pt x="44" y="42"/>
                </a:cubicBezTo>
                <a:cubicBezTo>
                  <a:pt x="45" y="42"/>
                  <a:pt x="46" y="41"/>
                  <a:pt x="47" y="40"/>
                </a:cubicBezTo>
                <a:cubicBezTo>
                  <a:pt x="54" y="16"/>
                  <a:pt x="54" y="16"/>
                  <a:pt x="54" y="16"/>
                </a:cubicBezTo>
                <a:cubicBezTo>
                  <a:pt x="55" y="13"/>
                  <a:pt x="57" y="12"/>
                  <a:pt x="60" y="12"/>
                </a:cubicBezTo>
                <a:cubicBezTo>
                  <a:pt x="71" y="12"/>
                  <a:pt x="71" y="12"/>
                  <a:pt x="71" y="12"/>
                </a:cubicBezTo>
                <a:cubicBezTo>
                  <a:pt x="71" y="12"/>
                  <a:pt x="72" y="12"/>
                  <a:pt x="72" y="13"/>
                </a:cubicBezTo>
                <a:close/>
                <a:moveTo>
                  <a:pt x="18" y="56"/>
                </a:moveTo>
                <a:cubicBezTo>
                  <a:pt x="18" y="58"/>
                  <a:pt x="17" y="60"/>
                  <a:pt x="15" y="60"/>
                </a:cubicBezTo>
                <a:cubicBezTo>
                  <a:pt x="13" y="60"/>
                  <a:pt x="11" y="58"/>
                  <a:pt x="11" y="56"/>
                </a:cubicBezTo>
                <a:cubicBezTo>
                  <a:pt x="11" y="54"/>
                  <a:pt x="13" y="52"/>
                  <a:pt x="15" y="52"/>
                </a:cubicBezTo>
                <a:cubicBezTo>
                  <a:pt x="17" y="52"/>
                  <a:pt x="18" y="54"/>
                  <a:pt x="18" y="56"/>
                </a:cubicBezTo>
                <a:close/>
                <a:moveTo>
                  <a:pt x="16" y="56"/>
                </a:moveTo>
                <a:cubicBezTo>
                  <a:pt x="16" y="55"/>
                  <a:pt x="16" y="54"/>
                  <a:pt x="15" y="54"/>
                </a:cubicBezTo>
                <a:cubicBezTo>
                  <a:pt x="14" y="54"/>
                  <a:pt x="13" y="55"/>
                  <a:pt x="13" y="56"/>
                </a:cubicBezTo>
                <a:cubicBezTo>
                  <a:pt x="13" y="57"/>
                  <a:pt x="14" y="58"/>
                  <a:pt x="15" y="58"/>
                </a:cubicBezTo>
                <a:cubicBezTo>
                  <a:pt x="16" y="58"/>
                  <a:pt x="16" y="57"/>
                  <a:pt x="16" y="56"/>
                </a:cubicBezTo>
                <a:close/>
                <a:moveTo>
                  <a:pt x="45" y="56"/>
                </a:moveTo>
                <a:cubicBezTo>
                  <a:pt x="45" y="58"/>
                  <a:pt x="44" y="60"/>
                  <a:pt x="42" y="60"/>
                </a:cubicBezTo>
                <a:cubicBezTo>
                  <a:pt x="40" y="60"/>
                  <a:pt x="38" y="58"/>
                  <a:pt x="38" y="56"/>
                </a:cubicBezTo>
                <a:cubicBezTo>
                  <a:pt x="38" y="54"/>
                  <a:pt x="40" y="52"/>
                  <a:pt x="42" y="52"/>
                </a:cubicBezTo>
                <a:cubicBezTo>
                  <a:pt x="44" y="52"/>
                  <a:pt x="45" y="54"/>
                  <a:pt x="45" y="56"/>
                </a:cubicBezTo>
                <a:close/>
                <a:moveTo>
                  <a:pt x="43" y="56"/>
                </a:moveTo>
                <a:cubicBezTo>
                  <a:pt x="43" y="55"/>
                  <a:pt x="43" y="54"/>
                  <a:pt x="42" y="54"/>
                </a:cubicBezTo>
                <a:cubicBezTo>
                  <a:pt x="41" y="54"/>
                  <a:pt x="40" y="55"/>
                  <a:pt x="40" y="56"/>
                </a:cubicBezTo>
                <a:cubicBezTo>
                  <a:pt x="40" y="57"/>
                  <a:pt x="41" y="58"/>
                  <a:pt x="42" y="58"/>
                </a:cubicBezTo>
                <a:cubicBezTo>
                  <a:pt x="43" y="58"/>
                  <a:pt x="43" y="57"/>
                  <a:pt x="43" y="56"/>
                </a:cubicBezTo>
                <a:close/>
                <a:moveTo>
                  <a:pt x="46" y="35"/>
                </a:moveTo>
                <a:cubicBezTo>
                  <a:pt x="46" y="34"/>
                  <a:pt x="45" y="34"/>
                  <a:pt x="45" y="34"/>
                </a:cubicBezTo>
                <a:cubicBezTo>
                  <a:pt x="12" y="34"/>
                  <a:pt x="12" y="34"/>
                  <a:pt x="12" y="34"/>
                </a:cubicBezTo>
                <a:cubicBezTo>
                  <a:pt x="11" y="34"/>
                  <a:pt x="11" y="34"/>
                  <a:pt x="11" y="35"/>
                </a:cubicBezTo>
                <a:cubicBezTo>
                  <a:pt x="11" y="35"/>
                  <a:pt x="11" y="36"/>
                  <a:pt x="12" y="36"/>
                </a:cubicBezTo>
                <a:cubicBezTo>
                  <a:pt x="45" y="36"/>
                  <a:pt x="45" y="36"/>
                  <a:pt x="45" y="36"/>
                </a:cubicBezTo>
                <a:cubicBezTo>
                  <a:pt x="45" y="36"/>
                  <a:pt x="46" y="35"/>
                  <a:pt x="46" y="35"/>
                </a:cubicBezTo>
                <a:close/>
                <a:moveTo>
                  <a:pt x="13" y="38"/>
                </a:moveTo>
                <a:cubicBezTo>
                  <a:pt x="13" y="38"/>
                  <a:pt x="12" y="39"/>
                  <a:pt x="12" y="39"/>
                </a:cubicBezTo>
                <a:cubicBezTo>
                  <a:pt x="12" y="40"/>
                  <a:pt x="13" y="40"/>
                  <a:pt x="13" y="40"/>
                </a:cubicBezTo>
                <a:cubicBezTo>
                  <a:pt x="43" y="40"/>
                  <a:pt x="43" y="40"/>
                  <a:pt x="43" y="40"/>
                </a:cubicBezTo>
                <a:cubicBezTo>
                  <a:pt x="44" y="40"/>
                  <a:pt x="44" y="40"/>
                  <a:pt x="44" y="39"/>
                </a:cubicBezTo>
                <a:cubicBezTo>
                  <a:pt x="44" y="39"/>
                  <a:pt x="44" y="38"/>
                  <a:pt x="43" y="38"/>
                </a:cubicBezTo>
                <a:lnTo>
                  <a:pt x="13" y="38"/>
                </a:lnTo>
                <a:close/>
                <a:moveTo>
                  <a:pt x="13" y="28"/>
                </a:moveTo>
                <a:cubicBezTo>
                  <a:pt x="14" y="28"/>
                  <a:pt x="16" y="27"/>
                  <a:pt x="16" y="25"/>
                </a:cubicBezTo>
                <a:cubicBezTo>
                  <a:pt x="16" y="24"/>
                  <a:pt x="16" y="24"/>
                  <a:pt x="16" y="23"/>
                </a:cubicBezTo>
                <a:cubicBezTo>
                  <a:pt x="26" y="13"/>
                  <a:pt x="26" y="13"/>
                  <a:pt x="26" y="13"/>
                </a:cubicBezTo>
                <a:cubicBezTo>
                  <a:pt x="27" y="13"/>
                  <a:pt x="27" y="14"/>
                  <a:pt x="28" y="14"/>
                </a:cubicBezTo>
                <a:cubicBezTo>
                  <a:pt x="28" y="14"/>
                  <a:pt x="29" y="13"/>
                  <a:pt x="29" y="13"/>
                </a:cubicBezTo>
                <a:cubicBezTo>
                  <a:pt x="33" y="17"/>
                  <a:pt x="33" y="17"/>
                  <a:pt x="33" y="17"/>
                </a:cubicBezTo>
                <a:cubicBezTo>
                  <a:pt x="33" y="18"/>
                  <a:pt x="33" y="18"/>
                  <a:pt x="33" y="19"/>
                </a:cubicBezTo>
                <a:cubicBezTo>
                  <a:pt x="33" y="20"/>
                  <a:pt x="34" y="22"/>
                  <a:pt x="36" y="22"/>
                </a:cubicBezTo>
                <a:cubicBezTo>
                  <a:pt x="38" y="22"/>
                  <a:pt x="39" y="20"/>
                  <a:pt x="39" y="19"/>
                </a:cubicBezTo>
                <a:cubicBezTo>
                  <a:pt x="39" y="18"/>
                  <a:pt x="39" y="18"/>
                  <a:pt x="39" y="17"/>
                </a:cubicBezTo>
                <a:cubicBezTo>
                  <a:pt x="50" y="6"/>
                  <a:pt x="50" y="6"/>
                  <a:pt x="50" y="6"/>
                </a:cubicBezTo>
                <a:cubicBezTo>
                  <a:pt x="50" y="7"/>
                  <a:pt x="51" y="7"/>
                  <a:pt x="51" y="7"/>
                </a:cubicBezTo>
                <a:cubicBezTo>
                  <a:pt x="53" y="7"/>
                  <a:pt x="54" y="5"/>
                  <a:pt x="54" y="4"/>
                </a:cubicBezTo>
                <a:cubicBezTo>
                  <a:pt x="54" y="2"/>
                  <a:pt x="53" y="0"/>
                  <a:pt x="51" y="0"/>
                </a:cubicBezTo>
                <a:cubicBezTo>
                  <a:pt x="50" y="0"/>
                  <a:pt x="48" y="2"/>
                  <a:pt x="48" y="4"/>
                </a:cubicBezTo>
                <a:cubicBezTo>
                  <a:pt x="48" y="4"/>
                  <a:pt x="48" y="5"/>
                  <a:pt x="49" y="5"/>
                </a:cubicBezTo>
                <a:cubicBezTo>
                  <a:pt x="38" y="16"/>
                  <a:pt x="38" y="16"/>
                  <a:pt x="38" y="16"/>
                </a:cubicBezTo>
                <a:cubicBezTo>
                  <a:pt x="37" y="16"/>
                  <a:pt x="37" y="15"/>
                  <a:pt x="36" y="15"/>
                </a:cubicBezTo>
                <a:cubicBezTo>
                  <a:pt x="36" y="15"/>
                  <a:pt x="35" y="16"/>
                  <a:pt x="35" y="16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1"/>
                  <a:pt x="31" y="11"/>
                  <a:pt x="31" y="10"/>
                </a:cubicBezTo>
                <a:cubicBezTo>
                  <a:pt x="31" y="9"/>
                  <a:pt x="30" y="7"/>
                  <a:pt x="28" y="7"/>
                </a:cubicBezTo>
                <a:cubicBezTo>
                  <a:pt x="26" y="7"/>
                  <a:pt x="25" y="9"/>
                  <a:pt x="25" y="10"/>
                </a:cubicBezTo>
                <a:cubicBezTo>
                  <a:pt x="25" y="11"/>
                  <a:pt x="25" y="11"/>
                  <a:pt x="25" y="11"/>
                </a:cubicBezTo>
                <a:cubicBezTo>
                  <a:pt x="14" y="22"/>
                  <a:pt x="14" y="22"/>
                  <a:pt x="14" y="22"/>
                </a:cubicBezTo>
                <a:cubicBezTo>
                  <a:pt x="14" y="22"/>
                  <a:pt x="13" y="22"/>
                  <a:pt x="13" y="22"/>
                </a:cubicBezTo>
                <a:cubicBezTo>
                  <a:pt x="11" y="22"/>
                  <a:pt x="10" y="23"/>
                  <a:pt x="10" y="25"/>
                </a:cubicBezTo>
                <a:cubicBezTo>
                  <a:pt x="10" y="27"/>
                  <a:pt x="11" y="28"/>
                  <a:pt x="13" y="28"/>
                </a:cubicBezTo>
                <a:close/>
              </a:path>
            </a:pathLst>
          </a:custGeom>
          <a:solidFill>
            <a:srgbClr val="E7E6E6">
              <a:lumMod val="75000"/>
              <a:alpha val="75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12" tIns="45707" rIns="91412" bIns="45707" numCol="1" anchor="t" anchorCtr="0" compatLnSpc="1"/>
          <a:lstStyle/>
          <a:p>
            <a:pPr defTabSz="1218565">
              <a:defRPr/>
            </a:pPr>
            <a:endParaRPr lang="en-US" sz="1800" kern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95" name="Freeform 37"/>
          <p:cNvSpPr>
            <a:spLocks noEditPoints="1"/>
          </p:cNvSpPr>
          <p:nvPr/>
        </p:nvSpPr>
        <p:spPr bwMode="auto">
          <a:xfrm>
            <a:off x="6943090" y="2389505"/>
            <a:ext cx="375285" cy="361315"/>
          </a:xfrm>
          <a:custGeom>
            <a:avLst/>
            <a:gdLst>
              <a:gd name="T0" fmla="*/ 65 w 67"/>
              <a:gd name="T1" fmla="*/ 41 h 64"/>
              <a:gd name="T2" fmla="*/ 46 w 67"/>
              <a:gd name="T3" fmla="*/ 41 h 64"/>
              <a:gd name="T4" fmla="*/ 46 w 67"/>
              <a:gd name="T5" fmla="*/ 34 h 64"/>
              <a:gd name="T6" fmla="*/ 44 w 67"/>
              <a:gd name="T7" fmla="*/ 32 h 64"/>
              <a:gd name="T8" fmla="*/ 23 w 67"/>
              <a:gd name="T9" fmla="*/ 32 h 64"/>
              <a:gd name="T10" fmla="*/ 21 w 67"/>
              <a:gd name="T11" fmla="*/ 34 h 64"/>
              <a:gd name="T12" fmla="*/ 21 w 67"/>
              <a:gd name="T13" fmla="*/ 47 h 64"/>
              <a:gd name="T14" fmla="*/ 2 w 67"/>
              <a:gd name="T15" fmla="*/ 47 h 64"/>
              <a:gd name="T16" fmla="*/ 0 w 67"/>
              <a:gd name="T17" fmla="*/ 49 h 64"/>
              <a:gd name="T18" fmla="*/ 0 w 67"/>
              <a:gd name="T19" fmla="*/ 62 h 64"/>
              <a:gd name="T20" fmla="*/ 2 w 67"/>
              <a:gd name="T21" fmla="*/ 64 h 64"/>
              <a:gd name="T22" fmla="*/ 23 w 67"/>
              <a:gd name="T23" fmla="*/ 64 h 64"/>
              <a:gd name="T24" fmla="*/ 44 w 67"/>
              <a:gd name="T25" fmla="*/ 64 h 64"/>
              <a:gd name="T26" fmla="*/ 65 w 67"/>
              <a:gd name="T27" fmla="*/ 64 h 64"/>
              <a:gd name="T28" fmla="*/ 67 w 67"/>
              <a:gd name="T29" fmla="*/ 62 h 64"/>
              <a:gd name="T30" fmla="*/ 67 w 67"/>
              <a:gd name="T31" fmla="*/ 43 h 64"/>
              <a:gd name="T32" fmla="*/ 65 w 67"/>
              <a:gd name="T33" fmla="*/ 41 h 64"/>
              <a:gd name="T34" fmla="*/ 45 w 67"/>
              <a:gd name="T35" fmla="*/ 61 h 64"/>
              <a:gd name="T36" fmla="*/ 45 w 67"/>
              <a:gd name="T37" fmla="*/ 44 h 64"/>
              <a:gd name="T38" fmla="*/ 64 w 67"/>
              <a:gd name="T39" fmla="*/ 44 h 64"/>
              <a:gd name="T40" fmla="*/ 64 w 67"/>
              <a:gd name="T41" fmla="*/ 61 h 64"/>
              <a:gd name="T42" fmla="*/ 45 w 67"/>
              <a:gd name="T43" fmla="*/ 61 h 64"/>
              <a:gd name="T44" fmla="*/ 24 w 67"/>
              <a:gd name="T45" fmla="*/ 49 h 64"/>
              <a:gd name="T46" fmla="*/ 24 w 67"/>
              <a:gd name="T47" fmla="*/ 35 h 64"/>
              <a:gd name="T48" fmla="*/ 43 w 67"/>
              <a:gd name="T49" fmla="*/ 35 h 64"/>
              <a:gd name="T50" fmla="*/ 43 w 67"/>
              <a:gd name="T51" fmla="*/ 43 h 64"/>
              <a:gd name="T52" fmla="*/ 43 w 67"/>
              <a:gd name="T53" fmla="*/ 61 h 64"/>
              <a:gd name="T54" fmla="*/ 24 w 67"/>
              <a:gd name="T55" fmla="*/ 61 h 64"/>
              <a:gd name="T56" fmla="*/ 24 w 67"/>
              <a:gd name="T57" fmla="*/ 49 h 64"/>
              <a:gd name="T58" fmla="*/ 22 w 67"/>
              <a:gd name="T59" fmla="*/ 61 h 64"/>
              <a:gd name="T60" fmla="*/ 3 w 67"/>
              <a:gd name="T61" fmla="*/ 61 h 64"/>
              <a:gd name="T62" fmla="*/ 3 w 67"/>
              <a:gd name="T63" fmla="*/ 50 h 64"/>
              <a:gd name="T64" fmla="*/ 22 w 67"/>
              <a:gd name="T65" fmla="*/ 50 h 64"/>
              <a:gd name="T66" fmla="*/ 22 w 67"/>
              <a:gd name="T67" fmla="*/ 61 h 64"/>
              <a:gd name="T68" fmla="*/ 32 w 67"/>
              <a:gd name="T69" fmla="*/ 20 h 64"/>
              <a:gd name="T70" fmla="*/ 32 w 67"/>
              <a:gd name="T71" fmla="*/ 9 h 64"/>
              <a:gd name="T72" fmla="*/ 30 w 67"/>
              <a:gd name="T73" fmla="*/ 10 h 64"/>
              <a:gd name="T74" fmla="*/ 29 w 67"/>
              <a:gd name="T75" fmla="*/ 10 h 64"/>
              <a:gd name="T76" fmla="*/ 29 w 67"/>
              <a:gd name="T77" fmla="*/ 9 h 64"/>
              <a:gd name="T78" fmla="*/ 33 w 67"/>
              <a:gd name="T79" fmla="*/ 6 h 64"/>
              <a:gd name="T80" fmla="*/ 34 w 67"/>
              <a:gd name="T81" fmla="*/ 6 h 64"/>
              <a:gd name="T82" fmla="*/ 34 w 67"/>
              <a:gd name="T83" fmla="*/ 7 h 64"/>
              <a:gd name="T84" fmla="*/ 34 w 67"/>
              <a:gd name="T85" fmla="*/ 20 h 64"/>
              <a:gd name="T86" fmla="*/ 37 w 67"/>
              <a:gd name="T87" fmla="*/ 20 h 64"/>
              <a:gd name="T88" fmla="*/ 38 w 67"/>
              <a:gd name="T89" fmla="*/ 21 h 64"/>
              <a:gd name="T90" fmla="*/ 37 w 67"/>
              <a:gd name="T91" fmla="*/ 22 h 64"/>
              <a:gd name="T92" fmla="*/ 30 w 67"/>
              <a:gd name="T93" fmla="*/ 22 h 64"/>
              <a:gd name="T94" fmla="*/ 29 w 67"/>
              <a:gd name="T95" fmla="*/ 21 h 64"/>
              <a:gd name="T96" fmla="*/ 30 w 67"/>
              <a:gd name="T97" fmla="*/ 20 h 64"/>
              <a:gd name="T98" fmla="*/ 32 w 67"/>
              <a:gd name="T99" fmla="*/ 20 h 64"/>
              <a:gd name="T100" fmla="*/ 33 w 67"/>
              <a:gd name="T101" fmla="*/ 28 h 64"/>
              <a:gd name="T102" fmla="*/ 47 w 67"/>
              <a:gd name="T103" fmla="*/ 14 h 64"/>
              <a:gd name="T104" fmla="*/ 33 w 67"/>
              <a:gd name="T105" fmla="*/ 0 h 64"/>
              <a:gd name="T106" fmla="*/ 20 w 67"/>
              <a:gd name="T107" fmla="*/ 14 h 64"/>
              <a:gd name="T108" fmla="*/ 33 w 67"/>
              <a:gd name="T109" fmla="*/ 28 h 64"/>
              <a:gd name="T110" fmla="*/ 33 w 67"/>
              <a:gd name="T111" fmla="*/ 3 h 64"/>
              <a:gd name="T112" fmla="*/ 44 w 67"/>
              <a:gd name="T113" fmla="*/ 14 h 64"/>
              <a:gd name="T114" fmla="*/ 33 w 67"/>
              <a:gd name="T115" fmla="*/ 25 h 64"/>
              <a:gd name="T116" fmla="*/ 23 w 67"/>
              <a:gd name="T117" fmla="*/ 14 h 64"/>
              <a:gd name="T118" fmla="*/ 33 w 67"/>
              <a:gd name="T119" fmla="*/ 3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7" h="64">
                <a:moveTo>
                  <a:pt x="65" y="41"/>
                </a:moveTo>
                <a:cubicBezTo>
                  <a:pt x="46" y="41"/>
                  <a:pt x="46" y="41"/>
                  <a:pt x="46" y="41"/>
                </a:cubicBezTo>
                <a:cubicBezTo>
                  <a:pt x="46" y="34"/>
                  <a:pt x="46" y="34"/>
                  <a:pt x="46" y="34"/>
                </a:cubicBezTo>
                <a:cubicBezTo>
                  <a:pt x="46" y="32"/>
                  <a:pt x="45" y="32"/>
                  <a:pt x="44" y="32"/>
                </a:cubicBezTo>
                <a:cubicBezTo>
                  <a:pt x="23" y="32"/>
                  <a:pt x="23" y="32"/>
                  <a:pt x="23" y="32"/>
                </a:cubicBezTo>
                <a:cubicBezTo>
                  <a:pt x="22" y="32"/>
                  <a:pt x="21" y="32"/>
                  <a:pt x="21" y="34"/>
                </a:cubicBezTo>
                <a:cubicBezTo>
                  <a:pt x="21" y="47"/>
                  <a:pt x="21" y="47"/>
                  <a:pt x="21" y="47"/>
                </a:cubicBezTo>
                <a:cubicBezTo>
                  <a:pt x="2" y="47"/>
                  <a:pt x="2" y="47"/>
                  <a:pt x="2" y="47"/>
                </a:cubicBezTo>
                <a:cubicBezTo>
                  <a:pt x="1" y="47"/>
                  <a:pt x="0" y="48"/>
                  <a:pt x="0" y="49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63"/>
                  <a:pt x="1" y="64"/>
                  <a:pt x="2" y="64"/>
                </a:cubicBezTo>
                <a:cubicBezTo>
                  <a:pt x="23" y="64"/>
                  <a:pt x="23" y="64"/>
                  <a:pt x="23" y="64"/>
                </a:cubicBezTo>
                <a:cubicBezTo>
                  <a:pt x="44" y="64"/>
                  <a:pt x="44" y="64"/>
                  <a:pt x="44" y="64"/>
                </a:cubicBezTo>
                <a:cubicBezTo>
                  <a:pt x="65" y="64"/>
                  <a:pt x="65" y="64"/>
                  <a:pt x="65" y="64"/>
                </a:cubicBezTo>
                <a:cubicBezTo>
                  <a:pt x="66" y="64"/>
                  <a:pt x="67" y="63"/>
                  <a:pt x="67" y="62"/>
                </a:cubicBezTo>
                <a:cubicBezTo>
                  <a:pt x="67" y="43"/>
                  <a:pt x="67" y="43"/>
                  <a:pt x="67" y="43"/>
                </a:cubicBezTo>
                <a:cubicBezTo>
                  <a:pt x="67" y="42"/>
                  <a:pt x="66" y="41"/>
                  <a:pt x="65" y="41"/>
                </a:cubicBezTo>
                <a:close/>
                <a:moveTo>
                  <a:pt x="45" y="61"/>
                </a:moveTo>
                <a:cubicBezTo>
                  <a:pt x="45" y="44"/>
                  <a:pt x="45" y="44"/>
                  <a:pt x="45" y="44"/>
                </a:cubicBezTo>
                <a:cubicBezTo>
                  <a:pt x="64" y="44"/>
                  <a:pt x="64" y="44"/>
                  <a:pt x="64" y="44"/>
                </a:cubicBezTo>
                <a:cubicBezTo>
                  <a:pt x="64" y="61"/>
                  <a:pt x="64" y="61"/>
                  <a:pt x="64" y="61"/>
                </a:cubicBezTo>
                <a:lnTo>
                  <a:pt x="45" y="61"/>
                </a:lnTo>
                <a:close/>
                <a:moveTo>
                  <a:pt x="24" y="49"/>
                </a:moveTo>
                <a:cubicBezTo>
                  <a:pt x="24" y="35"/>
                  <a:pt x="24" y="35"/>
                  <a:pt x="24" y="35"/>
                </a:cubicBezTo>
                <a:cubicBezTo>
                  <a:pt x="43" y="35"/>
                  <a:pt x="43" y="35"/>
                  <a:pt x="43" y="35"/>
                </a:cubicBezTo>
                <a:cubicBezTo>
                  <a:pt x="43" y="43"/>
                  <a:pt x="43" y="43"/>
                  <a:pt x="43" y="43"/>
                </a:cubicBezTo>
                <a:cubicBezTo>
                  <a:pt x="43" y="61"/>
                  <a:pt x="43" y="61"/>
                  <a:pt x="43" y="61"/>
                </a:cubicBezTo>
                <a:cubicBezTo>
                  <a:pt x="24" y="61"/>
                  <a:pt x="24" y="61"/>
                  <a:pt x="24" y="61"/>
                </a:cubicBezTo>
                <a:lnTo>
                  <a:pt x="24" y="49"/>
                </a:lnTo>
                <a:close/>
                <a:moveTo>
                  <a:pt x="22" y="61"/>
                </a:moveTo>
                <a:cubicBezTo>
                  <a:pt x="3" y="61"/>
                  <a:pt x="3" y="61"/>
                  <a:pt x="3" y="61"/>
                </a:cubicBezTo>
                <a:cubicBezTo>
                  <a:pt x="3" y="50"/>
                  <a:pt x="3" y="50"/>
                  <a:pt x="3" y="50"/>
                </a:cubicBezTo>
                <a:cubicBezTo>
                  <a:pt x="22" y="50"/>
                  <a:pt x="22" y="50"/>
                  <a:pt x="22" y="50"/>
                </a:cubicBezTo>
                <a:lnTo>
                  <a:pt x="22" y="61"/>
                </a:lnTo>
                <a:close/>
                <a:moveTo>
                  <a:pt x="32" y="20"/>
                </a:moveTo>
                <a:cubicBezTo>
                  <a:pt x="32" y="9"/>
                  <a:pt x="32" y="9"/>
                  <a:pt x="32" y="9"/>
                </a:cubicBezTo>
                <a:cubicBezTo>
                  <a:pt x="30" y="10"/>
                  <a:pt x="30" y="10"/>
                  <a:pt x="30" y="10"/>
                </a:cubicBezTo>
                <a:cubicBezTo>
                  <a:pt x="30" y="11"/>
                  <a:pt x="29" y="11"/>
                  <a:pt x="29" y="10"/>
                </a:cubicBezTo>
                <a:cubicBezTo>
                  <a:pt x="29" y="10"/>
                  <a:pt x="29" y="9"/>
                  <a:pt x="29" y="9"/>
                </a:cubicBezTo>
                <a:cubicBezTo>
                  <a:pt x="33" y="6"/>
                  <a:pt x="33" y="6"/>
                  <a:pt x="33" y="6"/>
                </a:cubicBezTo>
                <a:cubicBezTo>
                  <a:pt x="33" y="6"/>
                  <a:pt x="33" y="6"/>
                  <a:pt x="34" y="6"/>
                </a:cubicBezTo>
                <a:cubicBezTo>
                  <a:pt x="34" y="6"/>
                  <a:pt x="34" y="7"/>
                  <a:pt x="34" y="7"/>
                </a:cubicBezTo>
                <a:cubicBezTo>
                  <a:pt x="34" y="20"/>
                  <a:pt x="34" y="20"/>
                  <a:pt x="34" y="20"/>
                </a:cubicBezTo>
                <a:cubicBezTo>
                  <a:pt x="37" y="20"/>
                  <a:pt x="37" y="20"/>
                  <a:pt x="37" y="20"/>
                </a:cubicBezTo>
                <a:cubicBezTo>
                  <a:pt x="37" y="20"/>
                  <a:pt x="38" y="21"/>
                  <a:pt x="38" y="21"/>
                </a:cubicBezTo>
                <a:cubicBezTo>
                  <a:pt x="38" y="22"/>
                  <a:pt x="37" y="22"/>
                  <a:pt x="37" y="22"/>
                </a:cubicBezTo>
                <a:cubicBezTo>
                  <a:pt x="30" y="22"/>
                  <a:pt x="30" y="22"/>
                  <a:pt x="30" y="22"/>
                </a:cubicBezTo>
                <a:cubicBezTo>
                  <a:pt x="29" y="22"/>
                  <a:pt x="29" y="22"/>
                  <a:pt x="29" y="21"/>
                </a:cubicBezTo>
                <a:cubicBezTo>
                  <a:pt x="29" y="21"/>
                  <a:pt x="29" y="20"/>
                  <a:pt x="30" y="20"/>
                </a:cubicBezTo>
                <a:lnTo>
                  <a:pt x="32" y="20"/>
                </a:lnTo>
                <a:close/>
                <a:moveTo>
                  <a:pt x="33" y="28"/>
                </a:moveTo>
                <a:cubicBezTo>
                  <a:pt x="41" y="28"/>
                  <a:pt x="47" y="22"/>
                  <a:pt x="47" y="14"/>
                </a:cubicBezTo>
                <a:cubicBezTo>
                  <a:pt x="47" y="7"/>
                  <a:pt x="41" y="0"/>
                  <a:pt x="33" y="0"/>
                </a:cubicBezTo>
                <a:cubicBezTo>
                  <a:pt x="26" y="0"/>
                  <a:pt x="20" y="7"/>
                  <a:pt x="20" y="14"/>
                </a:cubicBezTo>
                <a:cubicBezTo>
                  <a:pt x="20" y="22"/>
                  <a:pt x="26" y="28"/>
                  <a:pt x="33" y="28"/>
                </a:cubicBezTo>
                <a:close/>
                <a:moveTo>
                  <a:pt x="33" y="3"/>
                </a:moveTo>
                <a:cubicBezTo>
                  <a:pt x="39" y="3"/>
                  <a:pt x="44" y="8"/>
                  <a:pt x="44" y="14"/>
                </a:cubicBezTo>
                <a:cubicBezTo>
                  <a:pt x="44" y="20"/>
                  <a:pt x="39" y="25"/>
                  <a:pt x="33" y="25"/>
                </a:cubicBezTo>
                <a:cubicBezTo>
                  <a:pt x="27" y="25"/>
                  <a:pt x="23" y="20"/>
                  <a:pt x="23" y="14"/>
                </a:cubicBezTo>
                <a:cubicBezTo>
                  <a:pt x="23" y="8"/>
                  <a:pt x="27" y="3"/>
                  <a:pt x="33" y="3"/>
                </a:cubicBezTo>
                <a:close/>
              </a:path>
            </a:pathLst>
          </a:custGeom>
          <a:solidFill>
            <a:srgbClr val="E7E6E6">
              <a:lumMod val="75000"/>
              <a:alpha val="75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12" tIns="45707" rIns="91412" bIns="45707" numCol="1" anchor="t" anchorCtr="0" compatLnSpc="1"/>
          <a:lstStyle/>
          <a:p>
            <a:pPr defTabSz="1218565">
              <a:defRPr/>
            </a:pPr>
            <a:endParaRPr lang="en-US" sz="1800" kern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96" name="Freeform 31"/>
          <p:cNvSpPr>
            <a:spLocks noEditPoints="1"/>
          </p:cNvSpPr>
          <p:nvPr/>
        </p:nvSpPr>
        <p:spPr bwMode="auto">
          <a:xfrm>
            <a:off x="4945380" y="2447290"/>
            <a:ext cx="424180" cy="461645"/>
          </a:xfrm>
          <a:custGeom>
            <a:avLst/>
            <a:gdLst>
              <a:gd name="T0" fmla="*/ 42 w 58"/>
              <a:gd name="T1" fmla="*/ 4 h 63"/>
              <a:gd name="T2" fmla="*/ 41 w 58"/>
              <a:gd name="T3" fmla="*/ 10 h 63"/>
              <a:gd name="T4" fmla="*/ 17 w 58"/>
              <a:gd name="T5" fmla="*/ 47 h 63"/>
              <a:gd name="T6" fmla="*/ 15 w 58"/>
              <a:gd name="T7" fmla="*/ 54 h 63"/>
              <a:gd name="T8" fmla="*/ 19 w 58"/>
              <a:gd name="T9" fmla="*/ 47 h 63"/>
              <a:gd name="T10" fmla="*/ 49 w 58"/>
              <a:gd name="T11" fmla="*/ 19 h 63"/>
              <a:gd name="T12" fmla="*/ 53 w 58"/>
              <a:gd name="T13" fmla="*/ 14 h 63"/>
              <a:gd name="T14" fmla="*/ 48 w 58"/>
              <a:gd name="T15" fmla="*/ 19 h 63"/>
              <a:gd name="T16" fmla="*/ 4 w 58"/>
              <a:gd name="T17" fmla="*/ 43 h 63"/>
              <a:gd name="T18" fmla="*/ 11 w 58"/>
              <a:gd name="T19" fmla="*/ 41 h 63"/>
              <a:gd name="T20" fmla="*/ 57 w 58"/>
              <a:gd name="T21" fmla="*/ 28 h 63"/>
              <a:gd name="T22" fmla="*/ 51 w 58"/>
              <a:gd name="T23" fmla="*/ 30 h 63"/>
              <a:gd name="T24" fmla="*/ 57 w 58"/>
              <a:gd name="T25" fmla="*/ 28 h 63"/>
              <a:gd name="T26" fmla="*/ 1 w 58"/>
              <a:gd name="T27" fmla="*/ 28 h 63"/>
              <a:gd name="T28" fmla="*/ 7 w 58"/>
              <a:gd name="T29" fmla="*/ 30 h 63"/>
              <a:gd name="T30" fmla="*/ 48 w 58"/>
              <a:gd name="T31" fmla="*/ 39 h 63"/>
              <a:gd name="T32" fmla="*/ 54 w 58"/>
              <a:gd name="T33" fmla="*/ 44 h 63"/>
              <a:gd name="T34" fmla="*/ 49 w 58"/>
              <a:gd name="T35" fmla="*/ 39 h 63"/>
              <a:gd name="T36" fmla="*/ 5 w 58"/>
              <a:gd name="T37" fmla="*/ 16 h 63"/>
              <a:gd name="T38" fmla="*/ 11 w 58"/>
              <a:gd name="T39" fmla="*/ 18 h 63"/>
              <a:gd name="T40" fmla="*/ 41 w 58"/>
              <a:gd name="T41" fmla="*/ 47 h 63"/>
              <a:gd name="T42" fmla="*/ 42 w 58"/>
              <a:gd name="T43" fmla="*/ 54 h 63"/>
              <a:gd name="T44" fmla="*/ 44 w 58"/>
              <a:gd name="T45" fmla="*/ 53 h 63"/>
              <a:gd name="T46" fmla="*/ 18 w 58"/>
              <a:gd name="T47" fmla="*/ 11 h 63"/>
              <a:gd name="T48" fmla="*/ 16 w 58"/>
              <a:gd name="T49" fmla="*/ 4 h 63"/>
              <a:gd name="T50" fmla="*/ 17 w 58"/>
              <a:gd name="T51" fmla="*/ 10 h 63"/>
              <a:gd name="T52" fmla="*/ 30 w 58"/>
              <a:gd name="T53" fmla="*/ 1 h 63"/>
              <a:gd name="T54" fmla="*/ 28 w 58"/>
              <a:gd name="T55" fmla="*/ 7 h 63"/>
              <a:gd name="T56" fmla="*/ 40 w 58"/>
              <a:gd name="T57" fmla="*/ 41 h 63"/>
              <a:gd name="T58" fmla="*/ 37 w 58"/>
              <a:gd name="T59" fmla="*/ 51 h 63"/>
              <a:gd name="T60" fmla="*/ 38 w 58"/>
              <a:gd name="T61" fmla="*/ 55 h 63"/>
              <a:gd name="T62" fmla="*/ 35 w 58"/>
              <a:gd name="T63" fmla="*/ 60 h 63"/>
              <a:gd name="T64" fmla="*/ 28 w 58"/>
              <a:gd name="T65" fmla="*/ 63 h 63"/>
              <a:gd name="T66" fmla="*/ 21 w 58"/>
              <a:gd name="T67" fmla="*/ 58 h 63"/>
              <a:gd name="T68" fmla="*/ 22 w 58"/>
              <a:gd name="T69" fmla="*/ 53 h 63"/>
              <a:gd name="T70" fmla="*/ 21 w 58"/>
              <a:gd name="T71" fmla="*/ 49 h 63"/>
              <a:gd name="T72" fmla="*/ 13 w 58"/>
              <a:gd name="T73" fmla="*/ 29 h 63"/>
              <a:gd name="T74" fmla="*/ 33 w 58"/>
              <a:gd name="T75" fmla="*/ 61 h 63"/>
              <a:gd name="T76" fmla="*/ 25 w 58"/>
              <a:gd name="T77" fmla="*/ 61 h 63"/>
              <a:gd name="T78" fmla="*/ 33 w 58"/>
              <a:gd name="T79" fmla="*/ 61 h 63"/>
              <a:gd name="T80" fmla="*/ 23 w 58"/>
              <a:gd name="T81" fmla="*/ 58 h 63"/>
              <a:gd name="T82" fmla="*/ 31 w 58"/>
              <a:gd name="T83" fmla="*/ 58 h 63"/>
              <a:gd name="T84" fmla="*/ 34 w 58"/>
              <a:gd name="T85" fmla="*/ 57 h 63"/>
              <a:gd name="T86" fmla="*/ 23 w 58"/>
              <a:gd name="T87" fmla="*/ 55 h 63"/>
              <a:gd name="T88" fmla="*/ 36 w 58"/>
              <a:gd name="T89" fmla="*/ 55 h 63"/>
              <a:gd name="T90" fmla="*/ 25 w 58"/>
              <a:gd name="T91" fmla="*/ 52 h 63"/>
              <a:gd name="T92" fmla="*/ 34 w 58"/>
              <a:gd name="T93" fmla="*/ 52 h 63"/>
              <a:gd name="T94" fmla="*/ 34 w 58"/>
              <a:gd name="T95" fmla="*/ 50 h 63"/>
              <a:gd name="T96" fmla="*/ 25 w 58"/>
              <a:gd name="T97" fmla="*/ 49 h 63"/>
              <a:gd name="T98" fmla="*/ 34 w 58"/>
              <a:gd name="T99" fmla="*/ 50 h 63"/>
              <a:gd name="T100" fmla="*/ 15 w 58"/>
              <a:gd name="T101" fmla="*/ 29 h 63"/>
              <a:gd name="T102" fmla="*/ 25 w 58"/>
              <a:gd name="T103" fmla="*/ 47 h 63"/>
              <a:gd name="T104" fmla="*/ 24 w 58"/>
              <a:gd name="T105" fmla="*/ 31 h 63"/>
              <a:gd name="T106" fmla="*/ 31 w 58"/>
              <a:gd name="T107" fmla="*/ 47 h 63"/>
              <a:gd name="T108" fmla="*/ 35 w 58"/>
              <a:gd name="T109" fmla="*/ 32 h 63"/>
              <a:gd name="T110" fmla="*/ 35 w 58"/>
              <a:gd name="T111" fmla="*/ 47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8" h="63">
                <a:moveTo>
                  <a:pt x="40" y="11"/>
                </a:moveTo>
                <a:cubicBezTo>
                  <a:pt x="39" y="10"/>
                  <a:pt x="39" y="10"/>
                  <a:pt x="39" y="9"/>
                </a:cubicBezTo>
                <a:cubicBezTo>
                  <a:pt x="42" y="4"/>
                  <a:pt x="42" y="4"/>
                  <a:pt x="42" y="4"/>
                </a:cubicBezTo>
                <a:cubicBezTo>
                  <a:pt x="43" y="4"/>
                  <a:pt x="43" y="3"/>
                  <a:pt x="44" y="4"/>
                </a:cubicBezTo>
                <a:cubicBezTo>
                  <a:pt x="44" y="4"/>
                  <a:pt x="44" y="5"/>
                  <a:pt x="44" y="5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1" y="11"/>
                  <a:pt x="40" y="11"/>
                </a:cubicBezTo>
                <a:cubicBezTo>
                  <a:pt x="40" y="11"/>
                  <a:pt x="40" y="11"/>
                  <a:pt x="40" y="11"/>
                </a:cubicBezTo>
                <a:close/>
                <a:moveTo>
                  <a:pt x="17" y="47"/>
                </a:moveTo>
                <a:cubicBezTo>
                  <a:pt x="14" y="53"/>
                  <a:pt x="14" y="53"/>
                  <a:pt x="14" y="53"/>
                </a:cubicBezTo>
                <a:cubicBezTo>
                  <a:pt x="14" y="53"/>
                  <a:pt x="14" y="54"/>
                  <a:pt x="15" y="54"/>
                </a:cubicBezTo>
                <a:cubicBezTo>
                  <a:pt x="15" y="54"/>
                  <a:pt x="15" y="54"/>
                  <a:pt x="15" y="54"/>
                </a:cubicBezTo>
                <a:cubicBezTo>
                  <a:pt x="16" y="54"/>
                  <a:pt x="16" y="54"/>
                  <a:pt x="16" y="54"/>
                </a:cubicBezTo>
                <a:cubicBezTo>
                  <a:pt x="19" y="48"/>
                  <a:pt x="19" y="48"/>
                  <a:pt x="19" y="48"/>
                </a:cubicBezTo>
                <a:cubicBezTo>
                  <a:pt x="19" y="48"/>
                  <a:pt x="19" y="47"/>
                  <a:pt x="19" y="47"/>
                </a:cubicBezTo>
                <a:cubicBezTo>
                  <a:pt x="18" y="47"/>
                  <a:pt x="18" y="47"/>
                  <a:pt x="17" y="47"/>
                </a:cubicBezTo>
                <a:close/>
                <a:moveTo>
                  <a:pt x="48" y="19"/>
                </a:moveTo>
                <a:cubicBezTo>
                  <a:pt x="49" y="19"/>
                  <a:pt x="49" y="19"/>
                  <a:pt x="49" y="19"/>
                </a:cubicBezTo>
                <a:cubicBezTo>
                  <a:pt x="54" y="16"/>
                  <a:pt x="54" y="16"/>
                  <a:pt x="54" y="16"/>
                </a:cubicBezTo>
                <a:cubicBezTo>
                  <a:pt x="55" y="15"/>
                  <a:pt x="55" y="15"/>
                  <a:pt x="54" y="14"/>
                </a:cubicBezTo>
                <a:cubicBezTo>
                  <a:pt x="54" y="14"/>
                  <a:pt x="54" y="14"/>
                  <a:pt x="53" y="14"/>
                </a:cubicBezTo>
                <a:cubicBezTo>
                  <a:pt x="48" y="17"/>
                  <a:pt x="48" y="17"/>
                  <a:pt x="48" y="17"/>
                </a:cubicBezTo>
                <a:cubicBezTo>
                  <a:pt x="47" y="17"/>
                  <a:pt x="47" y="18"/>
                  <a:pt x="48" y="18"/>
                </a:cubicBezTo>
                <a:cubicBezTo>
                  <a:pt x="48" y="19"/>
                  <a:pt x="48" y="19"/>
                  <a:pt x="48" y="19"/>
                </a:cubicBezTo>
                <a:close/>
                <a:moveTo>
                  <a:pt x="10" y="39"/>
                </a:moveTo>
                <a:cubicBezTo>
                  <a:pt x="5" y="42"/>
                  <a:pt x="5" y="42"/>
                  <a:pt x="5" y="42"/>
                </a:cubicBezTo>
                <a:cubicBezTo>
                  <a:pt x="4" y="42"/>
                  <a:pt x="4" y="43"/>
                  <a:pt x="4" y="43"/>
                </a:cubicBezTo>
                <a:cubicBezTo>
                  <a:pt x="4" y="44"/>
                  <a:pt x="5" y="44"/>
                  <a:pt x="5" y="44"/>
                </a:cubicBezTo>
                <a:cubicBezTo>
                  <a:pt x="5" y="44"/>
                  <a:pt x="5" y="44"/>
                  <a:pt x="6" y="44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0"/>
                  <a:pt x="11" y="40"/>
                  <a:pt x="11" y="39"/>
                </a:cubicBezTo>
                <a:cubicBezTo>
                  <a:pt x="11" y="39"/>
                  <a:pt x="10" y="39"/>
                  <a:pt x="10" y="39"/>
                </a:cubicBezTo>
                <a:close/>
                <a:moveTo>
                  <a:pt x="57" y="28"/>
                </a:moveTo>
                <a:cubicBezTo>
                  <a:pt x="51" y="28"/>
                  <a:pt x="51" y="28"/>
                  <a:pt x="51" y="28"/>
                </a:cubicBezTo>
                <a:cubicBezTo>
                  <a:pt x="51" y="28"/>
                  <a:pt x="50" y="28"/>
                  <a:pt x="50" y="29"/>
                </a:cubicBezTo>
                <a:cubicBezTo>
                  <a:pt x="50" y="29"/>
                  <a:pt x="51" y="30"/>
                  <a:pt x="51" y="30"/>
                </a:cubicBezTo>
                <a:cubicBezTo>
                  <a:pt x="57" y="30"/>
                  <a:pt x="57" y="30"/>
                  <a:pt x="57" y="30"/>
                </a:cubicBezTo>
                <a:cubicBezTo>
                  <a:pt x="58" y="30"/>
                  <a:pt x="58" y="29"/>
                  <a:pt x="58" y="29"/>
                </a:cubicBezTo>
                <a:cubicBezTo>
                  <a:pt x="58" y="28"/>
                  <a:pt x="58" y="28"/>
                  <a:pt x="57" y="28"/>
                </a:cubicBezTo>
                <a:close/>
                <a:moveTo>
                  <a:pt x="8" y="29"/>
                </a:moveTo>
                <a:cubicBezTo>
                  <a:pt x="8" y="28"/>
                  <a:pt x="8" y="28"/>
                  <a:pt x="7" y="28"/>
                </a:cubicBezTo>
                <a:cubicBezTo>
                  <a:pt x="1" y="28"/>
                  <a:pt x="1" y="28"/>
                  <a:pt x="1" y="28"/>
                </a:cubicBezTo>
                <a:cubicBezTo>
                  <a:pt x="1" y="28"/>
                  <a:pt x="0" y="28"/>
                  <a:pt x="0" y="29"/>
                </a:cubicBezTo>
                <a:cubicBezTo>
                  <a:pt x="0" y="29"/>
                  <a:pt x="1" y="30"/>
                  <a:pt x="1" y="30"/>
                </a:cubicBezTo>
                <a:cubicBezTo>
                  <a:pt x="7" y="30"/>
                  <a:pt x="7" y="30"/>
                  <a:pt x="7" y="30"/>
                </a:cubicBezTo>
                <a:cubicBezTo>
                  <a:pt x="8" y="30"/>
                  <a:pt x="8" y="29"/>
                  <a:pt x="8" y="29"/>
                </a:cubicBezTo>
                <a:close/>
                <a:moveTo>
                  <a:pt x="49" y="39"/>
                </a:moveTo>
                <a:cubicBezTo>
                  <a:pt x="48" y="39"/>
                  <a:pt x="48" y="39"/>
                  <a:pt x="48" y="39"/>
                </a:cubicBezTo>
                <a:cubicBezTo>
                  <a:pt x="47" y="40"/>
                  <a:pt x="47" y="40"/>
                  <a:pt x="48" y="41"/>
                </a:cubicBezTo>
                <a:cubicBezTo>
                  <a:pt x="53" y="44"/>
                  <a:pt x="53" y="44"/>
                  <a:pt x="53" y="44"/>
                </a:cubicBezTo>
                <a:cubicBezTo>
                  <a:pt x="53" y="44"/>
                  <a:pt x="53" y="44"/>
                  <a:pt x="54" y="44"/>
                </a:cubicBezTo>
                <a:cubicBezTo>
                  <a:pt x="54" y="44"/>
                  <a:pt x="54" y="44"/>
                  <a:pt x="54" y="43"/>
                </a:cubicBezTo>
                <a:cubicBezTo>
                  <a:pt x="55" y="43"/>
                  <a:pt x="55" y="42"/>
                  <a:pt x="54" y="42"/>
                </a:cubicBezTo>
                <a:lnTo>
                  <a:pt x="49" y="39"/>
                </a:lnTo>
                <a:close/>
                <a:moveTo>
                  <a:pt x="6" y="14"/>
                </a:moveTo>
                <a:cubicBezTo>
                  <a:pt x="5" y="14"/>
                  <a:pt x="4" y="14"/>
                  <a:pt x="4" y="14"/>
                </a:cubicBezTo>
                <a:cubicBezTo>
                  <a:pt x="4" y="15"/>
                  <a:pt x="4" y="15"/>
                  <a:pt x="5" y="16"/>
                </a:cubicBezTo>
                <a:cubicBezTo>
                  <a:pt x="10" y="19"/>
                  <a:pt x="10" y="19"/>
                  <a:pt x="10" y="19"/>
                </a:cubicBezTo>
                <a:cubicBezTo>
                  <a:pt x="10" y="19"/>
                  <a:pt x="10" y="19"/>
                  <a:pt x="10" y="19"/>
                </a:cubicBezTo>
                <a:cubicBezTo>
                  <a:pt x="11" y="19"/>
                  <a:pt x="11" y="19"/>
                  <a:pt x="11" y="18"/>
                </a:cubicBezTo>
                <a:cubicBezTo>
                  <a:pt x="11" y="18"/>
                  <a:pt x="11" y="17"/>
                  <a:pt x="11" y="17"/>
                </a:cubicBezTo>
                <a:lnTo>
                  <a:pt x="6" y="14"/>
                </a:lnTo>
                <a:close/>
                <a:moveTo>
                  <a:pt x="41" y="47"/>
                </a:moveTo>
                <a:cubicBezTo>
                  <a:pt x="41" y="47"/>
                  <a:pt x="40" y="47"/>
                  <a:pt x="40" y="47"/>
                </a:cubicBezTo>
                <a:cubicBezTo>
                  <a:pt x="39" y="47"/>
                  <a:pt x="39" y="48"/>
                  <a:pt x="39" y="48"/>
                </a:cubicBezTo>
                <a:cubicBezTo>
                  <a:pt x="42" y="54"/>
                  <a:pt x="42" y="54"/>
                  <a:pt x="42" y="54"/>
                </a:cubicBezTo>
                <a:cubicBezTo>
                  <a:pt x="43" y="54"/>
                  <a:pt x="43" y="54"/>
                  <a:pt x="43" y="54"/>
                </a:cubicBezTo>
                <a:cubicBezTo>
                  <a:pt x="43" y="54"/>
                  <a:pt x="44" y="54"/>
                  <a:pt x="44" y="54"/>
                </a:cubicBezTo>
                <a:cubicBezTo>
                  <a:pt x="44" y="54"/>
                  <a:pt x="44" y="53"/>
                  <a:pt x="44" y="53"/>
                </a:cubicBezTo>
                <a:lnTo>
                  <a:pt x="41" y="47"/>
                </a:lnTo>
                <a:close/>
                <a:moveTo>
                  <a:pt x="17" y="10"/>
                </a:moveTo>
                <a:cubicBezTo>
                  <a:pt x="18" y="10"/>
                  <a:pt x="18" y="11"/>
                  <a:pt x="18" y="11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0"/>
                  <a:pt x="19" y="10"/>
                  <a:pt x="19" y="9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5" y="3"/>
                  <a:pt x="15" y="4"/>
                </a:cubicBezTo>
                <a:cubicBezTo>
                  <a:pt x="14" y="4"/>
                  <a:pt x="14" y="5"/>
                  <a:pt x="14" y="5"/>
                </a:cubicBezTo>
                <a:lnTo>
                  <a:pt x="17" y="10"/>
                </a:lnTo>
                <a:close/>
                <a:moveTo>
                  <a:pt x="29" y="8"/>
                </a:moveTo>
                <a:cubicBezTo>
                  <a:pt x="30" y="8"/>
                  <a:pt x="30" y="7"/>
                  <a:pt x="30" y="7"/>
                </a:cubicBezTo>
                <a:cubicBezTo>
                  <a:pt x="30" y="1"/>
                  <a:pt x="30" y="1"/>
                  <a:pt x="30" y="1"/>
                </a:cubicBezTo>
                <a:cubicBezTo>
                  <a:pt x="30" y="0"/>
                  <a:pt x="30" y="0"/>
                  <a:pt x="29" y="0"/>
                </a:cubicBezTo>
                <a:cubicBezTo>
                  <a:pt x="29" y="0"/>
                  <a:pt x="28" y="0"/>
                  <a:pt x="28" y="1"/>
                </a:cubicBezTo>
                <a:cubicBezTo>
                  <a:pt x="28" y="7"/>
                  <a:pt x="28" y="7"/>
                  <a:pt x="28" y="7"/>
                </a:cubicBezTo>
                <a:cubicBezTo>
                  <a:pt x="28" y="7"/>
                  <a:pt x="29" y="8"/>
                  <a:pt x="29" y="8"/>
                </a:cubicBezTo>
                <a:close/>
                <a:moveTo>
                  <a:pt x="45" y="29"/>
                </a:moveTo>
                <a:cubicBezTo>
                  <a:pt x="45" y="33"/>
                  <a:pt x="44" y="38"/>
                  <a:pt x="40" y="41"/>
                </a:cubicBezTo>
                <a:cubicBezTo>
                  <a:pt x="38" y="43"/>
                  <a:pt x="37" y="46"/>
                  <a:pt x="37" y="47"/>
                </a:cubicBezTo>
                <a:cubicBezTo>
                  <a:pt x="38" y="48"/>
                  <a:pt x="38" y="48"/>
                  <a:pt x="38" y="49"/>
                </a:cubicBezTo>
                <a:cubicBezTo>
                  <a:pt x="38" y="50"/>
                  <a:pt x="38" y="50"/>
                  <a:pt x="37" y="51"/>
                </a:cubicBezTo>
                <a:cubicBezTo>
                  <a:pt x="38" y="51"/>
                  <a:pt x="38" y="51"/>
                  <a:pt x="38" y="52"/>
                </a:cubicBezTo>
                <a:cubicBezTo>
                  <a:pt x="38" y="53"/>
                  <a:pt x="38" y="53"/>
                  <a:pt x="37" y="53"/>
                </a:cubicBezTo>
                <a:cubicBezTo>
                  <a:pt x="38" y="54"/>
                  <a:pt x="38" y="54"/>
                  <a:pt x="38" y="55"/>
                </a:cubicBezTo>
                <a:cubicBezTo>
                  <a:pt x="38" y="56"/>
                  <a:pt x="38" y="56"/>
                  <a:pt x="37" y="56"/>
                </a:cubicBezTo>
                <a:cubicBezTo>
                  <a:pt x="38" y="57"/>
                  <a:pt x="38" y="57"/>
                  <a:pt x="38" y="58"/>
                </a:cubicBezTo>
                <a:cubicBezTo>
                  <a:pt x="38" y="59"/>
                  <a:pt x="37" y="60"/>
                  <a:pt x="35" y="60"/>
                </a:cubicBezTo>
                <a:cubicBezTo>
                  <a:pt x="35" y="60"/>
                  <a:pt x="35" y="61"/>
                  <a:pt x="35" y="61"/>
                </a:cubicBezTo>
                <a:cubicBezTo>
                  <a:pt x="35" y="63"/>
                  <a:pt x="33" y="63"/>
                  <a:pt x="31" y="63"/>
                </a:cubicBezTo>
                <a:cubicBezTo>
                  <a:pt x="28" y="63"/>
                  <a:pt x="28" y="63"/>
                  <a:pt x="28" y="63"/>
                </a:cubicBezTo>
                <a:cubicBezTo>
                  <a:pt x="26" y="63"/>
                  <a:pt x="23" y="63"/>
                  <a:pt x="23" y="61"/>
                </a:cubicBezTo>
                <a:cubicBezTo>
                  <a:pt x="23" y="61"/>
                  <a:pt x="23" y="60"/>
                  <a:pt x="23" y="60"/>
                </a:cubicBezTo>
                <a:cubicBezTo>
                  <a:pt x="22" y="60"/>
                  <a:pt x="21" y="59"/>
                  <a:pt x="21" y="58"/>
                </a:cubicBezTo>
                <a:cubicBezTo>
                  <a:pt x="21" y="57"/>
                  <a:pt x="21" y="57"/>
                  <a:pt x="22" y="56"/>
                </a:cubicBezTo>
                <a:cubicBezTo>
                  <a:pt x="21" y="56"/>
                  <a:pt x="21" y="56"/>
                  <a:pt x="21" y="55"/>
                </a:cubicBezTo>
                <a:cubicBezTo>
                  <a:pt x="21" y="54"/>
                  <a:pt x="21" y="54"/>
                  <a:pt x="22" y="53"/>
                </a:cubicBezTo>
                <a:cubicBezTo>
                  <a:pt x="21" y="53"/>
                  <a:pt x="21" y="53"/>
                  <a:pt x="21" y="52"/>
                </a:cubicBezTo>
                <a:cubicBezTo>
                  <a:pt x="21" y="51"/>
                  <a:pt x="21" y="51"/>
                  <a:pt x="22" y="51"/>
                </a:cubicBezTo>
                <a:cubicBezTo>
                  <a:pt x="21" y="50"/>
                  <a:pt x="21" y="50"/>
                  <a:pt x="21" y="49"/>
                </a:cubicBezTo>
                <a:cubicBezTo>
                  <a:pt x="21" y="48"/>
                  <a:pt x="21" y="48"/>
                  <a:pt x="22" y="47"/>
                </a:cubicBezTo>
                <a:cubicBezTo>
                  <a:pt x="22" y="46"/>
                  <a:pt x="21" y="43"/>
                  <a:pt x="18" y="41"/>
                </a:cubicBezTo>
                <a:cubicBezTo>
                  <a:pt x="15" y="38"/>
                  <a:pt x="13" y="33"/>
                  <a:pt x="13" y="29"/>
                </a:cubicBezTo>
                <a:cubicBezTo>
                  <a:pt x="13" y="20"/>
                  <a:pt x="20" y="13"/>
                  <a:pt x="29" y="13"/>
                </a:cubicBezTo>
                <a:cubicBezTo>
                  <a:pt x="38" y="13"/>
                  <a:pt x="45" y="20"/>
                  <a:pt x="45" y="29"/>
                </a:cubicBezTo>
                <a:close/>
                <a:moveTo>
                  <a:pt x="33" y="61"/>
                </a:moveTo>
                <a:cubicBezTo>
                  <a:pt x="33" y="61"/>
                  <a:pt x="32" y="60"/>
                  <a:pt x="31" y="60"/>
                </a:cubicBezTo>
                <a:cubicBezTo>
                  <a:pt x="28" y="60"/>
                  <a:pt x="28" y="60"/>
                  <a:pt x="28" y="60"/>
                </a:cubicBezTo>
                <a:cubicBezTo>
                  <a:pt x="26" y="60"/>
                  <a:pt x="26" y="61"/>
                  <a:pt x="25" y="61"/>
                </a:cubicBezTo>
                <a:cubicBezTo>
                  <a:pt x="26" y="61"/>
                  <a:pt x="26" y="61"/>
                  <a:pt x="28" y="61"/>
                </a:cubicBezTo>
                <a:cubicBezTo>
                  <a:pt x="31" y="61"/>
                  <a:pt x="31" y="61"/>
                  <a:pt x="31" y="61"/>
                </a:cubicBezTo>
                <a:cubicBezTo>
                  <a:pt x="32" y="61"/>
                  <a:pt x="33" y="61"/>
                  <a:pt x="33" y="61"/>
                </a:cubicBezTo>
                <a:close/>
                <a:moveTo>
                  <a:pt x="34" y="57"/>
                </a:moveTo>
                <a:cubicBezTo>
                  <a:pt x="25" y="57"/>
                  <a:pt x="25" y="57"/>
                  <a:pt x="25" y="57"/>
                </a:cubicBezTo>
                <a:cubicBezTo>
                  <a:pt x="24" y="57"/>
                  <a:pt x="23" y="58"/>
                  <a:pt x="23" y="58"/>
                </a:cubicBezTo>
                <a:cubicBezTo>
                  <a:pt x="23" y="58"/>
                  <a:pt x="24" y="58"/>
                  <a:pt x="25" y="58"/>
                </a:cubicBezTo>
                <a:cubicBezTo>
                  <a:pt x="28" y="58"/>
                  <a:pt x="28" y="58"/>
                  <a:pt x="28" y="58"/>
                </a:cubicBezTo>
                <a:cubicBezTo>
                  <a:pt x="31" y="58"/>
                  <a:pt x="31" y="58"/>
                  <a:pt x="31" y="58"/>
                </a:cubicBezTo>
                <a:cubicBezTo>
                  <a:pt x="34" y="58"/>
                  <a:pt x="34" y="58"/>
                  <a:pt x="34" y="58"/>
                </a:cubicBezTo>
                <a:cubicBezTo>
                  <a:pt x="35" y="58"/>
                  <a:pt x="35" y="58"/>
                  <a:pt x="36" y="58"/>
                </a:cubicBezTo>
                <a:cubicBezTo>
                  <a:pt x="35" y="58"/>
                  <a:pt x="35" y="57"/>
                  <a:pt x="34" y="57"/>
                </a:cubicBezTo>
                <a:close/>
                <a:moveTo>
                  <a:pt x="34" y="54"/>
                </a:moveTo>
                <a:cubicBezTo>
                  <a:pt x="25" y="54"/>
                  <a:pt x="25" y="54"/>
                  <a:pt x="25" y="54"/>
                </a:cubicBezTo>
                <a:cubicBezTo>
                  <a:pt x="24" y="54"/>
                  <a:pt x="23" y="55"/>
                  <a:pt x="23" y="55"/>
                </a:cubicBezTo>
                <a:cubicBezTo>
                  <a:pt x="23" y="55"/>
                  <a:pt x="24" y="55"/>
                  <a:pt x="25" y="55"/>
                </a:cubicBezTo>
                <a:cubicBezTo>
                  <a:pt x="34" y="55"/>
                  <a:pt x="34" y="55"/>
                  <a:pt x="34" y="55"/>
                </a:cubicBezTo>
                <a:cubicBezTo>
                  <a:pt x="35" y="55"/>
                  <a:pt x="35" y="55"/>
                  <a:pt x="36" y="55"/>
                </a:cubicBezTo>
                <a:cubicBezTo>
                  <a:pt x="35" y="55"/>
                  <a:pt x="35" y="54"/>
                  <a:pt x="34" y="54"/>
                </a:cubicBezTo>
                <a:close/>
                <a:moveTo>
                  <a:pt x="34" y="52"/>
                </a:move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2"/>
                </a:cubicBezTo>
                <a:cubicBezTo>
                  <a:pt x="23" y="52"/>
                  <a:pt x="24" y="52"/>
                  <a:pt x="25" y="52"/>
                </a:cubicBezTo>
                <a:cubicBezTo>
                  <a:pt x="34" y="52"/>
                  <a:pt x="34" y="52"/>
                  <a:pt x="34" y="52"/>
                </a:cubicBezTo>
                <a:cubicBezTo>
                  <a:pt x="35" y="52"/>
                  <a:pt x="35" y="52"/>
                  <a:pt x="36" y="52"/>
                </a:cubicBezTo>
                <a:cubicBezTo>
                  <a:pt x="35" y="52"/>
                  <a:pt x="35" y="52"/>
                  <a:pt x="34" y="52"/>
                </a:cubicBezTo>
                <a:close/>
                <a:moveTo>
                  <a:pt x="34" y="50"/>
                </a:moveTo>
                <a:cubicBezTo>
                  <a:pt x="35" y="50"/>
                  <a:pt x="35" y="49"/>
                  <a:pt x="36" y="49"/>
                </a:cubicBezTo>
                <a:cubicBezTo>
                  <a:pt x="35" y="49"/>
                  <a:pt x="35" y="49"/>
                  <a:pt x="34" y="49"/>
                </a:cubicBezTo>
                <a:cubicBezTo>
                  <a:pt x="25" y="49"/>
                  <a:pt x="25" y="49"/>
                  <a:pt x="25" y="49"/>
                </a:cubicBezTo>
                <a:cubicBezTo>
                  <a:pt x="24" y="49"/>
                  <a:pt x="23" y="49"/>
                  <a:pt x="23" y="49"/>
                </a:cubicBezTo>
                <a:cubicBezTo>
                  <a:pt x="23" y="49"/>
                  <a:pt x="24" y="50"/>
                  <a:pt x="25" y="50"/>
                </a:cubicBezTo>
                <a:lnTo>
                  <a:pt x="34" y="50"/>
                </a:lnTo>
                <a:close/>
                <a:moveTo>
                  <a:pt x="43" y="29"/>
                </a:moveTo>
                <a:cubicBezTo>
                  <a:pt x="43" y="21"/>
                  <a:pt x="37" y="15"/>
                  <a:pt x="29" y="15"/>
                </a:cubicBezTo>
                <a:cubicBezTo>
                  <a:pt x="22" y="15"/>
                  <a:pt x="15" y="21"/>
                  <a:pt x="15" y="29"/>
                </a:cubicBezTo>
                <a:cubicBezTo>
                  <a:pt x="15" y="33"/>
                  <a:pt x="17" y="36"/>
                  <a:pt x="20" y="39"/>
                </a:cubicBezTo>
                <a:cubicBezTo>
                  <a:pt x="22" y="42"/>
                  <a:pt x="23" y="44"/>
                  <a:pt x="24" y="47"/>
                </a:cubicBezTo>
                <a:cubicBezTo>
                  <a:pt x="25" y="47"/>
                  <a:pt x="25" y="47"/>
                  <a:pt x="25" y="47"/>
                </a:cubicBezTo>
                <a:cubicBezTo>
                  <a:pt x="26" y="47"/>
                  <a:pt x="26" y="47"/>
                  <a:pt x="26" y="47"/>
                </a:cubicBezTo>
                <a:cubicBezTo>
                  <a:pt x="23" y="32"/>
                  <a:pt x="23" y="32"/>
                  <a:pt x="23" y="32"/>
                </a:cubicBezTo>
                <a:cubicBezTo>
                  <a:pt x="23" y="32"/>
                  <a:pt x="24" y="31"/>
                  <a:pt x="24" y="31"/>
                </a:cubicBezTo>
                <a:cubicBezTo>
                  <a:pt x="25" y="31"/>
                  <a:pt x="25" y="31"/>
                  <a:pt x="25" y="32"/>
                </a:cubicBezTo>
                <a:cubicBezTo>
                  <a:pt x="28" y="47"/>
                  <a:pt x="28" y="47"/>
                  <a:pt x="28" y="47"/>
                </a:cubicBezTo>
                <a:cubicBezTo>
                  <a:pt x="31" y="47"/>
                  <a:pt x="31" y="47"/>
                  <a:pt x="31" y="47"/>
                </a:cubicBezTo>
                <a:cubicBezTo>
                  <a:pt x="33" y="32"/>
                  <a:pt x="33" y="32"/>
                  <a:pt x="33" y="32"/>
                </a:cubicBezTo>
                <a:cubicBezTo>
                  <a:pt x="33" y="31"/>
                  <a:pt x="34" y="31"/>
                  <a:pt x="35" y="31"/>
                </a:cubicBezTo>
                <a:cubicBezTo>
                  <a:pt x="35" y="31"/>
                  <a:pt x="35" y="32"/>
                  <a:pt x="35" y="32"/>
                </a:cubicBezTo>
                <a:cubicBezTo>
                  <a:pt x="33" y="47"/>
                  <a:pt x="33" y="47"/>
                  <a:pt x="33" y="47"/>
                </a:cubicBezTo>
                <a:cubicBezTo>
                  <a:pt x="34" y="47"/>
                  <a:pt x="34" y="47"/>
                  <a:pt x="34" y="47"/>
                </a:cubicBezTo>
                <a:cubicBezTo>
                  <a:pt x="35" y="47"/>
                  <a:pt x="35" y="47"/>
                  <a:pt x="35" y="47"/>
                </a:cubicBezTo>
                <a:cubicBezTo>
                  <a:pt x="35" y="44"/>
                  <a:pt x="37" y="42"/>
                  <a:pt x="39" y="39"/>
                </a:cubicBezTo>
                <a:cubicBezTo>
                  <a:pt x="42" y="36"/>
                  <a:pt x="43" y="33"/>
                  <a:pt x="43" y="29"/>
                </a:cubicBezTo>
                <a:close/>
              </a:path>
            </a:pathLst>
          </a:custGeom>
          <a:solidFill>
            <a:srgbClr val="E7E6E6">
              <a:lumMod val="75000"/>
              <a:alpha val="75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12" tIns="45707" rIns="91412" bIns="45707" numCol="1" anchor="t" anchorCtr="0" compatLnSpc="1"/>
          <a:lstStyle/>
          <a:p>
            <a:pPr defTabSz="1218565">
              <a:defRPr/>
            </a:pPr>
            <a:endParaRPr lang="en-US" sz="1800" kern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97" name="Freeform 14"/>
          <p:cNvSpPr>
            <a:spLocks noEditPoints="1"/>
          </p:cNvSpPr>
          <p:nvPr/>
        </p:nvSpPr>
        <p:spPr bwMode="auto">
          <a:xfrm>
            <a:off x="6610985" y="3164840"/>
            <a:ext cx="274955" cy="320675"/>
          </a:xfrm>
          <a:custGeom>
            <a:avLst/>
            <a:gdLst>
              <a:gd name="T0" fmla="*/ 36 w 56"/>
              <a:gd name="T1" fmla="*/ 14 h 65"/>
              <a:gd name="T2" fmla="*/ 43 w 56"/>
              <a:gd name="T3" fmla="*/ 2 h 65"/>
              <a:gd name="T4" fmla="*/ 41 w 56"/>
              <a:gd name="T5" fmla="*/ 0 h 65"/>
              <a:gd name="T6" fmla="*/ 13 w 56"/>
              <a:gd name="T7" fmla="*/ 1 h 65"/>
              <a:gd name="T8" fmla="*/ 20 w 56"/>
              <a:gd name="T9" fmla="*/ 14 h 65"/>
              <a:gd name="T10" fmla="*/ 0 w 56"/>
              <a:gd name="T11" fmla="*/ 37 h 65"/>
              <a:gd name="T12" fmla="*/ 7 w 56"/>
              <a:gd name="T13" fmla="*/ 65 h 65"/>
              <a:gd name="T14" fmla="*/ 56 w 56"/>
              <a:gd name="T15" fmla="*/ 58 h 65"/>
              <a:gd name="T16" fmla="*/ 36 w 56"/>
              <a:gd name="T17" fmla="*/ 15 h 65"/>
              <a:gd name="T18" fmla="*/ 23 w 56"/>
              <a:gd name="T19" fmla="*/ 4 h 65"/>
              <a:gd name="T20" fmla="*/ 21 w 56"/>
              <a:gd name="T21" fmla="*/ 5 h 65"/>
              <a:gd name="T22" fmla="*/ 22 w 56"/>
              <a:gd name="T23" fmla="*/ 13 h 65"/>
              <a:gd name="T24" fmla="*/ 39 w 56"/>
              <a:gd name="T25" fmla="*/ 3 h 65"/>
              <a:gd name="T26" fmla="*/ 26 w 56"/>
              <a:gd name="T27" fmla="*/ 13 h 65"/>
              <a:gd name="T28" fmla="*/ 33 w 56"/>
              <a:gd name="T29" fmla="*/ 15 h 65"/>
              <a:gd name="T30" fmla="*/ 23 w 56"/>
              <a:gd name="T31" fmla="*/ 16 h 65"/>
              <a:gd name="T32" fmla="*/ 53 w 56"/>
              <a:gd name="T33" fmla="*/ 58 h 65"/>
              <a:gd name="T34" fmla="*/ 7 w 56"/>
              <a:gd name="T35" fmla="*/ 62 h 65"/>
              <a:gd name="T36" fmla="*/ 3 w 56"/>
              <a:gd name="T37" fmla="*/ 37 h 65"/>
              <a:gd name="T38" fmla="*/ 34 w 56"/>
              <a:gd name="T39" fmla="*/ 18 h 65"/>
              <a:gd name="T40" fmla="*/ 53 w 56"/>
              <a:gd name="T41" fmla="*/ 58 h 65"/>
              <a:gd name="T42" fmla="*/ 8 w 56"/>
              <a:gd name="T43" fmla="*/ 54 h 65"/>
              <a:gd name="T44" fmla="*/ 12 w 56"/>
              <a:gd name="T45" fmla="*/ 58 h 65"/>
              <a:gd name="T46" fmla="*/ 6 w 56"/>
              <a:gd name="T47" fmla="*/ 54 h 65"/>
              <a:gd name="T48" fmla="*/ 23 w 56"/>
              <a:gd name="T49" fmla="*/ 21 h 65"/>
              <a:gd name="T50" fmla="*/ 23 w 56"/>
              <a:gd name="T51" fmla="*/ 23 h 65"/>
              <a:gd name="T52" fmla="*/ 28 w 56"/>
              <a:gd name="T53" fmla="*/ 28 h 65"/>
              <a:gd name="T54" fmla="*/ 28 w 56"/>
              <a:gd name="T55" fmla="*/ 53 h 65"/>
              <a:gd name="T56" fmla="*/ 28 w 56"/>
              <a:gd name="T57" fmla="*/ 28 h 65"/>
              <a:gd name="T58" fmla="*/ 17 w 56"/>
              <a:gd name="T59" fmla="*/ 41 h 65"/>
              <a:gd name="T60" fmla="*/ 38 w 56"/>
              <a:gd name="T61" fmla="*/ 41 h 65"/>
              <a:gd name="T62" fmla="*/ 26 w 56"/>
              <a:gd name="T63" fmla="*/ 37 h 65"/>
              <a:gd name="T64" fmla="*/ 32 w 56"/>
              <a:gd name="T65" fmla="*/ 44 h 65"/>
              <a:gd name="T66" fmla="*/ 29 w 56"/>
              <a:gd name="T67" fmla="*/ 49 h 65"/>
              <a:gd name="T68" fmla="*/ 27 w 56"/>
              <a:gd name="T69" fmla="*/ 49 h 65"/>
              <a:gd name="T70" fmla="*/ 24 w 56"/>
              <a:gd name="T71" fmla="*/ 44 h 65"/>
              <a:gd name="T72" fmla="*/ 26 w 56"/>
              <a:gd name="T73" fmla="*/ 44 h 65"/>
              <a:gd name="T74" fmla="*/ 30 w 56"/>
              <a:gd name="T75" fmla="*/ 44 h 65"/>
              <a:gd name="T76" fmla="*/ 24 w 56"/>
              <a:gd name="T77" fmla="*/ 37 h 65"/>
              <a:gd name="T78" fmla="*/ 27 w 56"/>
              <a:gd name="T79" fmla="*/ 32 h 65"/>
              <a:gd name="T80" fmla="*/ 29 w 56"/>
              <a:gd name="T81" fmla="*/ 32 h 65"/>
              <a:gd name="T82" fmla="*/ 32 w 56"/>
              <a:gd name="T83" fmla="*/ 37 h 65"/>
              <a:gd name="T84" fmla="*/ 30 w 56"/>
              <a:gd name="T85" fmla="*/ 37 h 65"/>
              <a:gd name="T86" fmla="*/ 26 w 56"/>
              <a:gd name="T87" fmla="*/ 37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6" h="65">
                <a:moveTo>
                  <a:pt x="36" y="15"/>
                </a:moveTo>
                <a:cubicBezTo>
                  <a:pt x="36" y="14"/>
                  <a:pt x="36" y="14"/>
                  <a:pt x="36" y="14"/>
                </a:cubicBezTo>
                <a:cubicBezTo>
                  <a:pt x="43" y="3"/>
                  <a:pt x="43" y="3"/>
                  <a:pt x="43" y="3"/>
                </a:cubicBezTo>
                <a:cubicBezTo>
                  <a:pt x="43" y="3"/>
                  <a:pt x="43" y="3"/>
                  <a:pt x="43" y="2"/>
                </a:cubicBezTo>
                <a:cubicBezTo>
                  <a:pt x="43" y="1"/>
                  <a:pt x="42" y="0"/>
                  <a:pt x="41" y="0"/>
                </a:cubicBezTo>
                <a:cubicBezTo>
                  <a:pt x="41" y="0"/>
                  <a:pt x="41" y="0"/>
                  <a:pt x="41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14" y="0"/>
                  <a:pt x="13" y="0"/>
                  <a:pt x="13" y="1"/>
                </a:cubicBezTo>
                <a:cubicBezTo>
                  <a:pt x="12" y="2"/>
                  <a:pt x="12" y="3"/>
                  <a:pt x="13" y="3"/>
                </a:cubicBezTo>
                <a:cubicBezTo>
                  <a:pt x="20" y="14"/>
                  <a:pt x="20" y="14"/>
                  <a:pt x="20" y="14"/>
                </a:cubicBezTo>
                <a:cubicBezTo>
                  <a:pt x="20" y="15"/>
                  <a:pt x="20" y="15"/>
                  <a:pt x="20" y="15"/>
                </a:cubicBezTo>
                <a:cubicBezTo>
                  <a:pt x="9" y="16"/>
                  <a:pt x="0" y="26"/>
                  <a:pt x="0" y="37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61"/>
                  <a:pt x="3" y="65"/>
                  <a:pt x="7" y="65"/>
                </a:cubicBezTo>
                <a:cubicBezTo>
                  <a:pt x="49" y="65"/>
                  <a:pt x="49" y="65"/>
                  <a:pt x="49" y="65"/>
                </a:cubicBezTo>
                <a:cubicBezTo>
                  <a:pt x="53" y="65"/>
                  <a:pt x="56" y="61"/>
                  <a:pt x="56" y="58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26"/>
                  <a:pt x="47" y="16"/>
                  <a:pt x="36" y="15"/>
                </a:cubicBezTo>
                <a:close/>
                <a:moveTo>
                  <a:pt x="26" y="13"/>
                </a:moveTo>
                <a:cubicBezTo>
                  <a:pt x="23" y="4"/>
                  <a:pt x="23" y="4"/>
                  <a:pt x="23" y="4"/>
                </a:cubicBezTo>
                <a:cubicBezTo>
                  <a:pt x="22" y="3"/>
                  <a:pt x="22" y="3"/>
                  <a:pt x="21" y="3"/>
                </a:cubicBezTo>
                <a:cubicBezTo>
                  <a:pt x="21" y="4"/>
                  <a:pt x="21" y="4"/>
                  <a:pt x="21" y="5"/>
                </a:cubicBezTo>
                <a:cubicBezTo>
                  <a:pt x="24" y="13"/>
                  <a:pt x="24" y="13"/>
                  <a:pt x="24" y="13"/>
                </a:cubicBezTo>
                <a:cubicBezTo>
                  <a:pt x="22" y="13"/>
                  <a:pt x="22" y="13"/>
                  <a:pt x="22" y="13"/>
                </a:cubicBezTo>
                <a:cubicBezTo>
                  <a:pt x="16" y="3"/>
                  <a:pt x="16" y="3"/>
                  <a:pt x="16" y="3"/>
                </a:cubicBezTo>
                <a:cubicBezTo>
                  <a:pt x="39" y="3"/>
                  <a:pt x="39" y="3"/>
                  <a:pt x="39" y="3"/>
                </a:cubicBezTo>
                <a:cubicBezTo>
                  <a:pt x="33" y="13"/>
                  <a:pt x="33" y="13"/>
                  <a:pt x="33" y="13"/>
                </a:cubicBezTo>
                <a:lnTo>
                  <a:pt x="26" y="13"/>
                </a:lnTo>
                <a:close/>
                <a:moveTo>
                  <a:pt x="23" y="15"/>
                </a:moveTo>
                <a:cubicBezTo>
                  <a:pt x="33" y="15"/>
                  <a:pt x="33" y="15"/>
                  <a:pt x="33" y="15"/>
                </a:cubicBezTo>
                <a:cubicBezTo>
                  <a:pt x="33" y="16"/>
                  <a:pt x="33" y="16"/>
                  <a:pt x="33" y="16"/>
                </a:cubicBezTo>
                <a:cubicBezTo>
                  <a:pt x="23" y="16"/>
                  <a:pt x="23" y="16"/>
                  <a:pt x="23" y="16"/>
                </a:cubicBezTo>
                <a:lnTo>
                  <a:pt x="23" y="15"/>
                </a:lnTo>
                <a:close/>
                <a:moveTo>
                  <a:pt x="53" y="58"/>
                </a:moveTo>
                <a:cubicBezTo>
                  <a:pt x="53" y="60"/>
                  <a:pt x="51" y="62"/>
                  <a:pt x="49" y="62"/>
                </a:cubicBezTo>
                <a:cubicBezTo>
                  <a:pt x="7" y="62"/>
                  <a:pt x="7" y="62"/>
                  <a:pt x="7" y="62"/>
                </a:cubicBezTo>
                <a:cubicBezTo>
                  <a:pt x="5" y="62"/>
                  <a:pt x="3" y="60"/>
                  <a:pt x="3" y="58"/>
                </a:cubicBezTo>
                <a:cubicBezTo>
                  <a:pt x="3" y="37"/>
                  <a:pt x="3" y="37"/>
                  <a:pt x="3" y="37"/>
                </a:cubicBezTo>
                <a:cubicBezTo>
                  <a:pt x="3" y="26"/>
                  <a:pt x="11" y="18"/>
                  <a:pt x="22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44" y="18"/>
                  <a:pt x="53" y="26"/>
                  <a:pt x="53" y="37"/>
                </a:cubicBezTo>
                <a:lnTo>
                  <a:pt x="53" y="58"/>
                </a:lnTo>
                <a:close/>
                <a:moveTo>
                  <a:pt x="8" y="38"/>
                </a:moveTo>
                <a:cubicBezTo>
                  <a:pt x="8" y="54"/>
                  <a:pt x="8" y="54"/>
                  <a:pt x="8" y="54"/>
                </a:cubicBezTo>
                <a:cubicBezTo>
                  <a:pt x="8" y="55"/>
                  <a:pt x="9" y="57"/>
                  <a:pt x="11" y="57"/>
                </a:cubicBezTo>
                <a:cubicBezTo>
                  <a:pt x="11" y="57"/>
                  <a:pt x="12" y="57"/>
                  <a:pt x="12" y="58"/>
                </a:cubicBezTo>
                <a:cubicBezTo>
                  <a:pt x="12" y="58"/>
                  <a:pt x="11" y="59"/>
                  <a:pt x="11" y="59"/>
                </a:cubicBezTo>
                <a:cubicBezTo>
                  <a:pt x="8" y="59"/>
                  <a:pt x="6" y="56"/>
                  <a:pt x="6" y="54"/>
                </a:cubicBezTo>
                <a:cubicBezTo>
                  <a:pt x="6" y="38"/>
                  <a:pt x="6" y="38"/>
                  <a:pt x="6" y="38"/>
                </a:cubicBezTo>
                <a:cubicBezTo>
                  <a:pt x="6" y="28"/>
                  <a:pt x="14" y="21"/>
                  <a:pt x="23" y="21"/>
                </a:cubicBezTo>
                <a:cubicBezTo>
                  <a:pt x="24" y="21"/>
                  <a:pt x="24" y="21"/>
                  <a:pt x="24" y="22"/>
                </a:cubicBezTo>
                <a:cubicBezTo>
                  <a:pt x="24" y="22"/>
                  <a:pt x="24" y="23"/>
                  <a:pt x="23" y="23"/>
                </a:cubicBezTo>
                <a:cubicBezTo>
                  <a:pt x="15" y="23"/>
                  <a:pt x="8" y="29"/>
                  <a:pt x="8" y="38"/>
                </a:cubicBezTo>
                <a:close/>
                <a:moveTo>
                  <a:pt x="28" y="28"/>
                </a:moveTo>
                <a:cubicBezTo>
                  <a:pt x="21" y="28"/>
                  <a:pt x="15" y="34"/>
                  <a:pt x="15" y="41"/>
                </a:cubicBezTo>
                <a:cubicBezTo>
                  <a:pt x="15" y="47"/>
                  <a:pt x="21" y="53"/>
                  <a:pt x="28" y="53"/>
                </a:cubicBezTo>
                <a:cubicBezTo>
                  <a:pt x="35" y="53"/>
                  <a:pt x="40" y="47"/>
                  <a:pt x="40" y="41"/>
                </a:cubicBezTo>
                <a:cubicBezTo>
                  <a:pt x="40" y="34"/>
                  <a:pt x="35" y="28"/>
                  <a:pt x="28" y="28"/>
                </a:cubicBezTo>
                <a:close/>
                <a:moveTo>
                  <a:pt x="28" y="51"/>
                </a:moveTo>
                <a:cubicBezTo>
                  <a:pt x="22" y="51"/>
                  <a:pt x="17" y="46"/>
                  <a:pt x="17" y="41"/>
                </a:cubicBezTo>
                <a:cubicBezTo>
                  <a:pt x="17" y="35"/>
                  <a:pt x="22" y="30"/>
                  <a:pt x="28" y="30"/>
                </a:cubicBezTo>
                <a:cubicBezTo>
                  <a:pt x="33" y="30"/>
                  <a:pt x="38" y="35"/>
                  <a:pt x="38" y="41"/>
                </a:cubicBezTo>
                <a:cubicBezTo>
                  <a:pt x="38" y="46"/>
                  <a:pt x="33" y="51"/>
                  <a:pt x="28" y="51"/>
                </a:cubicBezTo>
                <a:close/>
                <a:moveTo>
                  <a:pt x="26" y="37"/>
                </a:moveTo>
                <a:cubicBezTo>
                  <a:pt x="26" y="39"/>
                  <a:pt x="27" y="40"/>
                  <a:pt x="28" y="40"/>
                </a:cubicBezTo>
                <a:cubicBezTo>
                  <a:pt x="30" y="40"/>
                  <a:pt x="32" y="41"/>
                  <a:pt x="32" y="44"/>
                </a:cubicBezTo>
                <a:cubicBezTo>
                  <a:pt x="32" y="46"/>
                  <a:pt x="31" y="47"/>
                  <a:pt x="29" y="48"/>
                </a:cubicBezTo>
                <a:cubicBezTo>
                  <a:pt x="29" y="49"/>
                  <a:pt x="29" y="49"/>
                  <a:pt x="29" y="49"/>
                </a:cubicBezTo>
                <a:cubicBezTo>
                  <a:pt x="29" y="49"/>
                  <a:pt x="28" y="50"/>
                  <a:pt x="28" y="50"/>
                </a:cubicBezTo>
                <a:cubicBezTo>
                  <a:pt x="27" y="50"/>
                  <a:pt x="27" y="49"/>
                  <a:pt x="27" y="49"/>
                </a:cubicBezTo>
                <a:cubicBezTo>
                  <a:pt x="27" y="48"/>
                  <a:pt x="27" y="48"/>
                  <a:pt x="27" y="48"/>
                </a:cubicBezTo>
                <a:cubicBezTo>
                  <a:pt x="25" y="47"/>
                  <a:pt x="24" y="46"/>
                  <a:pt x="24" y="44"/>
                </a:cubicBezTo>
                <a:cubicBezTo>
                  <a:pt x="24" y="43"/>
                  <a:pt x="24" y="43"/>
                  <a:pt x="25" y="43"/>
                </a:cubicBezTo>
                <a:cubicBezTo>
                  <a:pt x="25" y="43"/>
                  <a:pt x="26" y="43"/>
                  <a:pt x="26" y="44"/>
                </a:cubicBezTo>
                <a:cubicBezTo>
                  <a:pt x="26" y="45"/>
                  <a:pt x="27" y="46"/>
                  <a:pt x="28" y="46"/>
                </a:cubicBezTo>
                <a:cubicBezTo>
                  <a:pt x="29" y="46"/>
                  <a:pt x="30" y="45"/>
                  <a:pt x="30" y="44"/>
                </a:cubicBezTo>
                <a:cubicBezTo>
                  <a:pt x="30" y="42"/>
                  <a:pt x="29" y="42"/>
                  <a:pt x="28" y="42"/>
                </a:cubicBezTo>
                <a:cubicBezTo>
                  <a:pt x="25" y="42"/>
                  <a:pt x="24" y="40"/>
                  <a:pt x="24" y="37"/>
                </a:cubicBezTo>
                <a:cubicBezTo>
                  <a:pt x="24" y="36"/>
                  <a:pt x="25" y="34"/>
                  <a:pt x="27" y="34"/>
                </a:cubicBezTo>
                <a:cubicBezTo>
                  <a:pt x="27" y="32"/>
                  <a:pt x="27" y="32"/>
                  <a:pt x="27" y="32"/>
                </a:cubicBezTo>
                <a:cubicBezTo>
                  <a:pt x="27" y="32"/>
                  <a:pt x="27" y="31"/>
                  <a:pt x="28" y="31"/>
                </a:cubicBezTo>
                <a:cubicBezTo>
                  <a:pt x="28" y="31"/>
                  <a:pt x="29" y="32"/>
                  <a:pt x="29" y="32"/>
                </a:cubicBezTo>
                <a:cubicBezTo>
                  <a:pt x="29" y="33"/>
                  <a:pt x="29" y="33"/>
                  <a:pt x="29" y="33"/>
                </a:cubicBezTo>
                <a:cubicBezTo>
                  <a:pt x="30" y="34"/>
                  <a:pt x="32" y="35"/>
                  <a:pt x="32" y="37"/>
                </a:cubicBezTo>
                <a:cubicBezTo>
                  <a:pt x="32" y="38"/>
                  <a:pt x="31" y="38"/>
                  <a:pt x="31" y="38"/>
                </a:cubicBezTo>
                <a:cubicBezTo>
                  <a:pt x="30" y="38"/>
                  <a:pt x="30" y="38"/>
                  <a:pt x="30" y="37"/>
                </a:cubicBezTo>
                <a:cubicBezTo>
                  <a:pt x="30" y="36"/>
                  <a:pt x="29" y="35"/>
                  <a:pt x="28" y="35"/>
                </a:cubicBezTo>
                <a:cubicBezTo>
                  <a:pt x="27" y="35"/>
                  <a:pt x="26" y="36"/>
                  <a:pt x="26" y="37"/>
                </a:cubicBezTo>
                <a:close/>
              </a:path>
            </a:pathLst>
          </a:custGeom>
          <a:solidFill>
            <a:srgbClr val="E7E6E6">
              <a:lumMod val="75000"/>
              <a:alpha val="75000"/>
            </a:srgbClr>
          </a:solidFill>
          <a:ln>
            <a:noFill/>
          </a:ln>
        </p:spPr>
        <p:txBody>
          <a:bodyPr vert="horz" wrap="square" lIns="91412" tIns="45707" rIns="91412" bIns="45707" numCol="1" anchor="t" anchorCtr="0" compatLnSpc="1"/>
          <a:lstStyle/>
          <a:p>
            <a:pPr defTabSz="1218565">
              <a:defRPr/>
            </a:pPr>
            <a:endParaRPr lang="en-US" sz="1800" kern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98" name="Freeform 37"/>
          <p:cNvSpPr>
            <a:spLocks noEditPoints="1"/>
          </p:cNvSpPr>
          <p:nvPr/>
        </p:nvSpPr>
        <p:spPr bwMode="auto">
          <a:xfrm>
            <a:off x="5461635" y="3586480"/>
            <a:ext cx="191770" cy="191770"/>
          </a:xfrm>
          <a:custGeom>
            <a:avLst/>
            <a:gdLst>
              <a:gd name="T0" fmla="*/ 18 w 35"/>
              <a:gd name="T1" fmla="*/ 0 h 35"/>
              <a:gd name="T2" fmla="*/ 0 w 35"/>
              <a:gd name="T3" fmla="*/ 18 h 35"/>
              <a:gd name="T4" fmla="*/ 18 w 35"/>
              <a:gd name="T5" fmla="*/ 35 h 35"/>
              <a:gd name="T6" fmla="*/ 35 w 35"/>
              <a:gd name="T7" fmla="*/ 18 h 35"/>
              <a:gd name="T8" fmla="*/ 18 w 35"/>
              <a:gd name="T9" fmla="*/ 0 h 35"/>
              <a:gd name="T10" fmla="*/ 18 w 35"/>
              <a:gd name="T11" fmla="*/ 32 h 35"/>
              <a:gd name="T12" fmla="*/ 3 w 35"/>
              <a:gd name="T13" fmla="*/ 18 h 35"/>
              <a:gd name="T14" fmla="*/ 18 w 35"/>
              <a:gd name="T15" fmla="*/ 3 h 35"/>
              <a:gd name="T16" fmla="*/ 32 w 35"/>
              <a:gd name="T17" fmla="*/ 18 h 35"/>
              <a:gd name="T18" fmla="*/ 18 w 35"/>
              <a:gd name="T19" fmla="*/ 32 h 35"/>
              <a:gd name="T20" fmla="*/ 24 w 35"/>
              <a:gd name="T21" fmla="*/ 12 h 35"/>
              <a:gd name="T22" fmla="*/ 19 w 35"/>
              <a:gd name="T23" fmla="*/ 18 h 35"/>
              <a:gd name="T24" fmla="*/ 24 w 35"/>
              <a:gd name="T25" fmla="*/ 23 h 35"/>
              <a:gd name="T26" fmla="*/ 24 w 35"/>
              <a:gd name="T27" fmla="*/ 24 h 35"/>
              <a:gd name="T28" fmla="*/ 24 w 35"/>
              <a:gd name="T29" fmla="*/ 25 h 35"/>
              <a:gd name="T30" fmla="*/ 23 w 35"/>
              <a:gd name="T31" fmla="*/ 24 h 35"/>
              <a:gd name="T32" fmla="*/ 18 w 35"/>
              <a:gd name="T33" fmla="*/ 19 h 35"/>
              <a:gd name="T34" fmla="*/ 12 w 35"/>
              <a:gd name="T35" fmla="*/ 24 h 35"/>
              <a:gd name="T36" fmla="*/ 12 w 35"/>
              <a:gd name="T37" fmla="*/ 25 h 35"/>
              <a:gd name="T38" fmla="*/ 11 w 35"/>
              <a:gd name="T39" fmla="*/ 24 h 35"/>
              <a:gd name="T40" fmla="*/ 11 w 35"/>
              <a:gd name="T41" fmla="*/ 23 h 35"/>
              <a:gd name="T42" fmla="*/ 16 w 35"/>
              <a:gd name="T43" fmla="*/ 18 h 35"/>
              <a:gd name="T44" fmla="*/ 11 w 35"/>
              <a:gd name="T45" fmla="*/ 12 h 35"/>
              <a:gd name="T46" fmla="*/ 11 w 35"/>
              <a:gd name="T47" fmla="*/ 11 h 35"/>
              <a:gd name="T48" fmla="*/ 12 w 35"/>
              <a:gd name="T49" fmla="*/ 11 h 35"/>
              <a:gd name="T50" fmla="*/ 18 w 35"/>
              <a:gd name="T51" fmla="*/ 16 h 35"/>
              <a:gd name="T52" fmla="*/ 23 w 35"/>
              <a:gd name="T53" fmla="*/ 11 h 35"/>
              <a:gd name="T54" fmla="*/ 24 w 35"/>
              <a:gd name="T55" fmla="*/ 11 h 35"/>
              <a:gd name="T56" fmla="*/ 24 w 35"/>
              <a:gd name="T57" fmla="*/ 12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35" h="35">
                <a:moveTo>
                  <a:pt x="18" y="0"/>
                </a:moveTo>
                <a:cubicBezTo>
                  <a:pt x="8" y="0"/>
                  <a:pt x="0" y="8"/>
                  <a:pt x="0" y="18"/>
                </a:cubicBezTo>
                <a:cubicBezTo>
                  <a:pt x="0" y="27"/>
                  <a:pt x="8" y="35"/>
                  <a:pt x="18" y="35"/>
                </a:cubicBezTo>
                <a:cubicBezTo>
                  <a:pt x="27" y="35"/>
                  <a:pt x="35" y="27"/>
                  <a:pt x="35" y="18"/>
                </a:cubicBezTo>
                <a:cubicBezTo>
                  <a:pt x="35" y="8"/>
                  <a:pt x="27" y="0"/>
                  <a:pt x="18" y="0"/>
                </a:cubicBezTo>
                <a:close/>
                <a:moveTo>
                  <a:pt x="18" y="32"/>
                </a:moveTo>
                <a:cubicBezTo>
                  <a:pt x="10" y="32"/>
                  <a:pt x="3" y="26"/>
                  <a:pt x="3" y="18"/>
                </a:cubicBezTo>
                <a:cubicBezTo>
                  <a:pt x="3" y="10"/>
                  <a:pt x="10" y="3"/>
                  <a:pt x="18" y="3"/>
                </a:cubicBezTo>
                <a:cubicBezTo>
                  <a:pt x="26" y="3"/>
                  <a:pt x="32" y="10"/>
                  <a:pt x="32" y="18"/>
                </a:cubicBezTo>
                <a:cubicBezTo>
                  <a:pt x="32" y="26"/>
                  <a:pt x="26" y="32"/>
                  <a:pt x="18" y="32"/>
                </a:cubicBezTo>
                <a:close/>
                <a:moveTo>
                  <a:pt x="24" y="12"/>
                </a:moveTo>
                <a:cubicBezTo>
                  <a:pt x="19" y="18"/>
                  <a:pt x="19" y="18"/>
                  <a:pt x="19" y="18"/>
                </a:cubicBezTo>
                <a:cubicBezTo>
                  <a:pt x="24" y="23"/>
                  <a:pt x="24" y="23"/>
                  <a:pt x="24" y="23"/>
                </a:cubicBezTo>
                <a:cubicBezTo>
                  <a:pt x="25" y="23"/>
                  <a:pt x="25" y="24"/>
                  <a:pt x="24" y="24"/>
                </a:cubicBezTo>
                <a:cubicBezTo>
                  <a:pt x="24" y="24"/>
                  <a:pt x="24" y="25"/>
                  <a:pt x="24" y="25"/>
                </a:cubicBezTo>
                <a:cubicBezTo>
                  <a:pt x="23" y="25"/>
                  <a:pt x="23" y="24"/>
                  <a:pt x="23" y="24"/>
                </a:cubicBezTo>
                <a:cubicBezTo>
                  <a:pt x="18" y="19"/>
                  <a:pt x="18" y="19"/>
                  <a:pt x="18" y="19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24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ubicBezTo>
                  <a:pt x="11" y="24"/>
                  <a:pt x="11" y="23"/>
                  <a:pt x="11" y="23"/>
                </a:cubicBezTo>
                <a:cubicBezTo>
                  <a:pt x="16" y="18"/>
                  <a:pt x="16" y="18"/>
                  <a:pt x="16" y="18"/>
                </a:cubicBezTo>
                <a:cubicBezTo>
                  <a:pt x="11" y="12"/>
                  <a:pt x="11" y="12"/>
                  <a:pt x="11" y="12"/>
                </a:cubicBezTo>
                <a:cubicBezTo>
                  <a:pt x="11" y="12"/>
                  <a:pt x="11" y="11"/>
                  <a:pt x="11" y="11"/>
                </a:cubicBezTo>
                <a:cubicBezTo>
                  <a:pt x="11" y="10"/>
                  <a:pt x="12" y="10"/>
                  <a:pt x="12" y="11"/>
                </a:cubicBezTo>
                <a:cubicBezTo>
                  <a:pt x="18" y="16"/>
                  <a:pt x="18" y="16"/>
                  <a:pt x="18" y="16"/>
                </a:cubicBezTo>
                <a:cubicBezTo>
                  <a:pt x="23" y="11"/>
                  <a:pt x="23" y="11"/>
                  <a:pt x="23" y="11"/>
                </a:cubicBezTo>
                <a:cubicBezTo>
                  <a:pt x="23" y="10"/>
                  <a:pt x="24" y="10"/>
                  <a:pt x="24" y="11"/>
                </a:cubicBezTo>
                <a:cubicBezTo>
                  <a:pt x="25" y="11"/>
                  <a:pt x="25" y="12"/>
                  <a:pt x="24" y="12"/>
                </a:cubicBezTo>
                <a:close/>
              </a:path>
            </a:pathLst>
          </a:custGeom>
          <a:solidFill>
            <a:srgbClr val="E7E6E6">
              <a:lumMod val="75000"/>
              <a:alpha val="75000"/>
            </a:srgbClr>
          </a:solidFill>
          <a:ln>
            <a:noFill/>
          </a:ln>
        </p:spPr>
        <p:txBody>
          <a:bodyPr vert="horz" wrap="square" lIns="91412" tIns="45707" rIns="91412" bIns="45707" numCol="1" anchor="t" anchorCtr="0" compatLnSpc="1"/>
          <a:lstStyle/>
          <a:p>
            <a:pPr defTabSz="1218565">
              <a:defRPr/>
            </a:pPr>
            <a:endParaRPr lang="en-US" sz="1800" kern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99" name="Freeform 36"/>
          <p:cNvSpPr>
            <a:spLocks noEditPoints="1"/>
          </p:cNvSpPr>
          <p:nvPr/>
        </p:nvSpPr>
        <p:spPr bwMode="auto">
          <a:xfrm>
            <a:off x="6265545" y="3803015"/>
            <a:ext cx="328930" cy="328930"/>
          </a:xfrm>
          <a:custGeom>
            <a:avLst/>
            <a:gdLst>
              <a:gd name="T0" fmla="*/ 18 w 35"/>
              <a:gd name="T1" fmla="*/ 0 h 35"/>
              <a:gd name="T2" fmla="*/ 0 w 35"/>
              <a:gd name="T3" fmla="*/ 18 h 35"/>
              <a:gd name="T4" fmla="*/ 18 w 35"/>
              <a:gd name="T5" fmla="*/ 35 h 35"/>
              <a:gd name="T6" fmla="*/ 35 w 35"/>
              <a:gd name="T7" fmla="*/ 18 h 35"/>
              <a:gd name="T8" fmla="*/ 18 w 35"/>
              <a:gd name="T9" fmla="*/ 0 h 35"/>
              <a:gd name="T10" fmla="*/ 18 w 35"/>
              <a:gd name="T11" fmla="*/ 32 h 35"/>
              <a:gd name="T12" fmla="*/ 3 w 35"/>
              <a:gd name="T13" fmla="*/ 18 h 35"/>
              <a:gd name="T14" fmla="*/ 18 w 35"/>
              <a:gd name="T15" fmla="*/ 3 h 35"/>
              <a:gd name="T16" fmla="*/ 32 w 35"/>
              <a:gd name="T17" fmla="*/ 18 h 35"/>
              <a:gd name="T18" fmla="*/ 18 w 35"/>
              <a:gd name="T19" fmla="*/ 32 h 35"/>
              <a:gd name="T20" fmla="*/ 27 w 35"/>
              <a:gd name="T21" fmla="*/ 12 h 35"/>
              <a:gd name="T22" fmla="*/ 27 w 35"/>
              <a:gd name="T23" fmla="*/ 14 h 35"/>
              <a:gd name="T24" fmla="*/ 16 w 35"/>
              <a:gd name="T25" fmla="*/ 23 h 35"/>
              <a:gd name="T26" fmla="*/ 16 w 35"/>
              <a:gd name="T27" fmla="*/ 23 h 35"/>
              <a:gd name="T28" fmla="*/ 15 w 35"/>
              <a:gd name="T29" fmla="*/ 23 h 35"/>
              <a:gd name="T30" fmla="*/ 9 w 35"/>
              <a:gd name="T31" fmla="*/ 18 h 35"/>
              <a:gd name="T32" fmla="*/ 9 w 35"/>
              <a:gd name="T33" fmla="*/ 16 h 35"/>
              <a:gd name="T34" fmla="*/ 10 w 35"/>
              <a:gd name="T35" fmla="*/ 16 h 35"/>
              <a:gd name="T36" fmla="*/ 16 w 35"/>
              <a:gd name="T37" fmla="*/ 21 h 35"/>
              <a:gd name="T38" fmla="*/ 26 w 35"/>
              <a:gd name="T39" fmla="*/ 12 h 35"/>
              <a:gd name="T40" fmla="*/ 27 w 35"/>
              <a:gd name="T41" fmla="*/ 12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5" h="35">
                <a:moveTo>
                  <a:pt x="18" y="0"/>
                </a:moveTo>
                <a:cubicBezTo>
                  <a:pt x="8" y="0"/>
                  <a:pt x="0" y="8"/>
                  <a:pt x="0" y="18"/>
                </a:cubicBezTo>
                <a:cubicBezTo>
                  <a:pt x="0" y="27"/>
                  <a:pt x="8" y="35"/>
                  <a:pt x="18" y="35"/>
                </a:cubicBezTo>
                <a:cubicBezTo>
                  <a:pt x="28" y="35"/>
                  <a:pt x="35" y="27"/>
                  <a:pt x="35" y="18"/>
                </a:cubicBezTo>
                <a:cubicBezTo>
                  <a:pt x="35" y="8"/>
                  <a:pt x="28" y="0"/>
                  <a:pt x="18" y="0"/>
                </a:cubicBezTo>
                <a:close/>
                <a:moveTo>
                  <a:pt x="18" y="32"/>
                </a:moveTo>
                <a:cubicBezTo>
                  <a:pt x="10" y="32"/>
                  <a:pt x="3" y="26"/>
                  <a:pt x="3" y="18"/>
                </a:cubicBezTo>
                <a:cubicBezTo>
                  <a:pt x="3" y="10"/>
                  <a:pt x="10" y="3"/>
                  <a:pt x="18" y="3"/>
                </a:cubicBezTo>
                <a:cubicBezTo>
                  <a:pt x="26" y="3"/>
                  <a:pt x="32" y="10"/>
                  <a:pt x="32" y="18"/>
                </a:cubicBezTo>
                <a:cubicBezTo>
                  <a:pt x="32" y="26"/>
                  <a:pt x="26" y="32"/>
                  <a:pt x="18" y="32"/>
                </a:cubicBezTo>
                <a:close/>
                <a:moveTo>
                  <a:pt x="27" y="12"/>
                </a:moveTo>
                <a:cubicBezTo>
                  <a:pt x="28" y="13"/>
                  <a:pt x="28" y="13"/>
                  <a:pt x="27" y="14"/>
                </a:cubicBezTo>
                <a:cubicBezTo>
                  <a:pt x="16" y="23"/>
                  <a:pt x="16" y="23"/>
                  <a:pt x="16" y="23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3"/>
                  <a:pt x="15" y="23"/>
                </a:cubicBezTo>
                <a:cubicBezTo>
                  <a:pt x="9" y="18"/>
                  <a:pt x="9" y="18"/>
                  <a:pt x="9" y="18"/>
                </a:cubicBezTo>
                <a:cubicBezTo>
                  <a:pt x="8" y="18"/>
                  <a:pt x="8" y="17"/>
                  <a:pt x="9" y="16"/>
                </a:cubicBezTo>
                <a:cubicBezTo>
                  <a:pt x="9" y="16"/>
                  <a:pt x="10" y="16"/>
                  <a:pt x="10" y="16"/>
                </a:cubicBezTo>
                <a:cubicBezTo>
                  <a:pt x="16" y="21"/>
                  <a:pt x="16" y="21"/>
                  <a:pt x="16" y="21"/>
                </a:cubicBezTo>
                <a:cubicBezTo>
                  <a:pt x="26" y="12"/>
                  <a:pt x="26" y="12"/>
                  <a:pt x="26" y="12"/>
                </a:cubicBezTo>
                <a:cubicBezTo>
                  <a:pt x="26" y="12"/>
                  <a:pt x="27" y="12"/>
                  <a:pt x="27" y="12"/>
                </a:cubicBezTo>
                <a:close/>
              </a:path>
            </a:pathLst>
          </a:custGeom>
          <a:solidFill>
            <a:srgbClr val="E7E6E6">
              <a:lumMod val="75000"/>
              <a:alpha val="75000"/>
            </a:srgbClr>
          </a:solidFill>
          <a:ln>
            <a:noFill/>
          </a:ln>
        </p:spPr>
        <p:txBody>
          <a:bodyPr vert="horz" wrap="square" lIns="91412" tIns="45707" rIns="91412" bIns="45707" numCol="1" anchor="t" anchorCtr="0" compatLnSpc="1"/>
          <a:lstStyle/>
          <a:p>
            <a:pPr defTabSz="1218565">
              <a:defRPr/>
            </a:pPr>
            <a:endParaRPr lang="en-US" sz="1800" kern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00" name="Freeform 36"/>
          <p:cNvSpPr>
            <a:spLocks noEditPoints="1"/>
          </p:cNvSpPr>
          <p:nvPr/>
        </p:nvSpPr>
        <p:spPr bwMode="auto">
          <a:xfrm>
            <a:off x="7878445" y="2561590"/>
            <a:ext cx="231775" cy="232410"/>
          </a:xfrm>
          <a:custGeom>
            <a:avLst/>
            <a:gdLst>
              <a:gd name="T0" fmla="*/ 18 w 35"/>
              <a:gd name="T1" fmla="*/ 0 h 35"/>
              <a:gd name="T2" fmla="*/ 0 w 35"/>
              <a:gd name="T3" fmla="*/ 18 h 35"/>
              <a:gd name="T4" fmla="*/ 18 w 35"/>
              <a:gd name="T5" fmla="*/ 35 h 35"/>
              <a:gd name="T6" fmla="*/ 35 w 35"/>
              <a:gd name="T7" fmla="*/ 18 h 35"/>
              <a:gd name="T8" fmla="*/ 18 w 35"/>
              <a:gd name="T9" fmla="*/ 0 h 35"/>
              <a:gd name="T10" fmla="*/ 18 w 35"/>
              <a:gd name="T11" fmla="*/ 32 h 35"/>
              <a:gd name="T12" fmla="*/ 3 w 35"/>
              <a:gd name="T13" fmla="*/ 18 h 35"/>
              <a:gd name="T14" fmla="*/ 18 w 35"/>
              <a:gd name="T15" fmla="*/ 3 h 35"/>
              <a:gd name="T16" fmla="*/ 32 w 35"/>
              <a:gd name="T17" fmla="*/ 18 h 35"/>
              <a:gd name="T18" fmla="*/ 18 w 35"/>
              <a:gd name="T19" fmla="*/ 32 h 35"/>
              <a:gd name="T20" fmla="*/ 27 w 35"/>
              <a:gd name="T21" fmla="*/ 12 h 35"/>
              <a:gd name="T22" fmla="*/ 27 w 35"/>
              <a:gd name="T23" fmla="*/ 14 h 35"/>
              <a:gd name="T24" fmla="*/ 16 w 35"/>
              <a:gd name="T25" fmla="*/ 23 h 35"/>
              <a:gd name="T26" fmla="*/ 16 w 35"/>
              <a:gd name="T27" fmla="*/ 23 h 35"/>
              <a:gd name="T28" fmla="*/ 15 w 35"/>
              <a:gd name="T29" fmla="*/ 23 h 35"/>
              <a:gd name="T30" fmla="*/ 9 w 35"/>
              <a:gd name="T31" fmla="*/ 18 h 35"/>
              <a:gd name="T32" fmla="*/ 9 w 35"/>
              <a:gd name="T33" fmla="*/ 16 h 35"/>
              <a:gd name="T34" fmla="*/ 10 w 35"/>
              <a:gd name="T35" fmla="*/ 16 h 35"/>
              <a:gd name="T36" fmla="*/ 16 w 35"/>
              <a:gd name="T37" fmla="*/ 21 h 35"/>
              <a:gd name="T38" fmla="*/ 26 w 35"/>
              <a:gd name="T39" fmla="*/ 12 h 35"/>
              <a:gd name="T40" fmla="*/ 27 w 35"/>
              <a:gd name="T41" fmla="*/ 12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5" h="35">
                <a:moveTo>
                  <a:pt x="18" y="0"/>
                </a:moveTo>
                <a:cubicBezTo>
                  <a:pt x="8" y="0"/>
                  <a:pt x="0" y="8"/>
                  <a:pt x="0" y="18"/>
                </a:cubicBezTo>
                <a:cubicBezTo>
                  <a:pt x="0" y="27"/>
                  <a:pt x="8" y="35"/>
                  <a:pt x="18" y="35"/>
                </a:cubicBezTo>
                <a:cubicBezTo>
                  <a:pt x="28" y="35"/>
                  <a:pt x="35" y="27"/>
                  <a:pt x="35" y="18"/>
                </a:cubicBezTo>
                <a:cubicBezTo>
                  <a:pt x="35" y="8"/>
                  <a:pt x="28" y="0"/>
                  <a:pt x="18" y="0"/>
                </a:cubicBezTo>
                <a:close/>
                <a:moveTo>
                  <a:pt x="18" y="32"/>
                </a:moveTo>
                <a:cubicBezTo>
                  <a:pt x="10" y="32"/>
                  <a:pt x="3" y="26"/>
                  <a:pt x="3" y="18"/>
                </a:cubicBezTo>
                <a:cubicBezTo>
                  <a:pt x="3" y="10"/>
                  <a:pt x="10" y="3"/>
                  <a:pt x="18" y="3"/>
                </a:cubicBezTo>
                <a:cubicBezTo>
                  <a:pt x="26" y="3"/>
                  <a:pt x="32" y="10"/>
                  <a:pt x="32" y="18"/>
                </a:cubicBezTo>
                <a:cubicBezTo>
                  <a:pt x="32" y="26"/>
                  <a:pt x="26" y="32"/>
                  <a:pt x="18" y="32"/>
                </a:cubicBezTo>
                <a:close/>
                <a:moveTo>
                  <a:pt x="27" y="12"/>
                </a:moveTo>
                <a:cubicBezTo>
                  <a:pt x="28" y="13"/>
                  <a:pt x="28" y="13"/>
                  <a:pt x="27" y="14"/>
                </a:cubicBezTo>
                <a:cubicBezTo>
                  <a:pt x="16" y="23"/>
                  <a:pt x="16" y="23"/>
                  <a:pt x="16" y="23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3"/>
                  <a:pt x="15" y="23"/>
                </a:cubicBezTo>
                <a:cubicBezTo>
                  <a:pt x="9" y="18"/>
                  <a:pt x="9" y="18"/>
                  <a:pt x="9" y="18"/>
                </a:cubicBezTo>
                <a:cubicBezTo>
                  <a:pt x="8" y="18"/>
                  <a:pt x="8" y="17"/>
                  <a:pt x="9" y="16"/>
                </a:cubicBezTo>
                <a:cubicBezTo>
                  <a:pt x="9" y="16"/>
                  <a:pt x="10" y="16"/>
                  <a:pt x="10" y="16"/>
                </a:cubicBezTo>
                <a:cubicBezTo>
                  <a:pt x="16" y="21"/>
                  <a:pt x="16" y="21"/>
                  <a:pt x="16" y="21"/>
                </a:cubicBezTo>
                <a:cubicBezTo>
                  <a:pt x="26" y="12"/>
                  <a:pt x="26" y="12"/>
                  <a:pt x="26" y="12"/>
                </a:cubicBezTo>
                <a:cubicBezTo>
                  <a:pt x="26" y="12"/>
                  <a:pt x="27" y="12"/>
                  <a:pt x="27" y="12"/>
                </a:cubicBezTo>
                <a:close/>
              </a:path>
            </a:pathLst>
          </a:custGeom>
          <a:solidFill>
            <a:srgbClr val="E7E6E6">
              <a:lumMod val="75000"/>
              <a:alpha val="75000"/>
            </a:srgbClr>
          </a:solidFill>
          <a:ln>
            <a:noFill/>
          </a:ln>
        </p:spPr>
        <p:txBody>
          <a:bodyPr vert="horz" wrap="square" lIns="91412" tIns="45707" rIns="91412" bIns="45707" numCol="1" anchor="t" anchorCtr="0" compatLnSpc="1"/>
          <a:lstStyle/>
          <a:p>
            <a:pPr defTabSz="1218565">
              <a:defRPr/>
            </a:pPr>
            <a:endParaRPr lang="en-US" sz="1800" kern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01" name="Freeform 36"/>
          <p:cNvSpPr>
            <a:spLocks noEditPoints="1"/>
          </p:cNvSpPr>
          <p:nvPr/>
        </p:nvSpPr>
        <p:spPr bwMode="auto">
          <a:xfrm>
            <a:off x="3943985" y="2006600"/>
            <a:ext cx="421640" cy="352425"/>
          </a:xfrm>
          <a:custGeom>
            <a:avLst/>
            <a:gdLst>
              <a:gd name="T0" fmla="*/ 71 w 72"/>
              <a:gd name="T1" fmla="*/ 15 h 60"/>
              <a:gd name="T2" fmla="*/ 57 w 72"/>
              <a:gd name="T3" fmla="*/ 17 h 60"/>
              <a:gd name="T4" fmla="*/ 44 w 72"/>
              <a:gd name="T5" fmla="*/ 45 h 60"/>
              <a:gd name="T6" fmla="*/ 12 w 72"/>
              <a:gd name="T7" fmla="*/ 45 h 60"/>
              <a:gd name="T8" fmla="*/ 14 w 72"/>
              <a:gd name="T9" fmla="*/ 48 h 60"/>
              <a:gd name="T10" fmla="*/ 48 w 72"/>
              <a:gd name="T11" fmla="*/ 50 h 60"/>
              <a:gd name="T12" fmla="*/ 14 w 72"/>
              <a:gd name="T13" fmla="*/ 51 h 60"/>
              <a:gd name="T14" fmla="*/ 9 w 72"/>
              <a:gd name="T15" fmla="*/ 44 h 60"/>
              <a:gd name="T16" fmla="*/ 8 w 72"/>
              <a:gd name="T17" fmla="*/ 41 h 60"/>
              <a:gd name="T18" fmla="*/ 1 w 72"/>
              <a:gd name="T19" fmla="*/ 22 h 60"/>
              <a:gd name="T20" fmla="*/ 11 w 72"/>
              <a:gd name="T21" fmla="*/ 40 h 60"/>
              <a:gd name="T22" fmla="*/ 44 w 72"/>
              <a:gd name="T23" fmla="*/ 42 h 60"/>
              <a:gd name="T24" fmla="*/ 54 w 72"/>
              <a:gd name="T25" fmla="*/ 16 h 60"/>
              <a:gd name="T26" fmla="*/ 71 w 72"/>
              <a:gd name="T27" fmla="*/ 12 h 60"/>
              <a:gd name="T28" fmla="*/ 18 w 72"/>
              <a:gd name="T29" fmla="*/ 56 h 60"/>
              <a:gd name="T30" fmla="*/ 11 w 72"/>
              <a:gd name="T31" fmla="*/ 56 h 60"/>
              <a:gd name="T32" fmla="*/ 18 w 72"/>
              <a:gd name="T33" fmla="*/ 56 h 60"/>
              <a:gd name="T34" fmla="*/ 15 w 72"/>
              <a:gd name="T35" fmla="*/ 54 h 60"/>
              <a:gd name="T36" fmla="*/ 15 w 72"/>
              <a:gd name="T37" fmla="*/ 58 h 60"/>
              <a:gd name="T38" fmla="*/ 45 w 72"/>
              <a:gd name="T39" fmla="*/ 56 h 60"/>
              <a:gd name="T40" fmla="*/ 38 w 72"/>
              <a:gd name="T41" fmla="*/ 56 h 60"/>
              <a:gd name="T42" fmla="*/ 45 w 72"/>
              <a:gd name="T43" fmla="*/ 56 h 60"/>
              <a:gd name="T44" fmla="*/ 42 w 72"/>
              <a:gd name="T45" fmla="*/ 54 h 60"/>
              <a:gd name="T46" fmla="*/ 42 w 72"/>
              <a:gd name="T47" fmla="*/ 58 h 60"/>
              <a:gd name="T48" fmla="*/ 46 w 72"/>
              <a:gd name="T49" fmla="*/ 35 h 60"/>
              <a:gd name="T50" fmla="*/ 12 w 72"/>
              <a:gd name="T51" fmla="*/ 34 h 60"/>
              <a:gd name="T52" fmla="*/ 12 w 72"/>
              <a:gd name="T53" fmla="*/ 36 h 60"/>
              <a:gd name="T54" fmla="*/ 46 w 72"/>
              <a:gd name="T55" fmla="*/ 35 h 60"/>
              <a:gd name="T56" fmla="*/ 12 w 72"/>
              <a:gd name="T57" fmla="*/ 39 h 60"/>
              <a:gd name="T58" fmla="*/ 43 w 72"/>
              <a:gd name="T59" fmla="*/ 40 h 60"/>
              <a:gd name="T60" fmla="*/ 43 w 72"/>
              <a:gd name="T61" fmla="*/ 38 h 60"/>
              <a:gd name="T62" fmla="*/ 13 w 72"/>
              <a:gd name="T63" fmla="*/ 28 h 60"/>
              <a:gd name="T64" fmla="*/ 16 w 72"/>
              <a:gd name="T65" fmla="*/ 23 h 60"/>
              <a:gd name="T66" fmla="*/ 28 w 72"/>
              <a:gd name="T67" fmla="*/ 14 h 60"/>
              <a:gd name="T68" fmla="*/ 33 w 72"/>
              <a:gd name="T69" fmla="*/ 17 h 60"/>
              <a:gd name="T70" fmla="*/ 36 w 72"/>
              <a:gd name="T71" fmla="*/ 22 h 60"/>
              <a:gd name="T72" fmla="*/ 39 w 72"/>
              <a:gd name="T73" fmla="*/ 17 h 60"/>
              <a:gd name="T74" fmla="*/ 51 w 72"/>
              <a:gd name="T75" fmla="*/ 7 h 60"/>
              <a:gd name="T76" fmla="*/ 51 w 72"/>
              <a:gd name="T77" fmla="*/ 0 h 60"/>
              <a:gd name="T78" fmla="*/ 49 w 72"/>
              <a:gd name="T79" fmla="*/ 5 h 60"/>
              <a:gd name="T80" fmla="*/ 36 w 72"/>
              <a:gd name="T81" fmla="*/ 15 h 60"/>
              <a:gd name="T82" fmla="*/ 31 w 72"/>
              <a:gd name="T83" fmla="*/ 12 h 60"/>
              <a:gd name="T84" fmla="*/ 28 w 72"/>
              <a:gd name="T85" fmla="*/ 7 h 60"/>
              <a:gd name="T86" fmla="*/ 25 w 72"/>
              <a:gd name="T87" fmla="*/ 11 h 60"/>
              <a:gd name="T88" fmla="*/ 13 w 72"/>
              <a:gd name="T89" fmla="*/ 22 h 60"/>
              <a:gd name="T90" fmla="*/ 13 w 72"/>
              <a:gd name="T91" fmla="*/ 28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2" h="60">
                <a:moveTo>
                  <a:pt x="72" y="13"/>
                </a:moveTo>
                <a:cubicBezTo>
                  <a:pt x="72" y="14"/>
                  <a:pt x="71" y="15"/>
                  <a:pt x="71" y="15"/>
                </a:cubicBezTo>
                <a:cubicBezTo>
                  <a:pt x="60" y="15"/>
                  <a:pt x="60" y="15"/>
                  <a:pt x="60" y="15"/>
                </a:cubicBezTo>
                <a:cubicBezTo>
                  <a:pt x="59" y="15"/>
                  <a:pt x="57" y="16"/>
                  <a:pt x="57" y="17"/>
                </a:cubicBezTo>
                <a:cubicBezTo>
                  <a:pt x="49" y="41"/>
                  <a:pt x="49" y="41"/>
                  <a:pt x="49" y="41"/>
                </a:cubicBezTo>
                <a:cubicBezTo>
                  <a:pt x="49" y="43"/>
                  <a:pt x="46" y="45"/>
                  <a:pt x="44" y="45"/>
                </a:cubicBezTo>
                <a:cubicBezTo>
                  <a:pt x="14" y="45"/>
                  <a:pt x="14" y="45"/>
                  <a:pt x="14" y="45"/>
                </a:cubicBezTo>
                <a:cubicBezTo>
                  <a:pt x="13" y="45"/>
                  <a:pt x="13" y="45"/>
                  <a:pt x="12" y="45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7"/>
                  <a:pt x="13" y="48"/>
                  <a:pt x="14" y="48"/>
                </a:cubicBezTo>
                <a:cubicBezTo>
                  <a:pt x="47" y="48"/>
                  <a:pt x="47" y="48"/>
                  <a:pt x="47" y="48"/>
                </a:cubicBezTo>
                <a:cubicBezTo>
                  <a:pt x="48" y="48"/>
                  <a:pt x="48" y="49"/>
                  <a:pt x="48" y="50"/>
                </a:cubicBezTo>
                <a:cubicBezTo>
                  <a:pt x="48" y="50"/>
                  <a:pt x="48" y="51"/>
                  <a:pt x="47" y="51"/>
                </a:cubicBezTo>
                <a:cubicBezTo>
                  <a:pt x="14" y="51"/>
                  <a:pt x="14" y="51"/>
                  <a:pt x="14" y="51"/>
                </a:cubicBezTo>
                <a:cubicBezTo>
                  <a:pt x="11" y="51"/>
                  <a:pt x="9" y="49"/>
                  <a:pt x="9" y="47"/>
                </a:cubicBezTo>
                <a:cubicBezTo>
                  <a:pt x="9" y="44"/>
                  <a:pt x="9" y="44"/>
                  <a:pt x="9" y="44"/>
                </a:cubicBezTo>
                <a:cubicBezTo>
                  <a:pt x="9" y="43"/>
                  <a:pt x="9" y="43"/>
                  <a:pt x="9" y="43"/>
                </a:cubicBezTo>
                <a:cubicBezTo>
                  <a:pt x="9" y="42"/>
                  <a:pt x="8" y="42"/>
                  <a:pt x="8" y="41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3"/>
                  <a:pt x="0" y="22"/>
                  <a:pt x="1" y="22"/>
                </a:cubicBezTo>
                <a:cubicBezTo>
                  <a:pt x="2" y="21"/>
                  <a:pt x="3" y="22"/>
                  <a:pt x="3" y="22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1"/>
                  <a:pt x="13" y="42"/>
                  <a:pt x="14" y="42"/>
                </a:cubicBezTo>
                <a:cubicBezTo>
                  <a:pt x="44" y="42"/>
                  <a:pt x="44" y="42"/>
                  <a:pt x="44" y="42"/>
                </a:cubicBezTo>
                <a:cubicBezTo>
                  <a:pt x="45" y="42"/>
                  <a:pt x="46" y="41"/>
                  <a:pt x="47" y="40"/>
                </a:cubicBezTo>
                <a:cubicBezTo>
                  <a:pt x="54" y="16"/>
                  <a:pt x="54" y="16"/>
                  <a:pt x="54" y="16"/>
                </a:cubicBezTo>
                <a:cubicBezTo>
                  <a:pt x="55" y="13"/>
                  <a:pt x="57" y="12"/>
                  <a:pt x="60" y="12"/>
                </a:cubicBezTo>
                <a:cubicBezTo>
                  <a:pt x="71" y="12"/>
                  <a:pt x="71" y="12"/>
                  <a:pt x="71" y="12"/>
                </a:cubicBezTo>
                <a:cubicBezTo>
                  <a:pt x="71" y="12"/>
                  <a:pt x="72" y="12"/>
                  <a:pt x="72" y="13"/>
                </a:cubicBezTo>
                <a:close/>
                <a:moveTo>
                  <a:pt x="18" y="56"/>
                </a:moveTo>
                <a:cubicBezTo>
                  <a:pt x="18" y="58"/>
                  <a:pt x="17" y="60"/>
                  <a:pt x="15" y="60"/>
                </a:cubicBezTo>
                <a:cubicBezTo>
                  <a:pt x="13" y="60"/>
                  <a:pt x="11" y="58"/>
                  <a:pt x="11" y="56"/>
                </a:cubicBezTo>
                <a:cubicBezTo>
                  <a:pt x="11" y="54"/>
                  <a:pt x="13" y="52"/>
                  <a:pt x="15" y="52"/>
                </a:cubicBezTo>
                <a:cubicBezTo>
                  <a:pt x="17" y="52"/>
                  <a:pt x="18" y="54"/>
                  <a:pt x="18" y="56"/>
                </a:cubicBezTo>
                <a:close/>
                <a:moveTo>
                  <a:pt x="16" y="56"/>
                </a:moveTo>
                <a:cubicBezTo>
                  <a:pt x="16" y="55"/>
                  <a:pt x="16" y="54"/>
                  <a:pt x="15" y="54"/>
                </a:cubicBezTo>
                <a:cubicBezTo>
                  <a:pt x="14" y="54"/>
                  <a:pt x="13" y="55"/>
                  <a:pt x="13" y="56"/>
                </a:cubicBezTo>
                <a:cubicBezTo>
                  <a:pt x="13" y="57"/>
                  <a:pt x="14" y="58"/>
                  <a:pt x="15" y="58"/>
                </a:cubicBezTo>
                <a:cubicBezTo>
                  <a:pt x="16" y="58"/>
                  <a:pt x="16" y="57"/>
                  <a:pt x="16" y="56"/>
                </a:cubicBezTo>
                <a:close/>
                <a:moveTo>
                  <a:pt x="45" y="56"/>
                </a:moveTo>
                <a:cubicBezTo>
                  <a:pt x="45" y="58"/>
                  <a:pt x="44" y="60"/>
                  <a:pt x="42" y="60"/>
                </a:cubicBezTo>
                <a:cubicBezTo>
                  <a:pt x="40" y="60"/>
                  <a:pt x="38" y="58"/>
                  <a:pt x="38" y="56"/>
                </a:cubicBezTo>
                <a:cubicBezTo>
                  <a:pt x="38" y="54"/>
                  <a:pt x="40" y="52"/>
                  <a:pt x="42" y="52"/>
                </a:cubicBezTo>
                <a:cubicBezTo>
                  <a:pt x="44" y="52"/>
                  <a:pt x="45" y="54"/>
                  <a:pt x="45" y="56"/>
                </a:cubicBezTo>
                <a:close/>
                <a:moveTo>
                  <a:pt x="43" y="56"/>
                </a:moveTo>
                <a:cubicBezTo>
                  <a:pt x="43" y="55"/>
                  <a:pt x="43" y="54"/>
                  <a:pt x="42" y="54"/>
                </a:cubicBezTo>
                <a:cubicBezTo>
                  <a:pt x="41" y="54"/>
                  <a:pt x="40" y="55"/>
                  <a:pt x="40" y="56"/>
                </a:cubicBezTo>
                <a:cubicBezTo>
                  <a:pt x="40" y="57"/>
                  <a:pt x="41" y="58"/>
                  <a:pt x="42" y="58"/>
                </a:cubicBezTo>
                <a:cubicBezTo>
                  <a:pt x="43" y="58"/>
                  <a:pt x="43" y="57"/>
                  <a:pt x="43" y="56"/>
                </a:cubicBezTo>
                <a:close/>
                <a:moveTo>
                  <a:pt x="46" y="35"/>
                </a:moveTo>
                <a:cubicBezTo>
                  <a:pt x="46" y="34"/>
                  <a:pt x="45" y="34"/>
                  <a:pt x="45" y="34"/>
                </a:cubicBezTo>
                <a:cubicBezTo>
                  <a:pt x="12" y="34"/>
                  <a:pt x="12" y="34"/>
                  <a:pt x="12" y="34"/>
                </a:cubicBezTo>
                <a:cubicBezTo>
                  <a:pt x="11" y="34"/>
                  <a:pt x="11" y="34"/>
                  <a:pt x="11" y="35"/>
                </a:cubicBezTo>
                <a:cubicBezTo>
                  <a:pt x="11" y="35"/>
                  <a:pt x="11" y="36"/>
                  <a:pt x="12" y="36"/>
                </a:cubicBezTo>
                <a:cubicBezTo>
                  <a:pt x="45" y="36"/>
                  <a:pt x="45" y="36"/>
                  <a:pt x="45" y="36"/>
                </a:cubicBezTo>
                <a:cubicBezTo>
                  <a:pt x="45" y="36"/>
                  <a:pt x="46" y="35"/>
                  <a:pt x="46" y="35"/>
                </a:cubicBezTo>
                <a:close/>
                <a:moveTo>
                  <a:pt x="13" y="38"/>
                </a:moveTo>
                <a:cubicBezTo>
                  <a:pt x="13" y="38"/>
                  <a:pt x="12" y="39"/>
                  <a:pt x="12" y="39"/>
                </a:cubicBezTo>
                <a:cubicBezTo>
                  <a:pt x="12" y="40"/>
                  <a:pt x="13" y="40"/>
                  <a:pt x="13" y="40"/>
                </a:cubicBezTo>
                <a:cubicBezTo>
                  <a:pt x="43" y="40"/>
                  <a:pt x="43" y="40"/>
                  <a:pt x="43" y="40"/>
                </a:cubicBezTo>
                <a:cubicBezTo>
                  <a:pt x="44" y="40"/>
                  <a:pt x="44" y="40"/>
                  <a:pt x="44" y="39"/>
                </a:cubicBezTo>
                <a:cubicBezTo>
                  <a:pt x="44" y="39"/>
                  <a:pt x="44" y="38"/>
                  <a:pt x="43" y="38"/>
                </a:cubicBezTo>
                <a:lnTo>
                  <a:pt x="13" y="38"/>
                </a:lnTo>
                <a:close/>
                <a:moveTo>
                  <a:pt x="13" y="28"/>
                </a:moveTo>
                <a:cubicBezTo>
                  <a:pt x="14" y="28"/>
                  <a:pt x="16" y="27"/>
                  <a:pt x="16" y="25"/>
                </a:cubicBezTo>
                <a:cubicBezTo>
                  <a:pt x="16" y="24"/>
                  <a:pt x="16" y="24"/>
                  <a:pt x="16" y="23"/>
                </a:cubicBezTo>
                <a:cubicBezTo>
                  <a:pt x="26" y="13"/>
                  <a:pt x="26" y="13"/>
                  <a:pt x="26" y="13"/>
                </a:cubicBezTo>
                <a:cubicBezTo>
                  <a:pt x="27" y="13"/>
                  <a:pt x="27" y="14"/>
                  <a:pt x="28" y="14"/>
                </a:cubicBezTo>
                <a:cubicBezTo>
                  <a:pt x="28" y="14"/>
                  <a:pt x="29" y="13"/>
                  <a:pt x="29" y="13"/>
                </a:cubicBezTo>
                <a:cubicBezTo>
                  <a:pt x="33" y="17"/>
                  <a:pt x="33" y="17"/>
                  <a:pt x="33" y="17"/>
                </a:cubicBezTo>
                <a:cubicBezTo>
                  <a:pt x="33" y="18"/>
                  <a:pt x="33" y="18"/>
                  <a:pt x="33" y="19"/>
                </a:cubicBezTo>
                <a:cubicBezTo>
                  <a:pt x="33" y="20"/>
                  <a:pt x="34" y="22"/>
                  <a:pt x="36" y="22"/>
                </a:cubicBezTo>
                <a:cubicBezTo>
                  <a:pt x="38" y="22"/>
                  <a:pt x="39" y="20"/>
                  <a:pt x="39" y="19"/>
                </a:cubicBezTo>
                <a:cubicBezTo>
                  <a:pt x="39" y="18"/>
                  <a:pt x="39" y="18"/>
                  <a:pt x="39" y="17"/>
                </a:cubicBezTo>
                <a:cubicBezTo>
                  <a:pt x="50" y="6"/>
                  <a:pt x="50" y="6"/>
                  <a:pt x="50" y="6"/>
                </a:cubicBezTo>
                <a:cubicBezTo>
                  <a:pt x="50" y="7"/>
                  <a:pt x="51" y="7"/>
                  <a:pt x="51" y="7"/>
                </a:cubicBezTo>
                <a:cubicBezTo>
                  <a:pt x="53" y="7"/>
                  <a:pt x="54" y="5"/>
                  <a:pt x="54" y="4"/>
                </a:cubicBezTo>
                <a:cubicBezTo>
                  <a:pt x="54" y="2"/>
                  <a:pt x="53" y="0"/>
                  <a:pt x="51" y="0"/>
                </a:cubicBezTo>
                <a:cubicBezTo>
                  <a:pt x="50" y="0"/>
                  <a:pt x="48" y="2"/>
                  <a:pt x="48" y="4"/>
                </a:cubicBezTo>
                <a:cubicBezTo>
                  <a:pt x="48" y="4"/>
                  <a:pt x="48" y="5"/>
                  <a:pt x="49" y="5"/>
                </a:cubicBezTo>
                <a:cubicBezTo>
                  <a:pt x="38" y="16"/>
                  <a:pt x="38" y="16"/>
                  <a:pt x="38" y="16"/>
                </a:cubicBezTo>
                <a:cubicBezTo>
                  <a:pt x="37" y="16"/>
                  <a:pt x="37" y="15"/>
                  <a:pt x="36" y="15"/>
                </a:cubicBezTo>
                <a:cubicBezTo>
                  <a:pt x="36" y="15"/>
                  <a:pt x="35" y="16"/>
                  <a:pt x="35" y="16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1"/>
                  <a:pt x="31" y="11"/>
                  <a:pt x="31" y="10"/>
                </a:cubicBezTo>
                <a:cubicBezTo>
                  <a:pt x="31" y="9"/>
                  <a:pt x="30" y="7"/>
                  <a:pt x="28" y="7"/>
                </a:cubicBezTo>
                <a:cubicBezTo>
                  <a:pt x="26" y="7"/>
                  <a:pt x="25" y="9"/>
                  <a:pt x="25" y="10"/>
                </a:cubicBezTo>
                <a:cubicBezTo>
                  <a:pt x="25" y="11"/>
                  <a:pt x="25" y="11"/>
                  <a:pt x="25" y="11"/>
                </a:cubicBezTo>
                <a:cubicBezTo>
                  <a:pt x="14" y="22"/>
                  <a:pt x="14" y="22"/>
                  <a:pt x="14" y="22"/>
                </a:cubicBezTo>
                <a:cubicBezTo>
                  <a:pt x="14" y="22"/>
                  <a:pt x="13" y="22"/>
                  <a:pt x="13" y="22"/>
                </a:cubicBezTo>
                <a:cubicBezTo>
                  <a:pt x="11" y="22"/>
                  <a:pt x="10" y="23"/>
                  <a:pt x="10" y="25"/>
                </a:cubicBezTo>
                <a:cubicBezTo>
                  <a:pt x="10" y="27"/>
                  <a:pt x="11" y="28"/>
                  <a:pt x="13" y="28"/>
                </a:cubicBezTo>
                <a:close/>
              </a:path>
            </a:pathLst>
          </a:custGeom>
          <a:solidFill>
            <a:srgbClr val="E7E6E6">
              <a:lumMod val="75000"/>
              <a:alpha val="75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12" tIns="45707" rIns="91412" bIns="45707" numCol="1" anchor="t" anchorCtr="0" compatLnSpc="1"/>
          <a:lstStyle/>
          <a:p>
            <a:pPr defTabSz="1218565">
              <a:defRPr/>
            </a:pPr>
            <a:endParaRPr lang="en-US" sz="1800" kern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02" name="Freeform 24"/>
          <p:cNvSpPr>
            <a:spLocks noEditPoints="1"/>
          </p:cNvSpPr>
          <p:nvPr/>
        </p:nvSpPr>
        <p:spPr bwMode="auto">
          <a:xfrm>
            <a:off x="7762240" y="5045710"/>
            <a:ext cx="357505" cy="377190"/>
          </a:xfrm>
          <a:custGeom>
            <a:avLst/>
            <a:gdLst>
              <a:gd name="T0" fmla="*/ 22 w 62"/>
              <a:gd name="T1" fmla="*/ 32 h 65"/>
              <a:gd name="T2" fmla="*/ 22 w 62"/>
              <a:gd name="T3" fmla="*/ 52 h 65"/>
              <a:gd name="T4" fmla="*/ 26 w 62"/>
              <a:gd name="T5" fmla="*/ 43 h 65"/>
              <a:gd name="T6" fmla="*/ 47 w 62"/>
              <a:gd name="T7" fmla="*/ 7 h 65"/>
              <a:gd name="T8" fmla="*/ 47 w 62"/>
              <a:gd name="T9" fmla="*/ 19 h 65"/>
              <a:gd name="T10" fmla="*/ 40 w 62"/>
              <a:gd name="T11" fmla="*/ 37 h 65"/>
              <a:gd name="T12" fmla="*/ 36 w 62"/>
              <a:gd name="T13" fmla="*/ 27 h 65"/>
              <a:gd name="T14" fmla="*/ 32 w 62"/>
              <a:gd name="T15" fmla="*/ 26 h 65"/>
              <a:gd name="T16" fmla="*/ 24 w 62"/>
              <a:gd name="T17" fmla="*/ 22 h 65"/>
              <a:gd name="T18" fmla="*/ 18 w 62"/>
              <a:gd name="T19" fmla="*/ 21 h 65"/>
              <a:gd name="T20" fmla="*/ 11 w 62"/>
              <a:gd name="T21" fmla="*/ 28 h 65"/>
              <a:gd name="T22" fmla="*/ 6 w 62"/>
              <a:gd name="T23" fmla="*/ 28 h 65"/>
              <a:gd name="T24" fmla="*/ 3 w 62"/>
              <a:gd name="T25" fmla="*/ 38 h 65"/>
              <a:gd name="T26" fmla="*/ 0 w 62"/>
              <a:gd name="T27" fmla="*/ 43 h 65"/>
              <a:gd name="T28" fmla="*/ 3 w 62"/>
              <a:gd name="T29" fmla="*/ 47 h 65"/>
              <a:gd name="T30" fmla="*/ 6 w 62"/>
              <a:gd name="T31" fmla="*/ 58 h 65"/>
              <a:gd name="T32" fmla="*/ 11 w 62"/>
              <a:gd name="T33" fmla="*/ 58 h 65"/>
              <a:gd name="T34" fmla="*/ 18 w 62"/>
              <a:gd name="T35" fmla="*/ 65 h 65"/>
              <a:gd name="T36" fmla="*/ 24 w 62"/>
              <a:gd name="T37" fmla="*/ 64 h 65"/>
              <a:gd name="T38" fmla="*/ 32 w 62"/>
              <a:gd name="T39" fmla="*/ 60 h 65"/>
              <a:gd name="T40" fmla="*/ 36 w 62"/>
              <a:gd name="T41" fmla="*/ 59 h 65"/>
              <a:gd name="T42" fmla="*/ 40 w 62"/>
              <a:gd name="T43" fmla="*/ 49 h 65"/>
              <a:gd name="T44" fmla="*/ 44 w 62"/>
              <a:gd name="T45" fmla="*/ 46 h 65"/>
              <a:gd name="T46" fmla="*/ 38 w 62"/>
              <a:gd name="T47" fmla="*/ 53 h 65"/>
              <a:gd name="T48" fmla="*/ 22 w 62"/>
              <a:gd name="T49" fmla="*/ 58 h 65"/>
              <a:gd name="T50" fmla="*/ 6 w 62"/>
              <a:gd name="T51" fmla="*/ 53 h 65"/>
              <a:gd name="T52" fmla="*/ 7 w 62"/>
              <a:gd name="T53" fmla="*/ 38 h 65"/>
              <a:gd name="T54" fmla="*/ 18 w 62"/>
              <a:gd name="T55" fmla="*/ 24 h 65"/>
              <a:gd name="T56" fmla="*/ 36 w 62"/>
              <a:gd name="T57" fmla="*/ 30 h 65"/>
              <a:gd name="T58" fmla="*/ 41 w 62"/>
              <a:gd name="T59" fmla="*/ 44 h 65"/>
              <a:gd name="T60" fmla="*/ 59 w 62"/>
              <a:gd name="T61" fmla="*/ 11 h 65"/>
              <a:gd name="T62" fmla="*/ 60 w 62"/>
              <a:gd name="T63" fmla="*/ 7 h 65"/>
              <a:gd name="T64" fmla="*/ 54 w 62"/>
              <a:gd name="T65" fmla="*/ 4 h 65"/>
              <a:gd name="T66" fmla="*/ 49 w 62"/>
              <a:gd name="T67" fmla="*/ 0 h 65"/>
              <a:gd name="T68" fmla="*/ 46 w 62"/>
              <a:gd name="T69" fmla="*/ 0 h 65"/>
              <a:gd name="T70" fmla="*/ 40 w 62"/>
              <a:gd name="T71" fmla="*/ 4 h 65"/>
              <a:gd name="T72" fmla="*/ 38 w 62"/>
              <a:gd name="T73" fmla="*/ 4 h 65"/>
              <a:gd name="T74" fmla="*/ 35 w 62"/>
              <a:gd name="T75" fmla="*/ 11 h 65"/>
              <a:gd name="T76" fmla="*/ 33 w 62"/>
              <a:gd name="T77" fmla="*/ 14 h 65"/>
              <a:gd name="T78" fmla="*/ 35 w 62"/>
              <a:gd name="T79" fmla="*/ 18 h 65"/>
              <a:gd name="T80" fmla="*/ 37 w 62"/>
              <a:gd name="T81" fmla="*/ 24 h 65"/>
              <a:gd name="T82" fmla="*/ 40 w 62"/>
              <a:gd name="T83" fmla="*/ 25 h 65"/>
              <a:gd name="T84" fmla="*/ 46 w 62"/>
              <a:gd name="T85" fmla="*/ 28 h 65"/>
              <a:gd name="T86" fmla="*/ 49 w 62"/>
              <a:gd name="T87" fmla="*/ 29 h 65"/>
              <a:gd name="T88" fmla="*/ 54 w 62"/>
              <a:gd name="T89" fmla="*/ 24 h 65"/>
              <a:gd name="T90" fmla="*/ 57 w 62"/>
              <a:gd name="T91" fmla="*/ 24 h 65"/>
              <a:gd name="T92" fmla="*/ 59 w 62"/>
              <a:gd name="T93" fmla="*/ 18 h 65"/>
              <a:gd name="T94" fmla="*/ 61 w 62"/>
              <a:gd name="T95" fmla="*/ 12 h 65"/>
              <a:gd name="T96" fmla="*/ 52 w 62"/>
              <a:gd name="T97" fmla="*/ 22 h 65"/>
              <a:gd name="T98" fmla="*/ 43 w 62"/>
              <a:gd name="T99" fmla="*/ 25 h 65"/>
              <a:gd name="T100" fmla="*/ 36 w 62"/>
              <a:gd name="T101" fmla="*/ 15 h 65"/>
              <a:gd name="T102" fmla="*/ 38 w 62"/>
              <a:gd name="T103" fmla="*/ 7 h 65"/>
              <a:gd name="T104" fmla="*/ 50 w 62"/>
              <a:gd name="T105" fmla="*/ 3 h 65"/>
              <a:gd name="T106" fmla="*/ 56 w 62"/>
              <a:gd name="T107" fmla="*/ 11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62" h="65">
                <a:moveTo>
                  <a:pt x="22" y="32"/>
                </a:moveTo>
                <a:cubicBezTo>
                  <a:pt x="15" y="32"/>
                  <a:pt x="11" y="37"/>
                  <a:pt x="11" y="43"/>
                </a:cubicBezTo>
                <a:cubicBezTo>
                  <a:pt x="11" y="49"/>
                  <a:pt x="15" y="54"/>
                  <a:pt x="22" y="54"/>
                </a:cubicBezTo>
                <a:cubicBezTo>
                  <a:pt x="28" y="54"/>
                  <a:pt x="33" y="49"/>
                  <a:pt x="33" y="43"/>
                </a:cubicBezTo>
                <a:cubicBezTo>
                  <a:pt x="33" y="37"/>
                  <a:pt x="28" y="32"/>
                  <a:pt x="22" y="32"/>
                </a:cubicBezTo>
                <a:close/>
                <a:moveTo>
                  <a:pt x="22" y="52"/>
                </a:moveTo>
                <a:cubicBezTo>
                  <a:pt x="17" y="52"/>
                  <a:pt x="13" y="48"/>
                  <a:pt x="13" y="43"/>
                </a:cubicBezTo>
                <a:cubicBezTo>
                  <a:pt x="13" y="38"/>
                  <a:pt x="17" y="34"/>
                  <a:pt x="22" y="34"/>
                </a:cubicBezTo>
                <a:cubicBezTo>
                  <a:pt x="27" y="34"/>
                  <a:pt x="31" y="38"/>
                  <a:pt x="31" y="43"/>
                </a:cubicBezTo>
                <a:cubicBezTo>
                  <a:pt x="31" y="48"/>
                  <a:pt x="27" y="52"/>
                  <a:pt x="22" y="52"/>
                </a:cubicBezTo>
                <a:close/>
                <a:moveTo>
                  <a:pt x="26" y="43"/>
                </a:moveTo>
                <a:cubicBezTo>
                  <a:pt x="26" y="45"/>
                  <a:pt x="24" y="47"/>
                  <a:pt x="22" y="47"/>
                </a:cubicBezTo>
                <a:cubicBezTo>
                  <a:pt x="19" y="47"/>
                  <a:pt x="17" y="45"/>
                  <a:pt x="17" y="43"/>
                </a:cubicBezTo>
                <a:cubicBezTo>
                  <a:pt x="17" y="40"/>
                  <a:pt x="19" y="38"/>
                  <a:pt x="22" y="38"/>
                </a:cubicBezTo>
                <a:cubicBezTo>
                  <a:pt x="24" y="38"/>
                  <a:pt x="26" y="40"/>
                  <a:pt x="26" y="43"/>
                </a:cubicBezTo>
                <a:close/>
                <a:moveTo>
                  <a:pt x="47" y="7"/>
                </a:moveTo>
                <a:cubicBezTo>
                  <a:pt x="43" y="7"/>
                  <a:pt x="40" y="10"/>
                  <a:pt x="40" y="14"/>
                </a:cubicBezTo>
                <a:cubicBezTo>
                  <a:pt x="40" y="18"/>
                  <a:pt x="43" y="21"/>
                  <a:pt x="47" y="21"/>
                </a:cubicBezTo>
                <a:cubicBezTo>
                  <a:pt x="51" y="21"/>
                  <a:pt x="54" y="18"/>
                  <a:pt x="54" y="14"/>
                </a:cubicBezTo>
                <a:cubicBezTo>
                  <a:pt x="54" y="10"/>
                  <a:pt x="51" y="7"/>
                  <a:pt x="47" y="7"/>
                </a:cubicBezTo>
                <a:close/>
                <a:moveTo>
                  <a:pt x="47" y="19"/>
                </a:moveTo>
                <a:cubicBezTo>
                  <a:pt x="44" y="19"/>
                  <a:pt x="42" y="17"/>
                  <a:pt x="42" y="14"/>
                </a:cubicBezTo>
                <a:cubicBezTo>
                  <a:pt x="42" y="12"/>
                  <a:pt x="44" y="9"/>
                  <a:pt x="47" y="9"/>
                </a:cubicBezTo>
                <a:cubicBezTo>
                  <a:pt x="49" y="9"/>
                  <a:pt x="52" y="12"/>
                  <a:pt x="52" y="14"/>
                </a:cubicBezTo>
                <a:cubicBezTo>
                  <a:pt x="52" y="17"/>
                  <a:pt x="49" y="19"/>
                  <a:pt x="47" y="19"/>
                </a:cubicBezTo>
                <a:close/>
                <a:moveTo>
                  <a:pt x="43" y="39"/>
                </a:moveTo>
                <a:cubicBezTo>
                  <a:pt x="43" y="38"/>
                  <a:pt x="42" y="38"/>
                  <a:pt x="42" y="38"/>
                </a:cubicBezTo>
                <a:cubicBezTo>
                  <a:pt x="42" y="38"/>
                  <a:pt x="42" y="38"/>
                  <a:pt x="41" y="38"/>
                </a:cubicBezTo>
                <a:cubicBezTo>
                  <a:pt x="41" y="38"/>
                  <a:pt x="41" y="38"/>
                  <a:pt x="41" y="38"/>
                </a:cubicBezTo>
                <a:cubicBezTo>
                  <a:pt x="40" y="38"/>
                  <a:pt x="40" y="38"/>
                  <a:pt x="40" y="37"/>
                </a:cubicBezTo>
                <a:cubicBezTo>
                  <a:pt x="39" y="36"/>
                  <a:pt x="40" y="36"/>
                  <a:pt x="40" y="35"/>
                </a:cubicBezTo>
                <a:cubicBezTo>
                  <a:pt x="41" y="35"/>
                  <a:pt x="41" y="35"/>
                  <a:pt x="42" y="34"/>
                </a:cubicBezTo>
                <a:cubicBezTo>
                  <a:pt x="42" y="33"/>
                  <a:pt x="42" y="33"/>
                  <a:pt x="41" y="32"/>
                </a:cubicBezTo>
                <a:cubicBezTo>
                  <a:pt x="40" y="31"/>
                  <a:pt x="39" y="29"/>
                  <a:pt x="38" y="28"/>
                </a:cubicBezTo>
                <a:cubicBezTo>
                  <a:pt x="38" y="27"/>
                  <a:pt x="37" y="27"/>
                  <a:pt x="36" y="27"/>
                </a:cubicBezTo>
                <a:cubicBezTo>
                  <a:pt x="36" y="27"/>
                  <a:pt x="36" y="27"/>
                  <a:pt x="36" y="27"/>
                </a:cubicBezTo>
                <a:cubicBezTo>
                  <a:pt x="36" y="27"/>
                  <a:pt x="35" y="27"/>
                  <a:pt x="35" y="28"/>
                </a:cubicBezTo>
                <a:cubicBezTo>
                  <a:pt x="35" y="28"/>
                  <a:pt x="34" y="28"/>
                  <a:pt x="34" y="28"/>
                </a:cubicBezTo>
                <a:cubicBezTo>
                  <a:pt x="33" y="28"/>
                  <a:pt x="33" y="28"/>
                  <a:pt x="33" y="28"/>
                </a:cubicBezTo>
                <a:cubicBezTo>
                  <a:pt x="32" y="27"/>
                  <a:pt x="32" y="27"/>
                  <a:pt x="32" y="26"/>
                </a:cubicBezTo>
                <a:cubicBezTo>
                  <a:pt x="33" y="25"/>
                  <a:pt x="33" y="25"/>
                  <a:pt x="33" y="24"/>
                </a:cubicBezTo>
                <a:cubicBezTo>
                  <a:pt x="32" y="24"/>
                  <a:pt x="32" y="23"/>
                  <a:pt x="32" y="23"/>
                </a:cubicBezTo>
                <a:cubicBezTo>
                  <a:pt x="30" y="22"/>
                  <a:pt x="28" y="22"/>
                  <a:pt x="26" y="21"/>
                </a:cubicBezTo>
                <a:cubicBezTo>
                  <a:pt x="26" y="21"/>
                  <a:pt x="26" y="21"/>
                  <a:pt x="26" y="21"/>
                </a:cubicBezTo>
                <a:cubicBezTo>
                  <a:pt x="25" y="21"/>
                  <a:pt x="25" y="21"/>
                  <a:pt x="24" y="22"/>
                </a:cubicBezTo>
                <a:cubicBezTo>
                  <a:pt x="24" y="22"/>
                  <a:pt x="24" y="22"/>
                  <a:pt x="24" y="23"/>
                </a:cubicBezTo>
                <a:cubicBezTo>
                  <a:pt x="24" y="24"/>
                  <a:pt x="23" y="24"/>
                  <a:pt x="22" y="24"/>
                </a:cubicBezTo>
                <a:cubicBezTo>
                  <a:pt x="21" y="24"/>
                  <a:pt x="20" y="24"/>
                  <a:pt x="20" y="23"/>
                </a:cubicBezTo>
                <a:cubicBezTo>
                  <a:pt x="20" y="22"/>
                  <a:pt x="20" y="22"/>
                  <a:pt x="20" y="22"/>
                </a:cubicBezTo>
                <a:cubicBezTo>
                  <a:pt x="19" y="21"/>
                  <a:pt x="19" y="21"/>
                  <a:pt x="18" y="21"/>
                </a:cubicBezTo>
                <a:cubicBezTo>
                  <a:pt x="18" y="21"/>
                  <a:pt x="18" y="21"/>
                  <a:pt x="18" y="21"/>
                </a:cubicBezTo>
                <a:cubicBezTo>
                  <a:pt x="16" y="22"/>
                  <a:pt x="14" y="22"/>
                  <a:pt x="12" y="23"/>
                </a:cubicBezTo>
                <a:cubicBezTo>
                  <a:pt x="12" y="23"/>
                  <a:pt x="12" y="24"/>
                  <a:pt x="11" y="24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7"/>
                  <a:pt x="12" y="27"/>
                  <a:pt x="11" y="28"/>
                </a:cubicBezTo>
                <a:cubicBezTo>
                  <a:pt x="11" y="28"/>
                  <a:pt x="11" y="28"/>
                  <a:pt x="10" y="28"/>
                </a:cubicBezTo>
                <a:cubicBezTo>
                  <a:pt x="10" y="28"/>
                  <a:pt x="9" y="28"/>
                  <a:pt x="9" y="28"/>
                </a:cubicBezTo>
                <a:cubicBezTo>
                  <a:pt x="9" y="27"/>
                  <a:pt x="8" y="27"/>
                  <a:pt x="8" y="27"/>
                </a:cubicBezTo>
                <a:cubicBezTo>
                  <a:pt x="8" y="27"/>
                  <a:pt x="8" y="27"/>
                  <a:pt x="8" y="27"/>
                </a:cubicBezTo>
                <a:cubicBezTo>
                  <a:pt x="7" y="27"/>
                  <a:pt x="6" y="27"/>
                  <a:pt x="6" y="28"/>
                </a:cubicBezTo>
                <a:cubicBezTo>
                  <a:pt x="5" y="29"/>
                  <a:pt x="4" y="31"/>
                  <a:pt x="3" y="32"/>
                </a:cubicBezTo>
                <a:cubicBezTo>
                  <a:pt x="2" y="33"/>
                  <a:pt x="2" y="33"/>
                  <a:pt x="2" y="34"/>
                </a:cubicBezTo>
                <a:cubicBezTo>
                  <a:pt x="3" y="35"/>
                  <a:pt x="3" y="35"/>
                  <a:pt x="4" y="35"/>
                </a:cubicBezTo>
                <a:cubicBezTo>
                  <a:pt x="4" y="36"/>
                  <a:pt x="5" y="36"/>
                  <a:pt x="4" y="37"/>
                </a:cubicBezTo>
                <a:cubicBezTo>
                  <a:pt x="4" y="38"/>
                  <a:pt x="4" y="38"/>
                  <a:pt x="3" y="38"/>
                </a:cubicBezTo>
                <a:cubicBezTo>
                  <a:pt x="3" y="38"/>
                  <a:pt x="3" y="38"/>
                  <a:pt x="3" y="38"/>
                </a:cubicBezTo>
                <a:cubicBezTo>
                  <a:pt x="2" y="38"/>
                  <a:pt x="2" y="38"/>
                  <a:pt x="2" y="38"/>
                </a:cubicBezTo>
                <a:cubicBezTo>
                  <a:pt x="2" y="38"/>
                  <a:pt x="1" y="38"/>
                  <a:pt x="1" y="39"/>
                </a:cubicBezTo>
                <a:cubicBezTo>
                  <a:pt x="1" y="39"/>
                  <a:pt x="0" y="39"/>
                  <a:pt x="0" y="40"/>
                </a:cubicBezTo>
                <a:cubicBezTo>
                  <a:pt x="0" y="41"/>
                  <a:pt x="0" y="42"/>
                  <a:pt x="0" y="43"/>
                </a:cubicBezTo>
                <a:cubicBezTo>
                  <a:pt x="0" y="44"/>
                  <a:pt x="0" y="45"/>
                  <a:pt x="0" y="46"/>
                </a:cubicBezTo>
                <a:cubicBezTo>
                  <a:pt x="0" y="46"/>
                  <a:pt x="1" y="47"/>
                  <a:pt x="1" y="47"/>
                </a:cubicBezTo>
                <a:cubicBezTo>
                  <a:pt x="1" y="47"/>
                  <a:pt x="2" y="48"/>
                  <a:pt x="2" y="48"/>
                </a:cubicBezTo>
                <a:cubicBezTo>
                  <a:pt x="2" y="48"/>
                  <a:pt x="2" y="48"/>
                  <a:pt x="3" y="47"/>
                </a:cubicBezTo>
                <a:cubicBezTo>
                  <a:pt x="3" y="47"/>
                  <a:pt x="3" y="47"/>
                  <a:pt x="3" y="47"/>
                </a:cubicBezTo>
                <a:cubicBezTo>
                  <a:pt x="4" y="47"/>
                  <a:pt x="4" y="48"/>
                  <a:pt x="4" y="49"/>
                </a:cubicBezTo>
                <a:cubicBezTo>
                  <a:pt x="5" y="49"/>
                  <a:pt x="4" y="50"/>
                  <a:pt x="4" y="51"/>
                </a:cubicBezTo>
                <a:cubicBezTo>
                  <a:pt x="3" y="51"/>
                  <a:pt x="3" y="51"/>
                  <a:pt x="2" y="52"/>
                </a:cubicBezTo>
                <a:cubicBezTo>
                  <a:pt x="2" y="52"/>
                  <a:pt x="2" y="53"/>
                  <a:pt x="3" y="53"/>
                </a:cubicBezTo>
                <a:cubicBezTo>
                  <a:pt x="4" y="55"/>
                  <a:pt x="5" y="57"/>
                  <a:pt x="6" y="58"/>
                </a:cubicBezTo>
                <a:cubicBezTo>
                  <a:pt x="6" y="58"/>
                  <a:pt x="7" y="59"/>
                  <a:pt x="8" y="59"/>
                </a:cubicBezTo>
                <a:cubicBezTo>
                  <a:pt x="8" y="59"/>
                  <a:pt x="8" y="59"/>
                  <a:pt x="8" y="59"/>
                </a:cubicBezTo>
                <a:cubicBezTo>
                  <a:pt x="8" y="59"/>
                  <a:pt x="9" y="58"/>
                  <a:pt x="9" y="58"/>
                </a:cubicBezTo>
                <a:cubicBezTo>
                  <a:pt x="9" y="58"/>
                  <a:pt x="10" y="57"/>
                  <a:pt x="10" y="57"/>
                </a:cubicBezTo>
                <a:cubicBezTo>
                  <a:pt x="11" y="57"/>
                  <a:pt x="11" y="58"/>
                  <a:pt x="11" y="58"/>
                </a:cubicBezTo>
                <a:cubicBezTo>
                  <a:pt x="12" y="58"/>
                  <a:pt x="12" y="59"/>
                  <a:pt x="12" y="60"/>
                </a:cubicBezTo>
                <a:cubicBezTo>
                  <a:pt x="11" y="60"/>
                  <a:pt x="11" y="61"/>
                  <a:pt x="11" y="61"/>
                </a:cubicBezTo>
                <a:cubicBezTo>
                  <a:pt x="12" y="62"/>
                  <a:pt x="12" y="62"/>
                  <a:pt x="12" y="63"/>
                </a:cubicBezTo>
                <a:cubicBezTo>
                  <a:pt x="14" y="64"/>
                  <a:pt x="16" y="64"/>
                  <a:pt x="18" y="65"/>
                </a:cubicBezTo>
                <a:cubicBezTo>
                  <a:pt x="18" y="65"/>
                  <a:pt x="18" y="65"/>
                  <a:pt x="18" y="65"/>
                </a:cubicBezTo>
                <a:cubicBezTo>
                  <a:pt x="19" y="65"/>
                  <a:pt x="19" y="64"/>
                  <a:pt x="20" y="64"/>
                </a:cubicBezTo>
                <a:cubicBezTo>
                  <a:pt x="20" y="64"/>
                  <a:pt x="20" y="63"/>
                  <a:pt x="20" y="63"/>
                </a:cubicBezTo>
                <a:cubicBezTo>
                  <a:pt x="20" y="62"/>
                  <a:pt x="21" y="61"/>
                  <a:pt x="22" y="61"/>
                </a:cubicBezTo>
                <a:cubicBezTo>
                  <a:pt x="23" y="61"/>
                  <a:pt x="24" y="62"/>
                  <a:pt x="24" y="63"/>
                </a:cubicBezTo>
                <a:cubicBezTo>
                  <a:pt x="24" y="63"/>
                  <a:pt x="24" y="64"/>
                  <a:pt x="24" y="64"/>
                </a:cubicBezTo>
                <a:cubicBezTo>
                  <a:pt x="25" y="64"/>
                  <a:pt x="25" y="65"/>
                  <a:pt x="26" y="65"/>
                </a:cubicBezTo>
                <a:cubicBezTo>
                  <a:pt x="26" y="65"/>
                  <a:pt x="26" y="65"/>
                  <a:pt x="26" y="65"/>
                </a:cubicBezTo>
                <a:cubicBezTo>
                  <a:pt x="28" y="64"/>
                  <a:pt x="30" y="64"/>
                  <a:pt x="32" y="63"/>
                </a:cubicBezTo>
                <a:cubicBezTo>
                  <a:pt x="32" y="62"/>
                  <a:pt x="32" y="62"/>
                  <a:pt x="33" y="61"/>
                </a:cubicBezTo>
                <a:cubicBezTo>
                  <a:pt x="33" y="61"/>
                  <a:pt x="33" y="60"/>
                  <a:pt x="32" y="60"/>
                </a:cubicBezTo>
                <a:cubicBezTo>
                  <a:pt x="32" y="59"/>
                  <a:pt x="32" y="58"/>
                  <a:pt x="33" y="58"/>
                </a:cubicBezTo>
                <a:cubicBezTo>
                  <a:pt x="33" y="58"/>
                  <a:pt x="33" y="57"/>
                  <a:pt x="34" y="57"/>
                </a:cubicBezTo>
                <a:cubicBezTo>
                  <a:pt x="34" y="57"/>
                  <a:pt x="35" y="58"/>
                  <a:pt x="35" y="58"/>
                </a:cubicBezTo>
                <a:cubicBezTo>
                  <a:pt x="35" y="58"/>
                  <a:pt x="36" y="59"/>
                  <a:pt x="36" y="59"/>
                </a:cubicBezTo>
                <a:cubicBezTo>
                  <a:pt x="36" y="59"/>
                  <a:pt x="36" y="59"/>
                  <a:pt x="36" y="59"/>
                </a:cubicBezTo>
                <a:cubicBezTo>
                  <a:pt x="37" y="59"/>
                  <a:pt x="38" y="58"/>
                  <a:pt x="38" y="58"/>
                </a:cubicBezTo>
                <a:cubicBezTo>
                  <a:pt x="39" y="57"/>
                  <a:pt x="40" y="55"/>
                  <a:pt x="41" y="53"/>
                </a:cubicBezTo>
                <a:cubicBezTo>
                  <a:pt x="42" y="53"/>
                  <a:pt x="42" y="52"/>
                  <a:pt x="42" y="52"/>
                </a:cubicBezTo>
                <a:cubicBezTo>
                  <a:pt x="41" y="51"/>
                  <a:pt x="41" y="51"/>
                  <a:pt x="40" y="51"/>
                </a:cubicBezTo>
                <a:cubicBezTo>
                  <a:pt x="40" y="50"/>
                  <a:pt x="39" y="49"/>
                  <a:pt x="40" y="49"/>
                </a:cubicBezTo>
                <a:cubicBezTo>
                  <a:pt x="40" y="48"/>
                  <a:pt x="40" y="47"/>
                  <a:pt x="41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2" y="48"/>
                  <a:pt x="42" y="48"/>
                  <a:pt x="42" y="48"/>
                </a:cubicBezTo>
                <a:cubicBezTo>
                  <a:pt x="42" y="48"/>
                  <a:pt x="43" y="47"/>
                  <a:pt x="43" y="47"/>
                </a:cubicBezTo>
                <a:cubicBezTo>
                  <a:pt x="43" y="47"/>
                  <a:pt x="44" y="46"/>
                  <a:pt x="44" y="46"/>
                </a:cubicBezTo>
                <a:cubicBezTo>
                  <a:pt x="44" y="45"/>
                  <a:pt x="44" y="44"/>
                  <a:pt x="44" y="43"/>
                </a:cubicBezTo>
                <a:cubicBezTo>
                  <a:pt x="44" y="42"/>
                  <a:pt x="44" y="41"/>
                  <a:pt x="44" y="40"/>
                </a:cubicBezTo>
                <a:cubicBezTo>
                  <a:pt x="44" y="39"/>
                  <a:pt x="43" y="39"/>
                  <a:pt x="43" y="39"/>
                </a:cubicBezTo>
                <a:close/>
                <a:moveTo>
                  <a:pt x="37" y="48"/>
                </a:moveTo>
                <a:cubicBezTo>
                  <a:pt x="36" y="50"/>
                  <a:pt x="37" y="52"/>
                  <a:pt x="38" y="53"/>
                </a:cubicBezTo>
                <a:cubicBezTo>
                  <a:pt x="38" y="54"/>
                  <a:pt x="37" y="54"/>
                  <a:pt x="36" y="55"/>
                </a:cubicBezTo>
                <a:cubicBezTo>
                  <a:pt x="35" y="54"/>
                  <a:pt x="33" y="54"/>
                  <a:pt x="31" y="55"/>
                </a:cubicBezTo>
                <a:cubicBezTo>
                  <a:pt x="29" y="57"/>
                  <a:pt x="29" y="59"/>
                  <a:pt x="29" y="60"/>
                </a:cubicBezTo>
                <a:cubicBezTo>
                  <a:pt x="28" y="61"/>
                  <a:pt x="27" y="61"/>
                  <a:pt x="26" y="61"/>
                </a:cubicBezTo>
                <a:cubicBezTo>
                  <a:pt x="26" y="60"/>
                  <a:pt x="24" y="58"/>
                  <a:pt x="22" y="58"/>
                </a:cubicBezTo>
                <a:cubicBezTo>
                  <a:pt x="20" y="58"/>
                  <a:pt x="18" y="60"/>
                  <a:pt x="18" y="61"/>
                </a:cubicBezTo>
                <a:cubicBezTo>
                  <a:pt x="17" y="61"/>
                  <a:pt x="16" y="61"/>
                  <a:pt x="15" y="60"/>
                </a:cubicBezTo>
                <a:cubicBezTo>
                  <a:pt x="15" y="59"/>
                  <a:pt x="15" y="57"/>
                  <a:pt x="13" y="55"/>
                </a:cubicBezTo>
                <a:cubicBezTo>
                  <a:pt x="11" y="54"/>
                  <a:pt x="9" y="54"/>
                  <a:pt x="8" y="55"/>
                </a:cubicBezTo>
                <a:cubicBezTo>
                  <a:pt x="7" y="54"/>
                  <a:pt x="6" y="54"/>
                  <a:pt x="6" y="53"/>
                </a:cubicBezTo>
                <a:cubicBezTo>
                  <a:pt x="7" y="52"/>
                  <a:pt x="8" y="50"/>
                  <a:pt x="7" y="48"/>
                </a:cubicBezTo>
                <a:cubicBezTo>
                  <a:pt x="7" y="46"/>
                  <a:pt x="5" y="44"/>
                  <a:pt x="3" y="44"/>
                </a:cubicBezTo>
                <a:cubicBezTo>
                  <a:pt x="3" y="44"/>
                  <a:pt x="3" y="43"/>
                  <a:pt x="3" y="43"/>
                </a:cubicBezTo>
                <a:cubicBezTo>
                  <a:pt x="3" y="42"/>
                  <a:pt x="3" y="42"/>
                  <a:pt x="3" y="41"/>
                </a:cubicBezTo>
                <a:cubicBezTo>
                  <a:pt x="5" y="41"/>
                  <a:pt x="7" y="40"/>
                  <a:pt x="7" y="38"/>
                </a:cubicBezTo>
                <a:cubicBezTo>
                  <a:pt x="8" y="36"/>
                  <a:pt x="7" y="34"/>
                  <a:pt x="6" y="33"/>
                </a:cubicBezTo>
                <a:cubicBezTo>
                  <a:pt x="6" y="32"/>
                  <a:pt x="7" y="31"/>
                  <a:pt x="8" y="30"/>
                </a:cubicBezTo>
                <a:cubicBezTo>
                  <a:pt x="9" y="32"/>
                  <a:pt x="11" y="32"/>
                  <a:pt x="13" y="30"/>
                </a:cubicBezTo>
                <a:cubicBezTo>
                  <a:pt x="15" y="29"/>
                  <a:pt x="15" y="27"/>
                  <a:pt x="15" y="25"/>
                </a:cubicBezTo>
                <a:cubicBezTo>
                  <a:pt x="16" y="25"/>
                  <a:pt x="17" y="25"/>
                  <a:pt x="18" y="24"/>
                </a:cubicBezTo>
                <a:cubicBezTo>
                  <a:pt x="18" y="26"/>
                  <a:pt x="20" y="27"/>
                  <a:pt x="22" y="27"/>
                </a:cubicBezTo>
                <a:cubicBezTo>
                  <a:pt x="24" y="27"/>
                  <a:pt x="26" y="26"/>
                  <a:pt x="26" y="24"/>
                </a:cubicBezTo>
                <a:cubicBezTo>
                  <a:pt x="27" y="25"/>
                  <a:pt x="28" y="25"/>
                  <a:pt x="29" y="25"/>
                </a:cubicBezTo>
                <a:cubicBezTo>
                  <a:pt x="29" y="27"/>
                  <a:pt x="29" y="29"/>
                  <a:pt x="31" y="30"/>
                </a:cubicBezTo>
                <a:cubicBezTo>
                  <a:pt x="33" y="32"/>
                  <a:pt x="35" y="32"/>
                  <a:pt x="36" y="30"/>
                </a:cubicBezTo>
                <a:cubicBezTo>
                  <a:pt x="37" y="31"/>
                  <a:pt x="38" y="32"/>
                  <a:pt x="38" y="33"/>
                </a:cubicBezTo>
                <a:cubicBezTo>
                  <a:pt x="37" y="34"/>
                  <a:pt x="36" y="36"/>
                  <a:pt x="37" y="38"/>
                </a:cubicBezTo>
                <a:cubicBezTo>
                  <a:pt x="37" y="40"/>
                  <a:pt x="39" y="41"/>
                  <a:pt x="41" y="41"/>
                </a:cubicBezTo>
                <a:cubicBezTo>
                  <a:pt x="41" y="42"/>
                  <a:pt x="41" y="42"/>
                  <a:pt x="41" y="43"/>
                </a:cubicBezTo>
                <a:cubicBezTo>
                  <a:pt x="41" y="43"/>
                  <a:pt x="41" y="44"/>
                  <a:pt x="41" y="44"/>
                </a:cubicBezTo>
                <a:cubicBezTo>
                  <a:pt x="39" y="44"/>
                  <a:pt x="37" y="46"/>
                  <a:pt x="37" y="48"/>
                </a:cubicBezTo>
                <a:close/>
                <a:moveTo>
                  <a:pt x="61" y="12"/>
                </a:moveTo>
                <a:cubicBezTo>
                  <a:pt x="61" y="12"/>
                  <a:pt x="61" y="11"/>
                  <a:pt x="61" y="11"/>
                </a:cubicBezTo>
                <a:cubicBezTo>
                  <a:pt x="60" y="11"/>
                  <a:pt x="60" y="11"/>
                  <a:pt x="59" y="11"/>
                </a:cubicBezTo>
                <a:cubicBezTo>
                  <a:pt x="59" y="11"/>
                  <a:pt x="59" y="11"/>
                  <a:pt x="59" y="11"/>
                </a:cubicBezTo>
                <a:cubicBezTo>
                  <a:pt x="59" y="11"/>
                  <a:pt x="59" y="11"/>
                  <a:pt x="59" y="11"/>
                </a:cubicBezTo>
                <a:cubicBezTo>
                  <a:pt x="59" y="11"/>
                  <a:pt x="59" y="11"/>
                  <a:pt x="59" y="11"/>
                </a:cubicBezTo>
                <a:cubicBezTo>
                  <a:pt x="59" y="10"/>
                  <a:pt x="59" y="10"/>
                  <a:pt x="59" y="10"/>
                </a:cubicBezTo>
                <a:cubicBezTo>
                  <a:pt x="59" y="10"/>
                  <a:pt x="60" y="10"/>
                  <a:pt x="60" y="9"/>
                </a:cubicBezTo>
                <a:cubicBezTo>
                  <a:pt x="60" y="9"/>
                  <a:pt x="60" y="8"/>
                  <a:pt x="60" y="7"/>
                </a:cubicBezTo>
                <a:cubicBezTo>
                  <a:pt x="59" y="6"/>
                  <a:pt x="58" y="5"/>
                  <a:pt x="57" y="4"/>
                </a:cubicBezTo>
                <a:cubicBezTo>
                  <a:pt x="57" y="4"/>
                  <a:pt x="57" y="4"/>
                  <a:pt x="56" y="4"/>
                </a:cubicBezTo>
                <a:cubicBezTo>
                  <a:pt x="56" y="4"/>
                  <a:pt x="56" y="4"/>
                  <a:pt x="56" y="4"/>
                </a:cubicBezTo>
                <a:cubicBezTo>
                  <a:pt x="55" y="4"/>
                  <a:pt x="55" y="4"/>
                  <a:pt x="55" y="4"/>
                </a:cubicBezTo>
                <a:cubicBezTo>
                  <a:pt x="54" y="4"/>
                  <a:pt x="54" y="4"/>
                  <a:pt x="54" y="4"/>
                </a:cubicBezTo>
                <a:cubicBezTo>
                  <a:pt x="54" y="4"/>
                  <a:pt x="54" y="4"/>
                  <a:pt x="54" y="4"/>
                </a:cubicBezTo>
                <a:cubicBezTo>
                  <a:pt x="54" y="4"/>
                  <a:pt x="55" y="3"/>
                  <a:pt x="54" y="2"/>
                </a:cubicBezTo>
                <a:cubicBezTo>
                  <a:pt x="54" y="2"/>
                  <a:pt x="54" y="1"/>
                  <a:pt x="53" y="1"/>
                </a:cubicBezTo>
                <a:cubicBezTo>
                  <a:pt x="52" y="1"/>
                  <a:pt x="51" y="0"/>
                  <a:pt x="50" y="0"/>
                </a:cubicBezTo>
                <a:cubicBezTo>
                  <a:pt x="49" y="0"/>
                  <a:pt x="49" y="0"/>
                  <a:pt x="49" y="0"/>
                </a:cubicBezTo>
                <a:cubicBezTo>
                  <a:pt x="49" y="0"/>
                  <a:pt x="48" y="0"/>
                  <a:pt x="48" y="0"/>
                </a:cubicBezTo>
                <a:cubicBezTo>
                  <a:pt x="48" y="1"/>
                  <a:pt x="47" y="1"/>
                  <a:pt x="47" y="2"/>
                </a:cubicBezTo>
                <a:cubicBezTo>
                  <a:pt x="47" y="2"/>
                  <a:pt x="47" y="2"/>
                  <a:pt x="47" y="2"/>
                </a:cubicBezTo>
                <a:cubicBezTo>
                  <a:pt x="47" y="2"/>
                  <a:pt x="47" y="2"/>
                  <a:pt x="47" y="2"/>
                </a:cubicBezTo>
                <a:cubicBezTo>
                  <a:pt x="47" y="1"/>
                  <a:pt x="46" y="1"/>
                  <a:pt x="46" y="0"/>
                </a:cubicBezTo>
                <a:cubicBezTo>
                  <a:pt x="46" y="0"/>
                  <a:pt x="45" y="0"/>
                  <a:pt x="45" y="0"/>
                </a:cubicBezTo>
                <a:cubicBezTo>
                  <a:pt x="45" y="0"/>
                  <a:pt x="45" y="0"/>
                  <a:pt x="44" y="0"/>
                </a:cubicBezTo>
                <a:cubicBezTo>
                  <a:pt x="43" y="0"/>
                  <a:pt x="42" y="1"/>
                  <a:pt x="41" y="1"/>
                </a:cubicBezTo>
                <a:cubicBezTo>
                  <a:pt x="40" y="1"/>
                  <a:pt x="40" y="2"/>
                  <a:pt x="40" y="2"/>
                </a:cubicBezTo>
                <a:cubicBezTo>
                  <a:pt x="40" y="3"/>
                  <a:pt x="40" y="4"/>
                  <a:pt x="40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39" y="4"/>
                </a:cubicBezTo>
                <a:cubicBezTo>
                  <a:pt x="39" y="4"/>
                  <a:pt x="39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7" y="4"/>
                  <a:pt x="37" y="4"/>
                  <a:pt x="37" y="4"/>
                </a:cubicBezTo>
                <a:cubicBezTo>
                  <a:pt x="36" y="5"/>
                  <a:pt x="35" y="6"/>
                  <a:pt x="34" y="7"/>
                </a:cubicBezTo>
                <a:cubicBezTo>
                  <a:pt x="34" y="8"/>
                  <a:pt x="34" y="9"/>
                  <a:pt x="34" y="9"/>
                </a:cubicBezTo>
                <a:cubicBezTo>
                  <a:pt x="34" y="10"/>
                  <a:pt x="35" y="10"/>
                  <a:pt x="35" y="10"/>
                </a:cubicBezTo>
                <a:cubicBezTo>
                  <a:pt x="35" y="10"/>
                  <a:pt x="35" y="10"/>
                  <a:pt x="35" y="11"/>
                </a:cubicBezTo>
                <a:cubicBezTo>
                  <a:pt x="35" y="11"/>
                  <a:pt x="35" y="11"/>
                  <a:pt x="35" y="11"/>
                </a:cubicBezTo>
                <a:cubicBezTo>
                  <a:pt x="35" y="11"/>
                  <a:pt x="35" y="11"/>
                  <a:pt x="35" y="11"/>
                </a:cubicBezTo>
                <a:cubicBezTo>
                  <a:pt x="34" y="11"/>
                  <a:pt x="34" y="11"/>
                  <a:pt x="34" y="11"/>
                </a:cubicBezTo>
                <a:cubicBezTo>
                  <a:pt x="33" y="11"/>
                  <a:pt x="33" y="12"/>
                  <a:pt x="33" y="12"/>
                </a:cubicBezTo>
                <a:cubicBezTo>
                  <a:pt x="33" y="13"/>
                  <a:pt x="33" y="14"/>
                  <a:pt x="33" y="14"/>
                </a:cubicBezTo>
                <a:cubicBezTo>
                  <a:pt x="33" y="15"/>
                  <a:pt x="33" y="16"/>
                  <a:pt x="33" y="16"/>
                </a:cubicBezTo>
                <a:cubicBezTo>
                  <a:pt x="33" y="17"/>
                  <a:pt x="33" y="17"/>
                  <a:pt x="33" y="18"/>
                </a:cubicBezTo>
                <a:cubicBezTo>
                  <a:pt x="34" y="18"/>
                  <a:pt x="34" y="18"/>
                  <a:pt x="35" y="18"/>
                </a:cubicBezTo>
                <a:cubicBezTo>
                  <a:pt x="35" y="18"/>
                  <a:pt x="35" y="18"/>
                  <a:pt x="35" y="18"/>
                </a:cubicBezTo>
                <a:cubicBezTo>
                  <a:pt x="35" y="18"/>
                  <a:pt x="35" y="18"/>
                  <a:pt x="35" y="18"/>
                </a:cubicBezTo>
                <a:cubicBezTo>
                  <a:pt x="35" y="18"/>
                  <a:pt x="35" y="18"/>
                  <a:pt x="35" y="18"/>
                </a:cubicBezTo>
                <a:cubicBezTo>
                  <a:pt x="35" y="18"/>
                  <a:pt x="35" y="18"/>
                  <a:pt x="35" y="18"/>
                </a:cubicBezTo>
                <a:cubicBezTo>
                  <a:pt x="35" y="19"/>
                  <a:pt x="34" y="19"/>
                  <a:pt x="34" y="20"/>
                </a:cubicBezTo>
                <a:cubicBezTo>
                  <a:pt x="34" y="20"/>
                  <a:pt x="34" y="21"/>
                  <a:pt x="34" y="21"/>
                </a:cubicBezTo>
                <a:cubicBezTo>
                  <a:pt x="35" y="22"/>
                  <a:pt x="36" y="23"/>
                  <a:pt x="37" y="24"/>
                </a:cubicBezTo>
                <a:cubicBezTo>
                  <a:pt x="37" y="25"/>
                  <a:pt x="37" y="25"/>
                  <a:pt x="38" y="25"/>
                </a:cubicBezTo>
                <a:cubicBezTo>
                  <a:pt x="38" y="25"/>
                  <a:pt x="38" y="25"/>
                  <a:pt x="38" y="25"/>
                </a:cubicBezTo>
                <a:cubicBezTo>
                  <a:pt x="39" y="25"/>
                  <a:pt x="39" y="25"/>
                  <a:pt x="39" y="24"/>
                </a:cubicBezTo>
                <a:cubicBezTo>
                  <a:pt x="40" y="24"/>
                  <a:pt x="40" y="24"/>
                  <a:pt x="40" y="24"/>
                </a:cubicBezTo>
                <a:cubicBezTo>
                  <a:pt x="40" y="24"/>
                  <a:pt x="40" y="24"/>
                  <a:pt x="40" y="25"/>
                </a:cubicBezTo>
                <a:cubicBezTo>
                  <a:pt x="40" y="25"/>
                  <a:pt x="40" y="26"/>
                  <a:pt x="40" y="26"/>
                </a:cubicBezTo>
                <a:cubicBezTo>
                  <a:pt x="40" y="27"/>
                  <a:pt x="40" y="27"/>
                  <a:pt x="41" y="27"/>
                </a:cubicBezTo>
                <a:cubicBezTo>
                  <a:pt x="42" y="28"/>
                  <a:pt x="43" y="28"/>
                  <a:pt x="44" y="29"/>
                </a:cubicBezTo>
                <a:cubicBezTo>
                  <a:pt x="45" y="29"/>
                  <a:pt x="45" y="29"/>
                  <a:pt x="45" y="29"/>
                </a:cubicBezTo>
                <a:cubicBezTo>
                  <a:pt x="45" y="29"/>
                  <a:pt x="46" y="28"/>
                  <a:pt x="46" y="28"/>
                </a:cubicBezTo>
                <a:cubicBezTo>
                  <a:pt x="46" y="28"/>
                  <a:pt x="47" y="27"/>
                  <a:pt x="47" y="27"/>
                </a:cubicBezTo>
                <a:cubicBezTo>
                  <a:pt x="47" y="27"/>
                  <a:pt x="47" y="27"/>
                  <a:pt x="47" y="27"/>
                </a:cubicBezTo>
                <a:cubicBezTo>
                  <a:pt x="47" y="27"/>
                  <a:pt x="47" y="27"/>
                  <a:pt x="47" y="27"/>
                </a:cubicBezTo>
                <a:cubicBezTo>
                  <a:pt x="47" y="27"/>
                  <a:pt x="48" y="28"/>
                  <a:pt x="48" y="28"/>
                </a:cubicBezTo>
                <a:cubicBezTo>
                  <a:pt x="48" y="28"/>
                  <a:pt x="49" y="29"/>
                  <a:pt x="49" y="29"/>
                </a:cubicBezTo>
                <a:cubicBezTo>
                  <a:pt x="49" y="29"/>
                  <a:pt x="49" y="29"/>
                  <a:pt x="50" y="29"/>
                </a:cubicBezTo>
                <a:cubicBezTo>
                  <a:pt x="51" y="28"/>
                  <a:pt x="52" y="28"/>
                  <a:pt x="53" y="27"/>
                </a:cubicBezTo>
                <a:cubicBezTo>
                  <a:pt x="54" y="27"/>
                  <a:pt x="54" y="27"/>
                  <a:pt x="54" y="26"/>
                </a:cubicBezTo>
                <a:cubicBezTo>
                  <a:pt x="55" y="26"/>
                  <a:pt x="54" y="25"/>
                  <a:pt x="54" y="25"/>
                </a:cubicBezTo>
                <a:cubicBezTo>
                  <a:pt x="54" y="24"/>
                  <a:pt x="54" y="24"/>
                  <a:pt x="54" y="24"/>
                </a:cubicBezTo>
                <a:cubicBezTo>
                  <a:pt x="54" y="24"/>
                  <a:pt x="54" y="24"/>
                  <a:pt x="54" y="24"/>
                </a:cubicBezTo>
                <a:cubicBezTo>
                  <a:pt x="54" y="24"/>
                  <a:pt x="54" y="24"/>
                  <a:pt x="55" y="24"/>
                </a:cubicBezTo>
                <a:cubicBezTo>
                  <a:pt x="55" y="25"/>
                  <a:pt x="55" y="25"/>
                  <a:pt x="56" y="25"/>
                </a:cubicBezTo>
                <a:cubicBezTo>
                  <a:pt x="56" y="25"/>
                  <a:pt x="56" y="25"/>
                  <a:pt x="56" y="25"/>
                </a:cubicBezTo>
                <a:cubicBezTo>
                  <a:pt x="57" y="25"/>
                  <a:pt x="57" y="25"/>
                  <a:pt x="57" y="24"/>
                </a:cubicBezTo>
                <a:cubicBezTo>
                  <a:pt x="58" y="23"/>
                  <a:pt x="59" y="22"/>
                  <a:pt x="60" y="21"/>
                </a:cubicBezTo>
                <a:cubicBezTo>
                  <a:pt x="60" y="21"/>
                  <a:pt x="60" y="20"/>
                  <a:pt x="60" y="20"/>
                </a:cubicBezTo>
                <a:cubicBezTo>
                  <a:pt x="60" y="19"/>
                  <a:pt x="59" y="19"/>
                  <a:pt x="59" y="18"/>
                </a:cubicBezTo>
                <a:cubicBezTo>
                  <a:pt x="59" y="18"/>
                  <a:pt x="59" y="18"/>
                  <a:pt x="59" y="18"/>
                </a:cubicBezTo>
                <a:cubicBezTo>
                  <a:pt x="59" y="18"/>
                  <a:pt x="59" y="18"/>
                  <a:pt x="59" y="18"/>
                </a:cubicBezTo>
                <a:cubicBezTo>
                  <a:pt x="59" y="18"/>
                  <a:pt x="59" y="18"/>
                  <a:pt x="59" y="18"/>
                </a:cubicBezTo>
                <a:cubicBezTo>
                  <a:pt x="60" y="18"/>
                  <a:pt x="60" y="18"/>
                  <a:pt x="60" y="18"/>
                </a:cubicBezTo>
                <a:cubicBezTo>
                  <a:pt x="61" y="17"/>
                  <a:pt x="61" y="17"/>
                  <a:pt x="61" y="16"/>
                </a:cubicBezTo>
                <a:cubicBezTo>
                  <a:pt x="61" y="16"/>
                  <a:pt x="62" y="15"/>
                  <a:pt x="62" y="14"/>
                </a:cubicBezTo>
                <a:cubicBezTo>
                  <a:pt x="62" y="14"/>
                  <a:pt x="61" y="13"/>
                  <a:pt x="61" y="12"/>
                </a:cubicBezTo>
                <a:close/>
                <a:moveTo>
                  <a:pt x="58" y="15"/>
                </a:moveTo>
                <a:cubicBezTo>
                  <a:pt x="57" y="15"/>
                  <a:pt x="56" y="16"/>
                  <a:pt x="56" y="17"/>
                </a:cubicBezTo>
                <a:cubicBezTo>
                  <a:pt x="55" y="18"/>
                  <a:pt x="56" y="20"/>
                  <a:pt x="57" y="21"/>
                </a:cubicBezTo>
                <a:cubicBezTo>
                  <a:pt x="56" y="21"/>
                  <a:pt x="56" y="21"/>
                  <a:pt x="56" y="22"/>
                </a:cubicBezTo>
                <a:cubicBezTo>
                  <a:pt x="55" y="21"/>
                  <a:pt x="53" y="21"/>
                  <a:pt x="52" y="22"/>
                </a:cubicBezTo>
                <a:cubicBezTo>
                  <a:pt x="51" y="23"/>
                  <a:pt x="51" y="24"/>
                  <a:pt x="51" y="25"/>
                </a:cubicBezTo>
                <a:cubicBezTo>
                  <a:pt x="51" y="25"/>
                  <a:pt x="50" y="25"/>
                  <a:pt x="50" y="25"/>
                </a:cubicBezTo>
                <a:cubicBezTo>
                  <a:pt x="49" y="24"/>
                  <a:pt x="48" y="24"/>
                  <a:pt x="47" y="24"/>
                </a:cubicBezTo>
                <a:cubicBezTo>
                  <a:pt x="46" y="24"/>
                  <a:pt x="45" y="24"/>
                  <a:pt x="44" y="25"/>
                </a:cubicBezTo>
                <a:cubicBezTo>
                  <a:pt x="44" y="25"/>
                  <a:pt x="43" y="25"/>
                  <a:pt x="43" y="25"/>
                </a:cubicBezTo>
                <a:cubicBezTo>
                  <a:pt x="43" y="24"/>
                  <a:pt x="43" y="23"/>
                  <a:pt x="42" y="22"/>
                </a:cubicBezTo>
                <a:cubicBezTo>
                  <a:pt x="41" y="21"/>
                  <a:pt x="39" y="21"/>
                  <a:pt x="38" y="22"/>
                </a:cubicBezTo>
                <a:cubicBezTo>
                  <a:pt x="38" y="21"/>
                  <a:pt x="38" y="21"/>
                  <a:pt x="37" y="21"/>
                </a:cubicBezTo>
                <a:cubicBezTo>
                  <a:pt x="38" y="20"/>
                  <a:pt x="39" y="18"/>
                  <a:pt x="38" y="17"/>
                </a:cubicBezTo>
                <a:cubicBezTo>
                  <a:pt x="38" y="16"/>
                  <a:pt x="37" y="15"/>
                  <a:pt x="36" y="15"/>
                </a:cubicBezTo>
                <a:cubicBezTo>
                  <a:pt x="36" y="15"/>
                  <a:pt x="36" y="15"/>
                  <a:pt x="36" y="14"/>
                </a:cubicBezTo>
                <a:cubicBezTo>
                  <a:pt x="36" y="14"/>
                  <a:pt x="36" y="14"/>
                  <a:pt x="36" y="14"/>
                </a:cubicBezTo>
                <a:cubicBezTo>
                  <a:pt x="37" y="14"/>
                  <a:pt x="38" y="13"/>
                  <a:pt x="38" y="11"/>
                </a:cubicBezTo>
                <a:cubicBezTo>
                  <a:pt x="39" y="10"/>
                  <a:pt x="38" y="9"/>
                  <a:pt x="37" y="8"/>
                </a:cubicBezTo>
                <a:cubicBezTo>
                  <a:pt x="38" y="8"/>
                  <a:pt x="38" y="7"/>
                  <a:pt x="38" y="7"/>
                </a:cubicBezTo>
                <a:cubicBezTo>
                  <a:pt x="39" y="8"/>
                  <a:pt x="41" y="8"/>
                  <a:pt x="42" y="7"/>
                </a:cubicBezTo>
                <a:cubicBezTo>
                  <a:pt x="43" y="6"/>
                  <a:pt x="43" y="5"/>
                  <a:pt x="43" y="4"/>
                </a:cubicBezTo>
                <a:cubicBezTo>
                  <a:pt x="43" y="3"/>
                  <a:pt x="44" y="3"/>
                  <a:pt x="44" y="3"/>
                </a:cubicBezTo>
                <a:cubicBezTo>
                  <a:pt x="45" y="4"/>
                  <a:pt x="46" y="5"/>
                  <a:pt x="47" y="5"/>
                </a:cubicBezTo>
                <a:cubicBezTo>
                  <a:pt x="48" y="5"/>
                  <a:pt x="49" y="4"/>
                  <a:pt x="50" y="3"/>
                </a:cubicBezTo>
                <a:cubicBezTo>
                  <a:pt x="50" y="3"/>
                  <a:pt x="51" y="3"/>
                  <a:pt x="51" y="4"/>
                </a:cubicBezTo>
                <a:cubicBezTo>
                  <a:pt x="51" y="5"/>
                  <a:pt x="51" y="6"/>
                  <a:pt x="52" y="7"/>
                </a:cubicBezTo>
                <a:cubicBezTo>
                  <a:pt x="53" y="8"/>
                  <a:pt x="55" y="8"/>
                  <a:pt x="56" y="7"/>
                </a:cubicBezTo>
                <a:cubicBezTo>
                  <a:pt x="56" y="7"/>
                  <a:pt x="56" y="8"/>
                  <a:pt x="57" y="8"/>
                </a:cubicBezTo>
                <a:cubicBezTo>
                  <a:pt x="56" y="9"/>
                  <a:pt x="55" y="10"/>
                  <a:pt x="56" y="11"/>
                </a:cubicBezTo>
                <a:cubicBezTo>
                  <a:pt x="56" y="13"/>
                  <a:pt x="57" y="14"/>
                  <a:pt x="58" y="14"/>
                </a:cubicBezTo>
                <a:cubicBezTo>
                  <a:pt x="58" y="14"/>
                  <a:pt x="59" y="14"/>
                  <a:pt x="59" y="14"/>
                </a:cubicBezTo>
                <a:cubicBezTo>
                  <a:pt x="59" y="15"/>
                  <a:pt x="58" y="15"/>
                  <a:pt x="58" y="15"/>
                </a:cubicBezTo>
                <a:close/>
              </a:path>
            </a:pathLst>
          </a:custGeom>
          <a:solidFill>
            <a:srgbClr val="E7E6E6">
              <a:lumMod val="75000"/>
              <a:alpha val="75000"/>
            </a:srgbClr>
          </a:solidFill>
          <a:ln>
            <a:noFill/>
          </a:ln>
        </p:spPr>
        <p:txBody>
          <a:bodyPr vert="horz" wrap="square" lIns="91412" tIns="45707" rIns="91412" bIns="45707" numCol="1" anchor="t" anchorCtr="0" compatLnSpc="1"/>
          <a:lstStyle/>
          <a:p>
            <a:pPr defTabSz="1218565">
              <a:defRPr/>
            </a:pPr>
            <a:endParaRPr lang="en-US" sz="1800" kern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03" name="Freeform 34"/>
          <p:cNvSpPr>
            <a:spLocks noEditPoints="1"/>
          </p:cNvSpPr>
          <p:nvPr/>
        </p:nvSpPr>
        <p:spPr bwMode="auto">
          <a:xfrm>
            <a:off x="7468870" y="2713355"/>
            <a:ext cx="271145" cy="363220"/>
          </a:xfrm>
          <a:custGeom>
            <a:avLst/>
            <a:gdLst>
              <a:gd name="T0" fmla="*/ 13 w 52"/>
              <a:gd name="T1" fmla="*/ 18 h 70"/>
              <a:gd name="T2" fmla="*/ 12 w 52"/>
              <a:gd name="T3" fmla="*/ 17 h 70"/>
              <a:gd name="T4" fmla="*/ 11 w 52"/>
              <a:gd name="T5" fmla="*/ 15 h 70"/>
              <a:gd name="T6" fmla="*/ 51 w 52"/>
              <a:gd name="T7" fmla="*/ 50 h 70"/>
              <a:gd name="T8" fmla="*/ 49 w 52"/>
              <a:gd name="T9" fmla="*/ 60 h 70"/>
              <a:gd name="T10" fmla="*/ 51 w 52"/>
              <a:gd name="T11" fmla="*/ 69 h 70"/>
              <a:gd name="T12" fmla="*/ 0 w 52"/>
              <a:gd name="T13" fmla="*/ 69 h 70"/>
              <a:gd name="T14" fmla="*/ 1 w 52"/>
              <a:gd name="T15" fmla="*/ 60 h 70"/>
              <a:gd name="T16" fmla="*/ 4 w 52"/>
              <a:gd name="T17" fmla="*/ 45 h 70"/>
              <a:gd name="T18" fmla="*/ 19 w 52"/>
              <a:gd name="T19" fmla="*/ 27 h 70"/>
              <a:gd name="T20" fmla="*/ 15 w 52"/>
              <a:gd name="T21" fmla="*/ 30 h 70"/>
              <a:gd name="T22" fmla="*/ 10 w 52"/>
              <a:gd name="T23" fmla="*/ 34 h 70"/>
              <a:gd name="T24" fmla="*/ 2 w 52"/>
              <a:gd name="T25" fmla="*/ 28 h 70"/>
              <a:gd name="T26" fmla="*/ 8 w 52"/>
              <a:gd name="T27" fmla="*/ 14 h 70"/>
              <a:gd name="T28" fmla="*/ 13 w 52"/>
              <a:gd name="T29" fmla="*/ 5 h 70"/>
              <a:gd name="T30" fmla="*/ 12 w 52"/>
              <a:gd name="T31" fmla="*/ 0 h 70"/>
              <a:gd name="T32" fmla="*/ 12 w 52"/>
              <a:gd name="T33" fmla="*/ 0 h 70"/>
              <a:gd name="T34" fmla="*/ 14 w 52"/>
              <a:gd name="T35" fmla="*/ 0 h 70"/>
              <a:gd name="T36" fmla="*/ 43 w 52"/>
              <a:gd name="T37" fmla="*/ 13 h 70"/>
              <a:gd name="T38" fmla="*/ 51 w 52"/>
              <a:gd name="T39" fmla="*/ 47 h 70"/>
              <a:gd name="T40" fmla="*/ 2 w 52"/>
              <a:gd name="T41" fmla="*/ 62 h 70"/>
              <a:gd name="T42" fmla="*/ 48 w 52"/>
              <a:gd name="T43" fmla="*/ 62 h 70"/>
              <a:gd name="T44" fmla="*/ 2 w 52"/>
              <a:gd name="T45" fmla="*/ 62 h 70"/>
              <a:gd name="T46" fmla="*/ 6 w 52"/>
              <a:gd name="T47" fmla="*/ 56 h 70"/>
              <a:gd name="T48" fmla="*/ 44 w 52"/>
              <a:gd name="T49" fmla="*/ 60 h 70"/>
              <a:gd name="T50" fmla="*/ 12 w 52"/>
              <a:gd name="T51" fmla="*/ 41 h 70"/>
              <a:gd name="T52" fmla="*/ 6 w 52"/>
              <a:gd name="T53" fmla="*/ 54 h 70"/>
              <a:gd name="T54" fmla="*/ 15 w 52"/>
              <a:gd name="T55" fmla="*/ 42 h 70"/>
              <a:gd name="T56" fmla="*/ 12 w 52"/>
              <a:gd name="T57" fmla="*/ 48 h 70"/>
              <a:gd name="T58" fmla="*/ 41 w 52"/>
              <a:gd name="T59" fmla="*/ 54 h 70"/>
              <a:gd name="T60" fmla="*/ 39 w 52"/>
              <a:gd name="T61" fmla="*/ 17 h 70"/>
              <a:gd name="T62" fmla="*/ 22 w 52"/>
              <a:gd name="T63" fmla="*/ 6 h 70"/>
              <a:gd name="T64" fmla="*/ 20 w 52"/>
              <a:gd name="T65" fmla="*/ 5 h 70"/>
              <a:gd name="T66" fmla="*/ 18 w 52"/>
              <a:gd name="T67" fmla="*/ 4 h 70"/>
              <a:gd name="T68" fmla="*/ 19 w 52"/>
              <a:gd name="T69" fmla="*/ 7 h 70"/>
              <a:gd name="T70" fmla="*/ 17 w 52"/>
              <a:gd name="T71" fmla="*/ 8 h 70"/>
              <a:gd name="T72" fmla="*/ 11 w 52"/>
              <a:gd name="T73" fmla="*/ 14 h 70"/>
              <a:gd name="T74" fmla="*/ 4 w 52"/>
              <a:gd name="T75" fmla="*/ 28 h 70"/>
              <a:gd name="T76" fmla="*/ 10 w 52"/>
              <a:gd name="T77" fmla="*/ 31 h 70"/>
              <a:gd name="T78" fmla="*/ 16 w 52"/>
              <a:gd name="T79" fmla="*/ 25 h 70"/>
              <a:gd name="T80" fmla="*/ 21 w 52"/>
              <a:gd name="T81" fmla="*/ 25 h 70"/>
              <a:gd name="T82" fmla="*/ 30 w 52"/>
              <a:gd name="T83" fmla="*/ 19 h 70"/>
              <a:gd name="T84" fmla="*/ 44 w 52"/>
              <a:gd name="T85" fmla="*/ 36 h 70"/>
              <a:gd name="T86" fmla="*/ 40 w 52"/>
              <a:gd name="T87" fmla="*/ 16 h 70"/>
              <a:gd name="T88" fmla="*/ 43 w 52"/>
              <a:gd name="T89" fmla="*/ 53 h 70"/>
              <a:gd name="T90" fmla="*/ 44 w 52"/>
              <a:gd name="T91" fmla="*/ 36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52" h="70">
                <a:moveTo>
                  <a:pt x="16" y="14"/>
                </a:moveTo>
                <a:cubicBezTo>
                  <a:pt x="16" y="15"/>
                  <a:pt x="16" y="15"/>
                  <a:pt x="16" y="15"/>
                </a:cubicBezTo>
                <a:cubicBezTo>
                  <a:pt x="13" y="18"/>
                  <a:pt x="13" y="18"/>
                  <a:pt x="13" y="18"/>
                </a:cubicBezTo>
                <a:cubicBezTo>
                  <a:pt x="13" y="19"/>
                  <a:pt x="13" y="19"/>
                  <a:pt x="12" y="19"/>
                </a:cubicBezTo>
                <a:cubicBezTo>
                  <a:pt x="12" y="19"/>
                  <a:pt x="12" y="19"/>
                  <a:pt x="12" y="19"/>
                </a:cubicBezTo>
                <a:cubicBezTo>
                  <a:pt x="11" y="18"/>
                  <a:pt x="11" y="18"/>
                  <a:pt x="12" y="17"/>
                </a:cubicBezTo>
                <a:cubicBezTo>
                  <a:pt x="11" y="17"/>
                  <a:pt x="11" y="17"/>
                  <a:pt x="11" y="17"/>
                </a:cubicBezTo>
                <a:cubicBezTo>
                  <a:pt x="11" y="17"/>
                  <a:pt x="10" y="17"/>
                  <a:pt x="10" y="16"/>
                </a:cubicBezTo>
                <a:cubicBezTo>
                  <a:pt x="10" y="16"/>
                  <a:pt x="10" y="15"/>
                  <a:pt x="11" y="15"/>
                </a:cubicBezTo>
                <a:cubicBezTo>
                  <a:pt x="15" y="14"/>
                  <a:pt x="15" y="14"/>
                  <a:pt x="15" y="14"/>
                </a:cubicBezTo>
                <a:cubicBezTo>
                  <a:pt x="15" y="14"/>
                  <a:pt x="16" y="14"/>
                  <a:pt x="16" y="14"/>
                </a:cubicBezTo>
                <a:close/>
                <a:moveTo>
                  <a:pt x="51" y="50"/>
                </a:moveTo>
                <a:cubicBezTo>
                  <a:pt x="46" y="54"/>
                  <a:pt x="46" y="54"/>
                  <a:pt x="46" y="54"/>
                </a:cubicBezTo>
                <a:cubicBezTo>
                  <a:pt x="48" y="55"/>
                  <a:pt x="49" y="56"/>
                  <a:pt x="49" y="58"/>
                </a:cubicBezTo>
                <a:cubicBezTo>
                  <a:pt x="49" y="59"/>
                  <a:pt x="49" y="59"/>
                  <a:pt x="49" y="60"/>
                </a:cubicBezTo>
                <a:cubicBezTo>
                  <a:pt x="49" y="60"/>
                  <a:pt x="49" y="60"/>
                  <a:pt x="49" y="60"/>
                </a:cubicBezTo>
                <a:cubicBezTo>
                  <a:pt x="50" y="60"/>
                  <a:pt x="51" y="60"/>
                  <a:pt x="51" y="61"/>
                </a:cubicBezTo>
                <a:cubicBezTo>
                  <a:pt x="51" y="69"/>
                  <a:pt x="51" y="69"/>
                  <a:pt x="51" y="69"/>
                </a:cubicBezTo>
                <a:cubicBezTo>
                  <a:pt x="51" y="69"/>
                  <a:pt x="50" y="70"/>
                  <a:pt x="49" y="70"/>
                </a:cubicBezTo>
                <a:cubicBezTo>
                  <a:pt x="1" y="70"/>
                  <a:pt x="1" y="70"/>
                  <a:pt x="1" y="70"/>
                </a:cubicBezTo>
                <a:cubicBezTo>
                  <a:pt x="0" y="70"/>
                  <a:pt x="0" y="69"/>
                  <a:pt x="0" y="69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0"/>
                  <a:pt x="0" y="60"/>
                  <a:pt x="1" y="60"/>
                </a:cubicBezTo>
                <a:cubicBezTo>
                  <a:pt x="1" y="60"/>
                  <a:pt x="1" y="60"/>
                  <a:pt x="1" y="60"/>
                </a:cubicBezTo>
                <a:cubicBezTo>
                  <a:pt x="1" y="59"/>
                  <a:pt x="1" y="59"/>
                  <a:pt x="1" y="58"/>
                </a:cubicBezTo>
                <a:cubicBezTo>
                  <a:pt x="1" y="57"/>
                  <a:pt x="2" y="55"/>
                  <a:pt x="3" y="54"/>
                </a:cubicBezTo>
                <a:cubicBezTo>
                  <a:pt x="3" y="53"/>
                  <a:pt x="2" y="49"/>
                  <a:pt x="4" y="45"/>
                </a:cubicBezTo>
                <a:cubicBezTo>
                  <a:pt x="5" y="43"/>
                  <a:pt x="8" y="41"/>
                  <a:pt x="11" y="39"/>
                </a:cubicBezTo>
                <a:cubicBezTo>
                  <a:pt x="13" y="37"/>
                  <a:pt x="16" y="35"/>
                  <a:pt x="18" y="33"/>
                </a:cubicBezTo>
                <a:cubicBezTo>
                  <a:pt x="19" y="31"/>
                  <a:pt x="19" y="29"/>
                  <a:pt x="19" y="27"/>
                </a:cubicBezTo>
                <a:cubicBezTo>
                  <a:pt x="19" y="27"/>
                  <a:pt x="19" y="27"/>
                  <a:pt x="19" y="27"/>
                </a:cubicBezTo>
                <a:cubicBezTo>
                  <a:pt x="18" y="27"/>
                  <a:pt x="17" y="27"/>
                  <a:pt x="16" y="27"/>
                </a:cubicBezTo>
                <a:cubicBezTo>
                  <a:pt x="16" y="27"/>
                  <a:pt x="15" y="28"/>
                  <a:pt x="15" y="30"/>
                </a:cubicBezTo>
                <a:cubicBezTo>
                  <a:pt x="14" y="31"/>
                  <a:pt x="14" y="32"/>
                  <a:pt x="13" y="32"/>
                </a:cubicBezTo>
                <a:cubicBezTo>
                  <a:pt x="13" y="33"/>
                  <a:pt x="12" y="34"/>
                  <a:pt x="10" y="34"/>
                </a:cubicBezTo>
                <a:cubicBezTo>
                  <a:pt x="10" y="34"/>
                  <a:pt x="10" y="34"/>
                  <a:pt x="10" y="34"/>
                </a:cubicBezTo>
                <a:cubicBezTo>
                  <a:pt x="9" y="34"/>
                  <a:pt x="8" y="33"/>
                  <a:pt x="7" y="32"/>
                </a:cubicBezTo>
                <a:cubicBezTo>
                  <a:pt x="6" y="32"/>
                  <a:pt x="6" y="32"/>
                  <a:pt x="5" y="31"/>
                </a:cubicBezTo>
                <a:cubicBezTo>
                  <a:pt x="4" y="31"/>
                  <a:pt x="2" y="30"/>
                  <a:pt x="2" y="28"/>
                </a:cubicBezTo>
                <a:cubicBezTo>
                  <a:pt x="2" y="27"/>
                  <a:pt x="2" y="27"/>
                  <a:pt x="2" y="27"/>
                </a:cubicBezTo>
                <a:cubicBezTo>
                  <a:pt x="2" y="25"/>
                  <a:pt x="2" y="23"/>
                  <a:pt x="4" y="20"/>
                </a:cubicBezTo>
                <a:cubicBezTo>
                  <a:pt x="7" y="17"/>
                  <a:pt x="8" y="15"/>
                  <a:pt x="8" y="14"/>
                </a:cubicBezTo>
                <a:cubicBezTo>
                  <a:pt x="8" y="13"/>
                  <a:pt x="8" y="13"/>
                  <a:pt x="8" y="13"/>
                </a:cubicBezTo>
                <a:cubicBezTo>
                  <a:pt x="8" y="13"/>
                  <a:pt x="9" y="12"/>
                  <a:pt x="14" y="6"/>
                </a:cubicBezTo>
                <a:cubicBezTo>
                  <a:pt x="14" y="6"/>
                  <a:pt x="14" y="5"/>
                  <a:pt x="13" y="5"/>
                </a:cubicBezTo>
                <a:cubicBezTo>
                  <a:pt x="13" y="4"/>
                  <a:pt x="12" y="2"/>
                  <a:pt x="12" y="2"/>
                </a:cubicBezTo>
                <a:cubicBezTo>
                  <a:pt x="12" y="1"/>
                  <a:pt x="12" y="1"/>
                  <a:pt x="12" y="1"/>
                </a:cubicBezTo>
                <a:cubicBezTo>
                  <a:pt x="12" y="0"/>
                  <a:pt x="12" y="0"/>
                  <a:pt x="12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15" y="0"/>
                  <a:pt x="18" y="1"/>
                  <a:pt x="20" y="2"/>
                </a:cubicBezTo>
                <a:cubicBezTo>
                  <a:pt x="21" y="2"/>
                  <a:pt x="23" y="2"/>
                  <a:pt x="24" y="2"/>
                </a:cubicBezTo>
                <a:cubicBezTo>
                  <a:pt x="30" y="2"/>
                  <a:pt x="37" y="4"/>
                  <a:pt x="43" y="13"/>
                </a:cubicBezTo>
                <a:cubicBezTo>
                  <a:pt x="48" y="22"/>
                  <a:pt x="47" y="30"/>
                  <a:pt x="47" y="36"/>
                </a:cubicBezTo>
                <a:cubicBezTo>
                  <a:pt x="47" y="39"/>
                  <a:pt x="46" y="41"/>
                  <a:pt x="47" y="42"/>
                </a:cubicBezTo>
                <a:cubicBezTo>
                  <a:pt x="48" y="45"/>
                  <a:pt x="51" y="47"/>
                  <a:pt x="51" y="47"/>
                </a:cubicBezTo>
                <a:cubicBezTo>
                  <a:pt x="52" y="48"/>
                  <a:pt x="52" y="48"/>
                  <a:pt x="52" y="48"/>
                </a:cubicBezTo>
                <a:cubicBezTo>
                  <a:pt x="52" y="49"/>
                  <a:pt x="52" y="49"/>
                  <a:pt x="51" y="50"/>
                </a:cubicBezTo>
                <a:close/>
                <a:moveTo>
                  <a:pt x="2" y="62"/>
                </a:moveTo>
                <a:cubicBezTo>
                  <a:pt x="2" y="68"/>
                  <a:pt x="2" y="68"/>
                  <a:pt x="2" y="68"/>
                </a:cubicBezTo>
                <a:cubicBezTo>
                  <a:pt x="48" y="68"/>
                  <a:pt x="48" y="68"/>
                  <a:pt x="48" y="68"/>
                </a:cubicBezTo>
                <a:cubicBezTo>
                  <a:pt x="48" y="62"/>
                  <a:pt x="48" y="62"/>
                  <a:pt x="48" y="62"/>
                </a:cubicBezTo>
                <a:cubicBezTo>
                  <a:pt x="44" y="62"/>
                  <a:pt x="44" y="62"/>
                  <a:pt x="44" y="62"/>
                </a:cubicBezTo>
                <a:cubicBezTo>
                  <a:pt x="6" y="62"/>
                  <a:pt x="6" y="62"/>
                  <a:pt x="6" y="62"/>
                </a:cubicBezTo>
                <a:lnTo>
                  <a:pt x="2" y="62"/>
                </a:lnTo>
                <a:close/>
                <a:moveTo>
                  <a:pt x="47" y="58"/>
                </a:moveTo>
                <a:cubicBezTo>
                  <a:pt x="47" y="57"/>
                  <a:pt x="46" y="56"/>
                  <a:pt x="44" y="56"/>
                </a:cubicBezTo>
                <a:cubicBezTo>
                  <a:pt x="6" y="56"/>
                  <a:pt x="6" y="56"/>
                  <a:pt x="6" y="56"/>
                </a:cubicBezTo>
                <a:cubicBezTo>
                  <a:pt x="4" y="56"/>
                  <a:pt x="3" y="57"/>
                  <a:pt x="3" y="58"/>
                </a:cubicBezTo>
                <a:cubicBezTo>
                  <a:pt x="3" y="59"/>
                  <a:pt x="4" y="60"/>
                  <a:pt x="6" y="60"/>
                </a:cubicBezTo>
                <a:cubicBezTo>
                  <a:pt x="44" y="60"/>
                  <a:pt x="44" y="60"/>
                  <a:pt x="44" y="60"/>
                </a:cubicBezTo>
                <a:cubicBezTo>
                  <a:pt x="46" y="60"/>
                  <a:pt x="47" y="59"/>
                  <a:pt x="47" y="58"/>
                </a:cubicBezTo>
                <a:close/>
                <a:moveTo>
                  <a:pt x="20" y="34"/>
                </a:moveTo>
                <a:cubicBezTo>
                  <a:pt x="18" y="36"/>
                  <a:pt x="15" y="39"/>
                  <a:pt x="12" y="41"/>
                </a:cubicBezTo>
                <a:cubicBezTo>
                  <a:pt x="10" y="43"/>
                  <a:pt x="7" y="45"/>
                  <a:pt x="7" y="46"/>
                </a:cubicBezTo>
                <a:cubicBezTo>
                  <a:pt x="4" y="50"/>
                  <a:pt x="6" y="54"/>
                  <a:pt x="6" y="54"/>
                </a:cubicBezTo>
                <a:cubicBezTo>
                  <a:pt x="6" y="54"/>
                  <a:pt x="6" y="54"/>
                  <a:pt x="6" y="54"/>
                </a:cubicBezTo>
                <a:cubicBezTo>
                  <a:pt x="8" y="54"/>
                  <a:pt x="8" y="54"/>
                  <a:pt x="8" y="54"/>
                </a:cubicBezTo>
                <a:cubicBezTo>
                  <a:pt x="8" y="53"/>
                  <a:pt x="8" y="49"/>
                  <a:pt x="10" y="46"/>
                </a:cubicBezTo>
                <a:cubicBezTo>
                  <a:pt x="13" y="44"/>
                  <a:pt x="15" y="42"/>
                  <a:pt x="15" y="42"/>
                </a:cubicBezTo>
                <a:cubicBezTo>
                  <a:pt x="16" y="42"/>
                  <a:pt x="16" y="42"/>
                  <a:pt x="17" y="43"/>
                </a:cubicBezTo>
                <a:cubicBezTo>
                  <a:pt x="17" y="43"/>
                  <a:pt x="17" y="44"/>
                  <a:pt x="16" y="44"/>
                </a:cubicBezTo>
                <a:cubicBezTo>
                  <a:pt x="16" y="44"/>
                  <a:pt x="14" y="46"/>
                  <a:pt x="12" y="48"/>
                </a:cubicBezTo>
                <a:cubicBezTo>
                  <a:pt x="10" y="50"/>
                  <a:pt x="10" y="54"/>
                  <a:pt x="10" y="54"/>
                </a:cubicBezTo>
                <a:cubicBezTo>
                  <a:pt x="10" y="54"/>
                  <a:pt x="10" y="54"/>
                  <a:pt x="10" y="54"/>
                </a:cubicBezTo>
                <a:cubicBezTo>
                  <a:pt x="41" y="54"/>
                  <a:pt x="41" y="54"/>
                  <a:pt x="41" y="54"/>
                </a:cubicBezTo>
                <a:cubicBezTo>
                  <a:pt x="41" y="53"/>
                  <a:pt x="39" y="49"/>
                  <a:pt x="39" y="45"/>
                </a:cubicBezTo>
                <a:cubicBezTo>
                  <a:pt x="39" y="44"/>
                  <a:pt x="39" y="42"/>
                  <a:pt x="40" y="40"/>
                </a:cubicBezTo>
                <a:cubicBezTo>
                  <a:pt x="40" y="35"/>
                  <a:pt x="42" y="26"/>
                  <a:pt x="39" y="17"/>
                </a:cubicBezTo>
                <a:cubicBezTo>
                  <a:pt x="35" y="7"/>
                  <a:pt x="26" y="6"/>
                  <a:pt x="23" y="6"/>
                </a:cubicBezTo>
                <a:cubicBezTo>
                  <a:pt x="23" y="6"/>
                  <a:pt x="22" y="7"/>
                  <a:pt x="22" y="7"/>
                </a:cubicBezTo>
                <a:cubicBezTo>
                  <a:pt x="22" y="7"/>
                  <a:pt x="22" y="6"/>
                  <a:pt x="22" y="6"/>
                </a:cubicBezTo>
                <a:cubicBezTo>
                  <a:pt x="22" y="6"/>
                  <a:pt x="21" y="6"/>
                  <a:pt x="21" y="6"/>
                </a:cubicBezTo>
                <a:cubicBezTo>
                  <a:pt x="21" y="6"/>
                  <a:pt x="21" y="6"/>
                  <a:pt x="21" y="6"/>
                </a:cubicBezTo>
                <a:cubicBezTo>
                  <a:pt x="20" y="6"/>
                  <a:pt x="20" y="5"/>
                  <a:pt x="20" y="5"/>
                </a:cubicBezTo>
                <a:cubicBezTo>
                  <a:pt x="19" y="5"/>
                  <a:pt x="19" y="5"/>
                  <a:pt x="19" y="5"/>
                </a:cubicBezTo>
                <a:cubicBezTo>
                  <a:pt x="19" y="5"/>
                  <a:pt x="18" y="5"/>
                  <a:pt x="1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7" y="4"/>
                  <a:pt x="17" y="3"/>
                  <a:pt x="16" y="3"/>
                </a:cubicBezTo>
                <a:cubicBezTo>
                  <a:pt x="18" y="7"/>
                  <a:pt x="18" y="7"/>
                  <a:pt x="18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8"/>
                  <a:pt x="18" y="8"/>
                  <a:pt x="18" y="8"/>
                </a:cubicBezTo>
                <a:cubicBezTo>
                  <a:pt x="18" y="8"/>
                  <a:pt x="18" y="8"/>
                  <a:pt x="18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8"/>
                  <a:pt x="17" y="8"/>
                  <a:pt x="16" y="7"/>
                </a:cubicBezTo>
                <a:cubicBezTo>
                  <a:pt x="14" y="10"/>
                  <a:pt x="11" y="13"/>
                  <a:pt x="11" y="14"/>
                </a:cubicBezTo>
                <a:cubicBezTo>
                  <a:pt x="11" y="14"/>
                  <a:pt x="11" y="14"/>
                  <a:pt x="11" y="14"/>
                </a:cubicBezTo>
                <a:cubicBezTo>
                  <a:pt x="10" y="15"/>
                  <a:pt x="10" y="18"/>
                  <a:pt x="6" y="22"/>
                </a:cubicBezTo>
                <a:cubicBezTo>
                  <a:pt x="4" y="24"/>
                  <a:pt x="4" y="26"/>
                  <a:pt x="4" y="27"/>
                </a:cubicBezTo>
                <a:cubicBezTo>
                  <a:pt x="4" y="28"/>
                  <a:pt x="4" y="28"/>
                  <a:pt x="4" y="28"/>
                </a:cubicBezTo>
                <a:cubicBezTo>
                  <a:pt x="4" y="28"/>
                  <a:pt x="5" y="29"/>
                  <a:pt x="6" y="29"/>
                </a:cubicBezTo>
                <a:cubicBezTo>
                  <a:pt x="7" y="30"/>
                  <a:pt x="8" y="30"/>
                  <a:pt x="9" y="31"/>
                </a:cubicBezTo>
                <a:cubicBezTo>
                  <a:pt x="9" y="31"/>
                  <a:pt x="10" y="31"/>
                  <a:pt x="10" y="31"/>
                </a:cubicBezTo>
                <a:cubicBezTo>
                  <a:pt x="11" y="31"/>
                  <a:pt x="11" y="31"/>
                  <a:pt x="11" y="31"/>
                </a:cubicBezTo>
                <a:cubicBezTo>
                  <a:pt x="12" y="30"/>
                  <a:pt x="12" y="30"/>
                  <a:pt x="12" y="29"/>
                </a:cubicBezTo>
                <a:cubicBezTo>
                  <a:pt x="13" y="27"/>
                  <a:pt x="14" y="24"/>
                  <a:pt x="16" y="25"/>
                </a:cubicBezTo>
                <a:cubicBezTo>
                  <a:pt x="18" y="25"/>
                  <a:pt x="19" y="25"/>
                  <a:pt x="20" y="25"/>
                </a:cubicBezTo>
                <a:cubicBezTo>
                  <a:pt x="20" y="25"/>
                  <a:pt x="20" y="24"/>
                  <a:pt x="20" y="24"/>
                </a:cubicBezTo>
                <a:cubicBezTo>
                  <a:pt x="21" y="24"/>
                  <a:pt x="21" y="24"/>
                  <a:pt x="21" y="25"/>
                </a:cubicBezTo>
                <a:cubicBezTo>
                  <a:pt x="26" y="24"/>
                  <a:pt x="27" y="19"/>
                  <a:pt x="28" y="19"/>
                </a:cubicBezTo>
                <a:cubicBezTo>
                  <a:pt x="28" y="18"/>
                  <a:pt x="28" y="18"/>
                  <a:pt x="29" y="18"/>
                </a:cubicBezTo>
                <a:cubicBezTo>
                  <a:pt x="29" y="18"/>
                  <a:pt x="30" y="19"/>
                  <a:pt x="30" y="19"/>
                </a:cubicBezTo>
                <a:cubicBezTo>
                  <a:pt x="29" y="19"/>
                  <a:pt x="28" y="25"/>
                  <a:pt x="22" y="27"/>
                </a:cubicBezTo>
                <a:cubicBezTo>
                  <a:pt x="22" y="29"/>
                  <a:pt x="21" y="32"/>
                  <a:pt x="20" y="34"/>
                </a:cubicBezTo>
                <a:close/>
                <a:moveTo>
                  <a:pt x="44" y="36"/>
                </a:moveTo>
                <a:cubicBezTo>
                  <a:pt x="45" y="30"/>
                  <a:pt x="45" y="22"/>
                  <a:pt x="40" y="14"/>
                </a:cubicBezTo>
                <a:cubicBezTo>
                  <a:pt x="37" y="8"/>
                  <a:pt x="32" y="6"/>
                  <a:pt x="28" y="5"/>
                </a:cubicBezTo>
                <a:cubicBezTo>
                  <a:pt x="33" y="6"/>
                  <a:pt x="38" y="9"/>
                  <a:pt x="40" y="16"/>
                </a:cubicBezTo>
                <a:cubicBezTo>
                  <a:pt x="44" y="26"/>
                  <a:pt x="42" y="35"/>
                  <a:pt x="42" y="41"/>
                </a:cubicBezTo>
                <a:cubicBezTo>
                  <a:pt x="41" y="42"/>
                  <a:pt x="41" y="44"/>
                  <a:pt x="41" y="45"/>
                </a:cubicBezTo>
                <a:cubicBezTo>
                  <a:pt x="41" y="48"/>
                  <a:pt x="42" y="51"/>
                  <a:pt x="43" y="53"/>
                </a:cubicBezTo>
                <a:cubicBezTo>
                  <a:pt x="49" y="48"/>
                  <a:pt x="49" y="48"/>
                  <a:pt x="49" y="48"/>
                </a:cubicBezTo>
                <a:cubicBezTo>
                  <a:pt x="48" y="47"/>
                  <a:pt x="46" y="45"/>
                  <a:pt x="45" y="43"/>
                </a:cubicBezTo>
                <a:cubicBezTo>
                  <a:pt x="44" y="41"/>
                  <a:pt x="44" y="39"/>
                  <a:pt x="44" y="36"/>
                </a:cubicBezTo>
                <a:close/>
              </a:path>
            </a:pathLst>
          </a:custGeom>
          <a:solidFill>
            <a:srgbClr val="E7E6E6">
              <a:lumMod val="75000"/>
              <a:alpha val="75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12" tIns="45707" rIns="91412" bIns="45707" numCol="1" anchor="t" anchorCtr="0" compatLnSpc="1"/>
          <a:lstStyle/>
          <a:p>
            <a:pPr defTabSz="1218565">
              <a:defRPr/>
            </a:pPr>
            <a:endParaRPr lang="en-US" sz="1800" kern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04" name="Freeform 33"/>
          <p:cNvSpPr>
            <a:spLocks noEditPoints="1"/>
          </p:cNvSpPr>
          <p:nvPr/>
        </p:nvSpPr>
        <p:spPr bwMode="auto">
          <a:xfrm>
            <a:off x="5125085" y="3027045"/>
            <a:ext cx="239395" cy="245745"/>
          </a:xfrm>
          <a:custGeom>
            <a:avLst/>
            <a:gdLst>
              <a:gd name="T0" fmla="*/ 8 w 52"/>
              <a:gd name="T1" fmla="*/ 19 h 53"/>
              <a:gd name="T2" fmla="*/ 8 w 52"/>
              <a:gd name="T3" fmla="*/ 19 h 53"/>
              <a:gd name="T4" fmla="*/ 8 w 52"/>
              <a:gd name="T5" fmla="*/ 18 h 53"/>
              <a:gd name="T6" fmla="*/ 8 w 52"/>
              <a:gd name="T7" fmla="*/ 17 h 53"/>
              <a:gd name="T8" fmla="*/ 8 w 52"/>
              <a:gd name="T9" fmla="*/ 17 h 53"/>
              <a:gd name="T10" fmla="*/ 15 w 52"/>
              <a:gd name="T11" fmla="*/ 10 h 53"/>
              <a:gd name="T12" fmla="*/ 17 w 52"/>
              <a:gd name="T13" fmla="*/ 10 h 53"/>
              <a:gd name="T14" fmla="*/ 17 w 52"/>
              <a:gd name="T15" fmla="*/ 12 h 53"/>
              <a:gd name="T16" fmla="*/ 13 w 52"/>
              <a:gd name="T17" fmla="*/ 17 h 53"/>
              <a:gd name="T18" fmla="*/ 39 w 52"/>
              <a:gd name="T19" fmla="*/ 17 h 53"/>
              <a:gd name="T20" fmla="*/ 40 w 52"/>
              <a:gd name="T21" fmla="*/ 18 h 53"/>
              <a:gd name="T22" fmla="*/ 39 w 52"/>
              <a:gd name="T23" fmla="*/ 20 h 53"/>
              <a:gd name="T24" fmla="*/ 13 w 52"/>
              <a:gd name="T25" fmla="*/ 20 h 53"/>
              <a:gd name="T26" fmla="*/ 17 w 52"/>
              <a:gd name="T27" fmla="*/ 24 h 53"/>
              <a:gd name="T28" fmla="*/ 17 w 52"/>
              <a:gd name="T29" fmla="*/ 26 h 53"/>
              <a:gd name="T30" fmla="*/ 16 w 52"/>
              <a:gd name="T31" fmla="*/ 26 h 53"/>
              <a:gd name="T32" fmla="*/ 15 w 52"/>
              <a:gd name="T33" fmla="*/ 26 h 53"/>
              <a:gd name="T34" fmla="*/ 8 w 52"/>
              <a:gd name="T35" fmla="*/ 19 h 53"/>
              <a:gd name="T36" fmla="*/ 43 w 52"/>
              <a:gd name="T37" fmla="*/ 34 h 53"/>
              <a:gd name="T38" fmla="*/ 43 w 52"/>
              <a:gd name="T39" fmla="*/ 34 h 53"/>
              <a:gd name="T40" fmla="*/ 36 w 52"/>
              <a:gd name="T41" fmla="*/ 27 h 53"/>
              <a:gd name="T42" fmla="*/ 34 w 52"/>
              <a:gd name="T43" fmla="*/ 27 h 53"/>
              <a:gd name="T44" fmla="*/ 34 w 52"/>
              <a:gd name="T45" fmla="*/ 29 h 53"/>
              <a:gd name="T46" fmla="*/ 39 w 52"/>
              <a:gd name="T47" fmla="*/ 33 h 53"/>
              <a:gd name="T48" fmla="*/ 13 w 52"/>
              <a:gd name="T49" fmla="*/ 33 h 53"/>
              <a:gd name="T50" fmla="*/ 11 w 52"/>
              <a:gd name="T51" fmla="*/ 35 h 53"/>
              <a:gd name="T52" fmla="*/ 13 w 52"/>
              <a:gd name="T53" fmla="*/ 36 h 53"/>
              <a:gd name="T54" fmla="*/ 39 w 52"/>
              <a:gd name="T55" fmla="*/ 36 h 53"/>
              <a:gd name="T56" fmla="*/ 34 w 52"/>
              <a:gd name="T57" fmla="*/ 41 h 53"/>
              <a:gd name="T58" fmla="*/ 34 w 52"/>
              <a:gd name="T59" fmla="*/ 43 h 53"/>
              <a:gd name="T60" fmla="*/ 35 w 52"/>
              <a:gd name="T61" fmla="*/ 43 h 53"/>
              <a:gd name="T62" fmla="*/ 36 w 52"/>
              <a:gd name="T63" fmla="*/ 43 h 53"/>
              <a:gd name="T64" fmla="*/ 43 w 52"/>
              <a:gd name="T65" fmla="*/ 36 h 53"/>
              <a:gd name="T66" fmla="*/ 43 w 52"/>
              <a:gd name="T67" fmla="*/ 36 h 53"/>
              <a:gd name="T68" fmla="*/ 44 w 52"/>
              <a:gd name="T69" fmla="*/ 35 h 53"/>
              <a:gd name="T70" fmla="*/ 43 w 52"/>
              <a:gd name="T71" fmla="*/ 34 h 53"/>
              <a:gd name="T72" fmla="*/ 52 w 52"/>
              <a:gd name="T73" fmla="*/ 7 h 53"/>
              <a:gd name="T74" fmla="*/ 52 w 52"/>
              <a:gd name="T75" fmla="*/ 45 h 53"/>
              <a:gd name="T76" fmla="*/ 45 w 52"/>
              <a:gd name="T77" fmla="*/ 53 h 53"/>
              <a:gd name="T78" fmla="*/ 7 w 52"/>
              <a:gd name="T79" fmla="*/ 53 h 53"/>
              <a:gd name="T80" fmla="*/ 0 w 52"/>
              <a:gd name="T81" fmla="*/ 45 h 53"/>
              <a:gd name="T82" fmla="*/ 0 w 52"/>
              <a:gd name="T83" fmla="*/ 7 h 53"/>
              <a:gd name="T84" fmla="*/ 7 w 52"/>
              <a:gd name="T85" fmla="*/ 0 h 53"/>
              <a:gd name="T86" fmla="*/ 45 w 52"/>
              <a:gd name="T87" fmla="*/ 0 h 53"/>
              <a:gd name="T88" fmla="*/ 52 w 52"/>
              <a:gd name="T89" fmla="*/ 7 h 53"/>
              <a:gd name="T90" fmla="*/ 49 w 52"/>
              <a:gd name="T91" fmla="*/ 7 h 53"/>
              <a:gd name="T92" fmla="*/ 45 w 52"/>
              <a:gd name="T93" fmla="*/ 3 h 53"/>
              <a:gd name="T94" fmla="*/ 7 w 52"/>
              <a:gd name="T95" fmla="*/ 3 h 53"/>
              <a:gd name="T96" fmla="*/ 3 w 52"/>
              <a:gd name="T97" fmla="*/ 7 h 53"/>
              <a:gd name="T98" fmla="*/ 3 w 52"/>
              <a:gd name="T99" fmla="*/ 45 h 53"/>
              <a:gd name="T100" fmla="*/ 7 w 52"/>
              <a:gd name="T101" fmla="*/ 50 h 53"/>
              <a:gd name="T102" fmla="*/ 45 w 52"/>
              <a:gd name="T103" fmla="*/ 50 h 53"/>
              <a:gd name="T104" fmla="*/ 49 w 52"/>
              <a:gd name="T105" fmla="*/ 45 h 53"/>
              <a:gd name="T106" fmla="*/ 49 w 52"/>
              <a:gd name="T107" fmla="*/ 7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52" h="53">
                <a:moveTo>
                  <a:pt x="8" y="19"/>
                </a:moveTo>
                <a:cubicBezTo>
                  <a:pt x="8" y="19"/>
                  <a:pt x="8" y="19"/>
                  <a:pt x="8" y="19"/>
                </a:cubicBezTo>
                <a:cubicBezTo>
                  <a:pt x="8" y="19"/>
                  <a:pt x="8" y="18"/>
                  <a:pt x="8" y="18"/>
                </a:cubicBezTo>
                <a:cubicBezTo>
                  <a:pt x="8" y="18"/>
                  <a:pt x="8" y="17"/>
                  <a:pt x="8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15" y="10"/>
                  <a:pt x="15" y="10"/>
                  <a:pt x="15" y="10"/>
                </a:cubicBezTo>
                <a:cubicBezTo>
                  <a:pt x="15" y="9"/>
                  <a:pt x="16" y="9"/>
                  <a:pt x="17" y="10"/>
                </a:cubicBezTo>
                <a:cubicBezTo>
                  <a:pt x="18" y="11"/>
                  <a:pt x="18" y="12"/>
                  <a:pt x="17" y="12"/>
                </a:cubicBezTo>
                <a:cubicBezTo>
                  <a:pt x="13" y="17"/>
                  <a:pt x="13" y="17"/>
                  <a:pt x="13" y="17"/>
                </a:cubicBezTo>
                <a:cubicBezTo>
                  <a:pt x="39" y="17"/>
                  <a:pt x="39" y="17"/>
                  <a:pt x="39" y="17"/>
                </a:cubicBezTo>
                <a:cubicBezTo>
                  <a:pt x="40" y="17"/>
                  <a:pt x="40" y="17"/>
                  <a:pt x="40" y="18"/>
                </a:cubicBezTo>
                <a:cubicBezTo>
                  <a:pt x="40" y="19"/>
                  <a:pt x="40" y="20"/>
                  <a:pt x="39" y="20"/>
                </a:cubicBezTo>
                <a:cubicBezTo>
                  <a:pt x="13" y="20"/>
                  <a:pt x="13" y="20"/>
                  <a:pt x="13" y="20"/>
                </a:cubicBezTo>
                <a:cubicBezTo>
                  <a:pt x="17" y="24"/>
                  <a:pt x="17" y="24"/>
                  <a:pt x="17" y="24"/>
                </a:cubicBezTo>
                <a:cubicBezTo>
                  <a:pt x="18" y="24"/>
                  <a:pt x="18" y="25"/>
                  <a:pt x="17" y="26"/>
                </a:cubicBezTo>
                <a:cubicBezTo>
                  <a:pt x="17" y="26"/>
                  <a:pt x="16" y="26"/>
                  <a:pt x="16" y="26"/>
                </a:cubicBezTo>
                <a:cubicBezTo>
                  <a:pt x="16" y="26"/>
                  <a:pt x="15" y="26"/>
                  <a:pt x="15" y="26"/>
                </a:cubicBezTo>
                <a:lnTo>
                  <a:pt x="8" y="19"/>
                </a:lnTo>
                <a:close/>
                <a:moveTo>
                  <a:pt x="43" y="34"/>
                </a:moveTo>
                <a:cubicBezTo>
                  <a:pt x="43" y="34"/>
                  <a:pt x="43" y="34"/>
                  <a:pt x="43" y="34"/>
                </a:cubicBezTo>
                <a:cubicBezTo>
                  <a:pt x="36" y="27"/>
                  <a:pt x="36" y="27"/>
                  <a:pt x="36" y="27"/>
                </a:cubicBezTo>
                <a:cubicBezTo>
                  <a:pt x="36" y="26"/>
                  <a:pt x="35" y="26"/>
                  <a:pt x="34" y="27"/>
                </a:cubicBezTo>
                <a:cubicBezTo>
                  <a:pt x="34" y="28"/>
                  <a:pt x="34" y="29"/>
                  <a:pt x="34" y="29"/>
                </a:cubicBezTo>
                <a:cubicBezTo>
                  <a:pt x="39" y="33"/>
                  <a:pt x="39" y="33"/>
                  <a:pt x="39" y="33"/>
                </a:cubicBezTo>
                <a:cubicBezTo>
                  <a:pt x="13" y="33"/>
                  <a:pt x="13" y="33"/>
                  <a:pt x="13" y="33"/>
                </a:cubicBezTo>
                <a:cubicBezTo>
                  <a:pt x="12" y="33"/>
                  <a:pt x="11" y="34"/>
                  <a:pt x="11" y="35"/>
                </a:cubicBezTo>
                <a:cubicBezTo>
                  <a:pt x="11" y="36"/>
                  <a:pt x="12" y="36"/>
                  <a:pt x="13" y="36"/>
                </a:cubicBezTo>
                <a:cubicBezTo>
                  <a:pt x="39" y="36"/>
                  <a:pt x="39" y="36"/>
                  <a:pt x="39" y="36"/>
                </a:cubicBezTo>
                <a:cubicBezTo>
                  <a:pt x="34" y="41"/>
                  <a:pt x="34" y="41"/>
                  <a:pt x="34" y="41"/>
                </a:cubicBezTo>
                <a:cubicBezTo>
                  <a:pt x="34" y="41"/>
                  <a:pt x="34" y="42"/>
                  <a:pt x="34" y="43"/>
                </a:cubicBezTo>
                <a:cubicBezTo>
                  <a:pt x="35" y="43"/>
                  <a:pt x="35" y="43"/>
                  <a:pt x="35" y="43"/>
                </a:cubicBezTo>
                <a:cubicBezTo>
                  <a:pt x="36" y="43"/>
                  <a:pt x="36" y="43"/>
                  <a:pt x="36" y="43"/>
                </a:cubicBezTo>
                <a:cubicBezTo>
                  <a:pt x="43" y="36"/>
                  <a:pt x="43" y="36"/>
                  <a:pt x="43" y="36"/>
                </a:cubicBezTo>
                <a:cubicBezTo>
                  <a:pt x="43" y="36"/>
                  <a:pt x="43" y="36"/>
                  <a:pt x="43" y="36"/>
                </a:cubicBezTo>
                <a:cubicBezTo>
                  <a:pt x="44" y="36"/>
                  <a:pt x="44" y="35"/>
                  <a:pt x="44" y="35"/>
                </a:cubicBezTo>
                <a:cubicBezTo>
                  <a:pt x="44" y="35"/>
                  <a:pt x="44" y="34"/>
                  <a:pt x="43" y="34"/>
                </a:cubicBezTo>
                <a:close/>
                <a:moveTo>
                  <a:pt x="52" y="7"/>
                </a:moveTo>
                <a:cubicBezTo>
                  <a:pt x="52" y="45"/>
                  <a:pt x="52" y="45"/>
                  <a:pt x="52" y="45"/>
                </a:cubicBezTo>
                <a:cubicBezTo>
                  <a:pt x="52" y="49"/>
                  <a:pt x="49" y="53"/>
                  <a:pt x="45" y="53"/>
                </a:cubicBezTo>
                <a:cubicBezTo>
                  <a:pt x="7" y="53"/>
                  <a:pt x="7" y="53"/>
                  <a:pt x="7" y="53"/>
                </a:cubicBezTo>
                <a:cubicBezTo>
                  <a:pt x="3" y="53"/>
                  <a:pt x="0" y="49"/>
                  <a:pt x="0" y="45"/>
                </a:cubicBezTo>
                <a:cubicBezTo>
                  <a:pt x="0" y="7"/>
                  <a:pt x="0" y="7"/>
                  <a:pt x="0" y="7"/>
                </a:cubicBezTo>
                <a:cubicBezTo>
                  <a:pt x="0" y="4"/>
                  <a:pt x="3" y="0"/>
                  <a:pt x="7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9" y="0"/>
                  <a:pt x="52" y="4"/>
                  <a:pt x="52" y="7"/>
                </a:cubicBezTo>
                <a:close/>
                <a:moveTo>
                  <a:pt x="49" y="7"/>
                </a:moveTo>
                <a:cubicBezTo>
                  <a:pt x="49" y="5"/>
                  <a:pt x="47" y="3"/>
                  <a:pt x="45" y="3"/>
                </a:cubicBezTo>
                <a:cubicBezTo>
                  <a:pt x="7" y="3"/>
                  <a:pt x="7" y="3"/>
                  <a:pt x="7" y="3"/>
                </a:cubicBezTo>
                <a:cubicBezTo>
                  <a:pt x="4" y="3"/>
                  <a:pt x="3" y="5"/>
                  <a:pt x="3" y="7"/>
                </a:cubicBezTo>
                <a:cubicBezTo>
                  <a:pt x="3" y="45"/>
                  <a:pt x="3" y="45"/>
                  <a:pt x="3" y="45"/>
                </a:cubicBezTo>
                <a:cubicBezTo>
                  <a:pt x="3" y="48"/>
                  <a:pt x="4" y="50"/>
                  <a:pt x="7" y="50"/>
                </a:cubicBezTo>
                <a:cubicBezTo>
                  <a:pt x="45" y="50"/>
                  <a:pt x="45" y="50"/>
                  <a:pt x="45" y="50"/>
                </a:cubicBezTo>
                <a:cubicBezTo>
                  <a:pt x="47" y="50"/>
                  <a:pt x="49" y="48"/>
                  <a:pt x="49" y="45"/>
                </a:cubicBezTo>
                <a:lnTo>
                  <a:pt x="49" y="7"/>
                </a:lnTo>
                <a:close/>
              </a:path>
            </a:pathLst>
          </a:custGeom>
          <a:solidFill>
            <a:srgbClr val="E7E6E6">
              <a:lumMod val="75000"/>
              <a:alpha val="75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12" tIns="45707" rIns="91412" bIns="45707" numCol="1" anchor="t" anchorCtr="0" compatLnSpc="1"/>
          <a:lstStyle/>
          <a:p>
            <a:pPr defTabSz="1218565">
              <a:defRPr/>
            </a:pPr>
            <a:endParaRPr lang="en-US" sz="1800" kern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05" name="Freeform 31"/>
          <p:cNvSpPr>
            <a:spLocks noEditPoints="1"/>
          </p:cNvSpPr>
          <p:nvPr/>
        </p:nvSpPr>
        <p:spPr bwMode="auto">
          <a:xfrm>
            <a:off x="6194425" y="3095625"/>
            <a:ext cx="290830" cy="316230"/>
          </a:xfrm>
          <a:custGeom>
            <a:avLst/>
            <a:gdLst>
              <a:gd name="T0" fmla="*/ 42 w 58"/>
              <a:gd name="T1" fmla="*/ 4 h 63"/>
              <a:gd name="T2" fmla="*/ 41 w 58"/>
              <a:gd name="T3" fmla="*/ 10 h 63"/>
              <a:gd name="T4" fmla="*/ 17 w 58"/>
              <a:gd name="T5" fmla="*/ 47 h 63"/>
              <a:gd name="T6" fmla="*/ 15 w 58"/>
              <a:gd name="T7" fmla="*/ 54 h 63"/>
              <a:gd name="T8" fmla="*/ 19 w 58"/>
              <a:gd name="T9" fmla="*/ 47 h 63"/>
              <a:gd name="T10" fmla="*/ 49 w 58"/>
              <a:gd name="T11" fmla="*/ 19 h 63"/>
              <a:gd name="T12" fmla="*/ 53 w 58"/>
              <a:gd name="T13" fmla="*/ 14 h 63"/>
              <a:gd name="T14" fmla="*/ 48 w 58"/>
              <a:gd name="T15" fmla="*/ 19 h 63"/>
              <a:gd name="T16" fmla="*/ 4 w 58"/>
              <a:gd name="T17" fmla="*/ 43 h 63"/>
              <a:gd name="T18" fmla="*/ 11 w 58"/>
              <a:gd name="T19" fmla="*/ 41 h 63"/>
              <a:gd name="T20" fmla="*/ 57 w 58"/>
              <a:gd name="T21" fmla="*/ 28 h 63"/>
              <a:gd name="T22" fmla="*/ 51 w 58"/>
              <a:gd name="T23" fmla="*/ 30 h 63"/>
              <a:gd name="T24" fmla="*/ 57 w 58"/>
              <a:gd name="T25" fmla="*/ 28 h 63"/>
              <a:gd name="T26" fmla="*/ 1 w 58"/>
              <a:gd name="T27" fmla="*/ 28 h 63"/>
              <a:gd name="T28" fmla="*/ 7 w 58"/>
              <a:gd name="T29" fmla="*/ 30 h 63"/>
              <a:gd name="T30" fmla="*/ 48 w 58"/>
              <a:gd name="T31" fmla="*/ 39 h 63"/>
              <a:gd name="T32" fmla="*/ 54 w 58"/>
              <a:gd name="T33" fmla="*/ 44 h 63"/>
              <a:gd name="T34" fmla="*/ 49 w 58"/>
              <a:gd name="T35" fmla="*/ 39 h 63"/>
              <a:gd name="T36" fmla="*/ 5 w 58"/>
              <a:gd name="T37" fmla="*/ 16 h 63"/>
              <a:gd name="T38" fmla="*/ 11 w 58"/>
              <a:gd name="T39" fmla="*/ 18 h 63"/>
              <a:gd name="T40" fmla="*/ 41 w 58"/>
              <a:gd name="T41" fmla="*/ 47 h 63"/>
              <a:gd name="T42" fmla="*/ 42 w 58"/>
              <a:gd name="T43" fmla="*/ 54 h 63"/>
              <a:gd name="T44" fmla="*/ 44 w 58"/>
              <a:gd name="T45" fmla="*/ 53 h 63"/>
              <a:gd name="T46" fmla="*/ 18 w 58"/>
              <a:gd name="T47" fmla="*/ 11 h 63"/>
              <a:gd name="T48" fmla="*/ 16 w 58"/>
              <a:gd name="T49" fmla="*/ 4 h 63"/>
              <a:gd name="T50" fmla="*/ 17 w 58"/>
              <a:gd name="T51" fmla="*/ 10 h 63"/>
              <a:gd name="T52" fmla="*/ 30 w 58"/>
              <a:gd name="T53" fmla="*/ 1 h 63"/>
              <a:gd name="T54" fmla="*/ 28 w 58"/>
              <a:gd name="T55" fmla="*/ 7 h 63"/>
              <a:gd name="T56" fmla="*/ 40 w 58"/>
              <a:gd name="T57" fmla="*/ 41 h 63"/>
              <a:gd name="T58" fmla="*/ 37 w 58"/>
              <a:gd name="T59" fmla="*/ 51 h 63"/>
              <a:gd name="T60" fmla="*/ 38 w 58"/>
              <a:gd name="T61" fmla="*/ 55 h 63"/>
              <a:gd name="T62" fmla="*/ 35 w 58"/>
              <a:gd name="T63" fmla="*/ 60 h 63"/>
              <a:gd name="T64" fmla="*/ 28 w 58"/>
              <a:gd name="T65" fmla="*/ 63 h 63"/>
              <a:gd name="T66" fmla="*/ 21 w 58"/>
              <a:gd name="T67" fmla="*/ 58 h 63"/>
              <a:gd name="T68" fmla="*/ 22 w 58"/>
              <a:gd name="T69" fmla="*/ 53 h 63"/>
              <a:gd name="T70" fmla="*/ 21 w 58"/>
              <a:gd name="T71" fmla="*/ 49 h 63"/>
              <a:gd name="T72" fmla="*/ 13 w 58"/>
              <a:gd name="T73" fmla="*/ 29 h 63"/>
              <a:gd name="T74" fmla="*/ 33 w 58"/>
              <a:gd name="T75" fmla="*/ 61 h 63"/>
              <a:gd name="T76" fmla="*/ 25 w 58"/>
              <a:gd name="T77" fmla="*/ 61 h 63"/>
              <a:gd name="T78" fmla="*/ 33 w 58"/>
              <a:gd name="T79" fmla="*/ 61 h 63"/>
              <a:gd name="T80" fmla="*/ 23 w 58"/>
              <a:gd name="T81" fmla="*/ 58 h 63"/>
              <a:gd name="T82" fmla="*/ 31 w 58"/>
              <a:gd name="T83" fmla="*/ 58 h 63"/>
              <a:gd name="T84" fmla="*/ 34 w 58"/>
              <a:gd name="T85" fmla="*/ 57 h 63"/>
              <a:gd name="T86" fmla="*/ 23 w 58"/>
              <a:gd name="T87" fmla="*/ 55 h 63"/>
              <a:gd name="T88" fmla="*/ 36 w 58"/>
              <a:gd name="T89" fmla="*/ 55 h 63"/>
              <a:gd name="T90" fmla="*/ 25 w 58"/>
              <a:gd name="T91" fmla="*/ 52 h 63"/>
              <a:gd name="T92" fmla="*/ 34 w 58"/>
              <a:gd name="T93" fmla="*/ 52 h 63"/>
              <a:gd name="T94" fmla="*/ 34 w 58"/>
              <a:gd name="T95" fmla="*/ 50 h 63"/>
              <a:gd name="T96" fmla="*/ 25 w 58"/>
              <a:gd name="T97" fmla="*/ 49 h 63"/>
              <a:gd name="T98" fmla="*/ 34 w 58"/>
              <a:gd name="T99" fmla="*/ 50 h 63"/>
              <a:gd name="T100" fmla="*/ 15 w 58"/>
              <a:gd name="T101" fmla="*/ 29 h 63"/>
              <a:gd name="T102" fmla="*/ 25 w 58"/>
              <a:gd name="T103" fmla="*/ 47 h 63"/>
              <a:gd name="T104" fmla="*/ 24 w 58"/>
              <a:gd name="T105" fmla="*/ 31 h 63"/>
              <a:gd name="T106" fmla="*/ 31 w 58"/>
              <a:gd name="T107" fmla="*/ 47 h 63"/>
              <a:gd name="T108" fmla="*/ 35 w 58"/>
              <a:gd name="T109" fmla="*/ 32 h 63"/>
              <a:gd name="T110" fmla="*/ 35 w 58"/>
              <a:gd name="T111" fmla="*/ 47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8" h="63">
                <a:moveTo>
                  <a:pt x="40" y="11"/>
                </a:moveTo>
                <a:cubicBezTo>
                  <a:pt x="39" y="10"/>
                  <a:pt x="39" y="10"/>
                  <a:pt x="39" y="9"/>
                </a:cubicBezTo>
                <a:cubicBezTo>
                  <a:pt x="42" y="4"/>
                  <a:pt x="42" y="4"/>
                  <a:pt x="42" y="4"/>
                </a:cubicBezTo>
                <a:cubicBezTo>
                  <a:pt x="43" y="4"/>
                  <a:pt x="43" y="3"/>
                  <a:pt x="44" y="4"/>
                </a:cubicBezTo>
                <a:cubicBezTo>
                  <a:pt x="44" y="4"/>
                  <a:pt x="44" y="5"/>
                  <a:pt x="44" y="5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1" y="11"/>
                  <a:pt x="40" y="11"/>
                </a:cubicBezTo>
                <a:cubicBezTo>
                  <a:pt x="40" y="11"/>
                  <a:pt x="40" y="11"/>
                  <a:pt x="40" y="11"/>
                </a:cubicBezTo>
                <a:close/>
                <a:moveTo>
                  <a:pt x="17" y="47"/>
                </a:moveTo>
                <a:cubicBezTo>
                  <a:pt x="14" y="53"/>
                  <a:pt x="14" y="53"/>
                  <a:pt x="14" y="53"/>
                </a:cubicBezTo>
                <a:cubicBezTo>
                  <a:pt x="14" y="53"/>
                  <a:pt x="14" y="54"/>
                  <a:pt x="15" y="54"/>
                </a:cubicBezTo>
                <a:cubicBezTo>
                  <a:pt x="15" y="54"/>
                  <a:pt x="15" y="54"/>
                  <a:pt x="15" y="54"/>
                </a:cubicBezTo>
                <a:cubicBezTo>
                  <a:pt x="16" y="54"/>
                  <a:pt x="16" y="54"/>
                  <a:pt x="16" y="54"/>
                </a:cubicBezTo>
                <a:cubicBezTo>
                  <a:pt x="19" y="48"/>
                  <a:pt x="19" y="48"/>
                  <a:pt x="19" y="48"/>
                </a:cubicBezTo>
                <a:cubicBezTo>
                  <a:pt x="19" y="48"/>
                  <a:pt x="19" y="47"/>
                  <a:pt x="19" y="47"/>
                </a:cubicBezTo>
                <a:cubicBezTo>
                  <a:pt x="18" y="47"/>
                  <a:pt x="18" y="47"/>
                  <a:pt x="17" y="47"/>
                </a:cubicBezTo>
                <a:close/>
                <a:moveTo>
                  <a:pt x="48" y="19"/>
                </a:moveTo>
                <a:cubicBezTo>
                  <a:pt x="49" y="19"/>
                  <a:pt x="49" y="19"/>
                  <a:pt x="49" y="19"/>
                </a:cubicBezTo>
                <a:cubicBezTo>
                  <a:pt x="54" y="16"/>
                  <a:pt x="54" y="16"/>
                  <a:pt x="54" y="16"/>
                </a:cubicBezTo>
                <a:cubicBezTo>
                  <a:pt x="55" y="15"/>
                  <a:pt x="55" y="15"/>
                  <a:pt x="54" y="14"/>
                </a:cubicBezTo>
                <a:cubicBezTo>
                  <a:pt x="54" y="14"/>
                  <a:pt x="54" y="14"/>
                  <a:pt x="53" y="14"/>
                </a:cubicBezTo>
                <a:cubicBezTo>
                  <a:pt x="48" y="17"/>
                  <a:pt x="48" y="17"/>
                  <a:pt x="48" y="17"/>
                </a:cubicBezTo>
                <a:cubicBezTo>
                  <a:pt x="47" y="17"/>
                  <a:pt x="47" y="18"/>
                  <a:pt x="48" y="18"/>
                </a:cubicBezTo>
                <a:cubicBezTo>
                  <a:pt x="48" y="19"/>
                  <a:pt x="48" y="19"/>
                  <a:pt x="48" y="19"/>
                </a:cubicBezTo>
                <a:close/>
                <a:moveTo>
                  <a:pt x="10" y="39"/>
                </a:moveTo>
                <a:cubicBezTo>
                  <a:pt x="5" y="42"/>
                  <a:pt x="5" y="42"/>
                  <a:pt x="5" y="42"/>
                </a:cubicBezTo>
                <a:cubicBezTo>
                  <a:pt x="4" y="42"/>
                  <a:pt x="4" y="43"/>
                  <a:pt x="4" y="43"/>
                </a:cubicBezTo>
                <a:cubicBezTo>
                  <a:pt x="4" y="44"/>
                  <a:pt x="5" y="44"/>
                  <a:pt x="5" y="44"/>
                </a:cubicBezTo>
                <a:cubicBezTo>
                  <a:pt x="5" y="44"/>
                  <a:pt x="5" y="44"/>
                  <a:pt x="6" y="44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0"/>
                  <a:pt x="11" y="40"/>
                  <a:pt x="11" y="39"/>
                </a:cubicBezTo>
                <a:cubicBezTo>
                  <a:pt x="11" y="39"/>
                  <a:pt x="10" y="39"/>
                  <a:pt x="10" y="39"/>
                </a:cubicBezTo>
                <a:close/>
                <a:moveTo>
                  <a:pt x="57" y="28"/>
                </a:moveTo>
                <a:cubicBezTo>
                  <a:pt x="51" y="28"/>
                  <a:pt x="51" y="28"/>
                  <a:pt x="51" y="28"/>
                </a:cubicBezTo>
                <a:cubicBezTo>
                  <a:pt x="51" y="28"/>
                  <a:pt x="50" y="28"/>
                  <a:pt x="50" y="29"/>
                </a:cubicBezTo>
                <a:cubicBezTo>
                  <a:pt x="50" y="29"/>
                  <a:pt x="51" y="30"/>
                  <a:pt x="51" y="30"/>
                </a:cubicBezTo>
                <a:cubicBezTo>
                  <a:pt x="57" y="30"/>
                  <a:pt x="57" y="30"/>
                  <a:pt x="57" y="30"/>
                </a:cubicBezTo>
                <a:cubicBezTo>
                  <a:pt x="58" y="30"/>
                  <a:pt x="58" y="29"/>
                  <a:pt x="58" y="29"/>
                </a:cubicBezTo>
                <a:cubicBezTo>
                  <a:pt x="58" y="28"/>
                  <a:pt x="58" y="28"/>
                  <a:pt x="57" y="28"/>
                </a:cubicBezTo>
                <a:close/>
                <a:moveTo>
                  <a:pt x="8" y="29"/>
                </a:moveTo>
                <a:cubicBezTo>
                  <a:pt x="8" y="28"/>
                  <a:pt x="8" y="28"/>
                  <a:pt x="7" y="28"/>
                </a:cubicBezTo>
                <a:cubicBezTo>
                  <a:pt x="1" y="28"/>
                  <a:pt x="1" y="28"/>
                  <a:pt x="1" y="28"/>
                </a:cubicBezTo>
                <a:cubicBezTo>
                  <a:pt x="1" y="28"/>
                  <a:pt x="0" y="28"/>
                  <a:pt x="0" y="29"/>
                </a:cubicBezTo>
                <a:cubicBezTo>
                  <a:pt x="0" y="29"/>
                  <a:pt x="1" y="30"/>
                  <a:pt x="1" y="30"/>
                </a:cubicBezTo>
                <a:cubicBezTo>
                  <a:pt x="7" y="30"/>
                  <a:pt x="7" y="30"/>
                  <a:pt x="7" y="30"/>
                </a:cubicBezTo>
                <a:cubicBezTo>
                  <a:pt x="8" y="30"/>
                  <a:pt x="8" y="29"/>
                  <a:pt x="8" y="29"/>
                </a:cubicBezTo>
                <a:close/>
                <a:moveTo>
                  <a:pt x="49" y="39"/>
                </a:moveTo>
                <a:cubicBezTo>
                  <a:pt x="48" y="39"/>
                  <a:pt x="48" y="39"/>
                  <a:pt x="48" y="39"/>
                </a:cubicBezTo>
                <a:cubicBezTo>
                  <a:pt x="47" y="40"/>
                  <a:pt x="47" y="40"/>
                  <a:pt x="48" y="41"/>
                </a:cubicBezTo>
                <a:cubicBezTo>
                  <a:pt x="53" y="44"/>
                  <a:pt x="53" y="44"/>
                  <a:pt x="53" y="44"/>
                </a:cubicBezTo>
                <a:cubicBezTo>
                  <a:pt x="53" y="44"/>
                  <a:pt x="53" y="44"/>
                  <a:pt x="54" y="44"/>
                </a:cubicBezTo>
                <a:cubicBezTo>
                  <a:pt x="54" y="44"/>
                  <a:pt x="54" y="44"/>
                  <a:pt x="54" y="43"/>
                </a:cubicBezTo>
                <a:cubicBezTo>
                  <a:pt x="55" y="43"/>
                  <a:pt x="55" y="42"/>
                  <a:pt x="54" y="42"/>
                </a:cubicBezTo>
                <a:lnTo>
                  <a:pt x="49" y="39"/>
                </a:lnTo>
                <a:close/>
                <a:moveTo>
                  <a:pt x="6" y="14"/>
                </a:moveTo>
                <a:cubicBezTo>
                  <a:pt x="5" y="14"/>
                  <a:pt x="4" y="14"/>
                  <a:pt x="4" y="14"/>
                </a:cubicBezTo>
                <a:cubicBezTo>
                  <a:pt x="4" y="15"/>
                  <a:pt x="4" y="15"/>
                  <a:pt x="5" y="16"/>
                </a:cubicBezTo>
                <a:cubicBezTo>
                  <a:pt x="10" y="19"/>
                  <a:pt x="10" y="19"/>
                  <a:pt x="10" y="19"/>
                </a:cubicBezTo>
                <a:cubicBezTo>
                  <a:pt x="10" y="19"/>
                  <a:pt x="10" y="19"/>
                  <a:pt x="10" y="19"/>
                </a:cubicBezTo>
                <a:cubicBezTo>
                  <a:pt x="11" y="19"/>
                  <a:pt x="11" y="19"/>
                  <a:pt x="11" y="18"/>
                </a:cubicBezTo>
                <a:cubicBezTo>
                  <a:pt x="11" y="18"/>
                  <a:pt x="11" y="17"/>
                  <a:pt x="11" y="17"/>
                </a:cubicBezTo>
                <a:lnTo>
                  <a:pt x="6" y="14"/>
                </a:lnTo>
                <a:close/>
                <a:moveTo>
                  <a:pt x="41" y="47"/>
                </a:moveTo>
                <a:cubicBezTo>
                  <a:pt x="41" y="47"/>
                  <a:pt x="40" y="47"/>
                  <a:pt x="40" y="47"/>
                </a:cubicBezTo>
                <a:cubicBezTo>
                  <a:pt x="39" y="47"/>
                  <a:pt x="39" y="48"/>
                  <a:pt x="39" y="48"/>
                </a:cubicBezTo>
                <a:cubicBezTo>
                  <a:pt x="42" y="54"/>
                  <a:pt x="42" y="54"/>
                  <a:pt x="42" y="54"/>
                </a:cubicBezTo>
                <a:cubicBezTo>
                  <a:pt x="43" y="54"/>
                  <a:pt x="43" y="54"/>
                  <a:pt x="43" y="54"/>
                </a:cubicBezTo>
                <a:cubicBezTo>
                  <a:pt x="43" y="54"/>
                  <a:pt x="44" y="54"/>
                  <a:pt x="44" y="54"/>
                </a:cubicBezTo>
                <a:cubicBezTo>
                  <a:pt x="44" y="54"/>
                  <a:pt x="44" y="53"/>
                  <a:pt x="44" y="53"/>
                </a:cubicBezTo>
                <a:lnTo>
                  <a:pt x="41" y="47"/>
                </a:lnTo>
                <a:close/>
                <a:moveTo>
                  <a:pt x="17" y="10"/>
                </a:moveTo>
                <a:cubicBezTo>
                  <a:pt x="18" y="10"/>
                  <a:pt x="18" y="11"/>
                  <a:pt x="18" y="11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0"/>
                  <a:pt x="19" y="10"/>
                  <a:pt x="19" y="9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5" y="3"/>
                  <a:pt x="15" y="4"/>
                </a:cubicBezTo>
                <a:cubicBezTo>
                  <a:pt x="14" y="4"/>
                  <a:pt x="14" y="5"/>
                  <a:pt x="14" y="5"/>
                </a:cubicBezTo>
                <a:lnTo>
                  <a:pt x="17" y="10"/>
                </a:lnTo>
                <a:close/>
                <a:moveTo>
                  <a:pt x="29" y="8"/>
                </a:moveTo>
                <a:cubicBezTo>
                  <a:pt x="30" y="8"/>
                  <a:pt x="30" y="7"/>
                  <a:pt x="30" y="7"/>
                </a:cubicBezTo>
                <a:cubicBezTo>
                  <a:pt x="30" y="1"/>
                  <a:pt x="30" y="1"/>
                  <a:pt x="30" y="1"/>
                </a:cubicBezTo>
                <a:cubicBezTo>
                  <a:pt x="30" y="0"/>
                  <a:pt x="30" y="0"/>
                  <a:pt x="29" y="0"/>
                </a:cubicBezTo>
                <a:cubicBezTo>
                  <a:pt x="29" y="0"/>
                  <a:pt x="28" y="0"/>
                  <a:pt x="28" y="1"/>
                </a:cubicBezTo>
                <a:cubicBezTo>
                  <a:pt x="28" y="7"/>
                  <a:pt x="28" y="7"/>
                  <a:pt x="28" y="7"/>
                </a:cubicBezTo>
                <a:cubicBezTo>
                  <a:pt x="28" y="7"/>
                  <a:pt x="29" y="8"/>
                  <a:pt x="29" y="8"/>
                </a:cubicBezTo>
                <a:close/>
                <a:moveTo>
                  <a:pt x="45" y="29"/>
                </a:moveTo>
                <a:cubicBezTo>
                  <a:pt x="45" y="33"/>
                  <a:pt x="44" y="38"/>
                  <a:pt x="40" y="41"/>
                </a:cubicBezTo>
                <a:cubicBezTo>
                  <a:pt x="38" y="43"/>
                  <a:pt x="37" y="46"/>
                  <a:pt x="37" y="47"/>
                </a:cubicBezTo>
                <a:cubicBezTo>
                  <a:pt x="38" y="48"/>
                  <a:pt x="38" y="48"/>
                  <a:pt x="38" y="49"/>
                </a:cubicBezTo>
                <a:cubicBezTo>
                  <a:pt x="38" y="50"/>
                  <a:pt x="38" y="50"/>
                  <a:pt x="37" y="51"/>
                </a:cubicBezTo>
                <a:cubicBezTo>
                  <a:pt x="38" y="51"/>
                  <a:pt x="38" y="51"/>
                  <a:pt x="38" y="52"/>
                </a:cubicBezTo>
                <a:cubicBezTo>
                  <a:pt x="38" y="53"/>
                  <a:pt x="38" y="53"/>
                  <a:pt x="37" y="53"/>
                </a:cubicBezTo>
                <a:cubicBezTo>
                  <a:pt x="38" y="54"/>
                  <a:pt x="38" y="54"/>
                  <a:pt x="38" y="55"/>
                </a:cubicBezTo>
                <a:cubicBezTo>
                  <a:pt x="38" y="56"/>
                  <a:pt x="38" y="56"/>
                  <a:pt x="37" y="56"/>
                </a:cubicBezTo>
                <a:cubicBezTo>
                  <a:pt x="38" y="57"/>
                  <a:pt x="38" y="57"/>
                  <a:pt x="38" y="58"/>
                </a:cubicBezTo>
                <a:cubicBezTo>
                  <a:pt x="38" y="59"/>
                  <a:pt x="37" y="60"/>
                  <a:pt x="35" y="60"/>
                </a:cubicBezTo>
                <a:cubicBezTo>
                  <a:pt x="35" y="60"/>
                  <a:pt x="35" y="61"/>
                  <a:pt x="35" y="61"/>
                </a:cubicBezTo>
                <a:cubicBezTo>
                  <a:pt x="35" y="63"/>
                  <a:pt x="33" y="63"/>
                  <a:pt x="31" y="63"/>
                </a:cubicBezTo>
                <a:cubicBezTo>
                  <a:pt x="28" y="63"/>
                  <a:pt x="28" y="63"/>
                  <a:pt x="28" y="63"/>
                </a:cubicBezTo>
                <a:cubicBezTo>
                  <a:pt x="26" y="63"/>
                  <a:pt x="23" y="63"/>
                  <a:pt x="23" y="61"/>
                </a:cubicBezTo>
                <a:cubicBezTo>
                  <a:pt x="23" y="61"/>
                  <a:pt x="23" y="60"/>
                  <a:pt x="23" y="60"/>
                </a:cubicBezTo>
                <a:cubicBezTo>
                  <a:pt x="22" y="60"/>
                  <a:pt x="21" y="59"/>
                  <a:pt x="21" y="58"/>
                </a:cubicBezTo>
                <a:cubicBezTo>
                  <a:pt x="21" y="57"/>
                  <a:pt x="21" y="57"/>
                  <a:pt x="22" y="56"/>
                </a:cubicBezTo>
                <a:cubicBezTo>
                  <a:pt x="21" y="56"/>
                  <a:pt x="21" y="56"/>
                  <a:pt x="21" y="55"/>
                </a:cubicBezTo>
                <a:cubicBezTo>
                  <a:pt x="21" y="54"/>
                  <a:pt x="21" y="54"/>
                  <a:pt x="22" y="53"/>
                </a:cubicBezTo>
                <a:cubicBezTo>
                  <a:pt x="21" y="53"/>
                  <a:pt x="21" y="53"/>
                  <a:pt x="21" y="52"/>
                </a:cubicBezTo>
                <a:cubicBezTo>
                  <a:pt x="21" y="51"/>
                  <a:pt x="21" y="51"/>
                  <a:pt x="22" y="51"/>
                </a:cubicBezTo>
                <a:cubicBezTo>
                  <a:pt x="21" y="50"/>
                  <a:pt x="21" y="50"/>
                  <a:pt x="21" y="49"/>
                </a:cubicBezTo>
                <a:cubicBezTo>
                  <a:pt x="21" y="48"/>
                  <a:pt x="21" y="48"/>
                  <a:pt x="22" y="47"/>
                </a:cubicBezTo>
                <a:cubicBezTo>
                  <a:pt x="22" y="46"/>
                  <a:pt x="21" y="43"/>
                  <a:pt x="18" y="41"/>
                </a:cubicBezTo>
                <a:cubicBezTo>
                  <a:pt x="15" y="38"/>
                  <a:pt x="13" y="33"/>
                  <a:pt x="13" y="29"/>
                </a:cubicBezTo>
                <a:cubicBezTo>
                  <a:pt x="13" y="20"/>
                  <a:pt x="20" y="13"/>
                  <a:pt x="29" y="13"/>
                </a:cubicBezTo>
                <a:cubicBezTo>
                  <a:pt x="38" y="13"/>
                  <a:pt x="45" y="20"/>
                  <a:pt x="45" y="29"/>
                </a:cubicBezTo>
                <a:close/>
                <a:moveTo>
                  <a:pt x="33" y="61"/>
                </a:moveTo>
                <a:cubicBezTo>
                  <a:pt x="33" y="61"/>
                  <a:pt x="32" y="60"/>
                  <a:pt x="31" y="60"/>
                </a:cubicBezTo>
                <a:cubicBezTo>
                  <a:pt x="28" y="60"/>
                  <a:pt x="28" y="60"/>
                  <a:pt x="28" y="60"/>
                </a:cubicBezTo>
                <a:cubicBezTo>
                  <a:pt x="26" y="60"/>
                  <a:pt x="26" y="61"/>
                  <a:pt x="25" y="61"/>
                </a:cubicBezTo>
                <a:cubicBezTo>
                  <a:pt x="26" y="61"/>
                  <a:pt x="26" y="61"/>
                  <a:pt x="28" y="61"/>
                </a:cubicBezTo>
                <a:cubicBezTo>
                  <a:pt x="31" y="61"/>
                  <a:pt x="31" y="61"/>
                  <a:pt x="31" y="61"/>
                </a:cubicBezTo>
                <a:cubicBezTo>
                  <a:pt x="32" y="61"/>
                  <a:pt x="33" y="61"/>
                  <a:pt x="33" y="61"/>
                </a:cubicBezTo>
                <a:close/>
                <a:moveTo>
                  <a:pt x="34" y="57"/>
                </a:moveTo>
                <a:cubicBezTo>
                  <a:pt x="25" y="57"/>
                  <a:pt x="25" y="57"/>
                  <a:pt x="25" y="57"/>
                </a:cubicBezTo>
                <a:cubicBezTo>
                  <a:pt x="24" y="57"/>
                  <a:pt x="23" y="58"/>
                  <a:pt x="23" y="58"/>
                </a:cubicBezTo>
                <a:cubicBezTo>
                  <a:pt x="23" y="58"/>
                  <a:pt x="24" y="58"/>
                  <a:pt x="25" y="58"/>
                </a:cubicBezTo>
                <a:cubicBezTo>
                  <a:pt x="28" y="58"/>
                  <a:pt x="28" y="58"/>
                  <a:pt x="28" y="58"/>
                </a:cubicBezTo>
                <a:cubicBezTo>
                  <a:pt x="31" y="58"/>
                  <a:pt x="31" y="58"/>
                  <a:pt x="31" y="58"/>
                </a:cubicBezTo>
                <a:cubicBezTo>
                  <a:pt x="34" y="58"/>
                  <a:pt x="34" y="58"/>
                  <a:pt x="34" y="58"/>
                </a:cubicBezTo>
                <a:cubicBezTo>
                  <a:pt x="35" y="58"/>
                  <a:pt x="35" y="58"/>
                  <a:pt x="36" y="58"/>
                </a:cubicBezTo>
                <a:cubicBezTo>
                  <a:pt x="35" y="58"/>
                  <a:pt x="35" y="57"/>
                  <a:pt x="34" y="57"/>
                </a:cubicBezTo>
                <a:close/>
                <a:moveTo>
                  <a:pt x="34" y="54"/>
                </a:moveTo>
                <a:cubicBezTo>
                  <a:pt x="25" y="54"/>
                  <a:pt x="25" y="54"/>
                  <a:pt x="25" y="54"/>
                </a:cubicBezTo>
                <a:cubicBezTo>
                  <a:pt x="24" y="54"/>
                  <a:pt x="23" y="55"/>
                  <a:pt x="23" y="55"/>
                </a:cubicBezTo>
                <a:cubicBezTo>
                  <a:pt x="23" y="55"/>
                  <a:pt x="24" y="55"/>
                  <a:pt x="25" y="55"/>
                </a:cubicBezTo>
                <a:cubicBezTo>
                  <a:pt x="34" y="55"/>
                  <a:pt x="34" y="55"/>
                  <a:pt x="34" y="55"/>
                </a:cubicBezTo>
                <a:cubicBezTo>
                  <a:pt x="35" y="55"/>
                  <a:pt x="35" y="55"/>
                  <a:pt x="36" y="55"/>
                </a:cubicBezTo>
                <a:cubicBezTo>
                  <a:pt x="35" y="55"/>
                  <a:pt x="35" y="54"/>
                  <a:pt x="34" y="54"/>
                </a:cubicBezTo>
                <a:close/>
                <a:moveTo>
                  <a:pt x="34" y="52"/>
                </a:move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3" y="52"/>
                  <a:pt x="23" y="52"/>
                </a:cubicBezTo>
                <a:cubicBezTo>
                  <a:pt x="23" y="52"/>
                  <a:pt x="24" y="52"/>
                  <a:pt x="25" y="52"/>
                </a:cubicBezTo>
                <a:cubicBezTo>
                  <a:pt x="34" y="52"/>
                  <a:pt x="34" y="52"/>
                  <a:pt x="34" y="52"/>
                </a:cubicBezTo>
                <a:cubicBezTo>
                  <a:pt x="35" y="52"/>
                  <a:pt x="35" y="52"/>
                  <a:pt x="36" y="52"/>
                </a:cubicBezTo>
                <a:cubicBezTo>
                  <a:pt x="35" y="52"/>
                  <a:pt x="35" y="52"/>
                  <a:pt x="34" y="52"/>
                </a:cubicBezTo>
                <a:close/>
                <a:moveTo>
                  <a:pt x="34" y="50"/>
                </a:moveTo>
                <a:cubicBezTo>
                  <a:pt x="35" y="50"/>
                  <a:pt x="35" y="49"/>
                  <a:pt x="36" y="49"/>
                </a:cubicBezTo>
                <a:cubicBezTo>
                  <a:pt x="35" y="49"/>
                  <a:pt x="35" y="49"/>
                  <a:pt x="34" y="49"/>
                </a:cubicBezTo>
                <a:cubicBezTo>
                  <a:pt x="25" y="49"/>
                  <a:pt x="25" y="49"/>
                  <a:pt x="25" y="49"/>
                </a:cubicBezTo>
                <a:cubicBezTo>
                  <a:pt x="24" y="49"/>
                  <a:pt x="23" y="49"/>
                  <a:pt x="23" y="49"/>
                </a:cubicBezTo>
                <a:cubicBezTo>
                  <a:pt x="23" y="49"/>
                  <a:pt x="24" y="50"/>
                  <a:pt x="25" y="50"/>
                </a:cubicBezTo>
                <a:lnTo>
                  <a:pt x="34" y="50"/>
                </a:lnTo>
                <a:close/>
                <a:moveTo>
                  <a:pt x="43" y="29"/>
                </a:moveTo>
                <a:cubicBezTo>
                  <a:pt x="43" y="21"/>
                  <a:pt x="37" y="15"/>
                  <a:pt x="29" y="15"/>
                </a:cubicBezTo>
                <a:cubicBezTo>
                  <a:pt x="22" y="15"/>
                  <a:pt x="15" y="21"/>
                  <a:pt x="15" y="29"/>
                </a:cubicBezTo>
                <a:cubicBezTo>
                  <a:pt x="15" y="33"/>
                  <a:pt x="17" y="36"/>
                  <a:pt x="20" y="39"/>
                </a:cubicBezTo>
                <a:cubicBezTo>
                  <a:pt x="22" y="42"/>
                  <a:pt x="23" y="44"/>
                  <a:pt x="24" y="47"/>
                </a:cubicBezTo>
                <a:cubicBezTo>
                  <a:pt x="25" y="47"/>
                  <a:pt x="25" y="47"/>
                  <a:pt x="25" y="47"/>
                </a:cubicBezTo>
                <a:cubicBezTo>
                  <a:pt x="26" y="47"/>
                  <a:pt x="26" y="47"/>
                  <a:pt x="26" y="47"/>
                </a:cubicBezTo>
                <a:cubicBezTo>
                  <a:pt x="23" y="32"/>
                  <a:pt x="23" y="32"/>
                  <a:pt x="23" y="32"/>
                </a:cubicBezTo>
                <a:cubicBezTo>
                  <a:pt x="23" y="32"/>
                  <a:pt x="24" y="31"/>
                  <a:pt x="24" y="31"/>
                </a:cubicBezTo>
                <a:cubicBezTo>
                  <a:pt x="25" y="31"/>
                  <a:pt x="25" y="31"/>
                  <a:pt x="25" y="32"/>
                </a:cubicBezTo>
                <a:cubicBezTo>
                  <a:pt x="28" y="47"/>
                  <a:pt x="28" y="47"/>
                  <a:pt x="28" y="47"/>
                </a:cubicBezTo>
                <a:cubicBezTo>
                  <a:pt x="31" y="47"/>
                  <a:pt x="31" y="47"/>
                  <a:pt x="31" y="47"/>
                </a:cubicBezTo>
                <a:cubicBezTo>
                  <a:pt x="33" y="32"/>
                  <a:pt x="33" y="32"/>
                  <a:pt x="33" y="32"/>
                </a:cubicBezTo>
                <a:cubicBezTo>
                  <a:pt x="33" y="31"/>
                  <a:pt x="34" y="31"/>
                  <a:pt x="35" y="31"/>
                </a:cubicBezTo>
                <a:cubicBezTo>
                  <a:pt x="35" y="31"/>
                  <a:pt x="35" y="32"/>
                  <a:pt x="35" y="32"/>
                </a:cubicBezTo>
                <a:cubicBezTo>
                  <a:pt x="33" y="47"/>
                  <a:pt x="33" y="47"/>
                  <a:pt x="33" y="47"/>
                </a:cubicBezTo>
                <a:cubicBezTo>
                  <a:pt x="34" y="47"/>
                  <a:pt x="34" y="47"/>
                  <a:pt x="34" y="47"/>
                </a:cubicBezTo>
                <a:cubicBezTo>
                  <a:pt x="35" y="47"/>
                  <a:pt x="35" y="47"/>
                  <a:pt x="35" y="47"/>
                </a:cubicBezTo>
                <a:cubicBezTo>
                  <a:pt x="35" y="44"/>
                  <a:pt x="37" y="42"/>
                  <a:pt x="39" y="39"/>
                </a:cubicBezTo>
                <a:cubicBezTo>
                  <a:pt x="42" y="36"/>
                  <a:pt x="43" y="33"/>
                  <a:pt x="43" y="29"/>
                </a:cubicBezTo>
                <a:close/>
              </a:path>
            </a:pathLst>
          </a:custGeom>
          <a:solidFill>
            <a:srgbClr val="E7E6E6">
              <a:lumMod val="75000"/>
              <a:alpha val="75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12" tIns="45707" rIns="91412" bIns="45707" numCol="1" anchor="t" anchorCtr="0" compatLnSpc="1"/>
          <a:lstStyle/>
          <a:p>
            <a:pPr defTabSz="1218565">
              <a:defRPr/>
            </a:pPr>
            <a:endParaRPr lang="en-US" sz="1800" kern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06" name="Freeform 85"/>
          <p:cNvSpPr>
            <a:spLocks noEditPoints="1"/>
          </p:cNvSpPr>
          <p:nvPr/>
        </p:nvSpPr>
        <p:spPr bwMode="auto">
          <a:xfrm>
            <a:off x="5908040" y="2334895"/>
            <a:ext cx="250825" cy="188595"/>
          </a:xfrm>
          <a:custGeom>
            <a:avLst/>
            <a:gdLst>
              <a:gd name="T0" fmla="*/ 53 w 71"/>
              <a:gd name="T1" fmla="*/ 5 h 51"/>
              <a:gd name="T2" fmla="*/ 0 w 71"/>
              <a:gd name="T3" fmla="*/ 12 h 51"/>
              <a:gd name="T4" fmla="*/ 8 w 71"/>
              <a:gd name="T5" fmla="*/ 33 h 51"/>
              <a:gd name="T6" fmla="*/ 12 w 71"/>
              <a:gd name="T7" fmla="*/ 43 h 51"/>
              <a:gd name="T8" fmla="*/ 46 w 71"/>
              <a:gd name="T9" fmla="*/ 40 h 51"/>
              <a:gd name="T10" fmla="*/ 11 w 71"/>
              <a:gd name="T11" fmla="*/ 35 h 51"/>
              <a:gd name="T12" fmla="*/ 48 w 71"/>
              <a:gd name="T13" fmla="*/ 31 h 51"/>
              <a:gd name="T14" fmla="*/ 56 w 71"/>
              <a:gd name="T15" fmla="*/ 6 h 51"/>
              <a:gd name="T16" fmla="*/ 71 w 71"/>
              <a:gd name="T17" fmla="*/ 2 h 51"/>
              <a:gd name="T18" fmla="*/ 45 w 71"/>
              <a:gd name="T19" fmla="*/ 18 h 51"/>
              <a:gd name="T20" fmla="*/ 49 w 71"/>
              <a:gd name="T21" fmla="*/ 18 h 51"/>
              <a:gd name="T22" fmla="*/ 45 w 71"/>
              <a:gd name="T23" fmla="*/ 20 h 51"/>
              <a:gd name="T24" fmla="*/ 9 w 71"/>
              <a:gd name="T25" fmla="*/ 30 h 51"/>
              <a:gd name="T26" fmla="*/ 12 w 71"/>
              <a:gd name="T27" fmla="*/ 32 h 51"/>
              <a:gd name="T28" fmla="*/ 28 w 71"/>
              <a:gd name="T29" fmla="*/ 18 h 51"/>
              <a:gd name="T30" fmla="*/ 35 w 71"/>
              <a:gd name="T31" fmla="*/ 18 h 51"/>
              <a:gd name="T32" fmla="*/ 43 w 71"/>
              <a:gd name="T33" fmla="*/ 18 h 51"/>
              <a:gd name="T34" fmla="*/ 28 w 71"/>
              <a:gd name="T35" fmla="*/ 20 h 51"/>
              <a:gd name="T36" fmla="*/ 28 w 71"/>
              <a:gd name="T37" fmla="*/ 25 h 51"/>
              <a:gd name="T38" fmla="*/ 21 w 71"/>
              <a:gd name="T39" fmla="*/ 25 h 51"/>
              <a:gd name="T40" fmla="*/ 26 w 71"/>
              <a:gd name="T41" fmla="*/ 25 h 51"/>
              <a:gd name="T42" fmla="*/ 20 w 71"/>
              <a:gd name="T43" fmla="*/ 13 h 51"/>
              <a:gd name="T44" fmla="*/ 18 w 71"/>
              <a:gd name="T45" fmla="*/ 18 h 51"/>
              <a:gd name="T46" fmla="*/ 18 w 71"/>
              <a:gd name="T47" fmla="*/ 13 h 51"/>
              <a:gd name="T48" fmla="*/ 19 w 71"/>
              <a:gd name="T49" fmla="*/ 25 h 51"/>
              <a:gd name="T50" fmla="*/ 18 w 71"/>
              <a:gd name="T51" fmla="*/ 20 h 51"/>
              <a:gd name="T52" fmla="*/ 5 w 71"/>
              <a:gd name="T53" fmla="*/ 20 h 51"/>
              <a:gd name="T54" fmla="*/ 13 w 71"/>
              <a:gd name="T55" fmla="*/ 27 h 51"/>
              <a:gd name="T56" fmla="*/ 14 w 71"/>
              <a:gd name="T57" fmla="*/ 32 h 51"/>
              <a:gd name="T58" fmla="*/ 26 w 71"/>
              <a:gd name="T59" fmla="*/ 27 h 51"/>
              <a:gd name="T60" fmla="*/ 21 w 71"/>
              <a:gd name="T61" fmla="*/ 27 h 51"/>
              <a:gd name="T62" fmla="*/ 33 w 71"/>
              <a:gd name="T63" fmla="*/ 32 h 51"/>
              <a:gd name="T64" fmla="*/ 36 w 71"/>
              <a:gd name="T65" fmla="*/ 27 h 51"/>
              <a:gd name="T66" fmla="*/ 35 w 71"/>
              <a:gd name="T67" fmla="*/ 32 h 51"/>
              <a:gd name="T68" fmla="*/ 37 w 71"/>
              <a:gd name="T69" fmla="*/ 20 h 51"/>
              <a:gd name="T70" fmla="*/ 36 w 71"/>
              <a:gd name="T71" fmla="*/ 25 h 51"/>
              <a:gd name="T72" fmla="*/ 9 w 71"/>
              <a:gd name="T73" fmla="*/ 13 h 51"/>
              <a:gd name="T74" fmla="*/ 3 w 71"/>
              <a:gd name="T75" fmla="*/ 14 h 51"/>
              <a:gd name="T76" fmla="*/ 42 w 71"/>
              <a:gd name="T77" fmla="*/ 32 h 51"/>
              <a:gd name="T78" fmla="*/ 46 w 71"/>
              <a:gd name="T79" fmla="*/ 27 h 51"/>
              <a:gd name="T80" fmla="*/ 13 w 71"/>
              <a:gd name="T81" fmla="*/ 44 h 51"/>
              <a:gd name="T82" fmla="*/ 17 w 71"/>
              <a:gd name="T83" fmla="*/ 48 h 51"/>
              <a:gd name="T84" fmla="*/ 12 w 71"/>
              <a:gd name="T85" fmla="*/ 48 h 51"/>
              <a:gd name="T86" fmla="*/ 13 w 71"/>
              <a:gd name="T87" fmla="*/ 49 h 51"/>
              <a:gd name="T88" fmla="*/ 40 w 71"/>
              <a:gd name="T89" fmla="*/ 51 h 51"/>
              <a:gd name="T90" fmla="*/ 40 w 71"/>
              <a:gd name="T91" fmla="*/ 49 h 51"/>
              <a:gd name="T92" fmla="*/ 42 w 71"/>
              <a:gd name="T93" fmla="*/ 48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1" h="51">
                <a:moveTo>
                  <a:pt x="70" y="0"/>
                </a:moveTo>
                <a:cubicBezTo>
                  <a:pt x="59" y="0"/>
                  <a:pt x="59" y="0"/>
                  <a:pt x="59" y="0"/>
                </a:cubicBezTo>
                <a:cubicBezTo>
                  <a:pt x="56" y="0"/>
                  <a:pt x="54" y="2"/>
                  <a:pt x="53" y="5"/>
                </a:cubicBezTo>
                <a:cubicBezTo>
                  <a:pt x="51" y="10"/>
                  <a:pt x="51" y="10"/>
                  <a:pt x="51" y="10"/>
                </a:cubicBezTo>
                <a:cubicBezTo>
                  <a:pt x="4" y="10"/>
                  <a:pt x="4" y="10"/>
                  <a:pt x="4" y="10"/>
                </a:cubicBezTo>
                <a:cubicBezTo>
                  <a:pt x="2" y="10"/>
                  <a:pt x="1" y="11"/>
                  <a:pt x="0" y="12"/>
                </a:cubicBezTo>
                <a:cubicBezTo>
                  <a:pt x="0" y="13"/>
                  <a:pt x="0" y="14"/>
                  <a:pt x="0" y="16"/>
                </a:cubicBezTo>
                <a:cubicBezTo>
                  <a:pt x="6" y="31"/>
                  <a:pt x="6" y="31"/>
                  <a:pt x="6" y="31"/>
                </a:cubicBezTo>
                <a:cubicBezTo>
                  <a:pt x="7" y="32"/>
                  <a:pt x="7" y="32"/>
                  <a:pt x="8" y="33"/>
                </a:cubicBezTo>
                <a:cubicBezTo>
                  <a:pt x="8" y="33"/>
                  <a:pt x="8" y="33"/>
                  <a:pt x="8" y="34"/>
                </a:cubicBezTo>
                <a:cubicBezTo>
                  <a:pt x="8" y="38"/>
                  <a:pt x="8" y="38"/>
                  <a:pt x="8" y="38"/>
                </a:cubicBezTo>
                <a:cubicBezTo>
                  <a:pt x="8" y="41"/>
                  <a:pt x="10" y="43"/>
                  <a:pt x="12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7" y="42"/>
                  <a:pt x="47" y="41"/>
                </a:cubicBezTo>
                <a:cubicBezTo>
                  <a:pt x="47" y="41"/>
                  <a:pt x="46" y="40"/>
                  <a:pt x="46" y="40"/>
                </a:cubicBezTo>
                <a:cubicBezTo>
                  <a:pt x="12" y="40"/>
                  <a:pt x="12" y="40"/>
                  <a:pt x="12" y="40"/>
                </a:cubicBezTo>
                <a:cubicBezTo>
                  <a:pt x="11" y="40"/>
                  <a:pt x="11" y="39"/>
                  <a:pt x="11" y="38"/>
                </a:cubicBezTo>
                <a:cubicBezTo>
                  <a:pt x="11" y="35"/>
                  <a:pt x="11" y="35"/>
                  <a:pt x="11" y="35"/>
                </a:cubicBezTo>
                <a:cubicBezTo>
                  <a:pt x="11" y="35"/>
                  <a:pt x="12" y="35"/>
                  <a:pt x="12" y="35"/>
                </a:cubicBezTo>
                <a:cubicBezTo>
                  <a:pt x="42" y="35"/>
                  <a:pt x="42" y="35"/>
                  <a:pt x="42" y="35"/>
                </a:cubicBezTo>
                <a:cubicBezTo>
                  <a:pt x="45" y="35"/>
                  <a:pt x="47" y="33"/>
                  <a:pt x="48" y="31"/>
                </a:cubicBezTo>
                <a:cubicBezTo>
                  <a:pt x="54" y="13"/>
                  <a:pt x="54" y="13"/>
                  <a:pt x="54" y="13"/>
                </a:cubicBezTo>
                <a:cubicBezTo>
                  <a:pt x="54" y="13"/>
                  <a:pt x="54" y="12"/>
                  <a:pt x="54" y="12"/>
                </a:cubicBezTo>
                <a:cubicBezTo>
                  <a:pt x="56" y="6"/>
                  <a:pt x="56" y="6"/>
                  <a:pt x="56" y="6"/>
                </a:cubicBezTo>
                <a:cubicBezTo>
                  <a:pt x="56" y="4"/>
                  <a:pt x="58" y="3"/>
                  <a:pt x="59" y="3"/>
                </a:cubicBezTo>
                <a:cubicBezTo>
                  <a:pt x="70" y="3"/>
                  <a:pt x="70" y="3"/>
                  <a:pt x="70" y="3"/>
                </a:cubicBezTo>
                <a:cubicBezTo>
                  <a:pt x="70" y="3"/>
                  <a:pt x="71" y="3"/>
                  <a:pt x="71" y="2"/>
                </a:cubicBezTo>
                <a:cubicBezTo>
                  <a:pt x="71" y="1"/>
                  <a:pt x="70" y="0"/>
                  <a:pt x="70" y="0"/>
                </a:cubicBezTo>
                <a:close/>
                <a:moveTo>
                  <a:pt x="49" y="18"/>
                </a:moveTo>
                <a:cubicBezTo>
                  <a:pt x="45" y="18"/>
                  <a:pt x="45" y="18"/>
                  <a:pt x="45" y="18"/>
                </a:cubicBezTo>
                <a:cubicBezTo>
                  <a:pt x="46" y="13"/>
                  <a:pt x="46" y="13"/>
                  <a:pt x="46" y="13"/>
                </a:cubicBezTo>
                <a:cubicBezTo>
                  <a:pt x="50" y="13"/>
                  <a:pt x="50" y="13"/>
                  <a:pt x="50" y="13"/>
                </a:cubicBezTo>
                <a:lnTo>
                  <a:pt x="49" y="18"/>
                </a:lnTo>
                <a:close/>
                <a:moveTo>
                  <a:pt x="47" y="25"/>
                </a:moveTo>
                <a:cubicBezTo>
                  <a:pt x="44" y="25"/>
                  <a:pt x="44" y="25"/>
                  <a:pt x="44" y="25"/>
                </a:cubicBezTo>
                <a:cubicBezTo>
                  <a:pt x="45" y="20"/>
                  <a:pt x="45" y="20"/>
                  <a:pt x="45" y="20"/>
                </a:cubicBezTo>
                <a:cubicBezTo>
                  <a:pt x="48" y="20"/>
                  <a:pt x="48" y="20"/>
                  <a:pt x="48" y="20"/>
                </a:cubicBezTo>
                <a:lnTo>
                  <a:pt x="47" y="25"/>
                </a:lnTo>
                <a:close/>
                <a:moveTo>
                  <a:pt x="9" y="30"/>
                </a:moveTo>
                <a:cubicBezTo>
                  <a:pt x="8" y="27"/>
                  <a:pt x="8" y="27"/>
                  <a:pt x="8" y="27"/>
                </a:cubicBezTo>
                <a:cubicBezTo>
                  <a:pt x="11" y="27"/>
                  <a:pt x="11" y="27"/>
                  <a:pt x="11" y="27"/>
                </a:cubicBezTo>
                <a:cubicBezTo>
                  <a:pt x="12" y="32"/>
                  <a:pt x="12" y="32"/>
                  <a:pt x="12" y="32"/>
                </a:cubicBezTo>
                <a:cubicBezTo>
                  <a:pt x="11" y="32"/>
                  <a:pt x="10" y="31"/>
                  <a:pt x="9" y="30"/>
                </a:cubicBezTo>
                <a:close/>
                <a:moveTo>
                  <a:pt x="35" y="18"/>
                </a:moveTo>
                <a:cubicBezTo>
                  <a:pt x="28" y="18"/>
                  <a:pt x="28" y="18"/>
                  <a:pt x="28" y="18"/>
                </a:cubicBezTo>
                <a:cubicBezTo>
                  <a:pt x="29" y="13"/>
                  <a:pt x="29" y="13"/>
                  <a:pt x="29" y="13"/>
                </a:cubicBezTo>
                <a:cubicBezTo>
                  <a:pt x="35" y="13"/>
                  <a:pt x="35" y="13"/>
                  <a:pt x="35" y="13"/>
                </a:cubicBezTo>
                <a:lnTo>
                  <a:pt x="35" y="18"/>
                </a:lnTo>
                <a:close/>
                <a:moveTo>
                  <a:pt x="37" y="13"/>
                </a:moveTo>
                <a:cubicBezTo>
                  <a:pt x="44" y="13"/>
                  <a:pt x="44" y="13"/>
                  <a:pt x="44" y="13"/>
                </a:cubicBezTo>
                <a:cubicBezTo>
                  <a:pt x="43" y="18"/>
                  <a:pt x="43" y="18"/>
                  <a:pt x="43" y="18"/>
                </a:cubicBezTo>
                <a:cubicBezTo>
                  <a:pt x="37" y="18"/>
                  <a:pt x="37" y="18"/>
                  <a:pt x="37" y="18"/>
                </a:cubicBezTo>
                <a:lnTo>
                  <a:pt x="37" y="13"/>
                </a:lnTo>
                <a:close/>
                <a:moveTo>
                  <a:pt x="28" y="20"/>
                </a:moveTo>
                <a:cubicBezTo>
                  <a:pt x="35" y="20"/>
                  <a:pt x="35" y="20"/>
                  <a:pt x="35" y="20"/>
                </a:cubicBezTo>
                <a:cubicBezTo>
                  <a:pt x="34" y="25"/>
                  <a:pt x="34" y="25"/>
                  <a:pt x="34" y="25"/>
                </a:cubicBezTo>
                <a:cubicBezTo>
                  <a:pt x="28" y="25"/>
                  <a:pt x="28" y="25"/>
                  <a:pt x="28" y="25"/>
                </a:cubicBezTo>
                <a:lnTo>
                  <a:pt x="28" y="20"/>
                </a:lnTo>
                <a:close/>
                <a:moveTo>
                  <a:pt x="26" y="25"/>
                </a:moveTo>
                <a:cubicBezTo>
                  <a:pt x="21" y="25"/>
                  <a:pt x="21" y="25"/>
                  <a:pt x="21" y="25"/>
                </a:cubicBezTo>
                <a:cubicBezTo>
                  <a:pt x="20" y="20"/>
                  <a:pt x="20" y="20"/>
                  <a:pt x="20" y="20"/>
                </a:cubicBezTo>
                <a:cubicBezTo>
                  <a:pt x="26" y="20"/>
                  <a:pt x="26" y="20"/>
                  <a:pt x="26" y="20"/>
                </a:cubicBezTo>
                <a:lnTo>
                  <a:pt x="26" y="25"/>
                </a:lnTo>
                <a:close/>
                <a:moveTo>
                  <a:pt x="26" y="18"/>
                </a:moveTo>
                <a:cubicBezTo>
                  <a:pt x="20" y="18"/>
                  <a:pt x="20" y="18"/>
                  <a:pt x="20" y="18"/>
                </a:cubicBezTo>
                <a:cubicBezTo>
                  <a:pt x="20" y="13"/>
                  <a:pt x="20" y="13"/>
                  <a:pt x="20" y="13"/>
                </a:cubicBezTo>
                <a:cubicBezTo>
                  <a:pt x="27" y="13"/>
                  <a:pt x="27" y="13"/>
                  <a:pt x="27" y="13"/>
                </a:cubicBezTo>
                <a:lnTo>
                  <a:pt x="26" y="18"/>
                </a:lnTo>
                <a:close/>
                <a:moveTo>
                  <a:pt x="18" y="18"/>
                </a:moveTo>
                <a:cubicBezTo>
                  <a:pt x="12" y="18"/>
                  <a:pt x="12" y="18"/>
                  <a:pt x="12" y="18"/>
                </a:cubicBezTo>
                <a:cubicBezTo>
                  <a:pt x="11" y="13"/>
                  <a:pt x="11" y="13"/>
                  <a:pt x="11" y="13"/>
                </a:cubicBezTo>
                <a:cubicBezTo>
                  <a:pt x="18" y="13"/>
                  <a:pt x="18" y="13"/>
                  <a:pt x="18" y="13"/>
                </a:cubicBezTo>
                <a:lnTo>
                  <a:pt x="18" y="18"/>
                </a:lnTo>
                <a:close/>
                <a:moveTo>
                  <a:pt x="18" y="20"/>
                </a:moveTo>
                <a:cubicBezTo>
                  <a:pt x="19" y="25"/>
                  <a:pt x="19" y="25"/>
                  <a:pt x="19" y="25"/>
                </a:cubicBezTo>
                <a:cubicBezTo>
                  <a:pt x="13" y="25"/>
                  <a:pt x="13" y="25"/>
                  <a:pt x="13" y="25"/>
                </a:cubicBezTo>
                <a:cubicBezTo>
                  <a:pt x="12" y="20"/>
                  <a:pt x="12" y="20"/>
                  <a:pt x="12" y="20"/>
                </a:cubicBezTo>
                <a:lnTo>
                  <a:pt x="18" y="20"/>
                </a:lnTo>
                <a:close/>
                <a:moveTo>
                  <a:pt x="11" y="25"/>
                </a:moveTo>
                <a:cubicBezTo>
                  <a:pt x="7" y="25"/>
                  <a:pt x="7" y="25"/>
                  <a:pt x="7" y="25"/>
                </a:cubicBezTo>
                <a:cubicBezTo>
                  <a:pt x="5" y="20"/>
                  <a:pt x="5" y="20"/>
                  <a:pt x="5" y="20"/>
                </a:cubicBezTo>
                <a:cubicBezTo>
                  <a:pt x="10" y="20"/>
                  <a:pt x="10" y="20"/>
                  <a:pt x="10" y="20"/>
                </a:cubicBezTo>
                <a:lnTo>
                  <a:pt x="11" y="25"/>
                </a:lnTo>
                <a:close/>
                <a:moveTo>
                  <a:pt x="13" y="27"/>
                </a:moveTo>
                <a:cubicBezTo>
                  <a:pt x="19" y="27"/>
                  <a:pt x="19" y="27"/>
                  <a:pt x="19" y="27"/>
                </a:cubicBezTo>
                <a:cubicBezTo>
                  <a:pt x="19" y="32"/>
                  <a:pt x="19" y="32"/>
                  <a:pt x="19" y="32"/>
                </a:cubicBezTo>
                <a:cubicBezTo>
                  <a:pt x="14" y="32"/>
                  <a:pt x="14" y="32"/>
                  <a:pt x="14" y="32"/>
                </a:cubicBezTo>
                <a:lnTo>
                  <a:pt x="13" y="27"/>
                </a:lnTo>
                <a:close/>
                <a:moveTo>
                  <a:pt x="21" y="27"/>
                </a:moveTo>
                <a:cubicBezTo>
                  <a:pt x="26" y="27"/>
                  <a:pt x="26" y="27"/>
                  <a:pt x="26" y="27"/>
                </a:cubicBezTo>
                <a:cubicBezTo>
                  <a:pt x="26" y="32"/>
                  <a:pt x="26" y="32"/>
                  <a:pt x="26" y="32"/>
                </a:cubicBezTo>
                <a:cubicBezTo>
                  <a:pt x="21" y="32"/>
                  <a:pt x="21" y="32"/>
                  <a:pt x="21" y="32"/>
                </a:cubicBezTo>
                <a:lnTo>
                  <a:pt x="21" y="27"/>
                </a:lnTo>
                <a:close/>
                <a:moveTo>
                  <a:pt x="28" y="27"/>
                </a:moveTo>
                <a:cubicBezTo>
                  <a:pt x="34" y="27"/>
                  <a:pt x="34" y="27"/>
                  <a:pt x="34" y="27"/>
                </a:cubicBezTo>
                <a:cubicBezTo>
                  <a:pt x="33" y="32"/>
                  <a:pt x="33" y="32"/>
                  <a:pt x="33" y="32"/>
                </a:cubicBezTo>
                <a:cubicBezTo>
                  <a:pt x="28" y="32"/>
                  <a:pt x="28" y="32"/>
                  <a:pt x="28" y="32"/>
                </a:cubicBezTo>
                <a:lnTo>
                  <a:pt x="28" y="27"/>
                </a:lnTo>
                <a:close/>
                <a:moveTo>
                  <a:pt x="36" y="27"/>
                </a:moveTo>
                <a:cubicBezTo>
                  <a:pt x="41" y="27"/>
                  <a:pt x="41" y="27"/>
                  <a:pt x="41" y="27"/>
                </a:cubicBezTo>
                <a:cubicBezTo>
                  <a:pt x="40" y="32"/>
                  <a:pt x="40" y="32"/>
                  <a:pt x="40" y="32"/>
                </a:cubicBezTo>
                <a:cubicBezTo>
                  <a:pt x="35" y="32"/>
                  <a:pt x="35" y="32"/>
                  <a:pt x="35" y="32"/>
                </a:cubicBezTo>
                <a:lnTo>
                  <a:pt x="36" y="27"/>
                </a:lnTo>
                <a:close/>
                <a:moveTo>
                  <a:pt x="36" y="25"/>
                </a:moveTo>
                <a:cubicBezTo>
                  <a:pt x="37" y="20"/>
                  <a:pt x="37" y="20"/>
                  <a:pt x="37" y="20"/>
                </a:cubicBezTo>
                <a:cubicBezTo>
                  <a:pt x="43" y="20"/>
                  <a:pt x="43" y="20"/>
                  <a:pt x="43" y="20"/>
                </a:cubicBezTo>
                <a:cubicBezTo>
                  <a:pt x="42" y="25"/>
                  <a:pt x="42" y="25"/>
                  <a:pt x="42" y="25"/>
                </a:cubicBezTo>
                <a:lnTo>
                  <a:pt x="36" y="25"/>
                </a:lnTo>
                <a:close/>
                <a:moveTo>
                  <a:pt x="4" y="13"/>
                </a:moveTo>
                <a:cubicBezTo>
                  <a:pt x="4" y="13"/>
                  <a:pt x="4" y="13"/>
                  <a:pt x="4" y="13"/>
                </a:cubicBezTo>
                <a:cubicBezTo>
                  <a:pt x="9" y="13"/>
                  <a:pt x="9" y="13"/>
                  <a:pt x="9" y="13"/>
                </a:cubicBezTo>
                <a:cubicBezTo>
                  <a:pt x="10" y="18"/>
                  <a:pt x="10" y="18"/>
                  <a:pt x="10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3" y="14"/>
                  <a:pt x="3" y="14"/>
                  <a:pt x="3" y="14"/>
                </a:cubicBezTo>
                <a:cubicBezTo>
                  <a:pt x="3" y="14"/>
                  <a:pt x="3" y="14"/>
                  <a:pt x="3" y="14"/>
                </a:cubicBezTo>
                <a:cubicBezTo>
                  <a:pt x="3" y="13"/>
                  <a:pt x="3" y="13"/>
                  <a:pt x="4" y="13"/>
                </a:cubicBezTo>
                <a:close/>
                <a:moveTo>
                  <a:pt x="42" y="32"/>
                </a:moveTo>
                <a:cubicBezTo>
                  <a:pt x="42" y="32"/>
                  <a:pt x="42" y="32"/>
                  <a:pt x="42" y="32"/>
                </a:cubicBezTo>
                <a:cubicBezTo>
                  <a:pt x="43" y="27"/>
                  <a:pt x="43" y="27"/>
                  <a:pt x="43" y="27"/>
                </a:cubicBezTo>
                <a:cubicBezTo>
                  <a:pt x="46" y="27"/>
                  <a:pt x="46" y="27"/>
                  <a:pt x="46" y="27"/>
                </a:cubicBezTo>
                <a:cubicBezTo>
                  <a:pt x="45" y="30"/>
                  <a:pt x="45" y="30"/>
                  <a:pt x="45" y="30"/>
                </a:cubicBezTo>
                <a:cubicBezTo>
                  <a:pt x="45" y="31"/>
                  <a:pt x="43" y="32"/>
                  <a:pt x="42" y="32"/>
                </a:cubicBezTo>
                <a:close/>
                <a:moveTo>
                  <a:pt x="13" y="44"/>
                </a:moveTo>
                <a:cubicBezTo>
                  <a:pt x="11" y="44"/>
                  <a:pt x="10" y="46"/>
                  <a:pt x="10" y="48"/>
                </a:cubicBezTo>
                <a:cubicBezTo>
                  <a:pt x="10" y="50"/>
                  <a:pt x="11" y="51"/>
                  <a:pt x="13" y="51"/>
                </a:cubicBezTo>
                <a:cubicBezTo>
                  <a:pt x="15" y="51"/>
                  <a:pt x="17" y="50"/>
                  <a:pt x="17" y="48"/>
                </a:cubicBezTo>
                <a:cubicBezTo>
                  <a:pt x="17" y="46"/>
                  <a:pt x="15" y="44"/>
                  <a:pt x="13" y="44"/>
                </a:cubicBezTo>
                <a:close/>
                <a:moveTo>
                  <a:pt x="13" y="49"/>
                </a:moveTo>
                <a:cubicBezTo>
                  <a:pt x="13" y="49"/>
                  <a:pt x="12" y="48"/>
                  <a:pt x="12" y="48"/>
                </a:cubicBezTo>
                <a:cubicBezTo>
                  <a:pt x="12" y="47"/>
                  <a:pt x="13" y="46"/>
                  <a:pt x="13" y="46"/>
                </a:cubicBezTo>
                <a:cubicBezTo>
                  <a:pt x="14" y="46"/>
                  <a:pt x="15" y="47"/>
                  <a:pt x="15" y="48"/>
                </a:cubicBezTo>
                <a:cubicBezTo>
                  <a:pt x="15" y="48"/>
                  <a:pt x="14" y="49"/>
                  <a:pt x="13" y="49"/>
                </a:cubicBezTo>
                <a:close/>
                <a:moveTo>
                  <a:pt x="40" y="44"/>
                </a:moveTo>
                <a:cubicBezTo>
                  <a:pt x="38" y="44"/>
                  <a:pt x="37" y="46"/>
                  <a:pt x="37" y="48"/>
                </a:cubicBezTo>
                <a:cubicBezTo>
                  <a:pt x="37" y="50"/>
                  <a:pt x="38" y="51"/>
                  <a:pt x="40" y="51"/>
                </a:cubicBezTo>
                <a:cubicBezTo>
                  <a:pt x="42" y="51"/>
                  <a:pt x="44" y="50"/>
                  <a:pt x="44" y="48"/>
                </a:cubicBezTo>
                <a:cubicBezTo>
                  <a:pt x="44" y="46"/>
                  <a:pt x="42" y="44"/>
                  <a:pt x="40" y="44"/>
                </a:cubicBezTo>
                <a:close/>
                <a:moveTo>
                  <a:pt x="40" y="49"/>
                </a:moveTo>
                <a:cubicBezTo>
                  <a:pt x="39" y="49"/>
                  <a:pt x="39" y="48"/>
                  <a:pt x="39" y="48"/>
                </a:cubicBezTo>
                <a:cubicBezTo>
                  <a:pt x="39" y="47"/>
                  <a:pt x="39" y="46"/>
                  <a:pt x="40" y="46"/>
                </a:cubicBezTo>
                <a:cubicBezTo>
                  <a:pt x="41" y="46"/>
                  <a:pt x="42" y="47"/>
                  <a:pt x="42" y="48"/>
                </a:cubicBezTo>
                <a:cubicBezTo>
                  <a:pt x="42" y="48"/>
                  <a:pt x="41" y="49"/>
                  <a:pt x="40" y="49"/>
                </a:cubicBezTo>
                <a:close/>
              </a:path>
            </a:pathLst>
          </a:custGeom>
          <a:solidFill>
            <a:srgbClr val="E7E6E6">
              <a:lumMod val="75000"/>
              <a:alpha val="75000"/>
            </a:srgbClr>
          </a:solidFill>
          <a:ln>
            <a:noFill/>
          </a:ln>
        </p:spPr>
        <p:txBody>
          <a:bodyPr vert="horz" wrap="square" lIns="91412" tIns="45707" rIns="91412" bIns="45707" numCol="1" anchor="t" anchorCtr="0" compatLnSpc="1"/>
          <a:lstStyle/>
          <a:p>
            <a:pPr defTabSz="1218565">
              <a:defRPr/>
            </a:pPr>
            <a:endParaRPr lang="en-US" sz="1800" kern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07" name="Freeform 24"/>
          <p:cNvSpPr>
            <a:spLocks noEditPoints="1"/>
          </p:cNvSpPr>
          <p:nvPr/>
        </p:nvSpPr>
        <p:spPr bwMode="auto">
          <a:xfrm>
            <a:off x="6995795" y="1552575"/>
            <a:ext cx="323215" cy="340995"/>
          </a:xfrm>
          <a:custGeom>
            <a:avLst/>
            <a:gdLst>
              <a:gd name="T0" fmla="*/ 22 w 62"/>
              <a:gd name="T1" fmla="*/ 32 h 65"/>
              <a:gd name="T2" fmla="*/ 22 w 62"/>
              <a:gd name="T3" fmla="*/ 52 h 65"/>
              <a:gd name="T4" fmla="*/ 26 w 62"/>
              <a:gd name="T5" fmla="*/ 43 h 65"/>
              <a:gd name="T6" fmla="*/ 47 w 62"/>
              <a:gd name="T7" fmla="*/ 7 h 65"/>
              <a:gd name="T8" fmla="*/ 47 w 62"/>
              <a:gd name="T9" fmla="*/ 19 h 65"/>
              <a:gd name="T10" fmla="*/ 40 w 62"/>
              <a:gd name="T11" fmla="*/ 37 h 65"/>
              <a:gd name="T12" fmla="*/ 36 w 62"/>
              <a:gd name="T13" fmla="*/ 27 h 65"/>
              <a:gd name="T14" fmla="*/ 32 w 62"/>
              <a:gd name="T15" fmla="*/ 26 h 65"/>
              <a:gd name="T16" fmla="*/ 24 w 62"/>
              <a:gd name="T17" fmla="*/ 22 h 65"/>
              <a:gd name="T18" fmla="*/ 18 w 62"/>
              <a:gd name="T19" fmla="*/ 21 h 65"/>
              <a:gd name="T20" fmla="*/ 11 w 62"/>
              <a:gd name="T21" fmla="*/ 28 h 65"/>
              <a:gd name="T22" fmla="*/ 6 w 62"/>
              <a:gd name="T23" fmla="*/ 28 h 65"/>
              <a:gd name="T24" fmla="*/ 3 w 62"/>
              <a:gd name="T25" fmla="*/ 38 h 65"/>
              <a:gd name="T26" fmla="*/ 0 w 62"/>
              <a:gd name="T27" fmla="*/ 43 h 65"/>
              <a:gd name="T28" fmla="*/ 3 w 62"/>
              <a:gd name="T29" fmla="*/ 47 h 65"/>
              <a:gd name="T30" fmla="*/ 6 w 62"/>
              <a:gd name="T31" fmla="*/ 58 h 65"/>
              <a:gd name="T32" fmla="*/ 11 w 62"/>
              <a:gd name="T33" fmla="*/ 58 h 65"/>
              <a:gd name="T34" fmla="*/ 18 w 62"/>
              <a:gd name="T35" fmla="*/ 65 h 65"/>
              <a:gd name="T36" fmla="*/ 24 w 62"/>
              <a:gd name="T37" fmla="*/ 64 h 65"/>
              <a:gd name="T38" fmla="*/ 32 w 62"/>
              <a:gd name="T39" fmla="*/ 60 h 65"/>
              <a:gd name="T40" fmla="*/ 36 w 62"/>
              <a:gd name="T41" fmla="*/ 59 h 65"/>
              <a:gd name="T42" fmla="*/ 40 w 62"/>
              <a:gd name="T43" fmla="*/ 49 h 65"/>
              <a:gd name="T44" fmla="*/ 44 w 62"/>
              <a:gd name="T45" fmla="*/ 46 h 65"/>
              <a:gd name="T46" fmla="*/ 38 w 62"/>
              <a:gd name="T47" fmla="*/ 53 h 65"/>
              <a:gd name="T48" fmla="*/ 22 w 62"/>
              <a:gd name="T49" fmla="*/ 58 h 65"/>
              <a:gd name="T50" fmla="*/ 6 w 62"/>
              <a:gd name="T51" fmla="*/ 53 h 65"/>
              <a:gd name="T52" fmla="*/ 7 w 62"/>
              <a:gd name="T53" fmla="*/ 38 h 65"/>
              <a:gd name="T54" fmla="*/ 18 w 62"/>
              <a:gd name="T55" fmla="*/ 24 h 65"/>
              <a:gd name="T56" fmla="*/ 36 w 62"/>
              <a:gd name="T57" fmla="*/ 30 h 65"/>
              <a:gd name="T58" fmla="*/ 41 w 62"/>
              <a:gd name="T59" fmla="*/ 44 h 65"/>
              <a:gd name="T60" fmla="*/ 59 w 62"/>
              <a:gd name="T61" fmla="*/ 11 h 65"/>
              <a:gd name="T62" fmla="*/ 60 w 62"/>
              <a:gd name="T63" fmla="*/ 7 h 65"/>
              <a:gd name="T64" fmla="*/ 54 w 62"/>
              <a:gd name="T65" fmla="*/ 4 h 65"/>
              <a:gd name="T66" fmla="*/ 49 w 62"/>
              <a:gd name="T67" fmla="*/ 0 h 65"/>
              <a:gd name="T68" fmla="*/ 46 w 62"/>
              <a:gd name="T69" fmla="*/ 0 h 65"/>
              <a:gd name="T70" fmla="*/ 40 w 62"/>
              <a:gd name="T71" fmla="*/ 4 h 65"/>
              <a:gd name="T72" fmla="*/ 38 w 62"/>
              <a:gd name="T73" fmla="*/ 4 h 65"/>
              <a:gd name="T74" fmla="*/ 35 w 62"/>
              <a:gd name="T75" fmla="*/ 11 h 65"/>
              <a:gd name="T76" fmla="*/ 33 w 62"/>
              <a:gd name="T77" fmla="*/ 14 h 65"/>
              <a:gd name="T78" fmla="*/ 35 w 62"/>
              <a:gd name="T79" fmla="*/ 18 h 65"/>
              <a:gd name="T80" fmla="*/ 37 w 62"/>
              <a:gd name="T81" fmla="*/ 24 h 65"/>
              <a:gd name="T82" fmla="*/ 40 w 62"/>
              <a:gd name="T83" fmla="*/ 25 h 65"/>
              <a:gd name="T84" fmla="*/ 46 w 62"/>
              <a:gd name="T85" fmla="*/ 28 h 65"/>
              <a:gd name="T86" fmla="*/ 49 w 62"/>
              <a:gd name="T87" fmla="*/ 29 h 65"/>
              <a:gd name="T88" fmla="*/ 54 w 62"/>
              <a:gd name="T89" fmla="*/ 24 h 65"/>
              <a:gd name="T90" fmla="*/ 57 w 62"/>
              <a:gd name="T91" fmla="*/ 24 h 65"/>
              <a:gd name="T92" fmla="*/ 59 w 62"/>
              <a:gd name="T93" fmla="*/ 18 h 65"/>
              <a:gd name="T94" fmla="*/ 61 w 62"/>
              <a:gd name="T95" fmla="*/ 12 h 65"/>
              <a:gd name="T96" fmla="*/ 52 w 62"/>
              <a:gd name="T97" fmla="*/ 22 h 65"/>
              <a:gd name="T98" fmla="*/ 43 w 62"/>
              <a:gd name="T99" fmla="*/ 25 h 65"/>
              <a:gd name="T100" fmla="*/ 36 w 62"/>
              <a:gd name="T101" fmla="*/ 15 h 65"/>
              <a:gd name="T102" fmla="*/ 38 w 62"/>
              <a:gd name="T103" fmla="*/ 7 h 65"/>
              <a:gd name="T104" fmla="*/ 50 w 62"/>
              <a:gd name="T105" fmla="*/ 3 h 65"/>
              <a:gd name="T106" fmla="*/ 56 w 62"/>
              <a:gd name="T107" fmla="*/ 11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62" h="65">
                <a:moveTo>
                  <a:pt x="22" y="32"/>
                </a:moveTo>
                <a:cubicBezTo>
                  <a:pt x="15" y="32"/>
                  <a:pt x="11" y="37"/>
                  <a:pt x="11" y="43"/>
                </a:cubicBezTo>
                <a:cubicBezTo>
                  <a:pt x="11" y="49"/>
                  <a:pt x="15" y="54"/>
                  <a:pt x="22" y="54"/>
                </a:cubicBezTo>
                <a:cubicBezTo>
                  <a:pt x="28" y="54"/>
                  <a:pt x="33" y="49"/>
                  <a:pt x="33" y="43"/>
                </a:cubicBezTo>
                <a:cubicBezTo>
                  <a:pt x="33" y="37"/>
                  <a:pt x="28" y="32"/>
                  <a:pt x="22" y="32"/>
                </a:cubicBezTo>
                <a:close/>
                <a:moveTo>
                  <a:pt x="22" y="52"/>
                </a:moveTo>
                <a:cubicBezTo>
                  <a:pt x="17" y="52"/>
                  <a:pt x="13" y="48"/>
                  <a:pt x="13" y="43"/>
                </a:cubicBezTo>
                <a:cubicBezTo>
                  <a:pt x="13" y="38"/>
                  <a:pt x="17" y="34"/>
                  <a:pt x="22" y="34"/>
                </a:cubicBezTo>
                <a:cubicBezTo>
                  <a:pt x="27" y="34"/>
                  <a:pt x="31" y="38"/>
                  <a:pt x="31" y="43"/>
                </a:cubicBezTo>
                <a:cubicBezTo>
                  <a:pt x="31" y="48"/>
                  <a:pt x="27" y="52"/>
                  <a:pt x="22" y="52"/>
                </a:cubicBezTo>
                <a:close/>
                <a:moveTo>
                  <a:pt x="26" y="43"/>
                </a:moveTo>
                <a:cubicBezTo>
                  <a:pt x="26" y="45"/>
                  <a:pt x="24" y="47"/>
                  <a:pt x="22" y="47"/>
                </a:cubicBezTo>
                <a:cubicBezTo>
                  <a:pt x="19" y="47"/>
                  <a:pt x="17" y="45"/>
                  <a:pt x="17" y="43"/>
                </a:cubicBezTo>
                <a:cubicBezTo>
                  <a:pt x="17" y="40"/>
                  <a:pt x="19" y="38"/>
                  <a:pt x="22" y="38"/>
                </a:cubicBezTo>
                <a:cubicBezTo>
                  <a:pt x="24" y="38"/>
                  <a:pt x="26" y="40"/>
                  <a:pt x="26" y="43"/>
                </a:cubicBezTo>
                <a:close/>
                <a:moveTo>
                  <a:pt x="47" y="7"/>
                </a:moveTo>
                <a:cubicBezTo>
                  <a:pt x="43" y="7"/>
                  <a:pt x="40" y="10"/>
                  <a:pt x="40" y="14"/>
                </a:cubicBezTo>
                <a:cubicBezTo>
                  <a:pt x="40" y="18"/>
                  <a:pt x="43" y="21"/>
                  <a:pt x="47" y="21"/>
                </a:cubicBezTo>
                <a:cubicBezTo>
                  <a:pt x="51" y="21"/>
                  <a:pt x="54" y="18"/>
                  <a:pt x="54" y="14"/>
                </a:cubicBezTo>
                <a:cubicBezTo>
                  <a:pt x="54" y="10"/>
                  <a:pt x="51" y="7"/>
                  <a:pt x="47" y="7"/>
                </a:cubicBezTo>
                <a:close/>
                <a:moveTo>
                  <a:pt x="47" y="19"/>
                </a:moveTo>
                <a:cubicBezTo>
                  <a:pt x="44" y="19"/>
                  <a:pt x="42" y="17"/>
                  <a:pt x="42" y="14"/>
                </a:cubicBezTo>
                <a:cubicBezTo>
                  <a:pt x="42" y="12"/>
                  <a:pt x="44" y="9"/>
                  <a:pt x="47" y="9"/>
                </a:cubicBezTo>
                <a:cubicBezTo>
                  <a:pt x="49" y="9"/>
                  <a:pt x="52" y="12"/>
                  <a:pt x="52" y="14"/>
                </a:cubicBezTo>
                <a:cubicBezTo>
                  <a:pt x="52" y="17"/>
                  <a:pt x="49" y="19"/>
                  <a:pt x="47" y="19"/>
                </a:cubicBezTo>
                <a:close/>
                <a:moveTo>
                  <a:pt x="43" y="39"/>
                </a:moveTo>
                <a:cubicBezTo>
                  <a:pt x="43" y="38"/>
                  <a:pt x="42" y="38"/>
                  <a:pt x="42" y="38"/>
                </a:cubicBezTo>
                <a:cubicBezTo>
                  <a:pt x="42" y="38"/>
                  <a:pt x="42" y="38"/>
                  <a:pt x="41" y="38"/>
                </a:cubicBezTo>
                <a:cubicBezTo>
                  <a:pt x="41" y="38"/>
                  <a:pt x="41" y="38"/>
                  <a:pt x="41" y="38"/>
                </a:cubicBezTo>
                <a:cubicBezTo>
                  <a:pt x="40" y="38"/>
                  <a:pt x="40" y="38"/>
                  <a:pt x="40" y="37"/>
                </a:cubicBezTo>
                <a:cubicBezTo>
                  <a:pt x="39" y="36"/>
                  <a:pt x="40" y="36"/>
                  <a:pt x="40" y="35"/>
                </a:cubicBezTo>
                <a:cubicBezTo>
                  <a:pt x="41" y="35"/>
                  <a:pt x="41" y="35"/>
                  <a:pt x="42" y="34"/>
                </a:cubicBezTo>
                <a:cubicBezTo>
                  <a:pt x="42" y="33"/>
                  <a:pt x="42" y="33"/>
                  <a:pt x="41" y="32"/>
                </a:cubicBezTo>
                <a:cubicBezTo>
                  <a:pt x="40" y="31"/>
                  <a:pt x="39" y="29"/>
                  <a:pt x="38" y="28"/>
                </a:cubicBezTo>
                <a:cubicBezTo>
                  <a:pt x="38" y="27"/>
                  <a:pt x="37" y="27"/>
                  <a:pt x="36" y="27"/>
                </a:cubicBezTo>
                <a:cubicBezTo>
                  <a:pt x="36" y="27"/>
                  <a:pt x="36" y="27"/>
                  <a:pt x="36" y="27"/>
                </a:cubicBezTo>
                <a:cubicBezTo>
                  <a:pt x="36" y="27"/>
                  <a:pt x="35" y="27"/>
                  <a:pt x="35" y="28"/>
                </a:cubicBezTo>
                <a:cubicBezTo>
                  <a:pt x="35" y="28"/>
                  <a:pt x="34" y="28"/>
                  <a:pt x="34" y="28"/>
                </a:cubicBezTo>
                <a:cubicBezTo>
                  <a:pt x="33" y="28"/>
                  <a:pt x="33" y="28"/>
                  <a:pt x="33" y="28"/>
                </a:cubicBezTo>
                <a:cubicBezTo>
                  <a:pt x="32" y="27"/>
                  <a:pt x="32" y="27"/>
                  <a:pt x="32" y="26"/>
                </a:cubicBezTo>
                <a:cubicBezTo>
                  <a:pt x="33" y="25"/>
                  <a:pt x="33" y="25"/>
                  <a:pt x="33" y="24"/>
                </a:cubicBezTo>
                <a:cubicBezTo>
                  <a:pt x="32" y="24"/>
                  <a:pt x="32" y="23"/>
                  <a:pt x="32" y="23"/>
                </a:cubicBezTo>
                <a:cubicBezTo>
                  <a:pt x="30" y="22"/>
                  <a:pt x="28" y="22"/>
                  <a:pt x="26" y="21"/>
                </a:cubicBezTo>
                <a:cubicBezTo>
                  <a:pt x="26" y="21"/>
                  <a:pt x="26" y="21"/>
                  <a:pt x="26" y="21"/>
                </a:cubicBezTo>
                <a:cubicBezTo>
                  <a:pt x="25" y="21"/>
                  <a:pt x="25" y="21"/>
                  <a:pt x="24" y="22"/>
                </a:cubicBezTo>
                <a:cubicBezTo>
                  <a:pt x="24" y="22"/>
                  <a:pt x="24" y="22"/>
                  <a:pt x="24" y="23"/>
                </a:cubicBezTo>
                <a:cubicBezTo>
                  <a:pt x="24" y="24"/>
                  <a:pt x="23" y="24"/>
                  <a:pt x="22" y="24"/>
                </a:cubicBezTo>
                <a:cubicBezTo>
                  <a:pt x="21" y="24"/>
                  <a:pt x="20" y="24"/>
                  <a:pt x="20" y="23"/>
                </a:cubicBezTo>
                <a:cubicBezTo>
                  <a:pt x="20" y="22"/>
                  <a:pt x="20" y="22"/>
                  <a:pt x="20" y="22"/>
                </a:cubicBezTo>
                <a:cubicBezTo>
                  <a:pt x="19" y="21"/>
                  <a:pt x="19" y="21"/>
                  <a:pt x="18" y="21"/>
                </a:cubicBezTo>
                <a:cubicBezTo>
                  <a:pt x="18" y="21"/>
                  <a:pt x="18" y="21"/>
                  <a:pt x="18" y="21"/>
                </a:cubicBezTo>
                <a:cubicBezTo>
                  <a:pt x="16" y="22"/>
                  <a:pt x="14" y="22"/>
                  <a:pt x="12" y="23"/>
                </a:cubicBezTo>
                <a:cubicBezTo>
                  <a:pt x="12" y="23"/>
                  <a:pt x="12" y="24"/>
                  <a:pt x="11" y="24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7"/>
                  <a:pt x="12" y="27"/>
                  <a:pt x="11" y="28"/>
                </a:cubicBezTo>
                <a:cubicBezTo>
                  <a:pt x="11" y="28"/>
                  <a:pt x="11" y="28"/>
                  <a:pt x="10" y="28"/>
                </a:cubicBezTo>
                <a:cubicBezTo>
                  <a:pt x="10" y="28"/>
                  <a:pt x="9" y="28"/>
                  <a:pt x="9" y="28"/>
                </a:cubicBezTo>
                <a:cubicBezTo>
                  <a:pt x="9" y="27"/>
                  <a:pt x="8" y="27"/>
                  <a:pt x="8" y="27"/>
                </a:cubicBezTo>
                <a:cubicBezTo>
                  <a:pt x="8" y="27"/>
                  <a:pt x="8" y="27"/>
                  <a:pt x="8" y="27"/>
                </a:cubicBezTo>
                <a:cubicBezTo>
                  <a:pt x="7" y="27"/>
                  <a:pt x="6" y="27"/>
                  <a:pt x="6" y="28"/>
                </a:cubicBezTo>
                <a:cubicBezTo>
                  <a:pt x="5" y="29"/>
                  <a:pt x="4" y="31"/>
                  <a:pt x="3" y="32"/>
                </a:cubicBezTo>
                <a:cubicBezTo>
                  <a:pt x="2" y="33"/>
                  <a:pt x="2" y="33"/>
                  <a:pt x="2" y="34"/>
                </a:cubicBezTo>
                <a:cubicBezTo>
                  <a:pt x="3" y="35"/>
                  <a:pt x="3" y="35"/>
                  <a:pt x="4" y="35"/>
                </a:cubicBezTo>
                <a:cubicBezTo>
                  <a:pt x="4" y="36"/>
                  <a:pt x="5" y="36"/>
                  <a:pt x="4" y="37"/>
                </a:cubicBezTo>
                <a:cubicBezTo>
                  <a:pt x="4" y="38"/>
                  <a:pt x="4" y="38"/>
                  <a:pt x="3" y="38"/>
                </a:cubicBezTo>
                <a:cubicBezTo>
                  <a:pt x="3" y="38"/>
                  <a:pt x="3" y="38"/>
                  <a:pt x="3" y="38"/>
                </a:cubicBezTo>
                <a:cubicBezTo>
                  <a:pt x="2" y="38"/>
                  <a:pt x="2" y="38"/>
                  <a:pt x="2" y="38"/>
                </a:cubicBezTo>
                <a:cubicBezTo>
                  <a:pt x="2" y="38"/>
                  <a:pt x="1" y="38"/>
                  <a:pt x="1" y="39"/>
                </a:cubicBezTo>
                <a:cubicBezTo>
                  <a:pt x="1" y="39"/>
                  <a:pt x="0" y="39"/>
                  <a:pt x="0" y="40"/>
                </a:cubicBezTo>
                <a:cubicBezTo>
                  <a:pt x="0" y="41"/>
                  <a:pt x="0" y="42"/>
                  <a:pt x="0" y="43"/>
                </a:cubicBezTo>
                <a:cubicBezTo>
                  <a:pt x="0" y="44"/>
                  <a:pt x="0" y="45"/>
                  <a:pt x="0" y="46"/>
                </a:cubicBezTo>
                <a:cubicBezTo>
                  <a:pt x="0" y="46"/>
                  <a:pt x="1" y="47"/>
                  <a:pt x="1" y="47"/>
                </a:cubicBezTo>
                <a:cubicBezTo>
                  <a:pt x="1" y="47"/>
                  <a:pt x="2" y="48"/>
                  <a:pt x="2" y="48"/>
                </a:cubicBezTo>
                <a:cubicBezTo>
                  <a:pt x="2" y="48"/>
                  <a:pt x="2" y="48"/>
                  <a:pt x="3" y="47"/>
                </a:cubicBezTo>
                <a:cubicBezTo>
                  <a:pt x="3" y="47"/>
                  <a:pt x="3" y="47"/>
                  <a:pt x="3" y="47"/>
                </a:cubicBezTo>
                <a:cubicBezTo>
                  <a:pt x="4" y="47"/>
                  <a:pt x="4" y="48"/>
                  <a:pt x="4" y="49"/>
                </a:cubicBezTo>
                <a:cubicBezTo>
                  <a:pt x="5" y="49"/>
                  <a:pt x="4" y="50"/>
                  <a:pt x="4" y="51"/>
                </a:cubicBezTo>
                <a:cubicBezTo>
                  <a:pt x="3" y="51"/>
                  <a:pt x="3" y="51"/>
                  <a:pt x="2" y="52"/>
                </a:cubicBezTo>
                <a:cubicBezTo>
                  <a:pt x="2" y="52"/>
                  <a:pt x="2" y="53"/>
                  <a:pt x="3" y="53"/>
                </a:cubicBezTo>
                <a:cubicBezTo>
                  <a:pt x="4" y="55"/>
                  <a:pt x="5" y="57"/>
                  <a:pt x="6" y="58"/>
                </a:cubicBezTo>
                <a:cubicBezTo>
                  <a:pt x="6" y="58"/>
                  <a:pt x="7" y="59"/>
                  <a:pt x="8" y="59"/>
                </a:cubicBezTo>
                <a:cubicBezTo>
                  <a:pt x="8" y="59"/>
                  <a:pt x="8" y="59"/>
                  <a:pt x="8" y="59"/>
                </a:cubicBezTo>
                <a:cubicBezTo>
                  <a:pt x="8" y="59"/>
                  <a:pt x="9" y="58"/>
                  <a:pt x="9" y="58"/>
                </a:cubicBezTo>
                <a:cubicBezTo>
                  <a:pt x="9" y="58"/>
                  <a:pt x="10" y="57"/>
                  <a:pt x="10" y="57"/>
                </a:cubicBezTo>
                <a:cubicBezTo>
                  <a:pt x="11" y="57"/>
                  <a:pt x="11" y="58"/>
                  <a:pt x="11" y="58"/>
                </a:cubicBezTo>
                <a:cubicBezTo>
                  <a:pt x="12" y="58"/>
                  <a:pt x="12" y="59"/>
                  <a:pt x="12" y="60"/>
                </a:cubicBezTo>
                <a:cubicBezTo>
                  <a:pt x="11" y="60"/>
                  <a:pt x="11" y="61"/>
                  <a:pt x="11" y="61"/>
                </a:cubicBezTo>
                <a:cubicBezTo>
                  <a:pt x="12" y="62"/>
                  <a:pt x="12" y="62"/>
                  <a:pt x="12" y="63"/>
                </a:cubicBezTo>
                <a:cubicBezTo>
                  <a:pt x="14" y="64"/>
                  <a:pt x="16" y="64"/>
                  <a:pt x="18" y="65"/>
                </a:cubicBezTo>
                <a:cubicBezTo>
                  <a:pt x="18" y="65"/>
                  <a:pt x="18" y="65"/>
                  <a:pt x="18" y="65"/>
                </a:cubicBezTo>
                <a:cubicBezTo>
                  <a:pt x="19" y="65"/>
                  <a:pt x="19" y="64"/>
                  <a:pt x="20" y="64"/>
                </a:cubicBezTo>
                <a:cubicBezTo>
                  <a:pt x="20" y="64"/>
                  <a:pt x="20" y="63"/>
                  <a:pt x="20" y="63"/>
                </a:cubicBezTo>
                <a:cubicBezTo>
                  <a:pt x="20" y="62"/>
                  <a:pt x="21" y="61"/>
                  <a:pt x="22" y="61"/>
                </a:cubicBezTo>
                <a:cubicBezTo>
                  <a:pt x="23" y="61"/>
                  <a:pt x="24" y="62"/>
                  <a:pt x="24" y="63"/>
                </a:cubicBezTo>
                <a:cubicBezTo>
                  <a:pt x="24" y="63"/>
                  <a:pt x="24" y="64"/>
                  <a:pt x="24" y="64"/>
                </a:cubicBezTo>
                <a:cubicBezTo>
                  <a:pt x="25" y="64"/>
                  <a:pt x="25" y="65"/>
                  <a:pt x="26" y="65"/>
                </a:cubicBezTo>
                <a:cubicBezTo>
                  <a:pt x="26" y="65"/>
                  <a:pt x="26" y="65"/>
                  <a:pt x="26" y="65"/>
                </a:cubicBezTo>
                <a:cubicBezTo>
                  <a:pt x="28" y="64"/>
                  <a:pt x="30" y="64"/>
                  <a:pt x="32" y="63"/>
                </a:cubicBezTo>
                <a:cubicBezTo>
                  <a:pt x="32" y="62"/>
                  <a:pt x="32" y="62"/>
                  <a:pt x="33" y="61"/>
                </a:cubicBezTo>
                <a:cubicBezTo>
                  <a:pt x="33" y="61"/>
                  <a:pt x="33" y="60"/>
                  <a:pt x="32" y="60"/>
                </a:cubicBezTo>
                <a:cubicBezTo>
                  <a:pt x="32" y="59"/>
                  <a:pt x="32" y="58"/>
                  <a:pt x="33" y="58"/>
                </a:cubicBezTo>
                <a:cubicBezTo>
                  <a:pt x="33" y="58"/>
                  <a:pt x="33" y="57"/>
                  <a:pt x="34" y="57"/>
                </a:cubicBezTo>
                <a:cubicBezTo>
                  <a:pt x="34" y="57"/>
                  <a:pt x="35" y="58"/>
                  <a:pt x="35" y="58"/>
                </a:cubicBezTo>
                <a:cubicBezTo>
                  <a:pt x="35" y="58"/>
                  <a:pt x="36" y="59"/>
                  <a:pt x="36" y="59"/>
                </a:cubicBezTo>
                <a:cubicBezTo>
                  <a:pt x="36" y="59"/>
                  <a:pt x="36" y="59"/>
                  <a:pt x="36" y="59"/>
                </a:cubicBezTo>
                <a:cubicBezTo>
                  <a:pt x="37" y="59"/>
                  <a:pt x="38" y="58"/>
                  <a:pt x="38" y="58"/>
                </a:cubicBezTo>
                <a:cubicBezTo>
                  <a:pt x="39" y="57"/>
                  <a:pt x="40" y="55"/>
                  <a:pt x="41" y="53"/>
                </a:cubicBezTo>
                <a:cubicBezTo>
                  <a:pt x="42" y="53"/>
                  <a:pt x="42" y="52"/>
                  <a:pt x="42" y="52"/>
                </a:cubicBezTo>
                <a:cubicBezTo>
                  <a:pt x="41" y="51"/>
                  <a:pt x="41" y="51"/>
                  <a:pt x="40" y="51"/>
                </a:cubicBezTo>
                <a:cubicBezTo>
                  <a:pt x="40" y="50"/>
                  <a:pt x="39" y="49"/>
                  <a:pt x="40" y="49"/>
                </a:cubicBezTo>
                <a:cubicBezTo>
                  <a:pt x="40" y="48"/>
                  <a:pt x="40" y="47"/>
                  <a:pt x="41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2" y="48"/>
                  <a:pt x="42" y="48"/>
                  <a:pt x="42" y="48"/>
                </a:cubicBezTo>
                <a:cubicBezTo>
                  <a:pt x="42" y="48"/>
                  <a:pt x="43" y="47"/>
                  <a:pt x="43" y="47"/>
                </a:cubicBezTo>
                <a:cubicBezTo>
                  <a:pt x="43" y="47"/>
                  <a:pt x="44" y="46"/>
                  <a:pt x="44" y="46"/>
                </a:cubicBezTo>
                <a:cubicBezTo>
                  <a:pt x="44" y="45"/>
                  <a:pt x="44" y="44"/>
                  <a:pt x="44" y="43"/>
                </a:cubicBezTo>
                <a:cubicBezTo>
                  <a:pt x="44" y="42"/>
                  <a:pt x="44" y="41"/>
                  <a:pt x="44" y="40"/>
                </a:cubicBezTo>
                <a:cubicBezTo>
                  <a:pt x="44" y="39"/>
                  <a:pt x="43" y="39"/>
                  <a:pt x="43" y="39"/>
                </a:cubicBezTo>
                <a:close/>
                <a:moveTo>
                  <a:pt x="37" y="48"/>
                </a:moveTo>
                <a:cubicBezTo>
                  <a:pt x="36" y="50"/>
                  <a:pt x="37" y="52"/>
                  <a:pt x="38" y="53"/>
                </a:cubicBezTo>
                <a:cubicBezTo>
                  <a:pt x="38" y="54"/>
                  <a:pt x="37" y="54"/>
                  <a:pt x="36" y="55"/>
                </a:cubicBezTo>
                <a:cubicBezTo>
                  <a:pt x="35" y="54"/>
                  <a:pt x="33" y="54"/>
                  <a:pt x="31" y="55"/>
                </a:cubicBezTo>
                <a:cubicBezTo>
                  <a:pt x="29" y="57"/>
                  <a:pt x="29" y="59"/>
                  <a:pt x="29" y="60"/>
                </a:cubicBezTo>
                <a:cubicBezTo>
                  <a:pt x="28" y="61"/>
                  <a:pt x="27" y="61"/>
                  <a:pt x="26" y="61"/>
                </a:cubicBezTo>
                <a:cubicBezTo>
                  <a:pt x="26" y="60"/>
                  <a:pt x="24" y="58"/>
                  <a:pt x="22" y="58"/>
                </a:cubicBezTo>
                <a:cubicBezTo>
                  <a:pt x="20" y="58"/>
                  <a:pt x="18" y="60"/>
                  <a:pt x="18" y="61"/>
                </a:cubicBezTo>
                <a:cubicBezTo>
                  <a:pt x="17" y="61"/>
                  <a:pt x="16" y="61"/>
                  <a:pt x="15" y="60"/>
                </a:cubicBezTo>
                <a:cubicBezTo>
                  <a:pt x="15" y="59"/>
                  <a:pt x="15" y="57"/>
                  <a:pt x="13" y="55"/>
                </a:cubicBezTo>
                <a:cubicBezTo>
                  <a:pt x="11" y="54"/>
                  <a:pt x="9" y="54"/>
                  <a:pt x="8" y="55"/>
                </a:cubicBezTo>
                <a:cubicBezTo>
                  <a:pt x="7" y="54"/>
                  <a:pt x="6" y="54"/>
                  <a:pt x="6" y="53"/>
                </a:cubicBezTo>
                <a:cubicBezTo>
                  <a:pt x="7" y="52"/>
                  <a:pt x="8" y="50"/>
                  <a:pt x="7" y="48"/>
                </a:cubicBezTo>
                <a:cubicBezTo>
                  <a:pt x="7" y="46"/>
                  <a:pt x="5" y="44"/>
                  <a:pt x="3" y="44"/>
                </a:cubicBezTo>
                <a:cubicBezTo>
                  <a:pt x="3" y="44"/>
                  <a:pt x="3" y="43"/>
                  <a:pt x="3" y="43"/>
                </a:cubicBezTo>
                <a:cubicBezTo>
                  <a:pt x="3" y="42"/>
                  <a:pt x="3" y="42"/>
                  <a:pt x="3" y="41"/>
                </a:cubicBezTo>
                <a:cubicBezTo>
                  <a:pt x="5" y="41"/>
                  <a:pt x="7" y="40"/>
                  <a:pt x="7" y="38"/>
                </a:cubicBezTo>
                <a:cubicBezTo>
                  <a:pt x="8" y="36"/>
                  <a:pt x="7" y="34"/>
                  <a:pt x="6" y="33"/>
                </a:cubicBezTo>
                <a:cubicBezTo>
                  <a:pt x="6" y="32"/>
                  <a:pt x="7" y="31"/>
                  <a:pt x="8" y="30"/>
                </a:cubicBezTo>
                <a:cubicBezTo>
                  <a:pt x="9" y="32"/>
                  <a:pt x="11" y="32"/>
                  <a:pt x="13" y="30"/>
                </a:cubicBezTo>
                <a:cubicBezTo>
                  <a:pt x="15" y="29"/>
                  <a:pt x="15" y="27"/>
                  <a:pt x="15" y="25"/>
                </a:cubicBezTo>
                <a:cubicBezTo>
                  <a:pt x="16" y="25"/>
                  <a:pt x="17" y="25"/>
                  <a:pt x="18" y="24"/>
                </a:cubicBezTo>
                <a:cubicBezTo>
                  <a:pt x="18" y="26"/>
                  <a:pt x="20" y="27"/>
                  <a:pt x="22" y="27"/>
                </a:cubicBezTo>
                <a:cubicBezTo>
                  <a:pt x="24" y="27"/>
                  <a:pt x="26" y="26"/>
                  <a:pt x="26" y="24"/>
                </a:cubicBezTo>
                <a:cubicBezTo>
                  <a:pt x="27" y="25"/>
                  <a:pt x="28" y="25"/>
                  <a:pt x="29" y="25"/>
                </a:cubicBezTo>
                <a:cubicBezTo>
                  <a:pt x="29" y="27"/>
                  <a:pt x="29" y="29"/>
                  <a:pt x="31" y="30"/>
                </a:cubicBezTo>
                <a:cubicBezTo>
                  <a:pt x="33" y="32"/>
                  <a:pt x="35" y="32"/>
                  <a:pt x="36" y="30"/>
                </a:cubicBezTo>
                <a:cubicBezTo>
                  <a:pt x="37" y="31"/>
                  <a:pt x="38" y="32"/>
                  <a:pt x="38" y="33"/>
                </a:cubicBezTo>
                <a:cubicBezTo>
                  <a:pt x="37" y="34"/>
                  <a:pt x="36" y="36"/>
                  <a:pt x="37" y="38"/>
                </a:cubicBezTo>
                <a:cubicBezTo>
                  <a:pt x="37" y="40"/>
                  <a:pt x="39" y="41"/>
                  <a:pt x="41" y="41"/>
                </a:cubicBezTo>
                <a:cubicBezTo>
                  <a:pt x="41" y="42"/>
                  <a:pt x="41" y="42"/>
                  <a:pt x="41" y="43"/>
                </a:cubicBezTo>
                <a:cubicBezTo>
                  <a:pt x="41" y="43"/>
                  <a:pt x="41" y="44"/>
                  <a:pt x="41" y="44"/>
                </a:cubicBezTo>
                <a:cubicBezTo>
                  <a:pt x="39" y="44"/>
                  <a:pt x="37" y="46"/>
                  <a:pt x="37" y="48"/>
                </a:cubicBezTo>
                <a:close/>
                <a:moveTo>
                  <a:pt x="61" y="12"/>
                </a:moveTo>
                <a:cubicBezTo>
                  <a:pt x="61" y="12"/>
                  <a:pt x="61" y="11"/>
                  <a:pt x="61" y="11"/>
                </a:cubicBezTo>
                <a:cubicBezTo>
                  <a:pt x="60" y="11"/>
                  <a:pt x="60" y="11"/>
                  <a:pt x="59" y="11"/>
                </a:cubicBezTo>
                <a:cubicBezTo>
                  <a:pt x="59" y="11"/>
                  <a:pt x="59" y="11"/>
                  <a:pt x="59" y="11"/>
                </a:cubicBezTo>
                <a:cubicBezTo>
                  <a:pt x="59" y="11"/>
                  <a:pt x="59" y="11"/>
                  <a:pt x="59" y="11"/>
                </a:cubicBezTo>
                <a:cubicBezTo>
                  <a:pt x="59" y="11"/>
                  <a:pt x="59" y="11"/>
                  <a:pt x="59" y="11"/>
                </a:cubicBezTo>
                <a:cubicBezTo>
                  <a:pt x="59" y="10"/>
                  <a:pt x="59" y="10"/>
                  <a:pt x="59" y="10"/>
                </a:cubicBezTo>
                <a:cubicBezTo>
                  <a:pt x="59" y="10"/>
                  <a:pt x="60" y="10"/>
                  <a:pt x="60" y="9"/>
                </a:cubicBezTo>
                <a:cubicBezTo>
                  <a:pt x="60" y="9"/>
                  <a:pt x="60" y="8"/>
                  <a:pt x="60" y="7"/>
                </a:cubicBezTo>
                <a:cubicBezTo>
                  <a:pt x="59" y="6"/>
                  <a:pt x="58" y="5"/>
                  <a:pt x="57" y="4"/>
                </a:cubicBezTo>
                <a:cubicBezTo>
                  <a:pt x="57" y="4"/>
                  <a:pt x="57" y="4"/>
                  <a:pt x="56" y="4"/>
                </a:cubicBezTo>
                <a:cubicBezTo>
                  <a:pt x="56" y="4"/>
                  <a:pt x="56" y="4"/>
                  <a:pt x="56" y="4"/>
                </a:cubicBezTo>
                <a:cubicBezTo>
                  <a:pt x="55" y="4"/>
                  <a:pt x="55" y="4"/>
                  <a:pt x="55" y="4"/>
                </a:cubicBezTo>
                <a:cubicBezTo>
                  <a:pt x="54" y="4"/>
                  <a:pt x="54" y="4"/>
                  <a:pt x="54" y="4"/>
                </a:cubicBezTo>
                <a:cubicBezTo>
                  <a:pt x="54" y="4"/>
                  <a:pt x="54" y="4"/>
                  <a:pt x="54" y="4"/>
                </a:cubicBezTo>
                <a:cubicBezTo>
                  <a:pt x="54" y="4"/>
                  <a:pt x="55" y="3"/>
                  <a:pt x="54" y="2"/>
                </a:cubicBezTo>
                <a:cubicBezTo>
                  <a:pt x="54" y="2"/>
                  <a:pt x="54" y="1"/>
                  <a:pt x="53" y="1"/>
                </a:cubicBezTo>
                <a:cubicBezTo>
                  <a:pt x="52" y="1"/>
                  <a:pt x="51" y="0"/>
                  <a:pt x="50" y="0"/>
                </a:cubicBezTo>
                <a:cubicBezTo>
                  <a:pt x="49" y="0"/>
                  <a:pt x="49" y="0"/>
                  <a:pt x="49" y="0"/>
                </a:cubicBezTo>
                <a:cubicBezTo>
                  <a:pt x="49" y="0"/>
                  <a:pt x="48" y="0"/>
                  <a:pt x="48" y="0"/>
                </a:cubicBezTo>
                <a:cubicBezTo>
                  <a:pt x="48" y="1"/>
                  <a:pt x="47" y="1"/>
                  <a:pt x="47" y="2"/>
                </a:cubicBezTo>
                <a:cubicBezTo>
                  <a:pt x="47" y="2"/>
                  <a:pt x="47" y="2"/>
                  <a:pt x="47" y="2"/>
                </a:cubicBezTo>
                <a:cubicBezTo>
                  <a:pt x="47" y="2"/>
                  <a:pt x="47" y="2"/>
                  <a:pt x="47" y="2"/>
                </a:cubicBezTo>
                <a:cubicBezTo>
                  <a:pt x="47" y="1"/>
                  <a:pt x="46" y="1"/>
                  <a:pt x="46" y="0"/>
                </a:cubicBezTo>
                <a:cubicBezTo>
                  <a:pt x="46" y="0"/>
                  <a:pt x="45" y="0"/>
                  <a:pt x="45" y="0"/>
                </a:cubicBezTo>
                <a:cubicBezTo>
                  <a:pt x="45" y="0"/>
                  <a:pt x="45" y="0"/>
                  <a:pt x="44" y="0"/>
                </a:cubicBezTo>
                <a:cubicBezTo>
                  <a:pt x="43" y="0"/>
                  <a:pt x="42" y="1"/>
                  <a:pt x="41" y="1"/>
                </a:cubicBezTo>
                <a:cubicBezTo>
                  <a:pt x="40" y="1"/>
                  <a:pt x="40" y="2"/>
                  <a:pt x="40" y="2"/>
                </a:cubicBezTo>
                <a:cubicBezTo>
                  <a:pt x="40" y="3"/>
                  <a:pt x="40" y="4"/>
                  <a:pt x="40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39" y="4"/>
                </a:cubicBezTo>
                <a:cubicBezTo>
                  <a:pt x="39" y="4"/>
                  <a:pt x="39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7" y="4"/>
                  <a:pt x="37" y="4"/>
                  <a:pt x="37" y="4"/>
                </a:cubicBezTo>
                <a:cubicBezTo>
                  <a:pt x="36" y="5"/>
                  <a:pt x="35" y="6"/>
                  <a:pt x="34" y="7"/>
                </a:cubicBezTo>
                <a:cubicBezTo>
                  <a:pt x="34" y="8"/>
                  <a:pt x="34" y="9"/>
                  <a:pt x="34" y="9"/>
                </a:cubicBezTo>
                <a:cubicBezTo>
                  <a:pt x="34" y="10"/>
                  <a:pt x="35" y="10"/>
                  <a:pt x="35" y="10"/>
                </a:cubicBezTo>
                <a:cubicBezTo>
                  <a:pt x="35" y="10"/>
                  <a:pt x="35" y="10"/>
                  <a:pt x="35" y="11"/>
                </a:cubicBezTo>
                <a:cubicBezTo>
                  <a:pt x="35" y="11"/>
                  <a:pt x="35" y="11"/>
                  <a:pt x="35" y="11"/>
                </a:cubicBezTo>
                <a:cubicBezTo>
                  <a:pt x="35" y="11"/>
                  <a:pt x="35" y="11"/>
                  <a:pt x="35" y="11"/>
                </a:cubicBezTo>
                <a:cubicBezTo>
                  <a:pt x="34" y="11"/>
                  <a:pt x="34" y="11"/>
                  <a:pt x="34" y="11"/>
                </a:cubicBezTo>
                <a:cubicBezTo>
                  <a:pt x="33" y="11"/>
                  <a:pt x="33" y="12"/>
                  <a:pt x="33" y="12"/>
                </a:cubicBezTo>
                <a:cubicBezTo>
                  <a:pt x="33" y="13"/>
                  <a:pt x="33" y="14"/>
                  <a:pt x="33" y="14"/>
                </a:cubicBezTo>
                <a:cubicBezTo>
                  <a:pt x="33" y="15"/>
                  <a:pt x="33" y="16"/>
                  <a:pt x="33" y="16"/>
                </a:cubicBezTo>
                <a:cubicBezTo>
                  <a:pt x="33" y="17"/>
                  <a:pt x="33" y="17"/>
                  <a:pt x="33" y="18"/>
                </a:cubicBezTo>
                <a:cubicBezTo>
                  <a:pt x="34" y="18"/>
                  <a:pt x="34" y="18"/>
                  <a:pt x="35" y="18"/>
                </a:cubicBezTo>
                <a:cubicBezTo>
                  <a:pt x="35" y="18"/>
                  <a:pt x="35" y="18"/>
                  <a:pt x="35" y="18"/>
                </a:cubicBezTo>
                <a:cubicBezTo>
                  <a:pt x="35" y="18"/>
                  <a:pt x="35" y="18"/>
                  <a:pt x="35" y="18"/>
                </a:cubicBezTo>
                <a:cubicBezTo>
                  <a:pt x="35" y="18"/>
                  <a:pt x="35" y="18"/>
                  <a:pt x="35" y="18"/>
                </a:cubicBezTo>
                <a:cubicBezTo>
                  <a:pt x="35" y="18"/>
                  <a:pt x="35" y="18"/>
                  <a:pt x="35" y="18"/>
                </a:cubicBezTo>
                <a:cubicBezTo>
                  <a:pt x="35" y="19"/>
                  <a:pt x="34" y="19"/>
                  <a:pt x="34" y="20"/>
                </a:cubicBezTo>
                <a:cubicBezTo>
                  <a:pt x="34" y="20"/>
                  <a:pt x="34" y="21"/>
                  <a:pt x="34" y="21"/>
                </a:cubicBezTo>
                <a:cubicBezTo>
                  <a:pt x="35" y="22"/>
                  <a:pt x="36" y="23"/>
                  <a:pt x="37" y="24"/>
                </a:cubicBezTo>
                <a:cubicBezTo>
                  <a:pt x="37" y="25"/>
                  <a:pt x="37" y="25"/>
                  <a:pt x="38" y="25"/>
                </a:cubicBezTo>
                <a:cubicBezTo>
                  <a:pt x="38" y="25"/>
                  <a:pt x="38" y="25"/>
                  <a:pt x="38" y="25"/>
                </a:cubicBezTo>
                <a:cubicBezTo>
                  <a:pt x="39" y="25"/>
                  <a:pt x="39" y="25"/>
                  <a:pt x="39" y="24"/>
                </a:cubicBezTo>
                <a:cubicBezTo>
                  <a:pt x="40" y="24"/>
                  <a:pt x="40" y="24"/>
                  <a:pt x="40" y="24"/>
                </a:cubicBezTo>
                <a:cubicBezTo>
                  <a:pt x="40" y="24"/>
                  <a:pt x="40" y="24"/>
                  <a:pt x="40" y="25"/>
                </a:cubicBezTo>
                <a:cubicBezTo>
                  <a:pt x="40" y="25"/>
                  <a:pt x="40" y="26"/>
                  <a:pt x="40" y="26"/>
                </a:cubicBezTo>
                <a:cubicBezTo>
                  <a:pt x="40" y="27"/>
                  <a:pt x="40" y="27"/>
                  <a:pt x="41" y="27"/>
                </a:cubicBezTo>
                <a:cubicBezTo>
                  <a:pt x="42" y="28"/>
                  <a:pt x="43" y="28"/>
                  <a:pt x="44" y="29"/>
                </a:cubicBezTo>
                <a:cubicBezTo>
                  <a:pt x="45" y="29"/>
                  <a:pt x="45" y="29"/>
                  <a:pt x="45" y="29"/>
                </a:cubicBezTo>
                <a:cubicBezTo>
                  <a:pt x="45" y="29"/>
                  <a:pt x="46" y="28"/>
                  <a:pt x="46" y="28"/>
                </a:cubicBezTo>
                <a:cubicBezTo>
                  <a:pt x="46" y="28"/>
                  <a:pt x="47" y="27"/>
                  <a:pt x="47" y="27"/>
                </a:cubicBezTo>
                <a:cubicBezTo>
                  <a:pt x="47" y="27"/>
                  <a:pt x="47" y="27"/>
                  <a:pt x="47" y="27"/>
                </a:cubicBezTo>
                <a:cubicBezTo>
                  <a:pt x="47" y="27"/>
                  <a:pt x="47" y="27"/>
                  <a:pt x="47" y="27"/>
                </a:cubicBezTo>
                <a:cubicBezTo>
                  <a:pt x="47" y="27"/>
                  <a:pt x="48" y="28"/>
                  <a:pt x="48" y="28"/>
                </a:cubicBezTo>
                <a:cubicBezTo>
                  <a:pt x="48" y="28"/>
                  <a:pt x="49" y="29"/>
                  <a:pt x="49" y="29"/>
                </a:cubicBezTo>
                <a:cubicBezTo>
                  <a:pt x="49" y="29"/>
                  <a:pt x="49" y="29"/>
                  <a:pt x="50" y="29"/>
                </a:cubicBezTo>
                <a:cubicBezTo>
                  <a:pt x="51" y="28"/>
                  <a:pt x="52" y="28"/>
                  <a:pt x="53" y="27"/>
                </a:cubicBezTo>
                <a:cubicBezTo>
                  <a:pt x="54" y="27"/>
                  <a:pt x="54" y="27"/>
                  <a:pt x="54" y="26"/>
                </a:cubicBezTo>
                <a:cubicBezTo>
                  <a:pt x="55" y="26"/>
                  <a:pt x="54" y="25"/>
                  <a:pt x="54" y="25"/>
                </a:cubicBezTo>
                <a:cubicBezTo>
                  <a:pt x="54" y="24"/>
                  <a:pt x="54" y="24"/>
                  <a:pt x="54" y="24"/>
                </a:cubicBezTo>
                <a:cubicBezTo>
                  <a:pt x="54" y="24"/>
                  <a:pt x="54" y="24"/>
                  <a:pt x="54" y="24"/>
                </a:cubicBezTo>
                <a:cubicBezTo>
                  <a:pt x="54" y="24"/>
                  <a:pt x="54" y="24"/>
                  <a:pt x="55" y="24"/>
                </a:cubicBezTo>
                <a:cubicBezTo>
                  <a:pt x="55" y="25"/>
                  <a:pt x="55" y="25"/>
                  <a:pt x="56" y="25"/>
                </a:cubicBezTo>
                <a:cubicBezTo>
                  <a:pt x="56" y="25"/>
                  <a:pt x="56" y="25"/>
                  <a:pt x="56" y="25"/>
                </a:cubicBezTo>
                <a:cubicBezTo>
                  <a:pt x="57" y="25"/>
                  <a:pt x="57" y="25"/>
                  <a:pt x="57" y="24"/>
                </a:cubicBezTo>
                <a:cubicBezTo>
                  <a:pt x="58" y="23"/>
                  <a:pt x="59" y="22"/>
                  <a:pt x="60" y="21"/>
                </a:cubicBezTo>
                <a:cubicBezTo>
                  <a:pt x="60" y="21"/>
                  <a:pt x="60" y="20"/>
                  <a:pt x="60" y="20"/>
                </a:cubicBezTo>
                <a:cubicBezTo>
                  <a:pt x="60" y="19"/>
                  <a:pt x="59" y="19"/>
                  <a:pt x="59" y="18"/>
                </a:cubicBezTo>
                <a:cubicBezTo>
                  <a:pt x="59" y="18"/>
                  <a:pt x="59" y="18"/>
                  <a:pt x="59" y="18"/>
                </a:cubicBezTo>
                <a:cubicBezTo>
                  <a:pt x="59" y="18"/>
                  <a:pt x="59" y="18"/>
                  <a:pt x="59" y="18"/>
                </a:cubicBezTo>
                <a:cubicBezTo>
                  <a:pt x="59" y="18"/>
                  <a:pt x="59" y="18"/>
                  <a:pt x="59" y="18"/>
                </a:cubicBezTo>
                <a:cubicBezTo>
                  <a:pt x="60" y="18"/>
                  <a:pt x="60" y="18"/>
                  <a:pt x="60" y="18"/>
                </a:cubicBezTo>
                <a:cubicBezTo>
                  <a:pt x="61" y="17"/>
                  <a:pt x="61" y="17"/>
                  <a:pt x="61" y="16"/>
                </a:cubicBezTo>
                <a:cubicBezTo>
                  <a:pt x="61" y="16"/>
                  <a:pt x="62" y="15"/>
                  <a:pt x="62" y="14"/>
                </a:cubicBezTo>
                <a:cubicBezTo>
                  <a:pt x="62" y="14"/>
                  <a:pt x="61" y="13"/>
                  <a:pt x="61" y="12"/>
                </a:cubicBezTo>
                <a:close/>
                <a:moveTo>
                  <a:pt x="58" y="15"/>
                </a:moveTo>
                <a:cubicBezTo>
                  <a:pt x="57" y="15"/>
                  <a:pt x="56" y="16"/>
                  <a:pt x="56" y="17"/>
                </a:cubicBezTo>
                <a:cubicBezTo>
                  <a:pt x="55" y="18"/>
                  <a:pt x="56" y="20"/>
                  <a:pt x="57" y="21"/>
                </a:cubicBezTo>
                <a:cubicBezTo>
                  <a:pt x="56" y="21"/>
                  <a:pt x="56" y="21"/>
                  <a:pt x="56" y="22"/>
                </a:cubicBezTo>
                <a:cubicBezTo>
                  <a:pt x="55" y="21"/>
                  <a:pt x="53" y="21"/>
                  <a:pt x="52" y="22"/>
                </a:cubicBezTo>
                <a:cubicBezTo>
                  <a:pt x="51" y="23"/>
                  <a:pt x="51" y="24"/>
                  <a:pt x="51" y="25"/>
                </a:cubicBezTo>
                <a:cubicBezTo>
                  <a:pt x="51" y="25"/>
                  <a:pt x="50" y="25"/>
                  <a:pt x="50" y="25"/>
                </a:cubicBezTo>
                <a:cubicBezTo>
                  <a:pt x="49" y="24"/>
                  <a:pt x="48" y="24"/>
                  <a:pt x="47" y="24"/>
                </a:cubicBezTo>
                <a:cubicBezTo>
                  <a:pt x="46" y="24"/>
                  <a:pt x="45" y="24"/>
                  <a:pt x="44" y="25"/>
                </a:cubicBezTo>
                <a:cubicBezTo>
                  <a:pt x="44" y="25"/>
                  <a:pt x="43" y="25"/>
                  <a:pt x="43" y="25"/>
                </a:cubicBezTo>
                <a:cubicBezTo>
                  <a:pt x="43" y="24"/>
                  <a:pt x="43" y="23"/>
                  <a:pt x="42" y="22"/>
                </a:cubicBezTo>
                <a:cubicBezTo>
                  <a:pt x="41" y="21"/>
                  <a:pt x="39" y="21"/>
                  <a:pt x="38" y="22"/>
                </a:cubicBezTo>
                <a:cubicBezTo>
                  <a:pt x="38" y="21"/>
                  <a:pt x="38" y="21"/>
                  <a:pt x="37" y="21"/>
                </a:cubicBezTo>
                <a:cubicBezTo>
                  <a:pt x="38" y="20"/>
                  <a:pt x="39" y="18"/>
                  <a:pt x="38" y="17"/>
                </a:cubicBezTo>
                <a:cubicBezTo>
                  <a:pt x="38" y="16"/>
                  <a:pt x="37" y="15"/>
                  <a:pt x="36" y="15"/>
                </a:cubicBezTo>
                <a:cubicBezTo>
                  <a:pt x="36" y="15"/>
                  <a:pt x="36" y="15"/>
                  <a:pt x="36" y="14"/>
                </a:cubicBezTo>
                <a:cubicBezTo>
                  <a:pt x="36" y="14"/>
                  <a:pt x="36" y="14"/>
                  <a:pt x="36" y="14"/>
                </a:cubicBezTo>
                <a:cubicBezTo>
                  <a:pt x="37" y="14"/>
                  <a:pt x="38" y="13"/>
                  <a:pt x="38" y="11"/>
                </a:cubicBezTo>
                <a:cubicBezTo>
                  <a:pt x="39" y="10"/>
                  <a:pt x="38" y="9"/>
                  <a:pt x="37" y="8"/>
                </a:cubicBezTo>
                <a:cubicBezTo>
                  <a:pt x="38" y="8"/>
                  <a:pt x="38" y="7"/>
                  <a:pt x="38" y="7"/>
                </a:cubicBezTo>
                <a:cubicBezTo>
                  <a:pt x="39" y="8"/>
                  <a:pt x="41" y="8"/>
                  <a:pt x="42" y="7"/>
                </a:cubicBezTo>
                <a:cubicBezTo>
                  <a:pt x="43" y="6"/>
                  <a:pt x="43" y="5"/>
                  <a:pt x="43" y="4"/>
                </a:cubicBezTo>
                <a:cubicBezTo>
                  <a:pt x="43" y="3"/>
                  <a:pt x="44" y="3"/>
                  <a:pt x="44" y="3"/>
                </a:cubicBezTo>
                <a:cubicBezTo>
                  <a:pt x="45" y="4"/>
                  <a:pt x="46" y="5"/>
                  <a:pt x="47" y="5"/>
                </a:cubicBezTo>
                <a:cubicBezTo>
                  <a:pt x="48" y="5"/>
                  <a:pt x="49" y="4"/>
                  <a:pt x="50" y="3"/>
                </a:cubicBezTo>
                <a:cubicBezTo>
                  <a:pt x="50" y="3"/>
                  <a:pt x="51" y="3"/>
                  <a:pt x="51" y="4"/>
                </a:cubicBezTo>
                <a:cubicBezTo>
                  <a:pt x="51" y="5"/>
                  <a:pt x="51" y="6"/>
                  <a:pt x="52" y="7"/>
                </a:cubicBezTo>
                <a:cubicBezTo>
                  <a:pt x="53" y="8"/>
                  <a:pt x="55" y="8"/>
                  <a:pt x="56" y="7"/>
                </a:cubicBezTo>
                <a:cubicBezTo>
                  <a:pt x="56" y="7"/>
                  <a:pt x="56" y="8"/>
                  <a:pt x="57" y="8"/>
                </a:cubicBezTo>
                <a:cubicBezTo>
                  <a:pt x="56" y="9"/>
                  <a:pt x="55" y="10"/>
                  <a:pt x="56" y="11"/>
                </a:cubicBezTo>
                <a:cubicBezTo>
                  <a:pt x="56" y="13"/>
                  <a:pt x="57" y="14"/>
                  <a:pt x="58" y="14"/>
                </a:cubicBezTo>
                <a:cubicBezTo>
                  <a:pt x="58" y="14"/>
                  <a:pt x="59" y="14"/>
                  <a:pt x="59" y="14"/>
                </a:cubicBezTo>
                <a:cubicBezTo>
                  <a:pt x="59" y="15"/>
                  <a:pt x="58" y="15"/>
                  <a:pt x="58" y="15"/>
                </a:cubicBezTo>
                <a:close/>
              </a:path>
            </a:pathLst>
          </a:custGeom>
          <a:solidFill>
            <a:srgbClr val="E7E6E6">
              <a:lumMod val="75000"/>
              <a:alpha val="75000"/>
            </a:srgbClr>
          </a:solidFill>
          <a:ln>
            <a:noFill/>
          </a:ln>
        </p:spPr>
        <p:txBody>
          <a:bodyPr vert="horz" wrap="square" lIns="91412" tIns="45707" rIns="91412" bIns="45707" numCol="1" anchor="t" anchorCtr="0" compatLnSpc="1"/>
          <a:lstStyle/>
          <a:p>
            <a:pPr defTabSz="1218565">
              <a:defRPr/>
            </a:pPr>
            <a:endParaRPr lang="en-US" sz="1800" kern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08" name="Freeform 30"/>
          <p:cNvSpPr>
            <a:spLocks noEditPoints="1"/>
          </p:cNvSpPr>
          <p:nvPr/>
        </p:nvSpPr>
        <p:spPr bwMode="auto">
          <a:xfrm>
            <a:off x="5094605" y="5454015"/>
            <a:ext cx="299720" cy="284480"/>
          </a:xfrm>
          <a:custGeom>
            <a:avLst/>
            <a:gdLst>
              <a:gd name="T0" fmla="*/ 75 w 75"/>
              <a:gd name="T1" fmla="*/ 27 h 71"/>
              <a:gd name="T2" fmla="*/ 69 w 75"/>
              <a:gd name="T3" fmla="*/ 14 h 71"/>
              <a:gd name="T4" fmla="*/ 64 w 75"/>
              <a:gd name="T5" fmla="*/ 0 h 71"/>
              <a:gd name="T6" fmla="*/ 5 w 75"/>
              <a:gd name="T7" fmla="*/ 11 h 71"/>
              <a:gd name="T8" fmla="*/ 1 w 75"/>
              <a:gd name="T9" fmla="*/ 26 h 71"/>
              <a:gd name="T10" fmla="*/ 0 w 75"/>
              <a:gd name="T11" fmla="*/ 31 h 71"/>
              <a:gd name="T12" fmla="*/ 1 w 75"/>
              <a:gd name="T13" fmla="*/ 65 h 71"/>
              <a:gd name="T14" fmla="*/ 70 w 75"/>
              <a:gd name="T15" fmla="*/ 71 h 71"/>
              <a:gd name="T16" fmla="*/ 70 w 75"/>
              <a:gd name="T17" fmla="*/ 61 h 71"/>
              <a:gd name="T18" fmla="*/ 4 w 75"/>
              <a:gd name="T19" fmla="*/ 26 h 71"/>
              <a:gd name="T20" fmla="*/ 71 w 75"/>
              <a:gd name="T21" fmla="*/ 26 h 71"/>
              <a:gd name="T22" fmla="*/ 58 w 75"/>
              <a:gd name="T23" fmla="*/ 33 h 71"/>
              <a:gd name="T24" fmla="*/ 54 w 75"/>
              <a:gd name="T25" fmla="*/ 28 h 71"/>
              <a:gd name="T26" fmla="*/ 52 w 75"/>
              <a:gd name="T27" fmla="*/ 31 h 71"/>
              <a:gd name="T28" fmla="*/ 44 w 75"/>
              <a:gd name="T29" fmla="*/ 31 h 71"/>
              <a:gd name="T30" fmla="*/ 52 w 75"/>
              <a:gd name="T31" fmla="*/ 31 h 71"/>
              <a:gd name="T32" fmla="*/ 37 w 75"/>
              <a:gd name="T33" fmla="*/ 33 h 71"/>
              <a:gd name="T34" fmla="*/ 42 w 75"/>
              <a:gd name="T35" fmla="*/ 28 h 71"/>
              <a:gd name="T36" fmla="*/ 28 w 75"/>
              <a:gd name="T37" fmla="*/ 33 h 71"/>
              <a:gd name="T38" fmla="*/ 23 w 75"/>
              <a:gd name="T39" fmla="*/ 28 h 71"/>
              <a:gd name="T40" fmla="*/ 21 w 75"/>
              <a:gd name="T41" fmla="*/ 28 h 71"/>
              <a:gd name="T42" fmla="*/ 17 w 75"/>
              <a:gd name="T43" fmla="*/ 33 h 71"/>
              <a:gd name="T44" fmla="*/ 21 w 75"/>
              <a:gd name="T45" fmla="*/ 28 h 71"/>
              <a:gd name="T46" fmla="*/ 18 w 75"/>
              <a:gd name="T47" fmla="*/ 35 h 71"/>
              <a:gd name="T48" fmla="*/ 28 w 75"/>
              <a:gd name="T49" fmla="*/ 35 h 71"/>
              <a:gd name="T50" fmla="*/ 38 w 75"/>
              <a:gd name="T51" fmla="*/ 35 h 71"/>
              <a:gd name="T52" fmla="*/ 48 w 75"/>
              <a:gd name="T53" fmla="*/ 35 h 71"/>
              <a:gd name="T54" fmla="*/ 58 w 75"/>
              <a:gd name="T55" fmla="*/ 35 h 71"/>
              <a:gd name="T56" fmla="*/ 67 w 75"/>
              <a:gd name="T57" fmla="*/ 62 h 71"/>
              <a:gd name="T58" fmla="*/ 29 w 75"/>
              <a:gd name="T59" fmla="*/ 40 h 71"/>
              <a:gd name="T60" fmla="*/ 13 w 75"/>
              <a:gd name="T61" fmla="*/ 62 h 71"/>
              <a:gd name="T62" fmla="*/ 12 w 75"/>
              <a:gd name="T63" fmla="*/ 33 h 71"/>
              <a:gd name="T64" fmla="*/ 28 w 75"/>
              <a:gd name="T65" fmla="*/ 42 h 71"/>
              <a:gd name="T66" fmla="*/ 68 w 75"/>
              <a:gd name="T67" fmla="*/ 33 h 71"/>
              <a:gd name="T68" fmla="*/ 64 w 75"/>
              <a:gd name="T69" fmla="*/ 28 h 71"/>
              <a:gd name="T70" fmla="*/ 68 w 75"/>
              <a:gd name="T71" fmla="*/ 33 h 71"/>
              <a:gd name="T72" fmla="*/ 11 w 75"/>
              <a:gd name="T73" fmla="*/ 14 h 71"/>
              <a:gd name="T74" fmla="*/ 11 w 75"/>
              <a:gd name="T75" fmla="*/ 3 h 71"/>
              <a:gd name="T76" fmla="*/ 67 w 75"/>
              <a:gd name="T77" fmla="*/ 11 h 71"/>
              <a:gd name="T78" fmla="*/ 11 w 75"/>
              <a:gd name="T79" fmla="*/ 31 h 71"/>
              <a:gd name="T80" fmla="*/ 3 w 75"/>
              <a:gd name="T81" fmla="*/ 31 h 71"/>
              <a:gd name="T82" fmla="*/ 4 w 75"/>
              <a:gd name="T83" fmla="*/ 65 h 71"/>
              <a:gd name="T84" fmla="*/ 29 w 75"/>
              <a:gd name="T85" fmla="*/ 64 h 71"/>
              <a:gd name="T86" fmla="*/ 71 w 75"/>
              <a:gd name="T87" fmla="*/ 67 h 71"/>
              <a:gd name="T88" fmla="*/ 4 w 75"/>
              <a:gd name="T89" fmla="*/ 67 h 71"/>
              <a:gd name="T90" fmla="*/ 62 w 75"/>
              <a:gd name="T91" fmla="*/ 56 h 71"/>
              <a:gd name="T92" fmla="*/ 39 w 75"/>
              <a:gd name="T93" fmla="*/ 40 h 71"/>
              <a:gd name="T94" fmla="*/ 39 w 75"/>
              <a:gd name="T95" fmla="*/ 57 h 71"/>
              <a:gd name="T96" fmla="*/ 60 w 75"/>
              <a:gd name="T97" fmla="*/ 55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75" h="71">
                <a:moveTo>
                  <a:pt x="75" y="31"/>
                </a:moveTo>
                <a:cubicBezTo>
                  <a:pt x="75" y="28"/>
                  <a:pt x="75" y="28"/>
                  <a:pt x="75" y="28"/>
                </a:cubicBezTo>
                <a:cubicBezTo>
                  <a:pt x="75" y="27"/>
                  <a:pt x="75" y="27"/>
                  <a:pt x="75" y="27"/>
                </a:cubicBezTo>
                <a:cubicBezTo>
                  <a:pt x="75" y="27"/>
                  <a:pt x="75" y="26"/>
                  <a:pt x="75" y="26"/>
                </a:cubicBezTo>
                <a:cubicBezTo>
                  <a:pt x="70" y="14"/>
                  <a:pt x="70" y="14"/>
                  <a:pt x="70" y="14"/>
                </a:cubicBezTo>
                <a:cubicBezTo>
                  <a:pt x="70" y="14"/>
                  <a:pt x="69" y="14"/>
                  <a:pt x="69" y="14"/>
                </a:cubicBezTo>
                <a:cubicBezTo>
                  <a:pt x="70" y="13"/>
                  <a:pt x="70" y="12"/>
                  <a:pt x="70" y="11"/>
                </a:cubicBezTo>
                <a:cubicBezTo>
                  <a:pt x="70" y="5"/>
                  <a:pt x="70" y="5"/>
                  <a:pt x="70" y="5"/>
                </a:cubicBezTo>
                <a:cubicBezTo>
                  <a:pt x="70" y="2"/>
                  <a:pt x="67" y="0"/>
                  <a:pt x="64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8" y="0"/>
                  <a:pt x="5" y="2"/>
                  <a:pt x="5" y="5"/>
                </a:cubicBezTo>
                <a:cubicBezTo>
                  <a:pt x="5" y="11"/>
                  <a:pt x="5" y="11"/>
                  <a:pt x="5" y="11"/>
                </a:cubicBezTo>
                <a:cubicBezTo>
                  <a:pt x="5" y="12"/>
                  <a:pt x="5" y="13"/>
                  <a:pt x="6" y="14"/>
                </a:cubicBezTo>
                <a:cubicBezTo>
                  <a:pt x="6" y="14"/>
                  <a:pt x="6" y="14"/>
                  <a:pt x="5" y="14"/>
                </a:cubicBezTo>
                <a:cubicBezTo>
                  <a:pt x="1" y="26"/>
                  <a:pt x="1" y="26"/>
                  <a:pt x="1" y="26"/>
                </a:cubicBezTo>
                <a:cubicBezTo>
                  <a:pt x="0" y="26"/>
                  <a:pt x="0" y="27"/>
                  <a:pt x="0" y="27"/>
                </a:cubicBezTo>
                <a:cubicBezTo>
                  <a:pt x="0" y="27"/>
                  <a:pt x="0" y="27"/>
                  <a:pt x="0" y="28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33"/>
                  <a:pt x="2" y="36"/>
                  <a:pt x="5" y="36"/>
                </a:cubicBezTo>
                <a:cubicBezTo>
                  <a:pt x="5" y="61"/>
                  <a:pt x="5" y="61"/>
                  <a:pt x="5" y="61"/>
                </a:cubicBezTo>
                <a:cubicBezTo>
                  <a:pt x="3" y="61"/>
                  <a:pt x="1" y="63"/>
                  <a:pt x="1" y="65"/>
                </a:cubicBezTo>
                <a:cubicBezTo>
                  <a:pt x="1" y="67"/>
                  <a:pt x="1" y="67"/>
                  <a:pt x="1" y="67"/>
                </a:cubicBezTo>
                <a:cubicBezTo>
                  <a:pt x="1" y="69"/>
                  <a:pt x="3" y="71"/>
                  <a:pt x="6" y="71"/>
                </a:cubicBezTo>
                <a:cubicBezTo>
                  <a:pt x="70" y="71"/>
                  <a:pt x="70" y="71"/>
                  <a:pt x="70" y="71"/>
                </a:cubicBezTo>
                <a:cubicBezTo>
                  <a:pt x="72" y="71"/>
                  <a:pt x="74" y="69"/>
                  <a:pt x="74" y="67"/>
                </a:cubicBezTo>
                <a:cubicBezTo>
                  <a:pt x="74" y="65"/>
                  <a:pt x="74" y="65"/>
                  <a:pt x="74" y="65"/>
                </a:cubicBezTo>
                <a:cubicBezTo>
                  <a:pt x="74" y="63"/>
                  <a:pt x="72" y="61"/>
                  <a:pt x="70" y="61"/>
                </a:cubicBezTo>
                <a:cubicBezTo>
                  <a:pt x="70" y="36"/>
                  <a:pt x="70" y="36"/>
                  <a:pt x="70" y="36"/>
                </a:cubicBezTo>
                <a:cubicBezTo>
                  <a:pt x="73" y="36"/>
                  <a:pt x="75" y="33"/>
                  <a:pt x="75" y="31"/>
                </a:cubicBezTo>
                <a:close/>
                <a:moveTo>
                  <a:pt x="4" y="26"/>
                </a:moveTo>
                <a:cubicBezTo>
                  <a:pt x="8" y="16"/>
                  <a:pt x="8" y="16"/>
                  <a:pt x="8" y="16"/>
                </a:cubicBezTo>
                <a:cubicBezTo>
                  <a:pt x="67" y="16"/>
                  <a:pt x="67" y="16"/>
                  <a:pt x="67" y="16"/>
                </a:cubicBezTo>
                <a:cubicBezTo>
                  <a:pt x="71" y="26"/>
                  <a:pt x="71" y="26"/>
                  <a:pt x="71" y="26"/>
                </a:cubicBezTo>
                <a:lnTo>
                  <a:pt x="4" y="26"/>
                </a:lnTo>
                <a:close/>
                <a:moveTo>
                  <a:pt x="62" y="31"/>
                </a:moveTo>
                <a:cubicBezTo>
                  <a:pt x="62" y="32"/>
                  <a:pt x="60" y="33"/>
                  <a:pt x="58" y="33"/>
                </a:cubicBezTo>
                <a:cubicBezTo>
                  <a:pt x="57" y="33"/>
                  <a:pt x="57" y="33"/>
                  <a:pt x="57" y="33"/>
                </a:cubicBezTo>
                <a:cubicBezTo>
                  <a:pt x="55" y="33"/>
                  <a:pt x="54" y="32"/>
                  <a:pt x="54" y="31"/>
                </a:cubicBezTo>
                <a:cubicBezTo>
                  <a:pt x="54" y="28"/>
                  <a:pt x="54" y="28"/>
                  <a:pt x="54" y="28"/>
                </a:cubicBezTo>
                <a:cubicBezTo>
                  <a:pt x="62" y="28"/>
                  <a:pt x="62" y="28"/>
                  <a:pt x="62" y="28"/>
                </a:cubicBezTo>
                <a:lnTo>
                  <a:pt x="62" y="31"/>
                </a:lnTo>
                <a:close/>
                <a:moveTo>
                  <a:pt x="52" y="31"/>
                </a:moveTo>
                <a:cubicBezTo>
                  <a:pt x="52" y="32"/>
                  <a:pt x="50" y="33"/>
                  <a:pt x="48" y="33"/>
                </a:cubicBezTo>
                <a:cubicBezTo>
                  <a:pt x="47" y="33"/>
                  <a:pt x="47" y="33"/>
                  <a:pt x="47" y="33"/>
                </a:cubicBezTo>
                <a:cubicBezTo>
                  <a:pt x="45" y="33"/>
                  <a:pt x="44" y="32"/>
                  <a:pt x="44" y="31"/>
                </a:cubicBezTo>
                <a:cubicBezTo>
                  <a:pt x="44" y="28"/>
                  <a:pt x="44" y="28"/>
                  <a:pt x="44" y="28"/>
                </a:cubicBezTo>
                <a:cubicBezTo>
                  <a:pt x="52" y="28"/>
                  <a:pt x="52" y="28"/>
                  <a:pt x="52" y="28"/>
                </a:cubicBezTo>
                <a:lnTo>
                  <a:pt x="52" y="31"/>
                </a:lnTo>
                <a:close/>
                <a:moveTo>
                  <a:pt x="42" y="31"/>
                </a:moveTo>
                <a:cubicBezTo>
                  <a:pt x="42" y="32"/>
                  <a:pt x="40" y="33"/>
                  <a:pt x="38" y="33"/>
                </a:cubicBezTo>
                <a:cubicBezTo>
                  <a:pt x="37" y="33"/>
                  <a:pt x="37" y="33"/>
                  <a:pt x="37" y="33"/>
                </a:cubicBezTo>
                <a:cubicBezTo>
                  <a:pt x="35" y="33"/>
                  <a:pt x="34" y="32"/>
                  <a:pt x="34" y="31"/>
                </a:cubicBezTo>
                <a:cubicBezTo>
                  <a:pt x="34" y="28"/>
                  <a:pt x="34" y="28"/>
                  <a:pt x="34" y="28"/>
                </a:cubicBezTo>
                <a:cubicBezTo>
                  <a:pt x="42" y="28"/>
                  <a:pt x="42" y="28"/>
                  <a:pt x="42" y="28"/>
                </a:cubicBezTo>
                <a:lnTo>
                  <a:pt x="42" y="31"/>
                </a:lnTo>
                <a:close/>
                <a:moveTo>
                  <a:pt x="32" y="31"/>
                </a:moveTo>
                <a:cubicBezTo>
                  <a:pt x="32" y="32"/>
                  <a:pt x="30" y="33"/>
                  <a:pt x="28" y="33"/>
                </a:cubicBezTo>
                <a:cubicBezTo>
                  <a:pt x="27" y="33"/>
                  <a:pt x="27" y="33"/>
                  <a:pt x="27" y="33"/>
                </a:cubicBezTo>
                <a:cubicBezTo>
                  <a:pt x="25" y="33"/>
                  <a:pt x="23" y="32"/>
                  <a:pt x="23" y="31"/>
                </a:cubicBezTo>
                <a:cubicBezTo>
                  <a:pt x="23" y="28"/>
                  <a:pt x="23" y="28"/>
                  <a:pt x="23" y="28"/>
                </a:cubicBezTo>
                <a:cubicBezTo>
                  <a:pt x="32" y="28"/>
                  <a:pt x="32" y="28"/>
                  <a:pt x="32" y="28"/>
                </a:cubicBezTo>
                <a:lnTo>
                  <a:pt x="32" y="31"/>
                </a:lnTo>
                <a:close/>
                <a:moveTo>
                  <a:pt x="21" y="28"/>
                </a:moveTo>
                <a:cubicBezTo>
                  <a:pt x="21" y="31"/>
                  <a:pt x="21" y="31"/>
                  <a:pt x="21" y="31"/>
                </a:cubicBezTo>
                <a:cubicBezTo>
                  <a:pt x="21" y="32"/>
                  <a:pt x="20" y="33"/>
                  <a:pt x="18" y="33"/>
                </a:cubicBezTo>
                <a:cubicBezTo>
                  <a:pt x="17" y="33"/>
                  <a:pt x="17" y="33"/>
                  <a:pt x="17" y="33"/>
                </a:cubicBezTo>
                <a:cubicBezTo>
                  <a:pt x="15" y="33"/>
                  <a:pt x="13" y="32"/>
                  <a:pt x="13" y="31"/>
                </a:cubicBezTo>
                <a:cubicBezTo>
                  <a:pt x="13" y="28"/>
                  <a:pt x="13" y="28"/>
                  <a:pt x="13" y="28"/>
                </a:cubicBezTo>
                <a:lnTo>
                  <a:pt x="21" y="28"/>
                </a:lnTo>
                <a:close/>
                <a:moveTo>
                  <a:pt x="12" y="33"/>
                </a:moveTo>
                <a:cubicBezTo>
                  <a:pt x="13" y="35"/>
                  <a:pt x="15" y="35"/>
                  <a:pt x="17" y="35"/>
                </a:cubicBezTo>
                <a:cubicBezTo>
                  <a:pt x="18" y="35"/>
                  <a:pt x="18" y="35"/>
                  <a:pt x="18" y="35"/>
                </a:cubicBezTo>
                <a:cubicBezTo>
                  <a:pt x="20" y="35"/>
                  <a:pt x="21" y="35"/>
                  <a:pt x="22" y="33"/>
                </a:cubicBezTo>
                <a:cubicBezTo>
                  <a:pt x="23" y="35"/>
                  <a:pt x="25" y="35"/>
                  <a:pt x="27" y="35"/>
                </a:cubicBezTo>
                <a:cubicBezTo>
                  <a:pt x="28" y="35"/>
                  <a:pt x="28" y="35"/>
                  <a:pt x="28" y="35"/>
                </a:cubicBezTo>
                <a:cubicBezTo>
                  <a:pt x="30" y="35"/>
                  <a:pt x="32" y="35"/>
                  <a:pt x="33" y="33"/>
                </a:cubicBezTo>
                <a:cubicBezTo>
                  <a:pt x="34" y="35"/>
                  <a:pt x="35" y="35"/>
                  <a:pt x="37" y="35"/>
                </a:cubicBezTo>
                <a:cubicBezTo>
                  <a:pt x="38" y="35"/>
                  <a:pt x="38" y="35"/>
                  <a:pt x="38" y="35"/>
                </a:cubicBezTo>
                <a:cubicBezTo>
                  <a:pt x="40" y="35"/>
                  <a:pt x="42" y="35"/>
                  <a:pt x="43" y="33"/>
                </a:cubicBezTo>
                <a:cubicBezTo>
                  <a:pt x="44" y="35"/>
                  <a:pt x="45" y="35"/>
                  <a:pt x="47" y="35"/>
                </a:cubicBezTo>
                <a:cubicBezTo>
                  <a:pt x="48" y="35"/>
                  <a:pt x="48" y="35"/>
                  <a:pt x="48" y="35"/>
                </a:cubicBezTo>
                <a:cubicBezTo>
                  <a:pt x="50" y="35"/>
                  <a:pt x="52" y="35"/>
                  <a:pt x="53" y="33"/>
                </a:cubicBezTo>
                <a:cubicBezTo>
                  <a:pt x="54" y="35"/>
                  <a:pt x="55" y="35"/>
                  <a:pt x="57" y="35"/>
                </a:cubicBezTo>
                <a:cubicBezTo>
                  <a:pt x="58" y="35"/>
                  <a:pt x="58" y="35"/>
                  <a:pt x="58" y="35"/>
                </a:cubicBezTo>
                <a:cubicBezTo>
                  <a:pt x="60" y="35"/>
                  <a:pt x="62" y="35"/>
                  <a:pt x="63" y="33"/>
                </a:cubicBezTo>
                <a:cubicBezTo>
                  <a:pt x="64" y="35"/>
                  <a:pt x="65" y="35"/>
                  <a:pt x="67" y="35"/>
                </a:cubicBezTo>
                <a:cubicBezTo>
                  <a:pt x="67" y="62"/>
                  <a:pt x="67" y="62"/>
                  <a:pt x="67" y="62"/>
                </a:cubicBezTo>
                <a:cubicBezTo>
                  <a:pt x="30" y="62"/>
                  <a:pt x="30" y="62"/>
                  <a:pt x="30" y="62"/>
                </a:cubicBezTo>
                <a:cubicBezTo>
                  <a:pt x="30" y="41"/>
                  <a:pt x="30" y="41"/>
                  <a:pt x="30" y="41"/>
                </a:cubicBezTo>
                <a:cubicBezTo>
                  <a:pt x="30" y="40"/>
                  <a:pt x="30" y="40"/>
                  <a:pt x="29" y="40"/>
                </a:cubicBezTo>
                <a:cubicBezTo>
                  <a:pt x="14" y="40"/>
                  <a:pt x="14" y="40"/>
                  <a:pt x="14" y="40"/>
                </a:cubicBezTo>
                <a:cubicBezTo>
                  <a:pt x="13" y="40"/>
                  <a:pt x="13" y="40"/>
                  <a:pt x="13" y="41"/>
                </a:cubicBezTo>
                <a:cubicBezTo>
                  <a:pt x="13" y="62"/>
                  <a:pt x="13" y="62"/>
                  <a:pt x="13" y="62"/>
                </a:cubicBezTo>
                <a:cubicBezTo>
                  <a:pt x="8" y="62"/>
                  <a:pt x="8" y="62"/>
                  <a:pt x="8" y="62"/>
                </a:cubicBezTo>
                <a:cubicBezTo>
                  <a:pt x="8" y="35"/>
                  <a:pt x="8" y="35"/>
                  <a:pt x="8" y="35"/>
                </a:cubicBezTo>
                <a:cubicBezTo>
                  <a:pt x="10" y="35"/>
                  <a:pt x="11" y="35"/>
                  <a:pt x="12" y="33"/>
                </a:cubicBezTo>
                <a:close/>
                <a:moveTo>
                  <a:pt x="15" y="62"/>
                </a:moveTo>
                <a:cubicBezTo>
                  <a:pt x="15" y="42"/>
                  <a:pt x="15" y="42"/>
                  <a:pt x="15" y="42"/>
                </a:cubicBezTo>
                <a:cubicBezTo>
                  <a:pt x="28" y="42"/>
                  <a:pt x="28" y="42"/>
                  <a:pt x="28" y="42"/>
                </a:cubicBezTo>
                <a:cubicBezTo>
                  <a:pt x="28" y="62"/>
                  <a:pt x="28" y="62"/>
                  <a:pt x="28" y="62"/>
                </a:cubicBezTo>
                <a:lnTo>
                  <a:pt x="15" y="62"/>
                </a:lnTo>
                <a:close/>
                <a:moveTo>
                  <a:pt x="68" y="33"/>
                </a:moveTo>
                <a:cubicBezTo>
                  <a:pt x="67" y="33"/>
                  <a:pt x="67" y="33"/>
                  <a:pt x="67" y="33"/>
                </a:cubicBezTo>
                <a:cubicBezTo>
                  <a:pt x="65" y="33"/>
                  <a:pt x="64" y="32"/>
                  <a:pt x="64" y="31"/>
                </a:cubicBezTo>
                <a:cubicBezTo>
                  <a:pt x="64" y="28"/>
                  <a:pt x="64" y="28"/>
                  <a:pt x="64" y="28"/>
                </a:cubicBezTo>
                <a:cubicBezTo>
                  <a:pt x="72" y="28"/>
                  <a:pt x="72" y="28"/>
                  <a:pt x="72" y="28"/>
                </a:cubicBezTo>
                <a:cubicBezTo>
                  <a:pt x="72" y="31"/>
                  <a:pt x="72" y="31"/>
                  <a:pt x="72" y="31"/>
                </a:cubicBezTo>
                <a:cubicBezTo>
                  <a:pt x="72" y="32"/>
                  <a:pt x="70" y="33"/>
                  <a:pt x="68" y="33"/>
                </a:cubicBezTo>
                <a:close/>
                <a:moveTo>
                  <a:pt x="67" y="11"/>
                </a:moveTo>
                <a:cubicBezTo>
                  <a:pt x="67" y="13"/>
                  <a:pt x="66" y="14"/>
                  <a:pt x="64" y="14"/>
                </a:cubicBezTo>
                <a:cubicBezTo>
                  <a:pt x="11" y="14"/>
                  <a:pt x="11" y="14"/>
                  <a:pt x="11" y="14"/>
                </a:cubicBezTo>
                <a:cubicBezTo>
                  <a:pt x="9" y="14"/>
                  <a:pt x="8" y="13"/>
                  <a:pt x="8" y="11"/>
                </a:cubicBezTo>
                <a:cubicBezTo>
                  <a:pt x="8" y="5"/>
                  <a:pt x="8" y="5"/>
                  <a:pt x="8" y="5"/>
                </a:cubicBezTo>
                <a:cubicBezTo>
                  <a:pt x="8" y="4"/>
                  <a:pt x="9" y="3"/>
                  <a:pt x="11" y="3"/>
                </a:cubicBezTo>
                <a:cubicBezTo>
                  <a:pt x="64" y="3"/>
                  <a:pt x="64" y="3"/>
                  <a:pt x="64" y="3"/>
                </a:cubicBezTo>
                <a:cubicBezTo>
                  <a:pt x="66" y="3"/>
                  <a:pt x="67" y="4"/>
                  <a:pt x="67" y="5"/>
                </a:cubicBezTo>
                <a:lnTo>
                  <a:pt x="67" y="11"/>
                </a:lnTo>
                <a:close/>
                <a:moveTo>
                  <a:pt x="3" y="28"/>
                </a:moveTo>
                <a:cubicBezTo>
                  <a:pt x="11" y="28"/>
                  <a:pt x="11" y="28"/>
                  <a:pt x="11" y="28"/>
                </a:cubicBezTo>
                <a:cubicBezTo>
                  <a:pt x="11" y="31"/>
                  <a:pt x="11" y="31"/>
                  <a:pt x="11" y="31"/>
                </a:cubicBezTo>
                <a:cubicBezTo>
                  <a:pt x="11" y="32"/>
                  <a:pt x="10" y="33"/>
                  <a:pt x="8" y="33"/>
                </a:cubicBezTo>
                <a:cubicBezTo>
                  <a:pt x="7" y="33"/>
                  <a:pt x="7" y="33"/>
                  <a:pt x="7" y="33"/>
                </a:cubicBezTo>
                <a:cubicBezTo>
                  <a:pt x="5" y="33"/>
                  <a:pt x="3" y="32"/>
                  <a:pt x="3" y="31"/>
                </a:cubicBezTo>
                <a:lnTo>
                  <a:pt x="3" y="28"/>
                </a:lnTo>
                <a:close/>
                <a:moveTo>
                  <a:pt x="4" y="67"/>
                </a:moveTo>
                <a:cubicBezTo>
                  <a:pt x="4" y="65"/>
                  <a:pt x="4" y="65"/>
                  <a:pt x="4" y="65"/>
                </a:cubicBezTo>
                <a:cubicBezTo>
                  <a:pt x="4" y="65"/>
                  <a:pt x="5" y="64"/>
                  <a:pt x="6" y="64"/>
                </a:cubicBezTo>
                <a:cubicBezTo>
                  <a:pt x="14" y="64"/>
                  <a:pt x="14" y="64"/>
                  <a:pt x="14" y="64"/>
                </a:cubicBezTo>
                <a:cubicBezTo>
                  <a:pt x="29" y="64"/>
                  <a:pt x="29" y="64"/>
                  <a:pt x="29" y="64"/>
                </a:cubicBezTo>
                <a:cubicBezTo>
                  <a:pt x="70" y="64"/>
                  <a:pt x="70" y="64"/>
                  <a:pt x="70" y="64"/>
                </a:cubicBezTo>
                <a:cubicBezTo>
                  <a:pt x="70" y="64"/>
                  <a:pt x="71" y="65"/>
                  <a:pt x="71" y="65"/>
                </a:cubicBezTo>
                <a:cubicBezTo>
                  <a:pt x="71" y="67"/>
                  <a:pt x="71" y="67"/>
                  <a:pt x="71" y="67"/>
                </a:cubicBezTo>
                <a:cubicBezTo>
                  <a:pt x="71" y="68"/>
                  <a:pt x="70" y="68"/>
                  <a:pt x="70" y="68"/>
                </a:cubicBezTo>
                <a:cubicBezTo>
                  <a:pt x="6" y="68"/>
                  <a:pt x="6" y="68"/>
                  <a:pt x="6" y="68"/>
                </a:cubicBezTo>
                <a:cubicBezTo>
                  <a:pt x="5" y="68"/>
                  <a:pt x="4" y="68"/>
                  <a:pt x="4" y="67"/>
                </a:cubicBezTo>
                <a:close/>
                <a:moveTo>
                  <a:pt x="39" y="57"/>
                </a:moveTo>
                <a:cubicBezTo>
                  <a:pt x="61" y="57"/>
                  <a:pt x="61" y="57"/>
                  <a:pt x="61" y="57"/>
                </a:cubicBezTo>
                <a:cubicBezTo>
                  <a:pt x="62" y="57"/>
                  <a:pt x="62" y="56"/>
                  <a:pt x="62" y="56"/>
                </a:cubicBezTo>
                <a:cubicBezTo>
                  <a:pt x="62" y="41"/>
                  <a:pt x="62" y="41"/>
                  <a:pt x="62" y="41"/>
                </a:cubicBezTo>
                <a:cubicBezTo>
                  <a:pt x="62" y="40"/>
                  <a:pt x="62" y="40"/>
                  <a:pt x="61" y="40"/>
                </a:cubicBezTo>
                <a:cubicBezTo>
                  <a:pt x="39" y="40"/>
                  <a:pt x="39" y="40"/>
                  <a:pt x="39" y="40"/>
                </a:cubicBezTo>
                <a:cubicBezTo>
                  <a:pt x="38" y="40"/>
                  <a:pt x="38" y="40"/>
                  <a:pt x="38" y="41"/>
                </a:cubicBezTo>
                <a:cubicBezTo>
                  <a:pt x="38" y="56"/>
                  <a:pt x="38" y="56"/>
                  <a:pt x="38" y="56"/>
                </a:cubicBezTo>
                <a:cubicBezTo>
                  <a:pt x="38" y="56"/>
                  <a:pt x="38" y="57"/>
                  <a:pt x="39" y="57"/>
                </a:cubicBezTo>
                <a:close/>
                <a:moveTo>
                  <a:pt x="40" y="42"/>
                </a:moveTo>
                <a:cubicBezTo>
                  <a:pt x="60" y="42"/>
                  <a:pt x="60" y="42"/>
                  <a:pt x="60" y="42"/>
                </a:cubicBezTo>
                <a:cubicBezTo>
                  <a:pt x="60" y="55"/>
                  <a:pt x="60" y="55"/>
                  <a:pt x="60" y="55"/>
                </a:cubicBezTo>
                <a:cubicBezTo>
                  <a:pt x="40" y="55"/>
                  <a:pt x="40" y="55"/>
                  <a:pt x="40" y="55"/>
                </a:cubicBezTo>
                <a:lnTo>
                  <a:pt x="40" y="42"/>
                </a:lnTo>
                <a:close/>
              </a:path>
            </a:pathLst>
          </a:custGeom>
          <a:solidFill>
            <a:srgbClr val="E7E6E6">
              <a:lumMod val="75000"/>
              <a:alpha val="75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12" tIns="45707" rIns="91412" bIns="45707" numCol="1" anchor="t" anchorCtr="0" compatLnSpc="1"/>
          <a:lstStyle/>
          <a:p>
            <a:pPr defTabSz="1218565">
              <a:defRPr/>
            </a:pPr>
            <a:endParaRPr lang="en-US" sz="1800" kern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09" name="Freeform 32"/>
          <p:cNvSpPr>
            <a:spLocks noEditPoints="1"/>
          </p:cNvSpPr>
          <p:nvPr/>
        </p:nvSpPr>
        <p:spPr bwMode="auto">
          <a:xfrm>
            <a:off x="6790055" y="5461635"/>
            <a:ext cx="311150" cy="347345"/>
          </a:xfrm>
          <a:custGeom>
            <a:avLst/>
            <a:gdLst>
              <a:gd name="T0" fmla="*/ 55 w 69"/>
              <a:gd name="T1" fmla="*/ 0 h 77"/>
              <a:gd name="T2" fmla="*/ 45 w 69"/>
              <a:gd name="T3" fmla="*/ 5 h 77"/>
              <a:gd name="T4" fmla="*/ 31 w 69"/>
              <a:gd name="T5" fmla="*/ 7 h 77"/>
              <a:gd name="T6" fmla="*/ 24 w 69"/>
              <a:gd name="T7" fmla="*/ 7 h 77"/>
              <a:gd name="T8" fmla="*/ 10 w 69"/>
              <a:gd name="T9" fmla="*/ 5 h 77"/>
              <a:gd name="T10" fmla="*/ 0 w 69"/>
              <a:gd name="T11" fmla="*/ 69 h 77"/>
              <a:gd name="T12" fmla="*/ 69 w 69"/>
              <a:gd name="T13" fmla="*/ 14 h 77"/>
              <a:gd name="T14" fmla="*/ 10 w 69"/>
              <a:gd name="T15" fmla="*/ 13 h 77"/>
              <a:gd name="T16" fmla="*/ 24 w 69"/>
              <a:gd name="T17" fmla="*/ 10 h 77"/>
              <a:gd name="T18" fmla="*/ 31 w 69"/>
              <a:gd name="T19" fmla="*/ 10 h 77"/>
              <a:gd name="T20" fmla="*/ 45 w 69"/>
              <a:gd name="T21" fmla="*/ 13 h 77"/>
              <a:gd name="T22" fmla="*/ 55 w 69"/>
              <a:gd name="T23" fmla="*/ 17 h 77"/>
              <a:gd name="T24" fmla="*/ 66 w 69"/>
              <a:gd name="T25" fmla="*/ 14 h 77"/>
              <a:gd name="T26" fmla="*/ 7 w 69"/>
              <a:gd name="T27" fmla="*/ 10 h 77"/>
              <a:gd name="T28" fmla="*/ 61 w 69"/>
              <a:gd name="T29" fmla="*/ 74 h 77"/>
              <a:gd name="T30" fmla="*/ 34 w 69"/>
              <a:gd name="T31" fmla="*/ 39 h 77"/>
              <a:gd name="T32" fmla="*/ 34 w 69"/>
              <a:gd name="T33" fmla="*/ 39 h 77"/>
              <a:gd name="T34" fmla="*/ 33 w 69"/>
              <a:gd name="T35" fmla="*/ 36 h 77"/>
              <a:gd name="T36" fmla="*/ 44 w 69"/>
              <a:gd name="T37" fmla="*/ 33 h 77"/>
              <a:gd name="T38" fmla="*/ 45 w 69"/>
              <a:gd name="T39" fmla="*/ 36 h 77"/>
              <a:gd name="T40" fmla="*/ 54 w 69"/>
              <a:gd name="T41" fmla="*/ 39 h 77"/>
              <a:gd name="T42" fmla="*/ 54 w 69"/>
              <a:gd name="T43" fmla="*/ 39 h 77"/>
              <a:gd name="T44" fmla="*/ 53 w 69"/>
              <a:gd name="T45" fmla="*/ 36 h 77"/>
              <a:gd name="T46" fmla="*/ 14 w 69"/>
              <a:gd name="T47" fmla="*/ 43 h 77"/>
              <a:gd name="T48" fmla="*/ 15 w 69"/>
              <a:gd name="T49" fmla="*/ 46 h 77"/>
              <a:gd name="T50" fmla="*/ 24 w 69"/>
              <a:gd name="T51" fmla="*/ 49 h 77"/>
              <a:gd name="T52" fmla="*/ 24 w 69"/>
              <a:gd name="T53" fmla="*/ 49 h 77"/>
              <a:gd name="T54" fmla="*/ 23 w 69"/>
              <a:gd name="T55" fmla="*/ 46 h 77"/>
              <a:gd name="T56" fmla="*/ 34 w 69"/>
              <a:gd name="T57" fmla="*/ 43 h 77"/>
              <a:gd name="T58" fmla="*/ 35 w 69"/>
              <a:gd name="T59" fmla="*/ 46 h 77"/>
              <a:gd name="T60" fmla="*/ 44 w 69"/>
              <a:gd name="T61" fmla="*/ 49 h 77"/>
              <a:gd name="T62" fmla="*/ 44 w 69"/>
              <a:gd name="T63" fmla="*/ 49 h 77"/>
              <a:gd name="T64" fmla="*/ 43 w 69"/>
              <a:gd name="T65" fmla="*/ 46 h 77"/>
              <a:gd name="T66" fmla="*/ 54 w 69"/>
              <a:gd name="T67" fmla="*/ 43 h 77"/>
              <a:gd name="T68" fmla="*/ 55 w 69"/>
              <a:gd name="T69" fmla="*/ 46 h 77"/>
              <a:gd name="T70" fmla="*/ 14 w 69"/>
              <a:gd name="T71" fmla="*/ 59 h 77"/>
              <a:gd name="T72" fmla="*/ 14 w 69"/>
              <a:gd name="T73" fmla="*/ 59 h 77"/>
              <a:gd name="T74" fmla="*/ 13 w 69"/>
              <a:gd name="T75" fmla="*/ 56 h 77"/>
              <a:gd name="T76" fmla="*/ 24 w 69"/>
              <a:gd name="T77" fmla="*/ 53 h 77"/>
              <a:gd name="T78" fmla="*/ 25 w 69"/>
              <a:gd name="T79" fmla="*/ 56 h 77"/>
              <a:gd name="T80" fmla="*/ 34 w 69"/>
              <a:gd name="T81" fmla="*/ 59 h 77"/>
              <a:gd name="T82" fmla="*/ 34 w 69"/>
              <a:gd name="T83" fmla="*/ 59 h 77"/>
              <a:gd name="T84" fmla="*/ 33 w 69"/>
              <a:gd name="T85" fmla="*/ 56 h 77"/>
              <a:gd name="T86" fmla="*/ 44 w 69"/>
              <a:gd name="T87" fmla="*/ 53 h 77"/>
              <a:gd name="T88" fmla="*/ 45 w 69"/>
              <a:gd name="T89" fmla="*/ 56 h 77"/>
              <a:gd name="T90" fmla="*/ 54 w 69"/>
              <a:gd name="T91" fmla="*/ 59 h 77"/>
              <a:gd name="T92" fmla="*/ 54 w 69"/>
              <a:gd name="T93" fmla="*/ 59 h 77"/>
              <a:gd name="T94" fmla="*/ 53 w 69"/>
              <a:gd name="T95" fmla="*/ 56 h 77"/>
              <a:gd name="T96" fmla="*/ 14 w 69"/>
              <a:gd name="T97" fmla="*/ 63 h 77"/>
              <a:gd name="T98" fmla="*/ 15 w 69"/>
              <a:gd name="T99" fmla="*/ 65 h 77"/>
              <a:gd name="T100" fmla="*/ 24 w 69"/>
              <a:gd name="T101" fmla="*/ 68 h 77"/>
              <a:gd name="T102" fmla="*/ 24 w 69"/>
              <a:gd name="T103" fmla="*/ 68 h 77"/>
              <a:gd name="T104" fmla="*/ 23 w 69"/>
              <a:gd name="T105" fmla="*/ 65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69" h="77">
                <a:moveTo>
                  <a:pt x="61" y="7"/>
                </a:moveTo>
                <a:cubicBezTo>
                  <a:pt x="59" y="7"/>
                  <a:pt x="59" y="7"/>
                  <a:pt x="59" y="7"/>
                </a:cubicBezTo>
                <a:cubicBezTo>
                  <a:pt x="59" y="5"/>
                  <a:pt x="59" y="5"/>
                  <a:pt x="59" y="5"/>
                </a:cubicBezTo>
                <a:cubicBezTo>
                  <a:pt x="59" y="2"/>
                  <a:pt x="57" y="0"/>
                  <a:pt x="55" y="0"/>
                </a:cubicBezTo>
                <a:cubicBezTo>
                  <a:pt x="53" y="0"/>
                  <a:pt x="51" y="2"/>
                  <a:pt x="51" y="5"/>
                </a:cubicBezTo>
                <a:cubicBezTo>
                  <a:pt x="51" y="7"/>
                  <a:pt x="51" y="7"/>
                  <a:pt x="51" y="7"/>
                </a:cubicBezTo>
                <a:cubicBezTo>
                  <a:pt x="45" y="7"/>
                  <a:pt x="45" y="7"/>
                  <a:pt x="45" y="7"/>
                </a:cubicBezTo>
                <a:cubicBezTo>
                  <a:pt x="45" y="5"/>
                  <a:pt x="45" y="5"/>
                  <a:pt x="45" y="5"/>
                </a:cubicBezTo>
                <a:cubicBezTo>
                  <a:pt x="45" y="2"/>
                  <a:pt x="43" y="0"/>
                  <a:pt x="41" y="0"/>
                </a:cubicBezTo>
                <a:cubicBezTo>
                  <a:pt x="39" y="0"/>
                  <a:pt x="37" y="2"/>
                  <a:pt x="37" y="5"/>
                </a:cubicBezTo>
                <a:cubicBezTo>
                  <a:pt x="37" y="7"/>
                  <a:pt x="37" y="7"/>
                  <a:pt x="37" y="7"/>
                </a:cubicBezTo>
                <a:cubicBezTo>
                  <a:pt x="31" y="7"/>
                  <a:pt x="31" y="7"/>
                  <a:pt x="31" y="7"/>
                </a:cubicBezTo>
                <a:cubicBezTo>
                  <a:pt x="31" y="5"/>
                  <a:pt x="31" y="5"/>
                  <a:pt x="31" y="5"/>
                </a:cubicBezTo>
                <a:cubicBezTo>
                  <a:pt x="31" y="2"/>
                  <a:pt x="29" y="0"/>
                  <a:pt x="27" y="0"/>
                </a:cubicBezTo>
                <a:cubicBezTo>
                  <a:pt x="25" y="0"/>
                  <a:pt x="24" y="2"/>
                  <a:pt x="24" y="5"/>
                </a:cubicBezTo>
                <a:cubicBezTo>
                  <a:pt x="24" y="7"/>
                  <a:pt x="24" y="7"/>
                  <a:pt x="24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5"/>
                  <a:pt x="17" y="5"/>
                  <a:pt x="17" y="5"/>
                </a:cubicBezTo>
                <a:cubicBezTo>
                  <a:pt x="17" y="2"/>
                  <a:pt x="16" y="0"/>
                  <a:pt x="14" y="0"/>
                </a:cubicBezTo>
                <a:cubicBezTo>
                  <a:pt x="11" y="0"/>
                  <a:pt x="10" y="2"/>
                  <a:pt x="10" y="5"/>
                </a:cubicBezTo>
                <a:cubicBezTo>
                  <a:pt x="10" y="7"/>
                  <a:pt x="10" y="7"/>
                  <a:pt x="10" y="7"/>
                </a:cubicBezTo>
                <a:cubicBezTo>
                  <a:pt x="7" y="7"/>
                  <a:pt x="7" y="7"/>
                  <a:pt x="7" y="7"/>
                </a:cubicBezTo>
                <a:cubicBezTo>
                  <a:pt x="3" y="7"/>
                  <a:pt x="0" y="10"/>
                  <a:pt x="0" y="14"/>
                </a:cubicBezTo>
                <a:cubicBezTo>
                  <a:pt x="0" y="69"/>
                  <a:pt x="0" y="69"/>
                  <a:pt x="0" y="69"/>
                </a:cubicBezTo>
                <a:cubicBezTo>
                  <a:pt x="0" y="74"/>
                  <a:pt x="3" y="77"/>
                  <a:pt x="7" y="77"/>
                </a:cubicBezTo>
                <a:cubicBezTo>
                  <a:pt x="61" y="77"/>
                  <a:pt x="61" y="77"/>
                  <a:pt x="61" y="77"/>
                </a:cubicBezTo>
                <a:cubicBezTo>
                  <a:pt x="65" y="77"/>
                  <a:pt x="69" y="74"/>
                  <a:pt x="69" y="69"/>
                </a:cubicBezTo>
                <a:cubicBezTo>
                  <a:pt x="69" y="14"/>
                  <a:pt x="69" y="14"/>
                  <a:pt x="69" y="14"/>
                </a:cubicBezTo>
                <a:cubicBezTo>
                  <a:pt x="69" y="10"/>
                  <a:pt x="65" y="7"/>
                  <a:pt x="61" y="7"/>
                </a:cubicBezTo>
                <a:close/>
                <a:moveTo>
                  <a:pt x="7" y="10"/>
                </a:moveTo>
                <a:cubicBezTo>
                  <a:pt x="10" y="10"/>
                  <a:pt x="10" y="10"/>
                  <a:pt x="10" y="10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5"/>
                  <a:pt x="11" y="17"/>
                  <a:pt x="14" y="17"/>
                </a:cubicBezTo>
                <a:cubicBezTo>
                  <a:pt x="16" y="17"/>
                  <a:pt x="17" y="15"/>
                  <a:pt x="17" y="13"/>
                </a:cubicBezTo>
                <a:cubicBezTo>
                  <a:pt x="17" y="10"/>
                  <a:pt x="17" y="10"/>
                  <a:pt x="17" y="10"/>
                </a:cubicBezTo>
                <a:cubicBezTo>
                  <a:pt x="24" y="10"/>
                  <a:pt x="24" y="10"/>
                  <a:pt x="24" y="10"/>
                </a:cubicBezTo>
                <a:cubicBezTo>
                  <a:pt x="24" y="13"/>
                  <a:pt x="24" y="13"/>
                  <a:pt x="24" y="13"/>
                </a:cubicBezTo>
                <a:cubicBezTo>
                  <a:pt x="24" y="15"/>
                  <a:pt x="25" y="17"/>
                  <a:pt x="27" y="17"/>
                </a:cubicBezTo>
                <a:cubicBezTo>
                  <a:pt x="29" y="17"/>
                  <a:pt x="31" y="15"/>
                  <a:pt x="31" y="13"/>
                </a:cubicBezTo>
                <a:cubicBezTo>
                  <a:pt x="31" y="10"/>
                  <a:pt x="31" y="10"/>
                  <a:pt x="31" y="10"/>
                </a:cubicBezTo>
                <a:cubicBezTo>
                  <a:pt x="37" y="10"/>
                  <a:pt x="37" y="10"/>
                  <a:pt x="37" y="10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5"/>
                  <a:pt x="39" y="17"/>
                  <a:pt x="41" y="17"/>
                </a:cubicBezTo>
                <a:cubicBezTo>
                  <a:pt x="43" y="17"/>
                  <a:pt x="45" y="15"/>
                  <a:pt x="45" y="13"/>
                </a:cubicBezTo>
                <a:cubicBezTo>
                  <a:pt x="45" y="10"/>
                  <a:pt x="45" y="10"/>
                  <a:pt x="45" y="10"/>
                </a:cubicBezTo>
                <a:cubicBezTo>
                  <a:pt x="51" y="10"/>
                  <a:pt x="51" y="10"/>
                  <a:pt x="51" y="10"/>
                </a:cubicBezTo>
                <a:cubicBezTo>
                  <a:pt x="51" y="13"/>
                  <a:pt x="51" y="13"/>
                  <a:pt x="51" y="13"/>
                </a:cubicBezTo>
                <a:cubicBezTo>
                  <a:pt x="51" y="15"/>
                  <a:pt x="53" y="17"/>
                  <a:pt x="55" y="17"/>
                </a:cubicBezTo>
                <a:cubicBezTo>
                  <a:pt x="57" y="17"/>
                  <a:pt x="59" y="15"/>
                  <a:pt x="59" y="13"/>
                </a:cubicBezTo>
                <a:cubicBezTo>
                  <a:pt x="59" y="10"/>
                  <a:pt x="59" y="10"/>
                  <a:pt x="59" y="10"/>
                </a:cubicBezTo>
                <a:cubicBezTo>
                  <a:pt x="61" y="10"/>
                  <a:pt x="61" y="10"/>
                  <a:pt x="61" y="10"/>
                </a:cubicBezTo>
                <a:cubicBezTo>
                  <a:pt x="64" y="10"/>
                  <a:pt x="66" y="12"/>
                  <a:pt x="66" y="14"/>
                </a:cubicBezTo>
                <a:cubicBezTo>
                  <a:pt x="66" y="26"/>
                  <a:pt x="66" y="26"/>
                  <a:pt x="66" y="26"/>
                </a:cubicBezTo>
                <a:cubicBezTo>
                  <a:pt x="3" y="26"/>
                  <a:pt x="3" y="26"/>
                  <a:pt x="3" y="26"/>
                </a:cubicBezTo>
                <a:cubicBezTo>
                  <a:pt x="3" y="14"/>
                  <a:pt x="3" y="14"/>
                  <a:pt x="3" y="14"/>
                </a:cubicBezTo>
                <a:cubicBezTo>
                  <a:pt x="3" y="12"/>
                  <a:pt x="5" y="10"/>
                  <a:pt x="7" y="10"/>
                </a:cubicBezTo>
                <a:close/>
                <a:moveTo>
                  <a:pt x="3" y="28"/>
                </a:moveTo>
                <a:cubicBezTo>
                  <a:pt x="66" y="28"/>
                  <a:pt x="66" y="28"/>
                  <a:pt x="66" y="28"/>
                </a:cubicBezTo>
                <a:cubicBezTo>
                  <a:pt x="66" y="69"/>
                  <a:pt x="66" y="69"/>
                  <a:pt x="66" y="69"/>
                </a:cubicBezTo>
                <a:cubicBezTo>
                  <a:pt x="66" y="72"/>
                  <a:pt x="64" y="74"/>
                  <a:pt x="61" y="74"/>
                </a:cubicBezTo>
                <a:cubicBezTo>
                  <a:pt x="7" y="74"/>
                  <a:pt x="7" y="74"/>
                  <a:pt x="7" y="74"/>
                </a:cubicBezTo>
                <a:cubicBezTo>
                  <a:pt x="5" y="74"/>
                  <a:pt x="3" y="72"/>
                  <a:pt x="3" y="69"/>
                </a:cubicBezTo>
                <a:lnTo>
                  <a:pt x="3" y="28"/>
                </a:lnTo>
                <a:close/>
                <a:moveTo>
                  <a:pt x="34" y="39"/>
                </a:moveTo>
                <a:cubicBezTo>
                  <a:pt x="36" y="39"/>
                  <a:pt x="37" y="38"/>
                  <a:pt x="37" y="36"/>
                </a:cubicBezTo>
                <a:cubicBezTo>
                  <a:pt x="37" y="34"/>
                  <a:pt x="36" y="33"/>
                  <a:pt x="34" y="33"/>
                </a:cubicBezTo>
                <a:cubicBezTo>
                  <a:pt x="33" y="33"/>
                  <a:pt x="31" y="34"/>
                  <a:pt x="31" y="36"/>
                </a:cubicBezTo>
                <a:cubicBezTo>
                  <a:pt x="31" y="38"/>
                  <a:pt x="33" y="39"/>
                  <a:pt x="34" y="39"/>
                </a:cubicBezTo>
                <a:close/>
                <a:moveTo>
                  <a:pt x="34" y="35"/>
                </a:moveTo>
                <a:cubicBezTo>
                  <a:pt x="35" y="35"/>
                  <a:pt x="35" y="36"/>
                  <a:pt x="35" y="36"/>
                </a:cubicBezTo>
                <a:cubicBezTo>
                  <a:pt x="35" y="36"/>
                  <a:pt x="35" y="37"/>
                  <a:pt x="34" y="37"/>
                </a:cubicBezTo>
                <a:cubicBezTo>
                  <a:pt x="34" y="37"/>
                  <a:pt x="33" y="36"/>
                  <a:pt x="33" y="36"/>
                </a:cubicBezTo>
                <a:cubicBezTo>
                  <a:pt x="33" y="36"/>
                  <a:pt x="34" y="35"/>
                  <a:pt x="34" y="35"/>
                </a:cubicBezTo>
                <a:close/>
                <a:moveTo>
                  <a:pt x="44" y="39"/>
                </a:moveTo>
                <a:cubicBezTo>
                  <a:pt x="46" y="39"/>
                  <a:pt x="47" y="38"/>
                  <a:pt x="47" y="36"/>
                </a:cubicBezTo>
                <a:cubicBezTo>
                  <a:pt x="47" y="34"/>
                  <a:pt x="46" y="33"/>
                  <a:pt x="44" y="33"/>
                </a:cubicBezTo>
                <a:cubicBezTo>
                  <a:pt x="43" y="33"/>
                  <a:pt x="41" y="34"/>
                  <a:pt x="41" y="36"/>
                </a:cubicBezTo>
                <a:cubicBezTo>
                  <a:pt x="41" y="38"/>
                  <a:pt x="43" y="39"/>
                  <a:pt x="44" y="39"/>
                </a:cubicBezTo>
                <a:close/>
                <a:moveTo>
                  <a:pt x="44" y="35"/>
                </a:moveTo>
                <a:cubicBezTo>
                  <a:pt x="45" y="35"/>
                  <a:pt x="45" y="36"/>
                  <a:pt x="45" y="36"/>
                </a:cubicBezTo>
                <a:cubicBezTo>
                  <a:pt x="45" y="36"/>
                  <a:pt x="45" y="37"/>
                  <a:pt x="44" y="37"/>
                </a:cubicBezTo>
                <a:cubicBezTo>
                  <a:pt x="44" y="37"/>
                  <a:pt x="43" y="36"/>
                  <a:pt x="43" y="36"/>
                </a:cubicBezTo>
                <a:cubicBezTo>
                  <a:pt x="43" y="36"/>
                  <a:pt x="44" y="35"/>
                  <a:pt x="44" y="35"/>
                </a:cubicBezTo>
                <a:close/>
                <a:moveTo>
                  <a:pt x="54" y="39"/>
                </a:moveTo>
                <a:cubicBezTo>
                  <a:pt x="56" y="39"/>
                  <a:pt x="57" y="38"/>
                  <a:pt x="57" y="36"/>
                </a:cubicBezTo>
                <a:cubicBezTo>
                  <a:pt x="57" y="34"/>
                  <a:pt x="56" y="33"/>
                  <a:pt x="54" y="33"/>
                </a:cubicBezTo>
                <a:cubicBezTo>
                  <a:pt x="52" y="33"/>
                  <a:pt x="51" y="34"/>
                  <a:pt x="51" y="36"/>
                </a:cubicBezTo>
                <a:cubicBezTo>
                  <a:pt x="51" y="38"/>
                  <a:pt x="52" y="39"/>
                  <a:pt x="54" y="39"/>
                </a:cubicBezTo>
                <a:close/>
                <a:moveTo>
                  <a:pt x="54" y="35"/>
                </a:moveTo>
                <a:cubicBezTo>
                  <a:pt x="55" y="35"/>
                  <a:pt x="55" y="36"/>
                  <a:pt x="55" y="36"/>
                </a:cubicBezTo>
                <a:cubicBezTo>
                  <a:pt x="55" y="36"/>
                  <a:pt x="55" y="37"/>
                  <a:pt x="54" y="37"/>
                </a:cubicBezTo>
                <a:cubicBezTo>
                  <a:pt x="54" y="37"/>
                  <a:pt x="53" y="36"/>
                  <a:pt x="53" y="36"/>
                </a:cubicBezTo>
                <a:cubicBezTo>
                  <a:pt x="53" y="36"/>
                  <a:pt x="54" y="35"/>
                  <a:pt x="54" y="35"/>
                </a:cubicBezTo>
                <a:close/>
                <a:moveTo>
                  <a:pt x="14" y="49"/>
                </a:moveTo>
                <a:cubicBezTo>
                  <a:pt x="16" y="49"/>
                  <a:pt x="17" y="47"/>
                  <a:pt x="17" y="46"/>
                </a:cubicBezTo>
                <a:cubicBezTo>
                  <a:pt x="17" y="44"/>
                  <a:pt x="16" y="43"/>
                  <a:pt x="14" y="43"/>
                </a:cubicBezTo>
                <a:cubicBezTo>
                  <a:pt x="13" y="43"/>
                  <a:pt x="11" y="44"/>
                  <a:pt x="11" y="46"/>
                </a:cubicBezTo>
                <a:cubicBezTo>
                  <a:pt x="11" y="47"/>
                  <a:pt x="13" y="49"/>
                  <a:pt x="14" y="49"/>
                </a:cubicBezTo>
                <a:close/>
                <a:moveTo>
                  <a:pt x="14" y="45"/>
                </a:moveTo>
                <a:cubicBezTo>
                  <a:pt x="15" y="45"/>
                  <a:pt x="15" y="45"/>
                  <a:pt x="15" y="46"/>
                </a:cubicBezTo>
                <a:cubicBezTo>
                  <a:pt x="15" y="46"/>
                  <a:pt x="15" y="47"/>
                  <a:pt x="14" y="47"/>
                </a:cubicBezTo>
                <a:cubicBezTo>
                  <a:pt x="14" y="47"/>
                  <a:pt x="13" y="46"/>
                  <a:pt x="13" y="46"/>
                </a:cubicBezTo>
                <a:cubicBezTo>
                  <a:pt x="13" y="45"/>
                  <a:pt x="14" y="45"/>
                  <a:pt x="14" y="45"/>
                </a:cubicBezTo>
                <a:close/>
                <a:moveTo>
                  <a:pt x="24" y="49"/>
                </a:moveTo>
                <a:cubicBezTo>
                  <a:pt x="26" y="49"/>
                  <a:pt x="27" y="47"/>
                  <a:pt x="27" y="46"/>
                </a:cubicBezTo>
                <a:cubicBezTo>
                  <a:pt x="27" y="44"/>
                  <a:pt x="26" y="43"/>
                  <a:pt x="24" y="43"/>
                </a:cubicBezTo>
                <a:cubicBezTo>
                  <a:pt x="23" y="43"/>
                  <a:pt x="21" y="44"/>
                  <a:pt x="21" y="46"/>
                </a:cubicBezTo>
                <a:cubicBezTo>
                  <a:pt x="21" y="47"/>
                  <a:pt x="23" y="49"/>
                  <a:pt x="24" y="49"/>
                </a:cubicBezTo>
                <a:close/>
                <a:moveTo>
                  <a:pt x="24" y="45"/>
                </a:moveTo>
                <a:cubicBezTo>
                  <a:pt x="25" y="45"/>
                  <a:pt x="25" y="45"/>
                  <a:pt x="25" y="46"/>
                </a:cubicBezTo>
                <a:cubicBezTo>
                  <a:pt x="25" y="46"/>
                  <a:pt x="25" y="47"/>
                  <a:pt x="24" y="47"/>
                </a:cubicBezTo>
                <a:cubicBezTo>
                  <a:pt x="24" y="47"/>
                  <a:pt x="23" y="46"/>
                  <a:pt x="23" y="46"/>
                </a:cubicBezTo>
                <a:cubicBezTo>
                  <a:pt x="23" y="45"/>
                  <a:pt x="24" y="45"/>
                  <a:pt x="24" y="45"/>
                </a:cubicBezTo>
                <a:close/>
                <a:moveTo>
                  <a:pt x="34" y="49"/>
                </a:moveTo>
                <a:cubicBezTo>
                  <a:pt x="36" y="49"/>
                  <a:pt x="37" y="47"/>
                  <a:pt x="37" y="46"/>
                </a:cubicBezTo>
                <a:cubicBezTo>
                  <a:pt x="37" y="44"/>
                  <a:pt x="36" y="43"/>
                  <a:pt x="34" y="43"/>
                </a:cubicBezTo>
                <a:cubicBezTo>
                  <a:pt x="33" y="43"/>
                  <a:pt x="31" y="44"/>
                  <a:pt x="31" y="46"/>
                </a:cubicBezTo>
                <a:cubicBezTo>
                  <a:pt x="31" y="47"/>
                  <a:pt x="33" y="49"/>
                  <a:pt x="34" y="49"/>
                </a:cubicBezTo>
                <a:close/>
                <a:moveTo>
                  <a:pt x="34" y="45"/>
                </a:moveTo>
                <a:cubicBezTo>
                  <a:pt x="35" y="45"/>
                  <a:pt x="35" y="45"/>
                  <a:pt x="35" y="46"/>
                </a:cubicBezTo>
                <a:cubicBezTo>
                  <a:pt x="35" y="46"/>
                  <a:pt x="35" y="47"/>
                  <a:pt x="34" y="47"/>
                </a:cubicBezTo>
                <a:cubicBezTo>
                  <a:pt x="34" y="47"/>
                  <a:pt x="33" y="46"/>
                  <a:pt x="33" y="46"/>
                </a:cubicBezTo>
                <a:cubicBezTo>
                  <a:pt x="33" y="45"/>
                  <a:pt x="34" y="45"/>
                  <a:pt x="34" y="45"/>
                </a:cubicBezTo>
                <a:close/>
                <a:moveTo>
                  <a:pt x="44" y="49"/>
                </a:moveTo>
                <a:cubicBezTo>
                  <a:pt x="46" y="49"/>
                  <a:pt x="47" y="47"/>
                  <a:pt x="47" y="46"/>
                </a:cubicBezTo>
                <a:cubicBezTo>
                  <a:pt x="47" y="44"/>
                  <a:pt x="46" y="43"/>
                  <a:pt x="44" y="43"/>
                </a:cubicBezTo>
                <a:cubicBezTo>
                  <a:pt x="43" y="43"/>
                  <a:pt x="41" y="44"/>
                  <a:pt x="41" y="46"/>
                </a:cubicBezTo>
                <a:cubicBezTo>
                  <a:pt x="41" y="47"/>
                  <a:pt x="43" y="49"/>
                  <a:pt x="44" y="49"/>
                </a:cubicBezTo>
                <a:close/>
                <a:moveTo>
                  <a:pt x="44" y="45"/>
                </a:moveTo>
                <a:cubicBezTo>
                  <a:pt x="45" y="45"/>
                  <a:pt x="45" y="45"/>
                  <a:pt x="45" y="46"/>
                </a:cubicBezTo>
                <a:cubicBezTo>
                  <a:pt x="45" y="46"/>
                  <a:pt x="45" y="47"/>
                  <a:pt x="44" y="47"/>
                </a:cubicBezTo>
                <a:cubicBezTo>
                  <a:pt x="44" y="47"/>
                  <a:pt x="43" y="46"/>
                  <a:pt x="43" y="46"/>
                </a:cubicBezTo>
                <a:cubicBezTo>
                  <a:pt x="43" y="45"/>
                  <a:pt x="44" y="45"/>
                  <a:pt x="44" y="45"/>
                </a:cubicBezTo>
                <a:close/>
                <a:moveTo>
                  <a:pt x="54" y="49"/>
                </a:moveTo>
                <a:cubicBezTo>
                  <a:pt x="56" y="49"/>
                  <a:pt x="57" y="47"/>
                  <a:pt x="57" y="46"/>
                </a:cubicBezTo>
                <a:cubicBezTo>
                  <a:pt x="57" y="44"/>
                  <a:pt x="56" y="43"/>
                  <a:pt x="54" y="43"/>
                </a:cubicBezTo>
                <a:cubicBezTo>
                  <a:pt x="52" y="43"/>
                  <a:pt x="51" y="44"/>
                  <a:pt x="51" y="46"/>
                </a:cubicBezTo>
                <a:cubicBezTo>
                  <a:pt x="51" y="47"/>
                  <a:pt x="52" y="49"/>
                  <a:pt x="54" y="49"/>
                </a:cubicBezTo>
                <a:close/>
                <a:moveTo>
                  <a:pt x="54" y="45"/>
                </a:moveTo>
                <a:cubicBezTo>
                  <a:pt x="55" y="45"/>
                  <a:pt x="55" y="45"/>
                  <a:pt x="55" y="46"/>
                </a:cubicBezTo>
                <a:cubicBezTo>
                  <a:pt x="55" y="46"/>
                  <a:pt x="55" y="47"/>
                  <a:pt x="54" y="47"/>
                </a:cubicBezTo>
                <a:cubicBezTo>
                  <a:pt x="54" y="47"/>
                  <a:pt x="53" y="46"/>
                  <a:pt x="53" y="46"/>
                </a:cubicBezTo>
                <a:cubicBezTo>
                  <a:pt x="53" y="45"/>
                  <a:pt x="54" y="45"/>
                  <a:pt x="54" y="45"/>
                </a:cubicBezTo>
                <a:close/>
                <a:moveTo>
                  <a:pt x="14" y="59"/>
                </a:moveTo>
                <a:cubicBezTo>
                  <a:pt x="16" y="59"/>
                  <a:pt x="17" y="57"/>
                  <a:pt x="17" y="56"/>
                </a:cubicBezTo>
                <a:cubicBezTo>
                  <a:pt x="17" y="54"/>
                  <a:pt x="16" y="53"/>
                  <a:pt x="14" y="53"/>
                </a:cubicBezTo>
                <a:cubicBezTo>
                  <a:pt x="13" y="53"/>
                  <a:pt x="11" y="54"/>
                  <a:pt x="11" y="56"/>
                </a:cubicBezTo>
                <a:cubicBezTo>
                  <a:pt x="11" y="57"/>
                  <a:pt x="13" y="59"/>
                  <a:pt x="14" y="59"/>
                </a:cubicBezTo>
                <a:close/>
                <a:moveTo>
                  <a:pt x="14" y="55"/>
                </a:moveTo>
                <a:cubicBezTo>
                  <a:pt x="15" y="55"/>
                  <a:pt x="15" y="55"/>
                  <a:pt x="15" y="56"/>
                </a:cubicBezTo>
                <a:cubicBezTo>
                  <a:pt x="15" y="56"/>
                  <a:pt x="15" y="57"/>
                  <a:pt x="14" y="57"/>
                </a:cubicBezTo>
                <a:cubicBezTo>
                  <a:pt x="14" y="57"/>
                  <a:pt x="13" y="56"/>
                  <a:pt x="13" y="56"/>
                </a:cubicBezTo>
                <a:cubicBezTo>
                  <a:pt x="13" y="55"/>
                  <a:pt x="14" y="55"/>
                  <a:pt x="14" y="55"/>
                </a:cubicBezTo>
                <a:close/>
                <a:moveTo>
                  <a:pt x="24" y="59"/>
                </a:moveTo>
                <a:cubicBezTo>
                  <a:pt x="26" y="59"/>
                  <a:pt x="27" y="57"/>
                  <a:pt x="27" y="56"/>
                </a:cubicBezTo>
                <a:cubicBezTo>
                  <a:pt x="27" y="54"/>
                  <a:pt x="26" y="53"/>
                  <a:pt x="24" y="53"/>
                </a:cubicBezTo>
                <a:cubicBezTo>
                  <a:pt x="23" y="53"/>
                  <a:pt x="21" y="54"/>
                  <a:pt x="21" y="56"/>
                </a:cubicBezTo>
                <a:cubicBezTo>
                  <a:pt x="21" y="57"/>
                  <a:pt x="23" y="59"/>
                  <a:pt x="24" y="59"/>
                </a:cubicBezTo>
                <a:close/>
                <a:moveTo>
                  <a:pt x="24" y="55"/>
                </a:moveTo>
                <a:cubicBezTo>
                  <a:pt x="25" y="55"/>
                  <a:pt x="25" y="55"/>
                  <a:pt x="25" y="56"/>
                </a:cubicBezTo>
                <a:cubicBezTo>
                  <a:pt x="25" y="56"/>
                  <a:pt x="25" y="57"/>
                  <a:pt x="24" y="57"/>
                </a:cubicBezTo>
                <a:cubicBezTo>
                  <a:pt x="24" y="57"/>
                  <a:pt x="23" y="56"/>
                  <a:pt x="23" y="56"/>
                </a:cubicBezTo>
                <a:cubicBezTo>
                  <a:pt x="23" y="55"/>
                  <a:pt x="24" y="55"/>
                  <a:pt x="24" y="55"/>
                </a:cubicBezTo>
                <a:close/>
                <a:moveTo>
                  <a:pt x="34" y="59"/>
                </a:moveTo>
                <a:cubicBezTo>
                  <a:pt x="36" y="59"/>
                  <a:pt x="37" y="57"/>
                  <a:pt x="37" y="56"/>
                </a:cubicBezTo>
                <a:cubicBezTo>
                  <a:pt x="37" y="54"/>
                  <a:pt x="36" y="53"/>
                  <a:pt x="34" y="53"/>
                </a:cubicBezTo>
                <a:cubicBezTo>
                  <a:pt x="33" y="53"/>
                  <a:pt x="31" y="54"/>
                  <a:pt x="31" y="56"/>
                </a:cubicBezTo>
                <a:cubicBezTo>
                  <a:pt x="31" y="57"/>
                  <a:pt x="33" y="59"/>
                  <a:pt x="34" y="59"/>
                </a:cubicBezTo>
                <a:close/>
                <a:moveTo>
                  <a:pt x="34" y="55"/>
                </a:moveTo>
                <a:cubicBezTo>
                  <a:pt x="35" y="55"/>
                  <a:pt x="35" y="55"/>
                  <a:pt x="35" y="56"/>
                </a:cubicBezTo>
                <a:cubicBezTo>
                  <a:pt x="35" y="56"/>
                  <a:pt x="35" y="57"/>
                  <a:pt x="34" y="57"/>
                </a:cubicBezTo>
                <a:cubicBezTo>
                  <a:pt x="34" y="57"/>
                  <a:pt x="33" y="56"/>
                  <a:pt x="33" y="56"/>
                </a:cubicBezTo>
                <a:cubicBezTo>
                  <a:pt x="33" y="55"/>
                  <a:pt x="34" y="55"/>
                  <a:pt x="34" y="55"/>
                </a:cubicBezTo>
                <a:close/>
                <a:moveTo>
                  <a:pt x="44" y="59"/>
                </a:moveTo>
                <a:cubicBezTo>
                  <a:pt x="46" y="59"/>
                  <a:pt x="47" y="57"/>
                  <a:pt x="47" y="56"/>
                </a:cubicBezTo>
                <a:cubicBezTo>
                  <a:pt x="47" y="54"/>
                  <a:pt x="46" y="53"/>
                  <a:pt x="44" y="53"/>
                </a:cubicBezTo>
                <a:cubicBezTo>
                  <a:pt x="43" y="53"/>
                  <a:pt x="41" y="54"/>
                  <a:pt x="41" y="56"/>
                </a:cubicBezTo>
                <a:cubicBezTo>
                  <a:pt x="41" y="57"/>
                  <a:pt x="43" y="59"/>
                  <a:pt x="44" y="59"/>
                </a:cubicBezTo>
                <a:close/>
                <a:moveTo>
                  <a:pt x="44" y="55"/>
                </a:moveTo>
                <a:cubicBezTo>
                  <a:pt x="45" y="55"/>
                  <a:pt x="45" y="55"/>
                  <a:pt x="45" y="56"/>
                </a:cubicBezTo>
                <a:cubicBezTo>
                  <a:pt x="45" y="56"/>
                  <a:pt x="45" y="57"/>
                  <a:pt x="44" y="57"/>
                </a:cubicBezTo>
                <a:cubicBezTo>
                  <a:pt x="44" y="57"/>
                  <a:pt x="43" y="56"/>
                  <a:pt x="43" y="56"/>
                </a:cubicBezTo>
                <a:cubicBezTo>
                  <a:pt x="43" y="55"/>
                  <a:pt x="44" y="55"/>
                  <a:pt x="44" y="55"/>
                </a:cubicBezTo>
                <a:close/>
                <a:moveTo>
                  <a:pt x="54" y="59"/>
                </a:moveTo>
                <a:cubicBezTo>
                  <a:pt x="56" y="59"/>
                  <a:pt x="57" y="57"/>
                  <a:pt x="57" y="56"/>
                </a:cubicBezTo>
                <a:cubicBezTo>
                  <a:pt x="57" y="54"/>
                  <a:pt x="56" y="53"/>
                  <a:pt x="54" y="53"/>
                </a:cubicBezTo>
                <a:cubicBezTo>
                  <a:pt x="52" y="53"/>
                  <a:pt x="51" y="54"/>
                  <a:pt x="51" y="56"/>
                </a:cubicBezTo>
                <a:cubicBezTo>
                  <a:pt x="51" y="57"/>
                  <a:pt x="52" y="59"/>
                  <a:pt x="54" y="59"/>
                </a:cubicBezTo>
                <a:close/>
                <a:moveTo>
                  <a:pt x="54" y="55"/>
                </a:moveTo>
                <a:cubicBezTo>
                  <a:pt x="55" y="55"/>
                  <a:pt x="55" y="55"/>
                  <a:pt x="55" y="56"/>
                </a:cubicBezTo>
                <a:cubicBezTo>
                  <a:pt x="55" y="56"/>
                  <a:pt x="55" y="57"/>
                  <a:pt x="54" y="57"/>
                </a:cubicBezTo>
                <a:cubicBezTo>
                  <a:pt x="54" y="57"/>
                  <a:pt x="53" y="56"/>
                  <a:pt x="53" y="56"/>
                </a:cubicBezTo>
                <a:cubicBezTo>
                  <a:pt x="53" y="55"/>
                  <a:pt x="54" y="55"/>
                  <a:pt x="54" y="55"/>
                </a:cubicBezTo>
                <a:close/>
                <a:moveTo>
                  <a:pt x="14" y="68"/>
                </a:moveTo>
                <a:cubicBezTo>
                  <a:pt x="16" y="68"/>
                  <a:pt x="17" y="67"/>
                  <a:pt x="17" y="65"/>
                </a:cubicBezTo>
                <a:cubicBezTo>
                  <a:pt x="17" y="64"/>
                  <a:pt x="16" y="63"/>
                  <a:pt x="14" y="63"/>
                </a:cubicBezTo>
                <a:cubicBezTo>
                  <a:pt x="13" y="63"/>
                  <a:pt x="11" y="64"/>
                  <a:pt x="11" y="65"/>
                </a:cubicBezTo>
                <a:cubicBezTo>
                  <a:pt x="11" y="67"/>
                  <a:pt x="13" y="68"/>
                  <a:pt x="14" y="68"/>
                </a:cubicBezTo>
                <a:close/>
                <a:moveTo>
                  <a:pt x="14" y="65"/>
                </a:moveTo>
                <a:cubicBezTo>
                  <a:pt x="15" y="65"/>
                  <a:pt x="15" y="65"/>
                  <a:pt x="15" y="65"/>
                </a:cubicBezTo>
                <a:cubicBezTo>
                  <a:pt x="15" y="66"/>
                  <a:pt x="15" y="66"/>
                  <a:pt x="14" y="66"/>
                </a:cubicBezTo>
                <a:cubicBezTo>
                  <a:pt x="14" y="66"/>
                  <a:pt x="13" y="66"/>
                  <a:pt x="13" y="65"/>
                </a:cubicBezTo>
                <a:cubicBezTo>
                  <a:pt x="13" y="65"/>
                  <a:pt x="14" y="65"/>
                  <a:pt x="14" y="65"/>
                </a:cubicBezTo>
                <a:close/>
                <a:moveTo>
                  <a:pt x="24" y="68"/>
                </a:moveTo>
                <a:cubicBezTo>
                  <a:pt x="26" y="68"/>
                  <a:pt x="27" y="67"/>
                  <a:pt x="27" y="65"/>
                </a:cubicBezTo>
                <a:cubicBezTo>
                  <a:pt x="27" y="64"/>
                  <a:pt x="26" y="63"/>
                  <a:pt x="24" y="63"/>
                </a:cubicBezTo>
                <a:cubicBezTo>
                  <a:pt x="23" y="63"/>
                  <a:pt x="21" y="64"/>
                  <a:pt x="21" y="65"/>
                </a:cubicBezTo>
                <a:cubicBezTo>
                  <a:pt x="21" y="67"/>
                  <a:pt x="23" y="68"/>
                  <a:pt x="24" y="68"/>
                </a:cubicBezTo>
                <a:close/>
                <a:moveTo>
                  <a:pt x="24" y="65"/>
                </a:moveTo>
                <a:cubicBezTo>
                  <a:pt x="25" y="65"/>
                  <a:pt x="25" y="65"/>
                  <a:pt x="25" y="65"/>
                </a:cubicBezTo>
                <a:cubicBezTo>
                  <a:pt x="25" y="66"/>
                  <a:pt x="25" y="66"/>
                  <a:pt x="24" y="66"/>
                </a:cubicBezTo>
                <a:cubicBezTo>
                  <a:pt x="24" y="66"/>
                  <a:pt x="23" y="66"/>
                  <a:pt x="23" y="65"/>
                </a:cubicBezTo>
                <a:cubicBezTo>
                  <a:pt x="23" y="65"/>
                  <a:pt x="24" y="65"/>
                  <a:pt x="24" y="65"/>
                </a:cubicBezTo>
                <a:close/>
              </a:path>
            </a:pathLst>
          </a:custGeom>
          <a:solidFill>
            <a:srgbClr val="E7E6E6">
              <a:lumMod val="75000"/>
              <a:alpha val="75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12" tIns="45707" rIns="91412" bIns="45707" numCol="1" anchor="t" anchorCtr="0" compatLnSpc="1"/>
          <a:lstStyle/>
          <a:p>
            <a:pPr defTabSz="1218565">
              <a:defRPr/>
            </a:pPr>
            <a:endParaRPr lang="en-US" sz="1800" kern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10" name="Freeform 41"/>
          <p:cNvSpPr>
            <a:spLocks noEditPoints="1"/>
          </p:cNvSpPr>
          <p:nvPr/>
        </p:nvSpPr>
        <p:spPr bwMode="auto">
          <a:xfrm>
            <a:off x="8573135" y="3468370"/>
            <a:ext cx="328295" cy="317500"/>
          </a:xfrm>
          <a:custGeom>
            <a:avLst/>
            <a:gdLst>
              <a:gd name="T0" fmla="*/ 12 w 63"/>
              <a:gd name="T1" fmla="*/ 10 h 61"/>
              <a:gd name="T2" fmla="*/ 13 w 63"/>
              <a:gd name="T3" fmla="*/ 10 h 61"/>
              <a:gd name="T4" fmla="*/ 13 w 63"/>
              <a:gd name="T5" fmla="*/ 12 h 61"/>
              <a:gd name="T6" fmla="*/ 13 w 63"/>
              <a:gd name="T7" fmla="*/ 29 h 61"/>
              <a:gd name="T8" fmla="*/ 13 w 63"/>
              <a:gd name="T9" fmla="*/ 31 h 61"/>
              <a:gd name="T10" fmla="*/ 13 w 63"/>
              <a:gd name="T11" fmla="*/ 31 h 61"/>
              <a:gd name="T12" fmla="*/ 12 w 63"/>
              <a:gd name="T13" fmla="*/ 31 h 61"/>
              <a:gd name="T14" fmla="*/ 12 w 63"/>
              <a:gd name="T15" fmla="*/ 10 h 61"/>
              <a:gd name="T16" fmla="*/ 61 w 63"/>
              <a:gd name="T17" fmla="*/ 59 h 61"/>
              <a:gd name="T18" fmla="*/ 56 w 63"/>
              <a:gd name="T19" fmla="*/ 61 h 61"/>
              <a:gd name="T20" fmla="*/ 51 w 63"/>
              <a:gd name="T21" fmla="*/ 59 h 61"/>
              <a:gd name="T22" fmla="*/ 38 w 63"/>
              <a:gd name="T23" fmla="*/ 47 h 61"/>
              <a:gd name="T24" fmla="*/ 36 w 63"/>
              <a:gd name="T25" fmla="*/ 42 h 61"/>
              <a:gd name="T26" fmla="*/ 32 w 63"/>
              <a:gd name="T27" fmla="*/ 38 h 61"/>
              <a:gd name="T28" fmla="*/ 22 w 63"/>
              <a:gd name="T29" fmla="*/ 41 h 61"/>
              <a:gd name="T30" fmla="*/ 8 w 63"/>
              <a:gd name="T31" fmla="*/ 35 h 61"/>
              <a:gd name="T32" fmla="*/ 8 w 63"/>
              <a:gd name="T33" fmla="*/ 6 h 61"/>
              <a:gd name="T34" fmla="*/ 22 w 63"/>
              <a:gd name="T35" fmla="*/ 0 h 61"/>
              <a:gd name="T36" fmla="*/ 36 w 63"/>
              <a:gd name="T37" fmla="*/ 6 h 61"/>
              <a:gd name="T38" fmla="*/ 39 w 63"/>
              <a:gd name="T39" fmla="*/ 31 h 61"/>
              <a:gd name="T40" fmla="*/ 43 w 63"/>
              <a:gd name="T41" fmla="*/ 35 h 61"/>
              <a:gd name="T42" fmla="*/ 48 w 63"/>
              <a:gd name="T43" fmla="*/ 37 h 61"/>
              <a:gd name="T44" fmla="*/ 60 w 63"/>
              <a:gd name="T45" fmla="*/ 49 h 61"/>
              <a:gd name="T46" fmla="*/ 61 w 63"/>
              <a:gd name="T47" fmla="*/ 59 h 61"/>
              <a:gd name="T48" fmla="*/ 10 w 63"/>
              <a:gd name="T49" fmla="*/ 8 h 61"/>
              <a:gd name="T50" fmla="*/ 5 w 63"/>
              <a:gd name="T51" fmla="*/ 21 h 61"/>
              <a:gd name="T52" fmla="*/ 10 w 63"/>
              <a:gd name="T53" fmla="*/ 33 h 61"/>
              <a:gd name="T54" fmla="*/ 22 w 63"/>
              <a:gd name="T55" fmla="*/ 38 h 61"/>
              <a:gd name="T56" fmla="*/ 34 w 63"/>
              <a:gd name="T57" fmla="*/ 33 h 61"/>
              <a:gd name="T58" fmla="*/ 39 w 63"/>
              <a:gd name="T59" fmla="*/ 21 h 61"/>
              <a:gd name="T60" fmla="*/ 34 w 63"/>
              <a:gd name="T61" fmla="*/ 8 h 61"/>
              <a:gd name="T62" fmla="*/ 22 w 63"/>
              <a:gd name="T63" fmla="*/ 3 h 61"/>
              <a:gd name="T64" fmla="*/ 10 w 63"/>
              <a:gd name="T65" fmla="*/ 8 h 61"/>
              <a:gd name="T66" fmla="*/ 36 w 63"/>
              <a:gd name="T67" fmla="*/ 34 h 61"/>
              <a:gd name="T68" fmla="*/ 34 w 63"/>
              <a:gd name="T69" fmla="*/ 35 h 61"/>
              <a:gd name="T70" fmla="*/ 38 w 63"/>
              <a:gd name="T71" fmla="*/ 39 h 61"/>
              <a:gd name="T72" fmla="*/ 39 w 63"/>
              <a:gd name="T73" fmla="*/ 37 h 61"/>
              <a:gd name="T74" fmla="*/ 40 w 63"/>
              <a:gd name="T75" fmla="*/ 36 h 61"/>
              <a:gd name="T76" fmla="*/ 37 w 63"/>
              <a:gd name="T77" fmla="*/ 33 h 61"/>
              <a:gd name="T78" fmla="*/ 36 w 63"/>
              <a:gd name="T79" fmla="*/ 34 h 61"/>
              <a:gd name="T80" fmla="*/ 41 w 63"/>
              <a:gd name="T81" fmla="*/ 44 h 61"/>
              <a:gd name="T82" fmla="*/ 53 w 63"/>
              <a:gd name="T83" fmla="*/ 57 h 61"/>
              <a:gd name="T84" fmla="*/ 58 w 63"/>
              <a:gd name="T85" fmla="*/ 57 h 61"/>
              <a:gd name="T86" fmla="*/ 60 w 63"/>
              <a:gd name="T87" fmla="*/ 54 h 61"/>
              <a:gd name="T88" fmla="*/ 58 w 63"/>
              <a:gd name="T89" fmla="*/ 51 h 61"/>
              <a:gd name="T90" fmla="*/ 46 w 63"/>
              <a:gd name="T91" fmla="*/ 39 h 61"/>
              <a:gd name="T92" fmla="*/ 43 w 63"/>
              <a:gd name="T93" fmla="*/ 38 h 61"/>
              <a:gd name="T94" fmla="*/ 42 w 63"/>
              <a:gd name="T95" fmla="*/ 38 h 61"/>
              <a:gd name="T96" fmla="*/ 41 w 63"/>
              <a:gd name="T97" fmla="*/ 38 h 61"/>
              <a:gd name="T98" fmla="*/ 40 w 63"/>
              <a:gd name="T99" fmla="*/ 39 h 61"/>
              <a:gd name="T100" fmla="*/ 40 w 63"/>
              <a:gd name="T101" fmla="*/ 40 h 61"/>
              <a:gd name="T102" fmla="*/ 39 w 63"/>
              <a:gd name="T103" fmla="*/ 40 h 61"/>
              <a:gd name="T104" fmla="*/ 41 w 63"/>
              <a:gd name="T105" fmla="*/ 44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63" h="61">
                <a:moveTo>
                  <a:pt x="12" y="10"/>
                </a:moveTo>
                <a:cubicBezTo>
                  <a:pt x="12" y="10"/>
                  <a:pt x="13" y="10"/>
                  <a:pt x="13" y="10"/>
                </a:cubicBezTo>
                <a:cubicBezTo>
                  <a:pt x="14" y="11"/>
                  <a:pt x="14" y="11"/>
                  <a:pt x="13" y="12"/>
                </a:cubicBezTo>
                <a:cubicBezTo>
                  <a:pt x="8" y="17"/>
                  <a:pt x="8" y="24"/>
                  <a:pt x="13" y="29"/>
                </a:cubicBezTo>
                <a:cubicBezTo>
                  <a:pt x="14" y="30"/>
                  <a:pt x="14" y="30"/>
                  <a:pt x="13" y="31"/>
                </a:cubicBezTo>
                <a:cubicBezTo>
                  <a:pt x="13" y="31"/>
                  <a:pt x="13" y="31"/>
                  <a:pt x="13" y="31"/>
                </a:cubicBezTo>
                <a:cubicBezTo>
                  <a:pt x="12" y="31"/>
                  <a:pt x="12" y="31"/>
                  <a:pt x="12" y="31"/>
                </a:cubicBezTo>
                <a:cubicBezTo>
                  <a:pt x="6" y="25"/>
                  <a:pt x="6" y="16"/>
                  <a:pt x="12" y="10"/>
                </a:cubicBezTo>
                <a:close/>
                <a:moveTo>
                  <a:pt x="61" y="59"/>
                </a:moveTo>
                <a:cubicBezTo>
                  <a:pt x="59" y="60"/>
                  <a:pt x="58" y="61"/>
                  <a:pt x="56" y="61"/>
                </a:cubicBezTo>
                <a:cubicBezTo>
                  <a:pt x="54" y="61"/>
                  <a:pt x="52" y="60"/>
                  <a:pt x="51" y="59"/>
                </a:cubicBezTo>
                <a:cubicBezTo>
                  <a:pt x="38" y="47"/>
                  <a:pt x="38" y="47"/>
                  <a:pt x="38" y="47"/>
                </a:cubicBezTo>
                <a:cubicBezTo>
                  <a:pt x="37" y="45"/>
                  <a:pt x="36" y="43"/>
                  <a:pt x="36" y="42"/>
                </a:cubicBezTo>
                <a:cubicBezTo>
                  <a:pt x="32" y="38"/>
                  <a:pt x="32" y="38"/>
                  <a:pt x="32" y="38"/>
                </a:cubicBezTo>
                <a:cubicBezTo>
                  <a:pt x="29" y="40"/>
                  <a:pt x="26" y="41"/>
                  <a:pt x="22" y="41"/>
                </a:cubicBezTo>
                <a:cubicBezTo>
                  <a:pt x="17" y="41"/>
                  <a:pt x="12" y="38"/>
                  <a:pt x="8" y="35"/>
                </a:cubicBezTo>
                <a:cubicBezTo>
                  <a:pt x="0" y="27"/>
                  <a:pt x="0" y="14"/>
                  <a:pt x="8" y="6"/>
                </a:cubicBezTo>
                <a:cubicBezTo>
                  <a:pt x="12" y="3"/>
                  <a:pt x="17" y="0"/>
                  <a:pt x="22" y="0"/>
                </a:cubicBezTo>
                <a:cubicBezTo>
                  <a:pt x="28" y="0"/>
                  <a:pt x="33" y="3"/>
                  <a:pt x="36" y="6"/>
                </a:cubicBezTo>
                <a:cubicBezTo>
                  <a:pt x="43" y="13"/>
                  <a:pt x="44" y="23"/>
                  <a:pt x="39" y="31"/>
                </a:cubicBezTo>
                <a:cubicBezTo>
                  <a:pt x="43" y="35"/>
                  <a:pt x="43" y="35"/>
                  <a:pt x="43" y="35"/>
                </a:cubicBezTo>
                <a:cubicBezTo>
                  <a:pt x="45" y="35"/>
                  <a:pt x="47" y="35"/>
                  <a:pt x="48" y="37"/>
                </a:cubicBezTo>
                <a:cubicBezTo>
                  <a:pt x="60" y="49"/>
                  <a:pt x="60" y="49"/>
                  <a:pt x="60" y="49"/>
                </a:cubicBezTo>
                <a:cubicBezTo>
                  <a:pt x="63" y="52"/>
                  <a:pt x="63" y="56"/>
                  <a:pt x="61" y="59"/>
                </a:cubicBezTo>
                <a:close/>
                <a:moveTo>
                  <a:pt x="10" y="8"/>
                </a:moveTo>
                <a:cubicBezTo>
                  <a:pt x="7" y="12"/>
                  <a:pt x="5" y="16"/>
                  <a:pt x="5" y="21"/>
                </a:cubicBezTo>
                <a:cubicBezTo>
                  <a:pt x="5" y="25"/>
                  <a:pt x="7" y="29"/>
                  <a:pt x="10" y="33"/>
                </a:cubicBezTo>
                <a:cubicBezTo>
                  <a:pt x="13" y="36"/>
                  <a:pt x="18" y="38"/>
                  <a:pt x="22" y="38"/>
                </a:cubicBezTo>
                <a:cubicBezTo>
                  <a:pt x="27" y="38"/>
                  <a:pt x="31" y="36"/>
                  <a:pt x="34" y="33"/>
                </a:cubicBezTo>
                <a:cubicBezTo>
                  <a:pt x="37" y="29"/>
                  <a:pt x="39" y="25"/>
                  <a:pt x="39" y="21"/>
                </a:cubicBezTo>
                <a:cubicBezTo>
                  <a:pt x="39" y="16"/>
                  <a:pt x="37" y="12"/>
                  <a:pt x="34" y="8"/>
                </a:cubicBezTo>
                <a:cubicBezTo>
                  <a:pt x="31" y="5"/>
                  <a:pt x="27" y="3"/>
                  <a:pt x="22" y="3"/>
                </a:cubicBezTo>
                <a:cubicBezTo>
                  <a:pt x="18" y="3"/>
                  <a:pt x="13" y="5"/>
                  <a:pt x="10" y="8"/>
                </a:cubicBezTo>
                <a:close/>
                <a:moveTo>
                  <a:pt x="36" y="34"/>
                </a:moveTo>
                <a:cubicBezTo>
                  <a:pt x="35" y="34"/>
                  <a:pt x="35" y="35"/>
                  <a:pt x="34" y="35"/>
                </a:cubicBezTo>
                <a:cubicBezTo>
                  <a:pt x="38" y="39"/>
                  <a:pt x="38" y="39"/>
                  <a:pt x="38" y="39"/>
                </a:cubicBezTo>
                <a:cubicBezTo>
                  <a:pt x="38" y="38"/>
                  <a:pt x="38" y="38"/>
                  <a:pt x="39" y="37"/>
                </a:cubicBezTo>
                <a:cubicBezTo>
                  <a:pt x="39" y="37"/>
                  <a:pt x="40" y="36"/>
                  <a:pt x="40" y="36"/>
                </a:cubicBezTo>
                <a:cubicBezTo>
                  <a:pt x="37" y="33"/>
                  <a:pt x="37" y="33"/>
                  <a:pt x="37" y="33"/>
                </a:cubicBezTo>
                <a:cubicBezTo>
                  <a:pt x="36" y="33"/>
                  <a:pt x="36" y="34"/>
                  <a:pt x="36" y="34"/>
                </a:cubicBezTo>
                <a:close/>
                <a:moveTo>
                  <a:pt x="41" y="44"/>
                </a:moveTo>
                <a:cubicBezTo>
                  <a:pt x="53" y="57"/>
                  <a:pt x="53" y="57"/>
                  <a:pt x="53" y="57"/>
                </a:cubicBezTo>
                <a:cubicBezTo>
                  <a:pt x="54" y="58"/>
                  <a:pt x="57" y="58"/>
                  <a:pt x="58" y="57"/>
                </a:cubicBezTo>
                <a:cubicBezTo>
                  <a:pt x="59" y="56"/>
                  <a:pt x="60" y="55"/>
                  <a:pt x="60" y="54"/>
                </a:cubicBezTo>
                <a:cubicBezTo>
                  <a:pt x="60" y="53"/>
                  <a:pt x="59" y="52"/>
                  <a:pt x="58" y="51"/>
                </a:cubicBezTo>
                <a:cubicBezTo>
                  <a:pt x="46" y="39"/>
                  <a:pt x="46" y="39"/>
                  <a:pt x="46" y="39"/>
                </a:cubicBezTo>
                <a:cubicBezTo>
                  <a:pt x="45" y="38"/>
                  <a:pt x="44" y="38"/>
                  <a:pt x="43" y="38"/>
                </a:cubicBezTo>
                <a:cubicBezTo>
                  <a:pt x="43" y="38"/>
                  <a:pt x="42" y="38"/>
                  <a:pt x="42" y="38"/>
                </a:cubicBezTo>
                <a:cubicBezTo>
                  <a:pt x="42" y="38"/>
                  <a:pt x="42" y="38"/>
                  <a:pt x="41" y="38"/>
                </a:cubicBezTo>
                <a:cubicBezTo>
                  <a:pt x="41" y="38"/>
                  <a:pt x="41" y="38"/>
                  <a:pt x="40" y="39"/>
                </a:cubicBezTo>
                <a:cubicBezTo>
                  <a:pt x="40" y="39"/>
                  <a:pt x="40" y="39"/>
                  <a:pt x="40" y="40"/>
                </a:cubicBezTo>
                <a:cubicBezTo>
                  <a:pt x="39" y="40"/>
                  <a:pt x="39" y="40"/>
                  <a:pt x="39" y="40"/>
                </a:cubicBezTo>
                <a:cubicBezTo>
                  <a:pt x="39" y="42"/>
                  <a:pt x="39" y="43"/>
                  <a:pt x="41" y="44"/>
                </a:cubicBezTo>
                <a:close/>
              </a:path>
            </a:pathLst>
          </a:custGeom>
          <a:solidFill>
            <a:srgbClr val="E7E6E6">
              <a:lumMod val="75000"/>
              <a:alpha val="75000"/>
            </a:srgbClr>
          </a:solidFill>
          <a:ln>
            <a:noFill/>
          </a:ln>
        </p:spPr>
        <p:txBody>
          <a:bodyPr vert="horz" wrap="square" lIns="91412" tIns="45707" rIns="91412" bIns="45707" numCol="1" anchor="t" anchorCtr="0" compatLnSpc="1"/>
          <a:lstStyle/>
          <a:p>
            <a:pPr defTabSz="1218565">
              <a:defRPr/>
            </a:pPr>
            <a:endParaRPr lang="en-US" sz="1800" kern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11" name="Freeform 17"/>
          <p:cNvSpPr>
            <a:spLocks noEditPoints="1"/>
          </p:cNvSpPr>
          <p:nvPr/>
        </p:nvSpPr>
        <p:spPr bwMode="auto">
          <a:xfrm>
            <a:off x="4218940" y="4202430"/>
            <a:ext cx="353695" cy="299720"/>
          </a:xfrm>
          <a:custGeom>
            <a:avLst/>
            <a:gdLst>
              <a:gd name="T0" fmla="*/ 70 w 72"/>
              <a:gd name="T1" fmla="*/ 16 h 61"/>
              <a:gd name="T2" fmla="*/ 56 w 72"/>
              <a:gd name="T3" fmla="*/ 18 h 61"/>
              <a:gd name="T4" fmla="*/ 43 w 72"/>
              <a:gd name="T5" fmla="*/ 46 h 61"/>
              <a:gd name="T6" fmla="*/ 12 w 72"/>
              <a:gd name="T7" fmla="*/ 46 h 61"/>
              <a:gd name="T8" fmla="*/ 13 w 72"/>
              <a:gd name="T9" fmla="*/ 49 h 61"/>
              <a:gd name="T10" fmla="*/ 48 w 72"/>
              <a:gd name="T11" fmla="*/ 51 h 61"/>
              <a:gd name="T12" fmla="*/ 13 w 72"/>
              <a:gd name="T13" fmla="*/ 52 h 61"/>
              <a:gd name="T14" fmla="*/ 9 w 72"/>
              <a:gd name="T15" fmla="*/ 45 h 61"/>
              <a:gd name="T16" fmla="*/ 7 w 72"/>
              <a:gd name="T17" fmla="*/ 42 h 61"/>
              <a:gd name="T18" fmla="*/ 1 w 72"/>
              <a:gd name="T19" fmla="*/ 23 h 61"/>
              <a:gd name="T20" fmla="*/ 10 w 72"/>
              <a:gd name="T21" fmla="*/ 41 h 61"/>
              <a:gd name="T22" fmla="*/ 43 w 72"/>
              <a:gd name="T23" fmla="*/ 43 h 61"/>
              <a:gd name="T24" fmla="*/ 54 w 72"/>
              <a:gd name="T25" fmla="*/ 17 h 61"/>
              <a:gd name="T26" fmla="*/ 70 w 72"/>
              <a:gd name="T27" fmla="*/ 13 h 61"/>
              <a:gd name="T28" fmla="*/ 18 w 72"/>
              <a:gd name="T29" fmla="*/ 57 h 61"/>
              <a:gd name="T30" fmla="*/ 11 w 72"/>
              <a:gd name="T31" fmla="*/ 57 h 61"/>
              <a:gd name="T32" fmla="*/ 18 w 72"/>
              <a:gd name="T33" fmla="*/ 57 h 61"/>
              <a:gd name="T34" fmla="*/ 14 w 72"/>
              <a:gd name="T35" fmla="*/ 55 h 61"/>
              <a:gd name="T36" fmla="*/ 14 w 72"/>
              <a:gd name="T37" fmla="*/ 59 h 61"/>
              <a:gd name="T38" fmla="*/ 45 w 72"/>
              <a:gd name="T39" fmla="*/ 57 h 61"/>
              <a:gd name="T40" fmla="*/ 38 w 72"/>
              <a:gd name="T41" fmla="*/ 57 h 61"/>
              <a:gd name="T42" fmla="*/ 45 w 72"/>
              <a:gd name="T43" fmla="*/ 57 h 61"/>
              <a:gd name="T44" fmla="*/ 41 w 72"/>
              <a:gd name="T45" fmla="*/ 55 h 61"/>
              <a:gd name="T46" fmla="*/ 41 w 72"/>
              <a:gd name="T47" fmla="*/ 59 h 61"/>
              <a:gd name="T48" fmla="*/ 12 w 72"/>
              <a:gd name="T49" fmla="*/ 37 h 61"/>
              <a:gd name="T50" fmla="*/ 45 w 72"/>
              <a:gd name="T51" fmla="*/ 36 h 61"/>
              <a:gd name="T52" fmla="*/ 12 w 72"/>
              <a:gd name="T53" fmla="*/ 35 h 61"/>
              <a:gd name="T54" fmla="*/ 12 w 72"/>
              <a:gd name="T55" fmla="*/ 37 h 61"/>
              <a:gd name="T56" fmla="*/ 12 w 72"/>
              <a:gd name="T57" fmla="*/ 40 h 61"/>
              <a:gd name="T58" fmla="*/ 43 w 72"/>
              <a:gd name="T59" fmla="*/ 41 h 61"/>
              <a:gd name="T60" fmla="*/ 43 w 72"/>
              <a:gd name="T61" fmla="*/ 39 h 61"/>
              <a:gd name="T62" fmla="*/ 37 w 72"/>
              <a:gd name="T63" fmla="*/ 31 h 61"/>
              <a:gd name="T64" fmla="*/ 44 w 72"/>
              <a:gd name="T65" fmla="*/ 30 h 61"/>
              <a:gd name="T66" fmla="*/ 43 w 72"/>
              <a:gd name="T67" fmla="*/ 0 h 61"/>
              <a:gd name="T68" fmla="*/ 36 w 72"/>
              <a:gd name="T69" fmla="*/ 0 h 61"/>
              <a:gd name="T70" fmla="*/ 37 w 72"/>
              <a:gd name="T71" fmla="*/ 31 h 61"/>
              <a:gd name="T72" fmla="*/ 31 w 72"/>
              <a:gd name="T73" fmla="*/ 31 h 61"/>
              <a:gd name="T74" fmla="*/ 32 w 72"/>
              <a:gd name="T75" fmla="*/ 8 h 61"/>
              <a:gd name="T76" fmla="*/ 25 w 72"/>
              <a:gd name="T77" fmla="*/ 8 h 61"/>
              <a:gd name="T78" fmla="*/ 24 w 72"/>
              <a:gd name="T79" fmla="*/ 30 h 61"/>
              <a:gd name="T80" fmla="*/ 13 w 72"/>
              <a:gd name="T81" fmla="*/ 31 h 61"/>
              <a:gd name="T82" fmla="*/ 20 w 72"/>
              <a:gd name="T83" fmla="*/ 30 h 61"/>
              <a:gd name="T84" fmla="*/ 20 w 72"/>
              <a:gd name="T85" fmla="*/ 16 h 61"/>
              <a:gd name="T86" fmla="*/ 13 w 72"/>
              <a:gd name="T87" fmla="*/ 16 h 61"/>
              <a:gd name="T88" fmla="*/ 13 w 72"/>
              <a:gd name="T89" fmla="*/ 31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72" h="61">
                <a:moveTo>
                  <a:pt x="72" y="14"/>
                </a:moveTo>
                <a:cubicBezTo>
                  <a:pt x="72" y="15"/>
                  <a:pt x="71" y="16"/>
                  <a:pt x="70" y="16"/>
                </a:cubicBezTo>
                <a:cubicBezTo>
                  <a:pt x="59" y="16"/>
                  <a:pt x="59" y="16"/>
                  <a:pt x="59" y="16"/>
                </a:cubicBezTo>
                <a:cubicBezTo>
                  <a:pt x="58" y="16"/>
                  <a:pt x="57" y="17"/>
                  <a:pt x="56" y="18"/>
                </a:cubicBezTo>
                <a:cubicBezTo>
                  <a:pt x="49" y="42"/>
                  <a:pt x="49" y="42"/>
                  <a:pt x="49" y="42"/>
                </a:cubicBezTo>
                <a:cubicBezTo>
                  <a:pt x="48" y="44"/>
                  <a:pt x="46" y="46"/>
                  <a:pt x="43" y="46"/>
                </a:cubicBezTo>
                <a:cubicBezTo>
                  <a:pt x="13" y="46"/>
                  <a:pt x="13" y="46"/>
                  <a:pt x="13" y="46"/>
                </a:cubicBezTo>
                <a:cubicBezTo>
                  <a:pt x="13" y="46"/>
                  <a:pt x="12" y="46"/>
                  <a:pt x="12" y="46"/>
                </a:cubicBezTo>
                <a:cubicBezTo>
                  <a:pt x="12" y="48"/>
                  <a:pt x="12" y="48"/>
                  <a:pt x="12" y="48"/>
                </a:cubicBezTo>
                <a:cubicBezTo>
                  <a:pt x="12" y="49"/>
                  <a:pt x="12" y="49"/>
                  <a:pt x="13" y="49"/>
                </a:cubicBezTo>
                <a:cubicBezTo>
                  <a:pt x="47" y="49"/>
                  <a:pt x="47" y="49"/>
                  <a:pt x="47" y="49"/>
                </a:cubicBezTo>
                <a:cubicBezTo>
                  <a:pt x="47" y="49"/>
                  <a:pt x="48" y="50"/>
                  <a:pt x="48" y="51"/>
                </a:cubicBezTo>
                <a:cubicBezTo>
                  <a:pt x="48" y="52"/>
                  <a:pt x="47" y="52"/>
                  <a:pt x="47" y="52"/>
                </a:cubicBezTo>
                <a:cubicBezTo>
                  <a:pt x="13" y="52"/>
                  <a:pt x="13" y="52"/>
                  <a:pt x="13" y="52"/>
                </a:cubicBezTo>
                <a:cubicBezTo>
                  <a:pt x="11" y="52"/>
                  <a:pt x="9" y="50"/>
                  <a:pt x="9" y="48"/>
                </a:cubicBezTo>
                <a:cubicBezTo>
                  <a:pt x="9" y="45"/>
                  <a:pt x="9" y="45"/>
                  <a:pt x="9" y="45"/>
                </a:cubicBezTo>
                <a:cubicBezTo>
                  <a:pt x="9" y="45"/>
                  <a:pt x="9" y="44"/>
                  <a:pt x="9" y="44"/>
                </a:cubicBezTo>
                <a:cubicBezTo>
                  <a:pt x="8" y="44"/>
                  <a:pt x="8" y="43"/>
                  <a:pt x="7" y="42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4"/>
                  <a:pt x="0" y="23"/>
                  <a:pt x="1" y="23"/>
                </a:cubicBezTo>
                <a:cubicBezTo>
                  <a:pt x="1" y="22"/>
                  <a:pt x="2" y="23"/>
                  <a:pt x="3" y="24"/>
                </a:cubicBezTo>
                <a:cubicBezTo>
                  <a:pt x="10" y="41"/>
                  <a:pt x="10" y="41"/>
                  <a:pt x="10" y="41"/>
                </a:cubicBezTo>
                <a:cubicBezTo>
                  <a:pt x="11" y="42"/>
                  <a:pt x="12" y="43"/>
                  <a:pt x="13" y="43"/>
                </a:cubicBezTo>
                <a:cubicBezTo>
                  <a:pt x="43" y="43"/>
                  <a:pt x="43" y="43"/>
                  <a:pt x="43" y="43"/>
                </a:cubicBezTo>
                <a:cubicBezTo>
                  <a:pt x="44" y="43"/>
                  <a:pt x="46" y="42"/>
                  <a:pt x="46" y="41"/>
                </a:cubicBezTo>
                <a:cubicBezTo>
                  <a:pt x="54" y="17"/>
                  <a:pt x="54" y="17"/>
                  <a:pt x="54" y="17"/>
                </a:cubicBezTo>
                <a:cubicBezTo>
                  <a:pt x="54" y="15"/>
                  <a:pt x="57" y="13"/>
                  <a:pt x="59" y="13"/>
                </a:cubicBezTo>
                <a:cubicBezTo>
                  <a:pt x="70" y="13"/>
                  <a:pt x="70" y="13"/>
                  <a:pt x="70" y="13"/>
                </a:cubicBezTo>
                <a:cubicBezTo>
                  <a:pt x="71" y="13"/>
                  <a:pt x="72" y="13"/>
                  <a:pt x="72" y="14"/>
                </a:cubicBezTo>
                <a:close/>
                <a:moveTo>
                  <a:pt x="18" y="57"/>
                </a:moveTo>
                <a:cubicBezTo>
                  <a:pt x="18" y="59"/>
                  <a:pt x="16" y="61"/>
                  <a:pt x="14" y="61"/>
                </a:cubicBezTo>
                <a:cubicBezTo>
                  <a:pt x="12" y="61"/>
                  <a:pt x="11" y="59"/>
                  <a:pt x="11" y="57"/>
                </a:cubicBezTo>
                <a:cubicBezTo>
                  <a:pt x="11" y="55"/>
                  <a:pt x="12" y="53"/>
                  <a:pt x="14" y="53"/>
                </a:cubicBezTo>
                <a:cubicBezTo>
                  <a:pt x="16" y="53"/>
                  <a:pt x="18" y="55"/>
                  <a:pt x="18" y="57"/>
                </a:cubicBezTo>
                <a:close/>
                <a:moveTo>
                  <a:pt x="16" y="57"/>
                </a:moveTo>
                <a:cubicBezTo>
                  <a:pt x="16" y="56"/>
                  <a:pt x="15" y="55"/>
                  <a:pt x="14" y="55"/>
                </a:cubicBezTo>
                <a:cubicBezTo>
                  <a:pt x="14" y="55"/>
                  <a:pt x="13" y="56"/>
                  <a:pt x="13" y="57"/>
                </a:cubicBezTo>
                <a:cubicBezTo>
                  <a:pt x="13" y="58"/>
                  <a:pt x="14" y="59"/>
                  <a:pt x="14" y="59"/>
                </a:cubicBezTo>
                <a:cubicBezTo>
                  <a:pt x="15" y="59"/>
                  <a:pt x="16" y="58"/>
                  <a:pt x="16" y="57"/>
                </a:cubicBezTo>
                <a:close/>
                <a:moveTo>
                  <a:pt x="45" y="57"/>
                </a:moveTo>
                <a:cubicBezTo>
                  <a:pt x="45" y="59"/>
                  <a:pt x="43" y="61"/>
                  <a:pt x="41" y="61"/>
                </a:cubicBezTo>
                <a:cubicBezTo>
                  <a:pt x="39" y="61"/>
                  <a:pt x="38" y="59"/>
                  <a:pt x="38" y="57"/>
                </a:cubicBezTo>
                <a:cubicBezTo>
                  <a:pt x="38" y="55"/>
                  <a:pt x="39" y="53"/>
                  <a:pt x="41" y="53"/>
                </a:cubicBezTo>
                <a:cubicBezTo>
                  <a:pt x="43" y="53"/>
                  <a:pt x="45" y="55"/>
                  <a:pt x="45" y="57"/>
                </a:cubicBezTo>
                <a:close/>
                <a:moveTo>
                  <a:pt x="43" y="57"/>
                </a:moveTo>
                <a:cubicBezTo>
                  <a:pt x="43" y="56"/>
                  <a:pt x="42" y="55"/>
                  <a:pt x="41" y="55"/>
                </a:cubicBezTo>
                <a:cubicBezTo>
                  <a:pt x="40" y="55"/>
                  <a:pt x="40" y="56"/>
                  <a:pt x="40" y="57"/>
                </a:cubicBezTo>
                <a:cubicBezTo>
                  <a:pt x="40" y="58"/>
                  <a:pt x="40" y="59"/>
                  <a:pt x="41" y="59"/>
                </a:cubicBezTo>
                <a:cubicBezTo>
                  <a:pt x="42" y="59"/>
                  <a:pt x="43" y="58"/>
                  <a:pt x="43" y="57"/>
                </a:cubicBezTo>
                <a:close/>
                <a:moveTo>
                  <a:pt x="12" y="37"/>
                </a:moveTo>
                <a:cubicBezTo>
                  <a:pt x="44" y="37"/>
                  <a:pt x="44" y="37"/>
                  <a:pt x="44" y="37"/>
                </a:cubicBezTo>
                <a:cubicBezTo>
                  <a:pt x="45" y="37"/>
                  <a:pt x="45" y="36"/>
                  <a:pt x="45" y="36"/>
                </a:cubicBezTo>
                <a:cubicBezTo>
                  <a:pt x="45" y="35"/>
                  <a:pt x="45" y="35"/>
                  <a:pt x="44" y="35"/>
                </a:cubicBezTo>
                <a:cubicBezTo>
                  <a:pt x="12" y="35"/>
                  <a:pt x="12" y="35"/>
                  <a:pt x="12" y="35"/>
                </a:cubicBezTo>
                <a:cubicBezTo>
                  <a:pt x="11" y="35"/>
                  <a:pt x="11" y="35"/>
                  <a:pt x="11" y="36"/>
                </a:cubicBezTo>
                <a:cubicBezTo>
                  <a:pt x="11" y="36"/>
                  <a:pt x="11" y="37"/>
                  <a:pt x="12" y="37"/>
                </a:cubicBezTo>
                <a:close/>
                <a:moveTo>
                  <a:pt x="13" y="39"/>
                </a:moveTo>
                <a:cubicBezTo>
                  <a:pt x="13" y="39"/>
                  <a:pt x="12" y="40"/>
                  <a:pt x="12" y="40"/>
                </a:cubicBezTo>
                <a:cubicBezTo>
                  <a:pt x="12" y="41"/>
                  <a:pt x="13" y="41"/>
                  <a:pt x="13" y="41"/>
                </a:cubicBezTo>
                <a:cubicBezTo>
                  <a:pt x="43" y="41"/>
                  <a:pt x="43" y="41"/>
                  <a:pt x="43" y="41"/>
                </a:cubicBezTo>
                <a:cubicBezTo>
                  <a:pt x="44" y="41"/>
                  <a:pt x="44" y="41"/>
                  <a:pt x="44" y="40"/>
                </a:cubicBezTo>
                <a:cubicBezTo>
                  <a:pt x="44" y="40"/>
                  <a:pt x="44" y="39"/>
                  <a:pt x="43" y="39"/>
                </a:cubicBezTo>
                <a:lnTo>
                  <a:pt x="13" y="39"/>
                </a:lnTo>
                <a:close/>
                <a:moveTo>
                  <a:pt x="37" y="31"/>
                </a:moveTo>
                <a:cubicBezTo>
                  <a:pt x="43" y="31"/>
                  <a:pt x="43" y="31"/>
                  <a:pt x="43" y="31"/>
                </a:cubicBezTo>
                <a:cubicBezTo>
                  <a:pt x="43" y="31"/>
                  <a:pt x="44" y="30"/>
                  <a:pt x="44" y="30"/>
                </a:cubicBezTo>
                <a:cubicBezTo>
                  <a:pt x="44" y="0"/>
                  <a:pt x="44" y="0"/>
                  <a:pt x="44" y="0"/>
                </a:cubicBezTo>
                <a:cubicBezTo>
                  <a:pt x="44" y="0"/>
                  <a:pt x="43" y="0"/>
                  <a:pt x="43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6" y="30"/>
                  <a:pt x="36" y="30"/>
                  <a:pt x="36" y="30"/>
                </a:cubicBezTo>
                <a:cubicBezTo>
                  <a:pt x="36" y="30"/>
                  <a:pt x="36" y="31"/>
                  <a:pt x="37" y="31"/>
                </a:cubicBezTo>
                <a:close/>
                <a:moveTo>
                  <a:pt x="25" y="31"/>
                </a:moveTo>
                <a:cubicBezTo>
                  <a:pt x="31" y="31"/>
                  <a:pt x="31" y="31"/>
                  <a:pt x="31" y="31"/>
                </a:cubicBezTo>
                <a:cubicBezTo>
                  <a:pt x="32" y="31"/>
                  <a:pt x="32" y="30"/>
                  <a:pt x="32" y="30"/>
                </a:cubicBezTo>
                <a:cubicBezTo>
                  <a:pt x="32" y="8"/>
                  <a:pt x="32" y="8"/>
                  <a:pt x="32" y="8"/>
                </a:cubicBezTo>
                <a:cubicBezTo>
                  <a:pt x="32" y="8"/>
                  <a:pt x="32" y="8"/>
                  <a:pt x="31" y="8"/>
                </a:cubicBezTo>
                <a:cubicBezTo>
                  <a:pt x="25" y="8"/>
                  <a:pt x="25" y="8"/>
                  <a:pt x="25" y="8"/>
                </a:cubicBezTo>
                <a:cubicBezTo>
                  <a:pt x="25" y="8"/>
                  <a:pt x="24" y="8"/>
                  <a:pt x="24" y="8"/>
                </a:cubicBezTo>
                <a:cubicBezTo>
                  <a:pt x="24" y="30"/>
                  <a:pt x="24" y="30"/>
                  <a:pt x="24" y="30"/>
                </a:cubicBezTo>
                <a:cubicBezTo>
                  <a:pt x="24" y="30"/>
                  <a:pt x="25" y="31"/>
                  <a:pt x="25" y="31"/>
                </a:cubicBezTo>
                <a:close/>
                <a:moveTo>
                  <a:pt x="13" y="31"/>
                </a:move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0"/>
                  <a:pt x="20" y="30"/>
                </a:cubicBezTo>
                <a:cubicBezTo>
                  <a:pt x="20" y="16"/>
                  <a:pt x="20" y="16"/>
                  <a:pt x="20" y="16"/>
                </a:cubicBezTo>
                <a:cubicBezTo>
                  <a:pt x="20" y="16"/>
                  <a:pt x="20" y="16"/>
                  <a:pt x="20" y="16"/>
                </a:cubicBezTo>
                <a:cubicBezTo>
                  <a:pt x="13" y="16"/>
                  <a:pt x="13" y="16"/>
                  <a:pt x="13" y="16"/>
                </a:cubicBezTo>
                <a:cubicBezTo>
                  <a:pt x="13" y="16"/>
                  <a:pt x="13" y="16"/>
                  <a:pt x="13" y="16"/>
                </a:cubicBezTo>
                <a:cubicBezTo>
                  <a:pt x="13" y="30"/>
                  <a:pt x="13" y="30"/>
                  <a:pt x="13" y="30"/>
                </a:cubicBezTo>
                <a:cubicBezTo>
                  <a:pt x="13" y="30"/>
                  <a:pt x="13" y="31"/>
                  <a:pt x="13" y="31"/>
                </a:cubicBezTo>
                <a:close/>
              </a:path>
            </a:pathLst>
          </a:custGeom>
          <a:solidFill>
            <a:srgbClr val="E7E6E6">
              <a:lumMod val="75000"/>
              <a:alpha val="75000"/>
            </a:srgbClr>
          </a:solidFill>
          <a:ln>
            <a:noFill/>
          </a:ln>
        </p:spPr>
        <p:txBody>
          <a:bodyPr vert="horz" wrap="square" lIns="91412" tIns="45707" rIns="91412" bIns="45707" numCol="1" anchor="t" anchorCtr="0" compatLnSpc="1"/>
          <a:lstStyle/>
          <a:p>
            <a:pPr defTabSz="1218565">
              <a:defRPr/>
            </a:pPr>
            <a:endParaRPr lang="en-US" sz="1800" kern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12" name="Freeform 52"/>
          <p:cNvSpPr>
            <a:spLocks noEditPoints="1"/>
          </p:cNvSpPr>
          <p:nvPr/>
        </p:nvSpPr>
        <p:spPr bwMode="auto">
          <a:xfrm>
            <a:off x="7361555" y="4449445"/>
            <a:ext cx="427355" cy="402590"/>
          </a:xfrm>
          <a:custGeom>
            <a:avLst/>
            <a:gdLst>
              <a:gd name="T0" fmla="*/ 23 w 68"/>
              <a:gd name="T1" fmla="*/ 5 h 67"/>
              <a:gd name="T2" fmla="*/ 7 w 68"/>
              <a:gd name="T3" fmla="*/ 11 h 67"/>
              <a:gd name="T4" fmla="*/ 7 w 68"/>
              <a:gd name="T5" fmla="*/ 67 h 67"/>
              <a:gd name="T6" fmla="*/ 38 w 68"/>
              <a:gd name="T7" fmla="*/ 62 h 67"/>
              <a:gd name="T8" fmla="*/ 49 w 68"/>
              <a:gd name="T9" fmla="*/ 56 h 67"/>
              <a:gd name="T10" fmla="*/ 64 w 68"/>
              <a:gd name="T11" fmla="*/ 47 h 67"/>
              <a:gd name="T12" fmla="*/ 60 w 68"/>
              <a:gd name="T13" fmla="*/ 0 h 67"/>
              <a:gd name="T14" fmla="*/ 52 w 68"/>
              <a:gd name="T15" fmla="*/ 51 h 67"/>
              <a:gd name="T16" fmla="*/ 59 w 68"/>
              <a:gd name="T17" fmla="*/ 44 h 67"/>
              <a:gd name="T18" fmla="*/ 56 w 68"/>
              <a:gd name="T19" fmla="*/ 41 h 67"/>
              <a:gd name="T20" fmla="*/ 56 w 68"/>
              <a:gd name="T21" fmla="*/ 51 h 67"/>
              <a:gd name="T22" fmla="*/ 50 w 68"/>
              <a:gd name="T23" fmla="*/ 43 h 67"/>
              <a:gd name="T24" fmla="*/ 33 w 68"/>
              <a:gd name="T25" fmla="*/ 45 h 67"/>
              <a:gd name="T26" fmla="*/ 48 w 68"/>
              <a:gd name="T27" fmla="*/ 53 h 67"/>
              <a:gd name="T28" fmla="*/ 26 w 68"/>
              <a:gd name="T29" fmla="*/ 7 h 67"/>
              <a:gd name="T30" fmla="*/ 65 w 68"/>
              <a:gd name="T31" fmla="*/ 7 h 67"/>
              <a:gd name="T32" fmla="*/ 56 w 68"/>
              <a:gd name="T33" fmla="*/ 39 h 67"/>
              <a:gd name="T34" fmla="*/ 9 w 68"/>
              <a:gd name="T35" fmla="*/ 23 h 67"/>
              <a:gd name="T36" fmla="*/ 12 w 68"/>
              <a:gd name="T37" fmla="*/ 30 h 67"/>
              <a:gd name="T38" fmla="*/ 10 w 68"/>
              <a:gd name="T39" fmla="*/ 32 h 67"/>
              <a:gd name="T40" fmla="*/ 10 w 68"/>
              <a:gd name="T41" fmla="*/ 38 h 67"/>
              <a:gd name="T42" fmla="*/ 12 w 68"/>
              <a:gd name="T43" fmla="*/ 40 h 67"/>
              <a:gd name="T44" fmla="*/ 9 w 68"/>
              <a:gd name="T45" fmla="*/ 47 h 67"/>
              <a:gd name="T46" fmla="*/ 12 w 68"/>
              <a:gd name="T47" fmla="*/ 54 h 67"/>
              <a:gd name="T48" fmla="*/ 9 w 68"/>
              <a:gd name="T49" fmla="*/ 55 h 67"/>
              <a:gd name="T50" fmla="*/ 19 w 68"/>
              <a:gd name="T51" fmla="*/ 61 h 67"/>
              <a:gd name="T52" fmla="*/ 25 w 68"/>
              <a:gd name="T53" fmla="*/ 64 h 67"/>
              <a:gd name="T54" fmla="*/ 3 w 68"/>
              <a:gd name="T55" fmla="*/ 19 h 67"/>
              <a:gd name="T56" fmla="*/ 12 w 68"/>
              <a:gd name="T57" fmla="*/ 22 h 67"/>
              <a:gd name="T58" fmla="*/ 34 w 68"/>
              <a:gd name="T59" fmla="*/ 61 h 67"/>
              <a:gd name="T60" fmla="*/ 19 w 68"/>
              <a:gd name="T61" fmla="*/ 59 h 67"/>
              <a:gd name="T62" fmla="*/ 19 w 68"/>
              <a:gd name="T63" fmla="*/ 8 h 67"/>
              <a:gd name="T64" fmla="*/ 21 w 68"/>
              <a:gd name="T65" fmla="*/ 17 h 67"/>
              <a:gd name="T66" fmla="*/ 24 w 68"/>
              <a:gd name="T67" fmla="*/ 19 h 67"/>
              <a:gd name="T68" fmla="*/ 20 w 68"/>
              <a:gd name="T69" fmla="*/ 26 h 67"/>
              <a:gd name="T70" fmla="*/ 24 w 68"/>
              <a:gd name="T71" fmla="*/ 33 h 67"/>
              <a:gd name="T72" fmla="*/ 21 w 68"/>
              <a:gd name="T73" fmla="*/ 35 h 67"/>
              <a:gd name="T74" fmla="*/ 21 w 68"/>
              <a:gd name="T75" fmla="*/ 41 h 67"/>
              <a:gd name="T76" fmla="*/ 24 w 68"/>
              <a:gd name="T77" fmla="*/ 43 h 67"/>
              <a:gd name="T78" fmla="*/ 21 w 68"/>
              <a:gd name="T79" fmla="*/ 49 h 67"/>
              <a:gd name="T80" fmla="*/ 24 w 68"/>
              <a:gd name="T81" fmla="*/ 51 h 67"/>
              <a:gd name="T82" fmla="*/ 38 w 68"/>
              <a:gd name="T83" fmla="*/ 57 h 67"/>
              <a:gd name="T84" fmla="*/ 40 w 68"/>
              <a:gd name="T85" fmla="*/ 58 h 67"/>
              <a:gd name="T86" fmla="*/ 40 w 68"/>
              <a:gd name="T87" fmla="*/ 55 h 67"/>
              <a:gd name="T88" fmla="*/ 40 w 68"/>
              <a:gd name="T89" fmla="*/ 58 h 67"/>
              <a:gd name="T90" fmla="*/ 33 w 68"/>
              <a:gd name="T91" fmla="*/ 13 h 67"/>
              <a:gd name="T92" fmla="*/ 58 w 68"/>
              <a:gd name="T93" fmla="*/ 11 h 67"/>
              <a:gd name="T94" fmla="*/ 58 w 68"/>
              <a:gd name="T95" fmla="*/ 21 h 67"/>
              <a:gd name="T96" fmla="*/ 33 w 68"/>
              <a:gd name="T97" fmla="*/ 19 h 67"/>
              <a:gd name="T98" fmla="*/ 59 w 68"/>
              <a:gd name="T99" fmla="*/ 28 h 67"/>
              <a:gd name="T100" fmla="*/ 32 w 68"/>
              <a:gd name="T101" fmla="*/ 28 h 67"/>
              <a:gd name="T102" fmla="*/ 59 w 68"/>
              <a:gd name="T103" fmla="*/ 28 h 67"/>
              <a:gd name="T104" fmla="*/ 33 w 68"/>
              <a:gd name="T105" fmla="*/ 37 h 67"/>
              <a:gd name="T106" fmla="*/ 58 w 68"/>
              <a:gd name="T107" fmla="*/ 35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68" h="67">
                <a:moveTo>
                  <a:pt x="60" y="0"/>
                </a:moveTo>
                <a:cubicBezTo>
                  <a:pt x="31" y="0"/>
                  <a:pt x="31" y="0"/>
                  <a:pt x="31" y="0"/>
                </a:cubicBezTo>
                <a:cubicBezTo>
                  <a:pt x="27" y="0"/>
                  <a:pt x="24" y="2"/>
                  <a:pt x="23" y="5"/>
                </a:cubicBezTo>
                <a:cubicBezTo>
                  <a:pt x="19" y="5"/>
                  <a:pt x="19" y="5"/>
                  <a:pt x="19" y="5"/>
                </a:cubicBezTo>
                <a:cubicBezTo>
                  <a:pt x="15" y="5"/>
                  <a:pt x="13" y="8"/>
                  <a:pt x="12" y="11"/>
                </a:cubicBezTo>
                <a:cubicBezTo>
                  <a:pt x="7" y="11"/>
                  <a:pt x="7" y="11"/>
                  <a:pt x="7" y="11"/>
                </a:cubicBezTo>
                <a:cubicBezTo>
                  <a:pt x="3" y="11"/>
                  <a:pt x="0" y="14"/>
                  <a:pt x="0" y="19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64"/>
                  <a:pt x="3" y="67"/>
                  <a:pt x="7" y="67"/>
                </a:cubicBezTo>
                <a:cubicBezTo>
                  <a:pt x="25" y="67"/>
                  <a:pt x="25" y="67"/>
                  <a:pt x="25" y="67"/>
                </a:cubicBezTo>
                <a:cubicBezTo>
                  <a:pt x="29" y="67"/>
                  <a:pt x="33" y="66"/>
                  <a:pt x="35" y="64"/>
                </a:cubicBezTo>
                <a:cubicBezTo>
                  <a:pt x="38" y="62"/>
                  <a:pt x="38" y="62"/>
                  <a:pt x="38" y="62"/>
                </a:cubicBezTo>
                <a:cubicBezTo>
                  <a:pt x="41" y="62"/>
                  <a:pt x="45" y="60"/>
                  <a:pt x="47" y="59"/>
                </a:cubicBezTo>
                <a:cubicBezTo>
                  <a:pt x="48" y="57"/>
                  <a:pt x="48" y="57"/>
                  <a:pt x="48" y="57"/>
                </a:cubicBezTo>
                <a:cubicBezTo>
                  <a:pt x="49" y="56"/>
                  <a:pt x="49" y="56"/>
                  <a:pt x="49" y="56"/>
                </a:cubicBezTo>
                <a:cubicBezTo>
                  <a:pt x="53" y="56"/>
                  <a:pt x="57" y="55"/>
                  <a:pt x="59" y="53"/>
                </a:cubicBezTo>
                <a:cubicBezTo>
                  <a:pt x="62" y="50"/>
                  <a:pt x="62" y="50"/>
                  <a:pt x="62" y="50"/>
                </a:cubicBezTo>
                <a:cubicBezTo>
                  <a:pt x="64" y="47"/>
                  <a:pt x="64" y="47"/>
                  <a:pt x="64" y="47"/>
                </a:cubicBezTo>
                <a:cubicBezTo>
                  <a:pt x="66" y="46"/>
                  <a:pt x="68" y="41"/>
                  <a:pt x="68" y="38"/>
                </a:cubicBezTo>
                <a:cubicBezTo>
                  <a:pt x="68" y="7"/>
                  <a:pt x="68" y="7"/>
                  <a:pt x="68" y="7"/>
                </a:cubicBezTo>
                <a:cubicBezTo>
                  <a:pt x="68" y="3"/>
                  <a:pt x="64" y="0"/>
                  <a:pt x="60" y="0"/>
                </a:cubicBezTo>
                <a:close/>
                <a:moveTo>
                  <a:pt x="52" y="53"/>
                </a:moveTo>
                <a:cubicBezTo>
                  <a:pt x="52" y="52"/>
                  <a:pt x="52" y="52"/>
                  <a:pt x="52" y="52"/>
                </a:cubicBezTo>
                <a:cubicBezTo>
                  <a:pt x="52" y="52"/>
                  <a:pt x="52" y="51"/>
                  <a:pt x="52" y="51"/>
                </a:cubicBezTo>
                <a:cubicBezTo>
                  <a:pt x="52" y="45"/>
                  <a:pt x="52" y="45"/>
                  <a:pt x="52" y="45"/>
                </a:cubicBezTo>
                <a:cubicBezTo>
                  <a:pt x="58" y="45"/>
                  <a:pt x="58" y="45"/>
                  <a:pt x="58" y="45"/>
                </a:cubicBezTo>
                <a:cubicBezTo>
                  <a:pt x="59" y="45"/>
                  <a:pt x="59" y="45"/>
                  <a:pt x="59" y="44"/>
                </a:cubicBezTo>
                <a:cubicBezTo>
                  <a:pt x="59" y="44"/>
                  <a:pt x="59" y="43"/>
                  <a:pt x="58" y="43"/>
                </a:cubicBezTo>
                <a:cubicBezTo>
                  <a:pt x="52" y="43"/>
                  <a:pt x="52" y="43"/>
                  <a:pt x="52" y="43"/>
                </a:cubicBezTo>
                <a:cubicBezTo>
                  <a:pt x="53" y="42"/>
                  <a:pt x="54" y="41"/>
                  <a:pt x="56" y="41"/>
                </a:cubicBezTo>
                <a:cubicBezTo>
                  <a:pt x="64" y="41"/>
                  <a:pt x="64" y="41"/>
                  <a:pt x="64" y="41"/>
                </a:cubicBezTo>
                <a:cubicBezTo>
                  <a:pt x="64" y="43"/>
                  <a:pt x="63" y="45"/>
                  <a:pt x="62" y="45"/>
                </a:cubicBezTo>
                <a:cubicBezTo>
                  <a:pt x="56" y="51"/>
                  <a:pt x="56" y="51"/>
                  <a:pt x="56" y="51"/>
                </a:cubicBezTo>
                <a:cubicBezTo>
                  <a:pt x="56" y="52"/>
                  <a:pt x="54" y="52"/>
                  <a:pt x="52" y="53"/>
                </a:cubicBezTo>
                <a:close/>
                <a:moveTo>
                  <a:pt x="56" y="39"/>
                </a:moveTo>
                <a:cubicBezTo>
                  <a:pt x="53" y="39"/>
                  <a:pt x="51" y="41"/>
                  <a:pt x="50" y="43"/>
                </a:cubicBezTo>
                <a:cubicBezTo>
                  <a:pt x="33" y="43"/>
                  <a:pt x="33" y="43"/>
                  <a:pt x="33" y="43"/>
                </a:cubicBezTo>
                <a:cubicBezTo>
                  <a:pt x="32" y="43"/>
                  <a:pt x="32" y="44"/>
                  <a:pt x="32" y="44"/>
                </a:cubicBezTo>
                <a:cubicBezTo>
                  <a:pt x="32" y="45"/>
                  <a:pt x="32" y="45"/>
                  <a:pt x="33" y="45"/>
                </a:cubicBezTo>
                <a:cubicBezTo>
                  <a:pt x="50" y="45"/>
                  <a:pt x="50" y="45"/>
                  <a:pt x="50" y="45"/>
                </a:cubicBezTo>
                <a:cubicBezTo>
                  <a:pt x="50" y="51"/>
                  <a:pt x="50" y="51"/>
                  <a:pt x="50" y="51"/>
                </a:cubicBezTo>
                <a:cubicBezTo>
                  <a:pt x="48" y="53"/>
                  <a:pt x="48" y="53"/>
                  <a:pt x="48" y="53"/>
                </a:cubicBezTo>
                <a:cubicBezTo>
                  <a:pt x="31" y="53"/>
                  <a:pt x="31" y="53"/>
                  <a:pt x="31" y="53"/>
                </a:cubicBezTo>
                <a:cubicBezTo>
                  <a:pt x="28" y="53"/>
                  <a:pt x="26" y="51"/>
                  <a:pt x="26" y="49"/>
                </a:cubicBezTo>
                <a:cubicBezTo>
                  <a:pt x="26" y="7"/>
                  <a:pt x="26" y="7"/>
                  <a:pt x="26" y="7"/>
                </a:cubicBezTo>
                <a:cubicBezTo>
                  <a:pt x="26" y="5"/>
                  <a:pt x="28" y="3"/>
                  <a:pt x="31" y="3"/>
                </a:cubicBezTo>
                <a:cubicBezTo>
                  <a:pt x="60" y="3"/>
                  <a:pt x="60" y="3"/>
                  <a:pt x="60" y="3"/>
                </a:cubicBezTo>
                <a:cubicBezTo>
                  <a:pt x="63" y="3"/>
                  <a:pt x="65" y="5"/>
                  <a:pt x="65" y="7"/>
                </a:cubicBezTo>
                <a:cubicBezTo>
                  <a:pt x="65" y="38"/>
                  <a:pt x="65" y="38"/>
                  <a:pt x="65" y="38"/>
                </a:cubicBezTo>
                <a:cubicBezTo>
                  <a:pt x="65" y="38"/>
                  <a:pt x="65" y="39"/>
                  <a:pt x="65" y="39"/>
                </a:cubicBezTo>
                <a:lnTo>
                  <a:pt x="56" y="39"/>
                </a:lnTo>
                <a:close/>
                <a:moveTo>
                  <a:pt x="12" y="22"/>
                </a:moveTo>
                <a:cubicBezTo>
                  <a:pt x="10" y="22"/>
                  <a:pt x="10" y="22"/>
                  <a:pt x="10" y="22"/>
                </a:cubicBezTo>
                <a:cubicBezTo>
                  <a:pt x="9" y="22"/>
                  <a:pt x="9" y="23"/>
                  <a:pt x="9" y="23"/>
                </a:cubicBezTo>
                <a:cubicBezTo>
                  <a:pt x="9" y="24"/>
                  <a:pt x="9" y="24"/>
                  <a:pt x="10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30"/>
                  <a:pt x="12" y="30"/>
                  <a:pt x="12" y="30"/>
                </a:cubicBezTo>
                <a:cubicBezTo>
                  <a:pt x="10" y="30"/>
                  <a:pt x="10" y="30"/>
                  <a:pt x="10" y="30"/>
                </a:cubicBezTo>
                <a:cubicBezTo>
                  <a:pt x="9" y="30"/>
                  <a:pt x="9" y="31"/>
                  <a:pt x="9" y="31"/>
                </a:cubicBezTo>
                <a:cubicBezTo>
                  <a:pt x="9" y="32"/>
                  <a:pt x="9" y="32"/>
                  <a:pt x="10" y="32"/>
                </a:cubicBezTo>
                <a:cubicBezTo>
                  <a:pt x="12" y="32"/>
                  <a:pt x="12" y="32"/>
                  <a:pt x="12" y="32"/>
                </a:cubicBezTo>
                <a:cubicBezTo>
                  <a:pt x="12" y="38"/>
                  <a:pt x="12" y="38"/>
                  <a:pt x="12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9" y="38"/>
                  <a:pt x="9" y="39"/>
                  <a:pt x="9" y="39"/>
                </a:cubicBezTo>
                <a:cubicBezTo>
                  <a:pt x="9" y="40"/>
                  <a:pt x="9" y="40"/>
                  <a:pt x="10" y="40"/>
                </a:cubicBezTo>
                <a:cubicBezTo>
                  <a:pt x="12" y="40"/>
                  <a:pt x="12" y="40"/>
                  <a:pt x="12" y="40"/>
                </a:cubicBezTo>
                <a:cubicBezTo>
                  <a:pt x="12" y="46"/>
                  <a:pt x="12" y="46"/>
                  <a:pt x="12" y="46"/>
                </a:cubicBezTo>
                <a:cubicBezTo>
                  <a:pt x="10" y="46"/>
                  <a:pt x="10" y="46"/>
                  <a:pt x="10" y="46"/>
                </a:cubicBezTo>
                <a:cubicBezTo>
                  <a:pt x="9" y="46"/>
                  <a:pt x="9" y="47"/>
                  <a:pt x="9" y="47"/>
                </a:cubicBezTo>
                <a:cubicBezTo>
                  <a:pt x="9" y="48"/>
                  <a:pt x="9" y="48"/>
                  <a:pt x="10" y="48"/>
                </a:cubicBezTo>
                <a:cubicBezTo>
                  <a:pt x="12" y="48"/>
                  <a:pt x="12" y="48"/>
                  <a:pt x="12" y="48"/>
                </a:cubicBezTo>
                <a:cubicBezTo>
                  <a:pt x="12" y="54"/>
                  <a:pt x="12" y="54"/>
                  <a:pt x="12" y="54"/>
                </a:cubicBezTo>
                <a:cubicBezTo>
                  <a:pt x="12" y="54"/>
                  <a:pt x="12" y="54"/>
                  <a:pt x="12" y="54"/>
                </a:cubicBezTo>
                <a:cubicBezTo>
                  <a:pt x="10" y="54"/>
                  <a:pt x="10" y="54"/>
                  <a:pt x="10" y="54"/>
                </a:cubicBezTo>
                <a:cubicBezTo>
                  <a:pt x="9" y="54"/>
                  <a:pt x="9" y="55"/>
                  <a:pt x="9" y="55"/>
                </a:cubicBezTo>
                <a:cubicBezTo>
                  <a:pt x="9" y="56"/>
                  <a:pt x="9" y="56"/>
                  <a:pt x="10" y="56"/>
                </a:cubicBezTo>
                <a:cubicBezTo>
                  <a:pt x="13" y="56"/>
                  <a:pt x="13" y="56"/>
                  <a:pt x="13" y="56"/>
                </a:cubicBezTo>
                <a:cubicBezTo>
                  <a:pt x="14" y="59"/>
                  <a:pt x="16" y="61"/>
                  <a:pt x="19" y="61"/>
                </a:cubicBezTo>
                <a:cubicBezTo>
                  <a:pt x="27" y="61"/>
                  <a:pt x="27" y="61"/>
                  <a:pt x="27" y="61"/>
                </a:cubicBezTo>
                <a:cubicBezTo>
                  <a:pt x="27" y="64"/>
                  <a:pt x="27" y="64"/>
                  <a:pt x="27" y="64"/>
                </a:cubicBezTo>
                <a:cubicBezTo>
                  <a:pt x="26" y="64"/>
                  <a:pt x="26" y="64"/>
                  <a:pt x="25" y="64"/>
                </a:cubicBezTo>
                <a:cubicBezTo>
                  <a:pt x="7" y="64"/>
                  <a:pt x="7" y="64"/>
                  <a:pt x="7" y="64"/>
                </a:cubicBezTo>
                <a:cubicBezTo>
                  <a:pt x="5" y="64"/>
                  <a:pt x="3" y="62"/>
                  <a:pt x="3" y="60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6"/>
                  <a:pt x="5" y="14"/>
                  <a:pt x="7" y="14"/>
                </a:cubicBezTo>
                <a:cubicBezTo>
                  <a:pt x="12" y="14"/>
                  <a:pt x="12" y="14"/>
                  <a:pt x="12" y="14"/>
                </a:cubicBezTo>
                <a:lnTo>
                  <a:pt x="12" y="22"/>
                </a:lnTo>
                <a:close/>
                <a:moveTo>
                  <a:pt x="29" y="64"/>
                </a:moveTo>
                <a:cubicBezTo>
                  <a:pt x="29" y="61"/>
                  <a:pt x="29" y="61"/>
                  <a:pt x="29" y="61"/>
                </a:cubicBezTo>
                <a:cubicBezTo>
                  <a:pt x="34" y="61"/>
                  <a:pt x="34" y="61"/>
                  <a:pt x="34" y="61"/>
                </a:cubicBezTo>
                <a:cubicBezTo>
                  <a:pt x="33" y="62"/>
                  <a:pt x="33" y="62"/>
                  <a:pt x="33" y="62"/>
                </a:cubicBezTo>
                <a:cubicBezTo>
                  <a:pt x="32" y="63"/>
                  <a:pt x="31" y="63"/>
                  <a:pt x="29" y="64"/>
                </a:cubicBezTo>
                <a:close/>
                <a:moveTo>
                  <a:pt x="19" y="59"/>
                </a:moveTo>
                <a:cubicBezTo>
                  <a:pt x="16" y="59"/>
                  <a:pt x="14" y="57"/>
                  <a:pt x="14" y="54"/>
                </a:cubicBezTo>
                <a:cubicBezTo>
                  <a:pt x="14" y="13"/>
                  <a:pt x="14" y="13"/>
                  <a:pt x="14" y="13"/>
                </a:cubicBezTo>
                <a:cubicBezTo>
                  <a:pt x="14" y="10"/>
                  <a:pt x="16" y="8"/>
                  <a:pt x="19" y="8"/>
                </a:cubicBezTo>
                <a:cubicBezTo>
                  <a:pt x="24" y="8"/>
                  <a:pt x="24" y="8"/>
                  <a:pt x="24" y="8"/>
                </a:cubicBezTo>
                <a:cubicBezTo>
                  <a:pt x="24" y="17"/>
                  <a:pt x="24" y="17"/>
                  <a:pt x="24" y="17"/>
                </a:cubicBezTo>
                <a:cubicBezTo>
                  <a:pt x="21" y="17"/>
                  <a:pt x="21" y="17"/>
                  <a:pt x="21" y="17"/>
                </a:cubicBezTo>
                <a:cubicBezTo>
                  <a:pt x="21" y="17"/>
                  <a:pt x="20" y="17"/>
                  <a:pt x="20" y="18"/>
                </a:cubicBezTo>
                <a:cubicBezTo>
                  <a:pt x="20" y="18"/>
                  <a:pt x="21" y="19"/>
                  <a:pt x="21" y="19"/>
                </a:cubicBezTo>
                <a:cubicBezTo>
                  <a:pt x="24" y="19"/>
                  <a:pt x="24" y="19"/>
                  <a:pt x="24" y="19"/>
                </a:cubicBezTo>
                <a:cubicBezTo>
                  <a:pt x="24" y="25"/>
                  <a:pt x="24" y="25"/>
                  <a:pt x="24" y="25"/>
                </a:cubicBezTo>
                <a:cubicBezTo>
                  <a:pt x="21" y="25"/>
                  <a:pt x="21" y="25"/>
                  <a:pt x="21" y="25"/>
                </a:cubicBezTo>
                <a:cubicBezTo>
                  <a:pt x="21" y="25"/>
                  <a:pt x="20" y="25"/>
                  <a:pt x="20" y="26"/>
                </a:cubicBezTo>
                <a:cubicBezTo>
                  <a:pt x="20" y="26"/>
                  <a:pt x="21" y="27"/>
                  <a:pt x="21" y="27"/>
                </a:cubicBezTo>
                <a:cubicBezTo>
                  <a:pt x="24" y="27"/>
                  <a:pt x="24" y="27"/>
                  <a:pt x="24" y="27"/>
                </a:cubicBezTo>
                <a:cubicBezTo>
                  <a:pt x="24" y="33"/>
                  <a:pt x="24" y="33"/>
                  <a:pt x="24" y="33"/>
                </a:cubicBezTo>
                <a:cubicBezTo>
                  <a:pt x="21" y="33"/>
                  <a:pt x="21" y="33"/>
                  <a:pt x="21" y="33"/>
                </a:cubicBezTo>
                <a:cubicBezTo>
                  <a:pt x="21" y="33"/>
                  <a:pt x="20" y="33"/>
                  <a:pt x="20" y="34"/>
                </a:cubicBezTo>
                <a:cubicBezTo>
                  <a:pt x="20" y="34"/>
                  <a:pt x="21" y="35"/>
                  <a:pt x="21" y="35"/>
                </a:cubicBezTo>
                <a:cubicBezTo>
                  <a:pt x="24" y="35"/>
                  <a:pt x="24" y="35"/>
                  <a:pt x="24" y="35"/>
                </a:cubicBezTo>
                <a:cubicBezTo>
                  <a:pt x="24" y="41"/>
                  <a:pt x="24" y="41"/>
                  <a:pt x="24" y="41"/>
                </a:cubicBezTo>
                <a:cubicBezTo>
                  <a:pt x="21" y="41"/>
                  <a:pt x="21" y="41"/>
                  <a:pt x="21" y="41"/>
                </a:cubicBezTo>
                <a:cubicBezTo>
                  <a:pt x="21" y="41"/>
                  <a:pt x="20" y="41"/>
                  <a:pt x="20" y="42"/>
                </a:cubicBezTo>
                <a:cubicBezTo>
                  <a:pt x="20" y="42"/>
                  <a:pt x="21" y="43"/>
                  <a:pt x="21" y="43"/>
                </a:cubicBezTo>
                <a:cubicBezTo>
                  <a:pt x="24" y="43"/>
                  <a:pt x="24" y="43"/>
                  <a:pt x="24" y="43"/>
                </a:cubicBezTo>
                <a:cubicBezTo>
                  <a:pt x="24" y="49"/>
                  <a:pt x="24" y="49"/>
                  <a:pt x="24" y="49"/>
                </a:cubicBezTo>
                <a:cubicBezTo>
                  <a:pt x="24" y="49"/>
                  <a:pt x="24" y="49"/>
                  <a:pt x="24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49"/>
                  <a:pt x="20" y="49"/>
                  <a:pt x="20" y="50"/>
                </a:cubicBezTo>
                <a:cubicBezTo>
                  <a:pt x="20" y="50"/>
                  <a:pt x="21" y="51"/>
                  <a:pt x="21" y="51"/>
                </a:cubicBezTo>
                <a:cubicBezTo>
                  <a:pt x="24" y="51"/>
                  <a:pt x="24" y="51"/>
                  <a:pt x="24" y="51"/>
                </a:cubicBezTo>
                <a:cubicBezTo>
                  <a:pt x="25" y="53"/>
                  <a:pt x="28" y="55"/>
                  <a:pt x="31" y="55"/>
                </a:cubicBezTo>
                <a:cubicBezTo>
                  <a:pt x="38" y="55"/>
                  <a:pt x="38" y="55"/>
                  <a:pt x="38" y="55"/>
                </a:cubicBezTo>
                <a:cubicBezTo>
                  <a:pt x="38" y="57"/>
                  <a:pt x="38" y="57"/>
                  <a:pt x="38" y="57"/>
                </a:cubicBezTo>
                <a:cubicBezTo>
                  <a:pt x="37" y="59"/>
                  <a:pt x="37" y="59"/>
                  <a:pt x="37" y="59"/>
                </a:cubicBezTo>
                <a:lnTo>
                  <a:pt x="19" y="59"/>
                </a:lnTo>
                <a:close/>
                <a:moveTo>
                  <a:pt x="40" y="58"/>
                </a:moveTo>
                <a:cubicBezTo>
                  <a:pt x="40" y="58"/>
                  <a:pt x="40" y="58"/>
                  <a:pt x="40" y="58"/>
                </a:cubicBezTo>
                <a:cubicBezTo>
                  <a:pt x="41" y="57"/>
                  <a:pt x="41" y="57"/>
                  <a:pt x="40" y="57"/>
                </a:cubicBezTo>
                <a:cubicBezTo>
                  <a:pt x="40" y="55"/>
                  <a:pt x="40" y="55"/>
                  <a:pt x="40" y="55"/>
                </a:cubicBezTo>
                <a:cubicBezTo>
                  <a:pt x="46" y="55"/>
                  <a:pt x="46" y="55"/>
                  <a:pt x="46" y="55"/>
                </a:cubicBezTo>
                <a:cubicBezTo>
                  <a:pt x="45" y="56"/>
                  <a:pt x="45" y="56"/>
                  <a:pt x="45" y="56"/>
                </a:cubicBezTo>
                <a:cubicBezTo>
                  <a:pt x="44" y="57"/>
                  <a:pt x="42" y="58"/>
                  <a:pt x="40" y="58"/>
                </a:cubicBezTo>
                <a:close/>
                <a:moveTo>
                  <a:pt x="59" y="12"/>
                </a:moveTo>
                <a:cubicBezTo>
                  <a:pt x="59" y="12"/>
                  <a:pt x="59" y="13"/>
                  <a:pt x="58" y="13"/>
                </a:cubicBezTo>
                <a:cubicBezTo>
                  <a:pt x="33" y="13"/>
                  <a:pt x="33" y="13"/>
                  <a:pt x="33" y="13"/>
                </a:cubicBezTo>
                <a:cubicBezTo>
                  <a:pt x="32" y="13"/>
                  <a:pt x="32" y="12"/>
                  <a:pt x="32" y="12"/>
                </a:cubicBezTo>
                <a:cubicBezTo>
                  <a:pt x="32" y="11"/>
                  <a:pt x="32" y="11"/>
                  <a:pt x="33" y="11"/>
                </a:cubicBezTo>
                <a:cubicBezTo>
                  <a:pt x="58" y="11"/>
                  <a:pt x="58" y="11"/>
                  <a:pt x="58" y="11"/>
                </a:cubicBezTo>
                <a:cubicBezTo>
                  <a:pt x="59" y="11"/>
                  <a:pt x="59" y="11"/>
                  <a:pt x="59" y="12"/>
                </a:cubicBezTo>
                <a:close/>
                <a:moveTo>
                  <a:pt x="59" y="20"/>
                </a:moveTo>
                <a:cubicBezTo>
                  <a:pt x="59" y="21"/>
                  <a:pt x="59" y="21"/>
                  <a:pt x="58" y="21"/>
                </a:cubicBezTo>
                <a:cubicBezTo>
                  <a:pt x="33" y="21"/>
                  <a:pt x="33" y="21"/>
                  <a:pt x="33" y="21"/>
                </a:cubicBezTo>
                <a:cubicBezTo>
                  <a:pt x="32" y="21"/>
                  <a:pt x="32" y="21"/>
                  <a:pt x="32" y="20"/>
                </a:cubicBezTo>
                <a:cubicBezTo>
                  <a:pt x="32" y="19"/>
                  <a:pt x="32" y="19"/>
                  <a:pt x="33" y="19"/>
                </a:cubicBezTo>
                <a:cubicBezTo>
                  <a:pt x="58" y="19"/>
                  <a:pt x="58" y="19"/>
                  <a:pt x="58" y="19"/>
                </a:cubicBezTo>
                <a:cubicBezTo>
                  <a:pt x="59" y="19"/>
                  <a:pt x="59" y="19"/>
                  <a:pt x="59" y="20"/>
                </a:cubicBezTo>
                <a:close/>
                <a:moveTo>
                  <a:pt x="59" y="28"/>
                </a:moveTo>
                <a:cubicBezTo>
                  <a:pt x="59" y="29"/>
                  <a:pt x="59" y="29"/>
                  <a:pt x="58" y="29"/>
                </a:cubicBezTo>
                <a:cubicBezTo>
                  <a:pt x="33" y="29"/>
                  <a:pt x="33" y="29"/>
                  <a:pt x="33" y="29"/>
                </a:cubicBezTo>
                <a:cubicBezTo>
                  <a:pt x="32" y="29"/>
                  <a:pt x="32" y="29"/>
                  <a:pt x="32" y="28"/>
                </a:cubicBezTo>
                <a:cubicBezTo>
                  <a:pt x="32" y="27"/>
                  <a:pt x="32" y="27"/>
                  <a:pt x="33" y="27"/>
                </a:cubicBezTo>
                <a:cubicBezTo>
                  <a:pt x="58" y="27"/>
                  <a:pt x="58" y="27"/>
                  <a:pt x="58" y="27"/>
                </a:cubicBezTo>
                <a:cubicBezTo>
                  <a:pt x="59" y="27"/>
                  <a:pt x="59" y="27"/>
                  <a:pt x="59" y="28"/>
                </a:cubicBezTo>
                <a:close/>
                <a:moveTo>
                  <a:pt x="59" y="36"/>
                </a:moveTo>
                <a:cubicBezTo>
                  <a:pt x="59" y="37"/>
                  <a:pt x="59" y="37"/>
                  <a:pt x="58" y="37"/>
                </a:cubicBezTo>
                <a:cubicBezTo>
                  <a:pt x="33" y="37"/>
                  <a:pt x="33" y="37"/>
                  <a:pt x="33" y="37"/>
                </a:cubicBezTo>
                <a:cubicBezTo>
                  <a:pt x="32" y="37"/>
                  <a:pt x="32" y="37"/>
                  <a:pt x="32" y="36"/>
                </a:cubicBezTo>
                <a:cubicBezTo>
                  <a:pt x="32" y="36"/>
                  <a:pt x="32" y="35"/>
                  <a:pt x="33" y="35"/>
                </a:cubicBezTo>
                <a:cubicBezTo>
                  <a:pt x="58" y="35"/>
                  <a:pt x="58" y="35"/>
                  <a:pt x="58" y="35"/>
                </a:cubicBezTo>
                <a:cubicBezTo>
                  <a:pt x="59" y="35"/>
                  <a:pt x="59" y="36"/>
                  <a:pt x="59" y="36"/>
                </a:cubicBezTo>
                <a:close/>
              </a:path>
            </a:pathLst>
          </a:custGeom>
          <a:solidFill>
            <a:srgbClr val="E7E6E6">
              <a:lumMod val="75000"/>
              <a:alpha val="75000"/>
            </a:srgbClr>
          </a:solidFill>
          <a:ln>
            <a:noFill/>
          </a:ln>
        </p:spPr>
        <p:txBody>
          <a:bodyPr vert="horz" wrap="square" lIns="91412" tIns="45707" rIns="91412" bIns="45707" numCol="1" anchor="t" anchorCtr="0" compatLnSpc="1"/>
          <a:lstStyle/>
          <a:p>
            <a:pPr defTabSz="1218565">
              <a:defRPr/>
            </a:pPr>
            <a:endParaRPr lang="en-US" sz="1800" kern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13" name="Freeform 36"/>
          <p:cNvSpPr>
            <a:spLocks noEditPoints="1"/>
          </p:cNvSpPr>
          <p:nvPr/>
        </p:nvSpPr>
        <p:spPr bwMode="auto">
          <a:xfrm>
            <a:off x="7573010" y="3317875"/>
            <a:ext cx="421640" cy="352425"/>
          </a:xfrm>
          <a:custGeom>
            <a:avLst/>
            <a:gdLst>
              <a:gd name="T0" fmla="*/ 71 w 72"/>
              <a:gd name="T1" fmla="*/ 15 h 60"/>
              <a:gd name="T2" fmla="*/ 57 w 72"/>
              <a:gd name="T3" fmla="*/ 17 h 60"/>
              <a:gd name="T4" fmla="*/ 44 w 72"/>
              <a:gd name="T5" fmla="*/ 45 h 60"/>
              <a:gd name="T6" fmla="*/ 12 w 72"/>
              <a:gd name="T7" fmla="*/ 45 h 60"/>
              <a:gd name="T8" fmla="*/ 14 w 72"/>
              <a:gd name="T9" fmla="*/ 48 h 60"/>
              <a:gd name="T10" fmla="*/ 48 w 72"/>
              <a:gd name="T11" fmla="*/ 50 h 60"/>
              <a:gd name="T12" fmla="*/ 14 w 72"/>
              <a:gd name="T13" fmla="*/ 51 h 60"/>
              <a:gd name="T14" fmla="*/ 9 w 72"/>
              <a:gd name="T15" fmla="*/ 44 h 60"/>
              <a:gd name="T16" fmla="*/ 8 w 72"/>
              <a:gd name="T17" fmla="*/ 41 h 60"/>
              <a:gd name="T18" fmla="*/ 1 w 72"/>
              <a:gd name="T19" fmla="*/ 22 h 60"/>
              <a:gd name="T20" fmla="*/ 11 w 72"/>
              <a:gd name="T21" fmla="*/ 40 h 60"/>
              <a:gd name="T22" fmla="*/ 44 w 72"/>
              <a:gd name="T23" fmla="*/ 42 h 60"/>
              <a:gd name="T24" fmla="*/ 54 w 72"/>
              <a:gd name="T25" fmla="*/ 16 h 60"/>
              <a:gd name="T26" fmla="*/ 71 w 72"/>
              <a:gd name="T27" fmla="*/ 12 h 60"/>
              <a:gd name="T28" fmla="*/ 18 w 72"/>
              <a:gd name="T29" fmla="*/ 56 h 60"/>
              <a:gd name="T30" fmla="*/ 11 w 72"/>
              <a:gd name="T31" fmla="*/ 56 h 60"/>
              <a:gd name="T32" fmla="*/ 18 w 72"/>
              <a:gd name="T33" fmla="*/ 56 h 60"/>
              <a:gd name="T34" fmla="*/ 15 w 72"/>
              <a:gd name="T35" fmla="*/ 54 h 60"/>
              <a:gd name="T36" fmla="*/ 15 w 72"/>
              <a:gd name="T37" fmla="*/ 58 h 60"/>
              <a:gd name="T38" fmla="*/ 45 w 72"/>
              <a:gd name="T39" fmla="*/ 56 h 60"/>
              <a:gd name="T40" fmla="*/ 38 w 72"/>
              <a:gd name="T41" fmla="*/ 56 h 60"/>
              <a:gd name="T42" fmla="*/ 45 w 72"/>
              <a:gd name="T43" fmla="*/ 56 h 60"/>
              <a:gd name="T44" fmla="*/ 42 w 72"/>
              <a:gd name="T45" fmla="*/ 54 h 60"/>
              <a:gd name="T46" fmla="*/ 42 w 72"/>
              <a:gd name="T47" fmla="*/ 58 h 60"/>
              <a:gd name="T48" fmla="*/ 46 w 72"/>
              <a:gd name="T49" fmla="*/ 35 h 60"/>
              <a:gd name="T50" fmla="*/ 12 w 72"/>
              <a:gd name="T51" fmla="*/ 34 h 60"/>
              <a:gd name="T52" fmla="*/ 12 w 72"/>
              <a:gd name="T53" fmla="*/ 36 h 60"/>
              <a:gd name="T54" fmla="*/ 46 w 72"/>
              <a:gd name="T55" fmla="*/ 35 h 60"/>
              <a:gd name="T56" fmla="*/ 12 w 72"/>
              <a:gd name="T57" fmla="*/ 39 h 60"/>
              <a:gd name="T58" fmla="*/ 43 w 72"/>
              <a:gd name="T59" fmla="*/ 40 h 60"/>
              <a:gd name="T60" fmla="*/ 43 w 72"/>
              <a:gd name="T61" fmla="*/ 38 h 60"/>
              <a:gd name="T62" fmla="*/ 13 w 72"/>
              <a:gd name="T63" fmla="*/ 28 h 60"/>
              <a:gd name="T64" fmla="*/ 16 w 72"/>
              <a:gd name="T65" fmla="*/ 23 h 60"/>
              <a:gd name="T66" fmla="*/ 28 w 72"/>
              <a:gd name="T67" fmla="*/ 14 h 60"/>
              <a:gd name="T68" fmla="*/ 33 w 72"/>
              <a:gd name="T69" fmla="*/ 17 h 60"/>
              <a:gd name="T70" fmla="*/ 36 w 72"/>
              <a:gd name="T71" fmla="*/ 22 h 60"/>
              <a:gd name="T72" fmla="*/ 39 w 72"/>
              <a:gd name="T73" fmla="*/ 17 h 60"/>
              <a:gd name="T74" fmla="*/ 51 w 72"/>
              <a:gd name="T75" fmla="*/ 7 h 60"/>
              <a:gd name="T76" fmla="*/ 51 w 72"/>
              <a:gd name="T77" fmla="*/ 0 h 60"/>
              <a:gd name="T78" fmla="*/ 49 w 72"/>
              <a:gd name="T79" fmla="*/ 5 h 60"/>
              <a:gd name="T80" fmla="*/ 36 w 72"/>
              <a:gd name="T81" fmla="*/ 15 h 60"/>
              <a:gd name="T82" fmla="*/ 31 w 72"/>
              <a:gd name="T83" fmla="*/ 12 h 60"/>
              <a:gd name="T84" fmla="*/ 28 w 72"/>
              <a:gd name="T85" fmla="*/ 7 h 60"/>
              <a:gd name="T86" fmla="*/ 25 w 72"/>
              <a:gd name="T87" fmla="*/ 11 h 60"/>
              <a:gd name="T88" fmla="*/ 13 w 72"/>
              <a:gd name="T89" fmla="*/ 22 h 60"/>
              <a:gd name="T90" fmla="*/ 13 w 72"/>
              <a:gd name="T91" fmla="*/ 28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2" h="60">
                <a:moveTo>
                  <a:pt x="72" y="13"/>
                </a:moveTo>
                <a:cubicBezTo>
                  <a:pt x="72" y="14"/>
                  <a:pt x="71" y="15"/>
                  <a:pt x="71" y="15"/>
                </a:cubicBezTo>
                <a:cubicBezTo>
                  <a:pt x="60" y="15"/>
                  <a:pt x="60" y="15"/>
                  <a:pt x="60" y="15"/>
                </a:cubicBezTo>
                <a:cubicBezTo>
                  <a:pt x="59" y="15"/>
                  <a:pt x="57" y="16"/>
                  <a:pt x="57" y="17"/>
                </a:cubicBezTo>
                <a:cubicBezTo>
                  <a:pt x="49" y="41"/>
                  <a:pt x="49" y="41"/>
                  <a:pt x="49" y="41"/>
                </a:cubicBezTo>
                <a:cubicBezTo>
                  <a:pt x="49" y="43"/>
                  <a:pt x="46" y="45"/>
                  <a:pt x="44" y="45"/>
                </a:cubicBezTo>
                <a:cubicBezTo>
                  <a:pt x="14" y="45"/>
                  <a:pt x="14" y="45"/>
                  <a:pt x="14" y="45"/>
                </a:cubicBezTo>
                <a:cubicBezTo>
                  <a:pt x="13" y="45"/>
                  <a:pt x="13" y="45"/>
                  <a:pt x="12" y="45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7"/>
                  <a:pt x="13" y="48"/>
                  <a:pt x="14" y="48"/>
                </a:cubicBezTo>
                <a:cubicBezTo>
                  <a:pt x="47" y="48"/>
                  <a:pt x="47" y="48"/>
                  <a:pt x="47" y="48"/>
                </a:cubicBezTo>
                <a:cubicBezTo>
                  <a:pt x="48" y="48"/>
                  <a:pt x="48" y="49"/>
                  <a:pt x="48" y="50"/>
                </a:cubicBezTo>
                <a:cubicBezTo>
                  <a:pt x="48" y="50"/>
                  <a:pt x="48" y="51"/>
                  <a:pt x="47" y="51"/>
                </a:cubicBezTo>
                <a:cubicBezTo>
                  <a:pt x="14" y="51"/>
                  <a:pt x="14" y="51"/>
                  <a:pt x="14" y="51"/>
                </a:cubicBezTo>
                <a:cubicBezTo>
                  <a:pt x="11" y="51"/>
                  <a:pt x="9" y="49"/>
                  <a:pt x="9" y="47"/>
                </a:cubicBezTo>
                <a:cubicBezTo>
                  <a:pt x="9" y="44"/>
                  <a:pt x="9" y="44"/>
                  <a:pt x="9" y="44"/>
                </a:cubicBezTo>
                <a:cubicBezTo>
                  <a:pt x="9" y="43"/>
                  <a:pt x="9" y="43"/>
                  <a:pt x="9" y="43"/>
                </a:cubicBezTo>
                <a:cubicBezTo>
                  <a:pt x="9" y="42"/>
                  <a:pt x="8" y="42"/>
                  <a:pt x="8" y="41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3"/>
                  <a:pt x="0" y="22"/>
                  <a:pt x="1" y="22"/>
                </a:cubicBezTo>
                <a:cubicBezTo>
                  <a:pt x="2" y="21"/>
                  <a:pt x="3" y="22"/>
                  <a:pt x="3" y="22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1"/>
                  <a:pt x="13" y="42"/>
                  <a:pt x="14" y="42"/>
                </a:cubicBezTo>
                <a:cubicBezTo>
                  <a:pt x="44" y="42"/>
                  <a:pt x="44" y="42"/>
                  <a:pt x="44" y="42"/>
                </a:cubicBezTo>
                <a:cubicBezTo>
                  <a:pt x="45" y="42"/>
                  <a:pt x="46" y="41"/>
                  <a:pt x="47" y="40"/>
                </a:cubicBezTo>
                <a:cubicBezTo>
                  <a:pt x="54" y="16"/>
                  <a:pt x="54" y="16"/>
                  <a:pt x="54" y="16"/>
                </a:cubicBezTo>
                <a:cubicBezTo>
                  <a:pt x="55" y="13"/>
                  <a:pt x="57" y="12"/>
                  <a:pt x="60" y="12"/>
                </a:cubicBezTo>
                <a:cubicBezTo>
                  <a:pt x="71" y="12"/>
                  <a:pt x="71" y="12"/>
                  <a:pt x="71" y="12"/>
                </a:cubicBezTo>
                <a:cubicBezTo>
                  <a:pt x="71" y="12"/>
                  <a:pt x="72" y="12"/>
                  <a:pt x="72" y="13"/>
                </a:cubicBezTo>
                <a:close/>
                <a:moveTo>
                  <a:pt x="18" y="56"/>
                </a:moveTo>
                <a:cubicBezTo>
                  <a:pt x="18" y="58"/>
                  <a:pt x="17" y="60"/>
                  <a:pt x="15" y="60"/>
                </a:cubicBezTo>
                <a:cubicBezTo>
                  <a:pt x="13" y="60"/>
                  <a:pt x="11" y="58"/>
                  <a:pt x="11" y="56"/>
                </a:cubicBezTo>
                <a:cubicBezTo>
                  <a:pt x="11" y="54"/>
                  <a:pt x="13" y="52"/>
                  <a:pt x="15" y="52"/>
                </a:cubicBezTo>
                <a:cubicBezTo>
                  <a:pt x="17" y="52"/>
                  <a:pt x="18" y="54"/>
                  <a:pt x="18" y="56"/>
                </a:cubicBezTo>
                <a:close/>
                <a:moveTo>
                  <a:pt x="16" y="56"/>
                </a:moveTo>
                <a:cubicBezTo>
                  <a:pt x="16" y="55"/>
                  <a:pt x="16" y="54"/>
                  <a:pt x="15" y="54"/>
                </a:cubicBezTo>
                <a:cubicBezTo>
                  <a:pt x="14" y="54"/>
                  <a:pt x="13" y="55"/>
                  <a:pt x="13" y="56"/>
                </a:cubicBezTo>
                <a:cubicBezTo>
                  <a:pt x="13" y="57"/>
                  <a:pt x="14" y="58"/>
                  <a:pt x="15" y="58"/>
                </a:cubicBezTo>
                <a:cubicBezTo>
                  <a:pt x="16" y="58"/>
                  <a:pt x="16" y="57"/>
                  <a:pt x="16" y="56"/>
                </a:cubicBezTo>
                <a:close/>
                <a:moveTo>
                  <a:pt x="45" y="56"/>
                </a:moveTo>
                <a:cubicBezTo>
                  <a:pt x="45" y="58"/>
                  <a:pt x="44" y="60"/>
                  <a:pt x="42" y="60"/>
                </a:cubicBezTo>
                <a:cubicBezTo>
                  <a:pt x="40" y="60"/>
                  <a:pt x="38" y="58"/>
                  <a:pt x="38" y="56"/>
                </a:cubicBezTo>
                <a:cubicBezTo>
                  <a:pt x="38" y="54"/>
                  <a:pt x="40" y="52"/>
                  <a:pt x="42" y="52"/>
                </a:cubicBezTo>
                <a:cubicBezTo>
                  <a:pt x="44" y="52"/>
                  <a:pt x="45" y="54"/>
                  <a:pt x="45" y="56"/>
                </a:cubicBezTo>
                <a:close/>
                <a:moveTo>
                  <a:pt x="43" y="56"/>
                </a:moveTo>
                <a:cubicBezTo>
                  <a:pt x="43" y="55"/>
                  <a:pt x="43" y="54"/>
                  <a:pt x="42" y="54"/>
                </a:cubicBezTo>
                <a:cubicBezTo>
                  <a:pt x="41" y="54"/>
                  <a:pt x="40" y="55"/>
                  <a:pt x="40" y="56"/>
                </a:cubicBezTo>
                <a:cubicBezTo>
                  <a:pt x="40" y="57"/>
                  <a:pt x="41" y="58"/>
                  <a:pt x="42" y="58"/>
                </a:cubicBezTo>
                <a:cubicBezTo>
                  <a:pt x="43" y="58"/>
                  <a:pt x="43" y="57"/>
                  <a:pt x="43" y="56"/>
                </a:cubicBezTo>
                <a:close/>
                <a:moveTo>
                  <a:pt x="46" y="35"/>
                </a:moveTo>
                <a:cubicBezTo>
                  <a:pt x="46" y="34"/>
                  <a:pt x="45" y="34"/>
                  <a:pt x="45" y="34"/>
                </a:cubicBezTo>
                <a:cubicBezTo>
                  <a:pt x="12" y="34"/>
                  <a:pt x="12" y="34"/>
                  <a:pt x="12" y="34"/>
                </a:cubicBezTo>
                <a:cubicBezTo>
                  <a:pt x="11" y="34"/>
                  <a:pt x="11" y="34"/>
                  <a:pt x="11" y="35"/>
                </a:cubicBezTo>
                <a:cubicBezTo>
                  <a:pt x="11" y="35"/>
                  <a:pt x="11" y="36"/>
                  <a:pt x="12" y="36"/>
                </a:cubicBezTo>
                <a:cubicBezTo>
                  <a:pt x="45" y="36"/>
                  <a:pt x="45" y="36"/>
                  <a:pt x="45" y="36"/>
                </a:cubicBezTo>
                <a:cubicBezTo>
                  <a:pt x="45" y="36"/>
                  <a:pt x="46" y="35"/>
                  <a:pt x="46" y="35"/>
                </a:cubicBezTo>
                <a:close/>
                <a:moveTo>
                  <a:pt x="13" y="38"/>
                </a:moveTo>
                <a:cubicBezTo>
                  <a:pt x="13" y="38"/>
                  <a:pt x="12" y="39"/>
                  <a:pt x="12" y="39"/>
                </a:cubicBezTo>
                <a:cubicBezTo>
                  <a:pt x="12" y="40"/>
                  <a:pt x="13" y="40"/>
                  <a:pt x="13" y="40"/>
                </a:cubicBezTo>
                <a:cubicBezTo>
                  <a:pt x="43" y="40"/>
                  <a:pt x="43" y="40"/>
                  <a:pt x="43" y="40"/>
                </a:cubicBezTo>
                <a:cubicBezTo>
                  <a:pt x="44" y="40"/>
                  <a:pt x="44" y="40"/>
                  <a:pt x="44" y="39"/>
                </a:cubicBezTo>
                <a:cubicBezTo>
                  <a:pt x="44" y="39"/>
                  <a:pt x="44" y="38"/>
                  <a:pt x="43" y="38"/>
                </a:cubicBezTo>
                <a:lnTo>
                  <a:pt x="13" y="38"/>
                </a:lnTo>
                <a:close/>
                <a:moveTo>
                  <a:pt x="13" y="28"/>
                </a:moveTo>
                <a:cubicBezTo>
                  <a:pt x="14" y="28"/>
                  <a:pt x="16" y="27"/>
                  <a:pt x="16" y="25"/>
                </a:cubicBezTo>
                <a:cubicBezTo>
                  <a:pt x="16" y="24"/>
                  <a:pt x="16" y="24"/>
                  <a:pt x="16" y="23"/>
                </a:cubicBezTo>
                <a:cubicBezTo>
                  <a:pt x="26" y="13"/>
                  <a:pt x="26" y="13"/>
                  <a:pt x="26" y="13"/>
                </a:cubicBezTo>
                <a:cubicBezTo>
                  <a:pt x="27" y="13"/>
                  <a:pt x="27" y="14"/>
                  <a:pt x="28" y="14"/>
                </a:cubicBezTo>
                <a:cubicBezTo>
                  <a:pt x="28" y="14"/>
                  <a:pt x="29" y="13"/>
                  <a:pt x="29" y="13"/>
                </a:cubicBezTo>
                <a:cubicBezTo>
                  <a:pt x="33" y="17"/>
                  <a:pt x="33" y="17"/>
                  <a:pt x="33" y="17"/>
                </a:cubicBezTo>
                <a:cubicBezTo>
                  <a:pt x="33" y="18"/>
                  <a:pt x="33" y="18"/>
                  <a:pt x="33" y="19"/>
                </a:cubicBezTo>
                <a:cubicBezTo>
                  <a:pt x="33" y="20"/>
                  <a:pt x="34" y="22"/>
                  <a:pt x="36" y="22"/>
                </a:cubicBezTo>
                <a:cubicBezTo>
                  <a:pt x="38" y="22"/>
                  <a:pt x="39" y="20"/>
                  <a:pt x="39" y="19"/>
                </a:cubicBezTo>
                <a:cubicBezTo>
                  <a:pt x="39" y="18"/>
                  <a:pt x="39" y="18"/>
                  <a:pt x="39" y="17"/>
                </a:cubicBezTo>
                <a:cubicBezTo>
                  <a:pt x="50" y="6"/>
                  <a:pt x="50" y="6"/>
                  <a:pt x="50" y="6"/>
                </a:cubicBezTo>
                <a:cubicBezTo>
                  <a:pt x="50" y="7"/>
                  <a:pt x="51" y="7"/>
                  <a:pt x="51" y="7"/>
                </a:cubicBezTo>
                <a:cubicBezTo>
                  <a:pt x="53" y="7"/>
                  <a:pt x="54" y="5"/>
                  <a:pt x="54" y="4"/>
                </a:cubicBezTo>
                <a:cubicBezTo>
                  <a:pt x="54" y="2"/>
                  <a:pt x="53" y="0"/>
                  <a:pt x="51" y="0"/>
                </a:cubicBezTo>
                <a:cubicBezTo>
                  <a:pt x="50" y="0"/>
                  <a:pt x="48" y="2"/>
                  <a:pt x="48" y="4"/>
                </a:cubicBezTo>
                <a:cubicBezTo>
                  <a:pt x="48" y="4"/>
                  <a:pt x="48" y="5"/>
                  <a:pt x="49" y="5"/>
                </a:cubicBezTo>
                <a:cubicBezTo>
                  <a:pt x="38" y="16"/>
                  <a:pt x="38" y="16"/>
                  <a:pt x="38" y="16"/>
                </a:cubicBezTo>
                <a:cubicBezTo>
                  <a:pt x="37" y="16"/>
                  <a:pt x="37" y="15"/>
                  <a:pt x="36" y="15"/>
                </a:cubicBezTo>
                <a:cubicBezTo>
                  <a:pt x="36" y="15"/>
                  <a:pt x="35" y="16"/>
                  <a:pt x="35" y="16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1"/>
                  <a:pt x="31" y="11"/>
                  <a:pt x="31" y="10"/>
                </a:cubicBezTo>
                <a:cubicBezTo>
                  <a:pt x="31" y="9"/>
                  <a:pt x="30" y="7"/>
                  <a:pt x="28" y="7"/>
                </a:cubicBezTo>
                <a:cubicBezTo>
                  <a:pt x="26" y="7"/>
                  <a:pt x="25" y="9"/>
                  <a:pt x="25" y="10"/>
                </a:cubicBezTo>
                <a:cubicBezTo>
                  <a:pt x="25" y="11"/>
                  <a:pt x="25" y="11"/>
                  <a:pt x="25" y="11"/>
                </a:cubicBezTo>
                <a:cubicBezTo>
                  <a:pt x="14" y="22"/>
                  <a:pt x="14" y="22"/>
                  <a:pt x="14" y="22"/>
                </a:cubicBezTo>
                <a:cubicBezTo>
                  <a:pt x="14" y="22"/>
                  <a:pt x="13" y="22"/>
                  <a:pt x="13" y="22"/>
                </a:cubicBezTo>
                <a:cubicBezTo>
                  <a:pt x="11" y="22"/>
                  <a:pt x="10" y="23"/>
                  <a:pt x="10" y="25"/>
                </a:cubicBezTo>
                <a:cubicBezTo>
                  <a:pt x="10" y="27"/>
                  <a:pt x="11" y="28"/>
                  <a:pt x="13" y="28"/>
                </a:cubicBezTo>
                <a:close/>
              </a:path>
            </a:pathLst>
          </a:custGeom>
          <a:solidFill>
            <a:srgbClr val="E7E6E6">
              <a:lumMod val="75000"/>
              <a:alpha val="75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12" tIns="45707" rIns="91412" bIns="45707" numCol="1" anchor="t" anchorCtr="0" compatLnSpc="1"/>
          <a:lstStyle/>
          <a:p>
            <a:pPr defTabSz="1218565">
              <a:defRPr/>
            </a:pPr>
            <a:endParaRPr lang="en-US" sz="1800" kern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14" name="Freeform 24"/>
          <p:cNvSpPr>
            <a:spLocks noEditPoints="1"/>
          </p:cNvSpPr>
          <p:nvPr/>
        </p:nvSpPr>
        <p:spPr bwMode="auto">
          <a:xfrm>
            <a:off x="5603240" y="1619250"/>
            <a:ext cx="288290" cy="304165"/>
          </a:xfrm>
          <a:custGeom>
            <a:avLst/>
            <a:gdLst>
              <a:gd name="T0" fmla="*/ 22 w 62"/>
              <a:gd name="T1" fmla="*/ 32 h 65"/>
              <a:gd name="T2" fmla="*/ 22 w 62"/>
              <a:gd name="T3" fmla="*/ 52 h 65"/>
              <a:gd name="T4" fmla="*/ 26 w 62"/>
              <a:gd name="T5" fmla="*/ 43 h 65"/>
              <a:gd name="T6" fmla="*/ 47 w 62"/>
              <a:gd name="T7" fmla="*/ 7 h 65"/>
              <a:gd name="T8" fmla="*/ 47 w 62"/>
              <a:gd name="T9" fmla="*/ 19 h 65"/>
              <a:gd name="T10" fmla="*/ 40 w 62"/>
              <a:gd name="T11" fmla="*/ 37 h 65"/>
              <a:gd name="T12" fmla="*/ 36 w 62"/>
              <a:gd name="T13" fmla="*/ 27 h 65"/>
              <a:gd name="T14" fmla="*/ 32 w 62"/>
              <a:gd name="T15" fmla="*/ 26 h 65"/>
              <a:gd name="T16" fmla="*/ 24 w 62"/>
              <a:gd name="T17" fmla="*/ 22 h 65"/>
              <a:gd name="T18" fmla="*/ 18 w 62"/>
              <a:gd name="T19" fmla="*/ 21 h 65"/>
              <a:gd name="T20" fmla="*/ 11 w 62"/>
              <a:gd name="T21" fmla="*/ 28 h 65"/>
              <a:gd name="T22" fmla="*/ 6 w 62"/>
              <a:gd name="T23" fmla="*/ 28 h 65"/>
              <a:gd name="T24" fmla="*/ 3 w 62"/>
              <a:gd name="T25" fmla="*/ 38 h 65"/>
              <a:gd name="T26" fmla="*/ 0 w 62"/>
              <a:gd name="T27" fmla="*/ 43 h 65"/>
              <a:gd name="T28" fmla="*/ 3 w 62"/>
              <a:gd name="T29" fmla="*/ 47 h 65"/>
              <a:gd name="T30" fmla="*/ 6 w 62"/>
              <a:gd name="T31" fmla="*/ 58 h 65"/>
              <a:gd name="T32" fmla="*/ 11 w 62"/>
              <a:gd name="T33" fmla="*/ 58 h 65"/>
              <a:gd name="T34" fmla="*/ 18 w 62"/>
              <a:gd name="T35" fmla="*/ 65 h 65"/>
              <a:gd name="T36" fmla="*/ 24 w 62"/>
              <a:gd name="T37" fmla="*/ 64 h 65"/>
              <a:gd name="T38" fmla="*/ 32 w 62"/>
              <a:gd name="T39" fmla="*/ 60 h 65"/>
              <a:gd name="T40" fmla="*/ 36 w 62"/>
              <a:gd name="T41" fmla="*/ 59 h 65"/>
              <a:gd name="T42" fmla="*/ 40 w 62"/>
              <a:gd name="T43" fmla="*/ 49 h 65"/>
              <a:gd name="T44" fmla="*/ 44 w 62"/>
              <a:gd name="T45" fmla="*/ 46 h 65"/>
              <a:gd name="T46" fmla="*/ 38 w 62"/>
              <a:gd name="T47" fmla="*/ 53 h 65"/>
              <a:gd name="T48" fmla="*/ 22 w 62"/>
              <a:gd name="T49" fmla="*/ 58 h 65"/>
              <a:gd name="T50" fmla="*/ 6 w 62"/>
              <a:gd name="T51" fmla="*/ 53 h 65"/>
              <a:gd name="T52" fmla="*/ 7 w 62"/>
              <a:gd name="T53" fmla="*/ 38 h 65"/>
              <a:gd name="T54" fmla="*/ 18 w 62"/>
              <a:gd name="T55" fmla="*/ 24 h 65"/>
              <a:gd name="T56" fmla="*/ 36 w 62"/>
              <a:gd name="T57" fmla="*/ 30 h 65"/>
              <a:gd name="T58" fmla="*/ 41 w 62"/>
              <a:gd name="T59" fmla="*/ 44 h 65"/>
              <a:gd name="T60" fmla="*/ 59 w 62"/>
              <a:gd name="T61" fmla="*/ 11 h 65"/>
              <a:gd name="T62" fmla="*/ 60 w 62"/>
              <a:gd name="T63" fmla="*/ 7 h 65"/>
              <a:gd name="T64" fmla="*/ 54 w 62"/>
              <a:gd name="T65" fmla="*/ 4 h 65"/>
              <a:gd name="T66" fmla="*/ 49 w 62"/>
              <a:gd name="T67" fmla="*/ 0 h 65"/>
              <a:gd name="T68" fmla="*/ 46 w 62"/>
              <a:gd name="T69" fmla="*/ 0 h 65"/>
              <a:gd name="T70" fmla="*/ 40 w 62"/>
              <a:gd name="T71" fmla="*/ 4 h 65"/>
              <a:gd name="T72" fmla="*/ 38 w 62"/>
              <a:gd name="T73" fmla="*/ 4 h 65"/>
              <a:gd name="T74" fmla="*/ 35 w 62"/>
              <a:gd name="T75" fmla="*/ 11 h 65"/>
              <a:gd name="T76" fmla="*/ 33 w 62"/>
              <a:gd name="T77" fmla="*/ 14 h 65"/>
              <a:gd name="T78" fmla="*/ 35 w 62"/>
              <a:gd name="T79" fmla="*/ 18 h 65"/>
              <a:gd name="T80" fmla="*/ 37 w 62"/>
              <a:gd name="T81" fmla="*/ 24 h 65"/>
              <a:gd name="T82" fmla="*/ 40 w 62"/>
              <a:gd name="T83" fmla="*/ 25 h 65"/>
              <a:gd name="T84" fmla="*/ 46 w 62"/>
              <a:gd name="T85" fmla="*/ 28 h 65"/>
              <a:gd name="T86" fmla="*/ 49 w 62"/>
              <a:gd name="T87" fmla="*/ 29 h 65"/>
              <a:gd name="T88" fmla="*/ 54 w 62"/>
              <a:gd name="T89" fmla="*/ 24 h 65"/>
              <a:gd name="T90" fmla="*/ 57 w 62"/>
              <a:gd name="T91" fmla="*/ 24 h 65"/>
              <a:gd name="T92" fmla="*/ 59 w 62"/>
              <a:gd name="T93" fmla="*/ 18 h 65"/>
              <a:gd name="T94" fmla="*/ 61 w 62"/>
              <a:gd name="T95" fmla="*/ 12 h 65"/>
              <a:gd name="T96" fmla="*/ 52 w 62"/>
              <a:gd name="T97" fmla="*/ 22 h 65"/>
              <a:gd name="T98" fmla="*/ 43 w 62"/>
              <a:gd name="T99" fmla="*/ 25 h 65"/>
              <a:gd name="T100" fmla="*/ 36 w 62"/>
              <a:gd name="T101" fmla="*/ 15 h 65"/>
              <a:gd name="T102" fmla="*/ 38 w 62"/>
              <a:gd name="T103" fmla="*/ 7 h 65"/>
              <a:gd name="T104" fmla="*/ 50 w 62"/>
              <a:gd name="T105" fmla="*/ 3 h 65"/>
              <a:gd name="T106" fmla="*/ 56 w 62"/>
              <a:gd name="T107" fmla="*/ 11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62" h="65">
                <a:moveTo>
                  <a:pt x="22" y="32"/>
                </a:moveTo>
                <a:cubicBezTo>
                  <a:pt x="15" y="32"/>
                  <a:pt x="11" y="37"/>
                  <a:pt x="11" y="43"/>
                </a:cubicBezTo>
                <a:cubicBezTo>
                  <a:pt x="11" y="49"/>
                  <a:pt x="15" y="54"/>
                  <a:pt x="22" y="54"/>
                </a:cubicBezTo>
                <a:cubicBezTo>
                  <a:pt x="28" y="54"/>
                  <a:pt x="33" y="49"/>
                  <a:pt x="33" y="43"/>
                </a:cubicBezTo>
                <a:cubicBezTo>
                  <a:pt x="33" y="37"/>
                  <a:pt x="28" y="32"/>
                  <a:pt x="22" y="32"/>
                </a:cubicBezTo>
                <a:close/>
                <a:moveTo>
                  <a:pt x="22" y="52"/>
                </a:moveTo>
                <a:cubicBezTo>
                  <a:pt x="17" y="52"/>
                  <a:pt x="13" y="48"/>
                  <a:pt x="13" y="43"/>
                </a:cubicBezTo>
                <a:cubicBezTo>
                  <a:pt x="13" y="38"/>
                  <a:pt x="17" y="34"/>
                  <a:pt x="22" y="34"/>
                </a:cubicBezTo>
                <a:cubicBezTo>
                  <a:pt x="27" y="34"/>
                  <a:pt x="31" y="38"/>
                  <a:pt x="31" y="43"/>
                </a:cubicBezTo>
                <a:cubicBezTo>
                  <a:pt x="31" y="48"/>
                  <a:pt x="27" y="52"/>
                  <a:pt x="22" y="52"/>
                </a:cubicBezTo>
                <a:close/>
                <a:moveTo>
                  <a:pt x="26" y="43"/>
                </a:moveTo>
                <a:cubicBezTo>
                  <a:pt x="26" y="45"/>
                  <a:pt x="24" y="47"/>
                  <a:pt x="22" y="47"/>
                </a:cubicBezTo>
                <a:cubicBezTo>
                  <a:pt x="19" y="47"/>
                  <a:pt x="17" y="45"/>
                  <a:pt x="17" y="43"/>
                </a:cubicBezTo>
                <a:cubicBezTo>
                  <a:pt x="17" y="40"/>
                  <a:pt x="19" y="38"/>
                  <a:pt x="22" y="38"/>
                </a:cubicBezTo>
                <a:cubicBezTo>
                  <a:pt x="24" y="38"/>
                  <a:pt x="26" y="40"/>
                  <a:pt x="26" y="43"/>
                </a:cubicBezTo>
                <a:close/>
                <a:moveTo>
                  <a:pt x="47" y="7"/>
                </a:moveTo>
                <a:cubicBezTo>
                  <a:pt x="43" y="7"/>
                  <a:pt x="40" y="10"/>
                  <a:pt x="40" y="14"/>
                </a:cubicBezTo>
                <a:cubicBezTo>
                  <a:pt x="40" y="18"/>
                  <a:pt x="43" y="21"/>
                  <a:pt x="47" y="21"/>
                </a:cubicBezTo>
                <a:cubicBezTo>
                  <a:pt x="51" y="21"/>
                  <a:pt x="54" y="18"/>
                  <a:pt x="54" y="14"/>
                </a:cubicBezTo>
                <a:cubicBezTo>
                  <a:pt x="54" y="10"/>
                  <a:pt x="51" y="7"/>
                  <a:pt x="47" y="7"/>
                </a:cubicBezTo>
                <a:close/>
                <a:moveTo>
                  <a:pt x="47" y="19"/>
                </a:moveTo>
                <a:cubicBezTo>
                  <a:pt x="44" y="19"/>
                  <a:pt x="42" y="17"/>
                  <a:pt x="42" y="14"/>
                </a:cubicBezTo>
                <a:cubicBezTo>
                  <a:pt x="42" y="12"/>
                  <a:pt x="44" y="9"/>
                  <a:pt x="47" y="9"/>
                </a:cubicBezTo>
                <a:cubicBezTo>
                  <a:pt x="49" y="9"/>
                  <a:pt x="52" y="12"/>
                  <a:pt x="52" y="14"/>
                </a:cubicBezTo>
                <a:cubicBezTo>
                  <a:pt x="52" y="17"/>
                  <a:pt x="49" y="19"/>
                  <a:pt x="47" y="19"/>
                </a:cubicBezTo>
                <a:close/>
                <a:moveTo>
                  <a:pt x="43" y="39"/>
                </a:moveTo>
                <a:cubicBezTo>
                  <a:pt x="43" y="38"/>
                  <a:pt x="42" y="38"/>
                  <a:pt x="42" y="38"/>
                </a:cubicBezTo>
                <a:cubicBezTo>
                  <a:pt x="42" y="38"/>
                  <a:pt x="42" y="38"/>
                  <a:pt x="41" y="38"/>
                </a:cubicBezTo>
                <a:cubicBezTo>
                  <a:pt x="41" y="38"/>
                  <a:pt x="41" y="38"/>
                  <a:pt x="41" y="38"/>
                </a:cubicBezTo>
                <a:cubicBezTo>
                  <a:pt x="40" y="38"/>
                  <a:pt x="40" y="38"/>
                  <a:pt x="40" y="37"/>
                </a:cubicBezTo>
                <a:cubicBezTo>
                  <a:pt x="39" y="36"/>
                  <a:pt x="40" y="36"/>
                  <a:pt x="40" y="35"/>
                </a:cubicBezTo>
                <a:cubicBezTo>
                  <a:pt x="41" y="35"/>
                  <a:pt x="41" y="35"/>
                  <a:pt x="42" y="34"/>
                </a:cubicBezTo>
                <a:cubicBezTo>
                  <a:pt x="42" y="33"/>
                  <a:pt x="42" y="33"/>
                  <a:pt x="41" y="32"/>
                </a:cubicBezTo>
                <a:cubicBezTo>
                  <a:pt x="40" y="31"/>
                  <a:pt x="39" y="29"/>
                  <a:pt x="38" y="28"/>
                </a:cubicBezTo>
                <a:cubicBezTo>
                  <a:pt x="38" y="27"/>
                  <a:pt x="37" y="27"/>
                  <a:pt x="36" y="27"/>
                </a:cubicBezTo>
                <a:cubicBezTo>
                  <a:pt x="36" y="27"/>
                  <a:pt x="36" y="27"/>
                  <a:pt x="36" y="27"/>
                </a:cubicBezTo>
                <a:cubicBezTo>
                  <a:pt x="36" y="27"/>
                  <a:pt x="35" y="27"/>
                  <a:pt x="35" y="28"/>
                </a:cubicBezTo>
                <a:cubicBezTo>
                  <a:pt x="35" y="28"/>
                  <a:pt x="34" y="28"/>
                  <a:pt x="34" y="28"/>
                </a:cubicBezTo>
                <a:cubicBezTo>
                  <a:pt x="33" y="28"/>
                  <a:pt x="33" y="28"/>
                  <a:pt x="33" y="28"/>
                </a:cubicBezTo>
                <a:cubicBezTo>
                  <a:pt x="32" y="27"/>
                  <a:pt x="32" y="27"/>
                  <a:pt x="32" y="26"/>
                </a:cubicBezTo>
                <a:cubicBezTo>
                  <a:pt x="33" y="25"/>
                  <a:pt x="33" y="25"/>
                  <a:pt x="33" y="24"/>
                </a:cubicBezTo>
                <a:cubicBezTo>
                  <a:pt x="32" y="24"/>
                  <a:pt x="32" y="23"/>
                  <a:pt x="32" y="23"/>
                </a:cubicBezTo>
                <a:cubicBezTo>
                  <a:pt x="30" y="22"/>
                  <a:pt x="28" y="22"/>
                  <a:pt x="26" y="21"/>
                </a:cubicBezTo>
                <a:cubicBezTo>
                  <a:pt x="26" y="21"/>
                  <a:pt x="26" y="21"/>
                  <a:pt x="26" y="21"/>
                </a:cubicBezTo>
                <a:cubicBezTo>
                  <a:pt x="25" y="21"/>
                  <a:pt x="25" y="21"/>
                  <a:pt x="24" y="22"/>
                </a:cubicBezTo>
                <a:cubicBezTo>
                  <a:pt x="24" y="22"/>
                  <a:pt x="24" y="22"/>
                  <a:pt x="24" y="23"/>
                </a:cubicBezTo>
                <a:cubicBezTo>
                  <a:pt x="24" y="24"/>
                  <a:pt x="23" y="24"/>
                  <a:pt x="22" y="24"/>
                </a:cubicBezTo>
                <a:cubicBezTo>
                  <a:pt x="21" y="24"/>
                  <a:pt x="20" y="24"/>
                  <a:pt x="20" y="23"/>
                </a:cubicBezTo>
                <a:cubicBezTo>
                  <a:pt x="20" y="22"/>
                  <a:pt x="20" y="22"/>
                  <a:pt x="20" y="22"/>
                </a:cubicBezTo>
                <a:cubicBezTo>
                  <a:pt x="19" y="21"/>
                  <a:pt x="19" y="21"/>
                  <a:pt x="18" y="21"/>
                </a:cubicBezTo>
                <a:cubicBezTo>
                  <a:pt x="18" y="21"/>
                  <a:pt x="18" y="21"/>
                  <a:pt x="18" y="21"/>
                </a:cubicBezTo>
                <a:cubicBezTo>
                  <a:pt x="16" y="22"/>
                  <a:pt x="14" y="22"/>
                  <a:pt x="12" y="23"/>
                </a:cubicBezTo>
                <a:cubicBezTo>
                  <a:pt x="12" y="23"/>
                  <a:pt x="12" y="24"/>
                  <a:pt x="11" y="24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7"/>
                  <a:pt x="12" y="27"/>
                  <a:pt x="11" y="28"/>
                </a:cubicBezTo>
                <a:cubicBezTo>
                  <a:pt x="11" y="28"/>
                  <a:pt x="11" y="28"/>
                  <a:pt x="10" y="28"/>
                </a:cubicBezTo>
                <a:cubicBezTo>
                  <a:pt x="10" y="28"/>
                  <a:pt x="9" y="28"/>
                  <a:pt x="9" y="28"/>
                </a:cubicBezTo>
                <a:cubicBezTo>
                  <a:pt x="9" y="27"/>
                  <a:pt x="8" y="27"/>
                  <a:pt x="8" y="27"/>
                </a:cubicBezTo>
                <a:cubicBezTo>
                  <a:pt x="8" y="27"/>
                  <a:pt x="8" y="27"/>
                  <a:pt x="8" y="27"/>
                </a:cubicBezTo>
                <a:cubicBezTo>
                  <a:pt x="7" y="27"/>
                  <a:pt x="6" y="27"/>
                  <a:pt x="6" y="28"/>
                </a:cubicBezTo>
                <a:cubicBezTo>
                  <a:pt x="5" y="29"/>
                  <a:pt x="4" y="31"/>
                  <a:pt x="3" y="32"/>
                </a:cubicBezTo>
                <a:cubicBezTo>
                  <a:pt x="2" y="33"/>
                  <a:pt x="2" y="33"/>
                  <a:pt x="2" y="34"/>
                </a:cubicBezTo>
                <a:cubicBezTo>
                  <a:pt x="3" y="35"/>
                  <a:pt x="3" y="35"/>
                  <a:pt x="4" y="35"/>
                </a:cubicBezTo>
                <a:cubicBezTo>
                  <a:pt x="4" y="36"/>
                  <a:pt x="5" y="36"/>
                  <a:pt x="4" y="37"/>
                </a:cubicBezTo>
                <a:cubicBezTo>
                  <a:pt x="4" y="38"/>
                  <a:pt x="4" y="38"/>
                  <a:pt x="3" y="38"/>
                </a:cubicBezTo>
                <a:cubicBezTo>
                  <a:pt x="3" y="38"/>
                  <a:pt x="3" y="38"/>
                  <a:pt x="3" y="38"/>
                </a:cubicBezTo>
                <a:cubicBezTo>
                  <a:pt x="2" y="38"/>
                  <a:pt x="2" y="38"/>
                  <a:pt x="2" y="38"/>
                </a:cubicBezTo>
                <a:cubicBezTo>
                  <a:pt x="2" y="38"/>
                  <a:pt x="1" y="38"/>
                  <a:pt x="1" y="39"/>
                </a:cubicBezTo>
                <a:cubicBezTo>
                  <a:pt x="1" y="39"/>
                  <a:pt x="0" y="39"/>
                  <a:pt x="0" y="40"/>
                </a:cubicBezTo>
                <a:cubicBezTo>
                  <a:pt x="0" y="41"/>
                  <a:pt x="0" y="42"/>
                  <a:pt x="0" y="43"/>
                </a:cubicBezTo>
                <a:cubicBezTo>
                  <a:pt x="0" y="44"/>
                  <a:pt x="0" y="45"/>
                  <a:pt x="0" y="46"/>
                </a:cubicBezTo>
                <a:cubicBezTo>
                  <a:pt x="0" y="46"/>
                  <a:pt x="1" y="47"/>
                  <a:pt x="1" y="47"/>
                </a:cubicBezTo>
                <a:cubicBezTo>
                  <a:pt x="1" y="47"/>
                  <a:pt x="2" y="48"/>
                  <a:pt x="2" y="48"/>
                </a:cubicBezTo>
                <a:cubicBezTo>
                  <a:pt x="2" y="48"/>
                  <a:pt x="2" y="48"/>
                  <a:pt x="3" y="47"/>
                </a:cubicBezTo>
                <a:cubicBezTo>
                  <a:pt x="3" y="47"/>
                  <a:pt x="3" y="47"/>
                  <a:pt x="3" y="47"/>
                </a:cubicBezTo>
                <a:cubicBezTo>
                  <a:pt x="4" y="47"/>
                  <a:pt x="4" y="48"/>
                  <a:pt x="4" y="49"/>
                </a:cubicBezTo>
                <a:cubicBezTo>
                  <a:pt x="5" y="49"/>
                  <a:pt x="4" y="50"/>
                  <a:pt x="4" y="51"/>
                </a:cubicBezTo>
                <a:cubicBezTo>
                  <a:pt x="3" y="51"/>
                  <a:pt x="3" y="51"/>
                  <a:pt x="2" y="52"/>
                </a:cubicBezTo>
                <a:cubicBezTo>
                  <a:pt x="2" y="52"/>
                  <a:pt x="2" y="53"/>
                  <a:pt x="3" y="53"/>
                </a:cubicBezTo>
                <a:cubicBezTo>
                  <a:pt x="4" y="55"/>
                  <a:pt x="5" y="57"/>
                  <a:pt x="6" y="58"/>
                </a:cubicBezTo>
                <a:cubicBezTo>
                  <a:pt x="6" y="58"/>
                  <a:pt x="7" y="59"/>
                  <a:pt x="8" y="59"/>
                </a:cubicBezTo>
                <a:cubicBezTo>
                  <a:pt x="8" y="59"/>
                  <a:pt x="8" y="59"/>
                  <a:pt x="8" y="59"/>
                </a:cubicBezTo>
                <a:cubicBezTo>
                  <a:pt x="8" y="59"/>
                  <a:pt x="9" y="58"/>
                  <a:pt x="9" y="58"/>
                </a:cubicBezTo>
                <a:cubicBezTo>
                  <a:pt x="9" y="58"/>
                  <a:pt x="10" y="57"/>
                  <a:pt x="10" y="57"/>
                </a:cubicBezTo>
                <a:cubicBezTo>
                  <a:pt x="11" y="57"/>
                  <a:pt x="11" y="58"/>
                  <a:pt x="11" y="58"/>
                </a:cubicBezTo>
                <a:cubicBezTo>
                  <a:pt x="12" y="58"/>
                  <a:pt x="12" y="59"/>
                  <a:pt x="12" y="60"/>
                </a:cubicBezTo>
                <a:cubicBezTo>
                  <a:pt x="11" y="60"/>
                  <a:pt x="11" y="61"/>
                  <a:pt x="11" y="61"/>
                </a:cubicBezTo>
                <a:cubicBezTo>
                  <a:pt x="12" y="62"/>
                  <a:pt x="12" y="62"/>
                  <a:pt x="12" y="63"/>
                </a:cubicBezTo>
                <a:cubicBezTo>
                  <a:pt x="14" y="64"/>
                  <a:pt x="16" y="64"/>
                  <a:pt x="18" y="65"/>
                </a:cubicBezTo>
                <a:cubicBezTo>
                  <a:pt x="18" y="65"/>
                  <a:pt x="18" y="65"/>
                  <a:pt x="18" y="65"/>
                </a:cubicBezTo>
                <a:cubicBezTo>
                  <a:pt x="19" y="65"/>
                  <a:pt x="19" y="64"/>
                  <a:pt x="20" y="64"/>
                </a:cubicBezTo>
                <a:cubicBezTo>
                  <a:pt x="20" y="64"/>
                  <a:pt x="20" y="63"/>
                  <a:pt x="20" y="63"/>
                </a:cubicBezTo>
                <a:cubicBezTo>
                  <a:pt x="20" y="62"/>
                  <a:pt x="21" y="61"/>
                  <a:pt x="22" y="61"/>
                </a:cubicBezTo>
                <a:cubicBezTo>
                  <a:pt x="23" y="61"/>
                  <a:pt x="24" y="62"/>
                  <a:pt x="24" y="63"/>
                </a:cubicBezTo>
                <a:cubicBezTo>
                  <a:pt x="24" y="63"/>
                  <a:pt x="24" y="64"/>
                  <a:pt x="24" y="64"/>
                </a:cubicBezTo>
                <a:cubicBezTo>
                  <a:pt x="25" y="64"/>
                  <a:pt x="25" y="65"/>
                  <a:pt x="26" y="65"/>
                </a:cubicBezTo>
                <a:cubicBezTo>
                  <a:pt x="26" y="65"/>
                  <a:pt x="26" y="65"/>
                  <a:pt x="26" y="65"/>
                </a:cubicBezTo>
                <a:cubicBezTo>
                  <a:pt x="28" y="64"/>
                  <a:pt x="30" y="64"/>
                  <a:pt x="32" y="63"/>
                </a:cubicBezTo>
                <a:cubicBezTo>
                  <a:pt x="32" y="62"/>
                  <a:pt x="32" y="62"/>
                  <a:pt x="33" y="61"/>
                </a:cubicBezTo>
                <a:cubicBezTo>
                  <a:pt x="33" y="61"/>
                  <a:pt x="33" y="60"/>
                  <a:pt x="32" y="60"/>
                </a:cubicBezTo>
                <a:cubicBezTo>
                  <a:pt x="32" y="59"/>
                  <a:pt x="32" y="58"/>
                  <a:pt x="33" y="58"/>
                </a:cubicBezTo>
                <a:cubicBezTo>
                  <a:pt x="33" y="58"/>
                  <a:pt x="33" y="57"/>
                  <a:pt x="34" y="57"/>
                </a:cubicBezTo>
                <a:cubicBezTo>
                  <a:pt x="34" y="57"/>
                  <a:pt x="35" y="58"/>
                  <a:pt x="35" y="58"/>
                </a:cubicBezTo>
                <a:cubicBezTo>
                  <a:pt x="35" y="58"/>
                  <a:pt x="36" y="59"/>
                  <a:pt x="36" y="59"/>
                </a:cubicBezTo>
                <a:cubicBezTo>
                  <a:pt x="36" y="59"/>
                  <a:pt x="36" y="59"/>
                  <a:pt x="36" y="59"/>
                </a:cubicBezTo>
                <a:cubicBezTo>
                  <a:pt x="37" y="59"/>
                  <a:pt x="38" y="58"/>
                  <a:pt x="38" y="58"/>
                </a:cubicBezTo>
                <a:cubicBezTo>
                  <a:pt x="39" y="57"/>
                  <a:pt x="40" y="55"/>
                  <a:pt x="41" y="53"/>
                </a:cubicBezTo>
                <a:cubicBezTo>
                  <a:pt x="42" y="53"/>
                  <a:pt x="42" y="52"/>
                  <a:pt x="42" y="52"/>
                </a:cubicBezTo>
                <a:cubicBezTo>
                  <a:pt x="41" y="51"/>
                  <a:pt x="41" y="51"/>
                  <a:pt x="40" y="51"/>
                </a:cubicBezTo>
                <a:cubicBezTo>
                  <a:pt x="40" y="50"/>
                  <a:pt x="39" y="49"/>
                  <a:pt x="40" y="49"/>
                </a:cubicBezTo>
                <a:cubicBezTo>
                  <a:pt x="40" y="48"/>
                  <a:pt x="40" y="47"/>
                  <a:pt x="41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2" y="48"/>
                  <a:pt x="42" y="48"/>
                  <a:pt x="42" y="48"/>
                </a:cubicBezTo>
                <a:cubicBezTo>
                  <a:pt x="42" y="48"/>
                  <a:pt x="43" y="47"/>
                  <a:pt x="43" y="47"/>
                </a:cubicBezTo>
                <a:cubicBezTo>
                  <a:pt x="43" y="47"/>
                  <a:pt x="44" y="46"/>
                  <a:pt x="44" y="46"/>
                </a:cubicBezTo>
                <a:cubicBezTo>
                  <a:pt x="44" y="45"/>
                  <a:pt x="44" y="44"/>
                  <a:pt x="44" y="43"/>
                </a:cubicBezTo>
                <a:cubicBezTo>
                  <a:pt x="44" y="42"/>
                  <a:pt x="44" y="41"/>
                  <a:pt x="44" y="40"/>
                </a:cubicBezTo>
                <a:cubicBezTo>
                  <a:pt x="44" y="39"/>
                  <a:pt x="43" y="39"/>
                  <a:pt x="43" y="39"/>
                </a:cubicBezTo>
                <a:close/>
                <a:moveTo>
                  <a:pt x="37" y="48"/>
                </a:moveTo>
                <a:cubicBezTo>
                  <a:pt x="36" y="50"/>
                  <a:pt x="37" y="52"/>
                  <a:pt x="38" y="53"/>
                </a:cubicBezTo>
                <a:cubicBezTo>
                  <a:pt x="38" y="54"/>
                  <a:pt x="37" y="54"/>
                  <a:pt x="36" y="55"/>
                </a:cubicBezTo>
                <a:cubicBezTo>
                  <a:pt x="35" y="54"/>
                  <a:pt x="33" y="54"/>
                  <a:pt x="31" y="55"/>
                </a:cubicBezTo>
                <a:cubicBezTo>
                  <a:pt x="29" y="57"/>
                  <a:pt x="29" y="59"/>
                  <a:pt x="29" y="60"/>
                </a:cubicBezTo>
                <a:cubicBezTo>
                  <a:pt x="28" y="61"/>
                  <a:pt x="27" y="61"/>
                  <a:pt x="26" y="61"/>
                </a:cubicBezTo>
                <a:cubicBezTo>
                  <a:pt x="26" y="60"/>
                  <a:pt x="24" y="58"/>
                  <a:pt x="22" y="58"/>
                </a:cubicBezTo>
                <a:cubicBezTo>
                  <a:pt x="20" y="58"/>
                  <a:pt x="18" y="60"/>
                  <a:pt x="18" y="61"/>
                </a:cubicBezTo>
                <a:cubicBezTo>
                  <a:pt x="17" y="61"/>
                  <a:pt x="16" y="61"/>
                  <a:pt x="15" y="60"/>
                </a:cubicBezTo>
                <a:cubicBezTo>
                  <a:pt x="15" y="59"/>
                  <a:pt x="15" y="57"/>
                  <a:pt x="13" y="55"/>
                </a:cubicBezTo>
                <a:cubicBezTo>
                  <a:pt x="11" y="54"/>
                  <a:pt x="9" y="54"/>
                  <a:pt x="8" y="55"/>
                </a:cubicBezTo>
                <a:cubicBezTo>
                  <a:pt x="7" y="54"/>
                  <a:pt x="6" y="54"/>
                  <a:pt x="6" y="53"/>
                </a:cubicBezTo>
                <a:cubicBezTo>
                  <a:pt x="7" y="52"/>
                  <a:pt x="8" y="50"/>
                  <a:pt x="7" y="48"/>
                </a:cubicBezTo>
                <a:cubicBezTo>
                  <a:pt x="7" y="46"/>
                  <a:pt x="5" y="44"/>
                  <a:pt x="3" y="44"/>
                </a:cubicBezTo>
                <a:cubicBezTo>
                  <a:pt x="3" y="44"/>
                  <a:pt x="3" y="43"/>
                  <a:pt x="3" y="43"/>
                </a:cubicBezTo>
                <a:cubicBezTo>
                  <a:pt x="3" y="42"/>
                  <a:pt x="3" y="42"/>
                  <a:pt x="3" y="41"/>
                </a:cubicBezTo>
                <a:cubicBezTo>
                  <a:pt x="5" y="41"/>
                  <a:pt x="7" y="40"/>
                  <a:pt x="7" y="38"/>
                </a:cubicBezTo>
                <a:cubicBezTo>
                  <a:pt x="8" y="36"/>
                  <a:pt x="7" y="34"/>
                  <a:pt x="6" y="33"/>
                </a:cubicBezTo>
                <a:cubicBezTo>
                  <a:pt x="6" y="32"/>
                  <a:pt x="7" y="31"/>
                  <a:pt x="8" y="30"/>
                </a:cubicBezTo>
                <a:cubicBezTo>
                  <a:pt x="9" y="32"/>
                  <a:pt x="11" y="32"/>
                  <a:pt x="13" y="30"/>
                </a:cubicBezTo>
                <a:cubicBezTo>
                  <a:pt x="15" y="29"/>
                  <a:pt x="15" y="27"/>
                  <a:pt x="15" y="25"/>
                </a:cubicBezTo>
                <a:cubicBezTo>
                  <a:pt x="16" y="25"/>
                  <a:pt x="17" y="25"/>
                  <a:pt x="18" y="24"/>
                </a:cubicBezTo>
                <a:cubicBezTo>
                  <a:pt x="18" y="26"/>
                  <a:pt x="20" y="27"/>
                  <a:pt x="22" y="27"/>
                </a:cubicBezTo>
                <a:cubicBezTo>
                  <a:pt x="24" y="27"/>
                  <a:pt x="26" y="26"/>
                  <a:pt x="26" y="24"/>
                </a:cubicBezTo>
                <a:cubicBezTo>
                  <a:pt x="27" y="25"/>
                  <a:pt x="28" y="25"/>
                  <a:pt x="29" y="25"/>
                </a:cubicBezTo>
                <a:cubicBezTo>
                  <a:pt x="29" y="27"/>
                  <a:pt x="29" y="29"/>
                  <a:pt x="31" y="30"/>
                </a:cubicBezTo>
                <a:cubicBezTo>
                  <a:pt x="33" y="32"/>
                  <a:pt x="35" y="32"/>
                  <a:pt x="36" y="30"/>
                </a:cubicBezTo>
                <a:cubicBezTo>
                  <a:pt x="37" y="31"/>
                  <a:pt x="38" y="32"/>
                  <a:pt x="38" y="33"/>
                </a:cubicBezTo>
                <a:cubicBezTo>
                  <a:pt x="37" y="34"/>
                  <a:pt x="36" y="36"/>
                  <a:pt x="37" y="38"/>
                </a:cubicBezTo>
                <a:cubicBezTo>
                  <a:pt x="37" y="40"/>
                  <a:pt x="39" y="41"/>
                  <a:pt x="41" y="41"/>
                </a:cubicBezTo>
                <a:cubicBezTo>
                  <a:pt x="41" y="42"/>
                  <a:pt x="41" y="42"/>
                  <a:pt x="41" y="43"/>
                </a:cubicBezTo>
                <a:cubicBezTo>
                  <a:pt x="41" y="43"/>
                  <a:pt x="41" y="44"/>
                  <a:pt x="41" y="44"/>
                </a:cubicBezTo>
                <a:cubicBezTo>
                  <a:pt x="39" y="44"/>
                  <a:pt x="37" y="46"/>
                  <a:pt x="37" y="48"/>
                </a:cubicBezTo>
                <a:close/>
                <a:moveTo>
                  <a:pt x="61" y="12"/>
                </a:moveTo>
                <a:cubicBezTo>
                  <a:pt x="61" y="12"/>
                  <a:pt x="61" y="11"/>
                  <a:pt x="61" y="11"/>
                </a:cubicBezTo>
                <a:cubicBezTo>
                  <a:pt x="60" y="11"/>
                  <a:pt x="60" y="11"/>
                  <a:pt x="59" y="11"/>
                </a:cubicBezTo>
                <a:cubicBezTo>
                  <a:pt x="59" y="11"/>
                  <a:pt x="59" y="11"/>
                  <a:pt x="59" y="11"/>
                </a:cubicBezTo>
                <a:cubicBezTo>
                  <a:pt x="59" y="11"/>
                  <a:pt x="59" y="11"/>
                  <a:pt x="59" y="11"/>
                </a:cubicBezTo>
                <a:cubicBezTo>
                  <a:pt x="59" y="11"/>
                  <a:pt x="59" y="11"/>
                  <a:pt x="59" y="11"/>
                </a:cubicBezTo>
                <a:cubicBezTo>
                  <a:pt x="59" y="10"/>
                  <a:pt x="59" y="10"/>
                  <a:pt x="59" y="10"/>
                </a:cubicBezTo>
                <a:cubicBezTo>
                  <a:pt x="59" y="10"/>
                  <a:pt x="60" y="10"/>
                  <a:pt x="60" y="9"/>
                </a:cubicBezTo>
                <a:cubicBezTo>
                  <a:pt x="60" y="9"/>
                  <a:pt x="60" y="8"/>
                  <a:pt x="60" y="7"/>
                </a:cubicBezTo>
                <a:cubicBezTo>
                  <a:pt x="59" y="6"/>
                  <a:pt x="58" y="5"/>
                  <a:pt x="57" y="4"/>
                </a:cubicBezTo>
                <a:cubicBezTo>
                  <a:pt x="57" y="4"/>
                  <a:pt x="57" y="4"/>
                  <a:pt x="56" y="4"/>
                </a:cubicBezTo>
                <a:cubicBezTo>
                  <a:pt x="56" y="4"/>
                  <a:pt x="56" y="4"/>
                  <a:pt x="56" y="4"/>
                </a:cubicBezTo>
                <a:cubicBezTo>
                  <a:pt x="55" y="4"/>
                  <a:pt x="55" y="4"/>
                  <a:pt x="55" y="4"/>
                </a:cubicBezTo>
                <a:cubicBezTo>
                  <a:pt x="54" y="4"/>
                  <a:pt x="54" y="4"/>
                  <a:pt x="54" y="4"/>
                </a:cubicBezTo>
                <a:cubicBezTo>
                  <a:pt x="54" y="4"/>
                  <a:pt x="54" y="4"/>
                  <a:pt x="54" y="4"/>
                </a:cubicBezTo>
                <a:cubicBezTo>
                  <a:pt x="54" y="4"/>
                  <a:pt x="55" y="3"/>
                  <a:pt x="54" y="2"/>
                </a:cubicBezTo>
                <a:cubicBezTo>
                  <a:pt x="54" y="2"/>
                  <a:pt x="54" y="1"/>
                  <a:pt x="53" y="1"/>
                </a:cubicBezTo>
                <a:cubicBezTo>
                  <a:pt x="52" y="1"/>
                  <a:pt x="51" y="0"/>
                  <a:pt x="50" y="0"/>
                </a:cubicBezTo>
                <a:cubicBezTo>
                  <a:pt x="49" y="0"/>
                  <a:pt x="49" y="0"/>
                  <a:pt x="49" y="0"/>
                </a:cubicBezTo>
                <a:cubicBezTo>
                  <a:pt x="49" y="0"/>
                  <a:pt x="48" y="0"/>
                  <a:pt x="48" y="0"/>
                </a:cubicBezTo>
                <a:cubicBezTo>
                  <a:pt x="48" y="1"/>
                  <a:pt x="47" y="1"/>
                  <a:pt x="47" y="2"/>
                </a:cubicBezTo>
                <a:cubicBezTo>
                  <a:pt x="47" y="2"/>
                  <a:pt x="47" y="2"/>
                  <a:pt x="47" y="2"/>
                </a:cubicBezTo>
                <a:cubicBezTo>
                  <a:pt x="47" y="2"/>
                  <a:pt x="47" y="2"/>
                  <a:pt x="47" y="2"/>
                </a:cubicBezTo>
                <a:cubicBezTo>
                  <a:pt x="47" y="1"/>
                  <a:pt x="46" y="1"/>
                  <a:pt x="46" y="0"/>
                </a:cubicBezTo>
                <a:cubicBezTo>
                  <a:pt x="46" y="0"/>
                  <a:pt x="45" y="0"/>
                  <a:pt x="45" y="0"/>
                </a:cubicBezTo>
                <a:cubicBezTo>
                  <a:pt x="45" y="0"/>
                  <a:pt x="45" y="0"/>
                  <a:pt x="44" y="0"/>
                </a:cubicBezTo>
                <a:cubicBezTo>
                  <a:pt x="43" y="0"/>
                  <a:pt x="42" y="1"/>
                  <a:pt x="41" y="1"/>
                </a:cubicBezTo>
                <a:cubicBezTo>
                  <a:pt x="40" y="1"/>
                  <a:pt x="40" y="2"/>
                  <a:pt x="40" y="2"/>
                </a:cubicBezTo>
                <a:cubicBezTo>
                  <a:pt x="40" y="3"/>
                  <a:pt x="40" y="4"/>
                  <a:pt x="40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39" y="4"/>
                </a:cubicBezTo>
                <a:cubicBezTo>
                  <a:pt x="39" y="4"/>
                  <a:pt x="39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7" y="4"/>
                  <a:pt x="37" y="4"/>
                  <a:pt x="37" y="4"/>
                </a:cubicBezTo>
                <a:cubicBezTo>
                  <a:pt x="36" y="5"/>
                  <a:pt x="35" y="6"/>
                  <a:pt x="34" y="7"/>
                </a:cubicBezTo>
                <a:cubicBezTo>
                  <a:pt x="34" y="8"/>
                  <a:pt x="34" y="9"/>
                  <a:pt x="34" y="9"/>
                </a:cubicBezTo>
                <a:cubicBezTo>
                  <a:pt x="34" y="10"/>
                  <a:pt x="35" y="10"/>
                  <a:pt x="35" y="10"/>
                </a:cubicBezTo>
                <a:cubicBezTo>
                  <a:pt x="35" y="10"/>
                  <a:pt x="35" y="10"/>
                  <a:pt x="35" y="11"/>
                </a:cubicBezTo>
                <a:cubicBezTo>
                  <a:pt x="35" y="11"/>
                  <a:pt x="35" y="11"/>
                  <a:pt x="35" y="11"/>
                </a:cubicBezTo>
                <a:cubicBezTo>
                  <a:pt x="35" y="11"/>
                  <a:pt x="35" y="11"/>
                  <a:pt x="35" y="11"/>
                </a:cubicBezTo>
                <a:cubicBezTo>
                  <a:pt x="34" y="11"/>
                  <a:pt x="34" y="11"/>
                  <a:pt x="34" y="11"/>
                </a:cubicBezTo>
                <a:cubicBezTo>
                  <a:pt x="33" y="11"/>
                  <a:pt x="33" y="12"/>
                  <a:pt x="33" y="12"/>
                </a:cubicBezTo>
                <a:cubicBezTo>
                  <a:pt x="33" y="13"/>
                  <a:pt x="33" y="14"/>
                  <a:pt x="33" y="14"/>
                </a:cubicBezTo>
                <a:cubicBezTo>
                  <a:pt x="33" y="15"/>
                  <a:pt x="33" y="16"/>
                  <a:pt x="33" y="16"/>
                </a:cubicBezTo>
                <a:cubicBezTo>
                  <a:pt x="33" y="17"/>
                  <a:pt x="33" y="17"/>
                  <a:pt x="33" y="18"/>
                </a:cubicBezTo>
                <a:cubicBezTo>
                  <a:pt x="34" y="18"/>
                  <a:pt x="34" y="18"/>
                  <a:pt x="35" y="18"/>
                </a:cubicBezTo>
                <a:cubicBezTo>
                  <a:pt x="35" y="18"/>
                  <a:pt x="35" y="18"/>
                  <a:pt x="35" y="18"/>
                </a:cubicBezTo>
                <a:cubicBezTo>
                  <a:pt x="35" y="18"/>
                  <a:pt x="35" y="18"/>
                  <a:pt x="35" y="18"/>
                </a:cubicBezTo>
                <a:cubicBezTo>
                  <a:pt x="35" y="18"/>
                  <a:pt x="35" y="18"/>
                  <a:pt x="35" y="18"/>
                </a:cubicBezTo>
                <a:cubicBezTo>
                  <a:pt x="35" y="18"/>
                  <a:pt x="35" y="18"/>
                  <a:pt x="35" y="18"/>
                </a:cubicBezTo>
                <a:cubicBezTo>
                  <a:pt x="35" y="19"/>
                  <a:pt x="34" y="19"/>
                  <a:pt x="34" y="20"/>
                </a:cubicBezTo>
                <a:cubicBezTo>
                  <a:pt x="34" y="20"/>
                  <a:pt x="34" y="21"/>
                  <a:pt x="34" y="21"/>
                </a:cubicBezTo>
                <a:cubicBezTo>
                  <a:pt x="35" y="22"/>
                  <a:pt x="36" y="23"/>
                  <a:pt x="37" y="24"/>
                </a:cubicBezTo>
                <a:cubicBezTo>
                  <a:pt x="37" y="25"/>
                  <a:pt x="37" y="25"/>
                  <a:pt x="38" y="25"/>
                </a:cubicBezTo>
                <a:cubicBezTo>
                  <a:pt x="38" y="25"/>
                  <a:pt x="38" y="25"/>
                  <a:pt x="38" y="25"/>
                </a:cubicBezTo>
                <a:cubicBezTo>
                  <a:pt x="39" y="25"/>
                  <a:pt x="39" y="25"/>
                  <a:pt x="39" y="24"/>
                </a:cubicBezTo>
                <a:cubicBezTo>
                  <a:pt x="40" y="24"/>
                  <a:pt x="40" y="24"/>
                  <a:pt x="40" y="24"/>
                </a:cubicBezTo>
                <a:cubicBezTo>
                  <a:pt x="40" y="24"/>
                  <a:pt x="40" y="24"/>
                  <a:pt x="40" y="25"/>
                </a:cubicBezTo>
                <a:cubicBezTo>
                  <a:pt x="40" y="25"/>
                  <a:pt x="40" y="26"/>
                  <a:pt x="40" y="26"/>
                </a:cubicBezTo>
                <a:cubicBezTo>
                  <a:pt x="40" y="27"/>
                  <a:pt x="40" y="27"/>
                  <a:pt x="41" y="27"/>
                </a:cubicBezTo>
                <a:cubicBezTo>
                  <a:pt x="42" y="28"/>
                  <a:pt x="43" y="28"/>
                  <a:pt x="44" y="29"/>
                </a:cubicBezTo>
                <a:cubicBezTo>
                  <a:pt x="45" y="29"/>
                  <a:pt x="45" y="29"/>
                  <a:pt x="45" y="29"/>
                </a:cubicBezTo>
                <a:cubicBezTo>
                  <a:pt x="45" y="29"/>
                  <a:pt x="46" y="28"/>
                  <a:pt x="46" y="28"/>
                </a:cubicBezTo>
                <a:cubicBezTo>
                  <a:pt x="46" y="28"/>
                  <a:pt x="47" y="27"/>
                  <a:pt x="47" y="27"/>
                </a:cubicBezTo>
                <a:cubicBezTo>
                  <a:pt x="47" y="27"/>
                  <a:pt x="47" y="27"/>
                  <a:pt x="47" y="27"/>
                </a:cubicBezTo>
                <a:cubicBezTo>
                  <a:pt x="47" y="27"/>
                  <a:pt x="47" y="27"/>
                  <a:pt x="47" y="27"/>
                </a:cubicBezTo>
                <a:cubicBezTo>
                  <a:pt x="47" y="27"/>
                  <a:pt x="48" y="28"/>
                  <a:pt x="48" y="28"/>
                </a:cubicBezTo>
                <a:cubicBezTo>
                  <a:pt x="48" y="28"/>
                  <a:pt x="49" y="29"/>
                  <a:pt x="49" y="29"/>
                </a:cubicBezTo>
                <a:cubicBezTo>
                  <a:pt x="49" y="29"/>
                  <a:pt x="49" y="29"/>
                  <a:pt x="50" y="29"/>
                </a:cubicBezTo>
                <a:cubicBezTo>
                  <a:pt x="51" y="28"/>
                  <a:pt x="52" y="28"/>
                  <a:pt x="53" y="27"/>
                </a:cubicBezTo>
                <a:cubicBezTo>
                  <a:pt x="54" y="27"/>
                  <a:pt x="54" y="27"/>
                  <a:pt x="54" y="26"/>
                </a:cubicBezTo>
                <a:cubicBezTo>
                  <a:pt x="55" y="26"/>
                  <a:pt x="54" y="25"/>
                  <a:pt x="54" y="25"/>
                </a:cubicBezTo>
                <a:cubicBezTo>
                  <a:pt x="54" y="24"/>
                  <a:pt x="54" y="24"/>
                  <a:pt x="54" y="24"/>
                </a:cubicBezTo>
                <a:cubicBezTo>
                  <a:pt x="54" y="24"/>
                  <a:pt x="54" y="24"/>
                  <a:pt x="54" y="24"/>
                </a:cubicBezTo>
                <a:cubicBezTo>
                  <a:pt x="54" y="24"/>
                  <a:pt x="54" y="24"/>
                  <a:pt x="55" y="24"/>
                </a:cubicBezTo>
                <a:cubicBezTo>
                  <a:pt x="55" y="25"/>
                  <a:pt x="55" y="25"/>
                  <a:pt x="56" y="25"/>
                </a:cubicBezTo>
                <a:cubicBezTo>
                  <a:pt x="56" y="25"/>
                  <a:pt x="56" y="25"/>
                  <a:pt x="56" y="25"/>
                </a:cubicBezTo>
                <a:cubicBezTo>
                  <a:pt x="57" y="25"/>
                  <a:pt x="57" y="25"/>
                  <a:pt x="57" y="24"/>
                </a:cubicBezTo>
                <a:cubicBezTo>
                  <a:pt x="58" y="23"/>
                  <a:pt x="59" y="22"/>
                  <a:pt x="60" y="21"/>
                </a:cubicBezTo>
                <a:cubicBezTo>
                  <a:pt x="60" y="21"/>
                  <a:pt x="60" y="20"/>
                  <a:pt x="60" y="20"/>
                </a:cubicBezTo>
                <a:cubicBezTo>
                  <a:pt x="60" y="19"/>
                  <a:pt x="59" y="19"/>
                  <a:pt x="59" y="18"/>
                </a:cubicBezTo>
                <a:cubicBezTo>
                  <a:pt x="59" y="18"/>
                  <a:pt x="59" y="18"/>
                  <a:pt x="59" y="18"/>
                </a:cubicBezTo>
                <a:cubicBezTo>
                  <a:pt x="59" y="18"/>
                  <a:pt x="59" y="18"/>
                  <a:pt x="59" y="18"/>
                </a:cubicBezTo>
                <a:cubicBezTo>
                  <a:pt x="59" y="18"/>
                  <a:pt x="59" y="18"/>
                  <a:pt x="59" y="18"/>
                </a:cubicBezTo>
                <a:cubicBezTo>
                  <a:pt x="60" y="18"/>
                  <a:pt x="60" y="18"/>
                  <a:pt x="60" y="18"/>
                </a:cubicBezTo>
                <a:cubicBezTo>
                  <a:pt x="61" y="17"/>
                  <a:pt x="61" y="17"/>
                  <a:pt x="61" y="16"/>
                </a:cubicBezTo>
                <a:cubicBezTo>
                  <a:pt x="61" y="16"/>
                  <a:pt x="62" y="15"/>
                  <a:pt x="62" y="14"/>
                </a:cubicBezTo>
                <a:cubicBezTo>
                  <a:pt x="62" y="14"/>
                  <a:pt x="61" y="13"/>
                  <a:pt x="61" y="12"/>
                </a:cubicBezTo>
                <a:close/>
                <a:moveTo>
                  <a:pt x="58" y="15"/>
                </a:moveTo>
                <a:cubicBezTo>
                  <a:pt x="57" y="15"/>
                  <a:pt x="56" y="16"/>
                  <a:pt x="56" y="17"/>
                </a:cubicBezTo>
                <a:cubicBezTo>
                  <a:pt x="55" y="18"/>
                  <a:pt x="56" y="20"/>
                  <a:pt x="57" y="21"/>
                </a:cubicBezTo>
                <a:cubicBezTo>
                  <a:pt x="56" y="21"/>
                  <a:pt x="56" y="21"/>
                  <a:pt x="56" y="22"/>
                </a:cubicBezTo>
                <a:cubicBezTo>
                  <a:pt x="55" y="21"/>
                  <a:pt x="53" y="21"/>
                  <a:pt x="52" y="22"/>
                </a:cubicBezTo>
                <a:cubicBezTo>
                  <a:pt x="51" y="23"/>
                  <a:pt x="51" y="24"/>
                  <a:pt x="51" y="25"/>
                </a:cubicBezTo>
                <a:cubicBezTo>
                  <a:pt x="51" y="25"/>
                  <a:pt x="50" y="25"/>
                  <a:pt x="50" y="25"/>
                </a:cubicBezTo>
                <a:cubicBezTo>
                  <a:pt x="49" y="24"/>
                  <a:pt x="48" y="24"/>
                  <a:pt x="47" y="24"/>
                </a:cubicBezTo>
                <a:cubicBezTo>
                  <a:pt x="46" y="24"/>
                  <a:pt x="45" y="24"/>
                  <a:pt x="44" y="25"/>
                </a:cubicBezTo>
                <a:cubicBezTo>
                  <a:pt x="44" y="25"/>
                  <a:pt x="43" y="25"/>
                  <a:pt x="43" y="25"/>
                </a:cubicBezTo>
                <a:cubicBezTo>
                  <a:pt x="43" y="24"/>
                  <a:pt x="43" y="23"/>
                  <a:pt x="42" y="22"/>
                </a:cubicBezTo>
                <a:cubicBezTo>
                  <a:pt x="41" y="21"/>
                  <a:pt x="39" y="21"/>
                  <a:pt x="38" y="22"/>
                </a:cubicBezTo>
                <a:cubicBezTo>
                  <a:pt x="38" y="21"/>
                  <a:pt x="38" y="21"/>
                  <a:pt x="37" y="21"/>
                </a:cubicBezTo>
                <a:cubicBezTo>
                  <a:pt x="38" y="20"/>
                  <a:pt x="39" y="18"/>
                  <a:pt x="38" y="17"/>
                </a:cubicBezTo>
                <a:cubicBezTo>
                  <a:pt x="38" y="16"/>
                  <a:pt x="37" y="15"/>
                  <a:pt x="36" y="15"/>
                </a:cubicBezTo>
                <a:cubicBezTo>
                  <a:pt x="36" y="15"/>
                  <a:pt x="36" y="15"/>
                  <a:pt x="36" y="14"/>
                </a:cubicBezTo>
                <a:cubicBezTo>
                  <a:pt x="36" y="14"/>
                  <a:pt x="36" y="14"/>
                  <a:pt x="36" y="14"/>
                </a:cubicBezTo>
                <a:cubicBezTo>
                  <a:pt x="37" y="14"/>
                  <a:pt x="38" y="13"/>
                  <a:pt x="38" y="11"/>
                </a:cubicBezTo>
                <a:cubicBezTo>
                  <a:pt x="39" y="10"/>
                  <a:pt x="38" y="9"/>
                  <a:pt x="37" y="8"/>
                </a:cubicBezTo>
                <a:cubicBezTo>
                  <a:pt x="38" y="8"/>
                  <a:pt x="38" y="7"/>
                  <a:pt x="38" y="7"/>
                </a:cubicBezTo>
                <a:cubicBezTo>
                  <a:pt x="39" y="8"/>
                  <a:pt x="41" y="8"/>
                  <a:pt x="42" y="7"/>
                </a:cubicBezTo>
                <a:cubicBezTo>
                  <a:pt x="43" y="6"/>
                  <a:pt x="43" y="5"/>
                  <a:pt x="43" y="4"/>
                </a:cubicBezTo>
                <a:cubicBezTo>
                  <a:pt x="43" y="3"/>
                  <a:pt x="44" y="3"/>
                  <a:pt x="44" y="3"/>
                </a:cubicBezTo>
                <a:cubicBezTo>
                  <a:pt x="45" y="4"/>
                  <a:pt x="46" y="5"/>
                  <a:pt x="47" y="5"/>
                </a:cubicBezTo>
                <a:cubicBezTo>
                  <a:pt x="48" y="5"/>
                  <a:pt x="49" y="4"/>
                  <a:pt x="50" y="3"/>
                </a:cubicBezTo>
                <a:cubicBezTo>
                  <a:pt x="50" y="3"/>
                  <a:pt x="51" y="3"/>
                  <a:pt x="51" y="4"/>
                </a:cubicBezTo>
                <a:cubicBezTo>
                  <a:pt x="51" y="5"/>
                  <a:pt x="51" y="6"/>
                  <a:pt x="52" y="7"/>
                </a:cubicBezTo>
                <a:cubicBezTo>
                  <a:pt x="53" y="8"/>
                  <a:pt x="55" y="8"/>
                  <a:pt x="56" y="7"/>
                </a:cubicBezTo>
                <a:cubicBezTo>
                  <a:pt x="56" y="7"/>
                  <a:pt x="56" y="8"/>
                  <a:pt x="57" y="8"/>
                </a:cubicBezTo>
                <a:cubicBezTo>
                  <a:pt x="56" y="9"/>
                  <a:pt x="55" y="10"/>
                  <a:pt x="56" y="11"/>
                </a:cubicBezTo>
                <a:cubicBezTo>
                  <a:pt x="56" y="13"/>
                  <a:pt x="57" y="14"/>
                  <a:pt x="58" y="14"/>
                </a:cubicBezTo>
                <a:cubicBezTo>
                  <a:pt x="58" y="14"/>
                  <a:pt x="59" y="14"/>
                  <a:pt x="59" y="14"/>
                </a:cubicBezTo>
                <a:cubicBezTo>
                  <a:pt x="59" y="15"/>
                  <a:pt x="58" y="15"/>
                  <a:pt x="58" y="15"/>
                </a:cubicBezTo>
                <a:close/>
              </a:path>
            </a:pathLst>
          </a:custGeom>
          <a:solidFill>
            <a:srgbClr val="E7E6E6">
              <a:lumMod val="75000"/>
              <a:alpha val="75000"/>
            </a:srgbClr>
          </a:solidFill>
          <a:ln>
            <a:noFill/>
          </a:ln>
        </p:spPr>
        <p:txBody>
          <a:bodyPr vert="horz" wrap="square" lIns="91412" tIns="45707" rIns="91412" bIns="45707" numCol="1" anchor="t" anchorCtr="0" compatLnSpc="1"/>
          <a:lstStyle/>
          <a:p>
            <a:pPr defTabSz="1218565">
              <a:defRPr/>
            </a:pPr>
            <a:endParaRPr lang="en-US" sz="1800" kern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15" name="Freeform 54"/>
          <p:cNvSpPr>
            <a:spLocks noEditPoints="1"/>
          </p:cNvSpPr>
          <p:nvPr/>
        </p:nvSpPr>
        <p:spPr bwMode="auto">
          <a:xfrm>
            <a:off x="4739005" y="5136515"/>
            <a:ext cx="328930" cy="382270"/>
          </a:xfrm>
          <a:custGeom>
            <a:avLst/>
            <a:gdLst>
              <a:gd name="T0" fmla="*/ 31 w 62"/>
              <a:gd name="T1" fmla="*/ 49 h 70"/>
              <a:gd name="T2" fmla="*/ 45 w 62"/>
              <a:gd name="T3" fmla="*/ 35 h 70"/>
              <a:gd name="T4" fmla="*/ 45 w 62"/>
              <a:gd name="T5" fmla="*/ 8 h 70"/>
              <a:gd name="T6" fmla="*/ 17 w 62"/>
              <a:gd name="T7" fmla="*/ 8 h 70"/>
              <a:gd name="T8" fmla="*/ 17 w 62"/>
              <a:gd name="T9" fmla="*/ 35 h 70"/>
              <a:gd name="T10" fmla="*/ 31 w 62"/>
              <a:gd name="T11" fmla="*/ 49 h 70"/>
              <a:gd name="T12" fmla="*/ 31 w 62"/>
              <a:gd name="T13" fmla="*/ 8 h 70"/>
              <a:gd name="T14" fmla="*/ 44 w 62"/>
              <a:gd name="T15" fmla="*/ 21 h 70"/>
              <a:gd name="T16" fmla="*/ 31 w 62"/>
              <a:gd name="T17" fmla="*/ 34 h 70"/>
              <a:gd name="T18" fmla="*/ 18 w 62"/>
              <a:gd name="T19" fmla="*/ 21 h 70"/>
              <a:gd name="T20" fmla="*/ 31 w 62"/>
              <a:gd name="T21" fmla="*/ 8 h 70"/>
              <a:gd name="T22" fmla="*/ 25 w 62"/>
              <a:gd name="T23" fmla="*/ 50 h 70"/>
              <a:gd name="T24" fmla="*/ 27 w 62"/>
              <a:gd name="T25" fmla="*/ 48 h 70"/>
              <a:gd name="T26" fmla="*/ 30 w 62"/>
              <a:gd name="T27" fmla="*/ 50 h 70"/>
              <a:gd name="T28" fmla="*/ 31 w 62"/>
              <a:gd name="T29" fmla="*/ 51 h 70"/>
              <a:gd name="T30" fmla="*/ 32 w 62"/>
              <a:gd name="T31" fmla="*/ 50 h 70"/>
              <a:gd name="T32" fmla="*/ 34 w 62"/>
              <a:gd name="T33" fmla="*/ 48 h 70"/>
              <a:gd name="T34" fmla="*/ 37 w 62"/>
              <a:gd name="T35" fmla="*/ 50 h 70"/>
              <a:gd name="T36" fmla="*/ 31 w 62"/>
              <a:gd name="T37" fmla="*/ 53 h 70"/>
              <a:gd name="T38" fmla="*/ 25 w 62"/>
              <a:gd name="T39" fmla="*/ 50 h 70"/>
              <a:gd name="T40" fmla="*/ 8 w 62"/>
              <a:gd name="T41" fmla="*/ 53 h 70"/>
              <a:gd name="T42" fmla="*/ 31 w 62"/>
              <a:gd name="T43" fmla="*/ 62 h 70"/>
              <a:gd name="T44" fmla="*/ 54 w 62"/>
              <a:gd name="T45" fmla="*/ 53 h 70"/>
              <a:gd name="T46" fmla="*/ 39 w 62"/>
              <a:gd name="T47" fmla="*/ 44 h 70"/>
              <a:gd name="T48" fmla="*/ 35 w 62"/>
              <a:gd name="T49" fmla="*/ 47 h 70"/>
              <a:gd name="T50" fmla="*/ 44 w 62"/>
              <a:gd name="T51" fmla="*/ 51 h 70"/>
              <a:gd name="T52" fmla="*/ 31 w 62"/>
              <a:gd name="T53" fmla="*/ 54 h 70"/>
              <a:gd name="T54" fmla="*/ 18 w 62"/>
              <a:gd name="T55" fmla="*/ 51 h 70"/>
              <a:gd name="T56" fmla="*/ 26 w 62"/>
              <a:gd name="T57" fmla="*/ 47 h 70"/>
              <a:gd name="T58" fmla="*/ 23 w 62"/>
              <a:gd name="T59" fmla="*/ 44 h 70"/>
              <a:gd name="T60" fmla="*/ 8 w 62"/>
              <a:gd name="T61" fmla="*/ 53 h 70"/>
              <a:gd name="T62" fmla="*/ 16 w 62"/>
              <a:gd name="T63" fmla="*/ 51 h 70"/>
              <a:gd name="T64" fmla="*/ 31 w 62"/>
              <a:gd name="T65" fmla="*/ 56 h 70"/>
              <a:gd name="T66" fmla="*/ 46 w 62"/>
              <a:gd name="T67" fmla="*/ 51 h 70"/>
              <a:gd name="T68" fmla="*/ 42 w 62"/>
              <a:gd name="T69" fmla="*/ 47 h 70"/>
              <a:gd name="T70" fmla="*/ 52 w 62"/>
              <a:gd name="T71" fmla="*/ 53 h 70"/>
              <a:gd name="T72" fmla="*/ 31 w 62"/>
              <a:gd name="T73" fmla="*/ 60 h 70"/>
              <a:gd name="T74" fmla="*/ 10 w 62"/>
              <a:gd name="T75" fmla="*/ 53 h 70"/>
              <a:gd name="T76" fmla="*/ 20 w 62"/>
              <a:gd name="T77" fmla="*/ 47 h 70"/>
              <a:gd name="T78" fmla="*/ 16 w 62"/>
              <a:gd name="T79" fmla="*/ 51 h 70"/>
              <a:gd name="T80" fmla="*/ 62 w 62"/>
              <a:gd name="T81" fmla="*/ 55 h 70"/>
              <a:gd name="T82" fmla="*/ 31 w 62"/>
              <a:gd name="T83" fmla="*/ 70 h 70"/>
              <a:gd name="T84" fmla="*/ 0 w 62"/>
              <a:gd name="T85" fmla="*/ 55 h 70"/>
              <a:gd name="T86" fmla="*/ 20 w 62"/>
              <a:gd name="T87" fmla="*/ 41 h 70"/>
              <a:gd name="T88" fmla="*/ 23 w 62"/>
              <a:gd name="T89" fmla="*/ 44 h 70"/>
              <a:gd name="T90" fmla="*/ 3 w 62"/>
              <a:gd name="T91" fmla="*/ 55 h 70"/>
              <a:gd name="T92" fmla="*/ 31 w 62"/>
              <a:gd name="T93" fmla="*/ 67 h 70"/>
              <a:gd name="T94" fmla="*/ 59 w 62"/>
              <a:gd name="T95" fmla="*/ 55 h 70"/>
              <a:gd name="T96" fmla="*/ 39 w 62"/>
              <a:gd name="T97" fmla="*/ 44 h 70"/>
              <a:gd name="T98" fmla="*/ 42 w 62"/>
              <a:gd name="T99" fmla="*/ 41 h 70"/>
              <a:gd name="T100" fmla="*/ 62 w 62"/>
              <a:gd name="T101" fmla="*/ 55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62" h="70">
                <a:moveTo>
                  <a:pt x="31" y="49"/>
                </a:moveTo>
                <a:cubicBezTo>
                  <a:pt x="45" y="35"/>
                  <a:pt x="45" y="35"/>
                  <a:pt x="45" y="35"/>
                </a:cubicBezTo>
                <a:cubicBezTo>
                  <a:pt x="52" y="27"/>
                  <a:pt x="52" y="15"/>
                  <a:pt x="45" y="8"/>
                </a:cubicBezTo>
                <a:cubicBezTo>
                  <a:pt x="37" y="0"/>
                  <a:pt x="25" y="0"/>
                  <a:pt x="17" y="8"/>
                </a:cubicBezTo>
                <a:cubicBezTo>
                  <a:pt x="10" y="15"/>
                  <a:pt x="10" y="27"/>
                  <a:pt x="17" y="35"/>
                </a:cubicBezTo>
                <a:lnTo>
                  <a:pt x="31" y="49"/>
                </a:lnTo>
                <a:close/>
                <a:moveTo>
                  <a:pt x="31" y="8"/>
                </a:moveTo>
                <a:cubicBezTo>
                  <a:pt x="38" y="8"/>
                  <a:pt x="44" y="14"/>
                  <a:pt x="44" y="21"/>
                </a:cubicBezTo>
                <a:cubicBezTo>
                  <a:pt x="44" y="29"/>
                  <a:pt x="38" y="34"/>
                  <a:pt x="31" y="34"/>
                </a:cubicBezTo>
                <a:cubicBezTo>
                  <a:pt x="24" y="34"/>
                  <a:pt x="18" y="29"/>
                  <a:pt x="18" y="21"/>
                </a:cubicBezTo>
                <a:cubicBezTo>
                  <a:pt x="18" y="14"/>
                  <a:pt x="24" y="8"/>
                  <a:pt x="31" y="8"/>
                </a:cubicBezTo>
                <a:close/>
                <a:moveTo>
                  <a:pt x="25" y="50"/>
                </a:moveTo>
                <a:cubicBezTo>
                  <a:pt x="25" y="49"/>
                  <a:pt x="26" y="49"/>
                  <a:pt x="27" y="48"/>
                </a:cubicBezTo>
                <a:cubicBezTo>
                  <a:pt x="30" y="50"/>
                  <a:pt x="30" y="50"/>
                  <a:pt x="30" y="50"/>
                </a:cubicBezTo>
                <a:cubicBezTo>
                  <a:pt x="30" y="51"/>
                  <a:pt x="30" y="51"/>
                  <a:pt x="31" y="51"/>
                </a:cubicBezTo>
                <a:cubicBezTo>
                  <a:pt x="31" y="51"/>
                  <a:pt x="32" y="51"/>
                  <a:pt x="32" y="50"/>
                </a:cubicBezTo>
                <a:cubicBezTo>
                  <a:pt x="34" y="48"/>
                  <a:pt x="34" y="48"/>
                  <a:pt x="34" y="48"/>
                </a:cubicBezTo>
                <a:cubicBezTo>
                  <a:pt x="36" y="49"/>
                  <a:pt x="37" y="49"/>
                  <a:pt x="37" y="50"/>
                </a:cubicBezTo>
                <a:cubicBezTo>
                  <a:pt x="37" y="52"/>
                  <a:pt x="34" y="53"/>
                  <a:pt x="31" y="53"/>
                </a:cubicBezTo>
                <a:cubicBezTo>
                  <a:pt x="28" y="53"/>
                  <a:pt x="25" y="52"/>
                  <a:pt x="25" y="50"/>
                </a:cubicBezTo>
                <a:close/>
                <a:moveTo>
                  <a:pt x="8" y="53"/>
                </a:moveTo>
                <a:cubicBezTo>
                  <a:pt x="8" y="58"/>
                  <a:pt x="18" y="62"/>
                  <a:pt x="31" y="62"/>
                </a:cubicBezTo>
                <a:cubicBezTo>
                  <a:pt x="44" y="62"/>
                  <a:pt x="54" y="58"/>
                  <a:pt x="54" y="53"/>
                </a:cubicBezTo>
                <a:cubicBezTo>
                  <a:pt x="54" y="49"/>
                  <a:pt x="48" y="45"/>
                  <a:pt x="39" y="44"/>
                </a:cubicBezTo>
                <a:cubicBezTo>
                  <a:pt x="35" y="47"/>
                  <a:pt x="35" y="47"/>
                  <a:pt x="35" y="47"/>
                </a:cubicBezTo>
                <a:cubicBezTo>
                  <a:pt x="41" y="48"/>
                  <a:pt x="44" y="49"/>
                  <a:pt x="44" y="51"/>
                </a:cubicBezTo>
                <a:cubicBezTo>
                  <a:pt x="44" y="52"/>
                  <a:pt x="39" y="54"/>
                  <a:pt x="31" y="54"/>
                </a:cubicBezTo>
                <a:cubicBezTo>
                  <a:pt x="23" y="54"/>
                  <a:pt x="18" y="52"/>
                  <a:pt x="18" y="51"/>
                </a:cubicBezTo>
                <a:cubicBezTo>
                  <a:pt x="18" y="49"/>
                  <a:pt x="21" y="48"/>
                  <a:pt x="26" y="47"/>
                </a:cubicBezTo>
                <a:cubicBezTo>
                  <a:pt x="23" y="44"/>
                  <a:pt x="23" y="44"/>
                  <a:pt x="23" y="44"/>
                </a:cubicBezTo>
                <a:cubicBezTo>
                  <a:pt x="14" y="45"/>
                  <a:pt x="8" y="49"/>
                  <a:pt x="8" y="53"/>
                </a:cubicBezTo>
                <a:close/>
                <a:moveTo>
                  <a:pt x="16" y="51"/>
                </a:moveTo>
                <a:cubicBezTo>
                  <a:pt x="16" y="54"/>
                  <a:pt x="23" y="56"/>
                  <a:pt x="31" y="56"/>
                </a:cubicBezTo>
                <a:cubicBezTo>
                  <a:pt x="39" y="56"/>
                  <a:pt x="46" y="54"/>
                  <a:pt x="46" y="51"/>
                </a:cubicBezTo>
                <a:cubicBezTo>
                  <a:pt x="46" y="49"/>
                  <a:pt x="44" y="47"/>
                  <a:pt x="42" y="47"/>
                </a:cubicBezTo>
                <a:cubicBezTo>
                  <a:pt x="48" y="48"/>
                  <a:pt x="52" y="50"/>
                  <a:pt x="52" y="53"/>
                </a:cubicBezTo>
                <a:cubicBezTo>
                  <a:pt x="52" y="56"/>
                  <a:pt x="43" y="60"/>
                  <a:pt x="31" y="60"/>
                </a:cubicBezTo>
                <a:cubicBezTo>
                  <a:pt x="19" y="60"/>
                  <a:pt x="10" y="56"/>
                  <a:pt x="10" y="53"/>
                </a:cubicBezTo>
                <a:cubicBezTo>
                  <a:pt x="10" y="50"/>
                  <a:pt x="14" y="48"/>
                  <a:pt x="20" y="47"/>
                </a:cubicBezTo>
                <a:cubicBezTo>
                  <a:pt x="17" y="47"/>
                  <a:pt x="16" y="49"/>
                  <a:pt x="16" y="51"/>
                </a:cubicBezTo>
                <a:close/>
                <a:moveTo>
                  <a:pt x="62" y="55"/>
                </a:moveTo>
                <a:cubicBezTo>
                  <a:pt x="62" y="64"/>
                  <a:pt x="49" y="70"/>
                  <a:pt x="31" y="70"/>
                </a:cubicBezTo>
                <a:cubicBezTo>
                  <a:pt x="13" y="70"/>
                  <a:pt x="0" y="64"/>
                  <a:pt x="0" y="55"/>
                </a:cubicBezTo>
                <a:cubicBezTo>
                  <a:pt x="0" y="49"/>
                  <a:pt x="8" y="43"/>
                  <a:pt x="20" y="41"/>
                </a:cubicBezTo>
                <a:cubicBezTo>
                  <a:pt x="23" y="44"/>
                  <a:pt x="23" y="44"/>
                  <a:pt x="23" y="44"/>
                </a:cubicBezTo>
                <a:cubicBezTo>
                  <a:pt x="10" y="45"/>
                  <a:pt x="3" y="50"/>
                  <a:pt x="3" y="55"/>
                </a:cubicBezTo>
                <a:cubicBezTo>
                  <a:pt x="3" y="61"/>
                  <a:pt x="14" y="67"/>
                  <a:pt x="31" y="67"/>
                </a:cubicBezTo>
                <a:cubicBezTo>
                  <a:pt x="48" y="67"/>
                  <a:pt x="59" y="61"/>
                  <a:pt x="59" y="55"/>
                </a:cubicBezTo>
                <a:cubicBezTo>
                  <a:pt x="59" y="50"/>
                  <a:pt x="51" y="45"/>
                  <a:pt x="39" y="44"/>
                </a:cubicBezTo>
                <a:cubicBezTo>
                  <a:pt x="42" y="41"/>
                  <a:pt x="42" y="41"/>
                  <a:pt x="42" y="41"/>
                </a:cubicBezTo>
                <a:cubicBezTo>
                  <a:pt x="54" y="43"/>
                  <a:pt x="62" y="49"/>
                  <a:pt x="62" y="55"/>
                </a:cubicBezTo>
                <a:close/>
              </a:path>
            </a:pathLst>
          </a:custGeom>
          <a:solidFill>
            <a:srgbClr val="E7E6E6">
              <a:lumMod val="75000"/>
              <a:alpha val="75000"/>
            </a:srgbClr>
          </a:solidFill>
          <a:ln>
            <a:noFill/>
          </a:ln>
        </p:spPr>
        <p:txBody>
          <a:bodyPr vert="horz" wrap="square" lIns="91412" tIns="45707" rIns="91412" bIns="45707" numCol="1" anchor="t" anchorCtr="0" compatLnSpc="1"/>
          <a:lstStyle/>
          <a:p>
            <a:pPr defTabSz="1218565">
              <a:defRPr/>
            </a:pPr>
            <a:endParaRPr lang="en-US" sz="1800" kern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16" name="Freeform 55"/>
          <p:cNvSpPr>
            <a:spLocks noEditPoints="1"/>
          </p:cNvSpPr>
          <p:nvPr/>
        </p:nvSpPr>
        <p:spPr bwMode="auto">
          <a:xfrm>
            <a:off x="8752840" y="3933825"/>
            <a:ext cx="339725" cy="372745"/>
          </a:xfrm>
          <a:custGeom>
            <a:avLst/>
            <a:gdLst>
              <a:gd name="T0" fmla="*/ 31 w 63"/>
              <a:gd name="T1" fmla="*/ 45 h 67"/>
              <a:gd name="T2" fmla="*/ 42 w 63"/>
              <a:gd name="T3" fmla="*/ 33 h 67"/>
              <a:gd name="T4" fmla="*/ 52 w 63"/>
              <a:gd name="T5" fmla="*/ 33 h 67"/>
              <a:gd name="T6" fmla="*/ 52 w 63"/>
              <a:gd name="T7" fmla="*/ 0 h 67"/>
              <a:gd name="T8" fmla="*/ 11 w 63"/>
              <a:gd name="T9" fmla="*/ 0 h 67"/>
              <a:gd name="T10" fmla="*/ 11 w 63"/>
              <a:gd name="T11" fmla="*/ 33 h 67"/>
              <a:gd name="T12" fmla="*/ 21 w 63"/>
              <a:gd name="T13" fmla="*/ 33 h 67"/>
              <a:gd name="T14" fmla="*/ 31 w 63"/>
              <a:gd name="T15" fmla="*/ 45 h 67"/>
              <a:gd name="T16" fmla="*/ 15 w 63"/>
              <a:gd name="T17" fmla="*/ 29 h 67"/>
              <a:gd name="T18" fmla="*/ 15 w 63"/>
              <a:gd name="T19" fmla="*/ 4 h 67"/>
              <a:gd name="T20" fmla="*/ 48 w 63"/>
              <a:gd name="T21" fmla="*/ 4 h 67"/>
              <a:gd name="T22" fmla="*/ 48 w 63"/>
              <a:gd name="T23" fmla="*/ 29 h 67"/>
              <a:gd name="T24" fmla="*/ 45 w 63"/>
              <a:gd name="T25" fmla="*/ 29 h 67"/>
              <a:gd name="T26" fmla="*/ 17 w 63"/>
              <a:gd name="T27" fmla="*/ 29 h 67"/>
              <a:gd name="T28" fmla="*/ 15 w 63"/>
              <a:gd name="T29" fmla="*/ 29 h 67"/>
              <a:gd name="T30" fmla="*/ 25 w 63"/>
              <a:gd name="T31" fmla="*/ 47 h 67"/>
              <a:gd name="T32" fmla="*/ 29 w 63"/>
              <a:gd name="T33" fmla="*/ 45 h 67"/>
              <a:gd name="T34" fmla="*/ 30 w 63"/>
              <a:gd name="T35" fmla="*/ 46 h 67"/>
              <a:gd name="T36" fmla="*/ 31 w 63"/>
              <a:gd name="T37" fmla="*/ 47 h 67"/>
              <a:gd name="T38" fmla="*/ 33 w 63"/>
              <a:gd name="T39" fmla="*/ 46 h 67"/>
              <a:gd name="T40" fmla="*/ 34 w 63"/>
              <a:gd name="T41" fmla="*/ 45 h 67"/>
              <a:gd name="T42" fmla="*/ 37 w 63"/>
              <a:gd name="T43" fmla="*/ 47 h 67"/>
              <a:gd name="T44" fmla="*/ 31 w 63"/>
              <a:gd name="T45" fmla="*/ 50 h 67"/>
              <a:gd name="T46" fmla="*/ 25 w 63"/>
              <a:gd name="T47" fmla="*/ 47 h 67"/>
              <a:gd name="T48" fmla="*/ 8 w 63"/>
              <a:gd name="T49" fmla="*/ 50 h 67"/>
              <a:gd name="T50" fmla="*/ 31 w 63"/>
              <a:gd name="T51" fmla="*/ 59 h 67"/>
              <a:gd name="T52" fmla="*/ 54 w 63"/>
              <a:gd name="T53" fmla="*/ 50 h 67"/>
              <a:gd name="T54" fmla="*/ 37 w 63"/>
              <a:gd name="T55" fmla="*/ 41 h 67"/>
              <a:gd name="T56" fmla="*/ 34 w 63"/>
              <a:gd name="T57" fmla="*/ 44 h 67"/>
              <a:gd name="T58" fmla="*/ 44 w 63"/>
              <a:gd name="T59" fmla="*/ 48 h 67"/>
              <a:gd name="T60" fmla="*/ 31 w 63"/>
              <a:gd name="T61" fmla="*/ 51 h 67"/>
              <a:gd name="T62" fmla="*/ 18 w 63"/>
              <a:gd name="T63" fmla="*/ 48 h 67"/>
              <a:gd name="T64" fmla="*/ 28 w 63"/>
              <a:gd name="T65" fmla="*/ 44 h 67"/>
              <a:gd name="T66" fmla="*/ 25 w 63"/>
              <a:gd name="T67" fmla="*/ 41 h 67"/>
              <a:gd name="T68" fmla="*/ 8 w 63"/>
              <a:gd name="T69" fmla="*/ 50 h 67"/>
              <a:gd name="T70" fmla="*/ 16 w 63"/>
              <a:gd name="T71" fmla="*/ 48 h 67"/>
              <a:gd name="T72" fmla="*/ 31 w 63"/>
              <a:gd name="T73" fmla="*/ 53 h 67"/>
              <a:gd name="T74" fmla="*/ 46 w 63"/>
              <a:gd name="T75" fmla="*/ 48 h 67"/>
              <a:gd name="T76" fmla="*/ 42 w 63"/>
              <a:gd name="T77" fmla="*/ 44 h 67"/>
              <a:gd name="T78" fmla="*/ 52 w 63"/>
              <a:gd name="T79" fmla="*/ 50 h 67"/>
              <a:gd name="T80" fmla="*/ 31 w 63"/>
              <a:gd name="T81" fmla="*/ 57 h 67"/>
              <a:gd name="T82" fmla="*/ 10 w 63"/>
              <a:gd name="T83" fmla="*/ 50 h 67"/>
              <a:gd name="T84" fmla="*/ 20 w 63"/>
              <a:gd name="T85" fmla="*/ 44 h 67"/>
              <a:gd name="T86" fmla="*/ 16 w 63"/>
              <a:gd name="T87" fmla="*/ 48 h 67"/>
              <a:gd name="T88" fmla="*/ 63 w 63"/>
              <a:gd name="T89" fmla="*/ 52 h 67"/>
              <a:gd name="T90" fmla="*/ 31 w 63"/>
              <a:gd name="T91" fmla="*/ 67 h 67"/>
              <a:gd name="T92" fmla="*/ 0 w 63"/>
              <a:gd name="T93" fmla="*/ 52 h 67"/>
              <a:gd name="T94" fmla="*/ 22 w 63"/>
              <a:gd name="T95" fmla="*/ 38 h 67"/>
              <a:gd name="T96" fmla="*/ 25 w 63"/>
              <a:gd name="T97" fmla="*/ 40 h 67"/>
              <a:gd name="T98" fmla="*/ 3 w 63"/>
              <a:gd name="T99" fmla="*/ 52 h 67"/>
              <a:gd name="T100" fmla="*/ 31 w 63"/>
              <a:gd name="T101" fmla="*/ 64 h 67"/>
              <a:gd name="T102" fmla="*/ 60 w 63"/>
              <a:gd name="T103" fmla="*/ 52 h 67"/>
              <a:gd name="T104" fmla="*/ 38 w 63"/>
              <a:gd name="T105" fmla="*/ 40 h 67"/>
              <a:gd name="T106" fmla="*/ 40 w 63"/>
              <a:gd name="T107" fmla="*/ 38 h 67"/>
              <a:gd name="T108" fmla="*/ 63 w 63"/>
              <a:gd name="T109" fmla="*/ 52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63" h="67">
                <a:moveTo>
                  <a:pt x="31" y="45"/>
                </a:moveTo>
                <a:cubicBezTo>
                  <a:pt x="42" y="33"/>
                  <a:pt x="42" y="33"/>
                  <a:pt x="42" y="33"/>
                </a:cubicBezTo>
                <a:cubicBezTo>
                  <a:pt x="52" y="33"/>
                  <a:pt x="52" y="33"/>
                  <a:pt x="52" y="33"/>
                </a:cubicBezTo>
                <a:cubicBezTo>
                  <a:pt x="52" y="0"/>
                  <a:pt x="52" y="0"/>
                  <a:pt x="52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1" y="33"/>
                  <a:pt x="11" y="33"/>
                  <a:pt x="11" y="33"/>
                </a:cubicBezTo>
                <a:cubicBezTo>
                  <a:pt x="21" y="33"/>
                  <a:pt x="21" y="33"/>
                  <a:pt x="21" y="33"/>
                </a:cubicBezTo>
                <a:lnTo>
                  <a:pt x="31" y="45"/>
                </a:lnTo>
                <a:close/>
                <a:moveTo>
                  <a:pt x="15" y="29"/>
                </a:moveTo>
                <a:cubicBezTo>
                  <a:pt x="15" y="4"/>
                  <a:pt x="15" y="4"/>
                  <a:pt x="15" y="4"/>
                </a:cubicBezTo>
                <a:cubicBezTo>
                  <a:pt x="48" y="4"/>
                  <a:pt x="48" y="4"/>
                  <a:pt x="48" y="4"/>
                </a:cubicBezTo>
                <a:cubicBezTo>
                  <a:pt x="48" y="29"/>
                  <a:pt x="48" y="29"/>
                  <a:pt x="48" y="29"/>
                </a:cubicBezTo>
                <a:cubicBezTo>
                  <a:pt x="45" y="29"/>
                  <a:pt x="45" y="29"/>
                  <a:pt x="45" y="29"/>
                </a:cubicBezTo>
                <a:cubicBezTo>
                  <a:pt x="17" y="29"/>
                  <a:pt x="17" y="29"/>
                  <a:pt x="17" y="29"/>
                </a:cubicBezTo>
                <a:lnTo>
                  <a:pt x="15" y="29"/>
                </a:lnTo>
                <a:close/>
                <a:moveTo>
                  <a:pt x="25" y="47"/>
                </a:moveTo>
                <a:cubicBezTo>
                  <a:pt x="25" y="46"/>
                  <a:pt x="27" y="45"/>
                  <a:pt x="29" y="45"/>
                </a:cubicBezTo>
                <a:cubicBezTo>
                  <a:pt x="30" y="46"/>
                  <a:pt x="30" y="46"/>
                  <a:pt x="30" y="46"/>
                </a:cubicBezTo>
                <a:cubicBezTo>
                  <a:pt x="30" y="46"/>
                  <a:pt x="31" y="47"/>
                  <a:pt x="31" y="47"/>
                </a:cubicBezTo>
                <a:cubicBezTo>
                  <a:pt x="32" y="47"/>
                  <a:pt x="32" y="46"/>
                  <a:pt x="33" y="46"/>
                </a:cubicBezTo>
                <a:cubicBezTo>
                  <a:pt x="34" y="45"/>
                  <a:pt x="34" y="45"/>
                  <a:pt x="34" y="45"/>
                </a:cubicBezTo>
                <a:cubicBezTo>
                  <a:pt x="36" y="45"/>
                  <a:pt x="37" y="46"/>
                  <a:pt x="37" y="47"/>
                </a:cubicBezTo>
                <a:cubicBezTo>
                  <a:pt x="37" y="49"/>
                  <a:pt x="34" y="50"/>
                  <a:pt x="31" y="50"/>
                </a:cubicBezTo>
                <a:cubicBezTo>
                  <a:pt x="28" y="50"/>
                  <a:pt x="25" y="49"/>
                  <a:pt x="25" y="47"/>
                </a:cubicBezTo>
                <a:close/>
                <a:moveTo>
                  <a:pt x="8" y="50"/>
                </a:moveTo>
                <a:cubicBezTo>
                  <a:pt x="8" y="55"/>
                  <a:pt x="18" y="59"/>
                  <a:pt x="31" y="59"/>
                </a:cubicBezTo>
                <a:cubicBezTo>
                  <a:pt x="44" y="59"/>
                  <a:pt x="54" y="55"/>
                  <a:pt x="54" y="50"/>
                </a:cubicBezTo>
                <a:cubicBezTo>
                  <a:pt x="54" y="45"/>
                  <a:pt x="47" y="42"/>
                  <a:pt x="37" y="41"/>
                </a:cubicBezTo>
                <a:cubicBezTo>
                  <a:pt x="34" y="44"/>
                  <a:pt x="34" y="44"/>
                  <a:pt x="34" y="44"/>
                </a:cubicBezTo>
                <a:cubicBezTo>
                  <a:pt x="41" y="45"/>
                  <a:pt x="44" y="46"/>
                  <a:pt x="44" y="48"/>
                </a:cubicBezTo>
                <a:cubicBezTo>
                  <a:pt x="44" y="49"/>
                  <a:pt x="39" y="51"/>
                  <a:pt x="31" y="51"/>
                </a:cubicBezTo>
                <a:cubicBezTo>
                  <a:pt x="23" y="51"/>
                  <a:pt x="18" y="49"/>
                  <a:pt x="18" y="48"/>
                </a:cubicBezTo>
                <a:cubicBezTo>
                  <a:pt x="18" y="46"/>
                  <a:pt x="22" y="45"/>
                  <a:pt x="28" y="44"/>
                </a:cubicBezTo>
                <a:cubicBezTo>
                  <a:pt x="25" y="41"/>
                  <a:pt x="25" y="41"/>
                  <a:pt x="25" y="41"/>
                </a:cubicBezTo>
                <a:cubicBezTo>
                  <a:pt x="15" y="42"/>
                  <a:pt x="8" y="45"/>
                  <a:pt x="8" y="50"/>
                </a:cubicBezTo>
                <a:close/>
                <a:moveTo>
                  <a:pt x="16" y="48"/>
                </a:moveTo>
                <a:cubicBezTo>
                  <a:pt x="16" y="51"/>
                  <a:pt x="24" y="53"/>
                  <a:pt x="31" y="53"/>
                </a:cubicBezTo>
                <a:cubicBezTo>
                  <a:pt x="39" y="53"/>
                  <a:pt x="46" y="51"/>
                  <a:pt x="46" y="48"/>
                </a:cubicBezTo>
                <a:cubicBezTo>
                  <a:pt x="46" y="46"/>
                  <a:pt x="45" y="44"/>
                  <a:pt x="42" y="44"/>
                </a:cubicBezTo>
                <a:cubicBezTo>
                  <a:pt x="48" y="45"/>
                  <a:pt x="52" y="47"/>
                  <a:pt x="52" y="50"/>
                </a:cubicBezTo>
                <a:cubicBezTo>
                  <a:pt x="52" y="53"/>
                  <a:pt x="44" y="57"/>
                  <a:pt x="31" y="57"/>
                </a:cubicBezTo>
                <a:cubicBezTo>
                  <a:pt x="19" y="57"/>
                  <a:pt x="10" y="53"/>
                  <a:pt x="10" y="50"/>
                </a:cubicBezTo>
                <a:cubicBezTo>
                  <a:pt x="10" y="47"/>
                  <a:pt x="14" y="45"/>
                  <a:pt x="20" y="44"/>
                </a:cubicBezTo>
                <a:cubicBezTo>
                  <a:pt x="18" y="44"/>
                  <a:pt x="16" y="46"/>
                  <a:pt x="16" y="48"/>
                </a:cubicBezTo>
                <a:close/>
                <a:moveTo>
                  <a:pt x="63" y="52"/>
                </a:moveTo>
                <a:cubicBezTo>
                  <a:pt x="63" y="61"/>
                  <a:pt x="49" y="67"/>
                  <a:pt x="31" y="67"/>
                </a:cubicBezTo>
                <a:cubicBezTo>
                  <a:pt x="14" y="67"/>
                  <a:pt x="0" y="61"/>
                  <a:pt x="0" y="52"/>
                </a:cubicBezTo>
                <a:cubicBezTo>
                  <a:pt x="0" y="45"/>
                  <a:pt x="9" y="40"/>
                  <a:pt x="22" y="38"/>
                </a:cubicBezTo>
                <a:cubicBezTo>
                  <a:pt x="25" y="40"/>
                  <a:pt x="25" y="40"/>
                  <a:pt x="25" y="40"/>
                </a:cubicBezTo>
                <a:cubicBezTo>
                  <a:pt x="11" y="42"/>
                  <a:pt x="3" y="47"/>
                  <a:pt x="3" y="52"/>
                </a:cubicBezTo>
                <a:cubicBezTo>
                  <a:pt x="3" y="58"/>
                  <a:pt x="14" y="64"/>
                  <a:pt x="31" y="64"/>
                </a:cubicBezTo>
                <a:cubicBezTo>
                  <a:pt x="48" y="64"/>
                  <a:pt x="60" y="58"/>
                  <a:pt x="60" y="52"/>
                </a:cubicBezTo>
                <a:cubicBezTo>
                  <a:pt x="60" y="47"/>
                  <a:pt x="51" y="42"/>
                  <a:pt x="38" y="40"/>
                </a:cubicBezTo>
                <a:cubicBezTo>
                  <a:pt x="40" y="38"/>
                  <a:pt x="40" y="38"/>
                  <a:pt x="40" y="38"/>
                </a:cubicBezTo>
                <a:cubicBezTo>
                  <a:pt x="53" y="40"/>
                  <a:pt x="63" y="45"/>
                  <a:pt x="63" y="52"/>
                </a:cubicBezTo>
                <a:close/>
              </a:path>
            </a:pathLst>
          </a:custGeom>
          <a:solidFill>
            <a:srgbClr val="E7E6E6">
              <a:lumMod val="75000"/>
              <a:alpha val="75000"/>
            </a:srgbClr>
          </a:solidFill>
          <a:ln>
            <a:noFill/>
          </a:ln>
        </p:spPr>
        <p:txBody>
          <a:bodyPr vert="horz" wrap="square" lIns="91412" tIns="45707" rIns="91412" bIns="45707" numCol="1" anchor="t" anchorCtr="0" compatLnSpc="1"/>
          <a:lstStyle/>
          <a:p>
            <a:pPr defTabSz="1218565">
              <a:defRPr/>
            </a:pPr>
            <a:endParaRPr lang="en-US" sz="1800" kern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17" name="Freeform 55"/>
          <p:cNvSpPr>
            <a:spLocks noEditPoints="1"/>
          </p:cNvSpPr>
          <p:nvPr/>
        </p:nvSpPr>
        <p:spPr bwMode="auto">
          <a:xfrm>
            <a:off x="3561080" y="1940560"/>
            <a:ext cx="267970" cy="294005"/>
          </a:xfrm>
          <a:custGeom>
            <a:avLst/>
            <a:gdLst>
              <a:gd name="T0" fmla="*/ 31 w 63"/>
              <a:gd name="T1" fmla="*/ 45 h 67"/>
              <a:gd name="T2" fmla="*/ 42 w 63"/>
              <a:gd name="T3" fmla="*/ 33 h 67"/>
              <a:gd name="T4" fmla="*/ 52 w 63"/>
              <a:gd name="T5" fmla="*/ 33 h 67"/>
              <a:gd name="T6" fmla="*/ 52 w 63"/>
              <a:gd name="T7" fmla="*/ 0 h 67"/>
              <a:gd name="T8" fmla="*/ 11 w 63"/>
              <a:gd name="T9" fmla="*/ 0 h 67"/>
              <a:gd name="T10" fmla="*/ 11 w 63"/>
              <a:gd name="T11" fmla="*/ 33 h 67"/>
              <a:gd name="T12" fmla="*/ 21 w 63"/>
              <a:gd name="T13" fmla="*/ 33 h 67"/>
              <a:gd name="T14" fmla="*/ 31 w 63"/>
              <a:gd name="T15" fmla="*/ 45 h 67"/>
              <a:gd name="T16" fmla="*/ 15 w 63"/>
              <a:gd name="T17" fmla="*/ 29 h 67"/>
              <a:gd name="T18" fmla="*/ 15 w 63"/>
              <a:gd name="T19" fmla="*/ 4 h 67"/>
              <a:gd name="T20" fmla="*/ 48 w 63"/>
              <a:gd name="T21" fmla="*/ 4 h 67"/>
              <a:gd name="T22" fmla="*/ 48 w 63"/>
              <a:gd name="T23" fmla="*/ 29 h 67"/>
              <a:gd name="T24" fmla="*/ 45 w 63"/>
              <a:gd name="T25" fmla="*/ 29 h 67"/>
              <a:gd name="T26" fmla="*/ 17 w 63"/>
              <a:gd name="T27" fmla="*/ 29 h 67"/>
              <a:gd name="T28" fmla="*/ 15 w 63"/>
              <a:gd name="T29" fmla="*/ 29 h 67"/>
              <a:gd name="T30" fmla="*/ 25 w 63"/>
              <a:gd name="T31" fmla="*/ 47 h 67"/>
              <a:gd name="T32" fmla="*/ 29 w 63"/>
              <a:gd name="T33" fmla="*/ 45 h 67"/>
              <a:gd name="T34" fmla="*/ 30 w 63"/>
              <a:gd name="T35" fmla="*/ 46 h 67"/>
              <a:gd name="T36" fmla="*/ 31 w 63"/>
              <a:gd name="T37" fmla="*/ 47 h 67"/>
              <a:gd name="T38" fmla="*/ 33 w 63"/>
              <a:gd name="T39" fmla="*/ 46 h 67"/>
              <a:gd name="T40" fmla="*/ 34 w 63"/>
              <a:gd name="T41" fmla="*/ 45 h 67"/>
              <a:gd name="T42" fmla="*/ 37 w 63"/>
              <a:gd name="T43" fmla="*/ 47 h 67"/>
              <a:gd name="T44" fmla="*/ 31 w 63"/>
              <a:gd name="T45" fmla="*/ 50 h 67"/>
              <a:gd name="T46" fmla="*/ 25 w 63"/>
              <a:gd name="T47" fmla="*/ 47 h 67"/>
              <a:gd name="T48" fmla="*/ 8 w 63"/>
              <a:gd name="T49" fmla="*/ 50 h 67"/>
              <a:gd name="T50" fmla="*/ 31 w 63"/>
              <a:gd name="T51" fmla="*/ 59 h 67"/>
              <a:gd name="T52" fmla="*/ 54 w 63"/>
              <a:gd name="T53" fmla="*/ 50 h 67"/>
              <a:gd name="T54" fmla="*/ 37 w 63"/>
              <a:gd name="T55" fmla="*/ 41 h 67"/>
              <a:gd name="T56" fmla="*/ 34 w 63"/>
              <a:gd name="T57" fmla="*/ 44 h 67"/>
              <a:gd name="T58" fmla="*/ 44 w 63"/>
              <a:gd name="T59" fmla="*/ 48 h 67"/>
              <a:gd name="T60" fmla="*/ 31 w 63"/>
              <a:gd name="T61" fmla="*/ 51 h 67"/>
              <a:gd name="T62" fmla="*/ 18 w 63"/>
              <a:gd name="T63" fmla="*/ 48 h 67"/>
              <a:gd name="T64" fmla="*/ 28 w 63"/>
              <a:gd name="T65" fmla="*/ 44 h 67"/>
              <a:gd name="T66" fmla="*/ 25 w 63"/>
              <a:gd name="T67" fmla="*/ 41 h 67"/>
              <a:gd name="T68" fmla="*/ 8 w 63"/>
              <a:gd name="T69" fmla="*/ 50 h 67"/>
              <a:gd name="T70" fmla="*/ 16 w 63"/>
              <a:gd name="T71" fmla="*/ 48 h 67"/>
              <a:gd name="T72" fmla="*/ 31 w 63"/>
              <a:gd name="T73" fmla="*/ 53 h 67"/>
              <a:gd name="T74" fmla="*/ 46 w 63"/>
              <a:gd name="T75" fmla="*/ 48 h 67"/>
              <a:gd name="T76" fmla="*/ 42 w 63"/>
              <a:gd name="T77" fmla="*/ 44 h 67"/>
              <a:gd name="T78" fmla="*/ 52 w 63"/>
              <a:gd name="T79" fmla="*/ 50 h 67"/>
              <a:gd name="T80" fmla="*/ 31 w 63"/>
              <a:gd name="T81" fmla="*/ 57 h 67"/>
              <a:gd name="T82" fmla="*/ 10 w 63"/>
              <a:gd name="T83" fmla="*/ 50 h 67"/>
              <a:gd name="T84" fmla="*/ 20 w 63"/>
              <a:gd name="T85" fmla="*/ 44 h 67"/>
              <a:gd name="T86" fmla="*/ 16 w 63"/>
              <a:gd name="T87" fmla="*/ 48 h 67"/>
              <a:gd name="T88" fmla="*/ 63 w 63"/>
              <a:gd name="T89" fmla="*/ 52 h 67"/>
              <a:gd name="T90" fmla="*/ 31 w 63"/>
              <a:gd name="T91" fmla="*/ 67 h 67"/>
              <a:gd name="T92" fmla="*/ 0 w 63"/>
              <a:gd name="T93" fmla="*/ 52 h 67"/>
              <a:gd name="T94" fmla="*/ 22 w 63"/>
              <a:gd name="T95" fmla="*/ 38 h 67"/>
              <a:gd name="T96" fmla="*/ 25 w 63"/>
              <a:gd name="T97" fmla="*/ 40 h 67"/>
              <a:gd name="T98" fmla="*/ 3 w 63"/>
              <a:gd name="T99" fmla="*/ 52 h 67"/>
              <a:gd name="T100" fmla="*/ 31 w 63"/>
              <a:gd name="T101" fmla="*/ 64 h 67"/>
              <a:gd name="T102" fmla="*/ 60 w 63"/>
              <a:gd name="T103" fmla="*/ 52 h 67"/>
              <a:gd name="T104" fmla="*/ 38 w 63"/>
              <a:gd name="T105" fmla="*/ 40 h 67"/>
              <a:gd name="T106" fmla="*/ 40 w 63"/>
              <a:gd name="T107" fmla="*/ 38 h 67"/>
              <a:gd name="T108" fmla="*/ 63 w 63"/>
              <a:gd name="T109" fmla="*/ 52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63" h="67">
                <a:moveTo>
                  <a:pt x="31" y="45"/>
                </a:moveTo>
                <a:cubicBezTo>
                  <a:pt x="42" y="33"/>
                  <a:pt x="42" y="33"/>
                  <a:pt x="42" y="33"/>
                </a:cubicBezTo>
                <a:cubicBezTo>
                  <a:pt x="52" y="33"/>
                  <a:pt x="52" y="33"/>
                  <a:pt x="52" y="33"/>
                </a:cubicBezTo>
                <a:cubicBezTo>
                  <a:pt x="52" y="0"/>
                  <a:pt x="52" y="0"/>
                  <a:pt x="52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1" y="33"/>
                  <a:pt x="11" y="33"/>
                  <a:pt x="11" y="33"/>
                </a:cubicBezTo>
                <a:cubicBezTo>
                  <a:pt x="21" y="33"/>
                  <a:pt x="21" y="33"/>
                  <a:pt x="21" y="33"/>
                </a:cubicBezTo>
                <a:lnTo>
                  <a:pt x="31" y="45"/>
                </a:lnTo>
                <a:close/>
                <a:moveTo>
                  <a:pt x="15" y="29"/>
                </a:moveTo>
                <a:cubicBezTo>
                  <a:pt x="15" y="4"/>
                  <a:pt x="15" y="4"/>
                  <a:pt x="15" y="4"/>
                </a:cubicBezTo>
                <a:cubicBezTo>
                  <a:pt x="48" y="4"/>
                  <a:pt x="48" y="4"/>
                  <a:pt x="48" y="4"/>
                </a:cubicBezTo>
                <a:cubicBezTo>
                  <a:pt x="48" y="29"/>
                  <a:pt x="48" y="29"/>
                  <a:pt x="48" y="29"/>
                </a:cubicBezTo>
                <a:cubicBezTo>
                  <a:pt x="45" y="29"/>
                  <a:pt x="45" y="29"/>
                  <a:pt x="45" y="29"/>
                </a:cubicBezTo>
                <a:cubicBezTo>
                  <a:pt x="17" y="29"/>
                  <a:pt x="17" y="29"/>
                  <a:pt x="17" y="29"/>
                </a:cubicBezTo>
                <a:lnTo>
                  <a:pt x="15" y="29"/>
                </a:lnTo>
                <a:close/>
                <a:moveTo>
                  <a:pt x="25" y="47"/>
                </a:moveTo>
                <a:cubicBezTo>
                  <a:pt x="25" y="46"/>
                  <a:pt x="27" y="45"/>
                  <a:pt x="29" y="45"/>
                </a:cubicBezTo>
                <a:cubicBezTo>
                  <a:pt x="30" y="46"/>
                  <a:pt x="30" y="46"/>
                  <a:pt x="30" y="46"/>
                </a:cubicBezTo>
                <a:cubicBezTo>
                  <a:pt x="30" y="46"/>
                  <a:pt x="31" y="47"/>
                  <a:pt x="31" y="47"/>
                </a:cubicBezTo>
                <a:cubicBezTo>
                  <a:pt x="32" y="47"/>
                  <a:pt x="32" y="46"/>
                  <a:pt x="33" y="46"/>
                </a:cubicBezTo>
                <a:cubicBezTo>
                  <a:pt x="34" y="45"/>
                  <a:pt x="34" y="45"/>
                  <a:pt x="34" y="45"/>
                </a:cubicBezTo>
                <a:cubicBezTo>
                  <a:pt x="36" y="45"/>
                  <a:pt x="37" y="46"/>
                  <a:pt x="37" y="47"/>
                </a:cubicBezTo>
                <a:cubicBezTo>
                  <a:pt x="37" y="49"/>
                  <a:pt x="34" y="50"/>
                  <a:pt x="31" y="50"/>
                </a:cubicBezTo>
                <a:cubicBezTo>
                  <a:pt x="28" y="50"/>
                  <a:pt x="25" y="49"/>
                  <a:pt x="25" y="47"/>
                </a:cubicBezTo>
                <a:close/>
                <a:moveTo>
                  <a:pt x="8" y="50"/>
                </a:moveTo>
                <a:cubicBezTo>
                  <a:pt x="8" y="55"/>
                  <a:pt x="18" y="59"/>
                  <a:pt x="31" y="59"/>
                </a:cubicBezTo>
                <a:cubicBezTo>
                  <a:pt x="44" y="59"/>
                  <a:pt x="54" y="55"/>
                  <a:pt x="54" y="50"/>
                </a:cubicBezTo>
                <a:cubicBezTo>
                  <a:pt x="54" y="45"/>
                  <a:pt x="47" y="42"/>
                  <a:pt x="37" y="41"/>
                </a:cubicBezTo>
                <a:cubicBezTo>
                  <a:pt x="34" y="44"/>
                  <a:pt x="34" y="44"/>
                  <a:pt x="34" y="44"/>
                </a:cubicBezTo>
                <a:cubicBezTo>
                  <a:pt x="41" y="45"/>
                  <a:pt x="44" y="46"/>
                  <a:pt x="44" y="48"/>
                </a:cubicBezTo>
                <a:cubicBezTo>
                  <a:pt x="44" y="49"/>
                  <a:pt x="39" y="51"/>
                  <a:pt x="31" y="51"/>
                </a:cubicBezTo>
                <a:cubicBezTo>
                  <a:pt x="23" y="51"/>
                  <a:pt x="18" y="49"/>
                  <a:pt x="18" y="48"/>
                </a:cubicBezTo>
                <a:cubicBezTo>
                  <a:pt x="18" y="46"/>
                  <a:pt x="22" y="45"/>
                  <a:pt x="28" y="44"/>
                </a:cubicBezTo>
                <a:cubicBezTo>
                  <a:pt x="25" y="41"/>
                  <a:pt x="25" y="41"/>
                  <a:pt x="25" y="41"/>
                </a:cubicBezTo>
                <a:cubicBezTo>
                  <a:pt x="15" y="42"/>
                  <a:pt x="8" y="45"/>
                  <a:pt x="8" y="50"/>
                </a:cubicBezTo>
                <a:close/>
                <a:moveTo>
                  <a:pt x="16" y="48"/>
                </a:moveTo>
                <a:cubicBezTo>
                  <a:pt x="16" y="51"/>
                  <a:pt x="24" y="53"/>
                  <a:pt x="31" y="53"/>
                </a:cubicBezTo>
                <a:cubicBezTo>
                  <a:pt x="39" y="53"/>
                  <a:pt x="46" y="51"/>
                  <a:pt x="46" y="48"/>
                </a:cubicBezTo>
                <a:cubicBezTo>
                  <a:pt x="46" y="46"/>
                  <a:pt x="45" y="44"/>
                  <a:pt x="42" y="44"/>
                </a:cubicBezTo>
                <a:cubicBezTo>
                  <a:pt x="48" y="45"/>
                  <a:pt x="52" y="47"/>
                  <a:pt x="52" y="50"/>
                </a:cubicBezTo>
                <a:cubicBezTo>
                  <a:pt x="52" y="53"/>
                  <a:pt x="44" y="57"/>
                  <a:pt x="31" y="57"/>
                </a:cubicBezTo>
                <a:cubicBezTo>
                  <a:pt x="19" y="57"/>
                  <a:pt x="10" y="53"/>
                  <a:pt x="10" y="50"/>
                </a:cubicBezTo>
                <a:cubicBezTo>
                  <a:pt x="10" y="47"/>
                  <a:pt x="14" y="45"/>
                  <a:pt x="20" y="44"/>
                </a:cubicBezTo>
                <a:cubicBezTo>
                  <a:pt x="18" y="44"/>
                  <a:pt x="16" y="46"/>
                  <a:pt x="16" y="48"/>
                </a:cubicBezTo>
                <a:close/>
                <a:moveTo>
                  <a:pt x="63" y="52"/>
                </a:moveTo>
                <a:cubicBezTo>
                  <a:pt x="63" y="61"/>
                  <a:pt x="49" y="67"/>
                  <a:pt x="31" y="67"/>
                </a:cubicBezTo>
                <a:cubicBezTo>
                  <a:pt x="14" y="67"/>
                  <a:pt x="0" y="61"/>
                  <a:pt x="0" y="52"/>
                </a:cubicBezTo>
                <a:cubicBezTo>
                  <a:pt x="0" y="45"/>
                  <a:pt x="9" y="40"/>
                  <a:pt x="22" y="38"/>
                </a:cubicBezTo>
                <a:cubicBezTo>
                  <a:pt x="25" y="40"/>
                  <a:pt x="25" y="40"/>
                  <a:pt x="25" y="40"/>
                </a:cubicBezTo>
                <a:cubicBezTo>
                  <a:pt x="11" y="42"/>
                  <a:pt x="3" y="47"/>
                  <a:pt x="3" y="52"/>
                </a:cubicBezTo>
                <a:cubicBezTo>
                  <a:pt x="3" y="58"/>
                  <a:pt x="14" y="64"/>
                  <a:pt x="31" y="64"/>
                </a:cubicBezTo>
                <a:cubicBezTo>
                  <a:pt x="48" y="64"/>
                  <a:pt x="60" y="58"/>
                  <a:pt x="60" y="52"/>
                </a:cubicBezTo>
                <a:cubicBezTo>
                  <a:pt x="60" y="47"/>
                  <a:pt x="51" y="42"/>
                  <a:pt x="38" y="40"/>
                </a:cubicBezTo>
                <a:cubicBezTo>
                  <a:pt x="40" y="38"/>
                  <a:pt x="40" y="38"/>
                  <a:pt x="40" y="38"/>
                </a:cubicBezTo>
                <a:cubicBezTo>
                  <a:pt x="53" y="40"/>
                  <a:pt x="63" y="45"/>
                  <a:pt x="63" y="52"/>
                </a:cubicBezTo>
                <a:close/>
              </a:path>
            </a:pathLst>
          </a:custGeom>
          <a:solidFill>
            <a:srgbClr val="E7E6E6">
              <a:lumMod val="75000"/>
              <a:alpha val="75000"/>
            </a:srgbClr>
          </a:solidFill>
          <a:ln>
            <a:noFill/>
          </a:ln>
        </p:spPr>
        <p:txBody>
          <a:bodyPr vert="horz" wrap="square" lIns="91412" tIns="45707" rIns="91412" bIns="45707" numCol="1" anchor="t" anchorCtr="0" compatLnSpc="1"/>
          <a:lstStyle/>
          <a:p>
            <a:pPr defTabSz="1218565">
              <a:defRPr/>
            </a:pPr>
            <a:endParaRPr lang="en-US" sz="1800" kern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18" name="Freeform 91"/>
          <p:cNvSpPr>
            <a:spLocks noEditPoints="1"/>
          </p:cNvSpPr>
          <p:nvPr/>
        </p:nvSpPr>
        <p:spPr bwMode="auto">
          <a:xfrm>
            <a:off x="6804025" y="1826260"/>
            <a:ext cx="255905" cy="255905"/>
          </a:xfrm>
          <a:custGeom>
            <a:avLst/>
            <a:gdLst>
              <a:gd name="T0" fmla="*/ 45 w 62"/>
              <a:gd name="T1" fmla="*/ 4 h 62"/>
              <a:gd name="T2" fmla="*/ 45 w 62"/>
              <a:gd name="T3" fmla="*/ 9 h 62"/>
              <a:gd name="T4" fmla="*/ 17 w 62"/>
              <a:gd name="T5" fmla="*/ 52 h 62"/>
              <a:gd name="T6" fmla="*/ 16 w 62"/>
              <a:gd name="T7" fmla="*/ 58 h 62"/>
              <a:gd name="T8" fmla="*/ 19 w 62"/>
              <a:gd name="T9" fmla="*/ 52 h 62"/>
              <a:gd name="T10" fmla="*/ 54 w 62"/>
              <a:gd name="T11" fmla="*/ 19 h 62"/>
              <a:gd name="T12" fmla="*/ 56 w 62"/>
              <a:gd name="T13" fmla="*/ 15 h 62"/>
              <a:gd name="T14" fmla="*/ 53 w 62"/>
              <a:gd name="T15" fmla="*/ 19 h 62"/>
              <a:gd name="T16" fmla="*/ 4 w 62"/>
              <a:gd name="T17" fmla="*/ 46 h 62"/>
              <a:gd name="T18" fmla="*/ 9 w 62"/>
              <a:gd name="T19" fmla="*/ 44 h 62"/>
              <a:gd name="T20" fmla="*/ 61 w 62"/>
              <a:gd name="T21" fmla="*/ 30 h 62"/>
              <a:gd name="T22" fmla="*/ 56 w 62"/>
              <a:gd name="T23" fmla="*/ 32 h 62"/>
              <a:gd name="T24" fmla="*/ 61 w 62"/>
              <a:gd name="T25" fmla="*/ 30 h 62"/>
              <a:gd name="T26" fmla="*/ 1 w 62"/>
              <a:gd name="T27" fmla="*/ 30 h 62"/>
              <a:gd name="T28" fmla="*/ 5 w 62"/>
              <a:gd name="T29" fmla="*/ 32 h 62"/>
              <a:gd name="T30" fmla="*/ 52 w 62"/>
              <a:gd name="T31" fmla="*/ 43 h 62"/>
              <a:gd name="T32" fmla="*/ 57 w 62"/>
              <a:gd name="T33" fmla="*/ 47 h 62"/>
              <a:gd name="T34" fmla="*/ 54 w 62"/>
              <a:gd name="T35" fmla="*/ 43 h 62"/>
              <a:gd name="T36" fmla="*/ 10 w 62"/>
              <a:gd name="T37" fmla="*/ 18 h 62"/>
              <a:gd name="T38" fmla="*/ 4 w 62"/>
              <a:gd name="T39" fmla="*/ 15 h 62"/>
              <a:gd name="T40" fmla="*/ 45 w 62"/>
              <a:gd name="T41" fmla="*/ 52 h 62"/>
              <a:gd name="T42" fmla="*/ 45 w 62"/>
              <a:gd name="T43" fmla="*/ 57 h 62"/>
              <a:gd name="T44" fmla="*/ 47 w 62"/>
              <a:gd name="T45" fmla="*/ 56 h 62"/>
              <a:gd name="T46" fmla="*/ 30 w 62"/>
              <a:gd name="T47" fmla="*/ 56 h 62"/>
              <a:gd name="T48" fmla="*/ 32 w 62"/>
              <a:gd name="T49" fmla="*/ 61 h 62"/>
              <a:gd name="T50" fmla="*/ 17 w 62"/>
              <a:gd name="T51" fmla="*/ 9 h 62"/>
              <a:gd name="T52" fmla="*/ 19 w 62"/>
              <a:gd name="T53" fmla="*/ 8 h 62"/>
              <a:gd name="T54" fmla="*/ 15 w 62"/>
              <a:gd name="T55" fmla="*/ 5 h 62"/>
              <a:gd name="T56" fmla="*/ 32 w 62"/>
              <a:gd name="T57" fmla="*/ 5 h 62"/>
              <a:gd name="T58" fmla="*/ 30 w 62"/>
              <a:gd name="T59" fmla="*/ 1 h 62"/>
              <a:gd name="T60" fmla="*/ 53 w 62"/>
              <a:gd name="T61" fmla="*/ 30 h 62"/>
              <a:gd name="T62" fmla="*/ 29 w 62"/>
              <a:gd name="T63" fmla="*/ 53 h 62"/>
              <a:gd name="T64" fmla="*/ 14 w 62"/>
              <a:gd name="T65" fmla="*/ 19 h 62"/>
              <a:gd name="T66" fmla="*/ 48 w 62"/>
              <a:gd name="T67" fmla="*/ 19 h 62"/>
              <a:gd name="T68" fmla="*/ 46 w 62"/>
              <a:gd name="T69" fmla="*/ 22 h 62"/>
              <a:gd name="T70" fmla="*/ 46 w 62"/>
              <a:gd name="T71" fmla="*/ 22 h 62"/>
              <a:gd name="T72" fmla="*/ 39 w 62"/>
              <a:gd name="T73" fmla="*/ 27 h 62"/>
              <a:gd name="T74" fmla="*/ 31 w 62"/>
              <a:gd name="T75" fmla="*/ 48 h 62"/>
              <a:gd name="T76" fmla="*/ 36 w 62"/>
              <a:gd name="T77" fmla="*/ 27 h 62"/>
              <a:gd name="T78" fmla="*/ 36 w 62"/>
              <a:gd name="T79" fmla="*/ 27 h 62"/>
              <a:gd name="T80" fmla="*/ 23 w 62"/>
              <a:gd name="T81" fmla="*/ 27 h 62"/>
              <a:gd name="T82" fmla="*/ 21 w 62"/>
              <a:gd name="T83" fmla="*/ 27 h 62"/>
              <a:gd name="T84" fmla="*/ 28 w 62"/>
              <a:gd name="T85" fmla="*/ 47 h 62"/>
              <a:gd name="T86" fmla="*/ 28 w 62"/>
              <a:gd name="T87" fmla="*/ 47 h 62"/>
              <a:gd name="T88" fmla="*/ 39 w 62"/>
              <a:gd name="T89" fmla="*/ 29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62" h="62">
                <a:moveTo>
                  <a:pt x="43" y="9"/>
                </a:moveTo>
                <a:cubicBezTo>
                  <a:pt x="43" y="9"/>
                  <a:pt x="43" y="9"/>
                  <a:pt x="43" y="8"/>
                </a:cubicBezTo>
                <a:cubicBezTo>
                  <a:pt x="45" y="4"/>
                  <a:pt x="45" y="4"/>
                  <a:pt x="45" y="4"/>
                </a:cubicBezTo>
                <a:cubicBezTo>
                  <a:pt x="45" y="4"/>
                  <a:pt x="46" y="4"/>
                  <a:pt x="46" y="4"/>
                </a:cubicBezTo>
                <a:cubicBezTo>
                  <a:pt x="47" y="4"/>
                  <a:pt x="47" y="5"/>
                  <a:pt x="47" y="5"/>
                </a:cubicBezTo>
                <a:cubicBezTo>
                  <a:pt x="45" y="9"/>
                  <a:pt x="45" y="9"/>
                  <a:pt x="45" y="9"/>
                </a:cubicBezTo>
                <a:cubicBezTo>
                  <a:pt x="44" y="9"/>
                  <a:pt x="44" y="10"/>
                  <a:pt x="44" y="10"/>
                </a:cubicBezTo>
                <a:cubicBezTo>
                  <a:pt x="43" y="10"/>
                  <a:pt x="43" y="9"/>
                  <a:pt x="43" y="9"/>
                </a:cubicBezTo>
                <a:close/>
                <a:moveTo>
                  <a:pt x="17" y="52"/>
                </a:moveTo>
                <a:cubicBezTo>
                  <a:pt x="15" y="56"/>
                  <a:pt x="15" y="56"/>
                  <a:pt x="15" y="56"/>
                </a:cubicBezTo>
                <a:cubicBezTo>
                  <a:pt x="15" y="57"/>
                  <a:pt x="15" y="57"/>
                  <a:pt x="15" y="58"/>
                </a:cubicBezTo>
                <a:cubicBezTo>
                  <a:pt x="16" y="58"/>
                  <a:pt x="16" y="58"/>
                  <a:pt x="16" y="58"/>
                </a:cubicBezTo>
                <a:cubicBezTo>
                  <a:pt x="16" y="58"/>
                  <a:pt x="17" y="57"/>
                  <a:pt x="17" y="57"/>
                </a:cubicBezTo>
                <a:cubicBezTo>
                  <a:pt x="19" y="53"/>
                  <a:pt x="19" y="53"/>
                  <a:pt x="19" y="53"/>
                </a:cubicBezTo>
                <a:cubicBezTo>
                  <a:pt x="19" y="53"/>
                  <a:pt x="19" y="52"/>
                  <a:pt x="19" y="52"/>
                </a:cubicBezTo>
                <a:cubicBezTo>
                  <a:pt x="18" y="52"/>
                  <a:pt x="18" y="52"/>
                  <a:pt x="17" y="52"/>
                </a:cubicBezTo>
                <a:close/>
                <a:moveTo>
                  <a:pt x="53" y="19"/>
                </a:moveTo>
                <a:cubicBezTo>
                  <a:pt x="53" y="19"/>
                  <a:pt x="53" y="19"/>
                  <a:pt x="54" y="19"/>
                </a:cubicBezTo>
                <a:cubicBezTo>
                  <a:pt x="57" y="17"/>
                  <a:pt x="57" y="17"/>
                  <a:pt x="57" y="17"/>
                </a:cubicBezTo>
                <a:cubicBezTo>
                  <a:pt x="58" y="16"/>
                  <a:pt x="58" y="16"/>
                  <a:pt x="58" y="15"/>
                </a:cubicBezTo>
                <a:cubicBezTo>
                  <a:pt x="57" y="15"/>
                  <a:pt x="57" y="14"/>
                  <a:pt x="56" y="15"/>
                </a:cubicBezTo>
                <a:cubicBezTo>
                  <a:pt x="53" y="17"/>
                  <a:pt x="53" y="17"/>
                  <a:pt x="53" y="17"/>
                </a:cubicBezTo>
                <a:cubicBezTo>
                  <a:pt x="52" y="17"/>
                  <a:pt x="52" y="18"/>
                  <a:pt x="52" y="18"/>
                </a:cubicBezTo>
                <a:cubicBezTo>
                  <a:pt x="52" y="19"/>
                  <a:pt x="53" y="19"/>
                  <a:pt x="53" y="19"/>
                </a:cubicBezTo>
                <a:close/>
                <a:moveTo>
                  <a:pt x="8" y="43"/>
                </a:moveTo>
                <a:cubicBezTo>
                  <a:pt x="4" y="45"/>
                  <a:pt x="4" y="45"/>
                  <a:pt x="4" y="45"/>
                </a:cubicBezTo>
                <a:cubicBezTo>
                  <a:pt x="4" y="45"/>
                  <a:pt x="4" y="46"/>
                  <a:pt x="4" y="46"/>
                </a:cubicBezTo>
                <a:cubicBezTo>
                  <a:pt x="4" y="46"/>
                  <a:pt x="5" y="47"/>
                  <a:pt x="5" y="47"/>
                </a:cubicBezTo>
                <a:cubicBezTo>
                  <a:pt x="5" y="47"/>
                  <a:pt x="5" y="47"/>
                  <a:pt x="5" y="47"/>
                </a:cubicBezTo>
                <a:cubicBezTo>
                  <a:pt x="9" y="44"/>
                  <a:pt x="9" y="44"/>
                  <a:pt x="9" y="44"/>
                </a:cubicBezTo>
                <a:cubicBezTo>
                  <a:pt x="10" y="44"/>
                  <a:pt x="10" y="43"/>
                  <a:pt x="10" y="43"/>
                </a:cubicBezTo>
                <a:cubicBezTo>
                  <a:pt x="9" y="42"/>
                  <a:pt x="9" y="42"/>
                  <a:pt x="8" y="43"/>
                </a:cubicBezTo>
                <a:close/>
                <a:moveTo>
                  <a:pt x="61" y="30"/>
                </a:move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5" y="30"/>
                  <a:pt x="55" y="31"/>
                </a:cubicBezTo>
                <a:cubicBezTo>
                  <a:pt x="55" y="31"/>
                  <a:pt x="56" y="32"/>
                  <a:pt x="56" y="32"/>
                </a:cubicBezTo>
                <a:cubicBezTo>
                  <a:pt x="61" y="32"/>
                  <a:pt x="61" y="32"/>
                  <a:pt x="61" y="32"/>
                </a:cubicBezTo>
                <a:cubicBezTo>
                  <a:pt x="61" y="32"/>
                  <a:pt x="62" y="31"/>
                  <a:pt x="62" y="31"/>
                </a:cubicBezTo>
                <a:cubicBezTo>
                  <a:pt x="62" y="30"/>
                  <a:pt x="61" y="30"/>
                  <a:pt x="61" y="30"/>
                </a:cubicBezTo>
                <a:close/>
                <a:moveTo>
                  <a:pt x="6" y="31"/>
                </a:moveTo>
                <a:cubicBezTo>
                  <a:pt x="6" y="30"/>
                  <a:pt x="6" y="30"/>
                  <a:pt x="5" y="30"/>
                </a:cubicBezTo>
                <a:cubicBezTo>
                  <a:pt x="1" y="30"/>
                  <a:pt x="1" y="30"/>
                  <a:pt x="1" y="30"/>
                </a:cubicBezTo>
                <a:cubicBezTo>
                  <a:pt x="0" y="30"/>
                  <a:pt x="0" y="30"/>
                  <a:pt x="0" y="31"/>
                </a:cubicBezTo>
                <a:cubicBezTo>
                  <a:pt x="0" y="31"/>
                  <a:pt x="0" y="32"/>
                  <a:pt x="1" y="32"/>
                </a:cubicBezTo>
                <a:cubicBezTo>
                  <a:pt x="5" y="32"/>
                  <a:pt x="5" y="32"/>
                  <a:pt x="5" y="32"/>
                </a:cubicBezTo>
                <a:cubicBezTo>
                  <a:pt x="6" y="32"/>
                  <a:pt x="6" y="31"/>
                  <a:pt x="6" y="31"/>
                </a:cubicBezTo>
                <a:close/>
                <a:moveTo>
                  <a:pt x="54" y="43"/>
                </a:moveTo>
                <a:cubicBezTo>
                  <a:pt x="53" y="42"/>
                  <a:pt x="52" y="42"/>
                  <a:pt x="52" y="43"/>
                </a:cubicBezTo>
                <a:cubicBezTo>
                  <a:pt x="52" y="43"/>
                  <a:pt x="52" y="44"/>
                  <a:pt x="53" y="44"/>
                </a:cubicBezTo>
                <a:cubicBezTo>
                  <a:pt x="56" y="47"/>
                  <a:pt x="56" y="47"/>
                  <a:pt x="56" y="47"/>
                </a:cubicBezTo>
                <a:cubicBezTo>
                  <a:pt x="57" y="47"/>
                  <a:pt x="57" y="47"/>
                  <a:pt x="57" y="47"/>
                </a:cubicBezTo>
                <a:cubicBezTo>
                  <a:pt x="57" y="47"/>
                  <a:pt x="58" y="46"/>
                  <a:pt x="58" y="46"/>
                </a:cubicBezTo>
                <a:cubicBezTo>
                  <a:pt x="58" y="46"/>
                  <a:pt x="58" y="45"/>
                  <a:pt x="57" y="45"/>
                </a:cubicBezTo>
                <a:lnTo>
                  <a:pt x="54" y="43"/>
                </a:lnTo>
                <a:close/>
                <a:moveTo>
                  <a:pt x="8" y="19"/>
                </a:moveTo>
                <a:cubicBezTo>
                  <a:pt x="8" y="19"/>
                  <a:pt x="9" y="19"/>
                  <a:pt x="9" y="19"/>
                </a:cubicBezTo>
                <a:cubicBezTo>
                  <a:pt x="9" y="19"/>
                  <a:pt x="9" y="19"/>
                  <a:pt x="10" y="18"/>
                </a:cubicBezTo>
                <a:cubicBezTo>
                  <a:pt x="10" y="18"/>
                  <a:pt x="10" y="17"/>
                  <a:pt x="9" y="17"/>
                </a:cubicBezTo>
                <a:cubicBezTo>
                  <a:pt x="5" y="15"/>
                  <a:pt x="5" y="15"/>
                  <a:pt x="5" y="15"/>
                </a:cubicBezTo>
                <a:cubicBezTo>
                  <a:pt x="5" y="14"/>
                  <a:pt x="4" y="15"/>
                  <a:pt x="4" y="15"/>
                </a:cubicBezTo>
                <a:cubicBezTo>
                  <a:pt x="4" y="16"/>
                  <a:pt x="4" y="16"/>
                  <a:pt x="4" y="17"/>
                </a:cubicBezTo>
                <a:lnTo>
                  <a:pt x="8" y="19"/>
                </a:lnTo>
                <a:close/>
                <a:moveTo>
                  <a:pt x="45" y="52"/>
                </a:moveTo>
                <a:cubicBezTo>
                  <a:pt x="44" y="52"/>
                  <a:pt x="44" y="52"/>
                  <a:pt x="43" y="52"/>
                </a:cubicBezTo>
                <a:cubicBezTo>
                  <a:pt x="43" y="52"/>
                  <a:pt x="43" y="53"/>
                  <a:pt x="43" y="53"/>
                </a:cubicBezTo>
                <a:cubicBezTo>
                  <a:pt x="45" y="57"/>
                  <a:pt x="45" y="57"/>
                  <a:pt x="45" y="57"/>
                </a:cubicBezTo>
                <a:cubicBezTo>
                  <a:pt x="45" y="57"/>
                  <a:pt x="46" y="58"/>
                  <a:pt x="46" y="58"/>
                </a:cubicBezTo>
                <a:cubicBezTo>
                  <a:pt x="46" y="58"/>
                  <a:pt x="46" y="58"/>
                  <a:pt x="46" y="58"/>
                </a:cubicBezTo>
                <a:cubicBezTo>
                  <a:pt x="47" y="57"/>
                  <a:pt x="47" y="57"/>
                  <a:pt x="47" y="56"/>
                </a:cubicBezTo>
                <a:lnTo>
                  <a:pt x="45" y="52"/>
                </a:lnTo>
                <a:close/>
                <a:moveTo>
                  <a:pt x="31" y="55"/>
                </a:moveTo>
                <a:cubicBezTo>
                  <a:pt x="30" y="55"/>
                  <a:pt x="30" y="56"/>
                  <a:pt x="30" y="56"/>
                </a:cubicBezTo>
                <a:cubicBezTo>
                  <a:pt x="30" y="61"/>
                  <a:pt x="30" y="61"/>
                  <a:pt x="30" y="61"/>
                </a:cubicBezTo>
                <a:cubicBezTo>
                  <a:pt x="30" y="61"/>
                  <a:pt x="30" y="62"/>
                  <a:pt x="31" y="62"/>
                </a:cubicBezTo>
                <a:cubicBezTo>
                  <a:pt x="31" y="62"/>
                  <a:pt x="32" y="61"/>
                  <a:pt x="32" y="61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56"/>
                  <a:pt x="31" y="55"/>
                  <a:pt x="31" y="55"/>
                </a:cubicBezTo>
                <a:close/>
                <a:moveTo>
                  <a:pt x="17" y="9"/>
                </a:moveTo>
                <a:cubicBezTo>
                  <a:pt x="17" y="9"/>
                  <a:pt x="18" y="10"/>
                  <a:pt x="18" y="10"/>
                </a:cubicBezTo>
                <a:cubicBezTo>
                  <a:pt x="18" y="10"/>
                  <a:pt x="18" y="9"/>
                  <a:pt x="19" y="9"/>
                </a:cubicBezTo>
                <a:cubicBezTo>
                  <a:pt x="19" y="9"/>
                  <a:pt x="19" y="9"/>
                  <a:pt x="19" y="8"/>
                </a:cubicBezTo>
                <a:cubicBezTo>
                  <a:pt x="17" y="4"/>
                  <a:pt x="17" y="4"/>
                  <a:pt x="17" y="4"/>
                </a:cubicBezTo>
                <a:cubicBezTo>
                  <a:pt x="16" y="4"/>
                  <a:pt x="16" y="4"/>
                  <a:pt x="15" y="4"/>
                </a:cubicBezTo>
                <a:cubicBezTo>
                  <a:pt x="15" y="4"/>
                  <a:pt x="15" y="5"/>
                  <a:pt x="15" y="5"/>
                </a:cubicBezTo>
                <a:lnTo>
                  <a:pt x="17" y="9"/>
                </a:lnTo>
                <a:close/>
                <a:moveTo>
                  <a:pt x="31" y="6"/>
                </a:moveTo>
                <a:cubicBezTo>
                  <a:pt x="31" y="6"/>
                  <a:pt x="32" y="6"/>
                  <a:pt x="32" y="5"/>
                </a:cubicBezTo>
                <a:cubicBezTo>
                  <a:pt x="32" y="1"/>
                  <a:pt x="32" y="1"/>
                  <a:pt x="32" y="1"/>
                </a:cubicBezTo>
                <a:cubicBezTo>
                  <a:pt x="32" y="0"/>
                  <a:pt x="31" y="0"/>
                  <a:pt x="31" y="0"/>
                </a:cubicBezTo>
                <a:cubicBezTo>
                  <a:pt x="30" y="0"/>
                  <a:pt x="30" y="0"/>
                  <a:pt x="30" y="1"/>
                </a:cubicBezTo>
                <a:cubicBezTo>
                  <a:pt x="30" y="5"/>
                  <a:pt x="30" y="5"/>
                  <a:pt x="30" y="5"/>
                </a:cubicBezTo>
                <a:cubicBezTo>
                  <a:pt x="30" y="6"/>
                  <a:pt x="30" y="6"/>
                  <a:pt x="31" y="6"/>
                </a:cubicBezTo>
                <a:close/>
                <a:moveTo>
                  <a:pt x="53" y="30"/>
                </a:moveTo>
                <a:cubicBezTo>
                  <a:pt x="32" y="53"/>
                  <a:pt x="32" y="53"/>
                  <a:pt x="32" y="53"/>
                </a:cubicBezTo>
                <a:cubicBezTo>
                  <a:pt x="32" y="53"/>
                  <a:pt x="31" y="53"/>
                  <a:pt x="31" y="53"/>
                </a:cubicBezTo>
                <a:cubicBezTo>
                  <a:pt x="30" y="53"/>
                  <a:pt x="30" y="53"/>
                  <a:pt x="29" y="53"/>
                </a:cubicBezTo>
                <a:cubicBezTo>
                  <a:pt x="9" y="30"/>
                  <a:pt x="9" y="30"/>
                  <a:pt x="9" y="30"/>
                </a:cubicBezTo>
                <a:cubicBezTo>
                  <a:pt x="8" y="29"/>
                  <a:pt x="8" y="28"/>
                  <a:pt x="9" y="27"/>
                </a:cubicBezTo>
                <a:cubicBezTo>
                  <a:pt x="14" y="19"/>
                  <a:pt x="14" y="19"/>
                  <a:pt x="14" y="19"/>
                </a:cubicBezTo>
                <a:cubicBezTo>
                  <a:pt x="14" y="19"/>
                  <a:pt x="15" y="18"/>
                  <a:pt x="15" y="18"/>
                </a:cubicBezTo>
                <a:cubicBezTo>
                  <a:pt x="46" y="18"/>
                  <a:pt x="46" y="18"/>
                  <a:pt x="46" y="18"/>
                </a:cubicBezTo>
                <a:cubicBezTo>
                  <a:pt x="47" y="18"/>
                  <a:pt x="48" y="19"/>
                  <a:pt x="48" y="19"/>
                </a:cubicBezTo>
                <a:cubicBezTo>
                  <a:pt x="53" y="27"/>
                  <a:pt x="53" y="27"/>
                  <a:pt x="53" y="27"/>
                </a:cubicBezTo>
                <a:cubicBezTo>
                  <a:pt x="54" y="28"/>
                  <a:pt x="54" y="29"/>
                  <a:pt x="53" y="30"/>
                </a:cubicBezTo>
                <a:close/>
                <a:moveTo>
                  <a:pt x="46" y="22"/>
                </a:moveTo>
                <a:cubicBezTo>
                  <a:pt x="41" y="27"/>
                  <a:pt x="41" y="27"/>
                  <a:pt x="41" y="27"/>
                </a:cubicBezTo>
                <a:cubicBezTo>
                  <a:pt x="50" y="27"/>
                  <a:pt x="50" y="27"/>
                  <a:pt x="50" y="27"/>
                </a:cubicBezTo>
                <a:lnTo>
                  <a:pt x="46" y="22"/>
                </a:lnTo>
                <a:close/>
                <a:moveTo>
                  <a:pt x="44" y="21"/>
                </a:moveTo>
                <a:cubicBezTo>
                  <a:pt x="33" y="21"/>
                  <a:pt x="33" y="21"/>
                  <a:pt x="33" y="21"/>
                </a:cubicBezTo>
                <a:cubicBezTo>
                  <a:pt x="39" y="27"/>
                  <a:pt x="39" y="27"/>
                  <a:pt x="39" y="27"/>
                </a:cubicBezTo>
                <a:lnTo>
                  <a:pt x="44" y="21"/>
                </a:lnTo>
                <a:close/>
                <a:moveTo>
                  <a:pt x="25" y="29"/>
                </a:moveTo>
                <a:cubicBezTo>
                  <a:pt x="31" y="48"/>
                  <a:pt x="31" y="48"/>
                  <a:pt x="31" y="48"/>
                </a:cubicBezTo>
                <a:cubicBezTo>
                  <a:pt x="37" y="29"/>
                  <a:pt x="37" y="29"/>
                  <a:pt x="37" y="29"/>
                </a:cubicBezTo>
                <a:lnTo>
                  <a:pt x="25" y="29"/>
                </a:lnTo>
                <a:close/>
                <a:moveTo>
                  <a:pt x="36" y="27"/>
                </a:moveTo>
                <a:cubicBezTo>
                  <a:pt x="31" y="22"/>
                  <a:pt x="31" y="22"/>
                  <a:pt x="31" y="22"/>
                </a:cubicBezTo>
                <a:cubicBezTo>
                  <a:pt x="26" y="27"/>
                  <a:pt x="26" y="27"/>
                  <a:pt x="26" y="27"/>
                </a:cubicBezTo>
                <a:lnTo>
                  <a:pt x="36" y="27"/>
                </a:lnTo>
                <a:close/>
                <a:moveTo>
                  <a:pt x="28" y="21"/>
                </a:moveTo>
                <a:cubicBezTo>
                  <a:pt x="18" y="21"/>
                  <a:pt x="18" y="21"/>
                  <a:pt x="18" y="21"/>
                </a:cubicBezTo>
                <a:cubicBezTo>
                  <a:pt x="23" y="27"/>
                  <a:pt x="23" y="27"/>
                  <a:pt x="23" y="27"/>
                </a:cubicBezTo>
                <a:lnTo>
                  <a:pt x="28" y="21"/>
                </a:lnTo>
                <a:close/>
                <a:moveTo>
                  <a:pt x="12" y="27"/>
                </a:moveTo>
                <a:cubicBezTo>
                  <a:pt x="21" y="27"/>
                  <a:pt x="21" y="27"/>
                  <a:pt x="21" y="27"/>
                </a:cubicBezTo>
                <a:cubicBezTo>
                  <a:pt x="16" y="22"/>
                  <a:pt x="16" y="22"/>
                  <a:pt x="16" y="22"/>
                </a:cubicBezTo>
                <a:lnTo>
                  <a:pt x="12" y="27"/>
                </a:lnTo>
                <a:close/>
                <a:moveTo>
                  <a:pt x="28" y="47"/>
                </a:moveTo>
                <a:cubicBezTo>
                  <a:pt x="22" y="29"/>
                  <a:pt x="22" y="29"/>
                  <a:pt x="22" y="29"/>
                </a:cubicBezTo>
                <a:cubicBezTo>
                  <a:pt x="12" y="29"/>
                  <a:pt x="12" y="29"/>
                  <a:pt x="12" y="29"/>
                </a:cubicBezTo>
                <a:lnTo>
                  <a:pt x="28" y="47"/>
                </a:lnTo>
                <a:close/>
                <a:moveTo>
                  <a:pt x="33" y="47"/>
                </a:moveTo>
                <a:cubicBezTo>
                  <a:pt x="49" y="29"/>
                  <a:pt x="49" y="29"/>
                  <a:pt x="49" y="29"/>
                </a:cubicBezTo>
                <a:cubicBezTo>
                  <a:pt x="39" y="29"/>
                  <a:pt x="39" y="29"/>
                  <a:pt x="39" y="29"/>
                </a:cubicBezTo>
                <a:lnTo>
                  <a:pt x="33" y="47"/>
                </a:lnTo>
                <a:close/>
              </a:path>
            </a:pathLst>
          </a:custGeom>
          <a:solidFill>
            <a:srgbClr val="E7E6E6">
              <a:lumMod val="75000"/>
              <a:alpha val="75000"/>
            </a:srgbClr>
          </a:solidFill>
          <a:ln>
            <a:noFill/>
          </a:ln>
        </p:spPr>
        <p:txBody>
          <a:bodyPr vert="horz" wrap="square" lIns="91412" tIns="45707" rIns="91412" bIns="45707" numCol="1" anchor="t" anchorCtr="0" compatLnSpc="1"/>
          <a:lstStyle/>
          <a:p>
            <a:pPr defTabSz="1218565">
              <a:defRPr/>
            </a:pPr>
            <a:endParaRPr lang="en-US" sz="1800" kern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19" name="Freeform 54"/>
          <p:cNvSpPr>
            <a:spLocks noEditPoints="1"/>
          </p:cNvSpPr>
          <p:nvPr/>
        </p:nvSpPr>
        <p:spPr bwMode="auto">
          <a:xfrm>
            <a:off x="7195185" y="3724910"/>
            <a:ext cx="258445" cy="300355"/>
          </a:xfrm>
          <a:custGeom>
            <a:avLst/>
            <a:gdLst>
              <a:gd name="T0" fmla="*/ 31 w 62"/>
              <a:gd name="T1" fmla="*/ 49 h 70"/>
              <a:gd name="T2" fmla="*/ 45 w 62"/>
              <a:gd name="T3" fmla="*/ 35 h 70"/>
              <a:gd name="T4" fmla="*/ 45 w 62"/>
              <a:gd name="T5" fmla="*/ 8 h 70"/>
              <a:gd name="T6" fmla="*/ 17 w 62"/>
              <a:gd name="T7" fmla="*/ 8 h 70"/>
              <a:gd name="T8" fmla="*/ 17 w 62"/>
              <a:gd name="T9" fmla="*/ 35 h 70"/>
              <a:gd name="T10" fmla="*/ 31 w 62"/>
              <a:gd name="T11" fmla="*/ 49 h 70"/>
              <a:gd name="T12" fmla="*/ 31 w 62"/>
              <a:gd name="T13" fmla="*/ 8 h 70"/>
              <a:gd name="T14" fmla="*/ 44 w 62"/>
              <a:gd name="T15" fmla="*/ 21 h 70"/>
              <a:gd name="T16" fmla="*/ 31 w 62"/>
              <a:gd name="T17" fmla="*/ 34 h 70"/>
              <a:gd name="T18" fmla="*/ 18 w 62"/>
              <a:gd name="T19" fmla="*/ 21 h 70"/>
              <a:gd name="T20" fmla="*/ 31 w 62"/>
              <a:gd name="T21" fmla="*/ 8 h 70"/>
              <a:gd name="T22" fmla="*/ 25 w 62"/>
              <a:gd name="T23" fmla="*/ 50 h 70"/>
              <a:gd name="T24" fmla="*/ 27 w 62"/>
              <a:gd name="T25" fmla="*/ 48 h 70"/>
              <a:gd name="T26" fmla="*/ 30 w 62"/>
              <a:gd name="T27" fmla="*/ 50 h 70"/>
              <a:gd name="T28" fmla="*/ 31 w 62"/>
              <a:gd name="T29" fmla="*/ 51 h 70"/>
              <a:gd name="T30" fmla="*/ 32 w 62"/>
              <a:gd name="T31" fmla="*/ 50 h 70"/>
              <a:gd name="T32" fmla="*/ 34 w 62"/>
              <a:gd name="T33" fmla="*/ 48 h 70"/>
              <a:gd name="T34" fmla="*/ 37 w 62"/>
              <a:gd name="T35" fmla="*/ 50 h 70"/>
              <a:gd name="T36" fmla="*/ 31 w 62"/>
              <a:gd name="T37" fmla="*/ 53 h 70"/>
              <a:gd name="T38" fmla="*/ 25 w 62"/>
              <a:gd name="T39" fmla="*/ 50 h 70"/>
              <a:gd name="T40" fmla="*/ 8 w 62"/>
              <a:gd name="T41" fmla="*/ 53 h 70"/>
              <a:gd name="T42" fmla="*/ 31 w 62"/>
              <a:gd name="T43" fmla="*/ 62 h 70"/>
              <a:gd name="T44" fmla="*/ 54 w 62"/>
              <a:gd name="T45" fmla="*/ 53 h 70"/>
              <a:gd name="T46" fmla="*/ 39 w 62"/>
              <a:gd name="T47" fmla="*/ 44 h 70"/>
              <a:gd name="T48" fmla="*/ 35 w 62"/>
              <a:gd name="T49" fmla="*/ 47 h 70"/>
              <a:gd name="T50" fmla="*/ 44 w 62"/>
              <a:gd name="T51" fmla="*/ 51 h 70"/>
              <a:gd name="T52" fmla="*/ 31 w 62"/>
              <a:gd name="T53" fmla="*/ 54 h 70"/>
              <a:gd name="T54" fmla="*/ 18 w 62"/>
              <a:gd name="T55" fmla="*/ 51 h 70"/>
              <a:gd name="T56" fmla="*/ 26 w 62"/>
              <a:gd name="T57" fmla="*/ 47 h 70"/>
              <a:gd name="T58" fmla="*/ 23 w 62"/>
              <a:gd name="T59" fmla="*/ 44 h 70"/>
              <a:gd name="T60" fmla="*/ 8 w 62"/>
              <a:gd name="T61" fmla="*/ 53 h 70"/>
              <a:gd name="T62" fmla="*/ 16 w 62"/>
              <a:gd name="T63" fmla="*/ 51 h 70"/>
              <a:gd name="T64" fmla="*/ 31 w 62"/>
              <a:gd name="T65" fmla="*/ 56 h 70"/>
              <a:gd name="T66" fmla="*/ 46 w 62"/>
              <a:gd name="T67" fmla="*/ 51 h 70"/>
              <a:gd name="T68" fmla="*/ 42 w 62"/>
              <a:gd name="T69" fmla="*/ 47 h 70"/>
              <a:gd name="T70" fmla="*/ 52 w 62"/>
              <a:gd name="T71" fmla="*/ 53 h 70"/>
              <a:gd name="T72" fmla="*/ 31 w 62"/>
              <a:gd name="T73" fmla="*/ 60 h 70"/>
              <a:gd name="T74" fmla="*/ 10 w 62"/>
              <a:gd name="T75" fmla="*/ 53 h 70"/>
              <a:gd name="T76" fmla="*/ 20 w 62"/>
              <a:gd name="T77" fmla="*/ 47 h 70"/>
              <a:gd name="T78" fmla="*/ 16 w 62"/>
              <a:gd name="T79" fmla="*/ 51 h 70"/>
              <a:gd name="T80" fmla="*/ 62 w 62"/>
              <a:gd name="T81" fmla="*/ 55 h 70"/>
              <a:gd name="T82" fmla="*/ 31 w 62"/>
              <a:gd name="T83" fmla="*/ 70 h 70"/>
              <a:gd name="T84" fmla="*/ 0 w 62"/>
              <a:gd name="T85" fmla="*/ 55 h 70"/>
              <a:gd name="T86" fmla="*/ 20 w 62"/>
              <a:gd name="T87" fmla="*/ 41 h 70"/>
              <a:gd name="T88" fmla="*/ 23 w 62"/>
              <a:gd name="T89" fmla="*/ 44 h 70"/>
              <a:gd name="T90" fmla="*/ 3 w 62"/>
              <a:gd name="T91" fmla="*/ 55 h 70"/>
              <a:gd name="T92" fmla="*/ 31 w 62"/>
              <a:gd name="T93" fmla="*/ 67 h 70"/>
              <a:gd name="T94" fmla="*/ 59 w 62"/>
              <a:gd name="T95" fmla="*/ 55 h 70"/>
              <a:gd name="T96" fmla="*/ 39 w 62"/>
              <a:gd name="T97" fmla="*/ 44 h 70"/>
              <a:gd name="T98" fmla="*/ 42 w 62"/>
              <a:gd name="T99" fmla="*/ 41 h 70"/>
              <a:gd name="T100" fmla="*/ 62 w 62"/>
              <a:gd name="T101" fmla="*/ 55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62" h="70">
                <a:moveTo>
                  <a:pt x="31" y="49"/>
                </a:moveTo>
                <a:cubicBezTo>
                  <a:pt x="45" y="35"/>
                  <a:pt x="45" y="35"/>
                  <a:pt x="45" y="35"/>
                </a:cubicBezTo>
                <a:cubicBezTo>
                  <a:pt x="52" y="27"/>
                  <a:pt x="52" y="15"/>
                  <a:pt x="45" y="8"/>
                </a:cubicBezTo>
                <a:cubicBezTo>
                  <a:pt x="37" y="0"/>
                  <a:pt x="25" y="0"/>
                  <a:pt x="17" y="8"/>
                </a:cubicBezTo>
                <a:cubicBezTo>
                  <a:pt x="10" y="15"/>
                  <a:pt x="10" y="27"/>
                  <a:pt x="17" y="35"/>
                </a:cubicBezTo>
                <a:lnTo>
                  <a:pt x="31" y="49"/>
                </a:lnTo>
                <a:close/>
                <a:moveTo>
                  <a:pt x="31" y="8"/>
                </a:moveTo>
                <a:cubicBezTo>
                  <a:pt x="38" y="8"/>
                  <a:pt x="44" y="14"/>
                  <a:pt x="44" y="21"/>
                </a:cubicBezTo>
                <a:cubicBezTo>
                  <a:pt x="44" y="29"/>
                  <a:pt x="38" y="34"/>
                  <a:pt x="31" y="34"/>
                </a:cubicBezTo>
                <a:cubicBezTo>
                  <a:pt x="24" y="34"/>
                  <a:pt x="18" y="29"/>
                  <a:pt x="18" y="21"/>
                </a:cubicBezTo>
                <a:cubicBezTo>
                  <a:pt x="18" y="14"/>
                  <a:pt x="24" y="8"/>
                  <a:pt x="31" y="8"/>
                </a:cubicBezTo>
                <a:close/>
                <a:moveTo>
                  <a:pt x="25" y="50"/>
                </a:moveTo>
                <a:cubicBezTo>
                  <a:pt x="25" y="49"/>
                  <a:pt x="26" y="49"/>
                  <a:pt x="27" y="48"/>
                </a:cubicBezTo>
                <a:cubicBezTo>
                  <a:pt x="30" y="50"/>
                  <a:pt x="30" y="50"/>
                  <a:pt x="30" y="50"/>
                </a:cubicBezTo>
                <a:cubicBezTo>
                  <a:pt x="30" y="51"/>
                  <a:pt x="30" y="51"/>
                  <a:pt x="31" y="51"/>
                </a:cubicBezTo>
                <a:cubicBezTo>
                  <a:pt x="31" y="51"/>
                  <a:pt x="32" y="51"/>
                  <a:pt x="32" y="50"/>
                </a:cubicBezTo>
                <a:cubicBezTo>
                  <a:pt x="34" y="48"/>
                  <a:pt x="34" y="48"/>
                  <a:pt x="34" y="48"/>
                </a:cubicBezTo>
                <a:cubicBezTo>
                  <a:pt x="36" y="49"/>
                  <a:pt x="37" y="49"/>
                  <a:pt x="37" y="50"/>
                </a:cubicBezTo>
                <a:cubicBezTo>
                  <a:pt x="37" y="52"/>
                  <a:pt x="34" y="53"/>
                  <a:pt x="31" y="53"/>
                </a:cubicBezTo>
                <a:cubicBezTo>
                  <a:pt x="28" y="53"/>
                  <a:pt x="25" y="52"/>
                  <a:pt x="25" y="50"/>
                </a:cubicBezTo>
                <a:close/>
                <a:moveTo>
                  <a:pt x="8" y="53"/>
                </a:moveTo>
                <a:cubicBezTo>
                  <a:pt x="8" y="58"/>
                  <a:pt x="18" y="62"/>
                  <a:pt x="31" y="62"/>
                </a:cubicBezTo>
                <a:cubicBezTo>
                  <a:pt x="44" y="62"/>
                  <a:pt x="54" y="58"/>
                  <a:pt x="54" y="53"/>
                </a:cubicBezTo>
                <a:cubicBezTo>
                  <a:pt x="54" y="49"/>
                  <a:pt x="48" y="45"/>
                  <a:pt x="39" y="44"/>
                </a:cubicBezTo>
                <a:cubicBezTo>
                  <a:pt x="35" y="47"/>
                  <a:pt x="35" y="47"/>
                  <a:pt x="35" y="47"/>
                </a:cubicBezTo>
                <a:cubicBezTo>
                  <a:pt x="41" y="48"/>
                  <a:pt x="44" y="49"/>
                  <a:pt x="44" y="51"/>
                </a:cubicBezTo>
                <a:cubicBezTo>
                  <a:pt x="44" y="52"/>
                  <a:pt x="39" y="54"/>
                  <a:pt x="31" y="54"/>
                </a:cubicBezTo>
                <a:cubicBezTo>
                  <a:pt x="23" y="54"/>
                  <a:pt x="18" y="52"/>
                  <a:pt x="18" y="51"/>
                </a:cubicBezTo>
                <a:cubicBezTo>
                  <a:pt x="18" y="49"/>
                  <a:pt x="21" y="48"/>
                  <a:pt x="26" y="47"/>
                </a:cubicBezTo>
                <a:cubicBezTo>
                  <a:pt x="23" y="44"/>
                  <a:pt x="23" y="44"/>
                  <a:pt x="23" y="44"/>
                </a:cubicBezTo>
                <a:cubicBezTo>
                  <a:pt x="14" y="45"/>
                  <a:pt x="8" y="49"/>
                  <a:pt x="8" y="53"/>
                </a:cubicBezTo>
                <a:close/>
                <a:moveTo>
                  <a:pt x="16" y="51"/>
                </a:moveTo>
                <a:cubicBezTo>
                  <a:pt x="16" y="54"/>
                  <a:pt x="23" y="56"/>
                  <a:pt x="31" y="56"/>
                </a:cubicBezTo>
                <a:cubicBezTo>
                  <a:pt x="39" y="56"/>
                  <a:pt x="46" y="54"/>
                  <a:pt x="46" y="51"/>
                </a:cubicBezTo>
                <a:cubicBezTo>
                  <a:pt x="46" y="49"/>
                  <a:pt x="44" y="47"/>
                  <a:pt x="42" y="47"/>
                </a:cubicBezTo>
                <a:cubicBezTo>
                  <a:pt x="48" y="48"/>
                  <a:pt x="52" y="50"/>
                  <a:pt x="52" y="53"/>
                </a:cubicBezTo>
                <a:cubicBezTo>
                  <a:pt x="52" y="56"/>
                  <a:pt x="43" y="60"/>
                  <a:pt x="31" y="60"/>
                </a:cubicBezTo>
                <a:cubicBezTo>
                  <a:pt x="19" y="60"/>
                  <a:pt x="10" y="56"/>
                  <a:pt x="10" y="53"/>
                </a:cubicBezTo>
                <a:cubicBezTo>
                  <a:pt x="10" y="50"/>
                  <a:pt x="14" y="48"/>
                  <a:pt x="20" y="47"/>
                </a:cubicBezTo>
                <a:cubicBezTo>
                  <a:pt x="17" y="47"/>
                  <a:pt x="16" y="49"/>
                  <a:pt x="16" y="51"/>
                </a:cubicBezTo>
                <a:close/>
                <a:moveTo>
                  <a:pt x="62" y="55"/>
                </a:moveTo>
                <a:cubicBezTo>
                  <a:pt x="62" y="64"/>
                  <a:pt x="49" y="70"/>
                  <a:pt x="31" y="70"/>
                </a:cubicBezTo>
                <a:cubicBezTo>
                  <a:pt x="13" y="70"/>
                  <a:pt x="0" y="64"/>
                  <a:pt x="0" y="55"/>
                </a:cubicBezTo>
                <a:cubicBezTo>
                  <a:pt x="0" y="49"/>
                  <a:pt x="8" y="43"/>
                  <a:pt x="20" y="41"/>
                </a:cubicBezTo>
                <a:cubicBezTo>
                  <a:pt x="23" y="44"/>
                  <a:pt x="23" y="44"/>
                  <a:pt x="23" y="44"/>
                </a:cubicBezTo>
                <a:cubicBezTo>
                  <a:pt x="10" y="45"/>
                  <a:pt x="3" y="50"/>
                  <a:pt x="3" y="55"/>
                </a:cubicBezTo>
                <a:cubicBezTo>
                  <a:pt x="3" y="61"/>
                  <a:pt x="14" y="67"/>
                  <a:pt x="31" y="67"/>
                </a:cubicBezTo>
                <a:cubicBezTo>
                  <a:pt x="48" y="67"/>
                  <a:pt x="59" y="61"/>
                  <a:pt x="59" y="55"/>
                </a:cubicBezTo>
                <a:cubicBezTo>
                  <a:pt x="59" y="50"/>
                  <a:pt x="51" y="45"/>
                  <a:pt x="39" y="44"/>
                </a:cubicBezTo>
                <a:cubicBezTo>
                  <a:pt x="42" y="41"/>
                  <a:pt x="42" y="41"/>
                  <a:pt x="42" y="41"/>
                </a:cubicBezTo>
                <a:cubicBezTo>
                  <a:pt x="54" y="43"/>
                  <a:pt x="62" y="49"/>
                  <a:pt x="62" y="55"/>
                </a:cubicBezTo>
                <a:close/>
              </a:path>
            </a:pathLst>
          </a:custGeom>
          <a:solidFill>
            <a:srgbClr val="E7E6E6">
              <a:lumMod val="75000"/>
              <a:alpha val="75000"/>
            </a:srgbClr>
          </a:solidFill>
          <a:ln>
            <a:noFill/>
          </a:ln>
        </p:spPr>
        <p:txBody>
          <a:bodyPr vert="horz" wrap="square" lIns="91412" tIns="45707" rIns="91412" bIns="45707" numCol="1" anchor="t" anchorCtr="0" compatLnSpc="1"/>
          <a:lstStyle/>
          <a:p>
            <a:pPr defTabSz="1218565">
              <a:defRPr/>
            </a:pPr>
            <a:endParaRPr lang="en-US" sz="1800" kern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20" name="Freeform 96"/>
          <p:cNvSpPr>
            <a:spLocks noEditPoints="1"/>
          </p:cNvSpPr>
          <p:nvPr/>
        </p:nvSpPr>
        <p:spPr bwMode="auto">
          <a:xfrm>
            <a:off x="6752590" y="4911725"/>
            <a:ext cx="282575" cy="282575"/>
          </a:xfrm>
          <a:custGeom>
            <a:avLst/>
            <a:gdLst>
              <a:gd name="T0" fmla="*/ 45 w 62"/>
              <a:gd name="T1" fmla="*/ 4 h 62"/>
              <a:gd name="T2" fmla="*/ 45 w 62"/>
              <a:gd name="T3" fmla="*/ 9 h 62"/>
              <a:gd name="T4" fmla="*/ 17 w 62"/>
              <a:gd name="T5" fmla="*/ 52 h 62"/>
              <a:gd name="T6" fmla="*/ 16 w 62"/>
              <a:gd name="T7" fmla="*/ 58 h 62"/>
              <a:gd name="T8" fmla="*/ 19 w 62"/>
              <a:gd name="T9" fmla="*/ 52 h 62"/>
              <a:gd name="T10" fmla="*/ 54 w 62"/>
              <a:gd name="T11" fmla="*/ 19 h 62"/>
              <a:gd name="T12" fmla="*/ 56 w 62"/>
              <a:gd name="T13" fmla="*/ 15 h 62"/>
              <a:gd name="T14" fmla="*/ 53 w 62"/>
              <a:gd name="T15" fmla="*/ 19 h 62"/>
              <a:gd name="T16" fmla="*/ 4 w 62"/>
              <a:gd name="T17" fmla="*/ 46 h 62"/>
              <a:gd name="T18" fmla="*/ 9 w 62"/>
              <a:gd name="T19" fmla="*/ 44 h 62"/>
              <a:gd name="T20" fmla="*/ 61 w 62"/>
              <a:gd name="T21" fmla="*/ 30 h 62"/>
              <a:gd name="T22" fmla="*/ 56 w 62"/>
              <a:gd name="T23" fmla="*/ 32 h 62"/>
              <a:gd name="T24" fmla="*/ 61 w 62"/>
              <a:gd name="T25" fmla="*/ 30 h 62"/>
              <a:gd name="T26" fmla="*/ 1 w 62"/>
              <a:gd name="T27" fmla="*/ 30 h 62"/>
              <a:gd name="T28" fmla="*/ 5 w 62"/>
              <a:gd name="T29" fmla="*/ 32 h 62"/>
              <a:gd name="T30" fmla="*/ 52 w 62"/>
              <a:gd name="T31" fmla="*/ 43 h 62"/>
              <a:gd name="T32" fmla="*/ 57 w 62"/>
              <a:gd name="T33" fmla="*/ 47 h 62"/>
              <a:gd name="T34" fmla="*/ 54 w 62"/>
              <a:gd name="T35" fmla="*/ 43 h 62"/>
              <a:gd name="T36" fmla="*/ 10 w 62"/>
              <a:gd name="T37" fmla="*/ 18 h 62"/>
              <a:gd name="T38" fmla="*/ 4 w 62"/>
              <a:gd name="T39" fmla="*/ 15 h 62"/>
              <a:gd name="T40" fmla="*/ 45 w 62"/>
              <a:gd name="T41" fmla="*/ 52 h 62"/>
              <a:gd name="T42" fmla="*/ 45 w 62"/>
              <a:gd name="T43" fmla="*/ 57 h 62"/>
              <a:gd name="T44" fmla="*/ 47 w 62"/>
              <a:gd name="T45" fmla="*/ 56 h 62"/>
              <a:gd name="T46" fmla="*/ 30 w 62"/>
              <a:gd name="T47" fmla="*/ 56 h 62"/>
              <a:gd name="T48" fmla="*/ 32 w 62"/>
              <a:gd name="T49" fmla="*/ 61 h 62"/>
              <a:gd name="T50" fmla="*/ 17 w 62"/>
              <a:gd name="T51" fmla="*/ 9 h 62"/>
              <a:gd name="T52" fmla="*/ 19 w 62"/>
              <a:gd name="T53" fmla="*/ 8 h 62"/>
              <a:gd name="T54" fmla="*/ 15 w 62"/>
              <a:gd name="T55" fmla="*/ 5 h 62"/>
              <a:gd name="T56" fmla="*/ 32 w 62"/>
              <a:gd name="T57" fmla="*/ 5 h 62"/>
              <a:gd name="T58" fmla="*/ 30 w 62"/>
              <a:gd name="T59" fmla="*/ 1 h 62"/>
              <a:gd name="T60" fmla="*/ 53 w 62"/>
              <a:gd name="T61" fmla="*/ 30 h 62"/>
              <a:gd name="T62" fmla="*/ 29 w 62"/>
              <a:gd name="T63" fmla="*/ 53 h 62"/>
              <a:gd name="T64" fmla="*/ 14 w 62"/>
              <a:gd name="T65" fmla="*/ 19 h 62"/>
              <a:gd name="T66" fmla="*/ 48 w 62"/>
              <a:gd name="T67" fmla="*/ 19 h 62"/>
              <a:gd name="T68" fmla="*/ 46 w 62"/>
              <a:gd name="T69" fmla="*/ 22 h 62"/>
              <a:gd name="T70" fmla="*/ 46 w 62"/>
              <a:gd name="T71" fmla="*/ 22 h 62"/>
              <a:gd name="T72" fmla="*/ 39 w 62"/>
              <a:gd name="T73" fmla="*/ 27 h 62"/>
              <a:gd name="T74" fmla="*/ 31 w 62"/>
              <a:gd name="T75" fmla="*/ 48 h 62"/>
              <a:gd name="T76" fmla="*/ 36 w 62"/>
              <a:gd name="T77" fmla="*/ 27 h 62"/>
              <a:gd name="T78" fmla="*/ 36 w 62"/>
              <a:gd name="T79" fmla="*/ 27 h 62"/>
              <a:gd name="T80" fmla="*/ 23 w 62"/>
              <a:gd name="T81" fmla="*/ 27 h 62"/>
              <a:gd name="T82" fmla="*/ 21 w 62"/>
              <a:gd name="T83" fmla="*/ 27 h 62"/>
              <a:gd name="T84" fmla="*/ 28 w 62"/>
              <a:gd name="T85" fmla="*/ 47 h 62"/>
              <a:gd name="T86" fmla="*/ 28 w 62"/>
              <a:gd name="T87" fmla="*/ 47 h 62"/>
              <a:gd name="T88" fmla="*/ 39 w 62"/>
              <a:gd name="T89" fmla="*/ 29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62" h="62">
                <a:moveTo>
                  <a:pt x="43" y="9"/>
                </a:moveTo>
                <a:cubicBezTo>
                  <a:pt x="43" y="9"/>
                  <a:pt x="43" y="9"/>
                  <a:pt x="43" y="8"/>
                </a:cubicBezTo>
                <a:cubicBezTo>
                  <a:pt x="45" y="4"/>
                  <a:pt x="45" y="4"/>
                  <a:pt x="45" y="4"/>
                </a:cubicBezTo>
                <a:cubicBezTo>
                  <a:pt x="45" y="4"/>
                  <a:pt x="46" y="4"/>
                  <a:pt x="46" y="4"/>
                </a:cubicBezTo>
                <a:cubicBezTo>
                  <a:pt x="47" y="4"/>
                  <a:pt x="47" y="5"/>
                  <a:pt x="47" y="5"/>
                </a:cubicBezTo>
                <a:cubicBezTo>
                  <a:pt x="45" y="9"/>
                  <a:pt x="45" y="9"/>
                  <a:pt x="45" y="9"/>
                </a:cubicBezTo>
                <a:cubicBezTo>
                  <a:pt x="44" y="9"/>
                  <a:pt x="44" y="10"/>
                  <a:pt x="44" y="10"/>
                </a:cubicBezTo>
                <a:cubicBezTo>
                  <a:pt x="43" y="10"/>
                  <a:pt x="43" y="9"/>
                  <a:pt x="43" y="9"/>
                </a:cubicBezTo>
                <a:close/>
                <a:moveTo>
                  <a:pt x="17" y="52"/>
                </a:moveTo>
                <a:cubicBezTo>
                  <a:pt x="15" y="56"/>
                  <a:pt x="15" y="56"/>
                  <a:pt x="15" y="56"/>
                </a:cubicBezTo>
                <a:cubicBezTo>
                  <a:pt x="15" y="57"/>
                  <a:pt x="15" y="57"/>
                  <a:pt x="15" y="58"/>
                </a:cubicBezTo>
                <a:cubicBezTo>
                  <a:pt x="16" y="58"/>
                  <a:pt x="16" y="58"/>
                  <a:pt x="16" y="58"/>
                </a:cubicBezTo>
                <a:cubicBezTo>
                  <a:pt x="16" y="58"/>
                  <a:pt x="17" y="57"/>
                  <a:pt x="17" y="57"/>
                </a:cubicBezTo>
                <a:cubicBezTo>
                  <a:pt x="19" y="53"/>
                  <a:pt x="19" y="53"/>
                  <a:pt x="19" y="53"/>
                </a:cubicBezTo>
                <a:cubicBezTo>
                  <a:pt x="19" y="53"/>
                  <a:pt x="19" y="52"/>
                  <a:pt x="19" y="52"/>
                </a:cubicBezTo>
                <a:cubicBezTo>
                  <a:pt x="18" y="52"/>
                  <a:pt x="18" y="52"/>
                  <a:pt x="17" y="52"/>
                </a:cubicBezTo>
                <a:close/>
                <a:moveTo>
                  <a:pt x="53" y="19"/>
                </a:moveTo>
                <a:cubicBezTo>
                  <a:pt x="53" y="19"/>
                  <a:pt x="53" y="19"/>
                  <a:pt x="54" y="19"/>
                </a:cubicBezTo>
                <a:cubicBezTo>
                  <a:pt x="57" y="17"/>
                  <a:pt x="57" y="17"/>
                  <a:pt x="57" y="17"/>
                </a:cubicBezTo>
                <a:cubicBezTo>
                  <a:pt x="58" y="16"/>
                  <a:pt x="58" y="16"/>
                  <a:pt x="58" y="15"/>
                </a:cubicBezTo>
                <a:cubicBezTo>
                  <a:pt x="57" y="15"/>
                  <a:pt x="57" y="14"/>
                  <a:pt x="56" y="15"/>
                </a:cubicBezTo>
                <a:cubicBezTo>
                  <a:pt x="53" y="17"/>
                  <a:pt x="53" y="17"/>
                  <a:pt x="53" y="17"/>
                </a:cubicBezTo>
                <a:cubicBezTo>
                  <a:pt x="52" y="17"/>
                  <a:pt x="52" y="18"/>
                  <a:pt x="52" y="18"/>
                </a:cubicBezTo>
                <a:cubicBezTo>
                  <a:pt x="52" y="19"/>
                  <a:pt x="53" y="19"/>
                  <a:pt x="53" y="19"/>
                </a:cubicBezTo>
                <a:close/>
                <a:moveTo>
                  <a:pt x="8" y="43"/>
                </a:moveTo>
                <a:cubicBezTo>
                  <a:pt x="4" y="45"/>
                  <a:pt x="4" y="45"/>
                  <a:pt x="4" y="45"/>
                </a:cubicBezTo>
                <a:cubicBezTo>
                  <a:pt x="4" y="45"/>
                  <a:pt x="4" y="46"/>
                  <a:pt x="4" y="46"/>
                </a:cubicBezTo>
                <a:cubicBezTo>
                  <a:pt x="4" y="46"/>
                  <a:pt x="5" y="47"/>
                  <a:pt x="5" y="47"/>
                </a:cubicBezTo>
                <a:cubicBezTo>
                  <a:pt x="5" y="47"/>
                  <a:pt x="5" y="47"/>
                  <a:pt x="5" y="47"/>
                </a:cubicBezTo>
                <a:cubicBezTo>
                  <a:pt x="9" y="44"/>
                  <a:pt x="9" y="44"/>
                  <a:pt x="9" y="44"/>
                </a:cubicBezTo>
                <a:cubicBezTo>
                  <a:pt x="10" y="44"/>
                  <a:pt x="10" y="43"/>
                  <a:pt x="10" y="43"/>
                </a:cubicBezTo>
                <a:cubicBezTo>
                  <a:pt x="9" y="42"/>
                  <a:pt x="9" y="42"/>
                  <a:pt x="8" y="43"/>
                </a:cubicBezTo>
                <a:close/>
                <a:moveTo>
                  <a:pt x="61" y="30"/>
                </a:move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5" y="30"/>
                  <a:pt x="55" y="31"/>
                </a:cubicBezTo>
                <a:cubicBezTo>
                  <a:pt x="55" y="31"/>
                  <a:pt x="56" y="32"/>
                  <a:pt x="56" y="32"/>
                </a:cubicBezTo>
                <a:cubicBezTo>
                  <a:pt x="61" y="32"/>
                  <a:pt x="61" y="32"/>
                  <a:pt x="61" y="32"/>
                </a:cubicBezTo>
                <a:cubicBezTo>
                  <a:pt x="61" y="32"/>
                  <a:pt x="62" y="31"/>
                  <a:pt x="62" y="31"/>
                </a:cubicBezTo>
                <a:cubicBezTo>
                  <a:pt x="62" y="30"/>
                  <a:pt x="61" y="30"/>
                  <a:pt x="61" y="30"/>
                </a:cubicBezTo>
                <a:close/>
                <a:moveTo>
                  <a:pt x="6" y="31"/>
                </a:moveTo>
                <a:cubicBezTo>
                  <a:pt x="6" y="30"/>
                  <a:pt x="6" y="30"/>
                  <a:pt x="5" y="30"/>
                </a:cubicBezTo>
                <a:cubicBezTo>
                  <a:pt x="1" y="30"/>
                  <a:pt x="1" y="30"/>
                  <a:pt x="1" y="30"/>
                </a:cubicBezTo>
                <a:cubicBezTo>
                  <a:pt x="0" y="30"/>
                  <a:pt x="0" y="30"/>
                  <a:pt x="0" y="31"/>
                </a:cubicBezTo>
                <a:cubicBezTo>
                  <a:pt x="0" y="31"/>
                  <a:pt x="0" y="32"/>
                  <a:pt x="1" y="32"/>
                </a:cubicBezTo>
                <a:cubicBezTo>
                  <a:pt x="5" y="32"/>
                  <a:pt x="5" y="32"/>
                  <a:pt x="5" y="32"/>
                </a:cubicBezTo>
                <a:cubicBezTo>
                  <a:pt x="6" y="32"/>
                  <a:pt x="6" y="31"/>
                  <a:pt x="6" y="31"/>
                </a:cubicBezTo>
                <a:close/>
                <a:moveTo>
                  <a:pt x="54" y="43"/>
                </a:moveTo>
                <a:cubicBezTo>
                  <a:pt x="53" y="42"/>
                  <a:pt x="52" y="42"/>
                  <a:pt x="52" y="43"/>
                </a:cubicBezTo>
                <a:cubicBezTo>
                  <a:pt x="52" y="43"/>
                  <a:pt x="52" y="44"/>
                  <a:pt x="53" y="44"/>
                </a:cubicBezTo>
                <a:cubicBezTo>
                  <a:pt x="56" y="47"/>
                  <a:pt x="56" y="47"/>
                  <a:pt x="56" y="47"/>
                </a:cubicBezTo>
                <a:cubicBezTo>
                  <a:pt x="57" y="47"/>
                  <a:pt x="57" y="47"/>
                  <a:pt x="57" y="47"/>
                </a:cubicBezTo>
                <a:cubicBezTo>
                  <a:pt x="57" y="47"/>
                  <a:pt x="58" y="46"/>
                  <a:pt x="58" y="46"/>
                </a:cubicBezTo>
                <a:cubicBezTo>
                  <a:pt x="58" y="46"/>
                  <a:pt x="58" y="45"/>
                  <a:pt x="57" y="45"/>
                </a:cubicBezTo>
                <a:lnTo>
                  <a:pt x="54" y="43"/>
                </a:lnTo>
                <a:close/>
                <a:moveTo>
                  <a:pt x="8" y="19"/>
                </a:moveTo>
                <a:cubicBezTo>
                  <a:pt x="8" y="19"/>
                  <a:pt x="9" y="19"/>
                  <a:pt x="9" y="19"/>
                </a:cubicBezTo>
                <a:cubicBezTo>
                  <a:pt x="9" y="19"/>
                  <a:pt x="9" y="19"/>
                  <a:pt x="10" y="18"/>
                </a:cubicBezTo>
                <a:cubicBezTo>
                  <a:pt x="10" y="18"/>
                  <a:pt x="10" y="17"/>
                  <a:pt x="9" y="17"/>
                </a:cubicBezTo>
                <a:cubicBezTo>
                  <a:pt x="5" y="15"/>
                  <a:pt x="5" y="15"/>
                  <a:pt x="5" y="15"/>
                </a:cubicBezTo>
                <a:cubicBezTo>
                  <a:pt x="5" y="14"/>
                  <a:pt x="4" y="15"/>
                  <a:pt x="4" y="15"/>
                </a:cubicBezTo>
                <a:cubicBezTo>
                  <a:pt x="4" y="16"/>
                  <a:pt x="4" y="16"/>
                  <a:pt x="4" y="17"/>
                </a:cubicBezTo>
                <a:lnTo>
                  <a:pt x="8" y="19"/>
                </a:lnTo>
                <a:close/>
                <a:moveTo>
                  <a:pt x="45" y="52"/>
                </a:moveTo>
                <a:cubicBezTo>
                  <a:pt x="44" y="52"/>
                  <a:pt x="44" y="52"/>
                  <a:pt x="43" y="52"/>
                </a:cubicBezTo>
                <a:cubicBezTo>
                  <a:pt x="43" y="52"/>
                  <a:pt x="43" y="53"/>
                  <a:pt x="43" y="53"/>
                </a:cubicBezTo>
                <a:cubicBezTo>
                  <a:pt x="45" y="57"/>
                  <a:pt x="45" y="57"/>
                  <a:pt x="45" y="57"/>
                </a:cubicBezTo>
                <a:cubicBezTo>
                  <a:pt x="45" y="57"/>
                  <a:pt x="46" y="58"/>
                  <a:pt x="46" y="58"/>
                </a:cubicBezTo>
                <a:cubicBezTo>
                  <a:pt x="46" y="58"/>
                  <a:pt x="46" y="58"/>
                  <a:pt x="46" y="58"/>
                </a:cubicBezTo>
                <a:cubicBezTo>
                  <a:pt x="47" y="57"/>
                  <a:pt x="47" y="57"/>
                  <a:pt x="47" y="56"/>
                </a:cubicBezTo>
                <a:lnTo>
                  <a:pt x="45" y="52"/>
                </a:lnTo>
                <a:close/>
                <a:moveTo>
                  <a:pt x="31" y="55"/>
                </a:moveTo>
                <a:cubicBezTo>
                  <a:pt x="30" y="55"/>
                  <a:pt x="30" y="56"/>
                  <a:pt x="30" y="56"/>
                </a:cubicBezTo>
                <a:cubicBezTo>
                  <a:pt x="30" y="61"/>
                  <a:pt x="30" y="61"/>
                  <a:pt x="30" y="61"/>
                </a:cubicBezTo>
                <a:cubicBezTo>
                  <a:pt x="30" y="61"/>
                  <a:pt x="30" y="62"/>
                  <a:pt x="31" y="62"/>
                </a:cubicBezTo>
                <a:cubicBezTo>
                  <a:pt x="31" y="62"/>
                  <a:pt x="32" y="61"/>
                  <a:pt x="32" y="61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56"/>
                  <a:pt x="31" y="55"/>
                  <a:pt x="31" y="55"/>
                </a:cubicBezTo>
                <a:close/>
                <a:moveTo>
                  <a:pt x="17" y="9"/>
                </a:moveTo>
                <a:cubicBezTo>
                  <a:pt x="17" y="9"/>
                  <a:pt x="18" y="10"/>
                  <a:pt x="18" y="10"/>
                </a:cubicBezTo>
                <a:cubicBezTo>
                  <a:pt x="18" y="10"/>
                  <a:pt x="18" y="9"/>
                  <a:pt x="19" y="9"/>
                </a:cubicBezTo>
                <a:cubicBezTo>
                  <a:pt x="19" y="9"/>
                  <a:pt x="19" y="9"/>
                  <a:pt x="19" y="8"/>
                </a:cubicBezTo>
                <a:cubicBezTo>
                  <a:pt x="17" y="4"/>
                  <a:pt x="17" y="4"/>
                  <a:pt x="17" y="4"/>
                </a:cubicBezTo>
                <a:cubicBezTo>
                  <a:pt x="16" y="4"/>
                  <a:pt x="16" y="4"/>
                  <a:pt x="15" y="4"/>
                </a:cubicBezTo>
                <a:cubicBezTo>
                  <a:pt x="15" y="4"/>
                  <a:pt x="15" y="5"/>
                  <a:pt x="15" y="5"/>
                </a:cubicBezTo>
                <a:lnTo>
                  <a:pt x="17" y="9"/>
                </a:lnTo>
                <a:close/>
                <a:moveTo>
                  <a:pt x="31" y="6"/>
                </a:moveTo>
                <a:cubicBezTo>
                  <a:pt x="31" y="6"/>
                  <a:pt x="32" y="6"/>
                  <a:pt x="32" y="5"/>
                </a:cubicBezTo>
                <a:cubicBezTo>
                  <a:pt x="32" y="1"/>
                  <a:pt x="32" y="1"/>
                  <a:pt x="32" y="1"/>
                </a:cubicBezTo>
                <a:cubicBezTo>
                  <a:pt x="32" y="0"/>
                  <a:pt x="31" y="0"/>
                  <a:pt x="31" y="0"/>
                </a:cubicBezTo>
                <a:cubicBezTo>
                  <a:pt x="30" y="0"/>
                  <a:pt x="30" y="0"/>
                  <a:pt x="30" y="1"/>
                </a:cubicBezTo>
                <a:cubicBezTo>
                  <a:pt x="30" y="5"/>
                  <a:pt x="30" y="5"/>
                  <a:pt x="30" y="5"/>
                </a:cubicBezTo>
                <a:cubicBezTo>
                  <a:pt x="30" y="6"/>
                  <a:pt x="30" y="6"/>
                  <a:pt x="31" y="6"/>
                </a:cubicBezTo>
                <a:close/>
                <a:moveTo>
                  <a:pt x="53" y="30"/>
                </a:moveTo>
                <a:cubicBezTo>
                  <a:pt x="32" y="53"/>
                  <a:pt x="32" y="53"/>
                  <a:pt x="32" y="53"/>
                </a:cubicBezTo>
                <a:cubicBezTo>
                  <a:pt x="32" y="53"/>
                  <a:pt x="31" y="53"/>
                  <a:pt x="31" y="53"/>
                </a:cubicBezTo>
                <a:cubicBezTo>
                  <a:pt x="30" y="53"/>
                  <a:pt x="30" y="53"/>
                  <a:pt x="29" y="53"/>
                </a:cubicBezTo>
                <a:cubicBezTo>
                  <a:pt x="9" y="30"/>
                  <a:pt x="9" y="30"/>
                  <a:pt x="9" y="30"/>
                </a:cubicBezTo>
                <a:cubicBezTo>
                  <a:pt x="8" y="29"/>
                  <a:pt x="8" y="28"/>
                  <a:pt x="9" y="27"/>
                </a:cubicBezTo>
                <a:cubicBezTo>
                  <a:pt x="14" y="19"/>
                  <a:pt x="14" y="19"/>
                  <a:pt x="14" y="19"/>
                </a:cubicBezTo>
                <a:cubicBezTo>
                  <a:pt x="14" y="19"/>
                  <a:pt x="15" y="18"/>
                  <a:pt x="15" y="18"/>
                </a:cubicBezTo>
                <a:cubicBezTo>
                  <a:pt x="46" y="18"/>
                  <a:pt x="46" y="18"/>
                  <a:pt x="46" y="18"/>
                </a:cubicBezTo>
                <a:cubicBezTo>
                  <a:pt x="47" y="18"/>
                  <a:pt x="48" y="19"/>
                  <a:pt x="48" y="19"/>
                </a:cubicBezTo>
                <a:cubicBezTo>
                  <a:pt x="53" y="27"/>
                  <a:pt x="53" y="27"/>
                  <a:pt x="53" y="27"/>
                </a:cubicBezTo>
                <a:cubicBezTo>
                  <a:pt x="54" y="28"/>
                  <a:pt x="54" y="29"/>
                  <a:pt x="53" y="30"/>
                </a:cubicBezTo>
                <a:close/>
                <a:moveTo>
                  <a:pt x="46" y="22"/>
                </a:moveTo>
                <a:cubicBezTo>
                  <a:pt x="41" y="27"/>
                  <a:pt x="41" y="27"/>
                  <a:pt x="41" y="27"/>
                </a:cubicBezTo>
                <a:cubicBezTo>
                  <a:pt x="50" y="27"/>
                  <a:pt x="50" y="27"/>
                  <a:pt x="50" y="27"/>
                </a:cubicBezTo>
                <a:lnTo>
                  <a:pt x="46" y="22"/>
                </a:lnTo>
                <a:close/>
                <a:moveTo>
                  <a:pt x="44" y="21"/>
                </a:moveTo>
                <a:cubicBezTo>
                  <a:pt x="33" y="21"/>
                  <a:pt x="33" y="21"/>
                  <a:pt x="33" y="21"/>
                </a:cubicBezTo>
                <a:cubicBezTo>
                  <a:pt x="39" y="27"/>
                  <a:pt x="39" y="27"/>
                  <a:pt x="39" y="27"/>
                </a:cubicBezTo>
                <a:lnTo>
                  <a:pt x="44" y="21"/>
                </a:lnTo>
                <a:close/>
                <a:moveTo>
                  <a:pt x="25" y="29"/>
                </a:moveTo>
                <a:cubicBezTo>
                  <a:pt x="31" y="48"/>
                  <a:pt x="31" y="48"/>
                  <a:pt x="31" y="48"/>
                </a:cubicBezTo>
                <a:cubicBezTo>
                  <a:pt x="37" y="29"/>
                  <a:pt x="37" y="29"/>
                  <a:pt x="37" y="29"/>
                </a:cubicBezTo>
                <a:lnTo>
                  <a:pt x="25" y="29"/>
                </a:lnTo>
                <a:close/>
                <a:moveTo>
                  <a:pt x="36" y="27"/>
                </a:moveTo>
                <a:cubicBezTo>
                  <a:pt x="31" y="22"/>
                  <a:pt x="31" y="22"/>
                  <a:pt x="31" y="22"/>
                </a:cubicBezTo>
                <a:cubicBezTo>
                  <a:pt x="26" y="27"/>
                  <a:pt x="26" y="27"/>
                  <a:pt x="26" y="27"/>
                </a:cubicBezTo>
                <a:lnTo>
                  <a:pt x="36" y="27"/>
                </a:lnTo>
                <a:close/>
                <a:moveTo>
                  <a:pt x="28" y="21"/>
                </a:moveTo>
                <a:cubicBezTo>
                  <a:pt x="18" y="21"/>
                  <a:pt x="18" y="21"/>
                  <a:pt x="18" y="21"/>
                </a:cubicBezTo>
                <a:cubicBezTo>
                  <a:pt x="23" y="27"/>
                  <a:pt x="23" y="27"/>
                  <a:pt x="23" y="27"/>
                </a:cubicBezTo>
                <a:lnTo>
                  <a:pt x="28" y="21"/>
                </a:lnTo>
                <a:close/>
                <a:moveTo>
                  <a:pt x="12" y="27"/>
                </a:moveTo>
                <a:cubicBezTo>
                  <a:pt x="21" y="27"/>
                  <a:pt x="21" y="27"/>
                  <a:pt x="21" y="27"/>
                </a:cubicBezTo>
                <a:cubicBezTo>
                  <a:pt x="16" y="22"/>
                  <a:pt x="16" y="22"/>
                  <a:pt x="16" y="22"/>
                </a:cubicBezTo>
                <a:lnTo>
                  <a:pt x="12" y="27"/>
                </a:lnTo>
                <a:close/>
                <a:moveTo>
                  <a:pt x="28" y="47"/>
                </a:moveTo>
                <a:cubicBezTo>
                  <a:pt x="22" y="29"/>
                  <a:pt x="22" y="29"/>
                  <a:pt x="22" y="29"/>
                </a:cubicBezTo>
                <a:cubicBezTo>
                  <a:pt x="12" y="29"/>
                  <a:pt x="12" y="29"/>
                  <a:pt x="12" y="29"/>
                </a:cubicBezTo>
                <a:lnTo>
                  <a:pt x="28" y="47"/>
                </a:lnTo>
                <a:close/>
                <a:moveTo>
                  <a:pt x="33" y="47"/>
                </a:moveTo>
                <a:cubicBezTo>
                  <a:pt x="49" y="29"/>
                  <a:pt x="49" y="29"/>
                  <a:pt x="49" y="29"/>
                </a:cubicBezTo>
                <a:cubicBezTo>
                  <a:pt x="39" y="29"/>
                  <a:pt x="39" y="29"/>
                  <a:pt x="39" y="29"/>
                </a:cubicBezTo>
                <a:lnTo>
                  <a:pt x="33" y="47"/>
                </a:lnTo>
                <a:close/>
              </a:path>
            </a:pathLst>
          </a:custGeom>
          <a:solidFill>
            <a:srgbClr val="E7E6E6">
              <a:lumMod val="75000"/>
              <a:alpha val="75000"/>
            </a:srgbClr>
          </a:solidFill>
          <a:ln>
            <a:noFill/>
          </a:ln>
        </p:spPr>
        <p:txBody>
          <a:bodyPr vert="horz" wrap="square" lIns="91412" tIns="45707" rIns="91412" bIns="45707" numCol="1" anchor="t" anchorCtr="0" compatLnSpc="1"/>
          <a:lstStyle/>
          <a:p>
            <a:pPr defTabSz="1218565">
              <a:defRPr/>
            </a:pPr>
            <a:endParaRPr lang="en-US" sz="1800" kern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21" name="Freeform 52"/>
          <p:cNvSpPr>
            <a:spLocks noEditPoints="1"/>
          </p:cNvSpPr>
          <p:nvPr/>
        </p:nvSpPr>
        <p:spPr bwMode="auto">
          <a:xfrm>
            <a:off x="5447030" y="5329555"/>
            <a:ext cx="269240" cy="253365"/>
          </a:xfrm>
          <a:custGeom>
            <a:avLst/>
            <a:gdLst>
              <a:gd name="T0" fmla="*/ 23 w 68"/>
              <a:gd name="T1" fmla="*/ 5 h 67"/>
              <a:gd name="T2" fmla="*/ 7 w 68"/>
              <a:gd name="T3" fmla="*/ 11 h 67"/>
              <a:gd name="T4" fmla="*/ 7 w 68"/>
              <a:gd name="T5" fmla="*/ 67 h 67"/>
              <a:gd name="T6" fmla="*/ 38 w 68"/>
              <a:gd name="T7" fmla="*/ 62 h 67"/>
              <a:gd name="T8" fmla="*/ 49 w 68"/>
              <a:gd name="T9" fmla="*/ 56 h 67"/>
              <a:gd name="T10" fmla="*/ 64 w 68"/>
              <a:gd name="T11" fmla="*/ 47 h 67"/>
              <a:gd name="T12" fmla="*/ 60 w 68"/>
              <a:gd name="T13" fmla="*/ 0 h 67"/>
              <a:gd name="T14" fmla="*/ 52 w 68"/>
              <a:gd name="T15" fmla="*/ 51 h 67"/>
              <a:gd name="T16" fmla="*/ 59 w 68"/>
              <a:gd name="T17" fmla="*/ 44 h 67"/>
              <a:gd name="T18" fmla="*/ 56 w 68"/>
              <a:gd name="T19" fmla="*/ 41 h 67"/>
              <a:gd name="T20" fmla="*/ 56 w 68"/>
              <a:gd name="T21" fmla="*/ 51 h 67"/>
              <a:gd name="T22" fmla="*/ 50 w 68"/>
              <a:gd name="T23" fmla="*/ 43 h 67"/>
              <a:gd name="T24" fmla="*/ 33 w 68"/>
              <a:gd name="T25" fmla="*/ 45 h 67"/>
              <a:gd name="T26" fmla="*/ 48 w 68"/>
              <a:gd name="T27" fmla="*/ 53 h 67"/>
              <a:gd name="T28" fmla="*/ 26 w 68"/>
              <a:gd name="T29" fmla="*/ 7 h 67"/>
              <a:gd name="T30" fmla="*/ 65 w 68"/>
              <a:gd name="T31" fmla="*/ 7 h 67"/>
              <a:gd name="T32" fmla="*/ 56 w 68"/>
              <a:gd name="T33" fmla="*/ 39 h 67"/>
              <a:gd name="T34" fmla="*/ 9 w 68"/>
              <a:gd name="T35" fmla="*/ 23 h 67"/>
              <a:gd name="T36" fmla="*/ 12 w 68"/>
              <a:gd name="T37" fmla="*/ 30 h 67"/>
              <a:gd name="T38" fmla="*/ 10 w 68"/>
              <a:gd name="T39" fmla="*/ 32 h 67"/>
              <a:gd name="T40" fmla="*/ 10 w 68"/>
              <a:gd name="T41" fmla="*/ 38 h 67"/>
              <a:gd name="T42" fmla="*/ 12 w 68"/>
              <a:gd name="T43" fmla="*/ 40 h 67"/>
              <a:gd name="T44" fmla="*/ 9 w 68"/>
              <a:gd name="T45" fmla="*/ 47 h 67"/>
              <a:gd name="T46" fmla="*/ 12 w 68"/>
              <a:gd name="T47" fmla="*/ 54 h 67"/>
              <a:gd name="T48" fmla="*/ 9 w 68"/>
              <a:gd name="T49" fmla="*/ 55 h 67"/>
              <a:gd name="T50" fmla="*/ 19 w 68"/>
              <a:gd name="T51" fmla="*/ 61 h 67"/>
              <a:gd name="T52" fmla="*/ 25 w 68"/>
              <a:gd name="T53" fmla="*/ 64 h 67"/>
              <a:gd name="T54" fmla="*/ 3 w 68"/>
              <a:gd name="T55" fmla="*/ 19 h 67"/>
              <a:gd name="T56" fmla="*/ 12 w 68"/>
              <a:gd name="T57" fmla="*/ 22 h 67"/>
              <a:gd name="T58" fmla="*/ 34 w 68"/>
              <a:gd name="T59" fmla="*/ 61 h 67"/>
              <a:gd name="T60" fmla="*/ 19 w 68"/>
              <a:gd name="T61" fmla="*/ 59 h 67"/>
              <a:gd name="T62" fmla="*/ 19 w 68"/>
              <a:gd name="T63" fmla="*/ 8 h 67"/>
              <a:gd name="T64" fmla="*/ 21 w 68"/>
              <a:gd name="T65" fmla="*/ 17 h 67"/>
              <a:gd name="T66" fmla="*/ 24 w 68"/>
              <a:gd name="T67" fmla="*/ 19 h 67"/>
              <a:gd name="T68" fmla="*/ 20 w 68"/>
              <a:gd name="T69" fmla="*/ 26 h 67"/>
              <a:gd name="T70" fmla="*/ 24 w 68"/>
              <a:gd name="T71" fmla="*/ 33 h 67"/>
              <a:gd name="T72" fmla="*/ 21 w 68"/>
              <a:gd name="T73" fmla="*/ 35 h 67"/>
              <a:gd name="T74" fmla="*/ 21 w 68"/>
              <a:gd name="T75" fmla="*/ 41 h 67"/>
              <a:gd name="T76" fmla="*/ 24 w 68"/>
              <a:gd name="T77" fmla="*/ 43 h 67"/>
              <a:gd name="T78" fmla="*/ 21 w 68"/>
              <a:gd name="T79" fmla="*/ 49 h 67"/>
              <a:gd name="T80" fmla="*/ 24 w 68"/>
              <a:gd name="T81" fmla="*/ 51 h 67"/>
              <a:gd name="T82" fmla="*/ 38 w 68"/>
              <a:gd name="T83" fmla="*/ 57 h 67"/>
              <a:gd name="T84" fmla="*/ 40 w 68"/>
              <a:gd name="T85" fmla="*/ 58 h 67"/>
              <a:gd name="T86" fmla="*/ 40 w 68"/>
              <a:gd name="T87" fmla="*/ 55 h 67"/>
              <a:gd name="T88" fmla="*/ 40 w 68"/>
              <a:gd name="T89" fmla="*/ 58 h 67"/>
              <a:gd name="T90" fmla="*/ 33 w 68"/>
              <a:gd name="T91" fmla="*/ 13 h 67"/>
              <a:gd name="T92" fmla="*/ 58 w 68"/>
              <a:gd name="T93" fmla="*/ 11 h 67"/>
              <a:gd name="T94" fmla="*/ 58 w 68"/>
              <a:gd name="T95" fmla="*/ 21 h 67"/>
              <a:gd name="T96" fmla="*/ 33 w 68"/>
              <a:gd name="T97" fmla="*/ 19 h 67"/>
              <a:gd name="T98" fmla="*/ 59 w 68"/>
              <a:gd name="T99" fmla="*/ 28 h 67"/>
              <a:gd name="T100" fmla="*/ 32 w 68"/>
              <a:gd name="T101" fmla="*/ 28 h 67"/>
              <a:gd name="T102" fmla="*/ 59 w 68"/>
              <a:gd name="T103" fmla="*/ 28 h 67"/>
              <a:gd name="T104" fmla="*/ 33 w 68"/>
              <a:gd name="T105" fmla="*/ 37 h 67"/>
              <a:gd name="T106" fmla="*/ 58 w 68"/>
              <a:gd name="T107" fmla="*/ 35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68" h="67">
                <a:moveTo>
                  <a:pt x="60" y="0"/>
                </a:moveTo>
                <a:cubicBezTo>
                  <a:pt x="31" y="0"/>
                  <a:pt x="31" y="0"/>
                  <a:pt x="31" y="0"/>
                </a:cubicBezTo>
                <a:cubicBezTo>
                  <a:pt x="27" y="0"/>
                  <a:pt x="24" y="2"/>
                  <a:pt x="23" y="5"/>
                </a:cubicBezTo>
                <a:cubicBezTo>
                  <a:pt x="19" y="5"/>
                  <a:pt x="19" y="5"/>
                  <a:pt x="19" y="5"/>
                </a:cubicBezTo>
                <a:cubicBezTo>
                  <a:pt x="15" y="5"/>
                  <a:pt x="13" y="8"/>
                  <a:pt x="12" y="11"/>
                </a:cubicBezTo>
                <a:cubicBezTo>
                  <a:pt x="7" y="11"/>
                  <a:pt x="7" y="11"/>
                  <a:pt x="7" y="11"/>
                </a:cubicBezTo>
                <a:cubicBezTo>
                  <a:pt x="3" y="11"/>
                  <a:pt x="0" y="14"/>
                  <a:pt x="0" y="19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64"/>
                  <a:pt x="3" y="67"/>
                  <a:pt x="7" y="67"/>
                </a:cubicBezTo>
                <a:cubicBezTo>
                  <a:pt x="25" y="67"/>
                  <a:pt x="25" y="67"/>
                  <a:pt x="25" y="67"/>
                </a:cubicBezTo>
                <a:cubicBezTo>
                  <a:pt x="29" y="67"/>
                  <a:pt x="33" y="66"/>
                  <a:pt x="35" y="64"/>
                </a:cubicBezTo>
                <a:cubicBezTo>
                  <a:pt x="38" y="62"/>
                  <a:pt x="38" y="62"/>
                  <a:pt x="38" y="62"/>
                </a:cubicBezTo>
                <a:cubicBezTo>
                  <a:pt x="41" y="62"/>
                  <a:pt x="45" y="60"/>
                  <a:pt x="47" y="59"/>
                </a:cubicBezTo>
                <a:cubicBezTo>
                  <a:pt x="48" y="57"/>
                  <a:pt x="48" y="57"/>
                  <a:pt x="48" y="57"/>
                </a:cubicBezTo>
                <a:cubicBezTo>
                  <a:pt x="49" y="56"/>
                  <a:pt x="49" y="56"/>
                  <a:pt x="49" y="56"/>
                </a:cubicBezTo>
                <a:cubicBezTo>
                  <a:pt x="53" y="56"/>
                  <a:pt x="57" y="55"/>
                  <a:pt x="59" y="53"/>
                </a:cubicBezTo>
                <a:cubicBezTo>
                  <a:pt x="62" y="50"/>
                  <a:pt x="62" y="50"/>
                  <a:pt x="62" y="50"/>
                </a:cubicBezTo>
                <a:cubicBezTo>
                  <a:pt x="64" y="47"/>
                  <a:pt x="64" y="47"/>
                  <a:pt x="64" y="47"/>
                </a:cubicBezTo>
                <a:cubicBezTo>
                  <a:pt x="66" y="46"/>
                  <a:pt x="68" y="41"/>
                  <a:pt x="68" y="38"/>
                </a:cubicBezTo>
                <a:cubicBezTo>
                  <a:pt x="68" y="7"/>
                  <a:pt x="68" y="7"/>
                  <a:pt x="68" y="7"/>
                </a:cubicBezTo>
                <a:cubicBezTo>
                  <a:pt x="68" y="3"/>
                  <a:pt x="64" y="0"/>
                  <a:pt x="60" y="0"/>
                </a:cubicBezTo>
                <a:close/>
                <a:moveTo>
                  <a:pt x="52" y="53"/>
                </a:moveTo>
                <a:cubicBezTo>
                  <a:pt x="52" y="52"/>
                  <a:pt x="52" y="52"/>
                  <a:pt x="52" y="52"/>
                </a:cubicBezTo>
                <a:cubicBezTo>
                  <a:pt x="52" y="52"/>
                  <a:pt x="52" y="51"/>
                  <a:pt x="52" y="51"/>
                </a:cubicBezTo>
                <a:cubicBezTo>
                  <a:pt x="52" y="45"/>
                  <a:pt x="52" y="45"/>
                  <a:pt x="52" y="45"/>
                </a:cubicBezTo>
                <a:cubicBezTo>
                  <a:pt x="58" y="45"/>
                  <a:pt x="58" y="45"/>
                  <a:pt x="58" y="45"/>
                </a:cubicBezTo>
                <a:cubicBezTo>
                  <a:pt x="59" y="45"/>
                  <a:pt x="59" y="45"/>
                  <a:pt x="59" y="44"/>
                </a:cubicBezTo>
                <a:cubicBezTo>
                  <a:pt x="59" y="44"/>
                  <a:pt x="59" y="43"/>
                  <a:pt x="58" y="43"/>
                </a:cubicBezTo>
                <a:cubicBezTo>
                  <a:pt x="52" y="43"/>
                  <a:pt x="52" y="43"/>
                  <a:pt x="52" y="43"/>
                </a:cubicBezTo>
                <a:cubicBezTo>
                  <a:pt x="53" y="42"/>
                  <a:pt x="54" y="41"/>
                  <a:pt x="56" y="41"/>
                </a:cubicBezTo>
                <a:cubicBezTo>
                  <a:pt x="64" y="41"/>
                  <a:pt x="64" y="41"/>
                  <a:pt x="64" y="41"/>
                </a:cubicBezTo>
                <a:cubicBezTo>
                  <a:pt x="64" y="43"/>
                  <a:pt x="63" y="45"/>
                  <a:pt x="62" y="45"/>
                </a:cubicBezTo>
                <a:cubicBezTo>
                  <a:pt x="56" y="51"/>
                  <a:pt x="56" y="51"/>
                  <a:pt x="56" y="51"/>
                </a:cubicBezTo>
                <a:cubicBezTo>
                  <a:pt x="56" y="52"/>
                  <a:pt x="54" y="52"/>
                  <a:pt x="52" y="53"/>
                </a:cubicBezTo>
                <a:close/>
                <a:moveTo>
                  <a:pt x="56" y="39"/>
                </a:moveTo>
                <a:cubicBezTo>
                  <a:pt x="53" y="39"/>
                  <a:pt x="51" y="41"/>
                  <a:pt x="50" y="43"/>
                </a:cubicBezTo>
                <a:cubicBezTo>
                  <a:pt x="33" y="43"/>
                  <a:pt x="33" y="43"/>
                  <a:pt x="33" y="43"/>
                </a:cubicBezTo>
                <a:cubicBezTo>
                  <a:pt x="32" y="43"/>
                  <a:pt x="32" y="44"/>
                  <a:pt x="32" y="44"/>
                </a:cubicBezTo>
                <a:cubicBezTo>
                  <a:pt x="32" y="45"/>
                  <a:pt x="32" y="45"/>
                  <a:pt x="33" y="45"/>
                </a:cubicBezTo>
                <a:cubicBezTo>
                  <a:pt x="50" y="45"/>
                  <a:pt x="50" y="45"/>
                  <a:pt x="50" y="45"/>
                </a:cubicBezTo>
                <a:cubicBezTo>
                  <a:pt x="50" y="51"/>
                  <a:pt x="50" y="51"/>
                  <a:pt x="50" y="51"/>
                </a:cubicBezTo>
                <a:cubicBezTo>
                  <a:pt x="48" y="53"/>
                  <a:pt x="48" y="53"/>
                  <a:pt x="48" y="53"/>
                </a:cubicBezTo>
                <a:cubicBezTo>
                  <a:pt x="31" y="53"/>
                  <a:pt x="31" y="53"/>
                  <a:pt x="31" y="53"/>
                </a:cubicBezTo>
                <a:cubicBezTo>
                  <a:pt x="28" y="53"/>
                  <a:pt x="26" y="51"/>
                  <a:pt x="26" y="49"/>
                </a:cubicBezTo>
                <a:cubicBezTo>
                  <a:pt x="26" y="7"/>
                  <a:pt x="26" y="7"/>
                  <a:pt x="26" y="7"/>
                </a:cubicBezTo>
                <a:cubicBezTo>
                  <a:pt x="26" y="5"/>
                  <a:pt x="28" y="3"/>
                  <a:pt x="31" y="3"/>
                </a:cubicBezTo>
                <a:cubicBezTo>
                  <a:pt x="60" y="3"/>
                  <a:pt x="60" y="3"/>
                  <a:pt x="60" y="3"/>
                </a:cubicBezTo>
                <a:cubicBezTo>
                  <a:pt x="63" y="3"/>
                  <a:pt x="65" y="5"/>
                  <a:pt x="65" y="7"/>
                </a:cubicBezTo>
                <a:cubicBezTo>
                  <a:pt x="65" y="38"/>
                  <a:pt x="65" y="38"/>
                  <a:pt x="65" y="38"/>
                </a:cubicBezTo>
                <a:cubicBezTo>
                  <a:pt x="65" y="38"/>
                  <a:pt x="65" y="39"/>
                  <a:pt x="65" y="39"/>
                </a:cubicBezTo>
                <a:lnTo>
                  <a:pt x="56" y="39"/>
                </a:lnTo>
                <a:close/>
                <a:moveTo>
                  <a:pt x="12" y="22"/>
                </a:moveTo>
                <a:cubicBezTo>
                  <a:pt x="10" y="22"/>
                  <a:pt x="10" y="22"/>
                  <a:pt x="10" y="22"/>
                </a:cubicBezTo>
                <a:cubicBezTo>
                  <a:pt x="9" y="22"/>
                  <a:pt x="9" y="23"/>
                  <a:pt x="9" y="23"/>
                </a:cubicBezTo>
                <a:cubicBezTo>
                  <a:pt x="9" y="24"/>
                  <a:pt x="9" y="24"/>
                  <a:pt x="10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30"/>
                  <a:pt x="12" y="30"/>
                  <a:pt x="12" y="30"/>
                </a:cubicBezTo>
                <a:cubicBezTo>
                  <a:pt x="10" y="30"/>
                  <a:pt x="10" y="30"/>
                  <a:pt x="10" y="30"/>
                </a:cubicBezTo>
                <a:cubicBezTo>
                  <a:pt x="9" y="30"/>
                  <a:pt x="9" y="31"/>
                  <a:pt x="9" y="31"/>
                </a:cubicBezTo>
                <a:cubicBezTo>
                  <a:pt x="9" y="32"/>
                  <a:pt x="9" y="32"/>
                  <a:pt x="10" y="32"/>
                </a:cubicBezTo>
                <a:cubicBezTo>
                  <a:pt x="12" y="32"/>
                  <a:pt x="12" y="32"/>
                  <a:pt x="12" y="32"/>
                </a:cubicBezTo>
                <a:cubicBezTo>
                  <a:pt x="12" y="38"/>
                  <a:pt x="12" y="38"/>
                  <a:pt x="12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9" y="38"/>
                  <a:pt x="9" y="39"/>
                  <a:pt x="9" y="39"/>
                </a:cubicBezTo>
                <a:cubicBezTo>
                  <a:pt x="9" y="40"/>
                  <a:pt x="9" y="40"/>
                  <a:pt x="10" y="40"/>
                </a:cubicBezTo>
                <a:cubicBezTo>
                  <a:pt x="12" y="40"/>
                  <a:pt x="12" y="40"/>
                  <a:pt x="12" y="40"/>
                </a:cubicBezTo>
                <a:cubicBezTo>
                  <a:pt x="12" y="46"/>
                  <a:pt x="12" y="46"/>
                  <a:pt x="12" y="46"/>
                </a:cubicBezTo>
                <a:cubicBezTo>
                  <a:pt x="10" y="46"/>
                  <a:pt x="10" y="46"/>
                  <a:pt x="10" y="46"/>
                </a:cubicBezTo>
                <a:cubicBezTo>
                  <a:pt x="9" y="46"/>
                  <a:pt x="9" y="47"/>
                  <a:pt x="9" y="47"/>
                </a:cubicBezTo>
                <a:cubicBezTo>
                  <a:pt x="9" y="48"/>
                  <a:pt x="9" y="48"/>
                  <a:pt x="10" y="48"/>
                </a:cubicBezTo>
                <a:cubicBezTo>
                  <a:pt x="12" y="48"/>
                  <a:pt x="12" y="48"/>
                  <a:pt x="12" y="48"/>
                </a:cubicBezTo>
                <a:cubicBezTo>
                  <a:pt x="12" y="54"/>
                  <a:pt x="12" y="54"/>
                  <a:pt x="12" y="54"/>
                </a:cubicBezTo>
                <a:cubicBezTo>
                  <a:pt x="12" y="54"/>
                  <a:pt x="12" y="54"/>
                  <a:pt x="12" y="54"/>
                </a:cubicBezTo>
                <a:cubicBezTo>
                  <a:pt x="10" y="54"/>
                  <a:pt x="10" y="54"/>
                  <a:pt x="10" y="54"/>
                </a:cubicBezTo>
                <a:cubicBezTo>
                  <a:pt x="9" y="54"/>
                  <a:pt x="9" y="55"/>
                  <a:pt x="9" y="55"/>
                </a:cubicBezTo>
                <a:cubicBezTo>
                  <a:pt x="9" y="56"/>
                  <a:pt x="9" y="56"/>
                  <a:pt x="10" y="56"/>
                </a:cubicBezTo>
                <a:cubicBezTo>
                  <a:pt x="13" y="56"/>
                  <a:pt x="13" y="56"/>
                  <a:pt x="13" y="56"/>
                </a:cubicBezTo>
                <a:cubicBezTo>
                  <a:pt x="14" y="59"/>
                  <a:pt x="16" y="61"/>
                  <a:pt x="19" y="61"/>
                </a:cubicBezTo>
                <a:cubicBezTo>
                  <a:pt x="27" y="61"/>
                  <a:pt x="27" y="61"/>
                  <a:pt x="27" y="61"/>
                </a:cubicBezTo>
                <a:cubicBezTo>
                  <a:pt x="27" y="64"/>
                  <a:pt x="27" y="64"/>
                  <a:pt x="27" y="64"/>
                </a:cubicBezTo>
                <a:cubicBezTo>
                  <a:pt x="26" y="64"/>
                  <a:pt x="26" y="64"/>
                  <a:pt x="25" y="64"/>
                </a:cubicBezTo>
                <a:cubicBezTo>
                  <a:pt x="7" y="64"/>
                  <a:pt x="7" y="64"/>
                  <a:pt x="7" y="64"/>
                </a:cubicBezTo>
                <a:cubicBezTo>
                  <a:pt x="5" y="64"/>
                  <a:pt x="3" y="62"/>
                  <a:pt x="3" y="60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6"/>
                  <a:pt x="5" y="14"/>
                  <a:pt x="7" y="14"/>
                </a:cubicBezTo>
                <a:cubicBezTo>
                  <a:pt x="12" y="14"/>
                  <a:pt x="12" y="14"/>
                  <a:pt x="12" y="14"/>
                </a:cubicBezTo>
                <a:lnTo>
                  <a:pt x="12" y="22"/>
                </a:lnTo>
                <a:close/>
                <a:moveTo>
                  <a:pt x="29" y="64"/>
                </a:moveTo>
                <a:cubicBezTo>
                  <a:pt x="29" y="61"/>
                  <a:pt x="29" y="61"/>
                  <a:pt x="29" y="61"/>
                </a:cubicBezTo>
                <a:cubicBezTo>
                  <a:pt x="34" y="61"/>
                  <a:pt x="34" y="61"/>
                  <a:pt x="34" y="61"/>
                </a:cubicBezTo>
                <a:cubicBezTo>
                  <a:pt x="33" y="62"/>
                  <a:pt x="33" y="62"/>
                  <a:pt x="33" y="62"/>
                </a:cubicBezTo>
                <a:cubicBezTo>
                  <a:pt x="32" y="63"/>
                  <a:pt x="31" y="63"/>
                  <a:pt x="29" y="64"/>
                </a:cubicBezTo>
                <a:close/>
                <a:moveTo>
                  <a:pt x="19" y="59"/>
                </a:moveTo>
                <a:cubicBezTo>
                  <a:pt x="16" y="59"/>
                  <a:pt x="14" y="57"/>
                  <a:pt x="14" y="54"/>
                </a:cubicBezTo>
                <a:cubicBezTo>
                  <a:pt x="14" y="13"/>
                  <a:pt x="14" y="13"/>
                  <a:pt x="14" y="13"/>
                </a:cubicBezTo>
                <a:cubicBezTo>
                  <a:pt x="14" y="10"/>
                  <a:pt x="16" y="8"/>
                  <a:pt x="19" y="8"/>
                </a:cubicBezTo>
                <a:cubicBezTo>
                  <a:pt x="24" y="8"/>
                  <a:pt x="24" y="8"/>
                  <a:pt x="24" y="8"/>
                </a:cubicBezTo>
                <a:cubicBezTo>
                  <a:pt x="24" y="17"/>
                  <a:pt x="24" y="17"/>
                  <a:pt x="24" y="17"/>
                </a:cubicBezTo>
                <a:cubicBezTo>
                  <a:pt x="21" y="17"/>
                  <a:pt x="21" y="17"/>
                  <a:pt x="21" y="17"/>
                </a:cubicBezTo>
                <a:cubicBezTo>
                  <a:pt x="21" y="17"/>
                  <a:pt x="20" y="17"/>
                  <a:pt x="20" y="18"/>
                </a:cubicBezTo>
                <a:cubicBezTo>
                  <a:pt x="20" y="18"/>
                  <a:pt x="21" y="19"/>
                  <a:pt x="21" y="19"/>
                </a:cubicBezTo>
                <a:cubicBezTo>
                  <a:pt x="24" y="19"/>
                  <a:pt x="24" y="19"/>
                  <a:pt x="24" y="19"/>
                </a:cubicBezTo>
                <a:cubicBezTo>
                  <a:pt x="24" y="25"/>
                  <a:pt x="24" y="25"/>
                  <a:pt x="24" y="25"/>
                </a:cubicBezTo>
                <a:cubicBezTo>
                  <a:pt x="21" y="25"/>
                  <a:pt x="21" y="25"/>
                  <a:pt x="21" y="25"/>
                </a:cubicBezTo>
                <a:cubicBezTo>
                  <a:pt x="21" y="25"/>
                  <a:pt x="20" y="25"/>
                  <a:pt x="20" y="26"/>
                </a:cubicBezTo>
                <a:cubicBezTo>
                  <a:pt x="20" y="26"/>
                  <a:pt x="21" y="27"/>
                  <a:pt x="21" y="27"/>
                </a:cubicBezTo>
                <a:cubicBezTo>
                  <a:pt x="24" y="27"/>
                  <a:pt x="24" y="27"/>
                  <a:pt x="24" y="27"/>
                </a:cubicBezTo>
                <a:cubicBezTo>
                  <a:pt x="24" y="33"/>
                  <a:pt x="24" y="33"/>
                  <a:pt x="24" y="33"/>
                </a:cubicBezTo>
                <a:cubicBezTo>
                  <a:pt x="21" y="33"/>
                  <a:pt x="21" y="33"/>
                  <a:pt x="21" y="33"/>
                </a:cubicBezTo>
                <a:cubicBezTo>
                  <a:pt x="21" y="33"/>
                  <a:pt x="20" y="33"/>
                  <a:pt x="20" y="34"/>
                </a:cubicBezTo>
                <a:cubicBezTo>
                  <a:pt x="20" y="34"/>
                  <a:pt x="21" y="35"/>
                  <a:pt x="21" y="35"/>
                </a:cubicBezTo>
                <a:cubicBezTo>
                  <a:pt x="24" y="35"/>
                  <a:pt x="24" y="35"/>
                  <a:pt x="24" y="35"/>
                </a:cubicBezTo>
                <a:cubicBezTo>
                  <a:pt x="24" y="41"/>
                  <a:pt x="24" y="41"/>
                  <a:pt x="24" y="41"/>
                </a:cubicBezTo>
                <a:cubicBezTo>
                  <a:pt x="21" y="41"/>
                  <a:pt x="21" y="41"/>
                  <a:pt x="21" y="41"/>
                </a:cubicBezTo>
                <a:cubicBezTo>
                  <a:pt x="21" y="41"/>
                  <a:pt x="20" y="41"/>
                  <a:pt x="20" y="42"/>
                </a:cubicBezTo>
                <a:cubicBezTo>
                  <a:pt x="20" y="42"/>
                  <a:pt x="21" y="43"/>
                  <a:pt x="21" y="43"/>
                </a:cubicBezTo>
                <a:cubicBezTo>
                  <a:pt x="24" y="43"/>
                  <a:pt x="24" y="43"/>
                  <a:pt x="24" y="43"/>
                </a:cubicBezTo>
                <a:cubicBezTo>
                  <a:pt x="24" y="49"/>
                  <a:pt x="24" y="49"/>
                  <a:pt x="24" y="49"/>
                </a:cubicBezTo>
                <a:cubicBezTo>
                  <a:pt x="24" y="49"/>
                  <a:pt x="24" y="49"/>
                  <a:pt x="24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49"/>
                  <a:pt x="20" y="49"/>
                  <a:pt x="20" y="50"/>
                </a:cubicBezTo>
                <a:cubicBezTo>
                  <a:pt x="20" y="50"/>
                  <a:pt x="21" y="51"/>
                  <a:pt x="21" y="51"/>
                </a:cubicBezTo>
                <a:cubicBezTo>
                  <a:pt x="24" y="51"/>
                  <a:pt x="24" y="51"/>
                  <a:pt x="24" y="51"/>
                </a:cubicBezTo>
                <a:cubicBezTo>
                  <a:pt x="25" y="53"/>
                  <a:pt x="28" y="55"/>
                  <a:pt x="31" y="55"/>
                </a:cubicBezTo>
                <a:cubicBezTo>
                  <a:pt x="38" y="55"/>
                  <a:pt x="38" y="55"/>
                  <a:pt x="38" y="55"/>
                </a:cubicBezTo>
                <a:cubicBezTo>
                  <a:pt x="38" y="57"/>
                  <a:pt x="38" y="57"/>
                  <a:pt x="38" y="57"/>
                </a:cubicBezTo>
                <a:cubicBezTo>
                  <a:pt x="37" y="59"/>
                  <a:pt x="37" y="59"/>
                  <a:pt x="37" y="59"/>
                </a:cubicBezTo>
                <a:lnTo>
                  <a:pt x="19" y="59"/>
                </a:lnTo>
                <a:close/>
                <a:moveTo>
                  <a:pt x="40" y="58"/>
                </a:moveTo>
                <a:cubicBezTo>
                  <a:pt x="40" y="58"/>
                  <a:pt x="40" y="58"/>
                  <a:pt x="40" y="58"/>
                </a:cubicBezTo>
                <a:cubicBezTo>
                  <a:pt x="41" y="57"/>
                  <a:pt x="41" y="57"/>
                  <a:pt x="40" y="57"/>
                </a:cubicBezTo>
                <a:cubicBezTo>
                  <a:pt x="40" y="55"/>
                  <a:pt x="40" y="55"/>
                  <a:pt x="40" y="55"/>
                </a:cubicBezTo>
                <a:cubicBezTo>
                  <a:pt x="46" y="55"/>
                  <a:pt x="46" y="55"/>
                  <a:pt x="46" y="55"/>
                </a:cubicBezTo>
                <a:cubicBezTo>
                  <a:pt x="45" y="56"/>
                  <a:pt x="45" y="56"/>
                  <a:pt x="45" y="56"/>
                </a:cubicBezTo>
                <a:cubicBezTo>
                  <a:pt x="44" y="57"/>
                  <a:pt x="42" y="58"/>
                  <a:pt x="40" y="58"/>
                </a:cubicBezTo>
                <a:close/>
                <a:moveTo>
                  <a:pt x="59" y="12"/>
                </a:moveTo>
                <a:cubicBezTo>
                  <a:pt x="59" y="12"/>
                  <a:pt x="59" y="13"/>
                  <a:pt x="58" y="13"/>
                </a:cubicBezTo>
                <a:cubicBezTo>
                  <a:pt x="33" y="13"/>
                  <a:pt x="33" y="13"/>
                  <a:pt x="33" y="13"/>
                </a:cubicBezTo>
                <a:cubicBezTo>
                  <a:pt x="32" y="13"/>
                  <a:pt x="32" y="12"/>
                  <a:pt x="32" y="12"/>
                </a:cubicBezTo>
                <a:cubicBezTo>
                  <a:pt x="32" y="11"/>
                  <a:pt x="32" y="11"/>
                  <a:pt x="33" y="11"/>
                </a:cubicBezTo>
                <a:cubicBezTo>
                  <a:pt x="58" y="11"/>
                  <a:pt x="58" y="11"/>
                  <a:pt x="58" y="11"/>
                </a:cubicBezTo>
                <a:cubicBezTo>
                  <a:pt x="59" y="11"/>
                  <a:pt x="59" y="11"/>
                  <a:pt x="59" y="12"/>
                </a:cubicBezTo>
                <a:close/>
                <a:moveTo>
                  <a:pt x="59" y="20"/>
                </a:moveTo>
                <a:cubicBezTo>
                  <a:pt x="59" y="21"/>
                  <a:pt x="59" y="21"/>
                  <a:pt x="58" y="21"/>
                </a:cubicBezTo>
                <a:cubicBezTo>
                  <a:pt x="33" y="21"/>
                  <a:pt x="33" y="21"/>
                  <a:pt x="33" y="21"/>
                </a:cubicBezTo>
                <a:cubicBezTo>
                  <a:pt x="32" y="21"/>
                  <a:pt x="32" y="21"/>
                  <a:pt x="32" y="20"/>
                </a:cubicBezTo>
                <a:cubicBezTo>
                  <a:pt x="32" y="19"/>
                  <a:pt x="32" y="19"/>
                  <a:pt x="33" y="19"/>
                </a:cubicBezTo>
                <a:cubicBezTo>
                  <a:pt x="58" y="19"/>
                  <a:pt x="58" y="19"/>
                  <a:pt x="58" y="19"/>
                </a:cubicBezTo>
                <a:cubicBezTo>
                  <a:pt x="59" y="19"/>
                  <a:pt x="59" y="19"/>
                  <a:pt x="59" y="20"/>
                </a:cubicBezTo>
                <a:close/>
                <a:moveTo>
                  <a:pt x="59" y="28"/>
                </a:moveTo>
                <a:cubicBezTo>
                  <a:pt x="59" y="29"/>
                  <a:pt x="59" y="29"/>
                  <a:pt x="58" y="29"/>
                </a:cubicBezTo>
                <a:cubicBezTo>
                  <a:pt x="33" y="29"/>
                  <a:pt x="33" y="29"/>
                  <a:pt x="33" y="29"/>
                </a:cubicBezTo>
                <a:cubicBezTo>
                  <a:pt x="32" y="29"/>
                  <a:pt x="32" y="29"/>
                  <a:pt x="32" y="28"/>
                </a:cubicBezTo>
                <a:cubicBezTo>
                  <a:pt x="32" y="27"/>
                  <a:pt x="32" y="27"/>
                  <a:pt x="33" y="27"/>
                </a:cubicBezTo>
                <a:cubicBezTo>
                  <a:pt x="58" y="27"/>
                  <a:pt x="58" y="27"/>
                  <a:pt x="58" y="27"/>
                </a:cubicBezTo>
                <a:cubicBezTo>
                  <a:pt x="59" y="27"/>
                  <a:pt x="59" y="27"/>
                  <a:pt x="59" y="28"/>
                </a:cubicBezTo>
                <a:close/>
                <a:moveTo>
                  <a:pt x="59" y="36"/>
                </a:moveTo>
                <a:cubicBezTo>
                  <a:pt x="59" y="37"/>
                  <a:pt x="59" y="37"/>
                  <a:pt x="58" y="37"/>
                </a:cubicBezTo>
                <a:cubicBezTo>
                  <a:pt x="33" y="37"/>
                  <a:pt x="33" y="37"/>
                  <a:pt x="33" y="37"/>
                </a:cubicBezTo>
                <a:cubicBezTo>
                  <a:pt x="32" y="37"/>
                  <a:pt x="32" y="37"/>
                  <a:pt x="32" y="36"/>
                </a:cubicBezTo>
                <a:cubicBezTo>
                  <a:pt x="32" y="36"/>
                  <a:pt x="32" y="35"/>
                  <a:pt x="33" y="35"/>
                </a:cubicBezTo>
                <a:cubicBezTo>
                  <a:pt x="58" y="35"/>
                  <a:pt x="58" y="35"/>
                  <a:pt x="58" y="35"/>
                </a:cubicBezTo>
                <a:cubicBezTo>
                  <a:pt x="59" y="35"/>
                  <a:pt x="59" y="36"/>
                  <a:pt x="59" y="36"/>
                </a:cubicBezTo>
                <a:close/>
              </a:path>
            </a:pathLst>
          </a:custGeom>
          <a:solidFill>
            <a:srgbClr val="E7E6E6">
              <a:lumMod val="75000"/>
              <a:alpha val="75000"/>
            </a:srgbClr>
          </a:solidFill>
          <a:ln>
            <a:noFill/>
          </a:ln>
        </p:spPr>
        <p:txBody>
          <a:bodyPr vert="horz" wrap="square" lIns="91412" tIns="45707" rIns="91412" bIns="45707" numCol="1" anchor="t" anchorCtr="0" compatLnSpc="1"/>
          <a:lstStyle/>
          <a:p>
            <a:pPr defTabSz="1218565">
              <a:defRPr/>
            </a:pPr>
            <a:endParaRPr lang="en-US" sz="1800" kern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22" name="Freeform 28"/>
          <p:cNvSpPr>
            <a:spLocks noEditPoints="1"/>
          </p:cNvSpPr>
          <p:nvPr/>
        </p:nvSpPr>
        <p:spPr bwMode="auto">
          <a:xfrm>
            <a:off x="6651625" y="3888105"/>
            <a:ext cx="450215" cy="365760"/>
          </a:xfrm>
          <a:custGeom>
            <a:avLst/>
            <a:gdLst>
              <a:gd name="T0" fmla="*/ 26 w 74"/>
              <a:gd name="T1" fmla="*/ 0 h 60"/>
              <a:gd name="T2" fmla="*/ 19 w 74"/>
              <a:gd name="T3" fmla="*/ 53 h 60"/>
              <a:gd name="T4" fmla="*/ 49 w 74"/>
              <a:gd name="T5" fmla="*/ 60 h 60"/>
              <a:gd name="T6" fmla="*/ 56 w 74"/>
              <a:gd name="T7" fmla="*/ 7 h 60"/>
              <a:gd name="T8" fmla="*/ 53 w 74"/>
              <a:gd name="T9" fmla="*/ 7 h 60"/>
              <a:gd name="T10" fmla="*/ 49 w 74"/>
              <a:gd name="T11" fmla="*/ 57 h 60"/>
              <a:gd name="T12" fmla="*/ 22 w 74"/>
              <a:gd name="T13" fmla="*/ 53 h 60"/>
              <a:gd name="T14" fmla="*/ 26 w 74"/>
              <a:gd name="T15" fmla="*/ 3 h 60"/>
              <a:gd name="T16" fmla="*/ 53 w 74"/>
              <a:gd name="T17" fmla="*/ 7 h 60"/>
              <a:gd name="T18" fmla="*/ 25 w 74"/>
              <a:gd name="T19" fmla="*/ 6 h 60"/>
              <a:gd name="T20" fmla="*/ 24 w 74"/>
              <a:gd name="T21" fmla="*/ 50 h 60"/>
              <a:gd name="T22" fmla="*/ 50 w 74"/>
              <a:gd name="T23" fmla="*/ 51 h 60"/>
              <a:gd name="T24" fmla="*/ 51 w 74"/>
              <a:gd name="T25" fmla="*/ 7 h 60"/>
              <a:gd name="T26" fmla="*/ 49 w 74"/>
              <a:gd name="T27" fmla="*/ 49 h 60"/>
              <a:gd name="T28" fmla="*/ 26 w 74"/>
              <a:gd name="T29" fmla="*/ 8 h 60"/>
              <a:gd name="T30" fmla="*/ 49 w 74"/>
              <a:gd name="T31" fmla="*/ 49 h 60"/>
              <a:gd name="T32" fmla="*/ 37 w 74"/>
              <a:gd name="T33" fmla="*/ 56 h 60"/>
              <a:gd name="T34" fmla="*/ 37 w 74"/>
              <a:gd name="T35" fmla="*/ 52 h 60"/>
              <a:gd name="T36" fmla="*/ 74 w 74"/>
              <a:gd name="T37" fmla="*/ 23 h 60"/>
              <a:gd name="T38" fmla="*/ 67 w 74"/>
              <a:gd name="T39" fmla="*/ 41 h 60"/>
              <a:gd name="T40" fmla="*/ 66 w 74"/>
              <a:gd name="T41" fmla="*/ 39 h 60"/>
              <a:gd name="T42" fmla="*/ 66 w 74"/>
              <a:gd name="T43" fmla="*/ 7 h 60"/>
              <a:gd name="T44" fmla="*/ 68 w 74"/>
              <a:gd name="T45" fmla="*/ 6 h 60"/>
              <a:gd name="T46" fmla="*/ 69 w 74"/>
              <a:gd name="T47" fmla="*/ 23 h 60"/>
              <a:gd name="T48" fmla="*/ 64 w 74"/>
              <a:gd name="T49" fmla="*/ 37 h 60"/>
              <a:gd name="T50" fmla="*/ 63 w 74"/>
              <a:gd name="T51" fmla="*/ 35 h 60"/>
              <a:gd name="T52" fmla="*/ 63 w 74"/>
              <a:gd name="T53" fmla="*/ 11 h 60"/>
              <a:gd name="T54" fmla="*/ 65 w 74"/>
              <a:gd name="T55" fmla="*/ 10 h 60"/>
              <a:gd name="T56" fmla="*/ 64 w 74"/>
              <a:gd name="T57" fmla="*/ 23 h 60"/>
              <a:gd name="T58" fmla="*/ 60 w 74"/>
              <a:gd name="T59" fmla="*/ 33 h 60"/>
              <a:gd name="T60" fmla="*/ 60 w 74"/>
              <a:gd name="T61" fmla="*/ 31 h 60"/>
              <a:gd name="T62" fmla="*/ 60 w 74"/>
              <a:gd name="T63" fmla="*/ 15 h 60"/>
              <a:gd name="T64" fmla="*/ 61 w 74"/>
              <a:gd name="T65" fmla="*/ 14 h 60"/>
              <a:gd name="T66" fmla="*/ 8 w 74"/>
              <a:gd name="T67" fmla="*/ 39 h 60"/>
              <a:gd name="T68" fmla="*/ 7 w 74"/>
              <a:gd name="T69" fmla="*/ 41 h 60"/>
              <a:gd name="T70" fmla="*/ 0 w 74"/>
              <a:gd name="T71" fmla="*/ 23 h 60"/>
              <a:gd name="T72" fmla="*/ 8 w 74"/>
              <a:gd name="T73" fmla="*/ 6 h 60"/>
              <a:gd name="T74" fmla="*/ 2 w 74"/>
              <a:gd name="T75" fmla="*/ 23 h 60"/>
              <a:gd name="T76" fmla="*/ 12 w 74"/>
              <a:gd name="T77" fmla="*/ 35 h 60"/>
              <a:gd name="T78" fmla="*/ 11 w 74"/>
              <a:gd name="T79" fmla="*/ 37 h 60"/>
              <a:gd name="T80" fmla="*/ 6 w 74"/>
              <a:gd name="T81" fmla="*/ 23 h 60"/>
              <a:gd name="T82" fmla="*/ 11 w 74"/>
              <a:gd name="T83" fmla="*/ 10 h 60"/>
              <a:gd name="T84" fmla="*/ 8 w 74"/>
              <a:gd name="T85" fmla="*/ 23 h 60"/>
              <a:gd name="T86" fmla="*/ 15 w 74"/>
              <a:gd name="T87" fmla="*/ 15 h 60"/>
              <a:gd name="T88" fmla="*/ 15 w 74"/>
              <a:gd name="T89" fmla="*/ 31 h 60"/>
              <a:gd name="T90" fmla="*/ 14 w 74"/>
              <a:gd name="T91" fmla="*/ 33 h 60"/>
              <a:gd name="T92" fmla="*/ 11 w 74"/>
              <a:gd name="T93" fmla="*/ 23 h 60"/>
              <a:gd name="T94" fmla="*/ 15 w 74"/>
              <a:gd name="T95" fmla="*/ 14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4" h="60">
                <a:moveTo>
                  <a:pt x="49" y="0"/>
                </a:moveTo>
                <a:cubicBezTo>
                  <a:pt x="26" y="0"/>
                  <a:pt x="26" y="0"/>
                  <a:pt x="26" y="0"/>
                </a:cubicBezTo>
                <a:cubicBezTo>
                  <a:pt x="22" y="0"/>
                  <a:pt x="19" y="3"/>
                  <a:pt x="19" y="7"/>
                </a:cubicBezTo>
                <a:cubicBezTo>
                  <a:pt x="19" y="53"/>
                  <a:pt x="19" y="53"/>
                  <a:pt x="19" y="53"/>
                </a:cubicBezTo>
                <a:cubicBezTo>
                  <a:pt x="19" y="56"/>
                  <a:pt x="22" y="60"/>
                  <a:pt x="26" y="60"/>
                </a:cubicBezTo>
                <a:cubicBezTo>
                  <a:pt x="49" y="60"/>
                  <a:pt x="49" y="60"/>
                  <a:pt x="49" y="60"/>
                </a:cubicBezTo>
                <a:cubicBezTo>
                  <a:pt x="53" y="60"/>
                  <a:pt x="56" y="56"/>
                  <a:pt x="56" y="53"/>
                </a:cubicBezTo>
                <a:cubicBezTo>
                  <a:pt x="56" y="7"/>
                  <a:pt x="56" y="7"/>
                  <a:pt x="56" y="7"/>
                </a:cubicBezTo>
                <a:cubicBezTo>
                  <a:pt x="56" y="3"/>
                  <a:pt x="53" y="0"/>
                  <a:pt x="49" y="0"/>
                </a:cubicBezTo>
                <a:close/>
                <a:moveTo>
                  <a:pt x="53" y="7"/>
                </a:moveTo>
                <a:cubicBezTo>
                  <a:pt x="53" y="53"/>
                  <a:pt x="53" y="53"/>
                  <a:pt x="53" y="53"/>
                </a:cubicBezTo>
                <a:cubicBezTo>
                  <a:pt x="53" y="55"/>
                  <a:pt x="51" y="57"/>
                  <a:pt x="49" y="57"/>
                </a:cubicBezTo>
                <a:cubicBezTo>
                  <a:pt x="26" y="57"/>
                  <a:pt x="26" y="57"/>
                  <a:pt x="26" y="57"/>
                </a:cubicBezTo>
                <a:cubicBezTo>
                  <a:pt x="24" y="57"/>
                  <a:pt x="22" y="55"/>
                  <a:pt x="22" y="53"/>
                </a:cubicBezTo>
                <a:cubicBezTo>
                  <a:pt x="22" y="7"/>
                  <a:pt x="22" y="7"/>
                  <a:pt x="22" y="7"/>
                </a:cubicBezTo>
                <a:cubicBezTo>
                  <a:pt x="22" y="5"/>
                  <a:pt x="24" y="3"/>
                  <a:pt x="26" y="3"/>
                </a:cubicBezTo>
                <a:cubicBezTo>
                  <a:pt x="49" y="3"/>
                  <a:pt x="49" y="3"/>
                  <a:pt x="49" y="3"/>
                </a:cubicBezTo>
                <a:cubicBezTo>
                  <a:pt x="51" y="3"/>
                  <a:pt x="53" y="5"/>
                  <a:pt x="53" y="7"/>
                </a:cubicBezTo>
                <a:close/>
                <a:moveTo>
                  <a:pt x="50" y="6"/>
                </a:moveTo>
                <a:cubicBezTo>
                  <a:pt x="25" y="6"/>
                  <a:pt x="25" y="6"/>
                  <a:pt x="25" y="6"/>
                </a:cubicBezTo>
                <a:cubicBezTo>
                  <a:pt x="24" y="6"/>
                  <a:pt x="24" y="6"/>
                  <a:pt x="24" y="7"/>
                </a:cubicBezTo>
                <a:cubicBezTo>
                  <a:pt x="24" y="50"/>
                  <a:pt x="24" y="50"/>
                  <a:pt x="24" y="50"/>
                </a:cubicBezTo>
                <a:cubicBezTo>
                  <a:pt x="24" y="51"/>
                  <a:pt x="24" y="51"/>
                  <a:pt x="25" y="51"/>
                </a:cubicBezTo>
                <a:cubicBezTo>
                  <a:pt x="50" y="51"/>
                  <a:pt x="50" y="51"/>
                  <a:pt x="50" y="51"/>
                </a:cubicBezTo>
                <a:cubicBezTo>
                  <a:pt x="50" y="51"/>
                  <a:pt x="51" y="51"/>
                  <a:pt x="51" y="50"/>
                </a:cubicBezTo>
                <a:cubicBezTo>
                  <a:pt x="51" y="7"/>
                  <a:pt x="51" y="7"/>
                  <a:pt x="51" y="7"/>
                </a:cubicBezTo>
                <a:cubicBezTo>
                  <a:pt x="51" y="6"/>
                  <a:pt x="50" y="6"/>
                  <a:pt x="50" y="6"/>
                </a:cubicBezTo>
                <a:close/>
                <a:moveTo>
                  <a:pt x="49" y="49"/>
                </a:moveTo>
                <a:cubicBezTo>
                  <a:pt x="26" y="49"/>
                  <a:pt x="26" y="49"/>
                  <a:pt x="26" y="49"/>
                </a:cubicBezTo>
                <a:cubicBezTo>
                  <a:pt x="26" y="8"/>
                  <a:pt x="26" y="8"/>
                  <a:pt x="26" y="8"/>
                </a:cubicBezTo>
                <a:cubicBezTo>
                  <a:pt x="49" y="8"/>
                  <a:pt x="49" y="8"/>
                  <a:pt x="49" y="8"/>
                </a:cubicBezTo>
                <a:lnTo>
                  <a:pt x="49" y="49"/>
                </a:lnTo>
                <a:close/>
                <a:moveTo>
                  <a:pt x="39" y="54"/>
                </a:moveTo>
                <a:cubicBezTo>
                  <a:pt x="39" y="55"/>
                  <a:pt x="38" y="56"/>
                  <a:pt x="37" y="56"/>
                </a:cubicBezTo>
                <a:cubicBezTo>
                  <a:pt x="36" y="56"/>
                  <a:pt x="35" y="55"/>
                  <a:pt x="35" y="54"/>
                </a:cubicBezTo>
                <a:cubicBezTo>
                  <a:pt x="35" y="53"/>
                  <a:pt x="36" y="52"/>
                  <a:pt x="37" y="52"/>
                </a:cubicBezTo>
                <a:cubicBezTo>
                  <a:pt x="38" y="52"/>
                  <a:pt x="39" y="53"/>
                  <a:pt x="39" y="54"/>
                </a:cubicBezTo>
                <a:close/>
                <a:moveTo>
                  <a:pt x="74" y="23"/>
                </a:moveTo>
                <a:cubicBezTo>
                  <a:pt x="74" y="30"/>
                  <a:pt x="72" y="36"/>
                  <a:pt x="68" y="41"/>
                </a:cubicBezTo>
                <a:cubicBezTo>
                  <a:pt x="68" y="41"/>
                  <a:pt x="67" y="41"/>
                  <a:pt x="67" y="41"/>
                </a:cubicBezTo>
                <a:cubicBezTo>
                  <a:pt x="67" y="41"/>
                  <a:pt x="67" y="41"/>
                  <a:pt x="67" y="41"/>
                </a:cubicBezTo>
                <a:cubicBezTo>
                  <a:pt x="66" y="40"/>
                  <a:pt x="66" y="40"/>
                  <a:pt x="66" y="39"/>
                </a:cubicBezTo>
                <a:cubicBezTo>
                  <a:pt x="70" y="35"/>
                  <a:pt x="72" y="29"/>
                  <a:pt x="72" y="23"/>
                </a:cubicBezTo>
                <a:cubicBezTo>
                  <a:pt x="72" y="17"/>
                  <a:pt x="70" y="12"/>
                  <a:pt x="66" y="7"/>
                </a:cubicBezTo>
                <a:cubicBezTo>
                  <a:pt x="66" y="7"/>
                  <a:pt x="66" y="6"/>
                  <a:pt x="67" y="6"/>
                </a:cubicBezTo>
                <a:cubicBezTo>
                  <a:pt x="67" y="5"/>
                  <a:pt x="68" y="6"/>
                  <a:pt x="68" y="6"/>
                </a:cubicBezTo>
                <a:cubicBezTo>
                  <a:pt x="72" y="11"/>
                  <a:pt x="74" y="17"/>
                  <a:pt x="74" y="23"/>
                </a:cubicBezTo>
                <a:close/>
                <a:moveTo>
                  <a:pt x="69" y="23"/>
                </a:moveTo>
                <a:cubicBezTo>
                  <a:pt x="69" y="28"/>
                  <a:pt x="67" y="33"/>
                  <a:pt x="65" y="36"/>
                </a:cubicBezTo>
                <a:cubicBezTo>
                  <a:pt x="64" y="37"/>
                  <a:pt x="64" y="37"/>
                  <a:pt x="64" y="37"/>
                </a:cubicBezTo>
                <a:cubicBezTo>
                  <a:pt x="64" y="37"/>
                  <a:pt x="63" y="37"/>
                  <a:pt x="63" y="37"/>
                </a:cubicBezTo>
                <a:cubicBezTo>
                  <a:pt x="63" y="36"/>
                  <a:pt x="63" y="36"/>
                  <a:pt x="63" y="35"/>
                </a:cubicBezTo>
                <a:cubicBezTo>
                  <a:pt x="66" y="32"/>
                  <a:pt x="67" y="28"/>
                  <a:pt x="67" y="23"/>
                </a:cubicBezTo>
                <a:cubicBezTo>
                  <a:pt x="67" y="19"/>
                  <a:pt x="66" y="15"/>
                  <a:pt x="63" y="11"/>
                </a:cubicBezTo>
                <a:cubicBezTo>
                  <a:pt x="63" y="11"/>
                  <a:pt x="63" y="10"/>
                  <a:pt x="63" y="10"/>
                </a:cubicBezTo>
                <a:cubicBezTo>
                  <a:pt x="64" y="10"/>
                  <a:pt x="64" y="10"/>
                  <a:pt x="65" y="10"/>
                </a:cubicBezTo>
                <a:cubicBezTo>
                  <a:pt x="67" y="14"/>
                  <a:pt x="69" y="19"/>
                  <a:pt x="69" y="23"/>
                </a:cubicBezTo>
                <a:close/>
                <a:moveTo>
                  <a:pt x="64" y="23"/>
                </a:moveTo>
                <a:cubicBezTo>
                  <a:pt x="64" y="26"/>
                  <a:pt x="63" y="29"/>
                  <a:pt x="61" y="32"/>
                </a:cubicBezTo>
                <a:cubicBezTo>
                  <a:pt x="61" y="32"/>
                  <a:pt x="61" y="33"/>
                  <a:pt x="60" y="33"/>
                </a:cubicBezTo>
                <a:cubicBezTo>
                  <a:pt x="60" y="33"/>
                  <a:pt x="60" y="33"/>
                  <a:pt x="60" y="33"/>
                </a:cubicBezTo>
                <a:cubicBezTo>
                  <a:pt x="59" y="32"/>
                  <a:pt x="59" y="32"/>
                  <a:pt x="60" y="31"/>
                </a:cubicBezTo>
                <a:cubicBezTo>
                  <a:pt x="61" y="29"/>
                  <a:pt x="62" y="26"/>
                  <a:pt x="62" y="23"/>
                </a:cubicBezTo>
                <a:cubicBezTo>
                  <a:pt x="62" y="21"/>
                  <a:pt x="61" y="18"/>
                  <a:pt x="60" y="15"/>
                </a:cubicBezTo>
                <a:cubicBezTo>
                  <a:pt x="59" y="15"/>
                  <a:pt x="59" y="14"/>
                  <a:pt x="60" y="14"/>
                </a:cubicBezTo>
                <a:cubicBezTo>
                  <a:pt x="60" y="14"/>
                  <a:pt x="61" y="14"/>
                  <a:pt x="61" y="14"/>
                </a:cubicBezTo>
                <a:cubicBezTo>
                  <a:pt x="63" y="17"/>
                  <a:pt x="64" y="20"/>
                  <a:pt x="64" y="23"/>
                </a:cubicBezTo>
                <a:close/>
                <a:moveTo>
                  <a:pt x="8" y="39"/>
                </a:moveTo>
                <a:cubicBezTo>
                  <a:pt x="9" y="40"/>
                  <a:pt x="8" y="40"/>
                  <a:pt x="8" y="41"/>
                </a:cubicBezTo>
                <a:cubicBezTo>
                  <a:pt x="8" y="41"/>
                  <a:pt x="8" y="41"/>
                  <a:pt x="7" y="41"/>
                </a:cubicBezTo>
                <a:cubicBezTo>
                  <a:pt x="7" y="41"/>
                  <a:pt x="7" y="41"/>
                  <a:pt x="7" y="41"/>
                </a:cubicBezTo>
                <a:cubicBezTo>
                  <a:pt x="3" y="36"/>
                  <a:pt x="0" y="30"/>
                  <a:pt x="0" y="23"/>
                </a:cubicBezTo>
                <a:cubicBezTo>
                  <a:pt x="0" y="17"/>
                  <a:pt x="3" y="11"/>
                  <a:pt x="7" y="6"/>
                </a:cubicBezTo>
                <a:cubicBezTo>
                  <a:pt x="7" y="6"/>
                  <a:pt x="8" y="5"/>
                  <a:pt x="8" y="6"/>
                </a:cubicBezTo>
                <a:cubicBezTo>
                  <a:pt x="8" y="6"/>
                  <a:pt x="9" y="7"/>
                  <a:pt x="8" y="7"/>
                </a:cubicBezTo>
                <a:cubicBezTo>
                  <a:pt x="5" y="12"/>
                  <a:pt x="2" y="17"/>
                  <a:pt x="2" y="23"/>
                </a:cubicBezTo>
                <a:cubicBezTo>
                  <a:pt x="2" y="29"/>
                  <a:pt x="5" y="35"/>
                  <a:pt x="8" y="39"/>
                </a:cubicBezTo>
                <a:close/>
                <a:moveTo>
                  <a:pt x="12" y="35"/>
                </a:moveTo>
                <a:cubicBezTo>
                  <a:pt x="12" y="36"/>
                  <a:pt x="12" y="36"/>
                  <a:pt x="11" y="37"/>
                </a:cubicBezTo>
                <a:cubicBezTo>
                  <a:pt x="11" y="37"/>
                  <a:pt x="11" y="37"/>
                  <a:pt x="11" y="37"/>
                </a:cubicBezTo>
                <a:cubicBezTo>
                  <a:pt x="10" y="37"/>
                  <a:pt x="10" y="37"/>
                  <a:pt x="10" y="36"/>
                </a:cubicBezTo>
                <a:cubicBezTo>
                  <a:pt x="7" y="33"/>
                  <a:pt x="6" y="28"/>
                  <a:pt x="6" y="23"/>
                </a:cubicBezTo>
                <a:cubicBezTo>
                  <a:pt x="6" y="19"/>
                  <a:pt x="7" y="14"/>
                  <a:pt x="10" y="10"/>
                </a:cubicBezTo>
                <a:cubicBezTo>
                  <a:pt x="10" y="10"/>
                  <a:pt x="11" y="10"/>
                  <a:pt x="11" y="10"/>
                </a:cubicBezTo>
                <a:cubicBezTo>
                  <a:pt x="12" y="10"/>
                  <a:pt x="12" y="11"/>
                  <a:pt x="12" y="11"/>
                </a:cubicBezTo>
                <a:cubicBezTo>
                  <a:pt x="9" y="15"/>
                  <a:pt x="8" y="19"/>
                  <a:pt x="8" y="23"/>
                </a:cubicBezTo>
                <a:cubicBezTo>
                  <a:pt x="8" y="28"/>
                  <a:pt x="9" y="32"/>
                  <a:pt x="12" y="35"/>
                </a:cubicBezTo>
                <a:close/>
                <a:moveTo>
                  <a:pt x="15" y="15"/>
                </a:moveTo>
                <a:cubicBezTo>
                  <a:pt x="14" y="18"/>
                  <a:pt x="13" y="21"/>
                  <a:pt x="13" y="23"/>
                </a:cubicBezTo>
                <a:cubicBezTo>
                  <a:pt x="13" y="26"/>
                  <a:pt x="14" y="29"/>
                  <a:pt x="15" y="31"/>
                </a:cubicBezTo>
                <a:cubicBezTo>
                  <a:pt x="15" y="32"/>
                  <a:pt x="15" y="32"/>
                  <a:pt x="15" y="33"/>
                </a:cubicBezTo>
                <a:cubicBezTo>
                  <a:pt x="15" y="33"/>
                  <a:pt x="14" y="33"/>
                  <a:pt x="14" y="33"/>
                </a:cubicBezTo>
                <a:cubicBezTo>
                  <a:pt x="14" y="33"/>
                  <a:pt x="14" y="32"/>
                  <a:pt x="13" y="32"/>
                </a:cubicBezTo>
                <a:cubicBezTo>
                  <a:pt x="12" y="29"/>
                  <a:pt x="11" y="26"/>
                  <a:pt x="11" y="23"/>
                </a:cubicBezTo>
                <a:cubicBezTo>
                  <a:pt x="11" y="20"/>
                  <a:pt x="12" y="17"/>
                  <a:pt x="13" y="14"/>
                </a:cubicBezTo>
                <a:cubicBezTo>
                  <a:pt x="14" y="14"/>
                  <a:pt x="14" y="14"/>
                  <a:pt x="15" y="14"/>
                </a:cubicBezTo>
                <a:cubicBezTo>
                  <a:pt x="15" y="14"/>
                  <a:pt x="15" y="15"/>
                  <a:pt x="15" y="15"/>
                </a:cubicBezTo>
                <a:close/>
              </a:path>
            </a:pathLst>
          </a:custGeom>
          <a:solidFill>
            <a:srgbClr val="E7E6E6">
              <a:lumMod val="75000"/>
              <a:alpha val="75000"/>
            </a:srgbClr>
          </a:solidFill>
          <a:ln>
            <a:noFill/>
          </a:ln>
        </p:spPr>
        <p:txBody>
          <a:bodyPr vert="horz" wrap="square" lIns="91412" tIns="45707" rIns="91412" bIns="45707" numCol="1" anchor="t" anchorCtr="0" compatLnSpc="1"/>
          <a:lstStyle/>
          <a:p>
            <a:pPr defTabSz="1218565">
              <a:defRPr/>
            </a:pPr>
            <a:endParaRPr lang="en-US" sz="1800" kern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23" name="Freeform 36"/>
          <p:cNvSpPr>
            <a:spLocks noEditPoints="1"/>
          </p:cNvSpPr>
          <p:nvPr/>
        </p:nvSpPr>
        <p:spPr bwMode="auto">
          <a:xfrm>
            <a:off x="5729605" y="3919855"/>
            <a:ext cx="154305" cy="154305"/>
          </a:xfrm>
          <a:custGeom>
            <a:avLst/>
            <a:gdLst>
              <a:gd name="T0" fmla="*/ 18 w 35"/>
              <a:gd name="T1" fmla="*/ 0 h 35"/>
              <a:gd name="T2" fmla="*/ 0 w 35"/>
              <a:gd name="T3" fmla="*/ 18 h 35"/>
              <a:gd name="T4" fmla="*/ 18 w 35"/>
              <a:gd name="T5" fmla="*/ 35 h 35"/>
              <a:gd name="T6" fmla="*/ 35 w 35"/>
              <a:gd name="T7" fmla="*/ 18 h 35"/>
              <a:gd name="T8" fmla="*/ 18 w 35"/>
              <a:gd name="T9" fmla="*/ 0 h 35"/>
              <a:gd name="T10" fmla="*/ 18 w 35"/>
              <a:gd name="T11" fmla="*/ 32 h 35"/>
              <a:gd name="T12" fmla="*/ 3 w 35"/>
              <a:gd name="T13" fmla="*/ 18 h 35"/>
              <a:gd name="T14" fmla="*/ 18 w 35"/>
              <a:gd name="T15" fmla="*/ 3 h 35"/>
              <a:gd name="T16" fmla="*/ 32 w 35"/>
              <a:gd name="T17" fmla="*/ 18 h 35"/>
              <a:gd name="T18" fmla="*/ 18 w 35"/>
              <a:gd name="T19" fmla="*/ 32 h 35"/>
              <a:gd name="T20" fmla="*/ 27 w 35"/>
              <a:gd name="T21" fmla="*/ 12 h 35"/>
              <a:gd name="T22" fmla="*/ 27 w 35"/>
              <a:gd name="T23" fmla="*/ 14 h 35"/>
              <a:gd name="T24" fmla="*/ 16 w 35"/>
              <a:gd name="T25" fmla="*/ 23 h 35"/>
              <a:gd name="T26" fmla="*/ 16 w 35"/>
              <a:gd name="T27" fmla="*/ 23 h 35"/>
              <a:gd name="T28" fmla="*/ 15 w 35"/>
              <a:gd name="T29" fmla="*/ 23 h 35"/>
              <a:gd name="T30" fmla="*/ 9 w 35"/>
              <a:gd name="T31" fmla="*/ 18 h 35"/>
              <a:gd name="T32" fmla="*/ 9 w 35"/>
              <a:gd name="T33" fmla="*/ 16 h 35"/>
              <a:gd name="T34" fmla="*/ 10 w 35"/>
              <a:gd name="T35" fmla="*/ 16 h 35"/>
              <a:gd name="T36" fmla="*/ 16 w 35"/>
              <a:gd name="T37" fmla="*/ 21 h 35"/>
              <a:gd name="T38" fmla="*/ 26 w 35"/>
              <a:gd name="T39" fmla="*/ 12 h 35"/>
              <a:gd name="T40" fmla="*/ 27 w 35"/>
              <a:gd name="T41" fmla="*/ 12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5" h="35">
                <a:moveTo>
                  <a:pt x="18" y="0"/>
                </a:moveTo>
                <a:cubicBezTo>
                  <a:pt x="8" y="0"/>
                  <a:pt x="0" y="8"/>
                  <a:pt x="0" y="18"/>
                </a:cubicBezTo>
                <a:cubicBezTo>
                  <a:pt x="0" y="27"/>
                  <a:pt x="8" y="35"/>
                  <a:pt x="18" y="35"/>
                </a:cubicBezTo>
                <a:cubicBezTo>
                  <a:pt x="28" y="35"/>
                  <a:pt x="35" y="27"/>
                  <a:pt x="35" y="18"/>
                </a:cubicBezTo>
                <a:cubicBezTo>
                  <a:pt x="35" y="8"/>
                  <a:pt x="28" y="0"/>
                  <a:pt x="18" y="0"/>
                </a:cubicBezTo>
                <a:close/>
                <a:moveTo>
                  <a:pt x="18" y="32"/>
                </a:moveTo>
                <a:cubicBezTo>
                  <a:pt x="10" y="32"/>
                  <a:pt x="3" y="26"/>
                  <a:pt x="3" y="18"/>
                </a:cubicBezTo>
                <a:cubicBezTo>
                  <a:pt x="3" y="10"/>
                  <a:pt x="10" y="3"/>
                  <a:pt x="18" y="3"/>
                </a:cubicBezTo>
                <a:cubicBezTo>
                  <a:pt x="26" y="3"/>
                  <a:pt x="32" y="10"/>
                  <a:pt x="32" y="18"/>
                </a:cubicBezTo>
                <a:cubicBezTo>
                  <a:pt x="32" y="26"/>
                  <a:pt x="26" y="32"/>
                  <a:pt x="18" y="32"/>
                </a:cubicBezTo>
                <a:close/>
                <a:moveTo>
                  <a:pt x="27" y="12"/>
                </a:moveTo>
                <a:cubicBezTo>
                  <a:pt x="28" y="13"/>
                  <a:pt x="28" y="13"/>
                  <a:pt x="27" y="14"/>
                </a:cubicBezTo>
                <a:cubicBezTo>
                  <a:pt x="16" y="23"/>
                  <a:pt x="16" y="23"/>
                  <a:pt x="16" y="23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3"/>
                  <a:pt x="15" y="23"/>
                </a:cubicBezTo>
                <a:cubicBezTo>
                  <a:pt x="9" y="18"/>
                  <a:pt x="9" y="18"/>
                  <a:pt x="9" y="18"/>
                </a:cubicBezTo>
                <a:cubicBezTo>
                  <a:pt x="8" y="18"/>
                  <a:pt x="8" y="17"/>
                  <a:pt x="9" y="16"/>
                </a:cubicBezTo>
                <a:cubicBezTo>
                  <a:pt x="9" y="16"/>
                  <a:pt x="10" y="16"/>
                  <a:pt x="10" y="16"/>
                </a:cubicBezTo>
                <a:cubicBezTo>
                  <a:pt x="16" y="21"/>
                  <a:pt x="16" y="21"/>
                  <a:pt x="16" y="21"/>
                </a:cubicBezTo>
                <a:cubicBezTo>
                  <a:pt x="26" y="12"/>
                  <a:pt x="26" y="12"/>
                  <a:pt x="26" y="12"/>
                </a:cubicBezTo>
                <a:cubicBezTo>
                  <a:pt x="26" y="12"/>
                  <a:pt x="27" y="12"/>
                  <a:pt x="27" y="12"/>
                </a:cubicBezTo>
                <a:close/>
              </a:path>
            </a:pathLst>
          </a:custGeom>
          <a:solidFill>
            <a:srgbClr val="E7E6E6">
              <a:lumMod val="75000"/>
              <a:alpha val="75000"/>
            </a:srgbClr>
          </a:solidFill>
          <a:ln>
            <a:noFill/>
          </a:ln>
        </p:spPr>
        <p:txBody>
          <a:bodyPr vert="horz" wrap="square" lIns="91412" tIns="45707" rIns="91412" bIns="45707" numCol="1" anchor="t" anchorCtr="0" compatLnSpc="1"/>
          <a:lstStyle/>
          <a:p>
            <a:pPr defTabSz="1218565">
              <a:defRPr/>
            </a:pPr>
            <a:endParaRPr lang="en-US" sz="1800" kern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24" name="Freeform 24"/>
          <p:cNvSpPr>
            <a:spLocks noEditPoints="1"/>
          </p:cNvSpPr>
          <p:nvPr/>
        </p:nvSpPr>
        <p:spPr bwMode="auto">
          <a:xfrm>
            <a:off x="5123815" y="4945380"/>
            <a:ext cx="432435" cy="455930"/>
          </a:xfrm>
          <a:custGeom>
            <a:avLst/>
            <a:gdLst>
              <a:gd name="T0" fmla="*/ 22 w 62"/>
              <a:gd name="T1" fmla="*/ 32 h 65"/>
              <a:gd name="T2" fmla="*/ 22 w 62"/>
              <a:gd name="T3" fmla="*/ 52 h 65"/>
              <a:gd name="T4" fmla="*/ 26 w 62"/>
              <a:gd name="T5" fmla="*/ 43 h 65"/>
              <a:gd name="T6" fmla="*/ 47 w 62"/>
              <a:gd name="T7" fmla="*/ 7 h 65"/>
              <a:gd name="T8" fmla="*/ 47 w 62"/>
              <a:gd name="T9" fmla="*/ 19 h 65"/>
              <a:gd name="T10" fmla="*/ 40 w 62"/>
              <a:gd name="T11" fmla="*/ 37 h 65"/>
              <a:gd name="T12" fmla="*/ 36 w 62"/>
              <a:gd name="T13" fmla="*/ 27 h 65"/>
              <a:gd name="T14" fmla="*/ 32 w 62"/>
              <a:gd name="T15" fmla="*/ 26 h 65"/>
              <a:gd name="T16" fmla="*/ 24 w 62"/>
              <a:gd name="T17" fmla="*/ 22 h 65"/>
              <a:gd name="T18" fmla="*/ 18 w 62"/>
              <a:gd name="T19" fmla="*/ 21 h 65"/>
              <a:gd name="T20" fmla="*/ 11 w 62"/>
              <a:gd name="T21" fmla="*/ 28 h 65"/>
              <a:gd name="T22" fmla="*/ 6 w 62"/>
              <a:gd name="T23" fmla="*/ 28 h 65"/>
              <a:gd name="T24" fmla="*/ 3 w 62"/>
              <a:gd name="T25" fmla="*/ 38 h 65"/>
              <a:gd name="T26" fmla="*/ 0 w 62"/>
              <a:gd name="T27" fmla="*/ 43 h 65"/>
              <a:gd name="T28" fmla="*/ 3 w 62"/>
              <a:gd name="T29" fmla="*/ 47 h 65"/>
              <a:gd name="T30" fmla="*/ 6 w 62"/>
              <a:gd name="T31" fmla="*/ 58 h 65"/>
              <a:gd name="T32" fmla="*/ 11 w 62"/>
              <a:gd name="T33" fmla="*/ 58 h 65"/>
              <a:gd name="T34" fmla="*/ 18 w 62"/>
              <a:gd name="T35" fmla="*/ 65 h 65"/>
              <a:gd name="T36" fmla="*/ 24 w 62"/>
              <a:gd name="T37" fmla="*/ 64 h 65"/>
              <a:gd name="T38" fmla="*/ 32 w 62"/>
              <a:gd name="T39" fmla="*/ 60 h 65"/>
              <a:gd name="T40" fmla="*/ 36 w 62"/>
              <a:gd name="T41" fmla="*/ 59 h 65"/>
              <a:gd name="T42" fmla="*/ 40 w 62"/>
              <a:gd name="T43" fmla="*/ 49 h 65"/>
              <a:gd name="T44" fmla="*/ 44 w 62"/>
              <a:gd name="T45" fmla="*/ 46 h 65"/>
              <a:gd name="T46" fmla="*/ 38 w 62"/>
              <a:gd name="T47" fmla="*/ 53 h 65"/>
              <a:gd name="T48" fmla="*/ 22 w 62"/>
              <a:gd name="T49" fmla="*/ 58 h 65"/>
              <a:gd name="T50" fmla="*/ 6 w 62"/>
              <a:gd name="T51" fmla="*/ 53 h 65"/>
              <a:gd name="T52" fmla="*/ 7 w 62"/>
              <a:gd name="T53" fmla="*/ 38 h 65"/>
              <a:gd name="T54" fmla="*/ 18 w 62"/>
              <a:gd name="T55" fmla="*/ 24 h 65"/>
              <a:gd name="T56" fmla="*/ 36 w 62"/>
              <a:gd name="T57" fmla="*/ 30 h 65"/>
              <a:gd name="T58" fmla="*/ 41 w 62"/>
              <a:gd name="T59" fmla="*/ 44 h 65"/>
              <a:gd name="T60" fmla="*/ 59 w 62"/>
              <a:gd name="T61" fmla="*/ 11 h 65"/>
              <a:gd name="T62" fmla="*/ 60 w 62"/>
              <a:gd name="T63" fmla="*/ 7 h 65"/>
              <a:gd name="T64" fmla="*/ 54 w 62"/>
              <a:gd name="T65" fmla="*/ 4 h 65"/>
              <a:gd name="T66" fmla="*/ 49 w 62"/>
              <a:gd name="T67" fmla="*/ 0 h 65"/>
              <a:gd name="T68" fmla="*/ 46 w 62"/>
              <a:gd name="T69" fmla="*/ 0 h 65"/>
              <a:gd name="T70" fmla="*/ 40 w 62"/>
              <a:gd name="T71" fmla="*/ 4 h 65"/>
              <a:gd name="T72" fmla="*/ 38 w 62"/>
              <a:gd name="T73" fmla="*/ 4 h 65"/>
              <a:gd name="T74" fmla="*/ 35 w 62"/>
              <a:gd name="T75" fmla="*/ 11 h 65"/>
              <a:gd name="T76" fmla="*/ 33 w 62"/>
              <a:gd name="T77" fmla="*/ 14 h 65"/>
              <a:gd name="T78" fmla="*/ 35 w 62"/>
              <a:gd name="T79" fmla="*/ 18 h 65"/>
              <a:gd name="T80" fmla="*/ 37 w 62"/>
              <a:gd name="T81" fmla="*/ 24 h 65"/>
              <a:gd name="T82" fmla="*/ 40 w 62"/>
              <a:gd name="T83" fmla="*/ 25 h 65"/>
              <a:gd name="T84" fmla="*/ 46 w 62"/>
              <a:gd name="T85" fmla="*/ 28 h 65"/>
              <a:gd name="T86" fmla="*/ 49 w 62"/>
              <a:gd name="T87" fmla="*/ 29 h 65"/>
              <a:gd name="T88" fmla="*/ 54 w 62"/>
              <a:gd name="T89" fmla="*/ 24 h 65"/>
              <a:gd name="T90" fmla="*/ 57 w 62"/>
              <a:gd name="T91" fmla="*/ 24 h 65"/>
              <a:gd name="T92" fmla="*/ 59 w 62"/>
              <a:gd name="T93" fmla="*/ 18 h 65"/>
              <a:gd name="T94" fmla="*/ 61 w 62"/>
              <a:gd name="T95" fmla="*/ 12 h 65"/>
              <a:gd name="T96" fmla="*/ 52 w 62"/>
              <a:gd name="T97" fmla="*/ 22 h 65"/>
              <a:gd name="T98" fmla="*/ 43 w 62"/>
              <a:gd name="T99" fmla="*/ 25 h 65"/>
              <a:gd name="T100" fmla="*/ 36 w 62"/>
              <a:gd name="T101" fmla="*/ 15 h 65"/>
              <a:gd name="T102" fmla="*/ 38 w 62"/>
              <a:gd name="T103" fmla="*/ 7 h 65"/>
              <a:gd name="T104" fmla="*/ 50 w 62"/>
              <a:gd name="T105" fmla="*/ 3 h 65"/>
              <a:gd name="T106" fmla="*/ 56 w 62"/>
              <a:gd name="T107" fmla="*/ 11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62" h="65">
                <a:moveTo>
                  <a:pt x="22" y="32"/>
                </a:moveTo>
                <a:cubicBezTo>
                  <a:pt x="15" y="32"/>
                  <a:pt x="11" y="37"/>
                  <a:pt x="11" y="43"/>
                </a:cubicBezTo>
                <a:cubicBezTo>
                  <a:pt x="11" y="49"/>
                  <a:pt x="15" y="54"/>
                  <a:pt x="22" y="54"/>
                </a:cubicBezTo>
                <a:cubicBezTo>
                  <a:pt x="28" y="54"/>
                  <a:pt x="33" y="49"/>
                  <a:pt x="33" y="43"/>
                </a:cubicBezTo>
                <a:cubicBezTo>
                  <a:pt x="33" y="37"/>
                  <a:pt x="28" y="32"/>
                  <a:pt x="22" y="32"/>
                </a:cubicBezTo>
                <a:close/>
                <a:moveTo>
                  <a:pt x="22" y="52"/>
                </a:moveTo>
                <a:cubicBezTo>
                  <a:pt x="17" y="52"/>
                  <a:pt x="13" y="48"/>
                  <a:pt x="13" y="43"/>
                </a:cubicBezTo>
                <a:cubicBezTo>
                  <a:pt x="13" y="38"/>
                  <a:pt x="17" y="34"/>
                  <a:pt x="22" y="34"/>
                </a:cubicBezTo>
                <a:cubicBezTo>
                  <a:pt x="27" y="34"/>
                  <a:pt x="31" y="38"/>
                  <a:pt x="31" y="43"/>
                </a:cubicBezTo>
                <a:cubicBezTo>
                  <a:pt x="31" y="48"/>
                  <a:pt x="27" y="52"/>
                  <a:pt x="22" y="52"/>
                </a:cubicBezTo>
                <a:close/>
                <a:moveTo>
                  <a:pt x="26" y="43"/>
                </a:moveTo>
                <a:cubicBezTo>
                  <a:pt x="26" y="45"/>
                  <a:pt x="24" y="47"/>
                  <a:pt x="22" y="47"/>
                </a:cubicBezTo>
                <a:cubicBezTo>
                  <a:pt x="19" y="47"/>
                  <a:pt x="17" y="45"/>
                  <a:pt x="17" y="43"/>
                </a:cubicBezTo>
                <a:cubicBezTo>
                  <a:pt x="17" y="40"/>
                  <a:pt x="19" y="38"/>
                  <a:pt x="22" y="38"/>
                </a:cubicBezTo>
                <a:cubicBezTo>
                  <a:pt x="24" y="38"/>
                  <a:pt x="26" y="40"/>
                  <a:pt x="26" y="43"/>
                </a:cubicBezTo>
                <a:close/>
                <a:moveTo>
                  <a:pt x="47" y="7"/>
                </a:moveTo>
                <a:cubicBezTo>
                  <a:pt x="43" y="7"/>
                  <a:pt x="40" y="10"/>
                  <a:pt x="40" y="14"/>
                </a:cubicBezTo>
                <a:cubicBezTo>
                  <a:pt x="40" y="18"/>
                  <a:pt x="43" y="21"/>
                  <a:pt x="47" y="21"/>
                </a:cubicBezTo>
                <a:cubicBezTo>
                  <a:pt x="51" y="21"/>
                  <a:pt x="54" y="18"/>
                  <a:pt x="54" y="14"/>
                </a:cubicBezTo>
                <a:cubicBezTo>
                  <a:pt x="54" y="10"/>
                  <a:pt x="51" y="7"/>
                  <a:pt x="47" y="7"/>
                </a:cubicBezTo>
                <a:close/>
                <a:moveTo>
                  <a:pt x="47" y="19"/>
                </a:moveTo>
                <a:cubicBezTo>
                  <a:pt x="44" y="19"/>
                  <a:pt x="42" y="17"/>
                  <a:pt x="42" y="14"/>
                </a:cubicBezTo>
                <a:cubicBezTo>
                  <a:pt x="42" y="12"/>
                  <a:pt x="44" y="9"/>
                  <a:pt x="47" y="9"/>
                </a:cubicBezTo>
                <a:cubicBezTo>
                  <a:pt x="49" y="9"/>
                  <a:pt x="52" y="12"/>
                  <a:pt x="52" y="14"/>
                </a:cubicBezTo>
                <a:cubicBezTo>
                  <a:pt x="52" y="17"/>
                  <a:pt x="49" y="19"/>
                  <a:pt x="47" y="19"/>
                </a:cubicBezTo>
                <a:close/>
                <a:moveTo>
                  <a:pt x="43" y="39"/>
                </a:moveTo>
                <a:cubicBezTo>
                  <a:pt x="43" y="38"/>
                  <a:pt x="42" y="38"/>
                  <a:pt x="42" y="38"/>
                </a:cubicBezTo>
                <a:cubicBezTo>
                  <a:pt x="42" y="38"/>
                  <a:pt x="42" y="38"/>
                  <a:pt x="41" y="38"/>
                </a:cubicBezTo>
                <a:cubicBezTo>
                  <a:pt x="41" y="38"/>
                  <a:pt x="41" y="38"/>
                  <a:pt x="41" y="38"/>
                </a:cubicBezTo>
                <a:cubicBezTo>
                  <a:pt x="40" y="38"/>
                  <a:pt x="40" y="38"/>
                  <a:pt x="40" y="37"/>
                </a:cubicBezTo>
                <a:cubicBezTo>
                  <a:pt x="39" y="36"/>
                  <a:pt x="40" y="36"/>
                  <a:pt x="40" y="35"/>
                </a:cubicBezTo>
                <a:cubicBezTo>
                  <a:pt x="41" y="35"/>
                  <a:pt x="41" y="35"/>
                  <a:pt x="42" y="34"/>
                </a:cubicBezTo>
                <a:cubicBezTo>
                  <a:pt x="42" y="33"/>
                  <a:pt x="42" y="33"/>
                  <a:pt x="41" y="32"/>
                </a:cubicBezTo>
                <a:cubicBezTo>
                  <a:pt x="40" y="31"/>
                  <a:pt x="39" y="29"/>
                  <a:pt x="38" y="28"/>
                </a:cubicBezTo>
                <a:cubicBezTo>
                  <a:pt x="38" y="27"/>
                  <a:pt x="37" y="27"/>
                  <a:pt x="36" y="27"/>
                </a:cubicBezTo>
                <a:cubicBezTo>
                  <a:pt x="36" y="27"/>
                  <a:pt x="36" y="27"/>
                  <a:pt x="36" y="27"/>
                </a:cubicBezTo>
                <a:cubicBezTo>
                  <a:pt x="36" y="27"/>
                  <a:pt x="35" y="27"/>
                  <a:pt x="35" y="28"/>
                </a:cubicBezTo>
                <a:cubicBezTo>
                  <a:pt x="35" y="28"/>
                  <a:pt x="34" y="28"/>
                  <a:pt x="34" y="28"/>
                </a:cubicBezTo>
                <a:cubicBezTo>
                  <a:pt x="33" y="28"/>
                  <a:pt x="33" y="28"/>
                  <a:pt x="33" y="28"/>
                </a:cubicBezTo>
                <a:cubicBezTo>
                  <a:pt x="32" y="27"/>
                  <a:pt x="32" y="27"/>
                  <a:pt x="32" y="26"/>
                </a:cubicBezTo>
                <a:cubicBezTo>
                  <a:pt x="33" y="25"/>
                  <a:pt x="33" y="25"/>
                  <a:pt x="33" y="24"/>
                </a:cubicBezTo>
                <a:cubicBezTo>
                  <a:pt x="32" y="24"/>
                  <a:pt x="32" y="23"/>
                  <a:pt x="32" y="23"/>
                </a:cubicBezTo>
                <a:cubicBezTo>
                  <a:pt x="30" y="22"/>
                  <a:pt x="28" y="22"/>
                  <a:pt x="26" y="21"/>
                </a:cubicBezTo>
                <a:cubicBezTo>
                  <a:pt x="26" y="21"/>
                  <a:pt x="26" y="21"/>
                  <a:pt x="26" y="21"/>
                </a:cubicBezTo>
                <a:cubicBezTo>
                  <a:pt x="25" y="21"/>
                  <a:pt x="25" y="21"/>
                  <a:pt x="24" y="22"/>
                </a:cubicBezTo>
                <a:cubicBezTo>
                  <a:pt x="24" y="22"/>
                  <a:pt x="24" y="22"/>
                  <a:pt x="24" y="23"/>
                </a:cubicBezTo>
                <a:cubicBezTo>
                  <a:pt x="24" y="24"/>
                  <a:pt x="23" y="24"/>
                  <a:pt x="22" y="24"/>
                </a:cubicBezTo>
                <a:cubicBezTo>
                  <a:pt x="21" y="24"/>
                  <a:pt x="20" y="24"/>
                  <a:pt x="20" y="23"/>
                </a:cubicBezTo>
                <a:cubicBezTo>
                  <a:pt x="20" y="22"/>
                  <a:pt x="20" y="22"/>
                  <a:pt x="20" y="22"/>
                </a:cubicBezTo>
                <a:cubicBezTo>
                  <a:pt x="19" y="21"/>
                  <a:pt x="19" y="21"/>
                  <a:pt x="18" y="21"/>
                </a:cubicBezTo>
                <a:cubicBezTo>
                  <a:pt x="18" y="21"/>
                  <a:pt x="18" y="21"/>
                  <a:pt x="18" y="21"/>
                </a:cubicBezTo>
                <a:cubicBezTo>
                  <a:pt x="16" y="22"/>
                  <a:pt x="14" y="22"/>
                  <a:pt x="12" y="23"/>
                </a:cubicBezTo>
                <a:cubicBezTo>
                  <a:pt x="12" y="23"/>
                  <a:pt x="12" y="24"/>
                  <a:pt x="11" y="24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7"/>
                  <a:pt x="12" y="27"/>
                  <a:pt x="11" y="28"/>
                </a:cubicBezTo>
                <a:cubicBezTo>
                  <a:pt x="11" y="28"/>
                  <a:pt x="11" y="28"/>
                  <a:pt x="10" y="28"/>
                </a:cubicBezTo>
                <a:cubicBezTo>
                  <a:pt x="10" y="28"/>
                  <a:pt x="9" y="28"/>
                  <a:pt x="9" y="28"/>
                </a:cubicBezTo>
                <a:cubicBezTo>
                  <a:pt x="9" y="27"/>
                  <a:pt x="8" y="27"/>
                  <a:pt x="8" y="27"/>
                </a:cubicBezTo>
                <a:cubicBezTo>
                  <a:pt x="8" y="27"/>
                  <a:pt x="8" y="27"/>
                  <a:pt x="8" y="27"/>
                </a:cubicBezTo>
                <a:cubicBezTo>
                  <a:pt x="7" y="27"/>
                  <a:pt x="6" y="27"/>
                  <a:pt x="6" y="28"/>
                </a:cubicBezTo>
                <a:cubicBezTo>
                  <a:pt x="5" y="29"/>
                  <a:pt x="4" y="31"/>
                  <a:pt x="3" y="32"/>
                </a:cubicBezTo>
                <a:cubicBezTo>
                  <a:pt x="2" y="33"/>
                  <a:pt x="2" y="33"/>
                  <a:pt x="2" y="34"/>
                </a:cubicBezTo>
                <a:cubicBezTo>
                  <a:pt x="3" y="35"/>
                  <a:pt x="3" y="35"/>
                  <a:pt x="4" y="35"/>
                </a:cubicBezTo>
                <a:cubicBezTo>
                  <a:pt x="4" y="36"/>
                  <a:pt x="5" y="36"/>
                  <a:pt x="4" y="37"/>
                </a:cubicBezTo>
                <a:cubicBezTo>
                  <a:pt x="4" y="38"/>
                  <a:pt x="4" y="38"/>
                  <a:pt x="3" y="38"/>
                </a:cubicBezTo>
                <a:cubicBezTo>
                  <a:pt x="3" y="38"/>
                  <a:pt x="3" y="38"/>
                  <a:pt x="3" y="38"/>
                </a:cubicBezTo>
                <a:cubicBezTo>
                  <a:pt x="2" y="38"/>
                  <a:pt x="2" y="38"/>
                  <a:pt x="2" y="38"/>
                </a:cubicBezTo>
                <a:cubicBezTo>
                  <a:pt x="2" y="38"/>
                  <a:pt x="1" y="38"/>
                  <a:pt x="1" y="39"/>
                </a:cubicBezTo>
                <a:cubicBezTo>
                  <a:pt x="1" y="39"/>
                  <a:pt x="0" y="39"/>
                  <a:pt x="0" y="40"/>
                </a:cubicBezTo>
                <a:cubicBezTo>
                  <a:pt x="0" y="41"/>
                  <a:pt x="0" y="42"/>
                  <a:pt x="0" y="43"/>
                </a:cubicBezTo>
                <a:cubicBezTo>
                  <a:pt x="0" y="44"/>
                  <a:pt x="0" y="45"/>
                  <a:pt x="0" y="46"/>
                </a:cubicBezTo>
                <a:cubicBezTo>
                  <a:pt x="0" y="46"/>
                  <a:pt x="1" y="47"/>
                  <a:pt x="1" y="47"/>
                </a:cubicBezTo>
                <a:cubicBezTo>
                  <a:pt x="1" y="47"/>
                  <a:pt x="2" y="48"/>
                  <a:pt x="2" y="48"/>
                </a:cubicBezTo>
                <a:cubicBezTo>
                  <a:pt x="2" y="48"/>
                  <a:pt x="2" y="48"/>
                  <a:pt x="3" y="47"/>
                </a:cubicBezTo>
                <a:cubicBezTo>
                  <a:pt x="3" y="47"/>
                  <a:pt x="3" y="47"/>
                  <a:pt x="3" y="47"/>
                </a:cubicBezTo>
                <a:cubicBezTo>
                  <a:pt x="4" y="47"/>
                  <a:pt x="4" y="48"/>
                  <a:pt x="4" y="49"/>
                </a:cubicBezTo>
                <a:cubicBezTo>
                  <a:pt x="5" y="49"/>
                  <a:pt x="4" y="50"/>
                  <a:pt x="4" y="51"/>
                </a:cubicBezTo>
                <a:cubicBezTo>
                  <a:pt x="3" y="51"/>
                  <a:pt x="3" y="51"/>
                  <a:pt x="2" y="52"/>
                </a:cubicBezTo>
                <a:cubicBezTo>
                  <a:pt x="2" y="52"/>
                  <a:pt x="2" y="53"/>
                  <a:pt x="3" y="53"/>
                </a:cubicBezTo>
                <a:cubicBezTo>
                  <a:pt x="4" y="55"/>
                  <a:pt x="5" y="57"/>
                  <a:pt x="6" y="58"/>
                </a:cubicBezTo>
                <a:cubicBezTo>
                  <a:pt x="6" y="58"/>
                  <a:pt x="7" y="59"/>
                  <a:pt x="8" y="59"/>
                </a:cubicBezTo>
                <a:cubicBezTo>
                  <a:pt x="8" y="59"/>
                  <a:pt x="8" y="59"/>
                  <a:pt x="8" y="59"/>
                </a:cubicBezTo>
                <a:cubicBezTo>
                  <a:pt x="8" y="59"/>
                  <a:pt x="9" y="58"/>
                  <a:pt x="9" y="58"/>
                </a:cubicBezTo>
                <a:cubicBezTo>
                  <a:pt x="9" y="58"/>
                  <a:pt x="10" y="57"/>
                  <a:pt x="10" y="57"/>
                </a:cubicBezTo>
                <a:cubicBezTo>
                  <a:pt x="11" y="57"/>
                  <a:pt x="11" y="58"/>
                  <a:pt x="11" y="58"/>
                </a:cubicBezTo>
                <a:cubicBezTo>
                  <a:pt x="12" y="58"/>
                  <a:pt x="12" y="59"/>
                  <a:pt x="12" y="60"/>
                </a:cubicBezTo>
                <a:cubicBezTo>
                  <a:pt x="11" y="60"/>
                  <a:pt x="11" y="61"/>
                  <a:pt x="11" y="61"/>
                </a:cubicBezTo>
                <a:cubicBezTo>
                  <a:pt x="12" y="62"/>
                  <a:pt x="12" y="62"/>
                  <a:pt x="12" y="63"/>
                </a:cubicBezTo>
                <a:cubicBezTo>
                  <a:pt x="14" y="64"/>
                  <a:pt x="16" y="64"/>
                  <a:pt x="18" y="65"/>
                </a:cubicBezTo>
                <a:cubicBezTo>
                  <a:pt x="18" y="65"/>
                  <a:pt x="18" y="65"/>
                  <a:pt x="18" y="65"/>
                </a:cubicBezTo>
                <a:cubicBezTo>
                  <a:pt x="19" y="65"/>
                  <a:pt x="19" y="64"/>
                  <a:pt x="20" y="64"/>
                </a:cubicBezTo>
                <a:cubicBezTo>
                  <a:pt x="20" y="64"/>
                  <a:pt x="20" y="63"/>
                  <a:pt x="20" y="63"/>
                </a:cubicBezTo>
                <a:cubicBezTo>
                  <a:pt x="20" y="62"/>
                  <a:pt x="21" y="61"/>
                  <a:pt x="22" y="61"/>
                </a:cubicBezTo>
                <a:cubicBezTo>
                  <a:pt x="23" y="61"/>
                  <a:pt x="24" y="62"/>
                  <a:pt x="24" y="63"/>
                </a:cubicBezTo>
                <a:cubicBezTo>
                  <a:pt x="24" y="63"/>
                  <a:pt x="24" y="64"/>
                  <a:pt x="24" y="64"/>
                </a:cubicBezTo>
                <a:cubicBezTo>
                  <a:pt x="25" y="64"/>
                  <a:pt x="25" y="65"/>
                  <a:pt x="26" y="65"/>
                </a:cubicBezTo>
                <a:cubicBezTo>
                  <a:pt x="26" y="65"/>
                  <a:pt x="26" y="65"/>
                  <a:pt x="26" y="65"/>
                </a:cubicBezTo>
                <a:cubicBezTo>
                  <a:pt x="28" y="64"/>
                  <a:pt x="30" y="64"/>
                  <a:pt x="32" y="63"/>
                </a:cubicBezTo>
                <a:cubicBezTo>
                  <a:pt x="32" y="62"/>
                  <a:pt x="32" y="62"/>
                  <a:pt x="33" y="61"/>
                </a:cubicBezTo>
                <a:cubicBezTo>
                  <a:pt x="33" y="61"/>
                  <a:pt x="33" y="60"/>
                  <a:pt x="32" y="60"/>
                </a:cubicBezTo>
                <a:cubicBezTo>
                  <a:pt x="32" y="59"/>
                  <a:pt x="32" y="58"/>
                  <a:pt x="33" y="58"/>
                </a:cubicBezTo>
                <a:cubicBezTo>
                  <a:pt x="33" y="58"/>
                  <a:pt x="33" y="57"/>
                  <a:pt x="34" y="57"/>
                </a:cubicBezTo>
                <a:cubicBezTo>
                  <a:pt x="34" y="57"/>
                  <a:pt x="35" y="58"/>
                  <a:pt x="35" y="58"/>
                </a:cubicBezTo>
                <a:cubicBezTo>
                  <a:pt x="35" y="58"/>
                  <a:pt x="36" y="59"/>
                  <a:pt x="36" y="59"/>
                </a:cubicBezTo>
                <a:cubicBezTo>
                  <a:pt x="36" y="59"/>
                  <a:pt x="36" y="59"/>
                  <a:pt x="36" y="59"/>
                </a:cubicBezTo>
                <a:cubicBezTo>
                  <a:pt x="37" y="59"/>
                  <a:pt x="38" y="58"/>
                  <a:pt x="38" y="58"/>
                </a:cubicBezTo>
                <a:cubicBezTo>
                  <a:pt x="39" y="57"/>
                  <a:pt x="40" y="55"/>
                  <a:pt x="41" y="53"/>
                </a:cubicBezTo>
                <a:cubicBezTo>
                  <a:pt x="42" y="53"/>
                  <a:pt x="42" y="52"/>
                  <a:pt x="42" y="52"/>
                </a:cubicBezTo>
                <a:cubicBezTo>
                  <a:pt x="41" y="51"/>
                  <a:pt x="41" y="51"/>
                  <a:pt x="40" y="51"/>
                </a:cubicBezTo>
                <a:cubicBezTo>
                  <a:pt x="40" y="50"/>
                  <a:pt x="39" y="49"/>
                  <a:pt x="40" y="49"/>
                </a:cubicBezTo>
                <a:cubicBezTo>
                  <a:pt x="40" y="48"/>
                  <a:pt x="40" y="47"/>
                  <a:pt x="41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2" y="48"/>
                  <a:pt x="42" y="48"/>
                  <a:pt x="42" y="48"/>
                </a:cubicBezTo>
                <a:cubicBezTo>
                  <a:pt x="42" y="48"/>
                  <a:pt x="43" y="47"/>
                  <a:pt x="43" y="47"/>
                </a:cubicBezTo>
                <a:cubicBezTo>
                  <a:pt x="43" y="47"/>
                  <a:pt x="44" y="46"/>
                  <a:pt x="44" y="46"/>
                </a:cubicBezTo>
                <a:cubicBezTo>
                  <a:pt x="44" y="45"/>
                  <a:pt x="44" y="44"/>
                  <a:pt x="44" y="43"/>
                </a:cubicBezTo>
                <a:cubicBezTo>
                  <a:pt x="44" y="42"/>
                  <a:pt x="44" y="41"/>
                  <a:pt x="44" y="40"/>
                </a:cubicBezTo>
                <a:cubicBezTo>
                  <a:pt x="44" y="39"/>
                  <a:pt x="43" y="39"/>
                  <a:pt x="43" y="39"/>
                </a:cubicBezTo>
                <a:close/>
                <a:moveTo>
                  <a:pt x="37" y="48"/>
                </a:moveTo>
                <a:cubicBezTo>
                  <a:pt x="36" y="50"/>
                  <a:pt x="37" y="52"/>
                  <a:pt x="38" y="53"/>
                </a:cubicBezTo>
                <a:cubicBezTo>
                  <a:pt x="38" y="54"/>
                  <a:pt x="37" y="54"/>
                  <a:pt x="36" y="55"/>
                </a:cubicBezTo>
                <a:cubicBezTo>
                  <a:pt x="35" y="54"/>
                  <a:pt x="33" y="54"/>
                  <a:pt x="31" y="55"/>
                </a:cubicBezTo>
                <a:cubicBezTo>
                  <a:pt x="29" y="57"/>
                  <a:pt x="29" y="59"/>
                  <a:pt x="29" y="60"/>
                </a:cubicBezTo>
                <a:cubicBezTo>
                  <a:pt x="28" y="61"/>
                  <a:pt x="27" y="61"/>
                  <a:pt x="26" y="61"/>
                </a:cubicBezTo>
                <a:cubicBezTo>
                  <a:pt x="26" y="60"/>
                  <a:pt x="24" y="58"/>
                  <a:pt x="22" y="58"/>
                </a:cubicBezTo>
                <a:cubicBezTo>
                  <a:pt x="20" y="58"/>
                  <a:pt x="18" y="60"/>
                  <a:pt x="18" y="61"/>
                </a:cubicBezTo>
                <a:cubicBezTo>
                  <a:pt x="17" y="61"/>
                  <a:pt x="16" y="61"/>
                  <a:pt x="15" y="60"/>
                </a:cubicBezTo>
                <a:cubicBezTo>
                  <a:pt x="15" y="59"/>
                  <a:pt x="15" y="57"/>
                  <a:pt x="13" y="55"/>
                </a:cubicBezTo>
                <a:cubicBezTo>
                  <a:pt x="11" y="54"/>
                  <a:pt x="9" y="54"/>
                  <a:pt x="8" y="55"/>
                </a:cubicBezTo>
                <a:cubicBezTo>
                  <a:pt x="7" y="54"/>
                  <a:pt x="6" y="54"/>
                  <a:pt x="6" y="53"/>
                </a:cubicBezTo>
                <a:cubicBezTo>
                  <a:pt x="7" y="52"/>
                  <a:pt x="8" y="50"/>
                  <a:pt x="7" y="48"/>
                </a:cubicBezTo>
                <a:cubicBezTo>
                  <a:pt x="7" y="46"/>
                  <a:pt x="5" y="44"/>
                  <a:pt x="3" y="44"/>
                </a:cubicBezTo>
                <a:cubicBezTo>
                  <a:pt x="3" y="44"/>
                  <a:pt x="3" y="43"/>
                  <a:pt x="3" y="43"/>
                </a:cubicBezTo>
                <a:cubicBezTo>
                  <a:pt x="3" y="42"/>
                  <a:pt x="3" y="42"/>
                  <a:pt x="3" y="41"/>
                </a:cubicBezTo>
                <a:cubicBezTo>
                  <a:pt x="5" y="41"/>
                  <a:pt x="7" y="40"/>
                  <a:pt x="7" y="38"/>
                </a:cubicBezTo>
                <a:cubicBezTo>
                  <a:pt x="8" y="36"/>
                  <a:pt x="7" y="34"/>
                  <a:pt x="6" y="33"/>
                </a:cubicBezTo>
                <a:cubicBezTo>
                  <a:pt x="6" y="32"/>
                  <a:pt x="7" y="31"/>
                  <a:pt x="8" y="30"/>
                </a:cubicBezTo>
                <a:cubicBezTo>
                  <a:pt x="9" y="32"/>
                  <a:pt x="11" y="32"/>
                  <a:pt x="13" y="30"/>
                </a:cubicBezTo>
                <a:cubicBezTo>
                  <a:pt x="15" y="29"/>
                  <a:pt x="15" y="27"/>
                  <a:pt x="15" y="25"/>
                </a:cubicBezTo>
                <a:cubicBezTo>
                  <a:pt x="16" y="25"/>
                  <a:pt x="17" y="25"/>
                  <a:pt x="18" y="24"/>
                </a:cubicBezTo>
                <a:cubicBezTo>
                  <a:pt x="18" y="26"/>
                  <a:pt x="20" y="27"/>
                  <a:pt x="22" y="27"/>
                </a:cubicBezTo>
                <a:cubicBezTo>
                  <a:pt x="24" y="27"/>
                  <a:pt x="26" y="26"/>
                  <a:pt x="26" y="24"/>
                </a:cubicBezTo>
                <a:cubicBezTo>
                  <a:pt x="27" y="25"/>
                  <a:pt x="28" y="25"/>
                  <a:pt x="29" y="25"/>
                </a:cubicBezTo>
                <a:cubicBezTo>
                  <a:pt x="29" y="27"/>
                  <a:pt x="29" y="29"/>
                  <a:pt x="31" y="30"/>
                </a:cubicBezTo>
                <a:cubicBezTo>
                  <a:pt x="33" y="32"/>
                  <a:pt x="35" y="32"/>
                  <a:pt x="36" y="30"/>
                </a:cubicBezTo>
                <a:cubicBezTo>
                  <a:pt x="37" y="31"/>
                  <a:pt x="38" y="32"/>
                  <a:pt x="38" y="33"/>
                </a:cubicBezTo>
                <a:cubicBezTo>
                  <a:pt x="37" y="34"/>
                  <a:pt x="36" y="36"/>
                  <a:pt x="37" y="38"/>
                </a:cubicBezTo>
                <a:cubicBezTo>
                  <a:pt x="37" y="40"/>
                  <a:pt x="39" y="41"/>
                  <a:pt x="41" y="41"/>
                </a:cubicBezTo>
                <a:cubicBezTo>
                  <a:pt x="41" y="42"/>
                  <a:pt x="41" y="42"/>
                  <a:pt x="41" y="43"/>
                </a:cubicBezTo>
                <a:cubicBezTo>
                  <a:pt x="41" y="43"/>
                  <a:pt x="41" y="44"/>
                  <a:pt x="41" y="44"/>
                </a:cubicBezTo>
                <a:cubicBezTo>
                  <a:pt x="39" y="44"/>
                  <a:pt x="37" y="46"/>
                  <a:pt x="37" y="48"/>
                </a:cubicBezTo>
                <a:close/>
                <a:moveTo>
                  <a:pt x="61" y="12"/>
                </a:moveTo>
                <a:cubicBezTo>
                  <a:pt x="61" y="12"/>
                  <a:pt x="61" y="11"/>
                  <a:pt x="61" y="11"/>
                </a:cubicBezTo>
                <a:cubicBezTo>
                  <a:pt x="60" y="11"/>
                  <a:pt x="60" y="11"/>
                  <a:pt x="59" y="11"/>
                </a:cubicBezTo>
                <a:cubicBezTo>
                  <a:pt x="59" y="11"/>
                  <a:pt x="59" y="11"/>
                  <a:pt x="59" y="11"/>
                </a:cubicBezTo>
                <a:cubicBezTo>
                  <a:pt x="59" y="11"/>
                  <a:pt x="59" y="11"/>
                  <a:pt x="59" y="11"/>
                </a:cubicBezTo>
                <a:cubicBezTo>
                  <a:pt x="59" y="11"/>
                  <a:pt x="59" y="11"/>
                  <a:pt x="59" y="11"/>
                </a:cubicBezTo>
                <a:cubicBezTo>
                  <a:pt x="59" y="10"/>
                  <a:pt x="59" y="10"/>
                  <a:pt x="59" y="10"/>
                </a:cubicBezTo>
                <a:cubicBezTo>
                  <a:pt x="59" y="10"/>
                  <a:pt x="60" y="10"/>
                  <a:pt x="60" y="9"/>
                </a:cubicBezTo>
                <a:cubicBezTo>
                  <a:pt x="60" y="9"/>
                  <a:pt x="60" y="8"/>
                  <a:pt x="60" y="7"/>
                </a:cubicBezTo>
                <a:cubicBezTo>
                  <a:pt x="59" y="6"/>
                  <a:pt x="58" y="5"/>
                  <a:pt x="57" y="4"/>
                </a:cubicBezTo>
                <a:cubicBezTo>
                  <a:pt x="57" y="4"/>
                  <a:pt x="57" y="4"/>
                  <a:pt x="56" y="4"/>
                </a:cubicBezTo>
                <a:cubicBezTo>
                  <a:pt x="56" y="4"/>
                  <a:pt x="56" y="4"/>
                  <a:pt x="56" y="4"/>
                </a:cubicBezTo>
                <a:cubicBezTo>
                  <a:pt x="55" y="4"/>
                  <a:pt x="55" y="4"/>
                  <a:pt x="55" y="4"/>
                </a:cubicBezTo>
                <a:cubicBezTo>
                  <a:pt x="54" y="4"/>
                  <a:pt x="54" y="4"/>
                  <a:pt x="54" y="4"/>
                </a:cubicBezTo>
                <a:cubicBezTo>
                  <a:pt x="54" y="4"/>
                  <a:pt x="54" y="4"/>
                  <a:pt x="54" y="4"/>
                </a:cubicBezTo>
                <a:cubicBezTo>
                  <a:pt x="54" y="4"/>
                  <a:pt x="55" y="3"/>
                  <a:pt x="54" y="2"/>
                </a:cubicBezTo>
                <a:cubicBezTo>
                  <a:pt x="54" y="2"/>
                  <a:pt x="54" y="1"/>
                  <a:pt x="53" y="1"/>
                </a:cubicBezTo>
                <a:cubicBezTo>
                  <a:pt x="52" y="1"/>
                  <a:pt x="51" y="0"/>
                  <a:pt x="50" y="0"/>
                </a:cubicBezTo>
                <a:cubicBezTo>
                  <a:pt x="49" y="0"/>
                  <a:pt x="49" y="0"/>
                  <a:pt x="49" y="0"/>
                </a:cubicBezTo>
                <a:cubicBezTo>
                  <a:pt x="49" y="0"/>
                  <a:pt x="48" y="0"/>
                  <a:pt x="48" y="0"/>
                </a:cubicBezTo>
                <a:cubicBezTo>
                  <a:pt x="48" y="1"/>
                  <a:pt x="47" y="1"/>
                  <a:pt x="47" y="2"/>
                </a:cubicBezTo>
                <a:cubicBezTo>
                  <a:pt x="47" y="2"/>
                  <a:pt x="47" y="2"/>
                  <a:pt x="47" y="2"/>
                </a:cubicBezTo>
                <a:cubicBezTo>
                  <a:pt x="47" y="2"/>
                  <a:pt x="47" y="2"/>
                  <a:pt x="47" y="2"/>
                </a:cubicBezTo>
                <a:cubicBezTo>
                  <a:pt x="47" y="1"/>
                  <a:pt x="46" y="1"/>
                  <a:pt x="46" y="0"/>
                </a:cubicBezTo>
                <a:cubicBezTo>
                  <a:pt x="46" y="0"/>
                  <a:pt x="45" y="0"/>
                  <a:pt x="45" y="0"/>
                </a:cubicBezTo>
                <a:cubicBezTo>
                  <a:pt x="45" y="0"/>
                  <a:pt x="45" y="0"/>
                  <a:pt x="44" y="0"/>
                </a:cubicBezTo>
                <a:cubicBezTo>
                  <a:pt x="43" y="0"/>
                  <a:pt x="42" y="1"/>
                  <a:pt x="41" y="1"/>
                </a:cubicBezTo>
                <a:cubicBezTo>
                  <a:pt x="40" y="1"/>
                  <a:pt x="40" y="2"/>
                  <a:pt x="40" y="2"/>
                </a:cubicBezTo>
                <a:cubicBezTo>
                  <a:pt x="40" y="3"/>
                  <a:pt x="40" y="4"/>
                  <a:pt x="40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39" y="4"/>
                </a:cubicBezTo>
                <a:cubicBezTo>
                  <a:pt x="39" y="4"/>
                  <a:pt x="39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7" y="4"/>
                  <a:pt x="37" y="4"/>
                  <a:pt x="37" y="4"/>
                </a:cubicBezTo>
                <a:cubicBezTo>
                  <a:pt x="36" y="5"/>
                  <a:pt x="35" y="6"/>
                  <a:pt x="34" y="7"/>
                </a:cubicBezTo>
                <a:cubicBezTo>
                  <a:pt x="34" y="8"/>
                  <a:pt x="34" y="9"/>
                  <a:pt x="34" y="9"/>
                </a:cubicBezTo>
                <a:cubicBezTo>
                  <a:pt x="34" y="10"/>
                  <a:pt x="35" y="10"/>
                  <a:pt x="35" y="10"/>
                </a:cubicBezTo>
                <a:cubicBezTo>
                  <a:pt x="35" y="10"/>
                  <a:pt x="35" y="10"/>
                  <a:pt x="35" y="11"/>
                </a:cubicBezTo>
                <a:cubicBezTo>
                  <a:pt x="35" y="11"/>
                  <a:pt x="35" y="11"/>
                  <a:pt x="35" y="11"/>
                </a:cubicBezTo>
                <a:cubicBezTo>
                  <a:pt x="35" y="11"/>
                  <a:pt x="35" y="11"/>
                  <a:pt x="35" y="11"/>
                </a:cubicBezTo>
                <a:cubicBezTo>
                  <a:pt x="34" y="11"/>
                  <a:pt x="34" y="11"/>
                  <a:pt x="34" y="11"/>
                </a:cubicBezTo>
                <a:cubicBezTo>
                  <a:pt x="33" y="11"/>
                  <a:pt x="33" y="12"/>
                  <a:pt x="33" y="12"/>
                </a:cubicBezTo>
                <a:cubicBezTo>
                  <a:pt x="33" y="13"/>
                  <a:pt x="33" y="14"/>
                  <a:pt x="33" y="14"/>
                </a:cubicBezTo>
                <a:cubicBezTo>
                  <a:pt x="33" y="15"/>
                  <a:pt x="33" y="16"/>
                  <a:pt x="33" y="16"/>
                </a:cubicBezTo>
                <a:cubicBezTo>
                  <a:pt x="33" y="17"/>
                  <a:pt x="33" y="17"/>
                  <a:pt x="33" y="18"/>
                </a:cubicBezTo>
                <a:cubicBezTo>
                  <a:pt x="34" y="18"/>
                  <a:pt x="34" y="18"/>
                  <a:pt x="35" y="18"/>
                </a:cubicBezTo>
                <a:cubicBezTo>
                  <a:pt x="35" y="18"/>
                  <a:pt x="35" y="18"/>
                  <a:pt x="35" y="18"/>
                </a:cubicBezTo>
                <a:cubicBezTo>
                  <a:pt x="35" y="18"/>
                  <a:pt x="35" y="18"/>
                  <a:pt x="35" y="18"/>
                </a:cubicBezTo>
                <a:cubicBezTo>
                  <a:pt x="35" y="18"/>
                  <a:pt x="35" y="18"/>
                  <a:pt x="35" y="18"/>
                </a:cubicBezTo>
                <a:cubicBezTo>
                  <a:pt x="35" y="18"/>
                  <a:pt x="35" y="18"/>
                  <a:pt x="35" y="18"/>
                </a:cubicBezTo>
                <a:cubicBezTo>
                  <a:pt x="35" y="19"/>
                  <a:pt x="34" y="19"/>
                  <a:pt x="34" y="20"/>
                </a:cubicBezTo>
                <a:cubicBezTo>
                  <a:pt x="34" y="20"/>
                  <a:pt x="34" y="21"/>
                  <a:pt x="34" y="21"/>
                </a:cubicBezTo>
                <a:cubicBezTo>
                  <a:pt x="35" y="22"/>
                  <a:pt x="36" y="23"/>
                  <a:pt x="37" y="24"/>
                </a:cubicBezTo>
                <a:cubicBezTo>
                  <a:pt x="37" y="25"/>
                  <a:pt x="37" y="25"/>
                  <a:pt x="38" y="25"/>
                </a:cubicBezTo>
                <a:cubicBezTo>
                  <a:pt x="38" y="25"/>
                  <a:pt x="38" y="25"/>
                  <a:pt x="38" y="25"/>
                </a:cubicBezTo>
                <a:cubicBezTo>
                  <a:pt x="39" y="25"/>
                  <a:pt x="39" y="25"/>
                  <a:pt x="39" y="24"/>
                </a:cubicBezTo>
                <a:cubicBezTo>
                  <a:pt x="40" y="24"/>
                  <a:pt x="40" y="24"/>
                  <a:pt x="40" y="24"/>
                </a:cubicBezTo>
                <a:cubicBezTo>
                  <a:pt x="40" y="24"/>
                  <a:pt x="40" y="24"/>
                  <a:pt x="40" y="25"/>
                </a:cubicBezTo>
                <a:cubicBezTo>
                  <a:pt x="40" y="25"/>
                  <a:pt x="40" y="26"/>
                  <a:pt x="40" y="26"/>
                </a:cubicBezTo>
                <a:cubicBezTo>
                  <a:pt x="40" y="27"/>
                  <a:pt x="40" y="27"/>
                  <a:pt x="41" y="27"/>
                </a:cubicBezTo>
                <a:cubicBezTo>
                  <a:pt x="42" y="28"/>
                  <a:pt x="43" y="28"/>
                  <a:pt x="44" y="29"/>
                </a:cubicBezTo>
                <a:cubicBezTo>
                  <a:pt x="45" y="29"/>
                  <a:pt x="45" y="29"/>
                  <a:pt x="45" y="29"/>
                </a:cubicBezTo>
                <a:cubicBezTo>
                  <a:pt x="45" y="29"/>
                  <a:pt x="46" y="28"/>
                  <a:pt x="46" y="28"/>
                </a:cubicBezTo>
                <a:cubicBezTo>
                  <a:pt x="46" y="28"/>
                  <a:pt x="47" y="27"/>
                  <a:pt x="47" y="27"/>
                </a:cubicBezTo>
                <a:cubicBezTo>
                  <a:pt x="47" y="27"/>
                  <a:pt x="47" y="27"/>
                  <a:pt x="47" y="27"/>
                </a:cubicBezTo>
                <a:cubicBezTo>
                  <a:pt x="47" y="27"/>
                  <a:pt x="47" y="27"/>
                  <a:pt x="47" y="27"/>
                </a:cubicBezTo>
                <a:cubicBezTo>
                  <a:pt x="47" y="27"/>
                  <a:pt x="48" y="28"/>
                  <a:pt x="48" y="28"/>
                </a:cubicBezTo>
                <a:cubicBezTo>
                  <a:pt x="48" y="28"/>
                  <a:pt x="49" y="29"/>
                  <a:pt x="49" y="29"/>
                </a:cubicBezTo>
                <a:cubicBezTo>
                  <a:pt x="49" y="29"/>
                  <a:pt x="49" y="29"/>
                  <a:pt x="50" y="29"/>
                </a:cubicBezTo>
                <a:cubicBezTo>
                  <a:pt x="51" y="28"/>
                  <a:pt x="52" y="28"/>
                  <a:pt x="53" y="27"/>
                </a:cubicBezTo>
                <a:cubicBezTo>
                  <a:pt x="54" y="27"/>
                  <a:pt x="54" y="27"/>
                  <a:pt x="54" y="26"/>
                </a:cubicBezTo>
                <a:cubicBezTo>
                  <a:pt x="55" y="26"/>
                  <a:pt x="54" y="25"/>
                  <a:pt x="54" y="25"/>
                </a:cubicBezTo>
                <a:cubicBezTo>
                  <a:pt x="54" y="24"/>
                  <a:pt x="54" y="24"/>
                  <a:pt x="54" y="24"/>
                </a:cubicBezTo>
                <a:cubicBezTo>
                  <a:pt x="54" y="24"/>
                  <a:pt x="54" y="24"/>
                  <a:pt x="54" y="24"/>
                </a:cubicBezTo>
                <a:cubicBezTo>
                  <a:pt x="54" y="24"/>
                  <a:pt x="54" y="24"/>
                  <a:pt x="55" y="24"/>
                </a:cubicBezTo>
                <a:cubicBezTo>
                  <a:pt x="55" y="25"/>
                  <a:pt x="55" y="25"/>
                  <a:pt x="56" y="25"/>
                </a:cubicBezTo>
                <a:cubicBezTo>
                  <a:pt x="56" y="25"/>
                  <a:pt x="56" y="25"/>
                  <a:pt x="56" y="25"/>
                </a:cubicBezTo>
                <a:cubicBezTo>
                  <a:pt x="57" y="25"/>
                  <a:pt x="57" y="25"/>
                  <a:pt x="57" y="24"/>
                </a:cubicBezTo>
                <a:cubicBezTo>
                  <a:pt x="58" y="23"/>
                  <a:pt x="59" y="22"/>
                  <a:pt x="60" y="21"/>
                </a:cubicBezTo>
                <a:cubicBezTo>
                  <a:pt x="60" y="21"/>
                  <a:pt x="60" y="20"/>
                  <a:pt x="60" y="20"/>
                </a:cubicBezTo>
                <a:cubicBezTo>
                  <a:pt x="60" y="19"/>
                  <a:pt x="59" y="19"/>
                  <a:pt x="59" y="18"/>
                </a:cubicBezTo>
                <a:cubicBezTo>
                  <a:pt x="59" y="18"/>
                  <a:pt x="59" y="18"/>
                  <a:pt x="59" y="18"/>
                </a:cubicBezTo>
                <a:cubicBezTo>
                  <a:pt x="59" y="18"/>
                  <a:pt x="59" y="18"/>
                  <a:pt x="59" y="18"/>
                </a:cubicBezTo>
                <a:cubicBezTo>
                  <a:pt x="59" y="18"/>
                  <a:pt x="59" y="18"/>
                  <a:pt x="59" y="18"/>
                </a:cubicBezTo>
                <a:cubicBezTo>
                  <a:pt x="60" y="18"/>
                  <a:pt x="60" y="18"/>
                  <a:pt x="60" y="18"/>
                </a:cubicBezTo>
                <a:cubicBezTo>
                  <a:pt x="61" y="17"/>
                  <a:pt x="61" y="17"/>
                  <a:pt x="61" y="16"/>
                </a:cubicBezTo>
                <a:cubicBezTo>
                  <a:pt x="61" y="16"/>
                  <a:pt x="62" y="15"/>
                  <a:pt x="62" y="14"/>
                </a:cubicBezTo>
                <a:cubicBezTo>
                  <a:pt x="62" y="14"/>
                  <a:pt x="61" y="13"/>
                  <a:pt x="61" y="12"/>
                </a:cubicBezTo>
                <a:close/>
                <a:moveTo>
                  <a:pt x="58" y="15"/>
                </a:moveTo>
                <a:cubicBezTo>
                  <a:pt x="57" y="15"/>
                  <a:pt x="56" y="16"/>
                  <a:pt x="56" y="17"/>
                </a:cubicBezTo>
                <a:cubicBezTo>
                  <a:pt x="55" y="18"/>
                  <a:pt x="56" y="20"/>
                  <a:pt x="57" y="21"/>
                </a:cubicBezTo>
                <a:cubicBezTo>
                  <a:pt x="56" y="21"/>
                  <a:pt x="56" y="21"/>
                  <a:pt x="56" y="22"/>
                </a:cubicBezTo>
                <a:cubicBezTo>
                  <a:pt x="55" y="21"/>
                  <a:pt x="53" y="21"/>
                  <a:pt x="52" y="22"/>
                </a:cubicBezTo>
                <a:cubicBezTo>
                  <a:pt x="51" y="23"/>
                  <a:pt x="51" y="24"/>
                  <a:pt x="51" y="25"/>
                </a:cubicBezTo>
                <a:cubicBezTo>
                  <a:pt x="51" y="25"/>
                  <a:pt x="50" y="25"/>
                  <a:pt x="50" y="25"/>
                </a:cubicBezTo>
                <a:cubicBezTo>
                  <a:pt x="49" y="24"/>
                  <a:pt x="48" y="24"/>
                  <a:pt x="47" y="24"/>
                </a:cubicBezTo>
                <a:cubicBezTo>
                  <a:pt x="46" y="24"/>
                  <a:pt x="45" y="24"/>
                  <a:pt x="44" y="25"/>
                </a:cubicBezTo>
                <a:cubicBezTo>
                  <a:pt x="44" y="25"/>
                  <a:pt x="43" y="25"/>
                  <a:pt x="43" y="25"/>
                </a:cubicBezTo>
                <a:cubicBezTo>
                  <a:pt x="43" y="24"/>
                  <a:pt x="43" y="23"/>
                  <a:pt x="42" y="22"/>
                </a:cubicBezTo>
                <a:cubicBezTo>
                  <a:pt x="41" y="21"/>
                  <a:pt x="39" y="21"/>
                  <a:pt x="38" y="22"/>
                </a:cubicBezTo>
                <a:cubicBezTo>
                  <a:pt x="38" y="21"/>
                  <a:pt x="38" y="21"/>
                  <a:pt x="37" y="21"/>
                </a:cubicBezTo>
                <a:cubicBezTo>
                  <a:pt x="38" y="20"/>
                  <a:pt x="39" y="18"/>
                  <a:pt x="38" y="17"/>
                </a:cubicBezTo>
                <a:cubicBezTo>
                  <a:pt x="38" y="16"/>
                  <a:pt x="37" y="15"/>
                  <a:pt x="36" y="15"/>
                </a:cubicBezTo>
                <a:cubicBezTo>
                  <a:pt x="36" y="15"/>
                  <a:pt x="36" y="15"/>
                  <a:pt x="36" y="14"/>
                </a:cubicBezTo>
                <a:cubicBezTo>
                  <a:pt x="36" y="14"/>
                  <a:pt x="36" y="14"/>
                  <a:pt x="36" y="14"/>
                </a:cubicBezTo>
                <a:cubicBezTo>
                  <a:pt x="37" y="14"/>
                  <a:pt x="38" y="13"/>
                  <a:pt x="38" y="11"/>
                </a:cubicBezTo>
                <a:cubicBezTo>
                  <a:pt x="39" y="10"/>
                  <a:pt x="38" y="9"/>
                  <a:pt x="37" y="8"/>
                </a:cubicBezTo>
                <a:cubicBezTo>
                  <a:pt x="38" y="8"/>
                  <a:pt x="38" y="7"/>
                  <a:pt x="38" y="7"/>
                </a:cubicBezTo>
                <a:cubicBezTo>
                  <a:pt x="39" y="8"/>
                  <a:pt x="41" y="8"/>
                  <a:pt x="42" y="7"/>
                </a:cubicBezTo>
                <a:cubicBezTo>
                  <a:pt x="43" y="6"/>
                  <a:pt x="43" y="5"/>
                  <a:pt x="43" y="4"/>
                </a:cubicBezTo>
                <a:cubicBezTo>
                  <a:pt x="43" y="3"/>
                  <a:pt x="44" y="3"/>
                  <a:pt x="44" y="3"/>
                </a:cubicBezTo>
                <a:cubicBezTo>
                  <a:pt x="45" y="4"/>
                  <a:pt x="46" y="5"/>
                  <a:pt x="47" y="5"/>
                </a:cubicBezTo>
                <a:cubicBezTo>
                  <a:pt x="48" y="5"/>
                  <a:pt x="49" y="4"/>
                  <a:pt x="50" y="3"/>
                </a:cubicBezTo>
                <a:cubicBezTo>
                  <a:pt x="50" y="3"/>
                  <a:pt x="51" y="3"/>
                  <a:pt x="51" y="4"/>
                </a:cubicBezTo>
                <a:cubicBezTo>
                  <a:pt x="51" y="5"/>
                  <a:pt x="51" y="6"/>
                  <a:pt x="52" y="7"/>
                </a:cubicBezTo>
                <a:cubicBezTo>
                  <a:pt x="53" y="8"/>
                  <a:pt x="55" y="8"/>
                  <a:pt x="56" y="7"/>
                </a:cubicBezTo>
                <a:cubicBezTo>
                  <a:pt x="56" y="7"/>
                  <a:pt x="56" y="8"/>
                  <a:pt x="57" y="8"/>
                </a:cubicBezTo>
                <a:cubicBezTo>
                  <a:pt x="56" y="9"/>
                  <a:pt x="55" y="10"/>
                  <a:pt x="56" y="11"/>
                </a:cubicBezTo>
                <a:cubicBezTo>
                  <a:pt x="56" y="13"/>
                  <a:pt x="57" y="14"/>
                  <a:pt x="58" y="14"/>
                </a:cubicBezTo>
                <a:cubicBezTo>
                  <a:pt x="58" y="14"/>
                  <a:pt x="59" y="14"/>
                  <a:pt x="59" y="14"/>
                </a:cubicBezTo>
                <a:cubicBezTo>
                  <a:pt x="59" y="15"/>
                  <a:pt x="58" y="15"/>
                  <a:pt x="58" y="15"/>
                </a:cubicBezTo>
                <a:close/>
              </a:path>
            </a:pathLst>
          </a:custGeom>
          <a:solidFill>
            <a:srgbClr val="E7E6E6">
              <a:lumMod val="75000"/>
              <a:alpha val="75000"/>
            </a:srgbClr>
          </a:solidFill>
          <a:ln>
            <a:noFill/>
          </a:ln>
        </p:spPr>
        <p:txBody>
          <a:bodyPr vert="horz" wrap="square" lIns="91412" tIns="45707" rIns="91412" bIns="45707" numCol="1" anchor="t" anchorCtr="0" compatLnSpc="1"/>
          <a:lstStyle/>
          <a:p>
            <a:pPr defTabSz="1218565">
              <a:defRPr/>
            </a:pPr>
            <a:endParaRPr lang="en-US" sz="1800" kern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25" name="Freeform 33"/>
          <p:cNvSpPr>
            <a:spLocks noEditPoints="1"/>
          </p:cNvSpPr>
          <p:nvPr/>
        </p:nvSpPr>
        <p:spPr bwMode="auto">
          <a:xfrm>
            <a:off x="8228965" y="3493770"/>
            <a:ext cx="277495" cy="284480"/>
          </a:xfrm>
          <a:custGeom>
            <a:avLst/>
            <a:gdLst>
              <a:gd name="T0" fmla="*/ 8 w 52"/>
              <a:gd name="T1" fmla="*/ 19 h 53"/>
              <a:gd name="T2" fmla="*/ 8 w 52"/>
              <a:gd name="T3" fmla="*/ 19 h 53"/>
              <a:gd name="T4" fmla="*/ 8 w 52"/>
              <a:gd name="T5" fmla="*/ 18 h 53"/>
              <a:gd name="T6" fmla="*/ 8 w 52"/>
              <a:gd name="T7" fmla="*/ 17 h 53"/>
              <a:gd name="T8" fmla="*/ 8 w 52"/>
              <a:gd name="T9" fmla="*/ 17 h 53"/>
              <a:gd name="T10" fmla="*/ 15 w 52"/>
              <a:gd name="T11" fmla="*/ 10 h 53"/>
              <a:gd name="T12" fmla="*/ 17 w 52"/>
              <a:gd name="T13" fmla="*/ 10 h 53"/>
              <a:gd name="T14" fmla="*/ 17 w 52"/>
              <a:gd name="T15" fmla="*/ 12 h 53"/>
              <a:gd name="T16" fmla="*/ 13 w 52"/>
              <a:gd name="T17" fmla="*/ 17 h 53"/>
              <a:gd name="T18" fmla="*/ 39 w 52"/>
              <a:gd name="T19" fmla="*/ 17 h 53"/>
              <a:gd name="T20" fmla="*/ 40 w 52"/>
              <a:gd name="T21" fmla="*/ 18 h 53"/>
              <a:gd name="T22" fmla="*/ 39 w 52"/>
              <a:gd name="T23" fmla="*/ 20 h 53"/>
              <a:gd name="T24" fmla="*/ 13 w 52"/>
              <a:gd name="T25" fmla="*/ 20 h 53"/>
              <a:gd name="T26" fmla="*/ 17 w 52"/>
              <a:gd name="T27" fmla="*/ 24 h 53"/>
              <a:gd name="T28" fmla="*/ 17 w 52"/>
              <a:gd name="T29" fmla="*/ 26 h 53"/>
              <a:gd name="T30" fmla="*/ 16 w 52"/>
              <a:gd name="T31" fmla="*/ 26 h 53"/>
              <a:gd name="T32" fmla="*/ 15 w 52"/>
              <a:gd name="T33" fmla="*/ 26 h 53"/>
              <a:gd name="T34" fmla="*/ 8 w 52"/>
              <a:gd name="T35" fmla="*/ 19 h 53"/>
              <a:gd name="T36" fmla="*/ 43 w 52"/>
              <a:gd name="T37" fmla="*/ 34 h 53"/>
              <a:gd name="T38" fmla="*/ 43 w 52"/>
              <a:gd name="T39" fmla="*/ 34 h 53"/>
              <a:gd name="T40" fmla="*/ 36 w 52"/>
              <a:gd name="T41" fmla="*/ 27 h 53"/>
              <a:gd name="T42" fmla="*/ 34 w 52"/>
              <a:gd name="T43" fmla="*/ 27 h 53"/>
              <a:gd name="T44" fmla="*/ 34 w 52"/>
              <a:gd name="T45" fmla="*/ 29 h 53"/>
              <a:gd name="T46" fmla="*/ 39 w 52"/>
              <a:gd name="T47" fmla="*/ 33 h 53"/>
              <a:gd name="T48" fmla="*/ 13 w 52"/>
              <a:gd name="T49" fmla="*/ 33 h 53"/>
              <a:gd name="T50" fmla="*/ 11 w 52"/>
              <a:gd name="T51" fmla="*/ 35 h 53"/>
              <a:gd name="T52" fmla="*/ 13 w 52"/>
              <a:gd name="T53" fmla="*/ 36 h 53"/>
              <a:gd name="T54" fmla="*/ 39 w 52"/>
              <a:gd name="T55" fmla="*/ 36 h 53"/>
              <a:gd name="T56" fmla="*/ 34 w 52"/>
              <a:gd name="T57" fmla="*/ 41 h 53"/>
              <a:gd name="T58" fmla="*/ 34 w 52"/>
              <a:gd name="T59" fmla="*/ 43 h 53"/>
              <a:gd name="T60" fmla="*/ 35 w 52"/>
              <a:gd name="T61" fmla="*/ 43 h 53"/>
              <a:gd name="T62" fmla="*/ 36 w 52"/>
              <a:gd name="T63" fmla="*/ 43 h 53"/>
              <a:gd name="T64" fmla="*/ 43 w 52"/>
              <a:gd name="T65" fmla="*/ 36 h 53"/>
              <a:gd name="T66" fmla="*/ 43 w 52"/>
              <a:gd name="T67" fmla="*/ 36 h 53"/>
              <a:gd name="T68" fmla="*/ 44 w 52"/>
              <a:gd name="T69" fmla="*/ 35 h 53"/>
              <a:gd name="T70" fmla="*/ 43 w 52"/>
              <a:gd name="T71" fmla="*/ 34 h 53"/>
              <a:gd name="T72" fmla="*/ 52 w 52"/>
              <a:gd name="T73" fmla="*/ 7 h 53"/>
              <a:gd name="T74" fmla="*/ 52 w 52"/>
              <a:gd name="T75" fmla="*/ 45 h 53"/>
              <a:gd name="T76" fmla="*/ 45 w 52"/>
              <a:gd name="T77" fmla="*/ 53 h 53"/>
              <a:gd name="T78" fmla="*/ 7 w 52"/>
              <a:gd name="T79" fmla="*/ 53 h 53"/>
              <a:gd name="T80" fmla="*/ 0 w 52"/>
              <a:gd name="T81" fmla="*/ 45 h 53"/>
              <a:gd name="T82" fmla="*/ 0 w 52"/>
              <a:gd name="T83" fmla="*/ 7 h 53"/>
              <a:gd name="T84" fmla="*/ 7 w 52"/>
              <a:gd name="T85" fmla="*/ 0 h 53"/>
              <a:gd name="T86" fmla="*/ 45 w 52"/>
              <a:gd name="T87" fmla="*/ 0 h 53"/>
              <a:gd name="T88" fmla="*/ 52 w 52"/>
              <a:gd name="T89" fmla="*/ 7 h 53"/>
              <a:gd name="T90" fmla="*/ 49 w 52"/>
              <a:gd name="T91" fmla="*/ 7 h 53"/>
              <a:gd name="T92" fmla="*/ 45 w 52"/>
              <a:gd name="T93" fmla="*/ 3 h 53"/>
              <a:gd name="T94" fmla="*/ 7 w 52"/>
              <a:gd name="T95" fmla="*/ 3 h 53"/>
              <a:gd name="T96" fmla="*/ 3 w 52"/>
              <a:gd name="T97" fmla="*/ 7 h 53"/>
              <a:gd name="T98" fmla="*/ 3 w 52"/>
              <a:gd name="T99" fmla="*/ 45 h 53"/>
              <a:gd name="T100" fmla="*/ 7 w 52"/>
              <a:gd name="T101" fmla="*/ 50 h 53"/>
              <a:gd name="T102" fmla="*/ 45 w 52"/>
              <a:gd name="T103" fmla="*/ 50 h 53"/>
              <a:gd name="T104" fmla="*/ 49 w 52"/>
              <a:gd name="T105" fmla="*/ 45 h 53"/>
              <a:gd name="T106" fmla="*/ 49 w 52"/>
              <a:gd name="T107" fmla="*/ 7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52" h="53">
                <a:moveTo>
                  <a:pt x="8" y="19"/>
                </a:moveTo>
                <a:cubicBezTo>
                  <a:pt x="8" y="19"/>
                  <a:pt x="8" y="19"/>
                  <a:pt x="8" y="19"/>
                </a:cubicBezTo>
                <a:cubicBezTo>
                  <a:pt x="8" y="19"/>
                  <a:pt x="8" y="18"/>
                  <a:pt x="8" y="18"/>
                </a:cubicBezTo>
                <a:cubicBezTo>
                  <a:pt x="8" y="18"/>
                  <a:pt x="8" y="17"/>
                  <a:pt x="8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15" y="10"/>
                  <a:pt x="15" y="10"/>
                  <a:pt x="15" y="10"/>
                </a:cubicBezTo>
                <a:cubicBezTo>
                  <a:pt x="15" y="9"/>
                  <a:pt x="16" y="9"/>
                  <a:pt x="17" y="10"/>
                </a:cubicBezTo>
                <a:cubicBezTo>
                  <a:pt x="18" y="11"/>
                  <a:pt x="18" y="12"/>
                  <a:pt x="17" y="12"/>
                </a:cubicBezTo>
                <a:cubicBezTo>
                  <a:pt x="13" y="17"/>
                  <a:pt x="13" y="17"/>
                  <a:pt x="13" y="17"/>
                </a:cubicBezTo>
                <a:cubicBezTo>
                  <a:pt x="39" y="17"/>
                  <a:pt x="39" y="17"/>
                  <a:pt x="39" y="17"/>
                </a:cubicBezTo>
                <a:cubicBezTo>
                  <a:pt x="40" y="17"/>
                  <a:pt x="40" y="17"/>
                  <a:pt x="40" y="18"/>
                </a:cubicBezTo>
                <a:cubicBezTo>
                  <a:pt x="40" y="19"/>
                  <a:pt x="40" y="20"/>
                  <a:pt x="39" y="20"/>
                </a:cubicBezTo>
                <a:cubicBezTo>
                  <a:pt x="13" y="20"/>
                  <a:pt x="13" y="20"/>
                  <a:pt x="13" y="20"/>
                </a:cubicBezTo>
                <a:cubicBezTo>
                  <a:pt x="17" y="24"/>
                  <a:pt x="17" y="24"/>
                  <a:pt x="17" y="24"/>
                </a:cubicBezTo>
                <a:cubicBezTo>
                  <a:pt x="18" y="24"/>
                  <a:pt x="18" y="25"/>
                  <a:pt x="17" y="26"/>
                </a:cubicBezTo>
                <a:cubicBezTo>
                  <a:pt x="17" y="26"/>
                  <a:pt x="16" y="26"/>
                  <a:pt x="16" y="26"/>
                </a:cubicBezTo>
                <a:cubicBezTo>
                  <a:pt x="16" y="26"/>
                  <a:pt x="15" y="26"/>
                  <a:pt x="15" y="26"/>
                </a:cubicBezTo>
                <a:lnTo>
                  <a:pt x="8" y="19"/>
                </a:lnTo>
                <a:close/>
                <a:moveTo>
                  <a:pt x="43" y="34"/>
                </a:moveTo>
                <a:cubicBezTo>
                  <a:pt x="43" y="34"/>
                  <a:pt x="43" y="34"/>
                  <a:pt x="43" y="34"/>
                </a:cubicBezTo>
                <a:cubicBezTo>
                  <a:pt x="36" y="27"/>
                  <a:pt x="36" y="27"/>
                  <a:pt x="36" y="27"/>
                </a:cubicBezTo>
                <a:cubicBezTo>
                  <a:pt x="36" y="26"/>
                  <a:pt x="35" y="26"/>
                  <a:pt x="34" y="27"/>
                </a:cubicBezTo>
                <a:cubicBezTo>
                  <a:pt x="34" y="28"/>
                  <a:pt x="34" y="29"/>
                  <a:pt x="34" y="29"/>
                </a:cubicBezTo>
                <a:cubicBezTo>
                  <a:pt x="39" y="33"/>
                  <a:pt x="39" y="33"/>
                  <a:pt x="39" y="33"/>
                </a:cubicBezTo>
                <a:cubicBezTo>
                  <a:pt x="13" y="33"/>
                  <a:pt x="13" y="33"/>
                  <a:pt x="13" y="33"/>
                </a:cubicBezTo>
                <a:cubicBezTo>
                  <a:pt x="12" y="33"/>
                  <a:pt x="11" y="34"/>
                  <a:pt x="11" y="35"/>
                </a:cubicBezTo>
                <a:cubicBezTo>
                  <a:pt x="11" y="36"/>
                  <a:pt x="12" y="36"/>
                  <a:pt x="13" y="36"/>
                </a:cubicBezTo>
                <a:cubicBezTo>
                  <a:pt x="39" y="36"/>
                  <a:pt x="39" y="36"/>
                  <a:pt x="39" y="36"/>
                </a:cubicBezTo>
                <a:cubicBezTo>
                  <a:pt x="34" y="41"/>
                  <a:pt x="34" y="41"/>
                  <a:pt x="34" y="41"/>
                </a:cubicBezTo>
                <a:cubicBezTo>
                  <a:pt x="34" y="41"/>
                  <a:pt x="34" y="42"/>
                  <a:pt x="34" y="43"/>
                </a:cubicBezTo>
                <a:cubicBezTo>
                  <a:pt x="35" y="43"/>
                  <a:pt x="35" y="43"/>
                  <a:pt x="35" y="43"/>
                </a:cubicBezTo>
                <a:cubicBezTo>
                  <a:pt x="36" y="43"/>
                  <a:pt x="36" y="43"/>
                  <a:pt x="36" y="43"/>
                </a:cubicBezTo>
                <a:cubicBezTo>
                  <a:pt x="43" y="36"/>
                  <a:pt x="43" y="36"/>
                  <a:pt x="43" y="36"/>
                </a:cubicBezTo>
                <a:cubicBezTo>
                  <a:pt x="43" y="36"/>
                  <a:pt x="43" y="36"/>
                  <a:pt x="43" y="36"/>
                </a:cubicBezTo>
                <a:cubicBezTo>
                  <a:pt x="44" y="36"/>
                  <a:pt x="44" y="35"/>
                  <a:pt x="44" y="35"/>
                </a:cubicBezTo>
                <a:cubicBezTo>
                  <a:pt x="44" y="35"/>
                  <a:pt x="44" y="34"/>
                  <a:pt x="43" y="34"/>
                </a:cubicBezTo>
                <a:close/>
                <a:moveTo>
                  <a:pt x="52" y="7"/>
                </a:moveTo>
                <a:cubicBezTo>
                  <a:pt x="52" y="45"/>
                  <a:pt x="52" y="45"/>
                  <a:pt x="52" y="45"/>
                </a:cubicBezTo>
                <a:cubicBezTo>
                  <a:pt x="52" y="49"/>
                  <a:pt x="49" y="53"/>
                  <a:pt x="45" y="53"/>
                </a:cubicBezTo>
                <a:cubicBezTo>
                  <a:pt x="7" y="53"/>
                  <a:pt x="7" y="53"/>
                  <a:pt x="7" y="53"/>
                </a:cubicBezTo>
                <a:cubicBezTo>
                  <a:pt x="3" y="53"/>
                  <a:pt x="0" y="49"/>
                  <a:pt x="0" y="45"/>
                </a:cubicBezTo>
                <a:cubicBezTo>
                  <a:pt x="0" y="7"/>
                  <a:pt x="0" y="7"/>
                  <a:pt x="0" y="7"/>
                </a:cubicBezTo>
                <a:cubicBezTo>
                  <a:pt x="0" y="4"/>
                  <a:pt x="3" y="0"/>
                  <a:pt x="7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9" y="0"/>
                  <a:pt x="52" y="4"/>
                  <a:pt x="52" y="7"/>
                </a:cubicBezTo>
                <a:close/>
                <a:moveTo>
                  <a:pt x="49" y="7"/>
                </a:moveTo>
                <a:cubicBezTo>
                  <a:pt x="49" y="5"/>
                  <a:pt x="47" y="3"/>
                  <a:pt x="45" y="3"/>
                </a:cubicBezTo>
                <a:cubicBezTo>
                  <a:pt x="7" y="3"/>
                  <a:pt x="7" y="3"/>
                  <a:pt x="7" y="3"/>
                </a:cubicBezTo>
                <a:cubicBezTo>
                  <a:pt x="4" y="3"/>
                  <a:pt x="3" y="5"/>
                  <a:pt x="3" y="7"/>
                </a:cubicBezTo>
                <a:cubicBezTo>
                  <a:pt x="3" y="45"/>
                  <a:pt x="3" y="45"/>
                  <a:pt x="3" y="45"/>
                </a:cubicBezTo>
                <a:cubicBezTo>
                  <a:pt x="3" y="48"/>
                  <a:pt x="4" y="50"/>
                  <a:pt x="7" y="50"/>
                </a:cubicBezTo>
                <a:cubicBezTo>
                  <a:pt x="45" y="50"/>
                  <a:pt x="45" y="50"/>
                  <a:pt x="45" y="50"/>
                </a:cubicBezTo>
                <a:cubicBezTo>
                  <a:pt x="47" y="50"/>
                  <a:pt x="49" y="48"/>
                  <a:pt x="49" y="45"/>
                </a:cubicBezTo>
                <a:lnTo>
                  <a:pt x="49" y="7"/>
                </a:lnTo>
                <a:close/>
              </a:path>
            </a:pathLst>
          </a:custGeom>
          <a:solidFill>
            <a:srgbClr val="E7E6E6">
              <a:lumMod val="75000"/>
              <a:alpha val="75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12" tIns="45707" rIns="91412" bIns="45707" numCol="1" anchor="t" anchorCtr="0" compatLnSpc="1"/>
          <a:lstStyle/>
          <a:p>
            <a:pPr defTabSz="1218565">
              <a:defRPr/>
            </a:pPr>
            <a:endParaRPr lang="en-US" sz="1800" kern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26" name="Freeform 16"/>
          <p:cNvSpPr>
            <a:spLocks noEditPoints="1"/>
          </p:cNvSpPr>
          <p:nvPr/>
        </p:nvSpPr>
        <p:spPr bwMode="auto">
          <a:xfrm>
            <a:off x="4525010" y="4632325"/>
            <a:ext cx="304165" cy="335280"/>
          </a:xfrm>
          <a:custGeom>
            <a:avLst/>
            <a:gdLst>
              <a:gd name="T0" fmla="*/ 33 w 66"/>
              <a:gd name="T1" fmla="*/ 0 h 73"/>
              <a:gd name="T2" fmla="*/ 26 w 66"/>
              <a:gd name="T3" fmla="*/ 6 h 73"/>
              <a:gd name="T4" fmla="*/ 39 w 66"/>
              <a:gd name="T5" fmla="*/ 7 h 73"/>
              <a:gd name="T6" fmla="*/ 28 w 66"/>
              <a:gd name="T7" fmla="*/ 5 h 73"/>
              <a:gd name="T8" fmla="*/ 33 w 66"/>
              <a:gd name="T9" fmla="*/ 1 h 73"/>
              <a:gd name="T10" fmla="*/ 28 w 66"/>
              <a:gd name="T11" fmla="*/ 5 h 73"/>
              <a:gd name="T12" fmla="*/ 50 w 66"/>
              <a:gd name="T13" fmla="*/ 13 h 73"/>
              <a:gd name="T14" fmla="*/ 55 w 66"/>
              <a:gd name="T15" fmla="*/ 15 h 73"/>
              <a:gd name="T16" fmla="*/ 54 w 66"/>
              <a:gd name="T17" fmla="*/ 8 h 73"/>
              <a:gd name="T18" fmla="*/ 45 w 66"/>
              <a:gd name="T19" fmla="*/ 8 h 73"/>
              <a:gd name="T20" fmla="*/ 49 w 66"/>
              <a:gd name="T21" fmla="*/ 11 h 73"/>
              <a:gd name="T22" fmla="*/ 33 w 66"/>
              <a:gd name="T23" fmla="*/ 7 h 73"/>
              <a:gd name="T24" fmla="*/ 17 w 66"/>
              <a:gd name="T25" fmla="*/ 12 h 73"/>
              <a:gd name="T26" fmla="*/ 21 w 66"/>
              <a:gd name="T27" fmla="*/ 8 h 73"/>
              <a:gd name="T28" fmla="*/ 14 w 66"/>
              <a:gd name="T29" fmla="*/ 6 h 73"/>
              <a:gd name="T30" fmla="*/ 10 w 66"/>
              <a:gd name="T31" fmla="*/ 15 h 73"/>
              <a:gd name="T32" fmla="*/ 15 w 66"/>
              <a:gd name="T33" fmla="*/ 12 h 73"/>
              <a:gd name="T34" fmla="*/ 15 w 66"/>
              <a:gd name="T35" fmla="*/ 13 h 73"/>
              <a:gd name="T36" fmla="*/ 0 w 66"/>
              <a:gd name="T37" fmla="*/ 35 h 73"/>
              <a:gd name="T38" fmla="*/ 4 w 66"/>
              <a:gd name="T39" fmla="*/ 43 h 73"/>
              <a:gd name="T40" fmla="*/ 14 w 66"/>
              <a:gd name="T41" fmla="*/ 60 h 73"/>
              <a:gd name="T42" fmla="*/ 11 w 66"/>
              <a:gd name="T43" fmla="*/ 68 h 73"/>
              <a:gd name="T44" fmla="*/ 12 w 66"/>
              <a:gd name="T45" fmla="*/ 73 h 73"/>
              <a:gd name="T46" fmla="*/ 15 w 66"/>
              <a:gd name="T47" fmla="*/ 70 h 73"/>
              <a:gd name="T48" fmla="*/ 20 w 66"/>
              <a:gd name="T49" fmla="*/ 63 h 73"/>
              <a:gd name="T50" fmla="*/ 46 w 66"/>
              <a:gd name="T51" fmla="*/ 63 h 73"/>
              <a:gd name="T52" fmla="*/ 52 w 66"/>
              <a:gd name="T53" fmla="*/ 70 h 73"/>
              <a:gd name="T54" fmla="*/ 57 w 66"/>
              <a:gd name="T55" fmla="*/ 71 h 73"/>
              <a:gd name="T56" fmla="*/ 56 w 66"/>
              <a:gd name="T57" fmla="*/ 67 h 73"/>
              <a:gd name="T58" fmla="*/ 62 w 66"/>
              <a:gd name="T59" fmla="*/ 43 h 73"/>
              <a:gd name="T60" fmla="*/ 66 w 66"/>
              <a:gd name="T61" fmla="*/ 35 h 73"/>
              <a:gd name="T62" fmla="*/ 2 w 66"/>
              <a:gd name="T63" fmla="*/ 38 h 73"/>
              <a:gd name="T64" fmla="*/ 3 w 66"/>
              <a:gd name="T65" fmla="*/ 32 h 73"/>
              <a:gd name="T66" fmla="*/ 3 w 66"/>
              <a:gd name="T67" fmla="*/ 41 h 73"/>
              <a:gd name="T68" fmla="*/ 47 w 66"/>
              <a:gd name="T69" fmla="*/ 8 h 73"/>
              <a:gd name="T70" fmla="*/ 53 w 66"/>
              <a:gd name="T71" fmla="*/ 10 h 73"/>
              <a:gd name="T72" fmla="*/ 47 w 66"/>
              <a:gd name="T73" fmla="*/ 8 h 73"/>
              <a:gd name="T74" fmla="*/ 12 w 66"/>
              <a:gd name="T75" fmla="*/ 10 h 73"/>
              <a:gd name="T76" fmla="*/ 17 w 66"/>
              <a:gd name="T77" fmla="*/ 7 h 73"/>
              <a:gd name="T78" fmla="*/ 11 w 66"/>
              <a:gd name="T79" fmla="*/ 13 h 73"/>
              <a:gd name="T80" fmla="*/ 12 w 66"/>
              <a:gd name="T81" fmla="*/ 66 h 73"/>
              <a:gd name="T82" fmla="*/ 17 w 66"/>
              <a:gd name="T83" fmla="*/ 64 h 73"/>
              <a:gd name="T84" fmla="*/ 53 w 66"/>
              <a:gd name="T85" fmla="*/ 66 h 73"/>
              <a:gd name="T86" fmla="*/ 48 w 66"/>
              <a:gd name="T87" fmla="*/ 64 h 73"/>
              <a:gd name="T88" fmla="*/ 53 w 66"/>
              <a:gd name="T89" fmla="*/ 66 h 73"/>
              <a:gd name="T90" fmla="*/ 6 w 66"/>
              <a:gd name="T91" fmla="*/ 37 h 73"/>
              <a:gd name="T92" fmla="*/ 60 w 66"/>
              <a:gd name="T93" fmla="*/ 37 h 73"/>
              <a:gd name="T94" fmla="*/ 64 w 66"/>
              <a:gd name="T95" fmla="*/ 38 h 73"/>
              <a:gd name="T96" fmla="*/ 62 w 66"/>
              <a:gd name="T97" fmla="*/ 37 h 73"/>
              <a:gd name="T98" fmla="*/ 64 w 66"/>
              <a:gd name="T99" fmla="*/ 35 h 73"/>
              <a:gd name="T100" fmla="*/ 33 w 66"/>
              <a:gd name="T101" fmla="*/ 12 h 73"/>
              <a:gd name="T102" fmla="*/ 33 w 66"/>
              <a:gd name="T103" fmla="*/ 61 h 73"/>
              <a:gd name="T104" fmla="*/ 33 w 66"/>
              <a:gd name="T105" fmla="*/ 12 h 73"/>
              <a:gd name="T106" fmla="*/ 10 w 66"/>
              <a:gd name="T107" fmla="*/ 37 h 73"/>
              <a:gd name="T108" fmla="*/ 56 w 66"/>
              <a:gd name="T109" fmla="*/ 37 h 73"/>
              <a:gd name="T110" fmla="*/ 36 w 66"/>
              <a:gd name="T111" fmla="*/ 35 h 73"/>
              <a:gd name="T112" fmla="*/ 49 w 66"/>
              <a:gd name="T113" fmla="*/ 38 h 73"/>
              <a:gd name="T114" fmla="*/ 32 w 66"/>
              <a:gd name="T115" fmla="*/ 40 h 73"/>
              <a:gd name="T116" fmla="*/ 31 w 66"/>
              <a:gd name="T117" fmla="*/ 32 h 73"/>
              <a:gd name="T118" fmla="*/ 34 w 66"/>
              <a:gd name="T119" fmla="*/ 16 h 73"/>
              <a:gd name="T120" fmla="*/ 36 w 66"/>
              <a:gd name="T121" fmla="*/ 35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6" h="73">
                <a:moveTo>
                  <a:pt x="39" y="6"/>
                </a:moveTo>
                <a:cubicBezTo>
                  <a:pt x="39" y="2"/>
                  <a:pt x="37" y="0"/>
                  <a:pt x="33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29" y="0"/>
                  <a:pt x="26" y="2"/>
                  <a:pt x="26" y="6"/>
                </a:cubicBezTo>
                <a:cubicBezTo>
                  <a:pt x="26" y="7"/>
                  <a:pt x="26" y="7"/>
                  <a:pt x="26" y="7"/>
                </a:cubicBezTo>
                <a:cubicBezTo>
                  <a:pt x="39" y="7"/>
                  <a:pt x="39" y="7"/>
                  <a:pt x="39" y="7"/>
                </a:cubicBezTo>
                <a:lnTo>
                  <a:pt x="39" y="6"/>
                </a:lnTo>
                <a:close/>
                <a:moveTo>
                  <a:pt x="28" y="5"/>
                </a:moveTo>
                <a:cubicBezTo>
                  <a:pt x="28" y="3"/>
                  <a:pt x="30" y="1"/>
                  <a:pt x="32" y="1"/>
                </a:cubicBezTo>
                <a:cubicBezTo>
                  <a:pt x="33" y="1"/>
                  <a:pt x="33" y="1"/>
                  <a:pt x="33" y="1"/>
                </a:cubicBezTo>
                <a:cubicBezTo>
                  <a:pt x="35" y="1"/>
                  <a:pt x="37" y="3"/>
                  <a:pt x="38" y="5"/>
                </a:cubicBezTo>
                <a:lnTo>
                  <a:pt x="28" y="5"/>
                </a:lnTo>
                <a:close/>
                <a:moveTo>
                  <a:pt x="62" y="30"/>
                </a:moveTo>
                <a:cubicBezTo>
                  <a:pt x="60" y="23"/>
                  <a:pt x="56" y="17"/>
                  <a:pt x="50" y="13"/>
                </a:cubicBezTo>
                <a:cubicBezTo>
                  <a:pt x="50" y="12"/>
                  <a:pt x="50" y="12"/>
                  <a:pt x="50" y="12"/>
                </a:cubicBezTo>
                <a:cubicBezTo>
                  <a:pt x="55" y="15"/>
                  <a:pt x="55" y="15"/>
                  <a:pt x="55" y="15"/>
                </a:cubicBezTo>
                <a:cubicBezTo>
                  <a:pt x="55" y="15"/>
                  <a:pt x="55" y="15"/>
                  <a:pt x="55" y="15"/>
                </a:cubicBezTo>
                <a:cubicBezTo>
                  <a:pt x="57" y="13"/>
                  <a:pt x="56" y="10"/>
                  <a:pt x="54" y="8"/>
                </a:cubicBezTo>
                <a:cubicBezTo>
                  <a:pt x="51" y="6"/>
                  <a:pt x="51" y="6"/>
                  <a:pt x="51" y="6"/>
                </a:cubicBezTo>
                <a:cubicBezTo>
                  <a:pt x="49" y="5"/>
                  <a:pt x="46" y="6"/>
                  <a:pt x="45" y="8"/>
                </a:cubicBezTo>
                <a:cubicBezTo>
                  <a:pt x="44" y="8"/>
                  <a:pt x="44" y="8"/>
                  <a:pt x="44" y="8"/>
                </a:cubicBezTo>
                <a:cubicBezTo>
                  <a:pt x="49" y="11"/>
                  <a:pt x="49" y="11"/>
                  <a:pt x="49" y="11"/>
                </a:cubicBezTo>
                <a:cubicBezTo>
                  <a:pt x="49" y="12"/>
                  <a:pt x="49" y="12"/>
                  <a:pt x="49" y="12"/>
                </a:cubicBezTo>
                <a:cubicBezTo>
                  <a:pt x="44" y="9"/>
                  <a:pt x="39" y="7"/>
                  <a:pt x="33" y="7"/>
                </a:cubicBezTo>
                <a:cubicBezTo>
                  <a:pt x="27" y="7"/>
                  <a:pt x="21" y="9"/>
                  <a:pt x="17" y="12"/>
                </a:cubicBezTo>
                <a:cubicBezTo>
                  <a:pt x="17" y="12"/>
                  <a:pt x="17" y="12"/>
                  <a:pt x="17" y="12"/>
                </a:cubicBezTo>
                <a:cubicBezTo>
                  <a:pt x="17" y="11"/>
                  <a:pt x="17" y="11"/>
                  <a:pt x="17" y="11"/>
                </a:cubicBezTo>
                <a:cubicBezTo>
                  <a:pt x="21" y="8"/>
                  <a:pt x="21" y="8"/>
                  <a:pt x="21" y="8"/>
                </a:cubicBezTo>
                <a:cubicBezTo>
                  <a:pt x="21" y="8"/>
                  <a:pt x="21" y="8"/>
                  <a:pt x="21" y="8"/>
                </a:cubicBezTo>
                <a:cubicBezTo>
                  <a:pt x="20" y="6"/>
                  <a:pt x="17" y="5"/>
                  <a:pt x="14" y="6"/>
                </a:cubicBezTo>
                <a:cubicBezTo>
                  <a:pt x="11" y="8"/>
                  <a:pt x="11" y="8"/>
                  <a:pt x="11" y="8"/>
                </a:cubicBezTo>
                <a:cubicBezTo>
                  <a:pt x="9" y="10"/>
                  <a:pt x="9" y="13"/>
                  <a:pt x="10" y="15"/>
                </a:cubicBezTo>
                <a:cubicBezTo>
                  <a:pt x="11" y="15"/>
                  <a:pt x="11" y="15"/>
                  <a:pt x="11" y="15"/>
                </a:cubicBezTo>
                <a:cubicBezTo>
                  <a:pt x="15" y="12"/>
                  <a:pt x="15" y="12"/>
                  <a:pt x="15" y="12"/>
                </a:cubicBezTo>
                <a:cubicBezTo>
                  <a:pt x="15" y="13"/>
                  <a:pt x="15" y="13"/>
                  <a:pt x="15" y="13"/>
                </a:cubicBezTo>
                <a:cubicBezTo>
                  <a:pt x="15" y="13"/>
                  <a:pt x="15" y="13"/>
                  <a:pt x="15" y="13"/>
                </a:cubicBezTo>
                <a:cubicBezTo>
                  <a:pt x="10" y="17"/>
                  <a:pt x="5" y="23"/>
                  <a:pt x="4" y="30"/>
                </a:cubicBezTo>
                <a:cubicBezTo>
                  <a:pt x="2" y="31"/>
                  <a:pt x="0" y="33"/>
                  <a:pt x="0" y="35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41"/>
                  <a:pt x="2" y="43"/>
                  <a:pt x="4" y="43"/>
                </a:cubicBezTo>
                <a:cubicBezTo>
                  <a:pt x="5" y="50"/>
                  <a:pt x="9" y="56"/>
                  <a:pt x="14" y="60"/>
                </a:cubicBezTo>
                <a:cubicBezTo>
                  <a:pt x="14" y="60"/>
                  <a:pt x="14" y="60"/>
                  <a:pt x="14" y="60"/>
                </a:cubicBezTo>
                <a:cubicBezTo>
                  <a:pt x="10" y="67"/>
                  <a:pt x="10" y="67"/>
                  <a:pt x="10" y="67"/>
                </a:cubicBezTo>
                <a:cubicBezTo>
                  <a:pt x="11" y="68"/>
                  <a:pt x="11" y="68"/>
                  <a:pt x="11" y="68"/>
                </a:cubicBezTo>
                <a:cubicBezTo>
                  <a:pt x="9" y="71"/>
                  <a:pt x="9" y="71"/>
                  <a:pt x="9" y="71"/>
                </a:cubicBezTo>
                <a:cubicBezTo>
                  <a:pt x="12" y="73"/>
                  <a:pt x="12" y="73"/>
                  <a:pt x="12" y="73"/>
                </a:cubicBezTo>
                <a:cubicBezTo>
                  <a:pt x="14" y="70"/>
                  <a:pt x="14" y="70"/>
                  <a:pt x="14" y="70"/>
                </a:cubicBezTo>
                <a:cubicBezTo>
                  <a:pt x="15" y="70"/>
                  <a:pt x="15" y="70"/>
                  <a:pt x="15" y="70"/>
                </a:cubicBezTo>
                <a:cubicBezTo>
                  <a:pt x="20" y="63"/>
                  <a:pt x="20" y="63"/>
                  <a:pt x="20" y="63"/>
                </a:cubicBezTo>
                <a:cubicBezTo>
                  <a:pt x="20" y="63"/>
                  <a:pt x="20" y="63"/>
                  <a:pt x="20" y="63"/>
                </a:cubicBezTo>
                <a:cubicBezTo>
                  <a:pt x="24" y="65"/>
                  <a:pt x="28" y="66"/>
                  <a:pt x="33" y="66"/>
                </a:cubicBezTo>
                <a:cubicBezTo>
                  <a:pt x="37" y="66"/>
                  <a:pt x="42" y="65"/>
                  <a:pt x="46" y="63"/>
                </a:cubicBezTo>
                <a:cubicBezTo>
                  <a:pt x="50" y="70"/>
                  <a:pt x="50" y="70"/>
                  <a:pt x="50" y="70"/>
                </a:cubicBezTo>
                <a:cubicBezTo>
                  <a:pt x="52" y="70"/>
                  <a:pt x="52" y="70"/>
                  <a:pt x="52" y="70"/>
                </a:cubicBezTo>
                <a:cubicBezTo>
                  <a:pt x="54" y="73"/>
                  <a:pt x="54" y="73"/>
                  <a:pt x="54" y="73"/>
                </a:cubicBezTo>
                <a:cubicBezTo>
                  <a:pt x="57" y="71"/>
                  <a:pt x="57" y="71"/>
                  <a:pt x="57" y="71"/>
                </a:cubicBezTo>
                <a:cubicBezTo>
                  <a:pt x="55" y="68"/>
                  <a:pt x="55" y="68"/>
                  <a:pt x="55" y="68"/>
                </a:cubicBezTo>
                <a:cubicBezTo>
                  <a:pt x="56" y="67"/>
                  <a:pt x="56" y="67"/>
                  <a:pt x="56" y="67"/>
                </a:cubicBezTo>
                <a:cubicBezTo>
                  <a:pt x="51" y="60"/>
                  <a:pt x="51" y="60"/>
                  <a:pt x="51" y="60"/>
                </a:cubicBezTo>
                <a:cubicBezTo>
                  <a:pt x="57" y="56"/>
                  <a:pt x="60" y="50"/>
                  <a:pt x="62" y="43"/>
                </a:cubicBezTo>
                <a:cubicBezTo>
                  <a:pt x="64" y="43"/>
                  <a:pt x="66" y="41"/>
                  <a:pt x="66" y="38"/>
                </a:cubicBezTo>
                <a:cubicBezTo>
                  <a:pt x="66" y="35"/>
                  <a:pt x="66" y="35"/>
                  <a:pt x="66" y="35"/>
                </a:cubicBezTo>
                <a:cubicBezTo>
                  <a:pt x="66" y="33"/>
                  <a:pt x="64" y="31"/>
                  <a:pt x="62" y="30"/>
                </a:cubicBezTo>
                <a:close/>
                <a:moveTo>
                  <a:pt x="2" y="38"/>
                </a:moveTo>
                <a:cubicBezTo>
                  <a:pt x="2" y="35"/>
                  <a:pt x="2" y="35"/>
                  <a:pt x="2" y="35"/>
                </a:cubicBezTo>
                <a:cubicBezTo>
                  <a:pt x="2" y="34"/>
                  <a:pt x="2" y="33"/>
                  <a:pt x="3" y="32"/>
                </a:cubicBezTo>
                <a:cubicBezTo>
                  <a:pt x="3" y="34"/>
                  <a:pt x="3" y="35"/>
                  <a:pt x="3" y="37"/>
                </a:cubicBezTo>
                <a:cubicBezTo>
                  <a:pt x="3" y="38"/>
                  <a:pt x="3" y="40"/>
                  <a:pt x="3" y="41"/>
                </a:cubicBezTo>
                <a:cubicBezTo>
                  <a:pt x="2" y="41"/>
                  <a:pt x="2" y="40"/>
                  <a:pt x="2" y="38"/>
                </a:cubicBezTo>
                <a:close/>
                <a:moveTo>
                  <a:pt x="47" y="8"/>
                </a:moveTo>
                <a:cubicBezTo>
                  <a:pt x="48" y="7"/>
                  <a:pt x="49" y="7"/>
                  <a:pt x="50" y="8"/>
                </a:cubicBezTo>
                <a:cubicBezTo>
                  <a:pt x="53" y="10"/>
                  <a:pt x="53" y="10"/>
                  <a:pt x="53" y="10"/>
                </a:cubicBezTo>
                <a:cubicBezTo>
                  <a:pt x="54" y="10"/>
                  <a:pt x="55" y="12"/>
                  <a:pt x="54" y="13"/>
                </a:cubicBezTo>
                <a:lnTo>
                  <a:pt x="47" y="8"/>
                </a:lnTo>
                <a:close/>
                <a:moveTo>
                  <a:pt x="11" y="13"/>
                </a:moveTo>
                <a:cubicBezTo>
                  <a:pt x="11" y="12"/>
                  <a:pt x="11" y="10"/>
                  <a:pt x="12" y="10"/>
                </a:cubicBezTo>
                <a:cubicBezTo>
                  <a:pt x="15" y="8"/>
                  <a:pt x="15" y="8"/>
                  <a:pt x="15" y="8"/>
                </a:cubicBezTo>
                <a:cubicBezTo>
                  <a:pt x="16" y="7"/>
                  <a:pt x="16" y="7"/>
                  <a:pt x="17" y="7"/>
                </a:cubicBezTo>
                <a:cubicBezTo>
                  <a:pt x="18" y="7"/>
                  <a:pt x="18" y="8"/>
                  <a:pt x="19" y="8"/>
                </a:cubicBezTo>
                <a:lnTo>
                  <a:pt x="11" y="13"/>
                </a:lnTo>
                <a:close/>
                <a:moveTo>
                  <a:pt x="15" y="68"/>
                </a:moveTo>
                <a:cubicBezTo>
                  <a:pt x="12" y="66"/>
                  <a:pt x="12" y="66"/>
                  <a:pt x="12" y="66"/>
                </a:cubicBezTo>
                <a:cubicBezTo>
                  <a:pt x="15" y="62"/>
                  <a:pt x="15" y="62"/>
                  <a:pt x="15" y="62"/>
                </a:cubicBezTo>
                <a:cubicBezTo>
                  <a:pt x="17" y="64"/>
                  <a:pt x="17" y="64"/>
                  <a:pt x="17" y="64"/>
                </a:cubicBezTo>
                <a:lnTo>
                  <a:pt x="15" y="68"/>
                </a:lnTo>
                <a:close/>
                <a:moveTo>
                  <a:pt x="53" y="66"/>
                </a:moveTo>
                <a:cubicBezTo>
                  <a:pt x="51" y="68"/>
                  <a:pt x="51" y="68"/>
                  <a:pt x="51" y="68"/>
                </a:cubicBezTo>
                <a:cubicBezTo>
                  <a:pt x="48" y="64"/>
                  <a:pt x="48" y="64"/>
                  <a:pt x="48" y="64"/>
                </a:cubicBezTo>
                <a:cubicBezTo>
                  <a:pt x="50" y="62"/>
                  <a:pt x="50" y="62"/>
                  <a:pt x="50" y="62"/>
                </a:cubicBezTo>
                <a:lnTo>
                  <a:pt x="53" y="66"/>
                </a:lnTo>
                <a:close/>
                <a:moveTo>
                  <a:pt x="33" y="64"/>
                </a:moveTo>
                <a:cubicBezTo>
                  <a:pt x="18" y="64"/>
                  <a:pt x="6" y="52"/>
                  <a:pt x="6" y="37"/>
                </a:cubicBezTo>
                <a:cubicBezTo>
                  <a:pt x="6" y="22"/>
                  <a:pt x="18" y="10"/>
                  <a:pt x="33" y="10"/>
                </a:cubicBezTo>
                <a:cubicBezTo>
                  <a:pt x="48" y="10"/>
                  <a:pt x="60" y="22"/>
                  <a:pt x="60" y="37"/>
                </a:cubicBezTo>
                <a:cubicBezTo>
                  <a:pt x="60" y="52"/>
                  <a:pt x="48" y="64"/>
                  <a:pt x="33" y="64"/>
                </a:cubicBezTo>
                <a:close/>
                <a:moveTo>
                  <a:pt x="64" y="38"/>
                </a:moveTo>
                <a:cubicBezTo>
                  <a:pt x="64" y="40"/>
                  <a:pt x="63" y="41"/>
                  <a:pt x="62" y="41"/>
                </a:cubicBezTo>
                <a:cubicBezTo>
                  <a:pt x="62" y="40"/>
                  <a:pt x="62" y="38"/>
                  <a:pt x="62" y="37"/>
                </a:cubicBezTo>
                <a:cubicBezTo>
                  <a:pt x="62" y="35"/>
                  <a:pt x="62" y="34"/>
                  <a:pt x="62" y="32"/>
                </a:cubicBezTo>
                <a:cubicBezTo>
                  <a:pt x="63" y="33"/>
                  <a:pt x="64" y="34"/>
                  <a:pt x="64" y="35"/>
                </a:cubicBezTo>
                <a:lnTo>
                  <a:pt x="64" y="38"/>
                </a:lnTo>
                <a:close/>
                <a:moveTo>
                  <a:pt x="33" y="12"/>
                </a:moveTo>
                <a:cubicBezTo>
                  <a:pt x="19" y="12"/>
                  <a:pt x="8" y="23"/>
                  <a:pt x="8" y="37"/>
                </a:cubicBezTo>
                <a:cubicBezTo>
                  <a:pt x="8" y="50"/>
                  <a:pt x="19" y="61"/>
                  <a:pt x="33" y="61"/>
                </a:cubicBezTo>
                <a:cubicBezTo>
                  <a:pt x="46" y="61"/>
                  <a:pt x="57" y="50"/>
                  <a:pt x="57" y="37"/>
                </a:cubicBezTo>
                <a:cubicBezTo>
                  <a:pt x="57" y="23"/>
                  <a:pt x="46" y="12"/>
                  <a:pt x="33" y="12"/>
                </a:cubicBezTo>
                <a:close/>
                <a:moveTo>
                  <a:pt x="33" y="60"/>
                </a:moveTo>
                <a:cubicBezTo>
                  <a:pt x="20" y="60"/>
                  <a:pt x="10" y="49"/>
                  <a:pt x="10" y="37"/>
                </a:cubicBezTo>
                <a:cubicBezTo>
                  <a:pt x="10" y="24"/>
                  <a:pt x="20" y="14"/>
                  <a:pt x="33" y="14"/>
                </a:cubicBezTo>
                <a:cubicBezTo>
                  <a:pt x="45" y="14"/>
                  <a:pt x="56" y="24"/>
                  <a:pt x="56" y="37"/>
                </a:cubicBezTo>
                <a:cubicBezTo>
                  <a:pt x="56" y="49"/>
                  <a:pt x="45" y="60"/>
                  <a:pt x="33" y="60"/>
                </a:cubicBezTo>
                <a:close/>
                <a:moveTo>
                  <a:pt x="36" y="35"/>
                </a:moveTo>
                <a:cubicBezTo>
                  <a:pt x="49" y="35"/>
                  <a:pt x="49" y="35"/>
                  <a:pt x="49" y="35"/>
                </a:cubicBezTo>
                <a:cubicBezTo>
                  <a:pt x="49" y="38"/>
                  <a:pt x="49" y="38"/>
                  <a:pt x="49" y="38"/>
                </a:cubicBezTo>
                <a:cubicBezTo>
                  <a:pt x="36" y="38"/>
                  <a:pt x="36" y="38"/>
                  <a:pt x="36" y="38"/>
                </a:cubicBezTo>
                <a:cubicBezTo>
                  <a:pt x="35" y="40"/>
                  <a:pt x="34" y="40"/>
                  <a:pt x="32" y="40"/>
                </a:cubicBezTo>
                <a:cubicBezTo>
                  <a:pt x="30" y="40"/>
                  <a:pt x="28" y="39"/>
                  <a:pt x="28" y="36"/>
                </a:cubicBezTo>
                <a:cubicBezTo>
                  <a:pt x="28" y="34"/>
                  <a:pt x="29" y="33"/>
                  <a:pt x="31" y="32"/>
                </a:cubicBezTo>
                <a:cubicBezTo>
                  <a:pt x="31" y="16"/>
                  <a:pt x="31" y="16"/>
                  <a:pt x="31" y="16"/>
                </a:cubicBezTo>
                <a:cubicBezTo>
                  <a:pt x="34" y="16"/>
                  <a:pt x="34" y="16"/>
                  <a:pt x="34" y="16"/>
                </a:cubicBezTo>
                <a:cubicBezTo>
                  <a:pt x="34" y="32"/>
                  <a:pt x="34" y="32"/>
                  <a:pt x="34" y="32"/>
                </a:cubicBezTo>
                <a:cubicBezTo>
                  <a:pt x="35" y="33"/>
                  <a:pt x="36" y="34"/>
                  <a:pt x="36" y="35"/>
                </a:cubicBezTo>
                <a:close/>
              </a:path>
            </a:pathLst>
          </a:custGeom>
          <a:solidFill>
            <a:srgbClr val="E7E6E6">
              <a:lumMod val="75000"/>
              <a:alpha val="75000"/>
            </a:srgbClr>
          </a:solidFill>
          <a:ln>
            <a:noFill/>
          </a:ln>
        </p:spPr>
        <p:txBody>
          <a:bodyPr vert="horz" wrap="square" lIns="91412" tIns="45707" rIns="91412" bIns="45707" numCol="1" anchor="t" anchorCtr="0" compatLnSpc="1"/>
          <a:lstStyle/>
          <a:p>
            <a:pPr defTabSz="1218565">
              <a:defRPr/>
            </a:pPr>
            <a:endParaRPr lang="en-US" sz="1800" kern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27" name="Freeform 30"/>
          <p:cNvSpPr>
            <a:spLocks noEditPoints="1"/>
          </p:cNvSpPr>
          <p:nvPr/>
        </p:nvSpPr>
        <p:spPr bwMode="auto">
          <a:xfrm>
            <a:off x="4072255" y="4559300"/>
            <a:ext cx="323215" cy="307340"/>
          </a:xfrm>
          <a:custGeom>
            <a:avLst/>
            <a:gdLst>
              <a:gd name="T0" fmla="*/ 75 w 75"/>
              <a:gd name="T1" fmla="*/ 27 h 71"/>
              <a:gd name="T2" fmla="*/ 69 w 75"/>
              <a:gd name="T3" fmla="*/ 14 h 71"/>
              <a:gd name="T4" fmla="*/ 64 w 75"/>
              <a:gd name="T5" fmla="*/ 0 h 71"/>
              <a:gd name="T6" fmla="*/ 5 w 75"/>
              <a:gd name="T7" fmla="*/ 11 h 71"/>
              <a:gd name="T8" fmla="*/ 1 w 75"/>
              <a:gd name="T9" fmla="*/ 26 h 71"/>
              <a:gd name="T10" fmla="*/ 0 w 75"/>
              <a:gd name="T11" fmla="*/ 31 h 71"/>
              <a:gd name="T12" fmla="*/ 1 w 75"/>
              <a:gd name="T13" fmla="*/ 65 h 71"/>
              <a:gd name="T14" fmla="*/ 70 w 75"/>
              <a:gd name="T15" fmla="*/ 71 h 71"/>
              <a:gd name="T16" fmla="*/ 70 w 75"/>
              <a:gd name="T17" fmla="*/ 61 h 71"/>
              <a:gd name="T18" fmla="*/ 4 w 75"/>
              <a:gd name="T19" fmla="*/ 26 h 71"/>
              <a:gd name="T20" fmla="*/ 71 w 75"/>
              <a:gd name="T21" fmla="*/ 26 h 71"/>
              <a:gd name="T22" fmla="*/ 58 w 75"/>
              <a:gd name="T23" fmla="*/ 33 h 71"/>
              <a:gd name="T24" fmla="*/ 54 w 75"/>
              <a:gd name="T25" fmla="*/ 28 h 71"/>
              <a:gd name="T26" fmla="*/ 52 w 75"/>
              <a:gd name="T27" fmla="*/ 31 h 71"/>
              <a:gd name="T28" fmla="*/ 44 w 75"/>
              <a:gd name="T29" fmla="*/ 31 h 71"/>
              <a:gd name="T30" fmla="*/ 52 w 75"/>
              <a:gd name="T31" fmla="*/ 31 h 71"/>
              <a:gd name="T32" fmla="*/ 37 w 75"/>
              <a:gd name="T33" fmla="*/ 33 h 71"/>
              <a:gd name="T34" fmla="*/ 42 w 75"/>
              <a:gd name="T35" fmla="*/ 28 h 71"/>
              <a:gd name="T36" fmla="*/ 28 w 75"/>
              <a:gd name="T37" fmla="*/ 33 h 71"/>
              <a:gd name="T38" fmla="*/ 23 w 75"/>
              <a:gd name="T39" fmla="*/ 28 h 71"/>
              <a:gd name="T40" fmla="*/ 21 w 75"/>
              <a:gd name="T41" fmla="*/ 28 h 71"/>
              <a:gd name="T42" fmla="*/ 17 w 75"/>
              <a:gd name="T43" fmla="*/ 33 h 71"/>
              <a:gd name="T44" fmla="*/ 21 w 75"/>
              <a:gd name="T45" fmla="*/ 28 h 71"/>
              <a:gd name="T46" fmla="*/ 18 w 75"/>
              <a:gd name="T47" fmla="*/ 35 h 71"/>
              <a:gd name="T48" fmla="*/ 28 w 75"/>
              <a:gd name="T49" fmla="*/ 35 h 71"/>
              <a:gd name="T50" fmla="*/ 38 w 75"/>
              <a:gd name="T51" fmla="*/ 35 h 71"/>
              <a:gd name="T52" fmla="*/ 48 w 75"/>
              <a:gd name="T53" fmla="*/ 35 h 71"/>
              <a:gd name="T54" fmla="*/ 58 w 75"/>
              <a:gd name="T55" fmla="*/ 35 h 71"/>
              <a:gd name="T56" fmla="*/ 67 w 75"/>
              <a:gd name="T57" fmla="*/ 62 h 71"/>
              <a:gd name="T58" fmla="*/ 29 w 75"/>
              <a:gd name="T59" fmla="*/ 40 h 71"/>
              <a:gd name="T60" fmla="*/ 13 w 75"/>
              <a:gd name="T61" fmla="*/ 62 h 71"/>
              <a:gd name="T62" fmla="*/ 12 w 75"/>
              <a:gd name="T63" fmla="*/ 33 h 71"/>
              <a:gd name="T64" fmla="*/ 28 w 75"/>
              <a:gd name="T65" fmla="*/ 42 h 71"/>
              <a:gd name="T66" fmla="*/ 68 w 75"/>
              <a:gd name="T67" fmla="*/ 33 h 71"/>
              <a:gd name="T68" fmla="*/ 64 w 75"/>
              <a:gd name="T69" fmla="*/ 28 h 71"/>
              <a:gd name="T70" fmla="*/ 68 w 75"/>
              <a:gd name="T71" fmla="*/ 33 h 71"/>
              <a:gd name="T72" fmla="*/ 11 w 75"/>
              <a:gd name="T73" fmla="*/ 14 h 71"/>
              <a:gd name="T74" fmla="*/ 11 w 75"/>
              <a:gd name="T75" fmla="*/ 3 h 71"/>
              <a:gd name="T76" fmla="*/ 67 w 75"/>
              <a:gd name="T77" fmla="*/ 11 h 71"/>
              <a:gd name="T78" fmla="*/ 11 w 75"/>
              <a:gd name="T79" fmla="*/ 31 h 71"/>
              <a:gd name="T80" fmla="*/ 3 w 75"/>
              <a:gd name="T81" fmla="*/ 31 h 71"/>
              <a:gd name="T82" fmla="*/ 4 w 75"/>
              <a:gd name="T83" fmla="*/ 65 h 71"/>
              <a:gd name="T84" fmla="*/ 29 w 75"/>
              <a:gd name="T85" fmla="*/ 64 h 71"/>
              <a:gd name="T86" fmla="*/ 71 w 75"/>
              <a:gd name="T87" fmla="*/ 67 h 71"/>
              <a:gd name="T88" fmla="*/ 4 w 75"/>
              <a:gd name="T89" fmla="*/ 67 h 71"/>
              <a:gd name="T90" fmla="*/ 62 w 75"/>
              <a:gd name="T91" fmla="*/ 56 h 71"/>
              <a:gd name="T92" fmla="*/ 39 w 75"/>
              <a:gd name="T93" fmla="*/ 40 h 71"/>
              <a:gd name="T94" fmla="*/ 39 w 75"/>
              <a:gd name="T95" fmla="*/ 57 h 71"/>
              <a:gd name="T96" fmla="*/ 60 w 75"/>
              <a:gd name="T97" fmla="*/ 55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75" h="71">
                <a:moveTo>
                  <a:pt x="75" y="31"/>
                </a:moveTo>
                <a:cubicBezTo>
                  <a:pt x="75" y="28"/>
                  <a:pt x="75" y="28"/>
                  <a:pt x="75" y="28"/>
                </a:cubicBezTo>
                <a:cubicBezTo>
                  <a:pt x="75" y="27"/>
                  <a:pt x="75" y="27"/>
                  <a:pt x="75" y="27"/>
                </a:cubicBezTo>
                <a:cubicBezTo>
                  <a:pt x="75" y="27"/>
                  <a:pt x="75" y="26"/>
                  <a:pt x="75" y="26"/>
                </a:cubicBezTo>
                <a:cubicBezTo>
                  <a:pt x="70" y="14"/>
                  <a:pt x="70" y="14"/>
                  <a:pt x="70" y="14"/>
                </a:cubicBezTo>
                <a:cubicBezTo>
                  <a:pt x="70" y="14"/>
                  <a:pt x="69" y="14"/>
                  <a:pt x="69" y="14"/>
                </a:cubicBezTo>
                <a:cubicBezTo>
                  <a:pt x="70" y="13"/>
                  <a:pt x="70" y="12"/>
                  <a:pt x="70" y="11"/>
                </a:cubicBezTo>
                <a:cubicBezTo>
                  <a:pt x="70" y="5"/>
                  <a:pt x="70" y="5"/>
                  <a:pt x="70" y="5"/>
                </a:cubicBezTo>
                <a:cubicBezTo>
                  <a:pt x="70" y="2"/>
                  <a:pt x="67" y="0"/>
                  <a:pt x="64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8" y="0"/>
                  <a:pt x="5" y="2"/>
                  <a:pt x="5" y="5"/>
                </a:cubicBezTo>
                <a:cubicBezTo>
                  <a:pt x="5" y="11"/>
                  <a:pt x="5" y="11"/>
                  <a:pt x="5" y="11"/>
                </a:cubicBezTo>
                <a:cubicBezTo>
                  <a:pt x="5" y="12"/>
                  <a:pt x="5" y="13"/>
                  <a:pt x="6" y="14"/>
                </a:cubicBezTo>
                <a:cubicBezTo>
                  <a:pt x="6" y="14"/>
                  <a:pt x="6" y="14"/>
                  <a:pt x="5" y="14"/>
                </a:cubicBezTo>
                <a:cubicBezTo>
                  <a:pt x="1" y="26"/>
                  <a:pt x="1" y="26"/>
                  <a:pt x="1" y="26"/>
                </a:cubicBezTo>
                <a:cubicBezTo>
                  <a:pt x="0" y="26"/>
                  <a:pt x="0" y="27"/>
                  <a:pt x="0" y="27"/>
                </a:cubicBezTo>
                <a:cubicBezTo>
                  <a:pt x="0" y="27"/>
                  <a:pt x="0" y="27"/>
                  <a:pt x="0" y="28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33"/>
                  <a:pt x="2" y="36"/>
                  <a:pt x="5" y="36"/>
                </a:cubicBezTo>
                <a:cubicBezTo>
                  <a:pt x="5" y="61"/>
                  <a:pt x="5" y="61"/>
                  <a:pt x="5" y="61"/>
                </a:cubicBezTo>
                <a:cubicBezTo>
                  <a:pt x="3" y="61"/>
                  <a:pt x="1" y="63"/>
                  <a:pt x="1" y="65"/>
                </a:cubicBezTo>
                <a:cubicBezTo>
                  <a:pt x="1" y="67"/>
                  <a:pt x="1" y="67"/>
                  <a:pt x="1" y="67"/>
                </a:cubicBezTo>
                <a:cubicBezTo>
                  <a:pt x="1" y="69"/>
                  <a:pt x="3" y="71"/>
                  <a:pt x="6" y="71"/>
                </a:cubicBezTo>
                <a:cubicBezTo>
                  <a:pt x="70" y="71"/>
                  <a:pt x="70" y="71"/>
                  <a:pt x="70" y="71"/>
                </a:cubicBezTo>
                <a:cubicBezTo>
                  <a:pt x="72" y="71"/>
                  <a:pt x="74" y="69"/>
                  <a:pt x="74" y="67"/>
                </a:cubicBezTo>
                <a:cubicBezTo>
                  <a:pt x="74" y="65"/>
                  <a:pt x="74" y="65"/>
                  <a:pt x="74" y="65"/>
                </a:cubicBezTo>
                <a:cubicBezTo>
                  <a:pt x="74" y="63"/>
                  <a:pt x="72" y="61"/>
                  <a:pt x="70" y="61"/>
                </a:cubicBezTo>
                <a:cubicBezTo>
                  <a:pt x="70" y="36"/>
                  <a:pt x="70" y="36"/>
                  <a:pt x="70" y="36"/>
                </a:cubicBezTo>
                <a:cubicBezTo>
                  <a:pt x="73" y="36"/>
                  <a:pt x="75" y="33"/>
                  <a:pt x="75" y="31"/>
                </a:cubicBezTo>
                <a:close/>
                <a:moveTo>
                  <a:pt x="4" y="26"/>
                </a:moveTo>
                <a:cubicBezTo>
                  <a:pt x="8" y="16"/>
                  <a:pt x="8" y="16"/>
                  <a:pt x="8" y="16"/>
                </a:cubicBezTo>
                <a:cubicBezTo>
                  <a:pt x="67" y="16"/>
                  <a:pt x="67" y="16"/>
                  <a:pt x="67" y="16"/>
                </a:cubicBezTo>
                <a:cubicBezTo>
                  <a:pt x="71" y="26"/>
                  <a:pt x="71" y="26"/>
                  <a:pt x="71" y="26"/>
                </a:cubicBezTo>
                <a:lnTo>
                  <a:pt x="4" y="26"/>
                </a:lnTo>
                <a:close/>
                <a:moveTo>
                  <a:pt x="62" y="31"/>
                </a:moveTo>
                <a:cubicBezTo>
                  <a:pt x="62" y="32"/>
                  <a:pt x="60" y="33"/>
                  <a:pt x="58" y="33"/>
                </a:cubicBezTo>
                <a:cubicBezTo>
                  <a:pt x="57" y="33"/>
                  <a:pt x="57" y="33"/>
                  <a:pt x="57" y="33"/>
                </a:cubicBezTo>
                <a:cubicBezTo>
                  <a:pt x="55" y="33"/>
                  <a:pt x="54" y="32"/>
                  <a:pt x="54" y="31"/>
                </a:cubicBezTo>
                <a:cubicBezTo>
                  <a:pt x="54" y="28"/>
                  <a:pt x="54" y="28"/>
                  <a:pt x="54" y="28"/>
                </a:cubicBezTo>
                <a:cubicBezTo>
                  <a:pt x="62" y="28"/>
                  <a:pt x="62" y="28"/>
                  <a:pt x="62" y="28"/>
                </a:cubicBezTo>
                <a:lnTo>
                  <a:pt x="62" y="31"/>
                </a:lnTo>
                <a:close/>
                <a:moveTo>
                  <a:pt x="52" y="31"/>
                </a:moveTo>
                <a:cubicBezTo>
                  <a:pt x="52" y="32"/>
                  <a:pt x="50" y="33"/>
                  <a:pt x="48" y="33"/>
                </a:cubicBezTo>
                <a:cubicBezTo>
                  <a:pt x="47" y="33"/>
                  <a:pt x="47" y="33"/>
                  <a:pt x="47" y="33"/>
                </a:cubicBezTo>
                <a:cubicBezTo>
                  <a:pt x="45" y="33"/>
                  <a:pt x="44" y="32"/>
                  <a:pt x="44" y="31"/>
                </a:cubicBezTo>
                <a:cubicBezTo>
                  <a:pt x="44" y="28"/>
                  <a:pt x="44" y="28"/>
                  <a:pt x="44" y="28"/>
                </a:cubicBezTo>
                <a:cubicBezTo>
                  <a:pt x="52" y="28"/>
                  <a:pt x="52" y="28"/>
                  <a:pt x="52" y="28"/>
                </a:cubicBezTo>
                <a:lnTo>
                  <a:pt x="52" y="31"/>
                </a:lnTo>
                <a:close/>
                <a:moveTo>
                  <a:pt x="42" y="31"/>
                </a:moveTo>
                <a:cubicBezTo>
                  <a:pt x="42" y="32"/>
                  <a:pt x="40" y="33"/>
                  <a:pt x="38" y="33"/>
                </a:cubicBezTo>
                <a:cubicBezTo>
                  <a:pt x="37" y="33"/>
                  <a:pt x="37" y="33"/>
                  <a:pt x="37" y="33"/>
                </a:cubicBezTo>
                <a:cubicBezTo>
                  <a:pt x="35" y="33"/>
                  <a:pt x="34" y="32"/>
                  <a:pt x="34" y="31"/>
                </a:cubicBezTo>
                <a:cubicBezTo>
                  <a:pt x="34" y="28"/>
                  <a:pt x="34" y="28"/>
                  <a:pt x="34" y="28"/>
                </a:cubicBezTo>
                <a:cubicBezTo>
                  <a:pt x="42" y="28"/>
                  <a:pt x="42" y="28"/>
                  <a:pt x="42" y="28"/>
                </a:cubicBezTo>
                <a:lnTo>
                  <a:pt x="42" y="31"/>
                </a:lnTo>
                <a:close/>
                <a:moveTo>
                  <a:pt x="32" y="31"/>
                </a:moveTo>
                <a:cubicBezTo>
                  <a:pt x="32" y="32"/>
                  <a:pt x="30" y="33"/>
                  <a:pt x="28" y="33"/>
                </a:cubicBezTo>
                <a:cubicBezTo>
                  <a:pt x="27" y="33"/>
                  <a:pt x="27" y="33"/>
                  <a:pt x="27" y="33"/>
                </a:cubicBezTo>
                <a:cubicBezTo>
                  <a:pt x="25" y="33"/>
                  <a:pt x="23" y="32"/>
                  <a:pt x="23" y="31"/>
                </a:cubicBezTo>
                <a:cubicBezTo>
                  <a:pt x="23" y="28"/>
                  <a:pt x="23" y="28"/>
                  <a:pt x="23" y="28"/>
                </a:cubicBezTo>
                <a:cubicBezTo>
                  <a:pt x="32" y="28"/>
                  <a:pt x="32" y="28"/>
                  <a:pt x="32" y="28"/>
                </a:cubicBezTo>
                <a:lnTo>
                  <a:pt x="32" y="31"/>
                </a:lnTo>
                <a:close/>
                <a:moveTo>
                  <a:pt x="21" y="28"/>
                </a:moveTo>
                <a:cubicBezTo>
                  <a:pt x="21" y="31"/>
                  <a:pt x="21" y="31"/>
                  <a:pt x="21" y="31"/>
                </a:cubicBezTo>
                <a:cubicBezTo>
                  <a:pt x="21" y="32"/>
                  <a:pt x="20" y="33"/>
                  <a:pt x="18" y="33"/>
                </a:cubicBezTo>
                <a:cubicBezTo>
                  <a:pt x="17" y="33"/>
                  <a:pt x="17" y="33"/>
                  <a:pt x="17" y="33"/>
                </a:cubicBezTo>
                <a:cubicBezTo>
                  <a:pt x="15" y="33"/>
                  <a:pt x="13" y="32"/>
                  <a:pt x="13" y="31"/>
                </a:cubicBezTo>
                <a:cubicBezTo>
                  <a:pt x="13" y="28"/>
                  <a:pt x="13" y="28"/>
                  <a:pt x="13" y="28"/>
                </a:cubicBezTo>
                <a:lnTo>
                  <a:pt x="21" y="28"/>
                </a:lnTo>
                <a:close/>
                <a:moveTo>
                  <a:pt x="12" y="33"/>
                </a:moveTo>
                <a:cubicBezTo>
                  <a:pt x="13" y="35"/>
                  <a:pt x="15" y="35"/>
                  <a:pt x="17" y="35"/>
                </a:cubicBezTo>
                <a:cubicBezTo>
                  <a:pt x="18" y="35"/>
                  <a:pt x="18" y="35"/>
                  <a:pt x="18" y="35"/>
                </a:cubicBezTo>
                <a:cubicBezTo>
                  <a:pt x="20" y="35"/>
                  <a:pt x="21" y="35"/>
                  <a:pt x="22" y="33"/>
                </a:cubicBezTo>
                <a:cubicBezTo>
                  <a:pt x="23" y="35"/>
                  <a:pt x="25" y="35"/>
                  <a:pt x="27" y="35"/>
                </a:cubicBezTo>
                <a:cubicBezTo>
                  <a:pt x="28" y="35"/>
                  <a:pt x="28" y="35"/>
                  <a:pt x="28" y="35"/>
                </a:cubicBezTo>
                <a:cubicBezTo>
                  <a:pt x="30" y="35"/>
                  <a:pt x="32" y="35"/>
                  <a:pt x="33" y="33"/>
                </a:cubicBezTo>
                <a:cubicBezTo>
                  <a:pt x="34" y="35"/>
                  <a:pt x="35" y="35"/>
                  <a:pt x="37" y="35"/>
                </a:cubicBezTo>
                <a:cubicBezTo>
                  <a:pt x="38" y="35"/>
                  <a:pt x="38" y="35"/>
                  <a:pt x="38" y="35"/>
                </a:cubicBezTo>
                <a:cubicBezTo>
                  <a:pt x="40" y="35"/>
                  <a:pt x="42" y="35"/>
                  <a:pt x="43" y="33"/>
                </a:cubicBezTo>
                <a:cubicBezTo>
                  <a:pt x="44" y="35"/>
                  <a:pt x="45" y="35"/>
                  <a:pt x="47" y="35"/>
                </a:cubicBezTo>
                <a:cubicBezTo>
                  <a:pt x="48" y="35"/>
                  <a:pt x="48" y="35"/>
                  <a:pt x="48" y="35"/>
                </a:cubicBezTo>
                <a:cubicBezTo>
                  <a:pt x="50" y="35"/>
                  <a:pt x="52" y="35"/>
                  <a:pt x="53" y="33"/>
                </a:cubicBezTo>
                <a:cubicBezTo>
                  <a:pt x="54" y="35"/>
                  <a:pt x="55" y="35"/>
                  <a:pt x="57" y="35"/>
                </a:cubicBezTo>
                <a:cubicBezTo>
                  <a:pt x="58" y="35"/>
                  <a:pt x="58" y="35"/>
                  <a:pt x="58" y="35"/>
                </a:cubicBezTo>
                <a:cubicBezTo>
                  <a:pt x="60" y="35"/>
                  <a:pt x="62" y="35"/>
                  <a:pt x="63" y="33"/>
                </a:cubicBezTo>
                <a:cubicBezTo>
                  <a:pt x="64" y="35"/>
                  <a:pt x="65" y="35"/>
                  <a:pt x="67" y="35"/>
                </a:cubicBezTo>
                <a:cubicBezTo>
                  <a:pt x="67" y="62"/>
                  <a:pt x="67" y="62"/>
                  <a:pt x="67" y="62"/>
                </a:cubicBezTo>
                <a:cubicBezTo>
                  <a:pt x="30" y="62"/>
                  <a:pt x="30" y="62"/>
                  <a:pt x="30" y="62"/>
                </a:cubicBezTo>
                <a:cubicBezTo>
                  <a:pt x="30" y="41"/>
                  <a:pt x="30" y="41"/>
                  <a:pt x="30" y="41"/>
                </a:cubicBezTo>
                <a:cubicBezTo>
                  <a:pt x="30" y="40"/>
                  <a:pt x="30" y="40"/>
                  <a:pt x="29" y="40"/>
                </a:cubicBezTo>
                <a:cubicBezTo>
                  <a:pt x="14" y="40"/>
                  <a:pt x="14" y="40"/>
                  <a:pt x="14" y="40"/>
                </a:cubicBezTo>
                <a:cubicBezTo>
                  <a:pt x="13" y="40"/>
                  <a:pt x="13" y="40"/>
                  <a:pt x="13" y="41"/>
                </a:cubicBezTo>
                <a:cubicBezTo>
                  <a:pt x="13" y="62"/>
                  <a:pt x="13" y="62"/>
                  <a:pt x="13" y="62"/>
                </a:cubicBezTo>
                <a:cubicBezTo>
                  <a:pt x="8" y="62"/>
                  <a:pt x="8" y="62"/>
                  <a:pt x="8" y="62"/>
                </a:cubicBezTo>
                <a:cubicBezTo>
                  <a:pt x="8" y="35"/>
                  <a:pt x="8" y="35"/>
                  <a:pt x="8" y="35"/>
                </a:cubicBezTo>
                <a:cubicBezTo>
                  <a:pt x="10" y="35"/>
                  <a:pt x="11" y="35"/>
                  <a:pt x="12" y="33"/>
                </a:cubicBezTo>
                <a:close/>
                <a:moveTo>
                  <a:pt x="15" y="62"/>
                </a:moveTo>
                <a:cubicBezTo>
                  <a:pt x="15" y="42"/>
                  <a:pt x="15" y="42"/>
                  <a:pt x="15" y="42"/>
                </a:cubicBezTo>
                <a:cubicBezTo>
                  <a:pt x="28" y="42"/>
                  <a:pt x="28" y="42"/>
                  <a:pt x="28" y="42"/>
                </a:cubicBezTo>
                <a:cubicBezTo>
                  <a:pt x="28" y="62"/>
                  <a:pt x="28" y="62"/>
                  <a:pt x="28" y="62"/>
                </a:cubicBezTo>
                <a:lnTo>
                  <a:pt x="15" y="62"/>
                </a:lnTo>
                <a:close/>
                <a:moveTo>
                  <a:pt x="68" y="33"/>
                </a:moveTo>
                <a:cubicBezTo>
                  <a:pt x="67" y="33"/>
                  <a:pt x="67" y="33"/>
                  <a:pt x="67" y="33"/>
                </a:cubicBezTo>
                <a:cubicBezTo>
                  <a:pt x="65" y="33"/>
                  <a:pt x="64" y="32"/>
                  <a:pt x="64" y="31"/>
                </a:cubicBezTo>
                <a:cubicBezTo>
                  <a:pt x="64" y="28"/>
                  <a:pt x="64" y="28"/>
                  <a:pt x="64" y="28"/>
                </a:cubicBezTo>
                <a:cubicBezTo>
                  <a:pt x="72" y="28"/>
                  <a:pt x="72" y="28"/>
                  <a:pt x="72" y="28"/>
                </a:cubicBezTo>
                <a:cubicBezTo>
                  <a:pt x="72" y="31"/>
                  <a:pt x="72" y="31"/>
                  <a:pt x="72" y="31"/>
                </a:cubicBezTo>
                <a:cubicBezTo>
                  <a:pt x="72" y="32"/>
                  <a:pt x="70" y="33"/>
                  <a:pt x="68" y="33"/>
                </a:cubicBezTo>
                <a:close/>
                <a:moveTo>
                  <a:pt x="67" y="11"/>
                </a:moveTo>
                <a:cubicBezTo>
                  <a:pt x="67" y="13"/>
                  <a:pt x="66" y="14"/>
                  <a:pt x="64" y="14"/>
                </a:cubicBezTo>
                <a:cubicBezTo>
                  <a:pt x="11" y="14"/>
                  <a:pt x="11" y="14"/>
                  <a:pt x="11" y="14"/>
                </a:cubicBezTo>
                <a:cubicBezTo>
                  <a:pt x="9" y="14"/>
                  <a:pt x="8" y="13"/>
                  <a:pt x="8" y="11"/>
                </a:cubicBezTo>
                <a:cubicBezTo>
                  <a:pt x="8" y="5"/>
                  <a:pt x="8" y="5"/>
                  <a:pt x="8" y="5"/>
                </a:cubicBezTo>
                <a:cubicBezTo>
                  <a:pt x="8" y="4"/>
                  <a:pt x="9" y="3"/>
                  <a:pt x="11" y="3"/>
                </a:cubicBezTo>
                <a:cubicBezTo>
                  <a:pt x="64" y="3"/>
                  <a:pt x="64" y="3"/>
                  <a:pt x="64" y="3"/>
                </a:cubicBezTo>
                <a:cubicBezTo>
                  <a:pt x="66" y="3"/>
                  <a:pt x="67" y="4"/>
                  <a:pt x="67" y="5"/>
                </a:cubicBezTo>
                <a:lnTo>
                  <a:pt x="67" y="11"/>
                </a:lnTo>
                <a:close/>
                <a:moveTo>
                  <a:pt x="3" y="28"/>
                </a:moveTo>
                <a:cubicBezTo>
                  <a:pt x="11" y="28"/>
                  <a:pt x="11" y="28"/>
                  <a:pt x="11" y="28"/>
                </a:cubicBezTo>
                <a:cubicBezTo>
                  <a:pt x="11" y="31"/>
                  <a:pt x="11" y="31"/>
                  <a:pt x="11" y="31"/>
                </a:cubicBezTo>
                <a:cubicBezTo>
                  <a:pt x="11" y="32"/>
                  <a:pt x="10" y="33"/>
                  <a:pt x="8" y="33"/>
                </a:cubicBezTo>
                <a:cubicBezTo>
                  <a:pt x="7" y="33"/>
                  <a:pt x="7" y="33"/>
                  <a:pt x="7" y="33"/>
                </a:cubicBezTo>
                <a:cubicBezTo>
                  <a:pt x="5" y="33"/>
                  <a:pt x="3" y="32"/>
                  <a:pt x="3" y="31"/>
                </a:cubicBezTo>
                <a:lnTo>
                  <a:pt x="3" y="28"/>
                </a:lnTo>
                <a:close/>
                <a:moveTo>
                  <a:pt x="4" y="67"/>
                </a:moveTo>
                <a:cubicBezTo>
                  <a:pt x="4" y="65"/>
                  <a:pt x="4" y="65"/>
                  <a:pt x="4" y="65"/>
                </a:cubicBezTo>
                <a:cubicBezTo>
                  <a:pt x="4" y="65"/>
                  <a:pt x="5" y="64"/>
                  <a:pt x="6" y="64"/>
                </a:cubicBezTo>
                <a:cubicBezTo>
                  <a:pt x="14" y="64"/>
                  <a:pt x="14" y="64"/>
                  <a:pt x="14" y="64"/>
                </a:cubicBezTo>
                <a:cubicBezTo>
                  <a:pt x="29" y="64"/>
                  <a:pt x="29" y="64"/>
                  <a:pt x="29" y="64"/>
                </a:cubicBezTo>
                <a:cubicBezTo>
                  <a:pt x="70" y="64"/>
                  <a:pt x="70" y="64"/>
                  <a:pt x="70" y="64"/>
                </a:cubicBezTo>
                <a:cubicBezTo>
                  <a:pt x="70" y="64"/>
                  <a:pt x="71" y="65"/>
                  <a:pt x="71" y="65"/>
                </a:cubicBezTo>
                <a:cubicBezTo>
                  <a:pt x="71" y="67"/>
                  <a:pt x="71" y="67"/>
                  <a:pt x="71" y="67"/>
                </a:cubicBezTo>
                <a:cubicBezTo>
                  <a:pt x="71" y="68"/>
                  <a:pt x="70" y="68"/>
                  <a:pt x="70" y="68"/>
                </a:cubicBezTo>
                <a:cubicBezTo>
                  <a:pt x="6" y="68"/>
                  <a:pt x="6" y="68"/>
                  <a:pt x="6" y="68"/>
                </a:cubicBezTo>
                <a:cubicBezTo>
                  <a:pt x="5" y="68"/>
                  <a:pt x="4" y="68"/>
                  <a:pt x="4" y="67"/>
                </a:cubicBezTo>
                <a:close/>
                <a:moveTo>
                  <a:pt x="39" y="57"/>
                </a:moveTo>
                <a:cubicBezTo>
                  <a:pt x="61" y="57"/>
                  <a:pt x="61" y="57"/>
                  <a:pt x="61" y="57"/>
                </a:cubicBezTo>
                <a:cubicBezTo>
                  <a:pt x="62" y="57"/>
                  <a:pt x="62" y="56"/>
                  <a:pt x="62" y="56"/>
                </a:cubicBezTo>
                <a:cubicBezTo>
                  <a:pt x="62" y="41"/>
                  <a:pt x="62" y="41"/>
                  <a:pt x="62" y="41"/>
                </a:cubicBezTo>
                <a:cubicBezTo>
                  <a:pt x="62" y="40"/>
                  <a:pt x="62" y="40"/>
                  <a:pt x="61" y="40"/>
                </a:cubicBezTo>
                <a:cubicBezTo>
                  <a:pt x="39" y="40"/>
                  <a:pt x="39" y="40"/>
                  <a:pt x="39" y="40"/>
                </a:cubicBezTo>
                <a:cubicBezTo>
                  <a:pt x="38" y="40"/>
                  <a:pt x="38" y="40"/>
                  <a:pt x="38" y="41"/>
                </a:cubicBezTo>
                <a:cubicBezTo>
                  <a:pt x="38" y="56"/>
                  <a:pt x="38" y="56"/>
                  <a:pt x="38" y="56"/>
                </a:cubicBezTo>
                <a:cubicBezTo>
                  <a:pt x="38" y="56"/>
                  <a:pt x="38" y="57"/>
                  <a:pt x="39" y="57"/>
                </a:cubicBezTo>
                <a:close/>
                <a:moveTo>
                  <a:pt x="40" y="42"/>
                </a:moveTo>
                <a:cubicBezTo>
                  <a:pt x="60" y="42"/>
                  <a:pt x="60" y="42"/>
                  <a:pt x="60" y="42"/>
                </a:cubicBezTo>
                <a:cubicBezTo>
                  <a:pt x="60" y="55"/>
                  <a:pt x="60" y="55"/>
                  <a:pt x="60" y="55"/>
                </a:cubicBezTo>
                <a:cubicBezTo>
                  <a:pt x="40" y="55"/>
                  <a:pt x="40" y="55"/>
                  <a:pt x="40" y="55"/>
                </a:cubicBezTo>
                <a:lnTo>
                  <a:pt x="40" y="42"/>
                </a:lnTo>
                <a:close/>
              </a:path>
            </a:pathLst>
          </a:custGeom>
          <a:solidFill>
            <a:srgbClr val="E7E6E6">
              <a:lumMod val="75000"/>
              <a:alpha val="75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12" tIns="45707" rIns="91412" bIns="45707" numCol="1" anchor="t" anchorCtr="0" compatLnSpc="1"/>
          <a:lstStyle/>
          <a:p>
            <a:pPr defTabSz="1218565">
              <a:defRPr/>
            </a:pPr>
            <a:endParaRPr lang="en-US" sz="1800" kern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28" name="Freeform 17"/>
          <p:cNvSpPr>
            <a:spLocks noEditPoints="1"/>
          </p:cNvSpPr>
          <p:nvPr/>
        </p:nvSpPr>
        <p:spPr bwMode="auto">
          <a:xfrm>
            <a:off x="8185150" y="4177665"/>
            <a:ext cx="395605" cy="335280"/>
          </a:xfrm>
          <a:custGeom>
            <a:avLst/>
            <a:gdLst>
              <a:gd name="T0" fmla="*/ 70 w 72"/>
              <a:gd name="T1" fmla="*/ 16 h 61"/>
              <a:gd name="T2" fmla="*/ 56 w 72"/>
              <a:gd name="T3" fmla="*/ 18 h 61"/>
              <a:gd name="T4" fmla="*/ 43 w 72"/>
              <a:gd name="T5" fmla="*/ 46 h 61"/>
              <a:gd name="T6" fmla="*/ 12 w 72"/>
              <a:gd name="T7" fmla="*/ 46 h 61"/>
              <a:gd name="T8" fmla="*/ 13 w 72"/>
              <a:gd name="T9" fmla="*/ 49 h 61"/>
              <a:gd name="T10" fmla="*/ 48 w 72"/>
              <a:gd name="T11" fmla="*/ 51 h 61"/>
              <a:gd name="T12" fmla="*/ 13 w 72"/>
              <a:gd name="T13" fmla="*/ 52 h 61"/>
              <a:gd name="T14" fmla="*/ 9 w 72"/>
              <a:gd name="T15" fmla="*/ 45 h 61"/>
              <a:gd name="T16" fmla="*/ 7 w 72"/>
              <a:gd name="T17" fmla="*/ 42 h 61"/>
              <a:gd name="T18" fmla="*/ 1 w 72"/>
              <a:gd name="T19" fmla="*/ 23 h 61"/>
              <a:gd name="T20" fmla="*/ 10 w 72"/>
              <a:gd name="T21" fmla="*/ 41 h 61"/>
              <a:gd name="T22" fmla="*/ 43 w 72"/>
              <a:gd name="T23" fmla="*/ 43 h 61"/>
              <a:gd name="T24" fmla="*/ 54 w 72"/>
              <a:gd name="T25" fmla="*/ 17 h 61"/>
              <a:gd name="T26" fmla="*/ 70 w 72"/>
              <a:gd name="T27" fmla="*/ 13 h 61"/>
              <a:gd name="T28" fmla="*/ 18 w 72"/>
              <a:gd name="T29" fmla="*/ 57 h 61"/>
              <a:gd name="T30" fmla="*/ 11 w 72"/>
              <a:gd name="T31" fmla="*/ 57 h 61"/>
              <a:gd name="T32" fmla="*/ 18 w 72"/>
              <a:gd name="T33" fmla="*/ 57 h 61"/>
              <a:gd name="T34" fmla="*/ 14 w 72"/>
              <a:gd name="T35" fmla="*/ 55 h 61"/>
              <a:gd name="T36" fmla="*/ 14 w 72"/>
              <a:gd name="T37" fmla="*/ 59 h 61"/>
              <a:gd name="T38" fmla="*/ 45 w 72"/>
              <a:gd name="T39" fmla="*/ 57 h 61"/>
              <a:gd name="T40" fmla="*/ 38 w 72"/>
              <a:gd name="T41" fmla="*/ 57 h 61"/>
              <a:gd name="T42" fmla="*/ 45 w 72"/>
              <a:gd name="T43" fmla="*/ 57 h 61"/>
              <a:gd name="T44" fmla="*/ 41 w 72"/>
              <a:gd name="T45" fmla="*/ 55 h 61"/>
              <a:gd name="T46" fmla="*/ 41 w 72"/>
              <a:gd name="T47" fmla="*/ 59 h 61"/>
              <a:gd name="T48" fmla="*/ 12 w 72"/>
              <a:gd name="T49" fmla="*/ 37 h 61"/>
              <a:gd name="T50" fmla="*/ 45 w 72"/>
              <a:gd name="T51" fmla="*/ 36 h 61"/>
              <a:gd name="T52" fmla="*/ 12 w 72"/>
              <a:gd name="T53" fmla="*/ 35 h 61"/>
              <a:gd name="T54" fmla="*/ 12 w 72"/>
              <a:gd name="T55" fmla="*/ 37 h 61"/>
              <a:gd name="T56" fmla="*/ 12 w 72"/>
              <a:gd name="T57" fmla="*/ 40 h 61"/>
              <a:gd name="T58" fmla="*/ 43 w 72"/>
              <a:gd name="T59" fmla="*/ 41 h 61"/>
              <a:gd name="T60" fmla="*/ 43 w 72"/>
              <a:gd name="T61" fmla="*/ 39 h 61"/>
              <a:gd name="T62" fmla="*/ 37 w 72"/>
              <a:gd name="T63" fmla="*/ 31 h 61"/>
              <a:gd name="T64" fmla="*/ 44 w 72"/>
              <a:gd name="T65" fmla="*/ 30 h 61"/>
              <a:gd name="T66" fmla="*/ 43 w 72"/>
              <a:gd name="T67" fmla="*/ 0 h 61"/>
              <a:gd name="T68" fmla="*/ 36 w 72"/>
              <a:gd name="T69" fmla="*/ 0 h 61"/>
              <a:gd name="T70" fmla="*/ 37 w 72"/>
              <a:gd name="T71" fmla="*/ 31 h 61"/>
              <a:gd name="T72" fmla="*/ 31 w 72"/>
              <a:gd name="T73" fmla="*/ 31 h 61"/>
              <a:gd name="T74" fmla="*/ 32 w 72"/>
              <a:gd name="T75" fmla="*/ 8 h 61"/>
              <a:gd name="T76" fmla="*/ 25 w 72"/>
              <a:gd name="T77" fmla="*/ 8 h 61"/>
              <a:gd name="T78" fmla="*/ 24 w 72"/>
              <a:gd name="T79" fmla="*/ 30 h 61"/>
              <a:gd name="T80" fmla="*/ 13 w 72"/>
              <a:gd name="T81" fmla="*/ 31 h 61"/>
              <a:gd name="T82" fmla="*/ 20 w 72"/>
              <a:gd name="T83" fmla="*/ 30 h 61"/>
              <a:gd name="T84" fmla="*/ 20 w 72"/>
              <a:gd name="T85" fmla="*/ 16 h 61"/>
              <a:gd name="T86" fmla="*/ 13 w 72"/>
              <a:gd name="T87" fmla="*/ 16 h 61"/>
              <a:gd name="T88" fmla="*/ 13 w 72"/>
              <a:gd name="T89" fmla="*/ 31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72" h="61">
                <a:moveTo>
                  <a:pt x="72" y="14"/>
                </a:moveTo>
                <a:cubicBezTo>
                  <a:pt x="72" y="15"/>
                  <a:pt x="71" y="16"/>
                  <a:pt x="70" y="16"/>
                </a:cubicBezTo>
                <a:cubicBezTo>
                  <a:pt x="59" y="16"/>
                  <a:pt x="59" y="16"/>
                  <a:pt x="59" y="16"/>
                </a:cubicBezTo>
                <a:cubicBezTo>
                  <a:pt x="58" y="16"/>
                  <a:pt x="57" y="17"/>
                  <a:pt x="56" y="18"/>
                </a:cubicBezTo>
                <a:cubicBezTo>
                  <a:pt x="49" y="42"/>
                  <a:pt x="49" y="42"/>
                  <a:pt x="49" y="42"/>
                </a:cubicBezTo>
                <a:cubicBezTo>
                  <a:pt x="48" y="44"/>
                  <a:pt x="46" y="46"/>
                  <a:pt x="43" y="46"/>
                </a:cubicBezTo>
                <a:cubicBezTo>
                  <a:pt x="13" y="46"/>
                  <a:pt x="13" y="46"/>
                  <a:pt x="13" y="46"/>
                </a:cubicBezTo>
                <a:cubicBezTo>
                  <a:pt x="13" y="46"/>
                  <a:pt x="12" y="46"/>
                  <a:pt x="12" y="46"/>
                </a:cubicBezTo>
                <a:cubicBezTo>
                  <a:pt x="12" y="48"/>
                  <a:pt x="12" y="48"/>
                  <a:pt x="12" y="48"/>
                </a:cubicBezTo>
                <a:cubicBezTo>
                  <a:pt x="12" y="49"/>
                  <a:pt x="12" y="49"/>
                  <a:pt x="13" y="49"/>
                </a:cubicBezTo>
                <a:cubicBezTo>
                  <a:pt x="47" y="49"/>
                  <a:pt x="47" y="49"/>
                  <a:pt x="47" y="49"/>
                </a:cubicBezTo>
                <a:cubicBezTo>
                  <a:pt x="47" y="49"/>
                  <a:pt x="48" y="50"/>
                  <a:pt x="48" y="51"/>
                </a:cubicBezTo>
                <a:cubicBezTo>
                  <a:pt x="48" y="52"/>
                  <a:pt x="47" y="52"/>
                  <a:pt x="47" y="52"/>
                </a:cubicBezTo>
                <a:cubicBezTo>
                  <a:pt x="13" y="52"/>
                  <a:pt x="13" y="52"/>
                  <a:pt x="13" y="52"/>
                </a:cubicBezTo>
                <a:cubicBezTo>
                  <a:pt x="11" y="52"/>
                  <a:pt x="9" y="50"/>
                  <a:pt x="9" y="48"/>
                </a:cubicBezTo>
                <a:cubicBezTo>
                  <a:pt x="9" y="45"/>
                  <a:pt x="9" y="45"/>
                  <a:pt x="9" y="45"/>
                </a:cubicBezTo>
                <a:cubicBezTo>
                  <a:pt x="9" y="45"/>
                  <a:pt x="9" y="44"/>
                  <a:pt x="9" y="44"/>
                </a:cubicBezTo>
                <a:cubicBezTo>
                  <a:pt x="8" y="44"/>
                  <a:pt x="8" y="43"/>
                  <a:pt x="7" y="42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4"/>
                  <a:pt x="0" y="23"/>
                  <a:pt x="1" y="23"/>
                </a:cubicBezTo>
                <a:cubicBezTo>
                  <a:pt x="1" y="22"/>
                  <a:pt x="2" y="23"/>
                  <a:pt x="3" y="24"/>
                </a:cubicBezTo>
                <a:cubicBezTo>
                  <a:pt x="10" y="41"/>
                  <a:pt x="10" y="41"/>
                  <a:pt x="10" y="41"/>
                </a:cubicBezTo>
                <a:cubicBezTo>
                  <a:pt x="11" y="42"/>
                  <a:pt x="12" y="43"/>
                  <a:pt x="13" y="43"/>
                </a:cubicBezTo>
                <a:cubicBezTo>
                  <a:pt x="43" y="43"/>
                  <a:pt x="43" y="43"/>
                  <a:pt x="43" y="43"/>
                </a:cubicBezTo>
                <a:cubicBezTo>
                  <a:pt x="44" y="43"/>
                  <a:pt x="46" y="42"/>
                  <a:pt x="46" y="41"/>
                </a:cubicBezTo>
                <a:cubicBezTo>
                  <a:pt x="54" y="17"/>
                  <a:pt x="54" y="17"/>
                  <a:pt x="54" y="17"/>
                </a:cubicBezTo>
                <a:cubicBezTo>
                  <a:pt x="54" y="15"/>
                  <a:pt x="57" y="13"/>
                  <a:pt x="59" y="13"/>
                </a:cubicBezTo>
                <a:cubicBezTo>
                  <a:pt x="70" y="13"/>
                  <a:pt x="70" y="13"/>
                  <a:pt x="70" y="13"/>
                </a:cubicBezTo>
                <a:cubicBezTo>
                  <a:pt x="71" y="13"/>
                  <a:pt x="72" y="13"/>
                  <a:pt x="72" y="14"/>
                </a:cubicBezTo>
                <a:close/>
                <a:moveTo>
                  <a:pt x="18" y="57"/>
                </a:moveTo>
                <a:cubicBezTo>
                  <a:pt x="18" y="59"/>
                  <a:pt x="16" y="61"/>
                  <a:pt x="14" y="61"/>
                </a:cubicBezTo>
                <a:cubicBezTo>
                  <a:pt x="12" y="61"/>
                  <a:pt x="11" y="59"/>
                  <a:pt x="11" y="57"/>
                </a:cubicBezTo>
                <a:cubicBezTo>
                  <a:pt x="11" y="55"/>
                  <a:pt x="12" y="53"/>
                  <a:pt x="14" y="53"/>
                </a:cubicBezTo>
                <a:cubicBezTo>
                  <a:pt x="16" y="53"/>
                  <a:pt x="18" y="55"/>
                  <a:pt x="18" y="57"/>
                </a:cubicBezTo>
                <a:close/>
                <a:moveTo>
                  <a:pt x="16" y="57"/>
                </a:moveTo>
                <a:cubicBezTo>
                  <a:pt x="16" y="56"/>
                  <a:pt x="15" y="55"/>
                  <a:pt x="14" y="55"/>
                </a:cubicBezTo>
                <a:cubicBezTo>
                  <a:pt x="14" y="55"/>
                  <a:pt x="13" y="56"/>
                  <a:pt x="13" y="57"/>
                </a:cubicBezTo>
                <a:cubicBezTo>
                  <a:pt x="13" y="58"/>
                  <a:pt x="14" y="59"/>
                  <a:pt x="14" y="59"/>
                </a:cubicBezTo>
                <a:cubicBezTo>
                  <a:pt x="15" y="59"/>
                  <a:pt x="16" y="58"/>
                  <a:pt x="16" y="57"/>
                </a:cubicBezTo>
                <a:close/>
                <a:moveTo>
                  <a:pt x="45" y="57"/>
                </a:moveTo>
                <a:cubicBezTo>
                  <a:pt x="45" y="59"/>
                  <a:pt x="43" y="61"/>
                  <a:pt x="41" y="61"/>
                </a:cubicBezTo>
                <a:cubicBezTo>
                  <a:pt x="39" y="61"/>
                  <a:pt x="38" y="59"/>
                  <a:pt x="38" y="57"/>
                </a:cubicBezTo>
                <a:cubicBezTo>
                  <a:pt x="38" y="55"/>
                  <a:pt x="39" y="53"/>
                  <a:pt x="41" y="53"/>
                </a:cubicBezTo>
                <a:cubicBezTo>
                  <a:pt x="43" y="53"/>
                  <a:pt x="45" y="55"/>
                  <a:pt x="45" y="57"/>
                </a:cubicBezTo>
                <a:close/>
                <a:moveTo>
                  <a:pt x="43" y="57"/>
                </a:moveTo>
                <a:cubicBezTo>
                  <a:pt x="43" y="56"/>
                  <a:pt x="42" y="55"/>
                  <a:pt x="41" y="55"/>
                </a:cubicBezTo>
                <a:cubicBezTo>
                  <a:pt x="40" y="55"/>
                  <a:pt x="40" y="56"/>
                  <a:pt x="40" y="57"/>
                </a:cubicBezTo>
                <a:cubicBezTo>
                  <a:pt x="40" y="58"/>
                  <a:pt x="40" y="59"/>
                  <a:pt x="41" y="59"/>
                </a:cubicBezTo>
                <a:cubicBezTo>
                  <a:pt x="42" y="59"/>
                  <a:pt x="43" y="58"/>
                  <a:pt x="43" y="57"/>
                </a:cubicBezTo>
                <a:close/>
                <a:moveTo>
                  <a:pt x="12" y="37"/>
                </a:moveTo>
                <a:cubicBezTo>
                  <a:pt x="44" y="37"/>
                  <a:pt x="44" y="37"/>
                  <a:pt x="44" y="37"/>
                </a:cubicBezTo>
                <a:cubicBezTo>
                  <a:pt x="45" y="37"/>
                  <a:pt x="45" y="36"/>
                  <a:pt x="45" y="36"/>
                </a:cubicBezTo>
                <a:cubicBezTo>
                  <a:pt x="45" y="35"/>
                  <a:pt x="45" y="35"/>
                  <a:pt x="44" y="35"/>
                </a:cubicBezTo>
                <a:cubicBezTo>
                  <a:pt x="12" y="35"/>
                  <a:pt x="12" y="35"/>
                  <a:pt x="12" y="35"/>
                </a:cubicBezTo>
                <a:cubicBezTo>
                  <a:pt x="11" y="35"/>
                  <a:pt x="11" y="35"/>
                  <a:pt x="11" y="36"/>
                </a:cubicBezTo>
                <a:cubicBezTo>
                  <a:pt x="11" y="36"/>
                  <a:pt x="11" y="37"/>
                  <a:pt x="12" y="37"/>
                </a:cubicBezTo>
                <a:close/>
                <a:moveTo>
                  <a:pt x="13" y="39"/>
                </a:moveTo>
                <a:cubicBezTo>
                  <a:pt x="13" y="39"/>
                  <a:pt x="12" y="40"/>
                  <a:pt x="12" y="40"/>
                </a:cubicBezTo>
                <a:cubicBezTo>
                  <a:pt x="12" y="41"/>
                  <a:pt x="13" y="41"/>
                  <a:pt x="13" y="41"/>
                </a:cubicBezTo>
                <a:cubicBezTo>
                  <a:pt x="43" y="41"/>
                  <a:pt x="43" y="41"/>
                  <a:pt x="43" y="41"/>
                </a:cubicBezTo>
                <a:cubicBezTo>
                  <a:pt x="44" y="41"/>
                  <a:pt x="44" y="41"/>
                  <a:pt x="44" y="40"/>
                </a:cubicBezTo>
                <a:cubicBezTo>
                  <a:pt x="44" y="40"/>
                  <a:pt x="44" y="39"/>
                  <a:pt x="43" y="39"/>
                </a:cubicBezTo>
                <a:lnTo>
                  <a:pt x="13" y="39"/>
                </a:lnTo>
                <a:close/>
                <a:moveTo>
                  <a:pt x="37" y="31"/>
                </a:moveTo>
                <a:cubicBezTo>
                  <a:pt x="43" y="31"/>
                  <a:pt x="43" y="31"/>
                  <a:pt x="43" y="31"/>
                </a:cubicBezTo>
                <a:cubicBezTo>
                  <a:pt x="43" y="31"/>
                  <a:pt x="44" y="30"/>
                  <a:pt x="44" y="30"/>
                </a:cubicBezTo>
                <a:cubicBezTo>
                  <a:pt x="44" y="0"/>
                  <a:pt x="44" y="0"/>
                  <a:pt x="44" y="0"/>
                </a:cubicBezTo>
                <a:cubicBezTo>
                  <a:pt x="44" y="0"/>
                  <a:pt x="43" y="0"/>
                  <a:pt x="43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6" y="30"/>
                  <a:pt x="36" y="30"/>
                  <a:pt x="36" y="30"/>
                </a:cubicBezTo>
                <a:cubicBezTo>
                  <a:pt x="36" y="30"/>
                  <a:pt x="36" y="31"/>
                  <a:pt x="37" y="31"/>
                </a:cubicBezTo>
                <a:close/>
                <a:moveTo>
                  <a:pt x="25" y="31"/>
                </a:moveTo>
                <a:cubicBezTo>
                  <a:pt x="31" y="31"/>
                  <a:pt x="31" y="31"/>
                  <a:pt x="31" y="31"/>
                </a:cubicBezTo>
                <a:cubicBezTo>
                  <a:pt x="32" y="31"/>
                  <a:pt x="32" y="30"/>
                  <a:pt x="32" y="30"/>
                </a:cubicBezTo>
                <a:cubicBezTo>
                  <a:pt x="32" y="8"/>
                  <a:pt x="32" y="8"/>
                  <a:pt x="32" y="8"/>
                </a:cubicBezTo>
                <a:cubicBezTo>
                  <a:pt x="32" y="8"/>
                  <a:pt x="32" y="8"/>
                  <a:pt x="31" y="8"/>
                </a:cubicBezTo>
                <a:cubicBezTo>
                  <a:pt x="25" y="8"/>
                  <a:pt x="25" y="8"/>
                  <a:pt x="25" y="8"/>
                </a:cubicBezTo>
                <a:cubicBezTo>
                  <a:pt x="25" y="8"/>
                  <a:pt x="24" y="8"/>
                  <a:pt x="24" y="8"/>
                </a:cubicBezTo>
                <a:cubicBezTo>
                  <a:pt x="24" y="30"/>
                  <a:pt x="24" y="30"/>
                  <a:pt x="24" y="30"/>
                </a:cubicBezTo>
                <a:cubicBezTo>
                  <a:pt x="24" y="30"/>
                  <a:pt x="25" y="31"/>
                  <a:pt x="25" y="31"/>
                </a:cubicBezTo>
                <a:close/>
                <a:moveTo>
                  <a:pt x="13" y="31"/>
                </a:move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0"/>
                  <a:pt x="20" y="30"/>
                </a:cubicBezTo>
                <a:cubicBezTo>
                  <a:pt x="20" y="16"/>
                  <a:pt x="20" y="16"/>
                  <a:pt x="20" y="16"/>
                </a:cubicBezTo>
                <a:cubicBezTo>
                  <a:pt x="20" y="16"/>
                  <a:pt x="20" y="16"/>
                  <a:pt x="20" y="16"/>
                </a:cubicBezTo>
                <a:cubicBezTo>
                  <a:pt x="13" y="16"/>
                  <a:pt x="13" y="16"/>
                  <a:pt x="13" y="16"/>
                </a:cubicBezTo>
                <a:cubicBezTo>
                  <a:pt x="13" y="16"/>
                  <a:pt x="13" y="16"/>
                  <a:pt x="13" y="16"/>
                </a:cubicBezTo>
                <a:cubicBezTo>
                  <a:pt x="13" y="30"/>
                  <a:pt x="13" y="30"/>
                  <a:pt x="13" y="30"/>
                </a:cubicBezTo>
                <a:cubicBezTo>
                  <a:pt x="13" y="30"/>
                  <a:pt x="13" y="31"/>
                  <a:pt x="13" y="31"/>
                </a:cubicBezTo>
                <a:close/>
              </a:path>
            </a:pathLst>
          </a:custGeom>
          <a:solidFill>
            <a:srgbClr val="E7E6E6">
              <a:lumMod val="75000"/>
              <a:alpha val="75000"/>
            </a:srgbClr>
          </a:solidFill>
          <a:ln>
            <a:noFill/>
          </a:ln>
        </p:spPr>
        <p:txBody>
          <a:bodyPr vert="horz" wrap="square" lIns="91412" tIns="45707" rIns="91412" bIns="45707" numCol="1" anchor="t" anchorCtr="0" compatLnSpc="1"/>
          <a:lstStyle/>
          <a:p>
            <a:pPr defTabSz="1218565">
              <a:defRPr/>
            </a:pPr>
            <a:endParaRPr lang="en-US" sz="1800" kern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29" name="Freeform 32"/>
          <p:cNvSpPr>
            <a:spLocks noEditPoints="1"/>
          </p:cNvSpPr>
          <p:nvPr/>
        </p:nvSpPr>
        <p:spPr bwMode="auto">
          <a:xfrm>
            <a:off x="7656830" y="3914140"/>
            <a:ext cx="267335" cy="299085"/>
          </a:xfrm>
          <a:custGeom>
            <a:avLst/>
            <a:gdLst>
              <a:gd name="T0" fmla="*/ 55 w 69"/>
              <a:gd name="T1" fmla="*/ 0 h 77"/>
              <a:gd name="T2" fmla="*/ 45 w 69"/>
              <a:gd name="T3" fmla="*/ 5 h 77"/>
              <a:gd name="T4" fmla="*/ 31 w 69"/>
              <a:gd name="T5" fmla="*/ 7 h 77"/>
              <a:gd name="T6" fmla="*/ 24 w 69"/>
              <a:gd name="T7" fmla="*/ 7 h 77"/>
              <a:gd name="T8" fmla="*/ 10 w 69"/>
              <a:gd name="T9" fmla="*/ 5 h 77"/>
              <a:gd name="T10" fmla="*/ 0 w 69"/>
              <a:gd name="T11" fmla="*/ 69 h 77"/>
              <a:gd name="T12" fmla="*/ 69 w 69"/>
              <a:gd name="T13" fmla="*/ 14 h 77"/>
              <a:gd name="T14" fmla="*/ 10 w 69"/>
              <a:gd name="T15" fmla="*/ 13 h 77"/>
              <a:gd name="T16" fmla="*/ 24 w 69"/>
              <a:gd name="T17" fmla="*/ 10 h 77"/>
              <a:gd name="T18" fmla="*/ 31 w 69"/>
              <a:gd name="T19" fmla="*/ 10 h 77"/>
              <a:gd name="T20" fmla="*/ 45 w 69"/>
              <a:gd name="T21" fmla="*/ 13 h 77"/>
              <a:gd name="T22" fmla="*/ 55 w 69"/>
              <a:gd name="T23" fmla="*/ 17 h 77"/>
              <a:gd name="T24" fmla="*/ 66 w 69"/>
              <a:gd name="T25" fmla="*/ 14 h 77"/>
              <a:gd name="T26" fmla="*/ 7 w 69"/>
              <a:gd name="T27" fmla="*/ 10 h 77"/>
              <a:gd name="T28" fmla="*/ 61 w 69"/>
              <a:gd name="T29" fmla="*/ 74 h 77"/>
              <a:gd name="T30" fmla="*/ 34 w 69"/>
              <a:gd name="T31" fmla="*/ 39 h 77"/>
              <a:gd name="T32" fmla="*/ 34 w 69"/>
              <a:gd name="T33" fmla="*/ 39 h 77"/>
              <a:gd name="T34" fmla="*/ 33 w 69"/>
              <a:gd name="T35" fmla="*/ 36 h 77"/>
              <a:gd name="T36" fmla="*/ 44 w 69"/>
              <a:gd name="T37" fmla="*/ 33 h 77"/>
              <a:gd name="T38" fmla="*/ 45 w 69"/>
              <a:gd name="T39" fmla="*/ 36 h 77"/>
              <a:gd name="T40" fmla="*/ 54 w 69"/>
              <a:gd name="T41" fmla="*/ 39 h 77"/>
              <a:gd name="T42" fmla="*/ 54 w 69"/>
              <a:gd name="T43" fmla="*/ 39 h 77"/>
              <a:gd name="T44" fmla="*/ 53 w 69"/>
              <a:gd name="T45" fmla="*/ 36 h 77"/>
              <a:gd name="T46" fmla="*/ 14 w 69"/>
              <a:gd name="T47" fmla="*/ 43 h 77"/>
              <a:gd name="T48" fmla="*/ 15 w 69"/>
              <a:gd name="T49" fmla="*/ 46 h 77"/>
              <a:gd name="T50" fmla="*/ 24 w 69"/>
              <a:gd name="T51" fmla="*/ 49 h 77"/>
              <a:gd name="T52" fmla="*/ 24 w 69"/>
              <a:gd name="T53" fmla="*/ 49 h 77"/>
              <a:gd name="T54" fmla="*/ 23 w 69"/>
              <a:gd name="T55" fmla="*/ 46 h 77"/>
              <a:gd name="T56" fmla="*/ 34 w 69"/>
              <a:gd name="T57" fmla="*/ 43 h 77"/>
              <a:gd name="T58" fmla="*/ 35 w 69"/>
              <a:gd name="T59" fmla="*/ 46 h 77"/>
              <a:gd name="T60" fmla="*/ 44 w 69"/>
              <a:gd name="T61" fmla="*/ 49 h 77"/>
              <a:gd name="T62" fmla="*/ 44 w 69"/>
              <a:gd name="T63" fmla="*/ 49 h 77"/>
              <a:gd name="T64" fmla="*/ 43 w 69"/>
              <a:gd name="T65" fmla="*/ 46 h 77"/>
              <a:gd name="T66" fmla="*/ 54 w 69"/>
              <a:gd name="T67" fmla="*/ 43 h 77"/>
              <a:gd name="T68" fmla="*/ 55 w 69"/>
              <a:gd name="T69" fmla="*/ 46 h 77"/>
              <a:gd name="T70" fmla="*/ 14 w 69"/>
              <a:gd name="T71" fmla="*/ 59 h 77"/>
              <a:gd name="T72" fmla="*/ 14 w 69"/>
              <a:gd name="T73" fmla="*/ 59 h 77"/>
              <a:gd name="T74" fmla="*/ 13 w 69"/>
              <a:gd name="T75" fmla="*/ 56 h 77"/>
              <a:gd name="T76" fmla="*/ 24 w 69"/>
              <a:gd name="T77" fmla="*/ 53 h 77"/>
              <a:gd name="T78" fmla="*/ 25 w 69"/>
              <a:gd name="T79" fmla="*/ 56 h 77"/>
              <a:gd name="T80" fmla="*/ 34 w 69"/>
              <a:gd name="T81" fmla="*/ 59 h 77"/>
              <a:gd name="T82" fmla="*/ 34 w 69"/>
              <a:gd name="T83" fmla="*/ 59 h 77"/>
              <a:gd name="T84" fmla="*/ 33 w 69"/>
              <a:gd name="T85" fmla="*/ 56 h 77"/>
              <a:gd name="T86" fmla="*/ 44 w 69"/>
              <a:gd name="T87" fmla="*/ 53 h 77"/>
              <a:gd name="T88" fmla="*/ 45 w 69"/>
              <a:gd name="T89" fmla="*/ 56 h 77"/>
              <a:gd name="T90" fmla="*/ 54 w 69"/>
              <a:gd name="T91" fmla="*/ 59 h 77"/>
              <a:gd name="T92" fmla="*/ 54 w 69"/>
              <a:gd name="T93" fmla="*/ 59 h 77"/>
              <a:gd name="T94" fmla="*/ 53 w 69"/>
              <a:gd name="T95" fmla="*/ 56 h 77"/>
              <a:gd name="T96" fmla="*/ 14 w 69"/>
              <a:gd name="T97" fmla="*/ 63 h 77"/>
              <a:gd name="T98" fmla="*/ 15 w 69"/>
              <a:gd name="T99" fmla="*/ 65 h 77"/>
              <a:gd name="T100" fmla="*/ 24 w 69"/>
              <a:gd name="T101" fmla="*/ 68 h 77"/>
              <a:gd name="T102" fmla="*/ 24 w 69"/>
              <a:gd name="T103" fmla="*/ 68 h 77"/>
              <a:gd name="T104" fmla="*/ 23 w 69"/>
              <a:gd name="T105" fmla="*/ 65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69" h="77">
                <a:moveTo>
                  <a:pt x="61" y="7"/>
                </a:moveTo>
                <a:cubicBezTo>
                  <a:pt x="59" y="7"/>
                  <a:pt x="59" y="7"/>
                  <a:pt x="59" y="7"/>
                </a:cubicBezTo>
                <a:cubicBezTo>
                  <a:pt x="59" y="5"/>
                  <a:pt x="59" y="5"/>
                  <a:pt x="59" y="5"/>
                </a:cubicBezTo>
                <a:cubicBezTo>
                  <a:pt x="59" y="2"/>
                  <a:pt x="57" y="0"/>
                  <a:pt x="55" y="0"/>
                </a:cubicBezTo>
                <a:cubicBezTo>
                  <a:pt x="53" y="0"/>
                  <a:pt x="51" y="2"/>
                  <a:pt x="51" y="5"/>
                </a:cubicBezTo>
                <a:cubicBezTo>
                  <a:pt x="51" y="7"/>
                  <a:pt x="51" y="7"/>
                  <a:pt x="51" y="7"/>
                </a:cubicBezTo>
                <a:cubicBezTo>
                  <a:pt x="45" y="7"/>
                  <a:pt x="45" y="7"/>
                  <a:pt x="45" y="7"/>
                </a:cubicBezTo>
                <a:cubicBezTo>
                  <a:pt x="45" y="5"/>
                  <a:pt x="45" y="5"/>
                  <a:pt x="45" y="5"/>
                </a:cubicBezTo>
                <a:cubicBezTo>
                  <a:pt x="45" y="2"/>
                  <a:pt x="43" y="0"/>
                  <a:pt x="41" y="0"/>
                </a:cubicBezTo>
                <a:cubicBezTo>
                  <a:pt x="39" y="0"/>
                  <a:pt x="37" y="2"/>
                  <a:pt x="37" y="5"/>
                </a:cubicBezTo>
                <a:cubicBezTo>
                  <a:pt x="37" y="7"/>
                  <a:pt x="37" y="7"/>
                  <a:pt x="37" y="7"/>
                </a:cubicBezTo>
                <a:cubicBezTo>
                  <a:pt x="31" y="7"/>
                  <a:pt x="31" y="7"/>
                  <a:pt x="31" y="7"/>
                </a:cubicBezTo>
                <a:cubicBezTo>
                  <a:pt x="31" y="5"/>
                  <a:pt x="31" y="5"/>
                  <a:pt x="31" y="5"/>
                </a:cubicBezTo>
                <a:cubicBezTo>
                  <a:pt x="31" y="2"/>
                  <a:pt x="29" y="0"/>
                  <a:pt x="27" y="0"/>
                </a:cubicBezTo>
                <a:cubicBezTo>
                  <a:pt x="25" y="0"/>
                  <a:pt x="24" y="2"/>
                  <a:pt x="24" y="5"/>
                </a:cubicBezTo>
                <a:cubicBezTo>
                  <a:pt x="24" y="7"/>
                  <a:pt x="24" y="7"/>
                  <a:pt x="24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5"/>
                  <a:pt x="17" y="5"/>
                  <a:pt x="17" y="5"/>
                </a:cubicBezTo>
                <a:cubicBezTo>
                  <a:pt x="17" y="2"/>
                  <a:pt x="16" y="0"/>
                  <a:pt x="14" y="0"/>
                </a:cubicBezTo>
                <a:cubicBezTo>
                  <a:pt x="11" y="0"/>
                  <a:pt x="10" y="2"/>
                  <a:pt x="10" y="5"/>
                </a:cubicBezTo>
                <a:cubicBezTo>
                  <a:pt x="10" y="7"/>
                  <a:pt x="10" y="7"/>
                  <a:pt x="10" y="7"/>
                </a:cubicBezTo>
                <a:cubicBezTo>
                  <a:pt x="7" y="7"/>
                  <a:pt x="7" y="7"/>
                  <a:pt x="7" y="7"/>
                </a:cubicBezTo>
                <a:cubicBezTo>
                  <a:pt x="3" y="7"/>
                  <a:pt x="0" y="10"/>
                  <a:pt x="0" y="14"/>
                </a:cubicBezTo>
                <a:cubicBezTo>
                  <a:pt x="0" y="69"/>
                  <a:pt x="0" y="69"/>
                  <a:pt x="0" y="69"/>
                </a:cubicBezTo>
                <a:cubicBezTo>
                  <a:pt x="0" y="74"/>
                  <a:pt x="3" y="77"/>
                  <a:pt x="7" y="77"/>
                </a:cubicBezTo>
                <a:cubicBezTo>
                  <a:pt x="61" y="77"/>
                  <a:pt x="61" y="77"/>
                  <a:pt x="61" y="77"/>
                </a:cubicBezTo>
                <a:cubicBezTo>
                  <a:pt x="65" y="77"/>
                  <a:pt x="69" y="74"/>
                  <a:pt x="69" y="69"/>
                </a:cubicBezTo>
                <a:cubicBezTo>
                  <a:pt x="69" y="14"/>
                  <a:pt x="69" y="14"/>
                  <a:pt x="69" y="14"/>
                </a:cubicBezTo>
                <a:cubicBezTo>
                  <a:pt x="69" y="10"/>
                  <a:pt x="65" y="7"/>
                  <a:pt x="61" y="7"/>
                </a:cubicBezTo>
                <a:close/>
                <a:moveTo>
                  <a:pt x="7" y="10"/>
                </a:moveTo>
                <a:cubicBezTo>
                  <a:pt x="10" y="10"/>
                  <a:pt x="10" y="10"/>
                  <a:pt x="10" y="10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5"/>
                  <a:pt x="11" y="17"/>
                  <a:pt x="14" y="17"/>
                </a:cubicBezTo>
                <a:cubicBezTo>
                  <a:pt x="16" y="17"/>
                  <a:pt x="17" y="15"/>
                  <a:pt x="17" y="13"/>
                </a:cubicBezTo>
                <a:cubicBezTo>
                  <a:pt x="17" y="10"/>
                  <a:pt x="17" y="10"/>
                  <a:pt x="17" y="10"/>
                </a:cubicBezTo>
                <a:cubicBezTo>
                  <a:pt x="24" y="10"/>
                  <a:pt x="24" y="10"/>
                  <a:pt x="24" y="10"/>
                </a:cubicBezTo>
                <a:cubicBezTo>
                  <a:pt x="24" y="13"/>
                  <a:pt x="24" y="13"/>
                  <a:pt x="24" y="13"/>
                </a:cubicBezTo>
                <a:cubicBezTo>
                  <a:pt x="24" y="15"/>
                  <a:pt x="25" y="17"/>
                  <a:pt x="27" y="17"/>
                </a:cubicBezTo>
                <a:cubicBezTo>
                  <a:pt x="29" y="17"/>
                  <a:pt x="31" y="15"/>
                  <a:pt x="31" y="13"/>
                </a:cubicBezTo>
                <a:cubicBezTo>
                  <a:pt x="31" y="10"/>
                  <a:pt x="31" y="10"/>
                  <a:pt x="31" y="10"/>
                </a:cubicBezTo>
                <a:cubicBezTo>
                  <a:pt x="37" y="10"/>
                  <a:pt x="37" y="10"/>
                  <a:pt x="37" y="10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5"/>
                  <a:pt x="39" y="17"/>
                  <a:pt x="41" y="17"/>
                </a:cubicBezTo>
                <a:cubicBezTo>
                  <a:pt x="43" y="17"/>
                  <a:pt x="45" y="15"/>
                  <a:pt x="45" y="13"/>
                </a:cubicBezTo>
                <a:cubicBezTo>
                  <a:pt x="45" y="10"/>
                  <a:pt x="45" y="10"/>
                  <a:pt x="45" y="10"/>
                </a:cubicBezTo>
                <a:cubicBezTo>
                  <a:pt x="51" y="10"/>
                  <a:pt x="51" y="10"/>
                  <a:pt x="51" y="10"/>
                </a:cubicBezTo>
                <a:cubicBezTo>
                  <a:pt x="51" y="13"/>
                  <a:pt x="51" y="13"/>
                  <a:pt x="51" y="13"/>
                </a:cubicBezTo>
                <a:cubicBezTo>
                  <a:pt x="51" y="15"/>
                  <a:pt x="53" y="17"/>
                  <a:pt x="55" y="17"/>
                </a:cubicBezTo>
                <a:cubicBezTo>
                  <a:pt x="57" y="17"/>
                  <a:pt x="59" y="15"/>
                  <a:pt x="59" y="13"/>
                </a:cubicBezTo>
                <a:cubicBezTo>
                  <a:pt x="59" y="10"/>
                  <a:pt x="59" y="10"/>
                  <a:pt x="59" y="10"/>
                </a:cubicBezTo>
                <a:cubicBezTo>
                  <a:pt x="61" y="10"/>
                  <a:pt x="61" y="10"/>
                  <a:pt x="61" y="10"/>
                </a:cubicBezTo>
                <a:cubicBezTo>
                  <a:pt x="64" y="10"/>
                  <a:pt x="66" y="12"/>
                  <a:pt x="66" y="14"/>
                </a:cubicBezTo>
                <a:cubicBezTo>
                  <a:pt x="66" y="26"/>
                  <a:pt x="66" y="26"/>
                  <a:pt x="66" y="26"/>
                </a:cubicBezTo>
                <a:cubicBezTo>
                  <a:pt x="3" y="26"/>
                  <a:pt x="3" y="26"/>
                  <a:pt x="3" y="26"/>
                </a:cubicBezTo>
                <a:cubicBezTo>
                  <a:pt x="3" y="14"/>
                  <a:pt x="3" y="14"/>
                  <a:pt x="3" y="14"/>
                </a:cubicBezTo>
                <a:cubicBezTo>
                  <a:pt x="3" y="12"/>
                  <a:pt x="5" y="10"/>
                  <a:pt x="7" y="10"/>
                </a:cubicBezTo>
                <a:close/>
                <a:moveTo>
                  <a:pt x="3" y="28"/>
                </a:moveTo>
                <a:cubicBezTo>
                  <a:pt x="66" y="28"/>
                  <a:pt x="66" y="28"/>
                  <a:pt x="66" y="28"/>
                </a:cubicBezTo>
                <a:cubicBezTo>
                  <a:pt x="66" y="69"/>
                  <a:pt x="66" y="69"/>
                  <a:pt x="66" y="69"/>
                </a:cubicBezTo>
                <a:cubicBezTo>
                  <a:pt x="66" y="72"/>
                  <a:pt x="64" y="74"/>
                  <a:pt x="61" y="74"/>
                </a:cubicBezTo>
                <a:cubicBezTo>
                  <a:pt x="7" y="74"/>
                  <a:pt x="7" y="74"/>
                  <a:pt x="7" y="74"/>
                </a:cubicBezTo>
                <a:cubicBezTo>
                  <a:pt x="5" y="74"/>
                  <a:pt x="3" y="72"/>
                  <a:pt x="3" y="69"/>
                </a:cubicBezTo>
                <a:lnTo>
                  <a:pt x="3" y="28"/>
                </a:lnTo>
                <a:close/>
                <a:moveTo>
                  <a:pt x="34" y="39"/>
                </a:moveTo>
                <a:cubicBezTo>
                  <a:pt x="36" y="39"/>
                  <a:pt x="37" y="38"/>
                  <a:pt x="37" y="36"/>
                </a:cubicBezTo>
                <a:cubicBezTo>
                  <a:pt x="37" y="34"/>
                  <a:pt x="36" y="33"/>
                  <a:pt x="34" y="33"/>
                </a:cubicBezTo>
                <a:cubicBezTo>
                  <a:pt x="33" y="33"/>
                  <a:pt x="31" y="34"/>
                  <a:pt x="31" y="36"/>
                </a:cubicBezTo>
                <a:cubicBezTo>
                  <a:pt x="31" y="38"/>
                  <a:pt x="33" y="39"/>
                  <a:pt x="34" y="39"/>
                </a:cubicBezTo>
                <a:close/>
                <a:moveTo>
                  <a:pt x="34" y="35"/>
                </a:moveTo>
                <a:cubicBezTo>
                  <a:pt x="35" y="35"/>
                  <a:pt x="35" y="36"/>
                  <a:pt x="35" y="36"/>
                </a:cubicBezTo>
                <a:cubicBezTo>
                  <a:pt x="35" y="36"/>
                  <a:pt x="35" y="37"/>
                  <a:pt x="34" y="37"/>
                </a:cubicBezTo>
                <a:cubicBezTo>
                  <a:pt x="34" y="37"/>
                  <a:pt x="33" y="36"/>
                  <a:pt x="33" y="36"/>
                </a:cubicBezTo>
                <a:cubicBezTo>
                  <a:pt x="33" y="36"/>
                  <a:pt x="34" y="35"/>
                  <a:pt x="34" y="35"/>
                </a:cubicBezTo>
                <a:close/>
                <a:moveTo>
                  <a:pt x="44" y="39"/>
                </a:moveTo>
                <a:cubicBezTo>
                  <a:pt x="46" y="39"/>
                  <a:pt x="47" y="38"/>
                  <a:pt x="47" y="36"/>
                </a:cubicBezTo>
                <a:cubicBezTo>
                  <a:pt x="47" y="34"/>
                  <a:pt x="46" y="33"/>
                  <a:pt x="44" y="33"/>
                </a:cubicBezTo>
                <a:cubicBezTo>
                  <a:pt x="43" y="33"/>
                  <a:pt x="41" y="34"/>
                  <a:pt x="41" y="36"/>
                </a:cubicBezTo>
                <a:cubicBezTo>
                  <a:pt x="41" y="38"/>
                  <a:pt x="43" y="39"/>
                  <a:pt x="44" y="39"/>
                </a:cubicBezTo>
                <a:close/>
                <a:moveTo>
                  <a:pt x="44" y="35"/>
                </a:moveTo>
                <a:cubicBezTo>
                  <a:pt x="45" y="35"/>
                  <a:pt x="45" y="36"/>
                  <a:pt x="45" y="36"/>
                </a:cubicBezTo>
                <a:cubicBezTo>
                  <a:pt x="45" y="36"/>
                  <a:pt x="45" y="37"/>
                  <a:pt x="44" y="37"/>
                </a:cubicBezTo>
                <a:cubicBezTo>
                  <a:pt x="44" y="37"/>
                  <a:pt x="43" y="36"/>
                  <a:pt x="43" y="36"/>
                </a:cubicBezTo>
                <a:cubicBezTo>
                  <a:pt x="43" y="36"/>
                  <a:pt x="44" y="35"/>
                  <a:pt x="44" y="35"/>
                </a:cubicBezTo>
                <a:close/>
                <a:moveTo>
                  <a:pt x="54" y="39"/>
                </a:moveTo>
                <a:cubicBezTo>
                  <a:pt x="56" y="39"/>
                  <a:pt x="57" y="38"/>
                  <a:pt x="57" y="36"/>
                </a:cubicBezTo>
                <a:cubicBezTo>
                  <a:pt x="57" y="34"/>
                  <a:pt x="56" y="33"/>
                  <a:pt x="54" y="33"/>
                </a:cubicBezTo>
                <a:cubicBezTo>
                  <a:pt x="52" y="33"/>
                  <a:pt x="51" y="34"/>
                  <a:pt x="51" y="36"/>
                </a:cubicBezTo>
                <a:cubicBezTo>
                  <a:pt x="51" y="38"/>
                  <a:pt x="52" y="39"/>
                  <a:pt x="54" y="39"/>
                </a:cubicBezTo>
                <a:close/>
                <a:moveTo>
                  <a:pt x="54" y="35"/>
                </a:moveTo>
                <a:cubicBezTo>
                  <a:pt x="55" y="35"/>
                  <a:pt x="55" y="36"/>
                  <a:pt x="55" y="36"/>
                </a:cubicBezTo>
                <a:cubicBezTo>
                  <a:pt x="55" y="36"/>
                  <a:pt x="55" y="37"/>
                  <a:pt x="54" y="37"/>
                </a:cubicBezTo>
                <a:cubicBezTo>
                  <a:pt x="54" y="37"/>
                  <a:pt x="53" y="36"/>
                  <a:pt x="53" y="36"/>
                </a:cubicBezTo>
                <a:cubicBezTo>
                  <a:pt x="53" y="36"/>
                  <a:pt x="54" y="35"/>
                  <a:pt x="54" y="35"/>
                </a:cubicBezTo>
                <a:close/>
                <a:moveTo>
                  <a:pt x="14" y="49"/>
                </a:moveTo>
                <a:cubicBezTo>
                  <a:pt x="16" y="49"/>
                  <a:pt x="17" y="47"/>
                  <a:pt x="17" y="46"/>
                </a:cubicBezTo>
                <a:cubicBezTo>
                  <a:pt x="17" y="44"/>
                  <a:pt x="16" y="43"/>
                  <a:pt x="14" y="43"/>
                </a:cubicBezTo>
                <a:cubicBezTo>
                  <a:pt x="13" y="43"/>
                  <a:pt x="11" y="44"/>
                  <a:pt x="11" y="46"/>
                </a:cubicBezTo>
                <a:cubicBezTo>
                  <a:pt x="11" y="47"/>
                  <a:pt x="13" y="49"/>
                  <a:pt x="14" y="49"/>
                </a:cubicBezTo>
                <a:close/>
                <a:moveTo>
                  <a:pt x="14" y="45"/>
                </a:moveTo>
                <a:cubicBezTo>
                  <a:pt x="15" y="45"/>
                  <a:pt x="15" y="45"/>
                  <a:pt x="15" y="46"/>
                </a:cubicBezTo>
                <a:cubicBezTo>
                  <a:pt x="15" y="46"/>
                  <a:pt x="15" y="47"/>
                  <a:pt x="14" y="47"/>
                </a:cubicBezTo>
                <a:cubicBezTo>
                  <a:pt x="14" y="47"/>
                  <a:pt x="13" y="46"/>
                  <a:pt x="13" y="46"/>
                </a:cubicBezTo>
                <a:cubicBezTo>
                  <a:pt x="13" y="45"/>
                  <a:pt x="14" y="45"/>
                  <a:pt x="14" y="45"/>
                </a:cubicBezTo>
                <a:close/>
                <a:moveTo>
                  <a:pt x="24" y="49"/>
                </a:moveTo>
                <a:cubicBezTo>
                  <a:pt x="26" y="49"/>
                  <a:pt x="27" y="47"/>
                  <a:pt x="27" y="46"/>
                </a:cubicBezTo>
                <a:cubicBezTo>
                  <a:pt x="27" y="44"/>
                  <a:pt x="26" y="43"/>
                  <a:pt x="24" y="43"/>
                </a:cubicBezTo>
                <a:cubicBezTo>
                  <a:pt x="23" y="43"/>
                  <a:pt x="21" y="44"/>
                  <a:pt x="21" y="46"/>
                </a:cubicBezTo>
                <a:cubicBezTo>
                  <a:pt x="21" y="47"/>
                  <a:pt x="23" y="49"/>
                  <a:pt x="24" y="49"/>
                </a:cubicBezTo>
                <a:close/>
                <a:moveTo>
                  <a:pt x="24" y="45"/>
                </a:moveTo>
                <a:cubicBezTo>
                  <a:pt x="25" y="45"/>
                  <a:pt x="25" y="45"/>
                  <a:pt x="25" y="46"/>
                </a:cubicBezTo>
                <a:cubicBezTo>
                  <a:pt x="25" y="46"/>
                  <a:pt x="25" y="47"/>
                  <a:pt x="24" y="47"/>
                </a:cubicBezTo>
                <a:cubicBezTo>
                  <a:pt x="24" y="47"/>
                  <a:pt x="23" y="46"/>
                  <a:pt x="23" y="46"/>
                </a:cubicBezTo>
                <a:cubicBezTo>
                  <a:pt x="23" y="45"/>
                  <a:pt x="24" y="45"/>
                  <a:pt x="24" y="45"/>
                </a:cubicBezTo>
                <a:close/>
                <a:moveTo>
                  <a:pt x="34" y="49"/>
                </a:moveTo>
                <a:cubicBezTo>
                  <a:pt x="36" y="49"/>
                  <a:pt x="37" y="47"/>
                  <a:pt x="37" y="46"/>
                </a:cubicBezTo>
                <a:cubicBezTo>
                  <a:pt x="37" y="44"/>
                  <a:pt x="36" y="43"/>
                  <a:pt x="34" y="43"/>
                </a:cubicBezTo>
                <a:cubicBezTo>
                  <a:pt x="33" y="43"/>
                  <a:pt x="31" y="44"/>
                  <a:pt x="31" y="46"/>
                </a:cubicBezTo>
                <a:cubicBezTo>
                  <a:pt x="31" y="47"/>
                  <a:pt x="33" y="49"/>
                  <a:pt x="34" y="49"/>
                </a:cubicBezTo>
                <a:close/>
                <a:moveTo>
                  <a:pt x="34" y="45"/>
                </a:moveTo>
                <a:cubicBezTo>
                  <a:pt x="35" y="45"/>
                  <a:pt x="35" y="45"/>
                  <a:pt x="35" y="46"/>
                </a:cubicBezTo>
                <a:cubicBezTo>
                  <a:pt x="35" y="46"/>
                  <a:pt x="35" y="47"/>
                  <a:pt x="34" y="47"/>
                </a:cubicBezTo>
                <a:cubicBezTo>
                  <a:pt x="34" y="47"/>
                  <a:pt x="33" y="46"/>
                  <a:pt x="33" y="46"/>
                </a:cubicBezTo>
                <a:cubicBezTo>
                  <a:pt x="33" y="45"/>
                  <a:pt x="34" y="45"/>
                  <a:pt x="34" y="45"/>
                </a:cubicBezTo>
                <a:close/>
                <a:moveTo>
                  <a:pt x="44" y="49"/>
                </a:moveTo>
                <a:cubicBezTo>
                  <a:pt x="46" y="49"/>
                  <a:pt x="47" y="47"/>
                  <a:pt x="47" y="46"/>
                </a:cubicBezTo>
                <a:cubicBezTo>
                  <a:pt x="47" y="44"/>
                  <a:pt x="46" y="43"/>
                  <a:pt x="44" y="43"/>
                </a:cubicBezTo>
                <a:cubicBezTo>
                  <a:pt x="43" y="43"/>
                  <a:pt x="41" y="44"/>
                  <a:pt x="41" y="46"/>
                </a:cubicBezTo>
                <a:cubicBezTo>
                  <a:pt x="41" y="47"/>
                  <a:pt x="43" y="49"/>
                  <a:pt x="44" y="49"/>
                </a:cubicBezTo>
                <a:close/>
                <a:moveTo>
                  <a:pt x="44" y="45"/>
                </a:moveTo>
                <a:cubicBezTo>
                  <a:pt x="45" y="45"/>
                  <a:pt x="45" y="45"/>
                  <a:pt x="45" y="46"/>
                </a:cubicBezTo>
                <a:cubicBezTo>
                  <a:pt x="45" y="46"/>
                  <a:pt x="45" y="47"/>
                  <a:pt x="44" y="47"/>
                </a:cubicBezTo>
                <a:cubicBezTo>
                  <a:pt x="44" y="47"/>
                  <a:pt x="43" y="46"/>
                  <a:pt x="43" y="46"/>
                </a:cubicBezTo>
                <a:cubicBezTo>
                  <a:pt x="43" y="45"/>
                  <a:pt x="44" y="45"/>
                  <a:pt x="44" y="45"/>
                </a:cubicBezTo>
                <a:close/>
                <a:moveTo>
                  <a:pt x="54" y="49"/>
                </a:moveTo>
                <a:cubicBezTo>
                  <a:pt x="56" y="49"/>
                  <a:pt x="57" y="47"/>
                  <a:pt x="57" y="46"/>
                </a:cubicBezTo>
                <a:cubicBezTo>
                  <a:pt x="57" y="44"/>
                  <a:pt x="56" y="43"/>
                  <a:pt x="54" y="43"/>
                </a:cubicBezTo>
                <a:cubicBezTo>
                  <a:pt x="52" y="43"/>
                  <a:pt x="51" y="44"/>
                  <a:pt x="51" y="46"/>
                </a:cubicBezTo>
                <a:cubicBezTo>
                  <a:pt x="51" y="47"/>
                  <a:pt x="52" y="49"/>
                  <a:pt x="54" y="49"/>
                </a:cubicBezTo>
                <a:close/>
                <a:moveTo>
                  <a:pt x="54" y="45"/>
                </a:moveTo>
                <a:cubicBezTo>
                  <a:pt x="55" y="45"/>
                  <a:pt x="55" y="45"/>
                  <a:pt x="55" y="46"/>
                </a:cubicBezTo>
                <a:cubicBezTo>
                  <a:pt x="55" y="46"/>
                  <a:pt x="55" y="47"/>
                  <a:pt x="54" y="47"/>
                </a:cubicBezTo>
                <a:cubicBezTo>
                  <a:pt x="54" y="47"/>
                  <a:pt x="53" y="46"/>
                  <a:pt x="53" y="46"/>
                </a:cubicBezTo>
                <a:cubicBezTo>
                  <a:pt x="53" y="45"/>
                  <a:pt x="54" y="45"/>
                  <a:pt x="54" y="45"/>
                </a:cubicBezTo>
                <a:close/>
                <a:moveTo>
                  <a:pt x="14" y="59"/>
                </a:moveTo>
                <a:cubicBezTo>
                  <a:pt x="16" y="59"/>
                  <a:pt x="17" y="57"/>
                  <a:pt x="17" y="56"/>
                </a:cubicBezTo>
                <a:cubicBezTo>
                  <a:pt x="17" y="54"/>
                  <a:pt x="16" y="53"/>
                  <a:pt x="14" y="53"/>
                </a:cubicBezTo>
                <a:cubicBezTo>
                  <a:pt x="13" y="53"/>
                  <a:pt x="11" y="54"/>
                  <a:pt x="11" y="56"/>
                </a:cubicBezTo>
                <a:cubicBezTo>
                  <a:pt x="11" y="57"/>
                  <a:pt x="13" y="59"/>
                  <a:pt x="14" y="59"/>
                </a:cubicBezTo>
                <a:close/>
                <a:moveTo>
                  <a:pt x="14" y="55"/>
                </a:moveTo>
                <a:cubicBezTo>
                  <a:pt x="15" y="55"/>
                  <a:pt x="15" y="55"/>
                  <a:pt x="15" y="56"/>
                </a:cubicBezTo>
                <a:cubicBezTo>
                  <a:pt x="15" y="56"/>
                  <a:pt x="15" y="57"/>
                  <a:pt x="14" y="57"/>
                </a:cubicBezTo>
                <a:cubicBezTo>
                  <a:pt x="14" y="57"/>
                  <a:pt x="13" y="56"/>
                  <a:pt x="13" y="56"/>
                </a:cubicBezTo>
                <a:cubicBezTo>
                  <a:pt x="13" y="55"/>
                  <a:pt x="14" y="55"/>
                  <a:pt x="14" y="55"/>
                </a:cubicBezTo>
                <a:close/>
                <a:moveTo>
                  <a:pt x="24" y="59"/>
                </a:moveTo>
                <a:cubicBezTo>
                  <a:pt x="26" y="59"/>
                  <a:pt x="27" y="57"/>
                  <a:pt x="27" y="56"/>
                </a:cubicBezTo>
                <a:cubicBezTo>
                  <a:pt x="27" y="54"/>
                  <a:pt x="26" y="53"/>
                  <a:pt x="24" y="53"/>
                </a:cubicBezTo>
                <a:cubicBezTo>
                  <a:pt x="23" y="53"/>
                  <a:pt x="21" y="54"/>
                  <a:pt x="21" y="56"/>
                </a:cubicBezTo>
                <a:cubicBezTo>
                  <a:pt x="21" y="57"/>
                  <a:pt x="23" y="59"/>
                  <a:pt x="24" y="59"/>
                </a:cubicBezTo>
                <a:close/>
                <a:moveTo>
                  <a:pt x="24" y="55"/>
                </a:moveTo>
                <a:cubicBezTo>
                  <a:pt x="25" y="55"/>
                  <a:pt x="25" y="55"/>
                  <a:pt x="25" y="56"/>
                </a:cubicBezTo>
                <a:cubicBezTo>
                  <a:pt x="25" y="56"/>
                  <a:pt x="25" y="57"/>
                  <a:pt x="24" y="57"/>
                </a:cubicBezTo>
                <a:cubicBezTo>
                  <a:pt x="24" y="57"/>
                  <a:pt x="23" y="56"/>
                  <a:pt x="23" y="56"/>
                </a:cubicBezTo>
                <a:cubicBezTo>
                  <a:pt x="23" y="55"/>
                  <a:pt x="24" y="55"/>
                  <a:pt x="24" y="55"/>
                </a:cubicBezTo>
                <a:close/>
                <a:moveTo>
                  <a:pt x="34" y="59"/>
                </a:moveTo>
                <a:cubicBezTo>
                  <a:pt x="36" y="59"/>
                  <a:pt x="37" y="57"/>
                  <a:pt x="37" y="56"/>
                </a:cubicBezTo>
                <a:cubicBezTo>
                  <a:pt x="37" y="54"/>
                  <a:pt x="36" y="53"/>
                  <a:pt x="34" y="53"/>
                </a:cubicBezTo>
                <a:cubicBezTo>
                  <a:pt x="33" y="53"/>
                  <a:pt x="31" y="54"/>
                  <a:pt x="31" y="56"/>
                </a:cubicBezTo>
                <a:cubicBezTo>
                  <a:pt x="31" y="57"/>
                  <a:pt x="33" y="59"/>
                  <a:pt x="34" y="59"/>
                </a:cubicBezTo>
                <a:close/>
                <a:moveTo>
                  <a:pt x="34" y="55"/>
                </a:moveTo>
                <a:cubicBezTo>
                  <a:pt x="35" y="55"/>
                  <a:pt x="35" y="55"/>
                  <a:pt x="35" y="56"/>
                </a:cubicBezTo>
                <a:cubicBezTo>
                  <a:pt x="35" y="56"/>
                  <a:pt x="35" y="57"/>
                  <a:pt x="34" y="57"/>
                </a:cubicBezTo>
                <a:cubicBezTo>
                  <a:pt x="34" y="57"/>
                  <a:pt x="33" y="56"/>
                  <a:pt x="33" y="56"/>
                </a:cubicBezTo>
                <a:cubicBezTo>
                  <a:pt x="33" y="55"/>
                  <a:pt x="34" y="55"/>
                  <a:pt x="34" y="55"/>
                </a:cubicBezTo>
                <a:close/>
                <a:moveTo>
                  <a:pt x="44" y="59"/>
                </a:moveTo>
                <a:cubicBezTo>
                  <a:pt x="46" y="59"/>
                  <a:pt x="47" y="57"/>
                  <a:pt x="47" y="56"/>
                </a:cubicBezTo>
                <a:cubicBezTo>
                  <a:pt x="47" y="54"/>
                  <a:pt x="46" y="53"/>
                  <a:pt x="44" y="53"/>
                </a:cubicBezTo>
                <a:cubicBezTo>
                  <a:pt x="43" y="53"/>
                  <a:pt x="41" y="54"/>
                  <a:pt x="41" y="56"/>
                </a:cubicBezTo>
                <a:cubicBezTo>
                  <a:pt x="41" y="57"/>
                  <a:pt x="43" y="59"/>
                  <a:pt x="44" y="59"/>
                </a:cubicBezTo>
                <a:close/>
                <a:moveTo>
                  <a:pt x="44" y="55"/>
                </a:moveTo>
                <a:cubicBezTo>
                  <a:pt x="45" y="55"/>
                  <a:pt x="45" y="55"/>
                  <a:pt x="45" y="56"/>
                </a:cubicBezTo>
                <a:cubicBezTo>
                  <a:pt x="45" y="56"/>
                  <a:pt x="45" y="57"/>
                  <a:pt x="44" y="57"/>
                </a:cubicBezTo>
                <a:cubicBezTo>
                  <a:pt x="44" y="57"/>
                  <a:pt x="43" y="56"/>
                  <a:pt x="43" y="56"/>
                </a:cubicBezTo>
                <a:cubicBezTo>
                  <a:pt x="43" y="55"/>
                  <a:pt x="44" y="55"/>
                  <a:pt x="44" y="55"/>
                </a:cubicBezTo>
                <a:close/>
                <a:moveTo>
                  <a:pt x="54" y="59"/>
                </a:moveTo>
                <a:cubicBezTo>
                  <a:pt x="56" y="59"/>
                  <a:pt x="57" y="57"/>
                  <a:pt x="57" y="56"/>
                </a:cubicBezTo>
                <a:cubicBezTo>
                  <a:pt x="57" y="54"/>
                  <a:pt x="56" y="53"/>
                  <a:pt x="54" y="53"/>
                </a:cubicBezTo>
                <a:cubicBezTo>
                  <a:pt x="52" y="53"/>
                  <a:pt x="51" y="54"/>
                  <a:pt x="51" y="56"/>
                </a:cubicBezTo>
                <a:cubicBezTo>
                  <a:pt x="51" y="57"/>
                  <a:pt x="52" y="59"/>
                  <a:pt x="54" y="59"/>
                </a:cubicBezTo>
                <a:close/>
                <a:moveTo>
                  <a:pt x="54" y="55"/>
                </a:moveTo>
                <a:cubicBezTo>
                  <a:pt x="55" y="55"/>
                  <a:pt x="55" y="55"/>
                  <a:pt x="55" y="56"/>
                </a:cubicBezTo>
                <a:cubicBezTo>
                  <a:pt x="55" y="56"/>
                  <a:pt x="55" y="57"/>
                  <a:pt x="54" y="57"/>
                </a:cubicBezTo>
                <a:cubicBezTo>
                  <a:pt x="54" y="57"/>
                  <a:pt x="53" y="56"/>
                  <a:pt x="53" y="56"/>
                </a:cubicBezTo>
                <a:cubicBezTo>
                  <a:pt x="53" y="55"/>
                  <a:pt x="54" y="55"/>
                  <a:pt x="54" y="55"/>
                </a:cubicBezTo>
                <a:close/>
                <a:moveTo>
                  <a:pt x="14" y="68"/>
                </a:moveTo>
                <a:cubicBezTo>
                  <a:pt x="16" y="68"/>
                  <a:pt x="17" y="67"/>
                  <a:pt x="17" y="65"/>
                </a:cubicBezTo>
                <a:cubicBezTo>
                  <a:pt x="17" y="64"/>
                  <a:pt x="16" y="63"/>
                  <a:pt x="14" y="63"/>
                </a:cubicBezTo>
                <a:cubicBezTo>
                  <a:pt x="13" y="63"/>
                  <a:pt x="11" y="64"/>
                  <a:pt x="11" y="65"/>
                </a:cubicBezTo>
                <a:cubicBezTo>
                  <a:pt x="11" y="67"/>
                  <a:pt x="13" y="68"/>
                  <a:pt x="14" y="68"/>
                </a:cubicBezTo>
                <a:close/>
                <a:moveTo>
                  <a:pt x="14" y="65"/>
                </a:moveTo>
                <a:cubicBezTo>
                  <a:pt x="15" y="65"/>
                  <a:pt x="15" y="65"/>
                  <a:pt x="15" y="65"/>
                </a:cubicBezTo>
                <a:cubicBezTo>
                  <a:pt x="15" y="66"/>
                  <a:pt x="15" y="66"/>
                  <a:pt x="14" y="66"/>
                </a:cubicBezTo>
                <a:cubicBezTo>
                  <a:pt x="14" y="66"/>
                  <a:pt x="13" y="66"/>
                  <a:pt x="13" y="65"/>
                </a:cubicBezTo>
                <a:cubicBezTo>
                  <a:pt x="13" y="65"/>
                  <a:pt x="14" y="65"/>
                  <a:pt x="14" y="65"/>
                </a:cubicBezTo>
                <a:close/>
                <a:moveTo>
                  <a:pt x="24" y="68"/>
                </a:moveTo>
                <a:cubicBezTo>
                  <a:pt x="26" y="68"/>
                  <a:pt x="27" y="67"/>
                  <a:pt x="27" y="65"/>
                </a:cubicBezTo>
                <a:cubicBezTo>
                  <a:pt x="27" y="64"/>
                  <a:pt x="26" y="63"/>
                  <a:pt x="24" y="63"/>
                </a:cubicBezTo>
                <a:cubicBezTo>
                  <a:pt x="23" y="63"/>
                  <a:pt x="21" y="64"/>
                  <a:pt x="21" y="65"/>
                </a:cubicBezTo>
                <a:cubicBezTo>
                  <a:pt x="21" y="67"/>
                  <a:pt x="23" y="68"/>
                  <a:pt x="24" y="68"/>
                </a:cubicBezTo>
                <a:close/>
                <a:moveTo>
                  <a:pt x="24" y="65"/>
                </a:moveTo>
                <a:cubicBezTo>
                  <a:pt x="25" y="65"/>
                  <a:pt x="25" y="65"/>
                  <a:pt x="25" y="65"/>
                </a:cubicBezTo>
                <a:cubicBezTo>
                  <a:pt x="25" y="66"/>
                  <a:pt x="25" y="66"/>
                  <a:pt x="24" y="66"/>
                </a:cubicBezTo>
                <a:cubicBezTo>
                  <a:pt x="24" y="66"/>
                  <a:pt x="23" y="66"/>
                  <a:pt x="23" y="65"/>
                </a:cubicBezTo>
                <a:cubicBezTo>
                  <a:pt x="23" y="65"/>
                  <a:pt x="24" y="65"/>
                  <a:pt x="24" y="6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12" tIns="45707" rIns="91412" bIns="45707" numCol="1" anchor="t" anchorCtr="0" compatLnSpc="1"/>
          <a:lstStyle/>
          <a:p>
            <a:pPr defTabSz="1218565">
              <a:defRPr/>
            </a:pPr>
            <a:endParaRPr lang="en-US" sz="1800" kern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30" name="Freeform 60"/>
          <p:cNvSpPr>
            <a:spLocks noEditPoints="1"/>
          </p:cNvSpPr>
          <p:nvPr/>
        </p:nvSpPr>
        <p:spPr bwMode="auto">
          <a:xfrm>
            <a:off x="4954905" y="1784350"/>
            <a:ext cx="299720" cy="195580"/>
          </a:xfrm>
          <a:custGeom>
            <a:avLst/>
            <a:gdLst>
              <a:gd name="T0" fmla="*/ 28 w 77"/>
              <a:gd name="T1" fmla="*/ 2 h 48"/>
              <a:gd name="T2" fmla="*/ 10 w 77"/>
              <a:gd name="T3" fmla="*/ 9 h 48"/>
              <a:gd name="T4" fmla="*/ 0 w 77"/>
              <a:gd name="T5" fmla="*/ 34 h 48"/>
              <a:gd name="T6" fmla="*/ 9 w 77"/>
              <a:gd name="T7" fmla="*/ 42 h 48"/>
              <a:gd name="T8" fmla="*/ 10 w 77"/>
              <a:gd name="T9" fmla="*/ 44 h 48"/>
              <a:gd name="T10" fmla="*/ 11 w 77"/>
              <a:gd name="T11" fmla="*/ 46 h 48"/>
              <a:gd name="T12" fmla="*/ 13 w 77"/>
              <a:gd name="T13" fmla="*/ 47 h 48"/>
              <a:gd name="T14" fmla="*/ 15 w 77"/>
              <a:gd name="T15" fmla="*/ 48 h 48"/>
              <a:gd name="T16" fmla="*/ 19 w 77"/>
              <a:gd name="T17" fmla="*/ 48 h 48"/>
              <a:gd name="T18" fmla="*/ 21 w 77"/>
              <a:gd name="T19" fmla="*/ 47 h 48"/>
              <a:gd name="T20" fmla="*/ 23 w 77"/>
              <a:gd name="T21" fmla="*/ 46 h 48"/>
              <a:gd name="T22" fmla="*/ 25 w 77"/>
              <a:gd name="T23" fmla="*/ 43 h 48"/>
              <a:gd name="T24" fmla="*/ 49 w 77"/>
              <a:gd name="T25" fmla="*/ 42 h 48"/>
              <a:gd name="T26" fmla="*/ 50 w 77"/>
              <a:gd name="T27" fmla="*/ 44 h 48"/>
              <a:gd name="T28" fmla="*/ 52 w 77"/>
              <a:gd name="T29" fmla="*/ 46 h 48"/>
              <a:gd name="T30" fmla="*/ 54 w 77"/>
              <a:gd name="T31" fmla="*/ 47 h 48"/>
              <a:gd name="T32" fmla="*/ 56 w 77"/>
              <a:gd name="T33" fmla="*/ 48 h 48"/>
              <a:gd name="T34" fmla="*/ 60 w 77"/>
              <a:gd name="T35" fmla="*/ 48 h 48"/>
              <a:gd name="T36" fmla="*/ 62 w 77"/>
              <a:gd name="T37" fmla="*/ 47 h 48"/>
              <a:gd name="T38" fmla="*/ 64 w 77"/>
              <a:gd name="T39" fmla="*/ 46 h 48"/>
              <a:gd name="T40" fmla="*/ 65 w 77"/>
              <a:gd name="T41" fmla="*/ 43 h 48"/>
              <a:gd name="T42" fmla="*/ 75 w 77"/>
              <a:gd name="T43" fmla="*/ 42 h 48"/>
              <a:gd name="T44" fmla="*/ 77 w 77"/>
              <a:gd name="T45" fmla="*/ 2 h 48"/>
              <a:gd name="T46" fmla="*/ 3 w 77"/>
              <a:gd name="T47" fmla="*/ 39 h 48"/>
              <a:gd name="T48" fmla="*/ 10 w 77"/>
              <a:gd name="T49" fmla="*/ 35 h 48"/>
              <a:gd name="T50" fmla="*/ 21 w 77"/>
              <a:gd name="T51" fmla="*/ 42 h 48"/>
              <a:gd name="T52" fmla="*/ 19 w 77"/>
              <a:gd name="T53" fmla="*/ 43 h 48"/>
              <a:gd name="T54" fmla="*/ 15 w 77"/>
              <a:gd name="T55" fmla="*/ 44 h 48"/>
              <a:gd name="T56" fmla="*/ 13 w 77"/>
              <a:gd name="T57" fmla="*/ 42 h 48"/>
              <a:gd name="T58" fmla="*/ 12 w 77"/>
              <a:gd name="T59" fmla="*/ 40 h 48"/>
              <a:gd name="T60" fmla="*/ 14 w 77"/>
              <a:gd name="T61" fmla="*/ 36 h 48"/>
              <a:gd name="T62" fmla="*/ 17 w 77"/>
              <a:gd name="T63" fmla="*/ 35 h 48"/>
              <a:gd name="T64" fmla="*/ 20 w 77"/>
              <a:gd name="T65" fmla="*/ 36 h 48"/>
              <a:gd name="T66" fmla="*/ 21 w 77"/>
              <a:gd name="T67" fmla="*/ 40 h 48"/>
              <a:gd name="T68" fmla="*/ 17 w 77"/>
              <a:gd name="T69" fmla="*/ 31 h 48"/>
              <a:gd name="T70" fmla="*/ 3 w 77"/>
              <a:gd name="T71" fmla="*/ 32 h 48"/>
              <a:gd name="T72" fmla="*/ 11 w 77"/>
              <a:gd name="T73" fmla="*/ 12 h 48"/>
              <a:gd name="T74" fmla="*/ 29 w 77"/>
              <a:gd name="T75" fmla="*/ 12 h 48"/>
              <a:gd name="T76" fmla="*/ 22 w 77"/>
              <a:gd name="T77" fmla="*/ 33 h 48"/>
              <a:gd name="T78" fmla="*/ 24 w 77"/>
              <a:gd name="T79" fmla="*/ 35 h 48"/>
              <a:gd name="T80" fmla="*/ 50 w 77"/>
              <a:gd name="T81" fmla="*/ 35 h 48"/>
              <a:gd name="T82" fmla="*/ 61 w 77"/>
              <a:gd name="T83" fmla="*/ 42 h 48"/>
              <a:gd name="T84" fmla="*/ 60 w 77"/>
              <a:gd name="T85" fmla="*/ 43 h 48"/>
              <a:gd name="T86" fmla="*/ 56 w 77"/>
              <a:gd name="T87" fmla="*/ 44 h 48"/>
              <a:gd name="T88" fmla="*/ 54 w 77"/>
              <a:gd name="T89" fmla="*/ 42 h 48"/>
              <a:gd name="T90" fmla="*/ 53 w 77"/>
              <a:gd name="T91" fmla="*/ 40 h 48"/>
              <a:gd name="T92" fmla="*/ 55 w 77"/>
              <a:gd name="T93" fmla="*/ 36 h 48"/>
              <a:gd name="T94" fmla="*/ 58 w 77"/>
              <a:gd name="T95" fmla="*/ 35 h 48"/>
              <a:gd name="T96" fmla="*/ 60 w 77"/>
              <a:gd name="T97" fmla="*/ 36 h 48"/>
              <a:gd name="T98" fmla="*/ 62 w 77"/>
              <a:gd name="T99" fmla="*/ 40 h 48"/>
              <a:gd name="T100" fmla="*/ 66 w 77"/>
              <a:gd name="T101" fmla="*/ 39 h 48"/>
              <a:gd name="T102" fmla="*/ 74 w 77"/>
              <a:gd name="T103" fmla="*/ 39 h 48"/>
              <a:gd name="T104" fmla="*/ 12 w 77"/>
              <a:gd name="T105" fmla="*/ 14 h 48"/>
              <a:gd name="T106" fmla="*/ 7 w 77"/>
              <a:gd name="T107" fmla="*/ 25 h 48"/>
              <a:gd name="T108" fmla="*/ 27 w 77"/>
              <a:gd name="T109" fmla="*/ 14 h 48"/>
              <a:gd name="T110" fmla="*/ 8 w 77"/>
              <a:gd name="T111" fmla="*/ 23 h 48"/>
              <a:gd name="T112" fmla="*/ 25 w 77"/>
              <a:gd name="T113" fmla="*/ 23 h 48"/>
              <a:gd name="T114" fmla="*/ 14 w 77"/>
              <a:gd name="T115" fmla="*/ 29 h 48"/>
              <a:gd name="T116" fmla="*/ 17 w 77"/>
              <a:gd name="T117" fmla="*/ 27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7" h="48">
                <a:moveTo>
                  <a:pt x="75" y="0"/>
                </a:moveTo>
                <a:cubicBezTo>
                  <a:pt x="30" y="0"/>
                  <a:pt x="30" y="0"/>
                  <a:pt x="30" y="0"/>
                </a:cubicBezTo>
                <a:cubicBezTo>
                  <a:pt x="29" y="0"/>
                  <a:pt x="28" y="1"/>
                  <a:pt x="28" y="2"/>
                </a:cubicBezTo>
                <a:cubicBezTo>
                  <a:pt x="28" y="8"/>
                  <a:pt x="28" y="8"/>
                  <a:pt x="28" y="8"/>
                </a:cubicBezTo>
                <a:cubicBezTo>
                  <a:pt x="11" y="8"/>
                  <a:pt x="11" y="8"/>
                  <a:pt x="11" y="8"/>
                </a:cubicBezTo>
                <a:cubicBezTo>
                  <a:pt x="11" y="8"/>
                  <a:pt x="10" y="8"/>
                  <a:pt x="10" y="9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2"/>
                  <a:pt x="0" y="23"/>
                </a:cubicBezTo>
                <a:cubicBezTo>
                  <a:pt x="0" y="34"/>
                  <a:pt x="0" y="34"/>
                  <a:pt x="0" y="34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1"/>
                  <a:pt x="1" y="42"/>
                  <a:pt x="2" y="42"/>
                </a:cubicBezTo>
                <a:cubicBezTo>
                  <a:pt x="9" y="42"/>
                  <a:pt x="9" y="42"/>
                  <a:pt x="9" y="42"/>
                </a:cubicBezTo>
                <a:cubicBezTo>
                  <a:pt x="9" y="42"/>
                  <a:pt x="9" y="43"/>
                  <a:pt x="9" y="43"/>
                </a:cubicBezTo>
                <a:cubicBezTo>
                  <a:pt x="9" y="43"/>
                  <a:pt x="9" y="43"/>
                  <a:pt x="9" y="43"/>
                </a:cubicBezTo>
                <a:cubicBezTo>
                  <a:pt x="9" y="44"/>
                  <a:pt x="10" y="44"/>
                  <a:pt x="10" y="44"/>
                </a:cubicBezTo>
                <a:cubicBezTo>
                  <a:pt x="10" y="45"/>
                  <a:pt x="10" y="45"/>
                  <a:pt x="10" y="45"/>
                </a:cubicBezTo>
                <a:cubicBezTo>
                  <a:pt x="10" y="45"/>
                  <a:pt x="11" y="45"/>
                  <a:pt x="11" y="46"/>
                </a:cubicBezTo>
                <a:cubicBezTo>
                  <a:pt x="11" y="46"/>
                  <a:pt x="11" y="46"/>
                  <a:pt x="11" y="46"/>
                </a:cubicBezTo>
                <a:cubicBezTo>
                  <a:pt x="11" y="46"/>
                  <a:pt x="12" y="46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3" y="47"/>
                  <a:pt x="13" y="47"/>
                  <a:pt x="13" y="47"/>
                </a:cubicBezTo>
                <a:cubicBezTo>
                  <a:pt x="13" y="48"/>
                  <a:pt x="14" y="48"/>
                  <a:pt x="14" y="48"/>
                </a:cubicBezTo>
                <a:cubicBezTo>
                  <a:pt x="14" y="48"/>
                  <a:pt x="14" y="48"/>
                  <a:pt x="15" y="48"/>
                </a:cubicBezTo>
                <a:cubicBezTo>
                  <a:pt x="15" y="48"/>
                  <a:pt x="15" y="48"/>
                  <a:pt x="15" y="48"/>
                </a:cubicBezTo>
                <a:cubicBezTo>
                  <a:pt x="16" y="48"/>
                  <a:pt x="16" y="48"/>
                  <a:pt x="17" y="48"/>
                </a:cubicBezTo>
                <a:cubicBezTo>
                  <a:pt x="17" y="48"/>
                  <a:pt x="18" y="48"/>
                  <a:pt x="19" y="48"/>
                </a:cubicBezTo>
                <a:cubicBezTo>
                  <a:pt x="19" y="48"/>
                  <a:pt x="19" y="48"/>
                  <a:pt x="19" y="48"/>
                </a:cubicBezTo>
                <a:cubicBezTo>
                  <a:pt x="19" y="48"/>
                  <a:pt x="20" y="48"/>
                  <a:pt x="20" y="48"/>
                </a:cubicBezTo>
                <a:cubicBezTo>
                  <a:pt x="20" y="48"/>
                  <a:pt x="20" y="48"/>
                  <a:pt x="21" y="47"/>
                </a:cubicBezTo>
                <a:cubicBezTo>
                  <a:pt x="21" y="47"/>
                  <a:pt x="21" y="47"/>
                  <a:pt x="21" y="47"/>
                </a:cubicBezTo>
                <a:cubicBezTo>
                  <a:pt x="22" y="47"/>
                  <a:pt x="22" y="47"/>
                  <a:pt x="22" y="47"/>
                </a:cubicBezTo>
                <a:cubicBezTo>
                  <a:pt x="22" y="46"/>
                  <a:pt x="22" y="46"/>
                  <a:pt x="23" y="46"/>
                </a:cubicBezTo>
                <a:cubicBezTo>
                  <a:pt x="23" y="46"/>
                  <a:pt x="23" y="46"/>
                  <a:pt x="23" y="46"/>
                </a:cubicBezTo>
                <a:cubicBezTo>
                  <a:pt x="23" y="45"/>
                  <a:pt x="24" y="45"/>
                  <a:pt x="24" y="45"/>
                </a:cubicBezTo>
                <a:cubicBezTo>
                  <a:pt x="24" y="45"/>
                  <a:pt x="24" y="45"/>
                  <a:pt x="24" y="44"/>
                </a:cubicBezTo>
                <a:cubicBezTo>
                  <a:pt x="24" y="44"/>
                  <a:pt x="25" y="44"/>
                  <a:pt x="25" y="43"/>
                </a:cubicBezTo>
                <a:cubicBezTo>
                  <a:pt x="25" y="43"/>
                  <a:pt x="25" y="43"/>
                  <a:pt x="25" y="43"/>
                </a:cubicBezTo>
                <a:cubicBezTo>
                  <a:pt x="25" y="43"/>
                  <a:pt x="25" y="42"/>
                  <a:pt x="25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4"/>
                  <a:pt x="50" y="44"/>
                  <a:pt x="50" y="44"/>
                </a:cubicBezTo>
                <a:cubicBezTo>
                  <a:pt x="51" y="45"/>
                  <a:pt x="51" y="45"/>
                  <a:pt x="51" y="45"/>
                </a:cubicBezTo>
                <a:cubicBezTo>
                  <a:pt x="51" y="45"/>
                  <a:pt x="51" y="45"/>
                  <a:pt x="51" y="46"/>
                </a:cubicBezTo>
                <a:cubicBezTo>
                  <a:pt x="52" y="46"/>
                  <a:pt x="52" y="46"/>
                  <a:pt x="52" y="46"/>
                </a:cubicBezTo>
                <a:cubicBezTo>
                  <a:pt x="52" y="46"/>
                  <a:pt x="52" y="46"/>
                  <a:pt x="53" y="47"/>
                </a:cubicBezTo>
                <a:cubicBezTo>
                  <a:pt x="53" y="47"/>
                  <a:pt x="53" y="47"/>
                  <a:pt x="53" y="47"/>
                </a:cubicBezTo>
                <a:cubicBezTo>
                  <a:pt x="53" y="47"/>
                  <a:pt x="54" y="47"/>
                  <a:pt x="54" y="47"/>
                </a:cubicBezTo>
                <a:cubicBezTo>
                  <a:pt x="54" y="48"/>
                  <a:pt x="54" y="48"/>
                  <a:pt x="54" y="48"/>
                </a:cubicBezTo>
                <a:cubicBezTo>
                  <a:pt x="55" y="48"/>
                  <a:pt x="55" y="48"/>
                  <a:pt x="55" y="48"/>
                </a:cubicBezTo>
                <a:cubicBezTo>
                  <a:pt x="56" y="48"/>
                  <a:pt x="56" y="48"/>
                  <a:pt x="56" y="48"/>
                </a:cubicBezTo>
                <a:cubicBezTo>
                  <a:pt x="56" y="48"/>
                  <a:pt x="57" y="48"/>
                  <a:pt x="58" y="48"/>
                </a:cubicBezTo>
                <a:cubicBezTo>
                  <a:pt x="58" y="48"/>
                  <a:pt x="59" y="48"/>
                  <a:pt x="59" y="48"/>
                </a:cubicBezTo>
                <a:cubicBezTo>
                  <a:pt x="59" y="48"/>
                  <a:pt x="59" y="48"/>
                  <a:pt x="60" y="48"/>
                </a:cubicBezTo>
                <a:cubicBezTo>
                  <a:pt x="60" y="48"/>
                  <a:pt x="60" y="48"/>
                  <a:pt x="61" y="48"/>
                </a:cubicBezTo>
                <a:cubicBezTo>
                  <a:pt x="61" y="48"/>
                  <a:pt x="61" y="48"/>
                  <a:pt x="61" y="47"/>
                </a:cubicBezTo>
                <a:cubicBezTo>
                  <a:pt x="61" y="47"/>
                  <a:pt x="62" y="47"/>
                  <a:pt x="62" y="47"/>
                </a:cubicBezTo>
                <a:cubicBezTo>
                  <a:pt x="62" y="47"/>
                  <a:pt x="62" y="47"/>
                  <a:pt x="63" y="47"/>
                </a:cubicBezTo>
                <a:cubicBezTo>
                  <a:pt x="63" y="46"/>
                  <a:pt x="63" y="46"/>
                  <a:pt x="63" y="46"/>
                </a:cubicBezTo>
                <a:cubicBezTo>
                  <a:pt x="63" y="46"/>
                  <a:pt x="64" y="46"/>
                  <a:pt x="64" y="46"/>
                </a:cubicBezTo>
                <a:cubicBezTo>
                  <a:pt x="64" y="45"/>
                  <a:pt x="64" y="45"/>
                  <a:pt x="64" y="45"/>
                </a:cubicBezTo>
                <a:cubicBezTo>
                  <a:pt x="64" y="45"/>
                  <a:pt x="65" y="45"/>
                  <a:pt x="65" y="44"/>
                </a:cubicBezTo>
                <a:cubicBezTo>
                  <a:pt x="65" y="44"/>
                  <a:pt x="65" y="44"/>
                  <a:pt x="65" y="43"/>
                </a:cubicBezTo>
                <a:cubicBezTo>
                  <a:pt x="65" y="43"/>
                  <a:pt x="65" y="43"/>
                  <a:pt x="65" y="43"/>
                </a:cubicBezTo>
                <a:cubicBezTo>
                  <a:pt x="66" y="43"/>
                  <a:pt x="66" y="42"/>
                  <a:pt x="66" y="42"/>
                </a:cubicBezTo>
                <a:cubicBezTo>
                  <a:pt x="75" y="42"/>
                  <a:pt x="75" y="42"/>
                  <a:pt x="75" y="42"/>
                </a:cubicBezTo>
                <a:cubicBezTo>
                  <a:pt x="76" y="42"/>
                  <a:pt x="77" y="41"/>
                  <a:pt x="77" y="40"/>
                </a:cubicBezTo>
                <a:cubicBezTo>
                  <a:pt x="77" y="34"/>
                  <a:pt x="77" y="34"/>
                  <a:pt x="77" y="34"/>
                </a:cubicBezTo>
                <a:cubicBezTo>
                  <a:pt x="77" y="2"/>
                  <a:pt x="77" y="2"/>
                  <a:pt x="77" y="2"/>
                </a:cubicBezTo>
                <a:cubicBezTo>
                  <a:pt x="77" y="1"/>
                  <a:pt x="76" y="0"/>
                  <a:pt x="75" y="0"/>
                </a:cubicBezTo>
                <a:close/>
                <a:moveTo>
                  <a:pt x="8" y="39"/>
                </a:moveTo>
                <a:cubicBezTo>
                  <a:pt x="3" y="39"/>
                  <a:pt x="3" y="39"/>
                  <a:pt x="3" y="39"/>
                </a:cubicBezTo>
                <a:cubicBezTo>
                  <a:pt x="3" y="35"/>
                  <a:pt x="3" y="35"/>
                  <a:pt x="3" y="35"/>
                </a:cubicBezTo>
                <a:cubicBezTo>
                  <a:pt x="4" y="35"/>
                  <a:pt x="4" y="35"/>
                  <a:pt x="4" y="35"/>
                </a:cubicBezTo>
                <a:cubicBezTo>
                  <a:pt x="10" y="35"/>
                  <a:pt x="10" y="35"/>
                  <a:pt x="10" y="35"/>
                </a:cubicBezTo>
                <a:cubicBezTo>
                  <a:pt x="9" y="36"/>
                  <a:pt x="9" y="37"/>
                  <a:pt x="8" y="39"/>
                </a:cubicBezTo>
                <a:close/>
                <a:moveTo>
                  <a:pt x="21" y="41"/>
                </a:moveTo>
                <a:cubicBezTo>
                  <a:pt x="21" y="41"/>
                  <a:pt x="21" y="42"/>
                  <a:pt x="21" y="42"/>
                </a:cubicBezTo>
                <a:cubicBezTo>
                  <a:pt x="21" y="42"/>
                  <a:pt x="21" y="42"/>
                  <a:pt x="21" y="42"/>
                </a:cubicBezTo>
                <a:cubicBezTo>
                  <a:pt x="20" y="43"/>
                  <a:pt x="20" y="43"/>
                  <a:pt x="20" y="43"/>
                </a:cubicBezTo>
                <a:cubicBezTo>
                  <a:pt x="20" y="43"/>
                  <a:pt x="19" y="43"/>
                  <a:pt x="19" y="43"/>
                </a:cubicBezTo>
                <a:cubicBezTo>
                  <a:pt x="19" y="44"/>
                  <a:pt x="19" y="44"/>
                  <a:pt x="19" y="44"/>
                </a:cubicBezTo>
                <a:cubicBezTo>
                  <a:pt x="18" y="44"/>
                  <a:pt x="17" y="44"/>
                  <a:pt x="17" y="44"/>
                </a:cubicBezTo>
                <a:cubicBezTo>
                  <a:pt x="16" y="44"/>
                  <a:pt x="16" y="44"/>
                  <a:pt x="15" y="44"/>
                </a:cubicBezTo>
                <a:cubicBezTo>
                  <a:pt x="15" y="44"/>
                  <a:pt x="15" y="44"/>
                  <a:pt x="15" y="43"/>
                </a:cubicBezTo>
                <a:cubicBezTo>
                  <a:pt x="14" y="43"/>
                  <a:pt x="14" y="43"/>
                  <a:pt x="14" y="43"/>
                </a:cubicBezTo>
                <a:cubicBezTo>
                  <a:pt x="14" y="43"/>
                  <a:pt x="13" y="43"/>
                  <a:pt x="13" y="42"/>
                </a:cubicBezTo>
                <a:cubicBezTo>
                  <a:pt x="13" y="42"/>
                  <a:pt x="13" y="42"/>
                  <a:pt x="13" y="42"/>
                </a:cubicBezTo>
                <a:cubicBezTo>
                  <a:pt x="13" y="42"/>
                  <a:pt x="13" y="41"/>
                  <a:pt x="13" y="41"/>
                </a:cubicBezTo>
                <a:cubicBezTo>
                  <a:pt x="13" y="40"/>
                  <a:pt x="12" y="40"/>
                  <a:pt x="12" y="40"/>
                </a:cubicBezTo>
                <a:cubicBezTo>
                  <a:pt x="12" y="39"/>
                  <a:pt x="13" y="38"/>
                  <a:pt x="13" y="37"/>
                </a:cubicBezTo>
                <a:cubicBezTo>
                  <a:pt x="13" y="37"/>
                  <a:pt x="13" y="37"/>
                  <a:pt x="13" y="37"/>
                </a:cubicBezTo>
                <a:cubicBezTo>
                  <a:pt x="13" y="37"/>
                  <a:pt x="14" y="37"/>
                  <a:pt x="14" y="36"/>
                </a:cubicBezTo>
                <a:cubicBezTo>
                  <a:pt x="14" y="36"/>
                  <a:pt x="14" y="36"/>
                  <a:pt x="15" y="36"/>
                </a:cubicBezTo>
                <a:cubicBezTo>
                  <a:pt x="15" y="36"/>
                  <a:pt x="15" y="36"/>
                  <a:pt x="15" y="36"/>
                </a:cubicBezTo>
                <a:cubicBezTo>
                  <a:pt x="16" y="35"/>
                  <a:pt x="16" y="35"/>
                  <a:pt x="17" y="35"/>
                </a:cubicBezTo>
                <a:cubicBezTo>
                  <a:pt x="17" y="35"/>
                  <a:pt x="18" y="35"/>
                  <a:pt x="19" y="36"/>
                </a:cubicBezTo>
                <a:cubicBezTo>
                  <a:pt x="19" y="36"/>
                  <a:pt x="19" y="36"/>
                  <a:pt x="19" y="36"/>
                </a:cubicBezTo>
                <a:cubicBezTo>
                  <a:pt x="19" y="36"/>
                  <a:pt x="20" y="36"/>
                  <a:pt x="20" y="36"/>
                </a:cubicBezTo>
                <a:cubicBezTo>
                  <a:pt x="20" y="37"/>
                  <a:pt x="20" y="37"/>
                  <a:pt x="21" y="37"/>
                </a:cubicBezTo>
                <a:cubicBezTo>
                  <a:pt x="21" y="37"/>
                  <a:pt x="21" y="37"/>
                  <a:pt x="21" y="37"/>
                </a:cubicBezTo>
                <a:cubicBezTo>
                  <a:pt x="21" y="38"/>
                  <a:pt x="21" y="39"/>
                  <a:pt x="21" y="40"/>
                </a:cubicBezTo>
                <a:cubicBezTo>
                  <a:pt x="21" y="40"/>
                  <a:pt x="21" y="40"/>
                  <a:pt x="21" y="41"/>
                </a:cubicBezTo>
                <a:close/>
                <a:moveTo>
                  <a:pt x="22" y="33"/>
                </a:moveTo>
                <a:cubicBezTo>
                  <a:pt x="21" y="32"/>
                  <a:pt x="19" y="31"/>
                  <a:pt x="17" y="31"/>
                </a:cubicBezTo>
                <a:cubicBezTo>
                  <a:pt x="15" y="31"/>
                  <a:pt x="13" y="32"/>
                  <a:pt x="12" y="33"/>
                </a:cubicBezTo>
                <a:cubicBezTo>
                  <a:pt x="4" y="33"/>
                  <a:pt x="4" y="33"/>
                  <a:pt x="4" y="33"/>
                </a:cubicBezTo>
                <a:cubicBezTo>
                  <a:pt x="3" y="33"/>
                  <a:pt x="3" y="33"/>
                  <a:pt x="3" y="32"/>
                </a:cubicBezTo>
                <a:cubicBezTo>
                  <a:pt x="3" y="25"/>
                  <a:pt x="3" y="25"/>
                  <a:pt x="3" y="25"/>
                </a:cubicBezTo>
                <a:cubicBezTo>
                  <a:pt x="3" y="24"/>
                  <a:pt x="3" y="23"/>
                  <a:pt x="4" y="22"/>
                </a:cubicBezTo>
                <a:cubicBezTo>
                  <a:pt x="11" y="12"/>
                  <a:pt x="11" y="12"/>
                  <a:pt x="11" y="12"/>
                </a:cubicBezTo>
                <a:cubicBezTo>
                  <a:pt x="12" y="11"/>
                  <a:pt x="13" y="11"/>
                  <a:pt x="13" y="11"/>
                </a:cubicBezTo>
                <a:cubicBezTo>
                  <a:pt x="28" y="11"/>
                  <a:pt x="28" y="11"/>
                  <a:pt x="28" y="11"/>
                </a:cubicBezTo>
                <a:cubicBezTo>
                  <a:pt x="28" y="11"/>
                  <a:pt x="29" y="11"/>
                  <a:pt x="29" y="12"/>
                </a:cubicBezTo>
                <a:cubicBezTo>
                  <a:pt x="29" y="32"/>
                  <a:pt x="29" y="32"/>
                  <a:pt x="29" y="32"/>
                </a:cubicBezTo>
                <a:cubicBezTo>
                  <a:pt x="29" y="33"/>
                  <a:pt x="28" y="33"/>
                  <a:pt x="28" y="33"/>
                </a:cubicBezTo>
                <a:lnTo>
                  <a:pt x="22" y="33"/>
                </a:lnTo>
                <a:close/>
                <a:moveTo>
                  <a:pt x="49" y="39"/>
                </a:moveTo>
                <a:cubicBezTo>
                  <a:pt x="25" y="39"/>
                  <a:pt x="25" y="39"/>
                  <a:pt x="25" y="39"/>
                </a:cubicBezTo>
                <a:cubicBezTo>
                  <a:pt x="25" y="37"/>
                  <a:pt x="25" y="36"/>
                  <a:pt x="24" y="35"/>
                </a:cubicBezTo>
                <a:cubicBezTo>
                  <a:pt x="28" y="35"/>
                  <a:pt x="28" y="35"/>
                  <a:pt x="28" y="35"/>
                </a:cubicBezTo>
                <a:cubicBezTo>
                  <a:pt x="30" y="35"/>
                  <a:pt x="30" y="35"/>
                  <a:pt x="3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6"/>
                  <a:pt x="49" y="37"/>
                  <a:pt x="49" y="39"/>
                </a:cubicBezTo>
                <a:close/>
                <a:moveTo>
                  <a:pt x="62" y="41"/>
                </a:moveTo>
                <a:cubicBezTo>
                  <a:pt x="62" y="41"/>
                  <a:pt x="62" y="42"/>
                  <a:pt x="61" y="42"/>
                </a:cubicBezTo>
                <a:cubicBezTo>
                  <a:pt x="61" y="42"/>
                  <a:pt x="61" y="42"/>
                  <a:pt x="61" y="42"/>
                </a:cubicBezTo>
                <a:cubicBezTo>
                  <a:pt x="61" y="43"/>
                  <a:pt x="61" y="43"/>
                  <a:pt x="60" y="43"/>
                </a:cubicBezTo>
                <a:cubicBezTo>
                  <a:pt x="60" y="43"/>
                  <a:pt x="60" y="43"/>
                  <a:pt x="60" y="43"/>
                </a:cubicBezTo>
                <a:cubicBezTo>
                  <a:pt x="60" y="44"/>
                  <a:pt x="59" y="44"/>
                  <a:pt x="59" y="44"/>
                </a:cubicBezTo>
                <a:cubicBezTo>
                  <a:pt x="59" y="44"/>
                  <a:pt x="58" y="44"/>
                  <a:pt x="58" y="44"/>
                </a:cubicBezTo>
                <a:cubicBezTo>
                  <a:pt x="57" y="44"/>
                  <a:pt x="56" y="44"/>
                  <a:pt x="56" y="44"/>
                </a:cubicBezTo>
                <a:cubicBezTo>
                  <a:pt x="56" y="44"/>
                  <a:pt x="55" y="44"/>
                  <a:pt x="55" y="43"/>
                </a:cubicBezTo>
                <a:cubicBezTo>
                  <a:pt x="55" y="43"/>
                  <a:pt x="55" y="43"/>
                  <a:pt x="55" y="43"/>
                </a:cubicBezTo>
                <a:cubicBezTo>
                  <a:pt x="54" y="43"/>
                  <a:pt x="54" y="43"/>
                  <a:pt x="54" y="42"/>
                </a:cubicBezTo>
                <a:cubicBezTo>
                  <a:pt x="54" y="42"/>
                  <a:pt x="54" y="42"/>
                  <a:pt x="54" y="42"/>
                </a:cubicBezTo>
                <a:cubicBezTo>
                  <a:pt x="54" y="42"/>
                  <a:pt x="53" y="41"/>
                  <a:pt x="53" y="41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39"/>
                  <a:pt x="53" y="38"/>
                  <a:pt x="54" y="37"/>
                </a:cubicBezTo>
                <a:cubicBezTo>
                  <a:pt x="54" y="37"/>
                  <a:pt x="54" y="37"/>
                  <a:pt x="54" y="37"/>
                </a:cubicBezTo>
                <a:cubicBezTo>
                  <a:pt x="54" y="37"/>
                  <a:pt x="54" y="37"/>
                  <a:pt x="55" y="36"/>
                </a:cubicBezTo>
                <a:cubicBezTo>
                  <a:pt x="55" y="36"/>
                  <a:pt x="55" y="36"/>
                  <a:pt x="55" y="36"/>
                </a:cubicBezTo>
                <a:cubicBezTo>
                  <a:pt x="55" y="36"/>
                  <a:pt x="56" y="36"/>
                  <a:pt x="56" y="36"/>
                </a:cubicBezTo>
                <a:cubicBezTo>
                  <a:pt x="56" y="35"/>
                  <a:pt x="57" y="35"/>
                  <a:pt x="58" y="35"/>
                </a:cubicBezTo>
                <a:cubicBezTo>
                  <a:pt x="58" y="35"/>
                  <a:pt x="59" y="35"/>
                  <a:pt x="59" y="36"/>
                </a:cubicBezTo>
                <a:cubicBezTo>
                  <a:pt x="59" y="36"/>
                  <a:pt x="60" y="36"/>
                  <a:pt x="60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1" y="37"/>
                  <a:pt x="61" y="37"/>
                  <a:pt x="61" y="37"/>
                </a:cubicBezTo>
                <a:cubicBezTo>
                  <a:pt x="61" y="37"/>
                  <a:pt x="61" y="37"/>
                  <a:pt x="61" y="37"/>
                </a:cubicBezTo>
                <a:cubicBezTo>
                  <a:pt x="62" y="38"/>
                  <a:pt x="62" y="39"/>
                  <a:pt x="62" y="40"/>
                </a:cubicBezTo>
                <a:cubicBezTo>
                  <a:pt x="62" y="40"/>
                  <a:pt x="62" y="40"/>
                  <a:pt x="62" y="41"/>
                </a:cubicBezTo>
                <a:close/>
                <a:moveTo>
                  <a:pt x="74" y="39"/>
                </a:moveTo>
                <a:cubicBezTo>
                  <a:pt x="66" y="39"/>
                  <a:pt x="66" y="39"/>
                  <a:pt x="66" y="39"/>
                </a:cubicBezTo>
                <a:cubicBezTo>
                  <a:pt x="66" y="37"/>
                  <a:pt x="65" y="36"/>
                  <a:pt x="65" y="35"/>
                </a:cubicBezTo>
                <a:cubicBezTo>
                  <a:pt x="74" y="35"/>
                  <a:pt x="74" y="35"/>
                  <a:pt x="74" y="35"/>
                </a:cubicBezTo>
                <a:lnTo>
                  <a:pt x="74" y="39"/>
                </a:lnTo>
                <a:close/>
                <a:moveTo>
                  <a:pt x="26" y="13"/>
                </a:moveTo>
                <a:cubicBezTo>
                  <a:pt x="13" y="13"/>
                  <a:pt x="13" y="13"/>
                  <a:pt x="13" y="13"/>
                </a:cubicBezTo>
                <a:cubicBezTo>
                  <a:pt x="12" y="13"/>
                  <a:pt x="12" y="14"/>
                  <a:pt x="12" y="14"/>
                </a:cubicBezTo>
                <a:cubicBezTo>
                  <a:pt x="6" y="23"/>
                  <a:pt x="6" y="23"/>
                  <a:pt x="6" y="23"/>
                </a:cubicBezTo>
                <a:cubicBezTo>
                  <a:pt x="5" y="24"/>
                  <a:pt x="5" y="24"/>
                  <a:pt x="6" y="24"/>
                </a:cubicBezTo>
                <a:cubicBezTo>
                  <a:pt x="6" y="25"/>
                  <a:pt x="6" y="25"/>
                  <a:pt x="7" y="25"/>
                </a:cubicBezTo>
                <a:cubicBezTo>
                  <a:pt x="26" y="25"/>
                  <a:pt x="26" y="25"/>
                  <a:pt x="26" y="25"/>
                </a:cubicBezTo>
                <a:cubicBezTo>
                  <a:pt x="26" y="25"/>
                  <a:pt x="27" y="25"/>
                  <a:pt x="27" y="24"/>
                </a:cubicBezTo>
                <a:cubicBezTo>
                  <a:pt x="27" y="14"/>
                  <a:pt x="27" y="14"/>
                  <a:pt x="27" y="14"/>
                </a:cubicBezTo>
                <a:cubicBezTo>
                  <a:pt x="27" y="14"/>
                  <a:pt x="26" y="13"/>
                  <a:pt x="26" y="13"/>
                </a:cubicBezTo>
                <a:close/>
                <a:moveTo>
                  <a:pt x="25" y="23"/>
                </a:moveTo>
                <a:cubicBezTo>
                  <a:pt x="8" y="23"/>
                  <a:pt x="8" y="23"/>
                  <a:pt x="8" y="23"/>
                </a:cubicBezTo>
                <a:cubicBezTo>
                  <a:pt x="13" y="15"/>
                  <a:pt x="13" y="15"/>
                  <a:pt x="13" y="15"/>
                </a:cubicBezTo>
                <a:cubicBezTo>
                  <a:pt x="25" y="15"/>
                  <a:pt x="25" y="15"/>
                  <a:pt x="25" y="15"/>
                </a:cubicBezTo>
                <a:lnTo>
                  <a:pt x="25" y="23"/>
                </a:lnTo>
                <a:close/>
                <a:moveTo>
                  <a:pt x="18" y="28"/>
                </a:moveTo>
                <a:cubicBezTo>
                  <a:pt x="18" y="28"/>
                  <a:pt x="18" y="29"/>
                  <a:pt x="17" y="29"/>
                </a:cubicBezTo>
                <a:cubicBezTo>
                  <a:pt x="14" y="29"/>
                  <a:pt x="14" y="29"/>
                  <a:pt x="14" y="29"/>
                </a:cubicBezTo>
                <a:cubicBezTo>
                  <a:pt x="13" y="29"/>
                  <a:pt x="13" y="28"/>
                  <a:pt x="13" y="28"/>
                </a:cubicBezTo>
                <a:cubicBezTo>
                  <a:pt x="13" y="27"/>
                  <a:pt x="13" y="27"/>
                  <a:pt x="14" y="27"/>
                </a:cubicBezTo>
                <a:cubicBezTo>
                  <a:pt x="17" y="27"/>
                  <a:pt x="17" y="27"/>
                  <a:pt x="17" y="27"/>
                </a:cubicBezTo>
                <a:cubicBezTo>
                  <a:pt x="18" y="27"/>
                  <a:pt x="18" y="27"/>
                  <a:pt x="18" y="28"/>
                </a:cubicBezTo>
                <a:close/>
              </a:path>
            </a:pathLst>
          </a:custGeom>
          <a:solidFill>
            <a:srgbClr val="E7E6E6">
              <a:lumMod val="75000"/>
              <a:alpha val="75000"/>
            </a:srgbClr>
          </a:solidFill>
          <a:ln>
            <a:noFill/>
          </a:ln>
        </p:spPr>
        <p:txBody>
          <a:bodyPr vert="horz" wrap="square" lIns="91412" tIns="45707" rIns="91412" bIns="45707" numCol="1" anchor="t" anchorCtr="0" compatLnSpc="1"/>
          <a:lstStyle/>
          <a:p>
            <a:pPr defTabSz="1218565">
              <a:defRPr/>
            </a:pPr>
            <a:endParaRPr lang="en-US" sz="1800" kern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31" name="Freeform 60"/>
          <p:cNvSpPr>
            <a:spLocks noEditPoints="1"/>
          </p:cNvSpPr>
          <p:nvPr/>
        </p:nvSpPr>
        <p:spPr bwMode="auto">
          <a:xfrm>
            <a:off x="3616325" y="4970780"/>
            <a:ext cx="299720" cy="195580"/>
          </a:xfrm>
          <a:custGeom>
            <a:avLst/>
            <a:gdLst>
              <a:gd name="T0" fmla="*/ 28 w 77"/>
              <a:gd name="T1" fmla="*/ 2 h 48"/>
              <a:gd name="T2" fmla="*/ 10 w 77"/>
              <a:gd name="T3" fmla="*/ 9 h 48"/>
              <a:gd name="T4" fmla="*/ 0 w 77"/>
              <a:gd name="T5" fmla="*/ 34 h 48"/>
              <a:gd name="T6" fmla="*/ 9 w 77"/>
              <a:gd name="T7" fmla="*/ 42 h 48"/>
              <a:gd name="T8" fmla="*/ 10 w 77"/>
              <a:gd name="T9" fmla="*/ 44 h 48"/>
              <a:gd name="T10" fmla="*/ 11 w 77"/>
              <a:gd name="T11" fmla="*/ 46 h 48"/>
              <a:gd name="T12" fmla="*/ 13 w 77"/>
              <a:gd name="T13" fmla="*/ 47 h 48"/>
              <a:gd name="T14" fmla="*/ 15 w 77"/>
              <a:gd name="T15" fmla="*/ 48 h 48"/>
              <a:gd name="T16" fmla="*/ 19 w 77"/>
              <a:gd name="T17" fmla="*/ 48 h 48"/>
              <a:gd name="T18" fmla="*/ 21 w 77"/>
              <a:gd name="T19" fmla="*/ 47 h 48"/>
              <a:gd name="T20" fmla="*/ 23 w 77"/>
              <a:gd name="T21" fmla="*/ 46 h 48"/>
              <a:gd name="T22" fmla="*/ 25 w 77"/>
              <a:gd name="T23" fmla="*/ 43 h 48"/>
              <a:gd name="T24" fmla="*/ 49 w 77"/>
              <a:gd name="T25" fmla="*/ 42 h 48"/>
              <a:gd name="T26" fmla="*/ 50 w 77"/>
              <a:gd name="T27" fmla="*/ 44 h 48"/>
              <a:gd name="T28" fmla="*/ 52 w 77"/>
              <a:gd name="T29" fmla="*/ 46 h 48"/>
              <a:gd name="T30" fmla="*/ 54 w 77"/>
              <a:gd name="T31" fmla="*/ 47 h 48"/>
              <a:gd name="T32" fmla="*/ 56 w 77"/>
              <a:gd name="T33" fmla="*/ 48 h 48"/>
              <a:gd name="T34" fmla="*/ 60 w 77"/>
              <a:gd name="T35" fmla="*/ 48 h 48"/>
              <a:gd name="T36" fmla="*/ 62 w 77"/>
              <a:gd name="T37" fmla="*/ 47 h 48"/>
              <a:gd name="T38" fmla="*/ 64 w 77"/>
              <a:gd name="T39" fmla="*/ 46 h 48"/>
              <a:gd name="T40" fmla="*/ 65 w 77"/>
              <a:gd name="T41" fmla="*/ 43 h 48"/>
              <a:gd name="T42" fmla="*/ 75 w 77"/>
              <a:gd name="T43" fmla="*/ 42 h 48"/>
              <a:gd name="T44" fmla="*/ 77 w 77"/>
              <a:gd name="T45" fmla="*/ 2 h 48"/>
              <a:gd name="T46" fmla="*/ 3 w 77"/>
              <a:gd name="T47" fmla="*/ 39 h 48"/>
              <a:gd name="T48" fmla="*/ 10 w 77"/>
              <a:gd name="T49" fmla="*/ 35 h 48"/>
              <a:gd name="T50" fmla="*/ 21 w 77"/>
              <a:gd name="T51" fmla="*/ 42 h 48"/>
              <a:gd name="T52" fmla="*/ 19 w 77"/>
              <a:gd name="T53" fmla="*/ 43 h 48"/>
              <a:gd name="T54" fmla="*/ 15 w 77"/>
              <a:gd name="T55" fmla="*/ 44 h 48"/>
              <a:gd name="T56" fmla="*/ 13 w 77"/>
              <a:gd name="T57" fmla="*/ 42 h 48"/>
              <a:gd name="T58" fmla="*/ 12 w 77"/>
              <a:gd name="T59" fmla="*/ 40 h 48"/>
              <a:gd name="T60" fmla="*/ 14 w 77"/>
              <a:gd name="T61" fmla="*/ 36 h 48"/>
              <a:gd name="T62" fmla="*/ 17 w 77"/>
              <a:gd name="T63" fmla="*/ 35 h 48"/>
              <a:gd name="T64" fmla="*/ 20 w 77"/>
              <a:gd name="T65" fmla="*/ 36 h 48"/>
              <a:gd name="T66" fmla="*/ 21 w 77"/>
              <a:gd name="T67" fmla="*/ 40 h 48"/>
              <a:gd name="T68" fmla="*/ 17 w 77"/>
              <a:gd name="T69" fmla="*/ 31 h 48"/>
              <a:gd name="T70" fmla="*/ 3 w 77"/>
              <a:gd name="T71" fmla="*/ 32 h 48"/>
              <a:gd name="T72" fmla="*/ 11 w 77"/>
              <a:gd name="T73" fmla="*/ 12 h 48"/>
              <a:gd name="T74" fmla="*/ 29 w 77"/>
              <a:gd name="T75" fmla="*/ 12 h 48"/>
              <a:gd name="T76" fmla="*/ 22 w 77"/>
              <a:gd name="T77" fmla="*/ 33 h 48"/>
              <a:gd name="T78" fmla="*/ 24 w 77"/>
              <a:gd name="T79" fmla="*/ 35 h 48"/>
              <a:gd name="T80" fmla="*/ 50 w 77"/>
              <a:gd name="T81" fmla="*/ 35 h 48"/>
              <a:gd name="T82" fmla="*/ 61 w 77"/>
              <a:gd name="T83" fmla="*/ 42 h 48"/>
              <a:gd name="T84" fmla="*/ 60 w 77"/>
              <a:gd name="T85" fmla="*/ 43 h 48"/>
              <a:gd name="T86" fmla="*/ 56 w 77"/>
              <a:gd name="T87" fmla="*/ 44 h 48"/>
              <a:gd name="T88" fmla="*/ 54 w 77"/>
              <a:gd name="T89" fmla="*/ 42 h 48"/>
              <a:gd name="T90" fmla="*/ 53 w 77"/>
              <a:gd name="T91" fmla="*/ 40 h 48"/>
              <a:gd name="T92" fmla="*/ 55 w 77"/>
              <a:gd name="T93" fmla="*/ 36 h 48"/>
              <a:gd name="T94" fmla="*/ 58 w 77"/>
              <a:gd name="T95" fmla="*/ 35 h 48"/>
              <a:gd name="T96" fmla="*/ 60 w 77"/>
              <a:gd name="T97" fmla="*/ 36 h 48"/>
              <a:gd name="T98" fmla="*/ 62 w 77"/>
              <a:gd name="T99" fmla="*/ 40 h 48"/>
              <a:gd name="T100" fmla="*/ 66 w 77"/>
              <a:gd name="T101" fmla="*/ 39 h 48"/>
              <a:gd name="T102" fmla="*/ 74 w 77"/>
              <a:gd name="T103" fmla="*/ 39 h 48"/>
              <a:gd name="T104" fmla="*/ 12 w 77"/>
              <a:gd name="T105" fmla="*/ 14 h 48"/>
              <a:gd name="T106" fmla="*/ 7 w 77"/>
              <a:gd name="T107" fmla="*/ 25 h 48"/>
              <a:gd name="T108" fmla="*/ 27 w 77"/>
              <a:gd name="T109" fmla="*/ 14 h 48"/>
              <a:gd name="T110" fmla="*/ 8 w 77"/>
              <a:gd name="T111" fmla="*/ 23 h 48"/>
              <a:gd name="T112" fmla="*/ 25 w 77"/>
              <a:gd name="T113" fmla="*/ 23 h 48"/>
              <a:gd name="T114" fmla="*/ 14 w 77"/>
              <a:gd name="T115" fmla="*/ 29 h 48"/>
              <a:gd name="T116" fmla="*/ 17 w 77"/>
              <a:gd name="T117" fmla="*/ 27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7" h="48">
                <a:moveTo>
                  <a:pt x="75" y="0"/>
                </a:moveTo>
                <a:cubicBezTo>
                  <a:pt x="30" y="0"/>
                  <a:pt x="30" y="0"/>
                  <a:pt x="30" y="0"/>
                </a:cubicBezTo>
                <a:cubicBezTo>
                  <a:pt x="29" y="0"/>
                  <a:pt x="28" y="1"/>
                  <a:pt x="28" y="2"/>
                </a:cubicBezTo>
                <a:cubicBezTo>
                  <a:pt x="28" y="8"/>
                  <a:pt x="28" y="8"/>
                  <a:pt x="28" y="8"/>
                </a:cubicBezTo>
                <a:cubicBezTo>
                  <a:pt x="11" y="8"/>
                  <a:pt x="11" y="8"/>
                  <a:pt x="11" y="8"/>
                </a:cubicBezTo>
                <a:cubicBezTo>
                  <a:pt x="11" y="8"/>
                  <a:pt x="10" y="8"/>
                  <a:pt x="10" y="9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2"/>
                  <a:pt x="0" y="23"/>
                </a:cubicBezTo>
                <a:cubicBezTo>
                  <a:pt x="0" y="34"/>
                  <a:pt x="0" y="34"/>
                  <a:pt x="0" y="34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1"/>
                  <a:pt x="1" y="42"/>
                  <a:pt x="2" y="42"/>
                </a:cubicBezTo>
                <a:cubicBezTo>
                  <a:pt x="9" y="42"/>
                  <a:pt x="9" y="42"/>
                  <a:pt x="9" y="42"/>
                </a:cubicBezTo>
                <a:cubicBezTo>
                  <a:pt x="9" y="42"/>
                  <a:pt x="9" y="43"/>
                  <a:pt x="9" y="43"/>
                </a:cubicBezTo>
                <a:cubicBezTo>
                  <a:pt x="9" y="43"/>
                  <a:pt x="9" y="43"/>
                  <a:pt x="9" y="43"/>
                </a:cubicBezTo>
                <a:cubicBezTo>
                  <a:pt x="9" y="44"/>
                  <a:pt x="10" y="44"/>
                  <a:pt x="10" y="44"/>
                </a:cubicBezTo>
                <a:cubicBezTo>
                  <a:pt x="10" y="45"/>
                  <a:pt x="10" y="45"/>
                  <a:pt x="10" y="45"/>
                </a:cubicBezTo>
                <a:cubicBezTo>
                  <a:pt x="10" y="45"/>
                  <a:pt x="11" y="45"/>
                  <a:pt x="11" y="46"/>
                </a:cubicBezTo>
                <a:cubicBezTo>
                  <a:pt x="11" y="46"/>
                  <a:pt x="11" y="46"/>
                  <a:pt x="11" y="46"/>
                </a:cubicBezTo>
                <a:cubicBezTo>
                  <a:pt x="11" y="46"/>
                  <a:pt x="12" y="46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3" y="47"/>
                  <a:pt x="13" y="47"/>
                  <a:pt x="13" y="47"/>
                </a:cubicBezTo>
                <a:cubicBezTo>
                  <a:pt x="13" y="48"/>
                  <a:pt x="14" y="48"/>
                  <a:pt x="14" y="48"/>
                </a:cubicBezTo>
                <a:cubicBezTo>
                  <a:pt x="14" y="48"/>
                  <a:pt x="14" y="48"/>
                  <a:pt x="15" y="48"/>
                </a:cubicBezTo>
                <a:cubicBezTo>
                  <a:pt x="15" y="48"/>
                  <a:pt x="15" y="48"/>
                  <a:pt x="15" y="48"/>
                </a:cubicBezTo>
                <a:cubicBezTo>
                  <a:pt x="16" y="48"/>
                  <a:pt x="16" y="48"/>
                  <a:pt x="17" y="48"/>
                </a:cubicBezTo>
                <a:cubicBezTo>
                  <a:pt x="17" y="48"/>
                  <a:pt x="18" y="48"/>
                  <a:pt x="19" y="48"/>
                </a:cubicBezTo>
                <a:cubicBezTo>
                  <a:pt x="19" y="48"/>
                  <a:pt x="19" y="48"/>
                  <a:pt x="19" y="48"/>
                </a:cubicBezTo>
                <a:cubicBezTo>
                  <a:pt x="19" y="48"/>
                  <a:pt x="20" y="48"/>
                  <a:pt x="20" y="48"/>
                </a:cubicBezTo>
                <a:cubicBezTo>
                  <a:pt x="20" y="48"/>
                  <a:pt x="20" y="48"/>
                  <a:pt x="21" y="47"/>
                </a:cubicBezTo>
                <a:cubicBezTo>
                  <a:pt x="21" y="47"/>
                  <a:pt x="21" y="47"/>
                  <a:pt x="21" y="47"/>
                </a:cubicBezTo>
                <a:cubicBezTo>
                  <a:pt x="22" y="47"/>
                  <a:pt x="22" y="47"/>
                  <a:pt x="22" y="47"/>
                </a:cubicBezTo>
                <a:cubicBezTo>
                  <a:pt x="22" y="46"/>
                  <a:pt x="22" y="46"/>
                  <a:pt x="23" y="46"/>
                </a:cubicBezTo>
                <a:cubicBezTo>
                  <a:pt x="23" y="46"/>
                  <a:pt x="23" y="46"/>
                  <a:pt x="23" y="46"/>
                </a:cubicBezTo>
                <a:cubicBezTo>
                  <a:pt x="23" y="45"/>
                  <a:pt x="24" y="45"/>
                  <a:pt x="24" y="45"/>
                </a:cubicBezTo>
                <a:cubicBezTo>
                  <a:pt x="24" y="45"/>
                  <a:pt x="24" y="45"/>
                  <a:pt x="24" y="44"/>
                </a:cubicBezTo>
                <a:cubicBezTo>
                  <a:pt x="24" y="44"/>
                  <a:pt x="25" y="44"/>
                  <a:pt x="25" y="43"/>
                </a:cubicBezTo>
                <a:cubicBezTo>
                  <a:pt x="25" y="43"/>
                  <a:pt x="25" y="43"/>
                  <a:pt x="25" y="43"/>
                </a:cubicBezTo>
                <a:cubicBezTo>
                  <a:pt x="25" y="43"/>
                  <a:pt x="25" y="42"/>
                  <a:pt x="25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4"/>
                  <a:pt x="50" y="44"/>
                  <a:pt x="50" y="44"/>
                </a:cubicBezTo>
                <a:cubicBezTo>
                  <a:pt x="51" y="45"/>
                  <a:pt x="51" y="45"/>
                  <a:pt x="51" y="45"/>
                </a:cubicBezTo>
                <a:cubicBezTo>
                  <a:pt x="51" y="45"/>
                  <a:pt x="51" y="45"/>
                  <a:pt x="51" y="46"/>
                </a:cubicBezTo>
                <a:cubicBezTo>
                  <a:pt x="52" y="46"/>
                  <a:pt x="52" y="46"/>
                  <a:pt x="52" y="46"/>
                </a:cubicBezTo>
                <a:cubicBezTo>
                  <a:pt x="52" y="46"/>
                  <a:pt x="52" y="46"/>
                  <a:pt x="53" y="47"/>
                </a:cubicBezTo>
                <a:cubicBezTo>
                  <a:pt x="53" y="47"/>
                  <a:pt x="53" y="47"/>
                  <a:pt x="53" y="47"/>
                </a:cubicBezTo>
                <a:cubicBezTo>
                  <a:pt x="53" y="47"/>
                  <a:pt x="54" y="47"/>
                  <a:pt x="54" y="47"/>
                </a:cubicBezTo>
                <a:cubicBezTo>
                  <a:pt x="54" y="48"/>
                  <a:pt x="54" y="48"/>
                  <a:pt x="54" y="48"/>
                </a:cubicBezTo>
                <a:cubicBezTo>
                  <a:pt x="55" y="48"/>
                  <a:pt x="55" y="48"/>
                  <a:pt x="55" y="48"/>
                </a:cubicBezTo>
                <a:cubicBezTo>
                  <a:pt x="56" y="48"/>
                  <a:pt x="56" y="48"/>
                  <a:pt x="56" y="48"/>
                </a:cubicBezTo>
                <a:cubicBezTo>
                  <a:pt x="56" y="48"/>
                  <a:pt x="57" y="48"/>
                  <a:pt x="58" y="48"/>
                </a:cubicBezTo>
                <a:cubicBezTo>
                  <a:pt x="58" y="48"/>
                  <a:pt x="59" y="48"/>
                  <a:pt x="59" y="48"/>
                </a:cubicBezTo>
                <a:cubicBezTo>
                  <a:pt x="59" y="48"/>
                  <a:pt x="59" y="48"/>
                  <a:pt x="60" y="48"/>
                </a:cubicBezTo>
                <a:cubicBezTo>
                  <a:pt x="60" y="48"/>
                  <a:pt x="60" y="48"/>
                  <a:pt x="61" y="48"/>
                </a:cubicBezTo>
                <a:cubicBezTo>
                  <a:pt x="61" y="48"/>
                  <a:pt x="61" y="48"/>
                  <a:pt x="61" y="47"/>
                </a:cubicBezTo>
                <a:cubicBezTo>
                  <a:pt x="61" y="47"/>
                  <a:pt x="62" y="47"/>
                  <a:pt x="62" y="47"/>
                </a:cubicBezTo>
                <a:cubicBezTo>
                  <a:pt x="62" y="47"/>
                  <a:pt x="62" y="47"/>
                  <a:pt x="63" y="47"/>
                </a:cubicBezTo>
                <a:cubicBezTo>
                  <a:pt x="63" y="46"/>
                  <a:pt x="63" y="46"/>
                  <a:pt x="63" y="46"/>
                </a:cubicBezTo>
                <a:cubicBezTo>
                  <a:pt x="63" y="46"/>
                  <a:pt x="64" y="46"/>
                  <a:pt x="64" y="46"/>
                </a:cubicBezTo>
                <a:cubicBezTo>
                  <a:pt x="64" y="45"/>
                  <a:pt x="64" y="45"/>
                  <a:pt x="64" y="45"/>
                </a:cubicBezTo>
                <a:cubicBezTo>
                  <a:pt x="64" y="45"/>
                  <a:pt x="65" y="45"/>
                  <a:pt x="65" y="44"/>
                </a:cubicBezTo>
                <a:cubicBezTo>
                  <a:pt x="65" y="44"/>
                  <a:pt x="65" y="44"/>
                  <a:pt x="65" y="43"/>
                </a:cubicBezTo>
                <a:cubicBezTo>
                  <a:pt x="65" y="43"/>
                  <a:pt x="65" y="43"/>
                  <a:pt x="65" y="43"/>
                </a:cubicBezTo>
                <a:cubicBezTo>
                  <a:pt x="66" y="43"/>
                  <a:pt x="66" y="42"/>
                  <a:pt x="66" y="42"/>
                </a:cubicBezTo>
                <a:cubicBezTo>
                  <a:pt x="75" y="42"/>
                  <a:pt x="75" y="42"/>
                  <a:pt x="75" y="42"/>
                </a:cubicBezTo>
                <a:cubicBezTo>
                  <a:pt x="76" y="42"/>
                  <a:pt x="77" y="41"/>
                  <a:pt x="77" y="40"/>
                </a:cubicBezTo>
                <a:cubicBezTo>
                  <a:pt x="77" y="34"/>
                  <a:pt x="77" y="34"/>
                  <a:pt x="77" y="34"/>
                </a:cubicBezTo>
                <a:cubicBezTo>
                  <a:pt x="77" y="2"/>
                  <a:pt x="77" y="2"/>
                  <a:pt x="77" y="2"/>
                </a:cubicBezTo>
                <a:cubicBezTo>
                  <a:pt x="77" y="1"/>
                  <a:pt x="76" y="0"/>
                  <a:pt x="75" y="0"/>
                </a:cubicBezTo>
                <a:close/>
                <a:moveTo>
                  <a:pt x="8" y="39"/>
                </a:moveTo>
                <a:cubicBezTo>
                  <a:pt x="3" y="39"/>
                  <a:pt x="3" y="39"/>
                  <a:pt x="3" y="39"/>
                </a:cubicBezTo>
                <a:cubicBezTo>
                  <a:pt x="3" y="35"/>
                  <a:pt x="3" y="35"/>
                  <a:pt x="3" y="35"/>
                </a:cubicBezTo>
                <a:cubicBezTo>
                  <a:pt x="4" y="35"/>
                  <a:pt x="4" y="35"/>
                  <a:pt x="4" y="35"/>
                </a:cubicBezTo>
                <a:cubicBezTo>
                  <a:pt x="10" y="35"/>
                  <a:pt x="10" y="35"/>
                  <a:pt x="10" y="35"/>
                </a:cubicBezTo>
                <a:cubicBezTo>
                  <a:pt x="9" y="36"/>
                  <a:pt x="9" y="37"/>
                  <a:pt x="8" y="39"/>
                </a:cubicBezTo>
                <a:close/>
                <a:moveTo>
                  <a:pt x="21" y="41"/>
                </a:moveTo>
                <a:cubicBezTo>
                  <a:pt x="21" y="41"/>
                  <a:pt x="21" y="42"/>
                  <a:pt x="21" y="42"/>
                </a:cubicBezTo>
                <a:cubicBezTo>
                  <a:pt x="21" y="42"/>
                  <a:pt x="21" y="42"/>
                  <a:pt x="21" y="42"/>
                </a:cubicBezTo>
                <a:cubicBezTo>
                  <a:pt x="20" y="43"/>
                  <a:pt x="20" y="43"/>
                  <a:pt x="20" y="43"/>
                </a:cubicBezTo>
                <a:cubicBezTo>
                  <a:pt x="20" y="43"/>
                  <a:pt x="19" y="43"/>
                  <a:pt x="19" y="43"/>
                </a:cubicBezTo>
                <a:cubicBezTo>
                  <a:pt x="19" y="44"/>
                  <a:pt x="19" y="44"/>
                  <a:pt x="19" y="44"/>
                </a:cubicBezTo>
                <a:cubicBezTo>
                  <a:pt x="18" y="44"/>
                  <a:pt x="17" y="44"/>
                  <a:pt x="17" y="44"/>
                </a:cubicBezTo>
                <a:cubicBezTo>
                  <a:pt x="16" y="44"/>
                  <a:pt x="16" y="44"/>
                  <a:pt x="15" y="44"/>
                </a:cubicBezTo>
                <a:cubicBezTo>
                  <a:pt x="15" y="44"/>
                  <a:pt x="15" y="44"/>
                  <a:pt x="15" y="43"/>
                </a:cubicBezTo>
                <a:cubicBezTo>
                  <a:pt x="14" y="43"/>
                  <a:pt x="14" y="43"/>
                  <a:pt x="14" y="43"/>
                </a:cubicBezTo>
                <a:cubicBezTo>
                  <a:pt x="14" y="43"/>
                  <a:pt x="13" y="43"/>
                  <a:pt x="13" y="42"/>
                </a:cubicBezTo>
                <a:cubicBezTo>
                  <a:pt x="13" y="42"/>
                  <a:pt x="13" y="42"/>
                  <a:pt x="13" y="42"/>
                </a:cubicBezTo>
                <a:cubicBezTo>
                  <a:pt x="13" y="42"/>
                  <a:pt x="13" y="41"/>
                  <a:pt x="13" y="41"/>
                </a:cubicBezTo>
                <a:cubicBezTo>
                  <a:pt x="13" y="40"/>
                  <a:pt x="12" y="40"/>
                  <a:pt x="12" y="40"/>
                </a:cubicBezTo>
                <a:cubicBezTo>
                  <a:pt x="12" y="39"/>
                  <a:pt x="13" y="38"/>
                  <a:pt x="13" y="37"/>
                </a:cubicBezTo>
                <a:cubicBezTo>
                  <a:pt x="13" y="37"/>
                  <a:pt x="13" y="37"/>
                  <a:pt x="13" y="37"/>
                </a:cubicBezTo>
                <a:cubicBezTo>
                  <a:pt x="13" y="37"/>
                  <a:pt x="14" y="37"/>
                  <a:pt x="14" y="36"/>
                </a:cubicBezTo>
                <a:cubicBezTo>
                  <a:pt x="14" y="36"/>
                  <a:pt x="14" y="36"/>
                  <a:pt x="15" y="36"/>
                </a:cubicBezTo>
                <a:cubicBezTo>
                  <a:pt x="15" y="36"/>
                  <a:pt x="15" y="36"/>
                  <a:pt x="15" y="36"/>
                </a:cubicBezTo>
                <a:cubicBezTo>
                  <a:pt x="16" y="35"/>
                  <a:pt x="16" y="35"/>
                  <a:pt x="17" y="35"/>
                </a:cubicBezTo>
                <a:cubicBezTo>
                  <a:pt x="17" y="35"/>
                  <a:pt x="18" y="35"/>
                  <a:pt x="19" y="36"/>
                </a:cubicBezTo>
                <a:cubicBezTo>
                  <a:pt x="19" y="36"/>
                  <a:pt x="19" y="36"/>
                  <a:pt x="19" y="36"/>
                </a:cubicBezTo>
                <a:cubicBezTo>
                  <a:pt x="19" y="36"/>
                  <a:pt x="20" y="36"/>
                  <a:pt x="20" y="36"/>
                </a:cubicBezTo>
                <a:cubicBezTo>
                  <a:pt x="20" y="37"/>
                  <a:pt x="20" y="37"/>
                  <a:pt x="21" y="37"/>
                </a:cubicBezTo>
                <a:cubicBezTo>
                  <a:pt x="21" y="37"/>
                  <a:pt x="21" y="37"/>
                  <a:pt x="21" y="37"/>
                </a:cubicBezTo>
                <a:cubicBezTo>
                  <a:pt x="21" y="38"/>
                  <a:pt x="21" y="39"/>
                  <a:pt x="21" y="40"/>
                </a:cubicBezTo>
                <a:cubicBezTo>
                  <a:pt x="21" y="40"/>
                  <a:pt x="21" y="40"/>
                  <a:pt x="21" y="41"/>
                </a:cubicBezTo>
                <a:close/>
                <a:moveTo>
                  <a:pt x="22" y="33"/>
                </a:moveTo>
                <a:cubicBezTo>
                  <a:pt x="21" y="32"/>
                  <a:pt x="19" y="31"/>
                  <a:pt x="17" y="31"/>
                </a:cubicBezTo>
                <a:cubicBezTo>
                  <a:pt x="15" y="31"/>
                  <a:pt x="13" y="32"/>
                  <a:pt x="12" y="33"/>
                </a:cubicBezTo>
                <a:cubicBezTo>
                  <a:pt x="4" y="33"/>
                  <a:pt x="4" y="33"/>
                  <a:pt x="4" y="33"/>
                </a:cubicBezTo>
                <a:cubicBezTo>
                  <a:pt x="3" y="33"/>
                  <a:pt x="3" y="33"/>
                  <a:pt x="3" y="32"/>
                </a:cubicBezTo>
                <a:cubicBezTo>
                  <a:pt x="3" y="25"/>
                  <a:pt x="3" y="25"/>
                  <a:pt x="3" y="25"/>
                </a:cubicBezTo>
                <a:cubicBezTo>
                  <a:pt x="3" y="24"/>
                  <a:pt x="3" y="23"/>
                  <a:pt x="4" y="22"/>
                </a:cubicBezTo>
                <a:cubicBezTo>
                  <a:pt x="11" y="12"/>
                  <a:pt x="11" y="12"/>
                  <a:pt x="11" y="12"/>
                </a:cubicBezTo>
                <a:cubicBezTo>
                  <a:pt x="12" y="11"/>
                  <a:pt x="13" y="11"/>
                  <a:pt x="13" y="11"/>
                </a:cubicBezTo>
                <a:cubicBezTo>
                  <a:pt x="28" y="11"/>
                  <a:pt x="28" y="11"/>
                  <a:pt x="28" y="11"/>
                </a:cubicBezTo>
                <a:cubicBezTo>
                  <a:pt x="28" y="11"/>
                  <a:pt x="29" y="11"/>
                  <a:pt x="29" y="12"/>
                </a:cubicBezTo>
                <a:cubicBezTo>
                  <a:pt x="29" y="32"/>
                  <a:pt x="29" y="32"/>
                  <a:pt x="29" y="32"/>
                </a:cubicBezTo>
                <a:cubicBezTo>
                  <a:pt x="29" y="33"/>
                  <a:pt x="28" y="33"/>
                  <a:pt x="28" y="33"/>
                </a:cubicBezTo>
                <a:lnTo>
                  <a:pt x="22" y="33"/>
                </a:lnTo>
                <a:close/>
                <a:moveTo>
                  <a:pt x="49" y="39"/>
                </a:moveTo>
                <a:cubicBezTo>
                  <a:pt x="25" y="39"/>
                  <a:pt x="25" y="39"/>
                  <a:pt x="25" y="39"/>
                </a:cubicBezTo>
                <a:cubicBezTo>
                  <a:pt x="25" y="37"/>
                  <a:pt x="25" y="36"/>
                  <a:pt x="24" y="35"/>
                </a:cubicBezTo>
                <a:cubicBezTo>
                  <a:pt x="28" y="35"/>
                  <a:pt x="28" y="35"/>
                  <a:pt x="28" y="35"/>
                </a:cubicBezTo>
                <a:cubicBezTo>
                  <a:pt x="30" y="35"/>
                  <a:pt x="30" y="35"/>
                  <a:pt x="3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6"/>
                  <a:pt x="49" y="37"/>
                  <a:pt x="49" y="39"/>
                </a:cubicBezTo>
                <a:close/>
                <a:moveTo>
                  <a:pt x="62" y="41"/>
                </a:moveTo>
                <a:cubicBezTo>
                  <a:pt x="62" y="41"/>
                  <a:pt x="62" y="42"/>
                  <a:pt x="61" y="42"/>
                </a:cubicBezTo>
                <a:cubicBezTo>
                  <a:pt x="61" y="42"/>
                  <a:pt x="61" y="42"/>
                  <a:pt x="61" y="42"/>
                </a:cubicBezTo>
                <a:cubicBezTo>
                  <a:pt x="61" y="43"/>
                  <a:pt x="61" y="43"/>
                  <a:pt x="60" y="43"/>
                </a:cubicBezTo>
                <a:cubicBezTo>
                  <a:pt x="60" y="43"/>
                  <a:pt x="60" y="43"/>
                  <a:pt x="60" y="43"/>
                </a:cubicBezTo>
                <a:cubicBezTo>
                  <a:pt x="60" y="44"/>
                  <a:pt x="59" y="44"/>
                  <a:pt x="59" y="44"/>
                </a:cubicBezTo>
                <a:cubicBezTo>
                  <a:pt x="59" y="44"/>
                  <a:pt x="58" y="44"/>
                  <a:pt x="58" y="44"/>
                </a:cubicBezTo>
                <a:cubicBezTo>
                  <a:pt x="57" y="44"/>
                  <a:pt x="56" y="44"/>
                  <a:pt x="56" y="44"/>
                </a:cubicBezTo>
                <a:cubicBezTo>
                  <a:pt x="56" y="44"/>
                  <a:pt x="55" y="44"/>
                  <a:pt x="55" y="43"/>
                </a:cubicBezTo>
                <a:cubicBezTo>
                  <a:pt x="55" y="43"/>
                  <a:pt x="55" y="43"/>
                  <a:pt x="55" y="43"/>
                </a:cubicBezTo>
                <a:cubicBezTo>
                  <a:pt x="54" y="43"/>
                  <a:pt x="54" y="43"/>
                  <a:pt x="54" y="42"/>
                </a:cubicBezTo>
                <a:cubicBezTo>
                  <a:pt x="54" y="42"/>
                  <a:pt x="54" y="42"/>
                  <a:pt x="54" y="42"/>
                </a:cubicBezTo>
                <a:cubicBezTo>
                  <a:pt x="54" y="42"/>
                  <a:pt x="53" y="41"/>
                  <a:pt x="53" y="41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39"/>
                  <a:pt x="53" y="38"/>
                  <a:pt x="54" y="37"/>
                </a:cubicBezTo>
                <a:cubicBezTo>
                  <a:pt x="54" y="37"/>
                  <a:pt x="54" y="37"/>
                  <a:pt x="54" y="37"/>
                </a:cubicBezTo>
                <a:cubicBezTo>
                  <a:pt x="54" y="37"/>
                  <a:pt x="54" y="37"/>
                  <a:pt x="55" y="36"/>
                </a:cubicBezTo>
                <a:cubicBezTo>
                  <a:pt x="55" y="36"/>
                  <a:pt x="55" y="36"/>
                  <a:pt x="55" y="36"/>
                </a:cubicBezTo>
                <a:cubicBezTo>
                  <a:pt x="55" y="36"/>
                  <a:pt x="56" y="36"/>
                  <a:pt x="56" y="36"/>
                </a:cubicBezTo>
                <a:cubicBezTo>
                  <a:pt x="56" y="35"/>
                  <a:pt x="57" y="35"/>
                  <a:pt x="58" y="35"/>
                </a:cubicBezTo>
                <a:cubicBezTo>
                  <a:pt x="58" y="35"/>
                  <a:pt x="59" y="35"/>
                  <a:pt x="59" y="36"/>
                </a:cubicBezTo>
                <a:cubicBezTo>
                  <a:pt x="59" y="36"/>
                  <a:pt x="60" y="36"/>
                  <a:pt x="60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1" y="37"/>
                  <a:pt x="61" y="37"/>
                  <a:pt x="61" y="37"/>
                </a:cubicBezTo>
                <a:cubicBezTo>
                  <a:pt x="61" y="37"/>
                  <a:pt x="61" y="37"/>
                  <a:pt x="61" y="37"/>
                </a:cubicBezTo>
                <a:cubicBezTo>
                  <a:pt x="62" y="38"/>
                  <a:pt x="62" y="39"/>
                  <a:pt x="62" y="40"/>
                </a:cubicBezTo>
                <a:cubicBezTo>
                  <a:pt x="62" y="40"/>
                  <a:pt x="62" y="40"/>
                  <a:pt x="62" y="41"/>
                </a:cubicBezTo>
                <a:close/>
                <a:moveTo>
                  <a:pt x="74" y="39"/>
                </a:moveTo>
                <a:cubicBezTo>
                  <a:pt x="66" y="39"/>
                  <a:pt x="66" y="39"/>
                  <a:pt x="66" y="39"/>
                </a:cubicBezTo>
                <a:cubicBezTo>
                  <a:pt x="66" y="37"/>
                  <a:pt x="65" y="36"/>
                  <a:pt x="65" y="35"/>
                </a:cubicBezTo>
                <a:cubicBezTo>
                  <a:pt x="74" y="35"/>
                  <a:pt x="74" y="35"/>
                  <a:pt x="74" y="35"/>
                </a:cubicBezTo>
                <a:lnTo>
                  <a:pt x="74" y="39"/>
                </a:lnTo>
                <a:close/>
                <a:moveTo>
                  <a:pt x="26" y="13"/>
                </a:moveTo>
                <a:cubicBezTo>
                  <a:pt x="13" y="13"/>
                  <a:pt x="13" y="13"/>
                  <a:pt x="13" y="13"/>
                </a:cubicBezTo>
                <a:cubicBezTo>
                  <a:pt x="12" y="13"/>
                  <a:pt x="12" y="14"/>
                  <a:pt x="12" y="14"/>
                </a:cubicBezTo>
                <a:cubicBezTo>
                  <a:pt x="6" y="23"/>
                  <a:pt x="6" y="23"/>
                  <a:pt x="6" y="23"/>
                </a:cubicBezTo>
                <a:cubicBezTo>
                  <a:pt x="5" y="24"/>
                  <a:pt x="5" y="24"/>
                  <a:pt x="6" y="24"/>
                </a:cubicBezTo>
                <a:cubicBezTo>
                  <a:pt x="6" y="25"/>
                  <a:pt x="6" y="25"/>
                  <a:pt x="7" y="25"/>
                </a:cubicBezTo>
                <a:cubicBezTo>
                  <a:pt x="26" y="25"/>
                  <a:pt x="26" y="25"/>
                  <a:pt x="26" y="25"/>
                </a:cubicBezTo>
                <a:cubicBezTo>
                  <a:pt x="26" y="25"/>
                  <a:pt x="27" y="25"/>
                  <a:pt x="27" y="24"/>
                </a:cubicBezTo>
                <a:cubicBezTo>
                  <a:pt x="27" y="14"/>
                  <a:pt x="27" y="14"/>
                  <a:pt x="27" y="14"/>
                </a:cubicBezTo>
                <a:cubicBezTo>
                  <a:pt x="27" y="14"/>
                  <a:pt x="26" y="13"/>
                  <a:pt x="26" y="13"/>
                </a:cubicBezTo>
                <a:close/>
                <a:moveTo>
                  <a:pt x="25" y="23"/>
                </a:moveTo>
                <a:cubicBezTo>
                  <a:pt x="8" y="23"/>
                  <a:pt x="8" y="23"/>
                  <a:pt x="8" y="23"/>
                </a:cubicBezTo>
                <a:cubicBezTo>
                  <a:pt x="13" y="15"/>
                  <a:pt x="13" y="15"/>
                  <a:pt x="13" y="15"/>
                </a:cubicBezTo>
                <a:cubicBezTo>
                  <a:pt x="25" y="15"/>
                  <a:pt x="25" y="15"/>
                  <a:pt x="25" y="15"/>
                </a:cubicBezTo>
                <a:lnTo>
                  <a:pt x="25" y="23"/>
                </a:lnTo>
                <a:close/>
                <a:moveTo>
                  <a:pt x="18" y="28"/>
                </a:moveTo>
                <a:cubicBezTo>
                  <a:pt x="18" y="28"/>
                  <a:pt x="18" y="29"/>
                  <a:pt x="17" y="29"/>
                </a:cubicBezTo>
                <a:cubicBezTo>
                  <a:pt x="14" y="29"/>
                  <a:pt x="14" y="29"/>
                  <a:pt x="14" y="29"/>
                </a:cubicBezTo>
                <a:cubicBezTo>
                  <a:pt x="13" y="29"/>
                  <a:pt x="13" y="28"/>
                  <a:pt x="13" y="28"/>
                </a:cubicBezTo>
                <a:cubicBezTo>
                  <a:pt x="13" y="27"/>
                  <a:pt x="13" y="27"/>
                  <a:pt x="14" y="27"/>
                </a:cubicBezTo>
                <a:cubicBezTo>
                  <a:pt x="17" y="27"/>
                  <a:pt x="17" y="27"/>
                  <a:pt x="17" y="27"/>
                </a:cubicBezTo>
                <a:cubicBezTo>
                  <a:pt x="18" y="27"/>
                  <a:pt x="18" y="27"/>
                  <a:pt x="18" y="28"/>
                </a:cubicBezTo>
                <a:close/>
              </a:path>
            </a:pathLst>
          </a:custGeom>
          <a:solidFill>
            <a:srgbClr val="E7E6E6">
              <a:lumMod val="75000"/>
              <a:alpha val="75000"/>
            </a:srgbClr>
          </a:solidFill>
          <a:ln>
            <a:noFill/>
          </a:ln>
        </p:spPr>
        <p:txBody>
          <a:bodyPr vert="horz" wrap="square" lIns="91412" tIns="45707" rIns="91412" bIns="45707" numCol="1" anchor="t" anchorCtr="0" compatLnSpc="1"/>
          <a:lstStyle/>
          <a:p>
            <a:pPr defTabSz="1218565">
              <a:defRPr/>
            </a:pPr>
            <a:endParaRPr lang="en-US" sz="1800" kern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32" name="Freeform 64"/>
          <p:cNvSpPr>
            <a:spLocks noEditPoints="1"/>
          </p:cNvSpPr>
          <p:nvPr/>
        </p:nvSpPr>
        <p:spPr bwMode="auto">
          <a:xfrm>
            <a:off x="4394200" y="1748790"/>
            <a:ext cx="285115" cy="191770"/>
          </a:xfrm>
          <a:custGeom>
            <a:avLst/>
            <a:gdLst>
              <a:gd name="T0" fmla="*/ 58 w 58"/>
              <a:gd name="T1" fmla="*/ 18 h 38"/>
              <a:gd name="T2" fmla="*/ 31 w 58"/>
              <a:gd name="T3" fmla="*/ 0 h 38"/>
              <a:gd name="T4" fmla="*/ 1 w 58"/>
              <a:gd name="T5" fmla="*/ 18 h 38"/>
              <a:gd name="T6" fmla="*/ 0 w 58"/>
              <a:gd name="T7" fmla="*/ 20 h 38"/>
              <a:gd name="T8" fmla="*/ 31 w 58"/>
              <a:gd name="T9" fmla="*/ 38 h 38"/>
              <a:gd name="T10" fmla="*/ 58 w 58"/>
              <a:gd name="T11" fmla="*/ 20 h 38"/>
              <a:gd name="T12" fmla="*/ 58 w 58"/>
              <a:gd name="T13" fmla="*/ 18 h 38"/>
              <a:gd name="T14" fmla="*/ 18 w 58"/>
              <a:gd name="T15" fmla="*/ 19 h 38"/>
              <a:gd name="T16" fmla="*/ 16 w 58"/>
              <a:gd name="T17" fmla="*/ 19 h 38"/>
              <a:gd name="T18" fmla="*/ 28 w 58"/>
              <a:gd name="T19" fmla="*/ 34 h 38"/>
              <a:gd name="T20" fmla="*/ 4 w 58"/>
              <a:gd name="T21" fmla="*/ 19 h 38"/>
              <a:gd name="T22" fmla="*/ 27 w 58"/>
              <a:gd name="T23" fmla="*/ 4 h 38"/>
              <a:gd name="T24" fmla="*/ 19 w 58"/>
              <a:gd name="T25" fmla="*/ 9 h 38"/>
              <a:gd name="T26" fmla="*/ 21 w 58"/>
              <a:gd name="T27" fmla="*/ 10 h 38"/>
              <a:gd name="T28" fmla="*/ 31 w 58"/>
              <a:gd name="T29" fmla="*/ 5 h 38"/>
              <a:gd name="T30" fmla="*/ 45 w 58"/>
              <a:gd name="T31" fmla="*/ 19 h 38"/>
              <a:gd name="T32" fmla="*/ 31 w 58"/>
              <a:gd name="T33" fmla="*/ 33 h 38"/>
              <a:gd name="T34" fmla="*/ 18 w 58"/>
              <a:gd name="T35" fmla="*/ 19 h 38"/>
              <a:gd name="T36" fmla="*/ 36 w 58"/>
              <a:gd name="T37" fmla="*/ 34 h 38"/>
              <a:gd name="T38" fmla="*/ 47 w 58"/>
              <a:gd name="T39" fmla="*/ 19 h 38"/>
              <a:gd name="T40" fmla="*/ 38 w 58"/>
              <a:gd name="T41" fmla="*/ 4 h 38"/>
              <a:gd name="T42" fmla="*/ 55 w 58"/>
              <a:gd name="T43" fmla="*/ 19 h 38"/>
              <a:gd name="T44" fmla="*/ 36 w 58"/>
              <a:gd name="T45" fmla="*/ 34 h 38"/>
              <a:gd name="T46" fmla="*/ 40 w 58"/>
              <a:gd name="T47" fmla="*/ 19 h 38"/>
              <a:gd name="T48" fmla="*/ 31 w 58"/>
              <a:gd name="T49" fmla="*/ 28 h 38"/>
              <a:gd name="T50" fmla="*/ 23 w 58"/>
              <a:gd name="T51" fmla="*/ 19 h 38"/>
              <a:gd name="T52" fmla="*/ 31 w 58"/>
              <a:gd name="T53" fmla="*/ 19 h 38"/>
              <a:gd name="T54" fmla="*/ 24 w 58"/>
              <a:gd name="T55" fmla="*/ 14 h 38"/>
              <a:gd name="T56" fmla="*/ 31 w 58"/>
              <a:gd name="T57" fmla="*/ 10 h 38"/>
              <a:gd name="T58" fmla="*/ 40 w 58"/>
              <a:gd name="T59" fmla="*/ 19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8" h="38">
                <a:moveTo>
                  <a:pt x="58" y="18"/>
                </a:moveTo>
                <a:cubicBezTo>
                  <a:pt x="57" y="18"/>
                  <a:pt x="47" y="0"/>
                  <a:pt x="31" y="0"/>
                </a:cubicBezTo>
                <a:cubicBezTo>
                  <a:pt x="15" y="0"/>
                  <a:pt x="1" y="17"/>
                  <a:pt x="1" y="18"/>
                </a:cubicBezTo>
                <a:cubicBezTo>
                  <a:pt x="0" y="19"/>
                  <a:pt x="0" y="19"/>
                  <a:pt x="0" y="20"/>
                </a:cubicBezTo>
                <a:cubicBezTo>
                  <a:pt x="1" y="21"/>
                  <a:pt x="13" y="38"/>
                  <a:pt x="31" y="38"/>
                </a:cubicBezTo>
                <a:cubicBezTo>
                  <a:pt x="49" y="38"/>
                  <a:pt x="57" y="20"/>
                  <a:pt x="58" y="20"/>
                </a:cubicBezTo>
                <a:cubicBezTo>
                  <a:pt x="58" y="19"/>
                  <a:pt x="58" y="19"/>
                  <a:pt x="58" y="18"/>
                </a:cubicBezTo>
                <a:close/>
                <a:moveTo>
                  <a:pt x="18" y="19"/>
                </a:moveTo>
                <a:cubicBezTo>
                  <a:pt x="16" y="19"/>
                  <a:pt x="16" y="19"/>
                  <a:pt x="16" y="19"/>
                </a:cubicBezTo>
                <a:cubicBezTo>
                  <a:pt x="16" y="27"/>
                  <a:pt x="21" y="33"/>
                  <a:pt x="28" y="34"/>
                </a:cubicBezTo>
                <a:cubicBezTo>
                  <a:pt x="16" y="33"/>
                  <a:pt x="6" y="22"/>
                  <a:pt x="4" y="19"/>
                </a:cubicBezTo>
                <a:cubicBezTo>
                  <a:pt x="6" y="16"/>
                  <a:pt x="16" y="6"/>
                  <a:pt x="27" y="4"/>
                </a:cubicBezTo>
                <a:cubicBezTo>
                  <a:pt x="24" y="5"/>
                  <a:pt x="21" y="7"/>
                  <a:pt x="19" y="9"/>
                </a:cubicBezTo>
                <a:cubicBezTo>
                  <a:pt x="21" y="10"/>
                  <a:pt x="21" y="10"/>
                  <a:pt x="21" y="10"/>
                </a:cubicBezTo>
                <a:cubicBezTo>
                  <a:pt x="23" y="7"/>
                  <a:pt x="27" y="5"/>
                  <a:pt x="31" y="5"/>
                </a:cubicBezTo>
                <a:cubicBezTo>
                  <a:pt x="39" y="5"/>
                  <a:pt x="45" y="11"/>
                  <a:pt x="45" y="19"/>
                </a:cubicBezTo>
                <a:cubicBezTo>
                  <a:pt x="45" y="27"/>
                  <a:pt x="39" y="33"/>
                  <a:pt x="31" y="33"/>
                </a:cubicBezTo>
                <a:cubicBezTo>
                  <a:pt x="24" y="33"/>
                  <a:pt x="18" y="27"/>
                  <a:pt x="18" y="19"/>
                </a:cubicBezTo>
                <a:close/>
                <a:moveTo>
                  <a:pt x="36" y="34"/>
                </a:moveTo>
                <a:cubicBezTo>
                  <a:pt x="42" y="32"/>
                  <a:pt x="47" y="26"/>
                  <a:pt x="47" y="19"/>
                </a:cubicBezTo>
                <a:cubicBezTo>
                  <a:pt x="47" y="12"/>
                  <a:pt x="43" y="7"/>
                  <a:pt x="38" y="4"/>
                </a:cubicBezTo>
                <a:cubicBezTo>
                  <a:pt x="47" y="8"/>
                  <a:pt x="53" y="17"/>
                  <a:pt x="55" y="19"/>
                </a:cubicBezTo>
                <a:cubicBezTo>
                  <a:pt x="53" y="22"/>
                  <a:pt x="47" y="32"/>
                  <a:pt x="36" y="34"/>
                </a:cubicBezTo>
                <a:close/>
                <a:moveTo>
                  <a:pt x="40" y="19"/>
                </a:moveTo>
                <a:cubicBezTo>
                  <a:pt x="40" y="24"/>
                  <a:pt x="36" y="28"/>
                  <a:pt x="31" y="28"/>
                </a:cubicBezTo>
                <a:cubicBezTo>
                  <a:pt x="27" y="28"/>
                  <a:pt x="23" y="24"/>
                  <a:pt x="23" y="19"/>
                </a:cubicBezTo>
                <a:cubicBezTo>
                  <a:pt x="31" y="19"/>
                  <a:pt x="31" y="19"/>
                  <a:pt x="31" y="19"/>
                </a:cubicBezTo>
                <a:cubicBezTo>
                  <a:pt x="24" y="14"/>
                  <a:pt x="24" y="14"/>
                  <a:pt x="24" y="14"/>
                </a:cubicBezTo>
                <a:cubicBezTo>
                  <a:pt x="26" y="12"/>
                  <a:pt x="29" y="10"/>
                  <a:pt x="31" y="10"/>
                </a:cubicBezTo>
                <a:cubicBezTo>
                  <a:pt x="36" y="10"/>
                  <a:pt x="40" y="14"/>
                  <a:pt x="40" y="19"/>
                </a:cubicBezTo>
                <a:close/>
              </a:path>
            </a:pathLst>
          </a:custGeom>
          <a:solidFill>
            <a:srgbClr val="6C7F5B"/>
          </a:solidFill>
          <a:ln>
            <a:noFill/>
          </a:ln>
        </p:spPr>
        <p:txBody>
          <a:bodyPr vert="horz" wrap="square" lIns="91412" tIns="45707" rIns="91412" bIns="45707" numCol="1" anchor="t" anchorCtr="0" compatLnSpc="1"/>
          <a:lstStyle/>
          <a:p>
            <a:pPr defTabSz="1218565">
              <a:defRPr/>
            </a:pPr>
            <a:endParaRPr lang="en-US" sz="1800" kern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33" name="Freeform 20"/>
          <p:cNvSpPr>
            <a:spLocks noEditPoints="1"/>
          </p:cNvSpPr>
          <p:nvPr/>
        </p:nvSpPr>
        <p:spPr bwMode="auto">
          <a:xfrm>
            <a:off x="7912735" y="4357370"/>
            <a:ext cx="248285" cy="230505"/>
          </a:xfrm>
          <a:custGeom>
            <a:avLst/>
            <a:gdLst>
              <a:gd name="T0" fmla="*/ 55 w 70"/>
              <a:gd name="T1" fmla="*/ 45 h 65"/>
              <a:gd name="T2" fmla="*/ 55 w 70"/>
              <a:gd name="T3" fmla="*/ 35 h 65"/>
              <a:gd name="T4" fmla="*/ 29 w 70"/>
              <a:gd name="T5" fmla="*/ 25 h 65"/>
              <a:gd name="T6" fmla="*/ 40 w 70"/>
              <a:gd name="T7" fmla="*/ 50 h 65"/>
              <a:gd name="T8" fmla="*/ 49 w 70"/>
              <a:gd name="T9" fmla="*/ 51 h 65"/>
              <a:gd name="T10" fmla="*/ 64 w 70"/>
              <a:gd name="T11" fmla="*/ 65 h 65"/>
              <a:gd name="T12" fmla="*/ 48 w 70"/>
              <a:gd name="T13" fmla="*/ 44 h 65"/>
              <a:gd name="T14" fmla="*/ 28 w 70"/>
              <a:gd name="T15" fmla="*/ 35 h 65"/>
              <a:gd name="T16" fmla="*/ 48 w 70"/>
              <a:gd name="T17" fmla="*/ 27 h 65"/>
              <a:gd name="T18" fmla="*/ 50 w 70"/>
              <a:gd name="T19" fmla="*/ 47 h 65"/>
              <a:gd name="T20" fmla="*/ 51 w 70"/>
              <a:gd name="T21" fmla="*/ 45 h 65"/>
              <a:gd name="T22" fmla="*/ 66 w 70"/>
              <a:gd name="T23" fmla="*/ 61 h 65"/>
              <a:gd name="T24" fmla="*/ 52 w 70"/>
              <a:gd name="T25" fmla="*/ 50 h 65"/>
              <a:gd name="T26" fmla="*/ 53 w 70"/>
              <a:gd name="T27" fmla="*/ 49 h 65"/>
              <a:gd name="T28" fmla="*/ 55 w 70"/>
              <a:gd name="T29" fmla="*/ 48 h 65"/>
              <a:gd name="T30" fmla="*/ 66 w 70"/>
              <a:gd name="T31" fmla="*/ 61 h 65"/>
              <a:gd name="T32" fmla="*/ 34 w 70"/>
              <a:gd name="T33" fmla="*/ 42 h 65"/>
              <a:gd name="T34" fmla="*/ 32 w 70"/>
              <a:gd name="T35" fmla="*/ 43 h 65"/>
              <a:gd name="T36" fmla="*/ 34 w 70"/>
              <a:gd name="T37" fmla="*/ 28 h 65"/>
              <a:gd name="T38" fmla="*/ 39 w 70"/>
              <a:gd name="T39" fmla="*/ 60 h 65"/>
              <a:gd name="T40" fmla="*/ 33 w 70"/>
              <a:gd name="T41" fmla="*/ 60 h 65"/>
              <a:gd name="T42" fmla="*/ 31 w 70"/>
              <a:gd name="T43" fmla="*/ 60 h 65"/>
              <a:gd name="T44" fmla="*/ 28 w 70"/>
              <a:gd name="T45" fmla="*/ 47 h 65"/>
              <a:gd name="T46" fmla="*/ 18 w 70"/>
              <a:gd name="T47" fmla="*/ 33 h 65"/>
              <a:gd name="T48" fmla="*/ 18 w 70"/>
              <a:gd name="T49" fmla="*/ 31 h 65"/>
              <a:gd name="T50" fmla="*/ 31 w 70"/>
              <a:gd name="T51" fmla="*/ 21 h 65"/>
              <a:gd name="T52" fmla="*/ 45 w 70"/>
              <a:gd name="T53" fmla="*/ 19 h 65"/>
              <a:gd name="T54" fmla="*/ 47 w 70"/>
              <a:gd name="T55" fmla="*/ 19 h 65"/>
              <a:gd name="T56" fmla="*/ 56 w 70"/>
              <a:gd name="T57" fmla="*/ 33 h 65"/>
              <a:gd name="T58" fmla="*/ 55 w 70"/>
              <a:gd name="T59" fmla="*/ 43 h 65"/>
              <a:gd name="T60" fmla="*/ 60 w 70"/>
              <a:gd name="T61" fmla="*/ 45 h 65"/>
              <a:gd name="T62" fmla="*/ 32 w 70"/>
              <a:gd name="T63" fmla="*/ 0 h 65"/>
              <a:gd name="T64" fmla="*/ 51 w 70"/>
              <a:gd name="T65" fmla="*/ 57 h 65"/>
              <a:gd name="T66" fmla="*/ 60 w 70"/>
              <a:gd name="T67" fmla="*/ 24 h 65"/>
              <a:gd name="T68" fmla="*/ 60 w 70"/>
              <a:gd name="T69" fmla="*/ 24 h 65"/>
              <a:gd name="T70" fmla="*/ 33 w 70"/>
              <a:gd name="T71" fmla="*/ 15 h 65"/>
              <a:gd name="T72" fmla="*/ 31 w 70"/>
              <a:gd name="T73" fmla="*/ 15 h 65"/>
              <a:gd name="T74" fmla="*/ 25 w 70"/>
              <a:gd name="T75" fmla="*/ 4 h 65"/>
              <a:gd name="T76" fmla="*/ 25 w 70"/>
              <a:gd name="T77" fmla="*/ 4 h 65"/>
              <a:gd name="T78" fmla="*/ 3 w 70"/>
              <a:gd name="T79" fmla="*/ 31 h 65"/>
              <a:gd name="T80" fmla="*/ 17 w 70"/>
              <a:gd name="T81" fmla="*/ 44 h 65"/>
              <a:gd name="T82" fmla="*/ 4 w 70"/>
              <a:gd name="T83" fmla="*/ 39 h 65"/>
              <a:gd name="T84" fmla="*/ 4 w 70"/>
              <a:gd name="T85" fmla="*/ 39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70" h="65">
                <a:moveTo>
                  <a:pt x="68" y="55"/>
                </a:moveTo>
                <a:cubicBezTo>
                  <a:pt x="59" y="47"/>
                  <a:pt x="59" y="47"/>
                  <a:pt x="59" y="47"/>
                </a:cubicBezTo>
                <a:cubicBezTo>
                  <a:pt x="58" y="46"/>
                  <a:pt x="56" y="45"/>
                  <a:pt x="55" y="45"/>
                </a:cubicBezTo>
                <a:cubicBezTo>
                  <a:pt x="54" y="45"/>
                  <a:pt x="54" y="45"/>
                  <a:pt x="54" y="45"/>
                </a:cubicBezTo>
                <a:cubicBezTo>
                  <a:pt x="52" y="44"/>
                  <a:pt x="52" y="44"/>
                  <a:pt x="52" y="44"/>
                </a:cubicBezTo>
                <a:cubicBezTo>
                  <a:pt x="54" y="41"/>
                  <a:pt x="55" y="38"/>
                  <a:pt x="55" y="35"/>
                </a:cubicBezTo>
                <a:cubicBezTo>
                  <a:pt x="55" y="31"/>
                  <a:pt x="53" y="28"/>
                  <a:pt x="50" y="25"/>
                </a:cubicBezTo>
                <a:cubicBezTo>
                  <a:pt x="47" y="22"/>
                  <a:pt x="44" y="21"/>
                  <a:pt x="40" y="21"/>
                </a:cubicBezTo>
                <a:cubicBezTo>
                  <a:pt x="36" y="21"/>
                  <a:pt x="32" y="22"/>
                  <a:pt x="29" y="25"/>
                </a:cubicBezTo>
                <a:cubicBezTo>
                  <a:pt x="26" y="28"/>
                  <a:pt x="25" y="31"/>
                  <a:pt x="25" y="35"/>
                </a:cubicBezTo>
                <a:cubicBezTo>
                  <a:pt x="25" y="39"/>
                  <a:pt x="26" y="43"/>
                  <a:pt x="29" y="46"/>
                </a:cubicBezTo>
                <a:cubicBezTo>
                  <a:pt x="32" y="49"/>
                  <a:pt x="36" y="50"/>
                  <a:pt x="40" y="50"/>
                </a:cubicBezTo>
                <a:cubicBezTo>
                  <a:pt x="43" y="50"/>
                  <a:pt x="46" y="50"/>
                  <a:pt x="48" y="48"/>
                </a:cubicBezTo>
                <a:cubicBezTo>
                  <a:pt x="49" y="49"/>
                  <a:pt x="49" y="49"/>
                  <a:pt x="49" y="49"/>
                </a:cubicBezTo>
                <a:cubicBezTo>
                  <a:pt x="49" y="50"/>
                  <a:pt x="49" y="50"/>
                  <a:pt x="49" y="51"/>
                </a:cubicBezTo>
                <a:cubicBezTo>
                  <a:pt x="49" y="52"/>
                  <a:pt x="50" y="53"/>
                  <a:pt x="51" y="55"/>
                </a:cubicBezTo>
                <a:cubicBezTo>
                  <a:pt x="60" y="63"/>
                  <a:pt x="60" y="63"/>
                  <a:pt x="60" y="63"/>
                </a:cubicBezTo>
                <a:cubicBezTo>
                  <a:pt x="61" y="64"/>
                  <a:pt x="62" y="65"/>
                  <a:pt x="64" y="65"/>
                </a:cubicBezTo>
                <a:cubicBezTo>
                  <a:pt x="65" y="65"/>
                  <a:pt x="67" y="64"/>
                  <a:pt x="68" y="63"/>
                </a:cubicBezTo>
                <a:cubicBezTo>
                  <a:pt x="70" y="61"/>
                  <a:pt x="70" y="58"/>
                  <a:pt x="68" y="55"/>
                </a:cubicBezTo>
                <a:close/>
                <a:moveTo>
                  <a:pt x="48" y="44"/>
                </a:moveTo>
                <a:cubicBezTo>
                  <a:pt x="46" y="46"/>
                  <a:pt x="43" y="47"/>
                  <a:pt x="40" y="47"/>
                </a:cubicBezTo>
                <a:cubicBezTo>
                  <a:pt x="37" y="47"/>
                  <a:pt x="34" y="46"/>
                  <a:pt x="31" y="44"/>
                </a:cubicBezTo>
                <a:cubicBezTo>
                  <a:pt x="29" y="42"/>
                  <a:pt x="28" y="39"/>
                  <a:pt x="28" y="35"/>
                </a:cubicBezTo>
                <a:cubicBezTo>
                  <a:pt x="28" y="32"/>
                  <a:pt x="29" y="29"/>
                  <a:pt x="31" y="27"/>
                </a:cubicBezTo>
                <a:cubicBezTo>
                  <a:pt x="34" y="25"/>
                  <a:pt x="37" y="24"/>
                  <a:pt x="40" y="24"/>
                </a:cubicBezTo>
                <a:cubicBezTo>
                  <a:pt x="43" y="24"/>
                  <a:pt x="46" y="25"/>
                  <a:pt x="48" y="27"/>
                </a:cubicBezTo>
                <a:cubicBezTo>
                  <a:pt x="53" y="32"/>
                  <a:pt x="53" y="39"/>
                  <a:pt x="48" y="44"/>
                </a:cubicBezTo>
                <a:close/>
                <a:moveTo>
                  <a:pt x="51" y="47"/>
                </a:moveTo>
                <a:cubicBezTo>
                  <a:pt x="51" y="47"/>
                  <a:pt x="50" y="47"/>
                  <a:pt x="50" y="47"/>
                </a:cubicBezTo>
                <a:cubicBezTo>
                  <a:pt x="49" y="47"/>
                  <a:pt x="49" y="47"/>
                  <a:pt x="49" y="47"/>
                </a:cubicBezTo>
                <a:cubicBezTo>
                  <a:pt x="50" y="46"/>
                  <a:pt x="50" y="46"/>
                  <a:pt x="50" y="46"/>
                </a:cubicBezTo>
                <a:cubicBezTo>
                  <a:pt x="51" y="46"/>
                  <a:pt x="51" y="45"/>
                  <a:pt x="51" y="45"/>
                </a:cubicBezTo>
                <a:cubicBezTo>
                  <a:pt x="52" y="46"/>
                  <a:pt x="52" y="46"/>
                  <a:pt x="52" y="46"/>
                </a:cubicBezTo>
                <a:cubicBezTo>
                  <a:pt x="51" y="46"/>
                  <a:pt x="51" y="46"/>
                  <a:pt x="51" y="47"/>
                </a:cubicBezTo>
                <a:close/>
                <a:moveTo>
                  <a:pt x="66" y="61"/>
                </a:moveTo>
                <a:cubicBezTo>
                  <a:pt x="65" y="62"/>
                  <a:pt x="63" y="62"/>
                  <a:pt x="62" y="61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2" y="51"/>
                  <a:pt x="52" y="50"/>
                </a:cubicBezTo>
                <a:cubicBezTo>
                  <a:pt x="52" y="50"/>
                  <a:pt x="52" y="50"/>
                  <a:pt x="52" y="50"/>
                </a:cubicBezTo>
                <a:cubicBezTo>
                  <a:pt x="52" y="50"/>
                  <a:pt x="52" y="49"/>
                  <a:pt x="52" y="49"/>
                </a:cubicBezTo>
                <a:cubicBezTo>
                  <a:pt x="53" y="49"/>
                  <a:pt x="53" y="49"/>
                  <a:pt x="53" y="49"/>
                </a:cubicBezTo>
                <a:cubicBezTo>
                  <a:pt x="53" y="48"/>
                  <a:pt x="53" y="48"/>
                  <a:pt x="54" y="48"/>
                </a:cubicBezTo>
                <a:cubicBezTo>
                  <a:pt x="54" y="48"/>
                  <a:pt x="54" y="48"/>
                  <a:pt x="54" y="48"/>
                </a:cubicBezTo>
                <a:cubicBezTo>
                  <a:pt x="54" y="48"/>
                  <a:pt x="54" y="48"/>
                  <a:pt x="55" y="48"/>
                </a:cubicBezTo>
                <a:cubicBezTo>
                  <a:pt x="55" y="48"/>
                  <a:pt x="56" y="48"/>
                  <a:pt x="57" y="49"/>
                </a:cubicBezTo>
                <a:cubicBezTo>
                  <a:pt x="65" y="58"/>
                  <a:pt x="65" y="58"/>
                  <a:pt x="65" y="58"/>
                </a:cubicBezTo>
                <a:cubicBezTo>
                  <a:pt x="66" y="59"/>
                  <a:pt x="67" y="60"/>
                  <a:pt x="66" y="61"/>
                </a:cubicBezTo>
                <a:close/>
                <a:moveTo>
                  <a:pt x="34" y="29"/>
                </a:moveTo>
                <a:cubicBezTo>
                  <a:pt x="32" y="31"/>
                  <a:pt x="31" y="33"/>
                  <a:pt x="31" y="35"/>
                </a:cubicBezTo>
                <a:cubicBezTo>
                  <a:pt x="31" y="38"/>
                  <a:pt x="32" y="40"/>
                  <a:pt x="34" y="42"/>
                </a:cubicBezTo>
                <a:cubicBezTo>
                  <a:pt x="34" y="42"/>
                  <a:pt x="34" y="43"/>
                  <a:pt x="34" y="43"/>
                </a:cubicBezTo>
                <a:cubicBezTo>
                  <a:pt x="33" y="43"/>
                  <a:pt x="33" y="43"/>
                  <a:pt x="33" y="43"/>
                </a:cubicBezTo>
                <a:cubicBezTo>
                  <a:pt x="33" y="43"/>
                  <a:pt x="32" y="43"/>
                  <a:pt x="32" y="43"/>
                </a:cubicBezTo>
                <a:cubicBezTo>
                  <a:pt x="30" y="41"/>
                  <a:pt x="29" y="38"/>
                  <a:pt x="29" y="35"/>
                </a:cubicBezTo>
                <a:cubicBezTo>
                  <a:pt x="29" y="33"/>
                  <a:pt x="30" y="30"/>
                  <a:pt x="32" y="28"/>
                </a:cubicBezTo>
                <a:cubicBezTo>
                  <a:pt x="33" y="28"/>
                  <a:pt x="33" y="28"/>
                  <a:pt x="34" y="28"/>
                </a:cubicBezTo>
                <a:cubicBezTo>
                  <a:pt x="34" y="28"/>
                  <a:pt x="34" y="29"/>
                  <a:pt x="34" y="29"/>
                </a:cubicBezTo>
                <a:close/>
                <a:moveTo>
                  <a:pt x="49" y="55"/>
                </a:moveTo>
                <a:cubicBezTo>
                  <a:pt x="46" y="57"/>
                  <a:pt x="43" y="59"/>
                  <a:pt x="39" y="60"/>
                </a:cubicBezTo>
                <a:cubicBezTo>
                  <a:pt x="41" y="58"/>
                  <a:pt x="43" y="55"/>
                  <a:pt x="45" y="52"/>
                </a:cubicBezTo>
                <a:cubicBezTo>
                  <a:pt x="44" y="52"/>
                  <a:pt x="43" y="52"/>
                  <a:pt x="42" y="52"/>
                </a:cubicBezTo>
                <a:cubicBezTo>
                  <a:pt x="40" y="57"/>
                  <a:pt x="37" y="60"/>
                  <a:pt x="33" y="60"/>
                </a:cubicBezTo>
                <a:cubicBezTo>
                  <a:pt x="33" y="51"/>
                  <a:pt x="33" y="51"/>
                  <a:pt x="33" y="51"/>
                </a:cubicBezTo>
                <a:cubicBezTo>
                  <a:pt x="32" y="51"/>
                  <a:pt x="32" y="50"/>
                  <a:pt x="31" y="50"/>
                </a:cubicBezTo>
                <a:cubicBezTo>
                  <a:pt x="31" y="60"/>
                  <a:pt x="31" y="60"/>
                  <a:pt x="31" y="60"/>
                </a:cubicBezTo>
                <a:cubicBezTo>
                  <a:pt x="26" y="60"/>
                  <a:pt x="22" y="54"/>
                  <a:pt x="20" y="47"/>
                </a:cubicBezTo>
                <a:cubicBezTo>
                  <a:pt x="22" y="47"/>
                  <a:pt x="25" y="48"/>
                  <a:pt x="28" y="48"/>
                </a:cubicBezTo>
                <a:cubicBezTo>
                  <a:pt x="28" y="48"/>
                  <a:pt x="28" y="48"/>
                  <a:pt x="28" y="47"/>
                </a:cubicBezTo>
                <a:cubicBezTo>
                  <a:pt x="27" y="47"/>
                  <a:pt x="27" y="46"/>
                  <a:pt x="26" y="46"/>
                </a:cubicBezTo>
                <a:cubicBezTo>
                  <a:pt x="24" y="45"/>
                  <a:pt x="21" y="45"/>
                  <a:pt x="19" y="44"/>
                </a:cubicBezTo>
                <a:cubicBezTo>
                  <a:pt x="18" y="41"/>
                  <a:pt x="18" y="37"/>
                  <a:pt x="18" y="33"/>
                </a:cubicBezTo>
                <a:cubicBezTo>
                  <a:pt x="23" y="33"/>
                  <a:pt x="23" y="33"/>
                  <a:pt x="23" y="33"/>
                </a:cubicBezTo>
                <a:cubicBezTo>
                  <a:pt x="23" y="32"/>
                  <a:pt x="23" y="31"/>
                  <a:pt x="24" y="31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26"/>
                  <a:pt x="18" y="22"/>
                  <a:pt x="19" y="19"/>
                </a:cubicBezTo>
                <a:cubicBezTo>
                  <a:pt x="23" y="18"/>
                  <a:pt x="27" y="17"/>
                  <a:pt x="31" y="17"/>
                </a:cubicBezTo>
                <a:cubicBezTo>
                  <a:pt x="31" y="21"/>
                  <a:pt x="31" y="21"/>
                  <a:pt x="31" y="21"/>
                </a:cubicBezTo>
                <a:cubicBezTo>
                  <a:pt x="32" y="21"/>
                  <a:pt x="32" y="20"/>
                  <a:pt x="33" y="20"/>
                </a:cubicBezTo>
                <a:cubicBezTo>
                  <a:pt x="33" y="17"/>
                  <a:pt x="33" y="17"/>
                  <a:pt x="33" y="17"/>
                </a:cubicBezTo>
                <a:cubicBezTo>
                  <a:pt x="37" y="17"/>
                  <a:pt x="41" y="18"/>
                  <a:pt x="45" y="19"/>
                </a:cubicBezTo>
                <a:cubicBezTo>
                  <a:pt x="45" y="19"/>
                  <a:pt x="45" y="19"/>
                  <a:pt x="45" y="20"/>
                </a:cubicBezTo>
                <a:cubicBezTo>
                  <a:pt x="46" y="20"/>
                  <a:pt x="47" y="20"/>
                  <a:pt x="48" y="21"/>
                </a:cubicBezTo>
                <a:cubicBezTo>
                  <a:pt x="47" y="20"/>
                  <a:pt x="47" y="20"/>
                  <a:pt x="47" y="19"/>
                </a:cubicBezTo>
                <a:cubicBezTo>
                  <a:pt x="55" y="22"/>
                  <a:pt x="60" y="26"/>
                  <a:pt x="61" y="31"/>
                </a:cubicBezTo>
                <a:cubicBezTo>
                  <a:pt x="56" y="31"/>
                  <a:pt x="56" y="31"/>
                  <a:pt x="56" y="31"/>
                </a:cubicBezTo>
                <a:cubicBezTo>
                  <a:pt x="56" y="31"/>
                  <a:pt x="56" y="32"/>
                  <a:pt x="56" y="33"/>
                </a:cubicBezTo>
                <a:cubicBezTo>
                  <a:pt x="61" y="33"/>
                  <a:pt x="61" y="33"/>
                  <a:pt x="61" y="33"/>
                </a:cubicBezTo>
                <a:cubicBezTo>
                  <a:pt x="61" y="35"/>
                  <a:pt x="59" y="38"/>
                  <a:pt x="56" y="40"/>
                </a:cubicBezTo>
                <a:cubicBezTo>
                  <a:pt x="56" y="41"/>
                  <a:pt x="55" y="42"/>
                  <a:pt x="55" y="43"/>
                </a:cubicBezTo>
                <a:cubicBezTo>
                  <a:pt x="57" y="41"/>
                  <a:pt x="59" y="40"/>
                  <a:pt x="60" y="39"/>
                </a:cubicBezTo>
                <a:cubicBezTo>
                  <a:pt x="60" y="40"/>
                  <a:pt x="59" y="42"/>
                  <a:pt x="58" y="44"/>
                </a:cubicBezTo>
                <a:cubicBezTo>
                  <a:pt x="59" y="44"/>
                  <a:pt x="60" y="45"/>
                  <a:pt x="60" y="45"/>
                </a:cubicBezTo>
                <a:cubicBezTo>
                  <a:pt x="61" y="46"/>
                  <a:pt x="61" y="46"/>
                  <a:pt x="61" y="46"/>
                </a:cubicBezTo>
                <a:cubicBezTo>
                  <a:pt x="63" y="41"/>
                  <a:pt x="64" y="37"/>
                  <a:pt x="64" y="32"/>
                </a:cubicBezTo>
                <a:cubicBezTo>
                  <a:pt x="64" y="14"/>
                  <a:pt x="50" y="0"/>
                  <a:pt x="32" y="0"/>
                </a:cubicBezTo>
                <a:cubicBezTo>
                  <a:pt x="15" y="0"/>
                  <a:pt x="0" y="14"/>
                  <a:pt x="0" y="32"/>
                </a:cubicBezTo>
                <a:cubicBezTo>
                  <a:pt x="0" y="49"/>
                  <a:pt x="15" y="63"/>
                  <a:pt x="32" y="63"/>
                </a:cubicBezTo>
                <a:cubicBezTo>
                  <a:pt x="39" y="63"/>
                  <a:pt x="46" y="61"/>
                  <a:pt x="51" y="57"/>
                </a:cubicBezTo>
                <a:cubicBezTo>
                  <a:pt x="50" y="56"/>
                  <a:pt x="50" y="56"/>
                  <a:pt x="50" y="56"/>
                </a:cubicBezTo>
                <a:cubicBezTo>
                  <a:pt x="49" y="56"/>
                  <a:pt x="49" y="55"/>
                  <a:pt x="49" y="55"/>
                </a:cubicBezTo>
                <a:close/>
                <a:moveTo>
                  <a:pt x="60" y="24"/>
                </a:moveTo>
                <a:cubicBezTo>
                  <a:pt x="57" y="21"/>
                  <a:pt x="53" y="19"/>
                  <a:pt x="47" y="17"/>
                </a:cubicBezTo>
                <a:cubicBezTo>
                  <a:pt x="45" y="11"/>
                  <a:pt x="42" y="6"/>
                  <a:pt x="39" y="4"/>
                </a:cubicBezTo>
                <a:cubicBezTo>
                  <a:pt x="50" y="6"/>
                  <a:pt x="58" y="14"/>
                  <a:pt x="60" y="24"/>
                </a:cubicBezTo>
                <a:close/>
                <a:moveTo>
                  <a:pt x="33" y="3"/>
                </a:moveTo>
                <a:cubicBezTo>
                  <a:pt x="38" y="3"/>
                  <a:pt x="42" y="9"/>
                  <a:pt x="44" y="16"/>
                </a:cubicBezTo>
                <a:cubicBezTo>
                  <a:pt x="41" y="16"/>
                  <a:pt x="37" y="15"/>
                  <a:pt x="33" y="15"/>
                </a:cubicBezTo>
                <a:lnTo>
                  <a:pt x="33" y="3"/>
                </a:lnTo>
                <a:close/>
                <a:moveTo>
                  <a:pt x="31" y="3"/>
                </a:moveTo>
                <a:cubicBezTo>
                  <a:pt x="31" y="15"/>
                  <a:pt x="31" y="15"/>
                  <a:pt x="31" y="15"/>
                </a:cubicBezTo>
                <a:cubicBezTo>
                  <a:pt x="27" y="15"/>
                  <a:pt x="23" y="16"/>
                  <a:pt x="20" y="16"/>
                </a:cubicBezTo>
                <a:cubicBezTo>
                  <a:pt x="22" y="9"/>
                  <a:pt x="26" y="3"/>
                  <a:pt x="31" y="3"/>
                </a:cubicBezTo>
                <a:close/>
                <a:moveTo>
                  <a:pt x="25" y="4"/>
                </a:moveTo>
                <a:cubicBezTo>
                  <a:pt x="22" y="6"/>
                  <a:pt x="19" y="11"/>
                  <a:pt x="18" y="17"/>
                </a:cubicBezTo>
                <a:cubicBezTo>
                  <a:pt x="12" y="19"/>
                  <a:pt x="7" y="21"/>
                  <a:pt x="4" y="24"/>
                </a:cubicBezTo>
                <a:cubicBezTo>
                  <a:pt x="7" y="14"/>
                  <a:pt x="15" y="6"/>
                  <a:pt x="25" y="4"/>
                </a:cubicBezTo>
                <a:close/>
                <a:moveTo>
                  <a:pt x="17" y="19"/>
                </a:moveTo>
                <a:cubicBezTo>
                  <a:pt x="16" y="23"/>
                  <a:pt x="16" y="27"/>
                  <a:pt x="16" y="31"/>
                </a:cubicBezTo>
                <a:cubicBezTo>
                  <a:pt x="3" y="31"/>
                  <a:pt x="3" y="31"/>
                  <a:pt x="3" y="31"/>
                </a:cubicBezTo>
                <a:cubicBezTo>
                  <a:pt x="4" y="26"/>
                  <a:pt x="9" y="22"/>
                  <a:pt x="17" y="19"/>
                </a:cubicBezTo>
                <a:close/>
                <a:moveTo>
                  <a:pt x="16" y="33"/>
                </a:moveTo>
                <a:cubicBezTo>
                  <a:pt x="16" y="37"/>
                  <a:pt x="16" y="40"/>
                  <a:pt x="17" y="44"/>
                </a:cubicBezTo>
                <a:cubicBezTo>
                  <a:pt x="9" y="41"/>
                  <a:pt x="4" y="37"/>
                  <a:pt x="3" y="33"/>
                </a:cubicBezTo>
                <a:lnTo>
                  <a:pt x="16" y="33"/>
                </a:lnTo>
                <a:close/>
                <a:moveTo>
                  <a:pt x="4" y="39"/>
                </a:moveTo>
                <a:cubicBezTo>
                  <a:pt x="7" y="42"/>
                  <a:pt x="12" y="44"/>
                  <a:pt x="18" y="46"/>
                </a:cubicBezTo>
                <a:cubicBezTo>
                  <a:pt x="19" y="52"/>
                  <a:pt x="22" y="57"/>
                  <a:pt x="25" y="60"/>
                </a:cubicBezTo>
                <a:cubicBezTo>
                  <a:pt x="15" y="57"/>
                  <a:pt x="7" y="49"/>
                  <a:pt x="4" y="39"/>
                </a:cubicBezTo>
                <a:close/>
              </a:path>
            </a:pathLst>
          </a:custGeom>
          <a:solidFill>
            <a:srgbClr val="E7E6E6">
              <a:lumMod val="75000"/>
              <a:alpha val="75000"/>
            </a:srgbClr>
          </a:solidFill>
          <a:ln>
            <a:noFill/>
          </a:ln>
        </p:spPr>
        <p:txBody>
          <a:bodyPr vert="horz" wrap="square" lIns="91412" tIns="45707" rIns="91412" bIns="45707" numCol="1" anchor="t" anchorCtr="0" compatLnSpc="1"/>
          <a:lstStyle/>
          <a:p>
            <a:pPr defTabSz="1218565">
              <a:defRPr/>
            </a:pPr>
            <a:endParaRPr lang="en-US" sz="1800" kern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34" name="Freeform 35"/>
          <p:cNvSpPr>
            <a:spLocks noEditPoints="1"/>
          </p:cNvSpPr>
          <p:nvPr/>
        </p:nvSpPr>
        <p:spPr bwMode="auto">
          <a:xfrm>
            <a:off x="6804025" y="3598545"/>
            <a:ext cx="238760" cy="228600"/>
          </a:xfrm>
          <a:custGeom>
            <a:avLst/>
            <a:gdLst>
              <a:gd name="T0" fmla="*/ 44 w 67"/>
              <a:gd name="T1" fmla="*/ 21 h 64"/>
              <a:gd name="T2" fmla="*/ 25 w 67"/>
              <a:gd name="T3" fmla="*/ 19 h 64"/>
              <a:gd name="T4" fmla="*/ 24 w 67"/>
              <a:gd name="T5" fmla="*/ 21 h 64"/>
              <a:gd name="T6" fmla="*/ 16 w 67"/>
              <a:gd name="T7" fmla="*/ 30 h 64"/>
              <a:gd name="T8" fmla="*/ 26 w 67"/>
              <a:gd name="T9" fmla="*/ 36 h 64"/>
              <a:gd name="T10" fmla="*/ 32 w 67"/>
              <a:gd name="T11" fmla="*/ 42 h 64"/>
              <a:gd name="T12" fmla="*/ 26 w 67"/>
              <a:gd name="T13" fmla="*/ 48 h 64"/>
              <a:gd name="T14" fmla="*/ 42 w 67"/>
              <a:gd name="T15" fmla="*/ 48 h 64"/>
              <a:gd name="T16" fmla="*/ 36 w 67"/>
              <a:gd name="T17" fmla="*/ 42 h 64"/>
              <a:gd name="T18" fmla="*/ 42 w 67"/>
              <a:gd name="T19" fmla="*/ 36 h 64"/>
              <a:gd name="T20" fmla="*/ 51 w 67"/>
              <a:gd name="T21" fmla="*/ 30 h 64"/>
              <a:gd name="T22" fmla="*/ 19 w 67"/>
              <a:gd name="T23" fmla="*/ 30 h 64"/>
              <a:gd name="T24" fmla="*/ 24 w 67"/>
              <a:gd name="T25" fmla="*/ 31 h 64"/>
              <a:gd name="T26" fmla="*/ 48 w 67"/>
              <a:gd name="T27" fmla="*/ 30 h 64"/>
              <a:gd name="T28" fmla="*/ 44 w 67"/>
              <a:gd name="T29" fmla="*/ 31 h 64"/>
              <a:gd name="T30" fmla="*/ 48 w 67"/>
              <a:gd name="T31" fmla="*/ 30 h 64"/>
              <a:gd name="T32" fmla="*/ 61 w 67"/>
              <a:gd name="T33" fmla="*/ 20 h 64"/>
              <a:gd name="T34" fmla="*/ 51 w 67"/>
              <a:gd name="T35" fmla="*/ 9 h 64"/>
              <a:gd name="T36" fmla="*/ 43 w 67"/>
              <a:gd name="T37" fmla="*/ 0 h 64"/>
              <a:gd name="T38" fmla="*/ 30 w 67"/>
              <a:gd name="T39" fmla="*/ 2 h 64"/>
              <a:gd name="T40" fmla="*/ 19 w 67"/>
              <a:gd name="T41" fmla="*/ 6 h 64"/>
              <a:gd name="T42" fmla="*/ 7 w 67"/>
              <a:gd name="T43" fmla="*/ 13 h 64"/>
              <a:gd name="T44" fmla="*/ 4 w 67"/>
              <a:gd name="T45" fmla="*/ 26 h 64"/>
              <a:gd name="T46" fmla="*/ 7 w 67"/>
              <a:gd name="T47" fmla="*/ 41 h 64"/>
              <a:gd name="T48" fmla="*/ 13 w 67"/>
              <a:gd name="T49" fmla="*/ 55 h 64"/>
              <a:gd name="T50" fmla="*/ 24 w 67"/>
              <a:gd name="T51" fmla="*/ 64 h 64"/>
              <a:gd name="T52" fmla="*/ 34 w 67"/>
              <a:gd name="T53" fmla="*/ 61 h 64"/>
              <a:gd name="T54" fmla="*/ 44 w 67"/>
              <a:gd name="T55" fmla="*/ 64 h 64"/>
              <a:gd name="T56" fmla="*/ 54 w 67"/>
              <a:gd name="T57" fmla="*/ 55 h 64"/>
              <a:gd name="T58" fmla="*/ 61 w 67"/>
              <a:gd name="T59" fmla="*/ 41 h 64"/>
              <a:gd name="T60" fmla="*/ 63 w 67"/>
              <a:gd name="T61" fmla="*/ 26 h 64"/>
              <a:gd name="T62" fmla="*/ 58 w 67"/>
              <a:gd name="T63" fmla="*/ 19 h 64"/>
              <a:gd name="T64" fmla="*/ 54 w 67"/>
              <a:gd name="T65" fmla="*/ 13 h 64"/>
              <a:gd name="T66" fmla="*/ 46 w 67"/>
              <a:gd name="T67" fmla="*/ 7 h 64"/>
              <a:gd name="T68" fmla="*/ 39 w 67"/>
              <a:gd name="T69" fmla="*/ 5 h 64"/>
              <a:gd name="T70" fmla="*/ 29 w 67"/>
              <a:gd name="T71" fmla="*/ 5 h 64"/>
              <a:gd name="T72" fmla="*/ 22 w 67"/>
              <a:gd name="T73" fmla="*/ 7 h 64"/>
              <a:gd name="T74" fmla="*/ 18 w 67"/>
              <a:gd name="T75" fmla="*/ 12 h 64"/>
              <a:gd name="T76" fmla="*/ 9 w 67"/>
              <a:gd name="T77" fmla="*/ 14 h 64"/>
              <a:gd name="T78" fmla="*/ 6 w 67"/>
              <a:gd name="T79" fmla="*/ 28 h 64"/>
              <a:gd name="T80" fmla="*/ 9 w 67"/>
              <a:gd name="T81" fmla="*/ 40 h 64"/>
              <a:gd name="T82" fmla="*/ 9 w 67"/>
              <a:gd name="T83" fmla="*/ 50 h 64"/>
              <a:gd name="T84" fmla="*/ 18 w 67"/>
              <a:gd name="T85" fmla="*/ 53 h 64"/>
              <a:gd name="T86" fmla="*/ 24 w 67"/>
              <a:gd name="T87" fmla="*/ 61 h 64"/>
              <a:gd name="T88" fmla="*/ 33 w 67"/>
              <a:gd name="T89" fmla="*/ 58 h 64"/>
              <a:gd name="T90" fmla="*/ 43 w 67"/>
              <a:gd name="T91" fmla="*/ 61 h 64"/>
              <a:gd name="T92" fmla="*/ 48 w 67"/>
              <a:gd name="T93" fmla="*/ 53 h 64"/>
              <a:gd name="T94" fmla="*/ 10 w 67"/>
              <a:gd name="T95" fmla="*/ 32 h 64"/>
              <a:gd name="T96" fmla="*/ 34 w 67"/>
              <a:gd name="T97" fmla="*/ 56 h 64"/>
              <a:gd name="T98" fmla="*/ 49 w 67"/>
              <a:gd name="T99" fmla="*/ 53 h 64"/>
              <a:gd name="T100" fmla="*/ 58 w 67"/>
              <a:gd name="T101" fmla="*/ 50 h 64"/>
              <a:gd name="T102" fmla="*/ 60 w 67"/>
              <a:gd name="T103" fmla="*/ 32 h 64"/>
              <a:gd name="T104" fmla="*/ 64 w 67"/>
              <a:gd name="T105" fmla="*/ 32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67" h="64">
                <a:moveTo>
                  <a:pt x="51" y="23"/>
                </a:moveTo>
                <a:cubicBezTo>
                  <a:pt x="51" y="22"/>
                  <a:pt x="51" y="21"/>
                  <a:pt x="50" y="21"/>
                </a:cubicBezTo>
                <a:cubicBezTo>
                  <a:pt x="44" y="21"/>
                  <a:pt x="44" y="21"/>
                  <a:pt x="44" y="21"/>
                </a:cubicBezTo>
                <a:cubicBezTo>
                  <a:pt x="44" y="20"/>
                  <a:pt x="44" y="20"/>
                  <a:pt x="44" y="20"/>
                </a:cubicBezTo>
                <a:cubicBezTo>
                  <a:pt x="44" y="20"/>
                  <a:pt x="44" y="19"/>
                  <a:pt x="43" y="19"/>
                </a:cubicBezTo>
                <a:cubicBezTo>
                  <a:pt x="25" y="19"/>
                  <a:pt x="25" y="19"/>
                  <a:pt x="25" y="19"/>
                </a:cubicBezTo>
                <a:cubicBezTo>
                  <a:pt x="24" y="19"/>
                  <a:pt x="24" y="19"/>
                  <a:pt x="24" y="19"/>
                </a:cubicBezTo>
                <a:cubicBezTo>
                  <a:pt x="24" y="20"/>
                  <a:pt x="24" y="20"/>
                  <a:pt x="24" y="20"/>
                </a:cubicBezTo>
                <a:cubicBezTo>
                  <a:pt x="24" y="21"/>
                  <a:pt x="24" y="21"/>
                  <a:pt x="24" y="21"/>
                </a:cubicBezTo>
                <a:cubicBezTo>
                  <a:pt x="18" y="21"/>
                  <a:pt x="18" y="21"/>
                  <a:pt x="18" y="21"/>
                </a:cubicBezTo>
                <a:cubicBezTo>
                  <a:pt x="17" y="21"/>
                  <a:pt x="16" y="22"/>
                  <a:pt x="16" y="23"/>
                </a:cubicBezTo>
                <a:cubicBezTo>
                  <a:pt x="16" y="30"/>
                  <a:pt x="16" y="30"/>
                  <a:pt x="16" y="30"/>
                </a:cubicBezTo>
                <a:cubicBezTo>
                  <a:pt x="16" y="33"/>
                  <a:pt x="20" y="35"/>
                  <a:pt x="22" y="37"/>
                </a:cubicBezTo>
                <a:cubicBezTo>
                  <a:pt x="23" y="37"/>
                  <a:pt x="23" y="37"/>
                  <a:pt x="23" y="37"/>
                </a:cubicBezTo>
                <a:cubicBezTo>
                  <a:pt x="24" y="37"/>
                  <a:pt x="25" y="37"/>
                  <a:pt x="26" y="36"/>
                </a:cubicBezTo>
                <a:cubicBezTo>
                  <a:pt x="27" y="37"/>
                  <a:pt x="28" y="38"/>
                  <a:pt x="30" y="39"/>
                </a:cubicBezTo>
                <a:cubicBezTo>
                  <a:pt x="30" y="39"/>
                  <a:pt x="31" y="39"/>
                  <a:pt x="31" y="40"/>
                </a:cubicBezTo>
                <a:cubicBezTo>
                  <a:pt x="31" y="40"/>
                  <a:pt x="32" y="41"/>
                  <a:pt x="32" y="42"/>
                </a:cubicBezTo>
                <a:cubicBezTo>
                  <a:pt x="32" y="45"/>
                  <a:pt x="30" y="46"/>
                  <a:pt x="30" y="46"/>
                </a:cubicBezTo>
                <a:cubicBezTo>
                  <a:pt x="30" y="46"/>
                  <a:pt x="28" y="47"/>
                  <a:pt x="26" y="47"/>
                </a:cubicBezTo>
                <a:cubicBezTo>
                  <a:pt x="26" y="47"/>
                  <a:pt x="26" y="48"/>
                  <a:pt x="26" y="48"/>
                </a:cubicBezTo>
                <a:cubicBezTo>
                  <a:pt x="26" y="49"/>
                  <a:pt x="26" y="49"/>
                  <a:pt x="27" y="49"/>
                </a:cubicBezTo>
                <a:cubicBezTo>
                  <a:pt x="41" y="49"/>
                  <a:pt x="41" y="49"/>
                  <a:pt x="41" y="49"/>
                </a:cubicBezTo>
                <a:cubicBezTo>
                  <a:pt x="42" y="49"/>
                  <a:pt x="42" y="49"/>
                  <a:pt x="42" y="48"/>
                </a:cubicBezTo>
                <a:cubicBezTo>
                  <a:pt x="42" y="48"/>
                  <a:pt x="42" y="47"/>
                  <a:pt x="42" y="47"/>
                </a:cubicBezTo>
                <a:cubicBezTo>
                  <a:pt x="40" y="47"/>
                  <a:pt x="38" y="46"/>
                  <a:pt x="38" y="46"/>
                </a:cubicBezTo>
                <a:cubicBezTo>
                  <a:pt x="37" y="46"/>
                  <a:pt x="36" y="45"/>
                  <a:pt x="36" y="42"/>
                </a:cubicBezTo>
                <a:cubicBezTo>
                  <a:pt x="36" y="41"/>
                  <a:pt x="37" y="40"/>
                  <a:pt x="37" y="39"/>
                </a:cubicBezTo>
                <a:cubicBezTo>
                  <a:pt x="37" y="39"/>
                  <a:pt x="38" y="39"/>
                  <a:pt x="38" y="39"/>
                </a:cubicBezTo>
                <a:cubicBezTo>
                  <a:pt x="40" y="38"/>
                  <a:pt x="41" y="37"/>
                  <a:pt x="42" y="36"/>
                </a:cubicBezTo>
                <a:cubicBezTo>
                  <a:pt x="43" y="37"/>
                  <a:pt x="44" y="37"/>
                  <a:pt x="44" y="37"/>
                </a:cubicBezTo>
                <a:cubicBezTo>
                  <a:pt x="45" y="37"/>
                  <a:pt x="45" y="37"/>
                  <a:pt x="46" y="37"/>
                </a:cubicBezTo>
                <a:cubicBezTo>
                  <a:pt x="48" y="35"/>
                  <a:pt x="51" y="33"/>
                  <a:pt x="51" y="30"/>
                </a:cubicBezTo>
                <a:lnTo>
                  <a:pt x="51" y="23"/>
                </a:lnTo>
                <a:close/>
                <a:moveTo>
                  <a:pt x="23" y="34"/>
                </a:moveTo>
                <a:cubicBezTo>
                  <a:pt x="19" y="31"/>
                  <a:pt x="19" y="30"/>
                  <a:pt x="19" y="30"/>
                </a:cubicBezTo>
                <a:cubicBezTo>
                  <a:pt x="19" y="24"/>
                  <a:pt x="19" y="24"/>
                  <a:pt x="19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2"/>
                  <a:pt x="24" y="33"/>
                  <a:pt x="24" y="33"/>
                </a:cubicBezTo>
                <a:cubicBezTo>
                  <a:pt x="24" y="34"/>
                  <a:pt x="24" y="34"/>
                  <a:pt x="23" y="34"/>
                </a:cubicBezTo>
                <a:close/>
                <a:moveTo>
                  <a:pt x="48" y="30"/>
                </a:moveTo>
                <a:cubicBezTo>
                  <a:pt x="48" y="30"/>
                  <a:pt x="48" y="31"/>
                  <a:pt x="44" y="34"/>
                </a:cubicBezTo>
                <a:cubicBezTo>
                  <a:pt x="44" y="34"/>
                  <a:pt x="44" y="34"/>
                  <a:pt x="44" y="33"/>
                </a:cubicBezTo>
                <a:cubicBezTo>
                  <a:pt x="44" y="33"/>
                  <a:pt x="44" y="32"/>
                  <a:pt x="44" y="31"/>
                </a:cubicBezTo>
                <a:cubicBezTo>
                  <a:pt x="44" y="24"/>
                  <a:pt x="44" y="24"/>
                  <a:pt x="44" y="24"/>
                </a:cubicBezTo>
                <a:cubicBezTo>
                  <a:pt x="48" y="24"/>
                  <a:pt x="48" y="24"/>
                  <a:pt x="48" y="24"/>
                </a:cubicBezTo>
                <a:lnTo>
                  <a:pt x="48" y="30"/>
                </a:lnTo>
                <a:close/>
                <a:moveTo>
                  <a:pt x="63" y="26"/>
                </a:moveTo>
                <a:cubicBezTo>
                  <a:pt x="62" y="25"/>
                  <a:pt x="61" y="24"/>
                  <a:pt x="61" y="24"/>
                </a:cubicBezTo>
                <a:cubicBezTo>
                  <a:pt x="61" y="23"/>
                  <a:pt x="61" y="21"/>
                  <a:pt x="61" y="20"/>
                </a:cubicBezTo>
                <a:cubicBezTo>
                  <a:pt x="62" y="17"/>
                  <a:pt x="62" y="15"/>
                  <a:pt x="61" y="13"/>
                </a:cubicBezTo>
                <a:cubicBezTo>
                  <a:pt x="59" y="11"/>
                  <a:pt x="57" y="10"/>
                  <a:pt x="54" y="10"/>
                </a:cubicBezTo>
                <a:cubicBezTo>
                  <a:pt x="53" y="10"/>
                  <a:pt x="51" y="10"/>
                  <a:pt x="51" y="9"/>
                </a:cubicBezTo>
                <a:cubicBezTo>
                  <a:pt x="50" y="9"/>
                  <a:pt x="49" y="7"/>
                  <a:pt x="49" y="6"/>
                </a:cubicBezTo>
                <a:cubicBezTo>
                  <a:pt x="48" y="4"/>
                  <a:pt x="47" y="1"/>
                  <a:pt x="44" y="1"/>
                </a:cubicBezTo>
                <a:cubicBezTo>
                  <a:pt x="44" y="0"/>
                  <a:pt x="43" y="0"/>
                  <a:pt x="43" y="0"/>
                </a:cubicBezTo>
                <a:cubicBezTo>
                  <a:pt x="41" y="0"/>
                  <a:pt x="39" y="1"/>
                  <a:pt x="37" y="2"/>
                </a:cubicBezTo>
                <a:cubicBezTo>
                  <a:pt x="36" y="3"/>
                  <a:pt x="35" y="4"/>
                  <a:pt x="34" y="4"/>
                </a:cubicBezTo>
                <a:cubicBezTo>
                  <a:pt x="33" y="4"/>
                  <a:pt x="32" y="3"/>
                  <a:pt x="30" y="2"/>
                </a:cubicBezTo>
                <a:cubicBezTo>
                  <a:pt x="29" y="1"/>
                  <a:pt x="27" y="0"/>
                  <a:pt x="25" y="0"/>
                </a:cubicBezTo>
                <a:cubicBezTo>
                  <a:pt x="25" y="0"/>
                  <a:pt x="24" y="0"/>
                  <a:pt x="24" y="1"/>
                </a:cubicBezTo>
                <a:cubicBezTo>
                  <a:pt x="21" y="1"/>
                  <a:pt x="20" y="4"/>
                  <a:pt x="19" y="6"/>
                </a:cubicBezTo>
                <a:cubicBezTo>
                  <a:pt x="18" y="7"/>
                  <a:pt x="18" y="9"/>
                  <a:pt x="17" y="9"/>
                </a:cubicBezTo>
                <a:cubicBezTo>
                  <a:pt x="16" y="10"/>
                  <a:pt x="15" y="10"/>
                  <a:pt x="13" y="10"/>
                </a:cubicBezTo>
                <a:cubicBezTo>
                  <a:pt x="11" y="10"/>
                  <a:pt x="8" y="11"/>
                  <a:pt x="7" y="13"/>
                </a:cubicBezTo>
                <a:cubicBezTo>
                  <a:pt x="5" y="15"/>
                  <a:pt x="6" y="17"/>
                  <a:pt x="6" y="20"/>
                </a:cubicBezTo>
                <a:cubicBezTo>
                  <a:pt x="7" y="21"/>
                  <a:pt x="7" y="23"/>
                  <a:pt x="7" y="24"/>
                </a:cubicBezTo>
                <a:cubicBezTo>
                  <a:pt x="7" y="24"/>
                  <a:pt x="5" y="25"/>
                  <a:pt x="4" y="26"/>
                </a:cubicBezTo>
                <a:cubicBezTo>
                  <a:pt x="3" y="28"/>
                  <a:pt x="0" y="30"/>
                  <a:pt x="0" y="32"/>
                </a:cubicBezTo>
                <a:cubicBezTo>
                  <a:pt x="0" y="35"/>
                  <a:pt x="3" y="37"/>
                  <a:pt x="4" y="38"/>
                </a:cubicBezTo>
                <a:cubicBezTo>
                  <a:pt x="5" y="39"/>
                  <a:pt x="7" y="40"/>
                  <a:pt x="7" y="41"/>
                </a:cubicBezTo>
                <a:cubicBezTo>
                  <a:pt x="7" y="42"/>
                  <a:pt x="7" y="44"/>
                  <a:pt x="6" y="45"/>
                </a:cubicBezTo>
                <a:cubicBezTo>
                  <a:pt x="6" y="47"/>
                  <a:pt x="5" y="50"/>
                  <a:pt x="7" y="52"/>
                </a:cubicBezTo>
                <a:cubicBezTo>
                  <a:pt x="8" y="54"/>
                  <a:pt x="11" y="54"/>
                  <a:pt x="13" y="55"/>
                </a:cubicBezTo>
                <a:cubicBezTo>
                  <a:pt x="15" y="55"/>
                  <a:pt x="16" y="55"/>
                  <a:pt x="17" y="55"/>
                </a:cubicBezTo>
                <a:cubicBezTo>
                  <a:pt x="18" y="56"/>
                  <a:pt x="18" y="57"/>
                  <a:pt x="19" y="59"/>
                </a:cubicBezTo>
                <a:cubicBezTo>
                  <a:pt x="20" y="61"/>
                  <a:pt x="21" y="63"/>
                  <a:pt x="24" y="64"/>
                </a:cubicBezTo>
                <a:cubicBezTo>
                  <a:pt x="24" y="64"/>
                  <a:pt x="25" y="64"/>
                  <a:pt x="25" y="64"/>
                </a:cubicBezTo>
                <a:cubicBezTo>
                  <a:pt x="27" y="64"/>
                  <a:pt x="29" y="63"/>
                  <a:pt x="30" y="62"/>
                </a:cubicBezTo>
                <a:cubicBezTo>
                  <a:pt x="32" y="62"/>
                  <a:pt x="33" y="61"/>
                  <a:pt x="34" y="61"/>
                </a:cubicBezTo>
                <a:cubicBezTo>
                  <a:pt x="35" y="61"/>
                  <a:pt x="36" y="62"/>
                  <a:pt x="37" y="62"/>
                </a:cubicBezTo>
                <a:cubicBezTo>
                  <a:pt x="39" y="63"/>
                  <a:pt x="41" y="64"/>
                  <a:pt x="43" y="64"/>
                </a:cubicBezTo>
                <a:cubicBezTo>
                  <a:pt x="43" y="64"/>
                  <a:pt x="44" y="64"/>
                  <a:pt x="44" y="64"/>
                </a:cubicBezTo>
                <a:cubicBezTo>
                  <a:pt x="47" y="63"/>
                  <a:pt x="48" y="61"/>
                  <a:pt x="49" y="59"/>
                </a:cubicBezTo>
                <a:cubicBezTo>
                  <a:pt x="49" y="57"/>
                  <a:pt x="50" y="56"/>
                  <a:pt x="51" y="55"/>
                </a:cubicBezTo>
                <a:cubicBezTo>
                  <a:pt x="51" y="55"/>
                  <a:pt x="53" y="55"/>
                  <a:pt x="54" y="55"/>
                </a:cubicBezTo>
                <a:cubicBezTo>
                  <a:pt x="57" y="54"/>
                  <a:pt x="59" y="54"/>
                  <a:pt x="61" y="52"/>
                </a:cubicBezTo>
                <a:cubicBezTo>
                  <a:pt x="62" y="50"/>
                  <a:pt x="62" y="47"/>
                  <a:pt x="61" y="45"/>
                </a:cubicBezTo>
                <a:cubicBezTo>
                  <a:pt x="61" y="44"/>
                  <a:pt x="61" y="42"/>
                  <a:pt x="61" y="41"/>
                </a:cubicBezTo>
                <a:cubicBezTo>
                  <a:pt x="61" y="40"/>
                  <a:pt x="62" y="39"/>
                  <a:pt x="63" y="38"/>
                </a:cubicBezTo>
                <a:cubicBezTo>
                  <a:pt x="65" y="37"/>
                  <a:pt x="67" y="35"/>
                  <a:pt x="67" y="32"/>
                </a:cubicBezTo>
                <a:cubicBezTo>
                  <a:pt x="67" y="30"/>
                  <a:pt x="65" y="28"/>
                  <a:pt x="63" y="26"/>
                </a:cubicBezTo>
                <a:close/>
                <a:moveTo>
                  <a:pt x="54" y="13"/>
                </a:moveTo>
                <a:cubicBezTo>
                  <a:pt x="56" y="13"/>
                  <a:pt x="58" y="13"/>
                  <a:pt x="58" y="14"/>
                </a:cubicBezTo>
                <a:cubicBezTo>
                  <a:pt x="59" y="15"/>
                  <a:pt x="59" y="17"/>
                  <a:pt x="58" y="19"/>
                </a:cubicBezTo>
                <a:cubicBezTo>
                  <a:pt x="58" y="21"/>
                  <a:pt x="58" y="22"/>
                  <a:pt x="58" y="24"/>
                </a:cubicBezTo>
                <a:cubicBezTo>
                  <a:pt x="56" y="19"/>
                  <a:pt x="53" y="15"/>
                  <a:pt x="49" y="12"/>
                </a:cubicBezTo>
                <a:cubicBezTo>
                  <a:pt x="51" y="13"/>
                  <a:pt x="52" y="13"/>
                  <a:pt x="54" y="13"/>
                </a:cubicBezTo>
                <a:close/>
                <a:moveTo>
                  <a:pt x="39" y="5"/>
                </a:moveTo>
                <a:cubicBezTo>
                  <a:pt x="41" y="4"/>
                  <a:pt x="42" y="3"/>
                  <a:pt x="43" y="3"/>
                </a:cubicBezTo>
                <a:cubicBezTo>
                  <a:pt x="44" y="4"/>
                  <a:pt x="45" y="6"/>
                  <a:pt x="46" y="7"/>
                </a:cubicBezTo>
                <a:cubicBezTo>
                  <a:pt x="47" y="9"/>
                  <a:pt x="47" y="10"/>
                  <a:pt x="48" y="11"/>
                </a:cubicBezTo>
                <a:cubicBezTo>
                  <a:pt x="44" y="8"/>
                  <a:pt x="40" y="7"/>
                  <a:pt x="35" y="7"/>
                </a:cubicBezTo>
                <a:cubicBezTo>
                  <a:pt x="36" y="6"/>
                  <a:pt x="38" y="6"/>
                  <a:pt x="39" y="5"/>
                </a:cubicBezTo>
                <a:close/>
                <a:moveTo>
                  <a:pt x="22" y="7"/>
                </a:moveTo>
                <a:cubicBezTo>
                  <a:pt x="22" y="6"/>
                  <a:pt x="23" y="4"/>
                  <a:pt x="24" y="3"/>
                </a:cubicBezTo>
                <a:cubicBezTo>
                  <a:pt x="26" y="3"/>
                  <a:pt x="27" y="4"/>
                  <a:pt x="29" y="5"/>
                </a:cubicBezTo>
                <a:cubicBezTo>
                  <a:pt x="30" y="6"/>
                  <a:pt x="32" y="6"/>
                  <a:pt x="33" y="7"/>
                </a:cubicBezTo>
                <a:cubicBezTo>
                  <a:pt x="28" y="7"/>
                  <a:pt x="23" y="8"/>
                  <a:pt x="19" y="11"/>
                </a:cubicBezTo>
                <a:cubicBezTo>
                  <a:pt x="20" y="10"/>
                  <a:pt x="21" y="9"/>
                  <a:pt x="22" y="7"/>
                </a:cubicBezTo>
                <a:close/>
                <a:moveTo>
                  <a:pt x="9" y="14"/>
                </a:moveTo>
                <a:cubicBezTo>
                  <a:pt x="10" y="13"/>
                  <a:pt x="12" y="13"/>
                  <a:pt x="14" y="13"/>
                </a:cubicBezTo>
                <a:cubicBezTo>
                  <a:pt x="15" y="13"/>
                  <a:pt x="17" y="13"/>
                  <a:pt x="18" y="12"/>
                </a:cubicBezTo>
                <a:cubicBezTo>
                  <a:pt x="14" y="15"/>
                  <a:pt x="11" y="19"/>
                  <a:pt x="10" y="24"/>
                </a:cubicBezTo>
                <a:cubicBezTo>
                  <a:pt x="10" y="22"/>
                  <a:pt x="10" y="21"/>
                  <a:pt x="9" y="19"/>
                </a:cubicBezTo>
                <a:cubicBezTo>
                  <a:pt x="9" y="17"/>
                  <a:pt x="9" y="15"/>
                  <a:pt x="9" y="14"/>
                </a:cubicBezTo>
                <a:close/>
                <a:moveTo>
                  <a:pt x="6" y="36"/>
                </a:moveTo>
                <a:cubicBezTo>
                  <a:pt x="5" y="35"/>
                  <a:pt x="3" y="34"/>
                  <a:pt x="3" y="32"/>
                </a:cubicBezTo>
                <a:cubicBezTo>
                  <a:pt x="3" y="31"/>
                  <a:pt x="5" y="30"/>
                  <a:pt x="6" y="28"/>
                </a:cubicBezTo>
                <a:cubicBezTo>
                  <a:pt x="8" y="27"/>
                  <a:pt x="9" y="26"/>
                  <a:pt x="9" y="25"/>
                </a:cubicBezTo>
                <a:cubicBezTo>
                  <a:pt x="9" y="27"/>
                  <a:pt x="8" y="30"/>
                  <a:pt x="8" y="32"/>
                </a:cubicBezTo>
                <a:cubicBezTo>
                  <a:pt x="8" y="35"/>
                  <a:pt x="9" y="37"/>
                  <a:pt x="9" y="40"/>
                </a:cubicBezTo>
                <a:cubicBezTo>
                  <a:pt x="9" y="38"/>
                  <a:pt x="8" y="37"/>
                  <a:pt x="6" y="36"/>
                </a:cubicBezTo>
                <a:close/>
                <a:moveTo>
                  <a:pt x="14" y="52"/>
                </a:moveTo>
                <a:cubicBezTo>
                  <a:pt x="12" y="51"/>
                  <a:pt x="10" y="51"/>
                  <a:pt x="9" y="50"/>
                </a:cubicBezTo>
                <a:cubicBezTo>
                  <a:pt x="9" y="49"/>
                  <a:pt x="9" y="47"/>
                  <a:pt x="9" y="46"/>
                </a:cubicBezTo>
                <a:cubicBezTo>
                  <a:pt x="10" y="44"/>
                  <a:pt x="10" y="42"/>
                  <a:pt x="10" y="41"/>
                </a:cubicBezTo>
                <a:cubicBezTo>
                  <a:pt x="11" y="46"/>
                  <a:pt x="14" y="50"/>
                  <a:pt x="18" y="53"/>
                </a:cubicBezTo>
                <a:cubicBezTo>
                  <a:pt x="17" y="52"/>
                  <a:pt x="15" y="52"/>
                  <a:pt x="14" y="52"/>
                </a:cubicBezTo>
                <a:close/>
                <a:moveTo>
                  <a:pt x="29" y="60"/>
                </a:moveTo>
                <a:cubicBezTo>
                  <a:pt x="27" y="61"/>
                  <a:pt x="26" y="62"/>
                  <a:pt x="24" y="61"/>
                </a:cubicBezTo>
                <a:cubicBezTo>
                  <a:pt x="23" y="61"/>
                  <a:pt x="22" y="59"/>
                  <a:pt x="22" y="57"/>
                </a:cubicBezTo>
                <a:cubicBezTo>
                  <a:pt x="21" y="56"/>
                  <a:pt x="20" y="54"/>
                  <a:pt x="19" y="53"/>
                </a:cubicBezTo>
                <a:cubicBezTo>
                  <a:pt x="23" y="56"/>
                  <a:pt x="28" y="58"/>
                  <a:pt x="33" y="58"/>
                </a:cubicBezTo>
                <a:cubicBezTo>
                  <a:pt x="32" y="58"/>
                  <a:pt x="30" y="59"/>
                  <a:pt x="29" y="60"/>
                </a:cubicBezTo>
                <a:close/>
                <a:moveTo>
                  <a:pt x="46" y="57"/>
                </a:moveTo>
                <a:cubicBezTo>
                  <a:pt x="45" y="59"/>
                  <a:pt x="44" y="61"/>
                  <a:pt x="43" y="61"/>
                </a:cubicBezTo>
                <a:cubicBezTo>
                  <a:pt x="42" y="62"/>
                  <a:pt x="41" y="61"/>
                  <a:pt x="39" y="60"/>
                </a:cubicBezTo>
                <a:cubicBezTo>
                  <a:pt x="37" y="59"/>
                  <a:pt x="36" y="58"/>
                  <a:pt x="35" y="58"/>
                </a:cubicBezTo>
                <a:cubicBezTo>
                  <a:pt x="40" y="58"/>
                  <a:pt x="44" y="56"/>
                  <a:pt x="48" y="53"/>
                </a:cubicBezTo>
                <a:cubicBezTo>
                  <a:pt x="47" y="54"/>
                  <a:pt x="47" y="56"/>
                  <a:pt x="46" y="57"/>
                </a:cubicBezTo>
                <a:close/>
                <a:moveTo>
                  <a:pt x="34" y="56"/>
                </a:moveTo>
                <a:cubicBezTo>
                  <a:pt x="21" y="56"/>
                  <a:pt x="10" y="45"/>
                  <a:pt x="10" y="32"/>
                </a:cubicBezTo>
                <a:cubicBezTo>
                  <a:pt x="10" y="19"/>
                  <a:pt x="21" y="9"/>
                  <a:pt x="34" y="9"/>
                </a:cubicBezTo>
                <a:cubicBezTo>
                  <a:pt x="47" y="9"/>
                  <a:pt x="58" y="19"/>
                  <a:pt x="58" y="32"/>
                </a:cubicBezTo>
                <a:cubicBezTo>
                  <a:pt x="58" y="45"/>
                  <a:pt x="47" y="56"/>
                  <a:pt x="34" y="56"/>
                </a:cubicBezTo>
                <a:close/>
                <a:moveTo>
                  <a:pt x="58" y="50"/>
                </a:moveTo>
                <a:cubicBezTo>
                  <a:pt x="58" y="51"/>
                  <a:pt x="56" y="51"/>
                  <a:pt x="54" y="52"/>
                </a:cubicBezTo>
                <a:cubicBezTo>
                  <a:pt x="52" y="52"/>
                  <a:pt x="51" y="52"/>
                  <a:pt x="49" y="53"/>
                </a:cubicBezTo>
                <a:cubicBezTo>
                  <a:pt x="53" y="50"/>
                  <a:pt x="56" y="46"/>
                  <a:pt x="58" y="41"/>
                </a:cubicBezTo>
                <a:cubicBezTo>
                  <a:pt x="58" y="42"/>
                  <a:pt x="58" y="44"/>
                  <a:pt x="58" y="46"/>
                </a:cubicBezTo>
                <a:cubicBezTo>
                  <a:pt x="59" y="47"/>
                  <a:pt x="59" y="49"/>
                  <a:pt x="58" y="50"/>
                </a:cubicBezTo>
                <a:close/>
                <a:moveTo>
                  <a:pt x="61" y="36"/>
                </a:moveTo>
                <a:cubicBezTo>
                  <a:pt x="60" y="37"/>
                  <a:pt x="59" y="38"/>
                  <a:pt x="58" y="40"/>
                </a:cubicBezTo>
                <a:cubicBezTo>
                  <a:pt x="59" y="37"/>
                  <a:pt x="60" y="35"/>
                  <a:pt x="60" y="32"/>
                </a:cubicBezTo>
                <a:cubicBezTo>
                  <a:pt x="60" y="30"/>
                  <a:pt x="59" y="27"/>
                  <a:pt x="58" y="25"/>
                </a:cubicBezTo>
                <a:cubicBezTo>
                  <a:pt x="59" y="26"/>
                  <a:pt x="60" y="27"/>
                  <a:pt x="61" y="28"/>
                </a:cubicBezTo>
                <a:cubicBezTo>
                  <a:pt x="63" y="30"/>
                  <a:pt x="64" y="31"/>
                  <a:pt x="64" y="32"/>
                </a:cubicBezTo>
                <a:cubicBezTo>
                  <a:pt x="64" y="34"/>
                  <a:pt x="63" y="35"/>
                  <a:pt x="61" y="36"/>
                </a:cubicBezTo>
                <a:close/>
              </a:path>
            </a:pathLst>
          </a:custGeom>
          <a:solidFill>
            <a:srgbClr val="E7E6E6">
              <a:lumMod val="75000"/>
              <a:alpha val="75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12" tIns="45707" rIns="91412" bIns="45707" numCol="1" anchor="t" anchorCtr="0" compatLnSpc="1"/>
          <a:lstStyle/>
          <a:p>
            <a:pPr defTabSz="1218565">
              <a:defRPr/>
            </a:pPr>
            <a:endParaRPr lang="en-US" sz="1800" kern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35" name="Freeform 38"/>
          <p:cNvSpPr>
            <a:spLocks noEditPoints="1"/>
          </p:cNvSpPr>
          <p:nvPr/>
        </p:nvSpPr>
        <p:spPr bwMode="auto">
          <a:xfrm>
            <a:off x="8556625" y="2695575"/>
            <a:ext cx="301625" cy="268605"/>
          </a:xfrm>
          <a:custGeom>
            <a:avLst/>
            <a:gdLst>
              <a:gd name="T0" fmla="*/ 63 w 65"/>
              <a:gd name="T1" fmla="*/ 24 h 58"/>
              <a:gd name="T2" fmla="*/ 49 w 65"/>
              <a:gd name="T3" fmla="*/ 22 h 58"/>
              <a:gd name="T4" fmla="*/ 42 w 65"/>
              <a:gd name="T5" fmla="*/ 16 h 58"/>
              <a:gd name="T6" fmla="*/ 32 w 65"/>
              <a:gd name="T7" fmla="*/ 6 h 58"/>
              <a:gd name="T8" fmla="*/ 24 w 65"/>
              <a:gd name="T9" fmla="*/ 0 h 58"/>
              <a:gd name="T10" fmla="*/ 24 w 65"/>
              <a:gd name="T11" fmla="*/ 23 h 58"/>
              <a:gd name="T12" fmla="*/ 21 w 65"/>
              <a:gd name="T13" fmla="*/ 22 h 58"/>
              <a:gd name="T14" fmla="*/ 3 w 65"/>
              <a:gd name="T15" fmla="*/ 28 h 58"/>
              <a:gd name="T16" fmla="*/ 0 w 65"/>
              <a:gd name="T17" fmla="*/ 34 h 58"/>
              <a:gd name="T18" fmla="*/ 2 w 65"/>
              <a:gd name="T19" fmla="*/ 41 h 58"/>
              <a:gd name="T20" fmla="*/ 5 w 65"/>
              <a:gd name="T21" fmla="*/ 48 h 58"/>
              <a:gd name="T22" fmla="*/ 10 w 65"/>
              <a:gd name="T23" fmla="*/ 55 h 58"/>
              <a:gd name="T24" fmla="*/ 35 w 65"/>
              <a:gd name="T25" fmla="*/ 57 h 58"/>
              <a:gd name="T26" fmla="*/ 45 w 65"/>
              <a:gd name="T27" fmla="*/ 55 h 58"/>
              <a:gd name="T28" fmla="*/ 60 w 65"/>
              <a:gd name="T29" fmla="*/ 57 h 58"/>
              <a:gd name="T30" fmla="*/ 64 w 65"/>
              <a:gd name="T31" fmla="*/ 26 h 58"/>
              <a:gd name="T32" fmla="*/ 9 w 65"/>
              <a:gd name="T33" fmla="*/ 25 h 58"/>
              <a:gd name="T34" fmla="*/ 24 w 65"/>
              <a:gd name="T35" fmla="*/ 28 h 58"/>
              <a:gd name="T36" fmla="*/ 9 w 65"/>
              <a:gd name="T37" fmla="*/ 30 h 58"/>
              <a:gd name="T38" fmla="*/ 9 w 65"/>
              <a:gd name="T39" fmla="*/ 25 h 58"/>
              <a:gd name="T40" fmla="*/ 18 w 65"/>
              <a:gd name="T41" fmla="*/ 32 h 58"/>
              <a:gd name="T42" fmla="*/ 18 w 65"/>
              <a:gd name="T43" fmla="*/ 37 h 58"/>
              <a:gd name="T44" fmla="*/ 6 w 65"/>
              <a:gd name="T45" fmla="*/ 37 h 58"/>
              <a:gd name="T46" fmla="*/ 6 w 65"/>
              <a:gd name="T47" fmla="*/ 32 h 58"/>
              <a:gd name="T48" fmla="*/ 18 w 65"/>
              <a:gd name="T49" fmla="*/ 39 h 58"/>
              <a:gd name="T50" fmla="*/ 23 w 65"/>
              <a:gd name="T51" fmla="*/ 41 h 58"/>
              <a:gd name="T52" fmla="*/ 11 w 65"/>
              <a:gd name="T53" fmla="*/ 43 h 58"/>
              <a:gd name="T54" fmla="*/ 5 w 65"/>
              <a:gd name="T55" fmla="*/ 41 h 58"/>
              <a:gd name="T56" fmla="*/ 11 w 65"/>
              <a:gd name="T57" fmla="*/ 45 h 58"/>
              <a:gd name="T58" fmla="*/ 23 w 65"/>
              <a:gd name="T59" fmla="*/ 45 h 58"/>
              <a:gd name="T60" fmla="*/ 23 w 65"/>
              <a:gd name="T61" fmla="*/ 50 h 58"/>
              <a:gd name="T62" fmla="*/ 8 w 65"/>
              <a:gd name="T63" fmla="*/ 48 h 58"/>
              <a:gd name="T64" fmla="*/ 23 w 65"/>
              <a:gd name="T65" fmla="*/ 52 h 58"/>
              <a:gd name="T66" fmla="*/ 24 w 65"/>
              <a:gd name="T67" fmla="*/ 44 h 58"/>
              <a:gd name="T68" fmla="*/ 22 w 65"/>
              <a:gd name="T69" fmla="*/ 37 h 58"/>
              <a:gd name="T70" fmla="*/ 21 w 65"/>
              <a:gd name="T71" fmla="*/ 32 h 58"/>
              <a:gd name="T72" fmla="*/ 26 w 65"/>
              <a:gd name="T73" fmla="*/ 26 h 58"/>
              <a:gd name="T74" fmla="*/ 28 w 65"/>
              <a:gd name="T75" fmla="*/ 31 h 58"/>
              <a:gd name="T76" fmla="*/ 39 w 65"/>
              <a:gd name="T77" fmla="*/ 40 h 58"/>
              <a:gd name="T78" fmla="*/ 30 w 65"/>
              <a:gd name="T79" fmla="*/ 31 h 58"/>
              <a:gd name="T80" fmla="*/ 29 w 65"/>
              <a:gd name="T81" fmla="*/ 24 h 58"/>
              <a:gd name="T82" fmla="*/ 29 w 65"/>
              <a:gd name="T83" fmla="*/ 24 h 58"/>
              <a:gd name="T84" fmla="*/ 22 w 65"/>
              <a:gd name="T85" fmla="*/ 8 h 58"/>
              <a:gd name="T86" fmla="*/ 28 w 65"/>
              <a:gd name="T87" fmla="*/ 4 h 58"/>
              <a:gd name="T88" fmla="*/ 32 w 65"/>
              <a:gd name="T89" fmla="*/ 14 h 58"/>
              <a:gd name="T90" fmla="*/ 43 w 65"/>
              <a:gd name="T91" fmla="*/ 20 h 58"/>
              <a:gd name="T92" fmla="*/ 46 w 65"/>
              <a:gd name="T93" fmla="*/ 50 h 58"/>
              <a:gd name="T94" fmla="*/ 12 w 65"/>
              <a:gd name="T95" fmla="*/ 52 h 58"/>
              <a:gd name="T96" fmla="*/ 23 w 65"/>
              <a:gd name="T97" fmla="*/ 52 h 58"/>
              <a:gd name="T98" fmla="*/ 61 w 65"/>
              <a:gd name="T99" fmla="*/ 27 h 58"/>
              <a:gd name="T100" fmla="*/ 48 w 65"/>
              <a:gd name="T101" fmla="*/ 53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65" h="58">
                <a:moveTo>
                  <a:pt x="64" y="24"/>
                </a:moveTo>
                <a:cubicBezTo>
                  <a:pt x="64" y="24"/>
                  <a:pt x="63" y="24"/>
                  <a:pt x="63" y="24"/>
                </a:cubicBezTo>
                <a:cubicBezTo>
                  <a:pt x="49" y="22"/>
                  <a:pt x="49" y="22"/>
                  <a:pt x="49" y="22"/>
                </a:cubicBezTo>
                <a:cubicBezTo>
                  <a:pt x="49" y="22"/>
                  <a:pt x="49" y="22"/>
                  <a:pt x="49" y="22"/>
                </a:cubicBezTo>
                <a:cubicBezTo>
                  <a:pt x="47" y="20"/>
                  <a:pt x="46" y="18"/>
                  <a:pt x="45" y="18"/>
                </a:cubicBezTo>
                <a:cubicBezTo>
                  <a:pt x="44" y="17"/>
                  <a:pt x="43" y="17"/>
                  <a:pt x="42" y="16"/>
                </a:cubicBezTo>
                <a:cubicBezTo>
                  <a:pt x="39" y="15"/>
                  <a:pt x="37" y="14"/>
                  <a:pt x="35" y="12"/>
                </a:cubicBezTo>
                <a:cubicBezTo>
                  <a:pt x="33" y="10"/>
                  <a:pt x="32" y="8"/>
                  <a:pt x="32" y="6"/>
                </a:cubicBezTo>
                <a:cubicBezTo>
                  <a:pt x="31" y="4"/>
                  <a:pt x="31" y="2"/>
                  <a:pt x="30" y="1"/>
                </a:cubicBezTo>
                <a:cubicBezTo>
                  <a:pt x="28" y="0"/>
                  <a:pt x="26" y="0"/>
                  <a:pt x="24" y="0"/>
                </a:cubicBezTo>
                <a:cubicBezTo>
                  <a:pt x="22" y="1"/>
                  <a:pt x="20" y="4"/>
                  <a:pt x="20" y="7"/>
                </a:cubicBezTo>
                <a:cubicBezTo>
                  <a:pt x="19" y="14"/>
                  <a:pt x="22" y="19"/>
                  <a:pt x="24" y="23"/>
                </a:cubicBezTo>
                <a:cubicBezTo>
                  <a:pt x="24" y="23"/>
                  <a:pt x="24" y="23"/>
                  <a:pt x="24" y="23"/>
                </a:cubicBezTo>
                <a:cubicBezTo>
                  <a:pt x="23" y="22"/>
                  <a:pt x="22" y="22"/>
                  <a:pt x="21" y="22"/>
                </a:cubicBezTo>
                <a:cubicBezTo>
                  <a:pt x="9" y="22"/>
                  <a:pt x="9" y="22"/>
                  <a:pt x="9" y="22"/>
                </a:cubicBezTo>
                <a:cubicBezTo>
                  <a:pt x="6" y="22"/>
                  <a:pt x="3" y="25"/>
                  <a:pt x="3" y="28"/>
                </a:cubicBezTo>
                <a:cubicBezTo>
                  <a:pt x="3" y="28"/>
                  <a:pt x="3" y="29"/>
                  <a:pt x="4" y="29"/>
                </a:cubicBezTo>
                <a:cubicBezTo>
                  <a:pt x="1" y="30"/>
                  <a:pt x="0" y="32"/>
                  <a:pt x="0" y="34"/>
                </a:cubicBezTo>
                <a:cubicBezTo>
                  <a:pt x="0" y="36"/>
                  <a:pt x="1" y="38"/>
                  <a:pt x="2" y="39"/>
                </a:cubicBezTo>
                <a:cubicBezTo>
                  <a:pt x="2" y="40"/>
                  <a:pt x="2" y="40"/>
                  <a:pt x="2" y="41"/>
                </a:cubicBezTo>
                <a:cubicBezTo>
                  <a:pt x="2" y="43"/>
                  <a:pt x="3" y="45"/>
                  <a:pt x="5" y="46"/>
                </a:cubicBezTo>
                <a:cubicBezTo>
                  <a:pt x="5" y="46"/>
                  <a:pt x="5" y="47"/>
                  <a:pt x="5" y="48"/>
                </a:cubicBezTo>
                <a:cubicBezTo>
                  <a:pt x="5" y="50"/>
                  <a:pt x="6" y="52"/>
                  <a:pt x="8" y="53"/>
                </a:cubicBezTo>
                <a:cubicBezTo>
                  <a:pt x="9" y="53"/>
                  <a:pt x="9" y="54"/>
                  <a:pt x="10" y="55"/>
                </a:cubicBezTo>
                <a:cubicBezTo>
                  <a:pt x="13" y="57"/>
                  <a:pt x="24" y="58"/>
                  <a:pt x="30" y="58"/>
                </a:cubicBezTo>
                <a:cubicBezTo>
                  <a:pt x="32" y="58"/>
                  <a:pt x="34" y="58"/>
                  <a:pt x="35" y="57"/>
                </a:cubicBezTo>
                <a:cubicBezTo>
                  <a:pt x="38" y="57"/>
                  <a:pt x="41" y="56"/>
                  <a:pt x="45" y="54"/>
                </a:cubicBezTo>
                <a:cubicBezTo>
                  <a:pt x="45" y="55"/>
                  <a:pt x="45" y="55"/>
                  <a:pt x="45" y="55"/>
                </a:cubicBezTo>
                <a:cubicBezTo>
                  <a:pt x="45" y="56"/>
                  <a:pt x="46" y="56"/>
                  <a:pt x="46" y="56"/>
                </a:cubicBezTo>
                <a:cubicBezTo>
                  <a:pt x="60" y="57"/>
                  <a:pt x="60" y="57"/>
                  <a:pt x="60" y="57"/>
                </a:cubicBezTo>
                <a:cubicBezTo>
                  <a:pt x="61" y="57"/>
                  <a:pt x="62" y="56"/>
                  <a:pt x="62" y="55"/>
                </a:cubicBezTo>
                <a:cubicBezTo>
                  <a:pt x="64" y="26"/>
                  <a:pt x="64" y="26"/>
                  <a:pt x="64" y="26"/>
                </a:cubicBezTo>
                <a:cubicBezTo>
                  <a:pt x="65" y="25"/>
                  <a:pt x="64" y="25"/>
                  <a:pt x="64" y="24"/>
                </a:cubicBezTo>
                <a:close/>
                <a:moveTo>
                  <a:pt x="9" y="25"/>
                </a:moveTo>
                <a:cubicBezTo>
                  <a:pt x="21" y="25"/>
                  <a:pt x="21" y="25"/>
                  <a:pt x="21" y="25"/>
                </a:cubicBezTo>
                <a:cubicBezTo>
                  <a:pt x="23" y="25"/>
                  <a:pt x="24" y="26"/>
                  <a:pt x="24" y="28"/>
                </a:cubicBezTo>
                <a:cubicBezTo>
                  <a:pt x="24" y="29"/>
                  <a:pt x="23" y="30"/>
                  <a:pt x="21" y="30"/>
                </a:cubicBezTo>
                <a:cubicBezTo>
                  <a:pt x="9" y="30"/>
                  <a:pt x="9" y="30"/>
                  <a:pt x="9" y="30"/>
                </a:cubicBezTo>
                <a:cubicBezTo>
                  <a:pt x="8" y="30"/>
                  <a:pt x="6" y="29"/>
                  <a:pt x="6" y="28"/>
                </a:cubicBezTo>
                <a:cubicBezTo>
                  <a:pt x="6" y="26"/>
                  <a:pt x="8" y="25"/>
                  <a:pt x="9" y="25"/>
                </a:cubicBezTo>
                <a:close/>
                <a:moveTo>
                  <a:pt x="6" y="32"/>
                </a:moveTo>
                <a:cubicBezTo>
                  <a:pt x="18" y="32"/>
                  <a:pt x="18" y="32"/>
                  <a:pt x="18" y="32"/>
                </a:cubicBezTo>
                <a:cubicBezTo>
                  <a:pt x="19" y="32"/>
                  <a:pt x="21" y="33"/>
                  <a:pt x="21" y="34"/>
                </a:cubicBezTo>
                <a:cubicBezTo>
                  <a:pt x="21" y="36"/>
                  <a:pt x="19" y="37"/>
                  <a:pt x="1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6" y="37"/>
                  <a:pt x="6" y="37"/>
                  <a:pt x="6" y="37"/>
                </a:cubicBezTo>
                <a:cubicBezTo>
                  <a:pt x="4" y="37"/>
                  <a:pt x="3" y="36"/>
                  <a:pt x="3" y="34"/>
                </a:cubicBezTo>
                <a:cubicBezTo>
                  <a:pt x="3" y="33"/>
                  <a:pt x="4" y="32"/>
                  <a:pt x="6" y="32"/>
                </a:cubicBezTo>
                <a:close/>
                <a:moveTo>
                  <a:pt x="8" y="39"/>
                </a:moveTo>
                <a:cubicBezTo>
                  <a:pt x="18" y="39"/>
                  <a:pt x="18" y="39"/>
                  <a:pt x="18" y="39"/>
                </a:cubicBezTo>
                <a:cubicBezTo>
                  <a:pt x="20" y="39"/>
                  <a:pt x="20" y="39"/>
                  <a:pt x="20" y="39"/>
                </a:cubicBezTo>
                <a:cubicBezTo>
                  <a:pt x="22" y="39"/>
                  <a:pt x="23" y="40"/>
                  <a:pt x="23" y="41"/>
                </a:cubicBezTo>
                <a:cubicBezTo>
                  <a:pt x="23" y="42"/>
                  <a:pt x="22" y="43"/>
                  <a:pt x="20" y="43"/>
                </a:cubicBezTo>
                <a:cubicBezTo>
                  <a:pt x="11" y="43"/>
                  <a:pt x="11" y="43"/>
                  <a:pt x="11" y="43"/>
                </a:cubicBezTo>
                <a:cubicBezTo>
                  <a:pt x="8" y="43"/>
                  <a:pt x="8" y="43"/>
                  <a:pt x="8" y="43"/>
                </a:cubicBezTo>
                <a:cubicBezTo>
                  <a:pt x="6" y="43"/>
                  <a:pt x="5" y="42"/>
                  <a:pt x="5" y="41"/>
                </a:cubicBezTo>
                <a:cubicBezTo>
                  <a:pt x="5" y="40"/>
                  <a:pt x="6" y="39"/>
                  <a:pt x="8" y="39"/>
                </a:cubicBezTo>
                <a:close/>
                <a:moveTo>
                  <a:pt x="11" y="45"/>
                </a:moveTo>
                <a:cubicBezTo>
                  <a:pt x="20" y="45"/>
                  <a:pt x="20" y="45"/>
                  <a:pt x="20" y="45"/>
                </a:cubicBezTo>
                <a:cubicBezTo>
                  <a:pt x="23" y="45"/>
                  <a:pt x="23" y="45"/>
                  <a:pt x="23" y="45"/>
                </a:cubicBezTo>
                <a:cubicBezTo>
                  <a:pt x="25" y="45"/>
                  <a:pt x="26" y="47"/>
                  <a:pt x="26" y="48"/>
                </a:cubicBezTo>
                <a:cubicBezTo>
                  <a:pt x="26" y="49"/>
                  <a:pt x="25" y="50"/>
                  <a:pt x="23" y="50"/>
                </a:cubicBezTo>
                <a:cubicBezTo>
                  <a:pt x="11" y="50"/>
                  <a:pt x="11" y="50"/>
                  <a:pt x="11" y="50"/>
                </a:cubicBezTo>
                <a:cubicBezTo>
                  <a:pt x="9" y="50"/>
                  <a:pt x="8" y="49"/>
                  <a:pt x="8" y="48"/>
                </a:cubicBezTo>
                <a:cubicBezTo>
                  <a:pt x="8" y="47"/>
                  <a:pt x="9" y="45"/>
                  <a:pt x="11" y="45"/>
                </a:cubicBezTo>
                <a:close/>
                <a:moveTo>
                  <a:pt x="23" y="52"/>
                </a:moveTo>
                <a:cubicBezTo>
                  <a:pt x="26" y="52"/>
                  <a:pt x="28" y="50"/>
                  <a:pt x="28" y="48"/>
                </a:cubicBezTo>
                <a:cubicBezTo>
                  <a:pt x="28" y="46"/>
                  <a:pt x="26" y="44"/>
                  <a:pt x="24" y="44"/>
                </a:cubicBezTo>
                <a:cubicBezTo>
                  <a:pt x="25" y="43"/>
                  <a:pt x="25" y="42"/>
                  <a:pt x="25" y="41"/>
                </a:cubicBezTo>
                <a:cubicBezTo>
                  <a:pt x="25" y="39"/>
                  <a:pt x="24" y="38"/>
                  <a:pt x="22" y="37"/>
                </a:cubicBezTo>
                <a:cubicBezTo>
                  <a:pt x="22" y="36"/>
                  <a:pt x="23" y="35"/>
                  <a:pt x="23" y="34"/>
                </a:cubicBezTo>
                <a:cubicBezTo>
                  <a:pt x="23" y="33"/>
                  <a:pt x="22" y="33"/>
                  <a:pt x="21" y="32"/>
                </a:cubicBezTo>
                <a:cubicBezTo>
                  <a:pt x="24" y="32"/>
                  <a:pt x="26" y="30"/>
                  <a:pt x="26" y="28"/>
                </a:cubicBezTo>
                <a:cubicBezTo>
                  <a:pt x="26" y="27"/>
                  <a:pt x="26" y="26"/>
                  <a:pt x="26" y="26"/>
                </a:cubicBezTo>
                <a:cubicBezTo>
                  <a:pt x="27" y="25"/>
                  <a:pt x="27" y="25"/>
                  <a:pt x="27" y="25"/>
                </a:cubicBezTo>
                <a:cubicBezTo>
                  <a:pt x="28" y="27"/>
                  <a:pt x="28" y="29"/>
                  <a:pt x="28" y="31"/>
                </a:cubicBezTo>
                <a:cubicBezTo>
                  <a:pt x="29" y="38"/>
                  <a:pt x="37" y="41"/>
                  <a:pt x="37" y="41"/>
                </a:cubicBezTo>
                <a:cubicBezTo>
                  <a:pt x="38" y="41"/>
                  <a:pt x="38" y="41"/>
                  <a:pt x="39" y="40"/>
                </a:cubicBezTo>
                <a:cubicBezTo>
                  <a:pt x="39" y="40"/>
                  <a:pt x="38" y="39"/>
                  <a:pt x="38" y="39"/>
                </a:cubicBezTo>
                <a:cubicBezTo>
                  <a:pt x="38" y="39"/>
                  <a:pt x="31" y="37"/>
                  <a:pt x="30" y="31"/>
                </a:cubicBezTo>
                <a:cubicBezTo>
                  <a:pt x="30" y="28"/>
                  <a:pt x="29" y="24"/>
                  <a:pt x="29" y="24"/>
                </a:cubicBezTo>
                <a:cubicBezTo>
                  <a:pt x="29" y="24"/>
                  <a:pt x="29" y="24"/>
                  <a:pt x="29" y="24"/>
                </a:cubicBezTo>
                <a:cubicBezTo>
                  <a:pt x="29" y="24"/>
                  <a:pt x="29" y="24"/>
                  <a:pt x="29" y="24"/>
                </a:cubicBezTo>
                <a:cubicBezTo>
                  <a:pt x="29" y="24"/>
                  <a:pt x="29" y="24"/>
                  <a:pt x="29" y="24"/>
                </a:cubicBezTo>
                <a:cubicBezTo>
                  <a:pt x="29" y="24"/>
                  <a:pt x="29" y="24"/>
                  <a:pt x="29" y="23"/>
                </a:cubicBezTo>
                <a:cubicBezTo>
                  <a:pt x="29" y="23"/>
                  <a:pt x="21" y="16"/>
                  <a:pt x="22" y="8"/>
                </a:cubicBezTo>
                <a:cubicBezTo>
                  <a:pt x="23" y="5"/>
                  <a:pt x="24" y="4"/>
                  <a:pt x="25" y="3"/>
                </a:cubicBezTo>
                <a:cubicBezTo>
                  <a:pt x="26" y="3"/>
                  <a:pt x="27" y="3"/>
                  <a:pt x="28" y="4"/>
                </a:cubicBezTo>
                <a:cubicBezTo>
                  <a:pt x="28" y="4"/>
                  <a:pt x="29" y="5"/>
                  <a:pt x="29" y="7"/>
                </a:cubicBezTo>
                <a:cubicBezTo>
                  <a:pt x="30" y="9"/>
                  <a:pt x="31" y="11"/>
                  <a:pt x="32" y="14"/>
                </a:cubicBezTo>
                <a:cubicBezTo>
                  <a:pt x="35" y="17"/>
                  <a:pt x="38" y="18"/>
                  <a:pt x="40" y="19"/>
                </a:cubicBezTo>
                <a:cubicBezTo>
                  <a:pt x="41" y="19"/>
                  <a:pt x="42" y="20"/>
                  <a:pt x="43" y="20"/>
                </a:cubicBezTo>
                <a:cubicBezTo>
                  <a:pt x="44" y="21"/>
                  <a:pt x="47" y="25"/>
                  <a:pt x="48" y="26"/>
                </a:cubicBezTo>
                <a:cubicBezTo>
                  <a:pt x="46" y="50"/>
                  <a:pt x="46" y="50"/>
                  <a:pt x="46" y="50"/>
                </a:cubicBezTo>
                <a:cubicBezTo>
                  <a:pt x="43" y="52"/>
                  <a:pt x="39" y="54"/>
                  <a:pt x="34" y="54"/>
                </a:cubicBezTo>
                <a:cubicBezTo>
                  <a:pt x="27" y="55"/>
                  <a:pt x="14" y="54"/>
                  <a:pt x="12" y="52"/>
                </a:cubicBezTo>
                <a:cubicBezTo>
                  <a:pt x="12" y="52"/>
                  <a:pt x="12" y="52"/>
                  <a:pt x="12" y="52"/>
                </a:cubicBezTo>
                <a:lnTo>
                  <a:pt x="23" y="52"/>
                </a:lnTo>
                <a:close/>
                <a:moveTo>
                  <a:pt x="50" y="26"/>
                </a:moveTo>
                <a:cubicBezTo>
                  <a:pt x="61" y="27"/>
                  <a:pt x="61" y="27"/>
                  <a:pt x="61" y="27"/>
                </a:cubicBezTo>
                <a:cubicBezTo>
                  <a:pt x="59" y="54"/>
                  <a:pt x="59" y="54"/>
                  <a:pt x="59" y="54"/>
                </a:cubicBezTo>
                <a:cubicBezTo>
                  <a:pt x="48" y="53"/>
                  <a:pt x="48" y="53"/>
                  <a:pt x="48" y="53"/>
                </a:cubicBezTo>
                <a:lnTo>
                  <a:pt x="50" y="26"/>
                </a:lnTo>
                <a:close/>
              </a:path>
            </a:pathLst>
          </a:custGeom>
          <a:solidFill>
            <a:srgbClr val="E7E6E6">
              <a:lumMod val="75000"/>
              <a:alpha val="75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12" tIns="45707" rIns="91412" bIns="45707" numCol="1" anchor="t" anchorCtr="0" compatLnSpc="1"/>
          <a:lstStyle/>
          <a:p>
            <a:pPr defTabSz="1218565">
              <a:defRPr/>
            </a:pPr>
            <a:endParaRPr lang="en-US" sz="1800" kern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36" name="Freeform 64"/>
          <p:cNvSpPr>
            <a:spLocks noEditPoints="1"/>
          </p:cNvSpPr>
          <p:nvPr/>
        </p:nvSpPr>
        <p:spPr bwMode="auto">
          <a:xfrm>
            <a:off x="7960995" y="3715385"/>
            <a:ext cx="236855" cy="160020"/>
          </a:xfrm>
          <a:custGeom>
            <a:avLst/>
            <a:gdLst>
              <a:gd name="T0" fmla="*/ 58 w 58"/>
              <a:gd name="T1" fmla="*/ 18 h 38"/>
              <a:gd name="T2" fmla="*/ 31 w 58"/>
              <a:gd name="T3" fmla="*/ 0 h 38"/>
              <a:gd name="T4" fmla="*/ 1 w 58"/>
              <a:gd name="T5" fmla="*/ 18 h 38"/>
              <a:gd name="T6" fmla="*/ 0 w 58"/>
              <a:gd name="T7" fmla="*/ 20 h 38"/>
              <a:gd name="T8" fmla="*/ 31 w 58"/>
              <a:gd name="T9" fmla="*/ 38 h 38"/>
              <a:gd name="T10" fmla="*/ 58 w 58"/>
              <a:gd name="T11" fmla="*/ 20 h 38"/>
              <a:gd name="T12" fmla="*/ 58 w 58"/>
              <a:gd name="T13" fmla="*/ 18 h 38"/>
              <a:gd name="T14" fmla="*/ 18 w 58"/>
              <a:gd name="T15" fmla="*/ 19 h 38"/>
              <a:gd name="T16" fmla="*/ 16 w 58"/>
              <a:gd name="T17" fmla="*/ 19 h 38"/>
              <a:gd name="T18" fmla="*/ 28 w 58"/>
              <a:gd name="T19" fmla="*/ 34 h 38"/>
              <a:gd name="T20" fmla="*/ 4 w 58"/>
              <a:gd name="T21" fmla="*/ 19 h 38"/>
              <a:gd name="T22" fmla="*/ 27 w 58"/>
              <a:gd name="T23" fmla="*/ 4 h 38"/>
              <a:gd name="T24" fmla="*/ 19 w 58"/>
              <a:gd name="T25" fmla="*/ 9 h 38"/>
              <a:gd name="T26" fmla="*/ 21 w 58"/>
              <a:gd name="T27" fmla="*/ 10 h 38"/>
              <a:gd name="T28" fmla="*/ 31 w 58"/>
              <a:gd name="T29" fmla="*/ 5 h 38"/>
              <a:gd name="T30" fmla="*/ 45 w 58"/>
              <a:gd name="T31" fmla="*/ 19 h 38"/>
              <a:gd name="T32" fmla="*/ 31 w 58"/>
              <a:gd name="T33" fmla="*/ 33 h 38"/>
              <a:gd name="T34" fmla="*/ 18 w 58"/>
              <a:gd name="T35" fmla="*/ 19 h 38"/>
              <a:gd name="T36" fmla="*/ 36 w 58"/>
              <a:gd name="T37" fmla="*/ 34 h 38"/>
              <a:gd name="T38" fmla="*/ 47 w 58"/>
              <a:gd name="T39" fmla="*/ 19 h 38"/>
              <a:gd name="T40" fmla="*/ 38 w 58"/>
              <a:gd name="T41" fmla="*/ 4 h 38"/>
              <a:gd name="T42" fmla="*/ 55 w 58"/>
              <a:gd name="T43" fmla="*/ 19 h 38"/>
              <a:gd name="T44" fmla="*/ 36 w 58"/>
              <a:gd name="T45" fmla="*/ 34 h 38"/>
              <a:gd name="T46" fmla="*/ 40 w 58"/>
              <a:gd name="T47" fmla="*/ 19 h 38"/>
              <a:gd name="T48" fmla="*/ 31 w 58"/>
              <a:gd name="T49" fmla="*/ 28 h 38"/>
              <a:gd name="T50" fmla="*/ 23 w 58"/>
              <a:gd name="T51" fmla="*/ 19 h 38"/>
              <a:gd name="T52" fmla="*/ 31 w 58"/>
              <a:gd name="T53" fmla="*/ 19 h 38"/>
              <a:gd name="T54" fmla="*/ 24 w 58"/>
              <a:gd name="T55" fmla="*/ 14 h 38"/>
              <a:gd name="T56" fmla="*/ 31 w 58"/>
              <a:gd name="T57" fmla="*/ 10 h 38"/>
              <a:gd name="T58" fmla="*/ 40 w 58"/>
              <a:gd name="T59" fmla="*/ 19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8" h="38">
                <a:moveTo>
                  <a:pt x="58" y="18"/>
                </a:moveTo>
                <a:cubicBezTo>
                  <a:pt x="57" y="18"/>
                  <a:pt x="47" y="0"/>
                  <a:pt x="31" y="0"/>
                </a:cubicBezTo>
                <a:cubicBezTo>
                  <a:pt x="15" y="0"/>
                  <a:pt x="1" y="17"/>
                  <a:pt x="1" y="18"/>
                </a:cubicBezTo>
                <a:cubicBezTo>
                  <a:pt x="0" y="19"/>
                  <a:pt x="0" y="19"/>
                  <a:pt x="0" y="20"/>
                </a:cubicBezTo>
                <a:cubicBezTo>
                  <a:pt x="1" y="21"/>
                  <a:pt x="13" y="38"/>
                  <a:pt x="31" y="38"/>
                </a:cubicBezTo>
                <a:cubicBezTo>
                  <a:pt x="49" y="38"/>
                  <a:pt x="57" y="20"/>
                  <a:pt x="58" y="20"/>
                </a:cubicBezTo>
                <a:cubicBezTo>
                  <a:pt x="58" y="19"/>
                  <a:pt x="58" y="19"/>
                  <a:pt x="58" y="18"/>
                </a:cubicBezTo>
                <a:close/>
                <a:moveTo>
                  <a:pt x="18" y="19"/>
                </a:moveTo>
                <a:cubicBezTo>
                  <a:pt x="16" y="19"/>
                  <a:pt x="16" y="19"/>
                  <a:pt x="16" y="19"/>
                </a:cubicBezTo>
                <a:cubicBezTo>
                  <a:pt x="16" y="27"/>
                  <a:pt x="21" y="33"/>
                  <a:pt x="28" y="34"/>
                </a:cubicBezTo>
                <a:cubicBezTo>
                  <a:pt x="16" y="33"/>
                  <a:pt x="6" y="22"/>
                  <a:pt x="4" y="19"/>
                </a:cubicBezTo>
                <a:cubicBezTo>
                  <a:pt x="6" y="16"/>
                  <a:pt x="16" y="6"/>
                  <a:pt x="27" y="4"/>
                </a:cubicBezTo>
                <a:cubicBezTo>
                  <a:pt x="24" y="5"/>
                  <a:pt x="21" y="7"/>
                  <a:pt x="19" y="9"/>
                </a:cubicBezTo>
                <a:cubicBezTo>
                  <a:pt x="21" y="10"/>
                  <a:pt x="21" y="10"/>
                  <a:pt x="21" y="10"/>
                </a:cubicBezTo>
                <a:cubicBezTo>
                  <a:pt x="23" y="7"/>
                  <a:pt x="27" y="5"/>
                  <a:pt x="31" y="5"/>
                </a:cubicBezTo>
                <a:cubicBezTo>
                  <a:pt x="39" y="5"/>
                  <a:pt x="45" y="11"/>
                  <a:pt x="45" y="19"/>
                </a:cubicBezTo>
                <a:cubicBezTo>
                  <a:pt x="45" y="27"/>
                  <a:pt x="39" y="33"/>
                  <a:pt x="31" y="33"/>
                </a:cubicBezTo>
                <a:cubicBezTo>
                  <a:pt x="24" y="33"/>
                  <a:pt x="18" y="27"/>
                  <a:pt x="18" y="19"/>
                </a:cubicBezTo>
                <a:close/>
                <a:moveTo>
                  <a:pt x="36" y="34"/>
                </a:moveTo>
                <a:cubicBezTo>
                  <a:pt x="42" y="32"/>
                  <a:pt x="47" y="26"/>
                  <a:pt x="47" y="19"/>
                </a:cubicBezTo>
                <a:cubicBezTo>
                  <a:pt x="47" y="12"/>
                  <a:pt x="43" y="7"/>
                  <a:pt x="38" y="4"/>
                </a:cubicBezTo>
                <a:cubicBezTo>
                  <a:pt x="47" y="8"/>
                  <a:pt x="53" y="17"/>
                  <a:pt x="55" y="19"/>
                </a:cubicBezTo>
                <a:cubicBezTo>
                  <a:pt x="53" y="22"/>
                  <a:pt x="47" y="32"/>
                  <a:pt x="36" y="34"/>
                </a:cubicBezTo>
                <a:close/>
                <a:moveTo>
                  <a:pt x="40" y="19"/>
                </a:moveTo>
                <a:cubicBezTo>
                  <a:pt x="40" y="24"/>
                  <a:pt x="36" y="28"/>
                  <a:pt x="31" y="28"/>
                </a:cubicBezTo>
                <a:cubicBezTo>
                  <a:pt x="27" y="28"/>
                  <a:pt x="23" y="24"/>
                  <a:pt x="23" y="19"/>
                </a:cubicBezTo>
                <a:cubicBezTo>
                  <a:pt x="31" y="19"/>
                  <a:pt x="31" y="19"/>
                  <a:pt x="31" y="19"/>
                </a:cubicBezTo>
                <a:cubicBezTo>
                  <a:pt x="24" y="14"/>
                  <a:pt x="24" y="14"/>
                  <a:pt x="24" y="14"/>
                </a:cubicBezTo>
                <a:cubicBezTo>
                  <a:pt x="26" y="12"/>
                  <a:pt x="29" y="10"/>
                  <a:pt x="31" y="10"/>
                </a:cubicBezTo>
                <a:cubicBezTo>
                  <a:pt x="36" y="10"/>
                  <a:pt x="40" y="14"/>
                  <a:pt x="40" y="19"/>
                </a:cubicBezTo>
                <a:close/>
              </a:path>
            </a:pathLst>
          </a:custGeom>
          <a:solidFill>
            <a:srgbClr val="E7E6E6">
              <a:lumMod val="75000"/>
              <a:alpha val="75000"/>
            </a:srgbClr>
          </a:solidFill>
          <a:ln>
            <a:noFill/>
          </a:ln>
        </p:spPr>
        <p:txBody>
          <a:bodyPr vert="horz" wrap="square" lIns="91412" tIns="45707" rIns="91412" bIns="45707" numCol="1" anchor="t" anchorCtr="0" compatLnSpc="1"/>
          <a:lstStyle/>
          <a:p>
            <a:pPr defTabSz="1218565">
              <a:defRPr/>
            </a:pPr>
            <a:endParaRPr lang="en-US" sz="1800" kern="0">
              <a:solidFill>
                <a:prstClr val="black"/>
              </a:solidFill>
              <a:cs typeface="+mn-ea"/>
              <a:sym typeface="+mn-lt"/>
            </a:endParaRPr>
          </a:p>
        </p:txBody>
      </p:sp>
      <p:grpSp>
        <p:nvGrpSpPr>
          <p:cNvPr id="137" name="Group 10"/>
          <p:cNvGrpSpPr/>
          <p:nvPr/>
        </p:nvGrpSpPr>
        <p:grpSpPr>
          <a:xfrm>
            <a:off x="5178688" y="3478838"/>
            <a:ext cx="1966617" cy="3379162"/>
            <a:chOff x="3724275" y="1833563"/>
            <a:chExt cx="1316038" cy="2260600"/>
          </a:xfrm>
        </p:grpSpPr>
        <p:sp>
          <p:nvSpPr>
            <p:cNvPr id="138" name="Freeform 5"/>
            <p:cNvSpPr/>
            <p:nvPr/>
          </p:nvSpPr>
          <p:spPr bwMode="auto">
            <a:xfrm>
              <a:off x="4216400" y="2362201"/>
              <a:ext cx="330200" cy="381000"/>
            </a:xfrm>
            <a:custGeom>
              <a:avLst/>
              <a:gdLst>
                <a:gd name="T0" fmla="*/ 208 w 208"/>
                <a:gd name="T1" fmla="*/ 240 h 240"/>
                <a:gd name="T2" fmla="*/ 0 w 208"/>
                <a:gd name="T3" fmla="*/ 240 h 240"/>
                <a:gd name="T4" fmla="*/ 8 w 208"/>
                <a:gd name="T5" fmla="*/ 0 h 240"/>
                <a:gd name="T6" fmla="*/ 199 w 208"/>
                <a:gd name="T7" fmla="*/ 0 h 240"/>
                <a:gd name="T8" fmla="*/ 208 w 208"/>
                <a:gd name="T9" fmla="*/ 24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240">
                  <a:moveTo>
                    <a:pt x="208" y="240"/>
                  </a:moveTo>
                  <a:lnTo>
                    <a:pt x="0" y="240"/>
                  </a:lnTo>
                  <a:lnTo>
                    <a:pt x="8" y="0"/>
                  </a:lnTo>
                  <a:lnTo>
                    <a:pt x="199" y="0"/>
                  </a:lnTo>
                  <a:lnTo>
                    <a:pt x="208" y="240"/>
                  </a:lnTo>
                  <a:close/>
                </a:path>
              </a:pathLst>
            </a:custGeom>
            <a:solidFill>
              <a:srgbClr val="F1C9A5"/>
            </a:solidFill>
            <a:ln>
              <a:noFill/>
            </a:ln>
          </p:spPr>
          <p:txBody>
            <a:bodyPr vert="horz" wrap="square" lIns="91412" tIns="45706" rIns="91412" bIns="45706" numCol="1" anchor="t" anchorCtr="0" compatLnSpc="1"/>
            <a:lstStyle/>
            <a:p>
              <a:pPr defTabSz="1218565">
                <a:defRPr/>
              </a:pPr>
              <a:endParaRPr lang="en-US" sz="1350" kern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39" name="Freeform 6"/>
            <p:cNvSpPr/>
            <p:nvPr/>
          </p:nvSpPr>
          <p:spPr bwMode="auto">
            <a:xfrm>
              <a:off x="4111625" y="1833563"/>
              <a:ext cx="538163" cy="676275"/>
            </a:xfrm>
            <a:custGeom>
              <a:avLst/>
              <a:gdLst>
                <a:gd name="T0" fmla="*/ 179 w 179"/>
                <a:gd name="T1" fmla="*/ 109 h 226"/>
                <a:gd name="T2" fmla="*/ 90 w 179"/>
                <a:gd name="T3" fmla="*/ 0 h 226"/>
                <a:gd name="T4" fmla="*/ 0 w 179"/>
                <a:gd name="T5" fmla="*/ 109 h 226"/>
                <a:gd name="T6" fmla="*/ 42 w 179"/>
                <a:gd name="T7" fmla="*/ 194 h 226"/>
                <a:gd name="T8" fmla="*/ 49 w 179"/>
                <a:gd name="T9" fmla="*/ 218 h 226"/>
                <a:gd name="T10" fmla="*/ 59 w 179"/>
                <a:gd name="T11" fmla="*/ 226 h 226"/>
                <a:gd name="T12" fmla="*/ 121 w 179"/>
                <a:gd name="T13" fmla="*/ 226 h 226"/>
                <a:gd name="T14" fmla="*/ 131 w 179"/>
                <a:gd name="T15" fmla="*/ 218 h 226"/>
                <a:gd name="T16" fmla="*/ 138 w 179"/>
                <a:gd name="T17" fmla="*/ 194 h 226"/>
                <a:gd name="T18" fmla="*/ 179 w 179"/>
                <a:gd name="T19" fmla="*/ 109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9" h="226">
                  <a:moveTo>
                    <a:pt x="179" y="109"/>
                  </a:moveTo>
                  <a:cubicBezTo>
                    <a:pt x="179" y="54"/>
                    <a:pt x="171" y="0"/>
                    <a:pt x="90" y="0"/>
                  </a:cubicBezTo>
                  <a:cubicBezTo>
                    <a:pt x="7" y="0"/>
                    <a:pt x="0" y="54"/>
                    <a:pt x="0" y="109"/>
                  </a:cubicBezTo>
                  <a:cubicBezTo>
                    <a:pt x="0" y="145"/>
                    <a:pt x="17" y="176"/>
                    <a:pt x="42" y="194"/>
                  </a:cubicBezTo>
                  <a:cubicBezTo>
                    <a:pt x="49" y="218"/>
                    <a:pt x="49" y="218"/>
                    <a:pt x="49" y="218"/>
                  </a:cubicBezTo>
                  <a:cubicBezTo>
                    <a:pt x="50" y="223"/>
                    <a:pt x="55" y="226"/>
                    <a:pt x="59" y="226"/>
                  </a:cubicBezTo>
                  <a:cubicBezTo>
                    <a:pt x="121" y="226"/>
                    <a:pt x="121" y="226"/>
                    <a:pt x="121" y="226"/>
                  </a:cubicBezTo>
                  <a:cubicBezTo>
                    <a:pt x="125" y="226"/>
                    <a:pt x="130" y="223"/>
                    <a:pt x="131" y="218"/>
                  </a:cubicBezTo>
                  <a:cubicBezTo>
                    <a:pt x="138" y="194"/>
                    <a:pt x="138" y="194"/>
                    <a:pt x="138" y="194"/>
                  </a:cubicBezTo>
                  <a:cubicBezTo>
                    <a:pt x="163" y="176"/>
                    <a:pt x="179" y="145"/>
                    <a:pt x="179" y="109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2" tIns="45706" rIns="91412" bIns="45706" numCol="1" anchor="t" anchorCtr="0" compatLnSpc="1"/>
            <a:lstStyle/>
            <a:p>
              <a:pPr defTabSz="1218565">
                <a:defRPr/>
              </a:pPr>
              <a:endParaRPr lang="en-US" sz="1350" kern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40" name="Freeform 7"/>
            <p:cNvSpPr/>
            <p:nvPr/>
          </p:nvSpPr>
          <p:spPr bwMode="auto">
            <a:xfrm>
              <a:off x="3724275" y="2557463"/>
              <a:ext cx="1316038" cy="1536700"/>
            </a:xfrm>
            <a:custGeom>
              <a:avLst/>
              <a:gdLst>
                <a:gd name="T0" fmla="*/ 405 w 438"/>
                <a:gd name="T1" fmla="*/ 60 h 514"/>
                <a:gd name="T2" fmla="*/ 287 w 438"/>
                <a:gd name="T3" fmla="*/ 28 h 514"/>
                <a:gd name="T4" fmla="*/ 282 w 438"/>
                <a:gd name="T5" fmla="*/ 8 h 514"/>
                <a:gd name="T6" fmla="*/ 219 w 438"/>
                <a:gd name="T7" fmla="*/ 0 h 514"/>
                <a:gd name="T8" fmla="*/ 156 w 438"/>
                <a:gd name="T9" fmla="*/ 8 h 514"/>
                <a:gd name="T10" fmla="*/ 152 w 438"/>
                <a:gd name="T11" fmla="*/ 28 h 514"/>
                <a:gd name="T12" fmla="*/ 33 w 438"/>
                <a:gd name="T13" fmla="*/ 60 h 514"/>
                <a:gd name="T14" fmla="*/ 0 w 438"/>
                <a:gd name="T15" fmla="*/ 93 h 514"/>
                <a:gd name="T16" fmla="*/ 7 w 438"/>
                <a:gd name="T17" fmla="*/ 258 h 514"/>
                <a:gd name="T18" fmla="*/ 65 w 438"/>
                <a:gd name="T19" fmla="*/ 344 h 514"/>
                <a:gd name="T20" fmla="*/ 35 w 438"/>
                <a:gd name="T21" fmla="*/ 514 h 514"/>
                <a:gd name="T22" fmla="*/ 402 w 438"/>
                <a:gd name="T23" fmla="*/ 514 h 514"/>
                <a:gd name="T24" fmla="*/ 371 w 438"/>
                <a:gd name="T25" fmla="*/ 344 h 514"/>
                <a:gd name="T26" fmla="*/ 431 w 438"/>
                <a:gd name="T27" fmla="*/ 258 h 514"/>
                <a:gd name="T28" fmla="*/ 438 w 438"/>
                <a:gd name="T29" fmla="*/ 93 h 514"/>
                <a:gd name="T30" fmla="*/ 405 w 438"/>
                <a:gd name="T31" fmla="*/ 60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38" h="514">
                  <a:moveTo>
                    <a:pt x="405" y="60"/>
                  </a:moveTo>
                  <a:cubicBezTo>
                    <a:pt x="287" y="28"/>
                    <a:pt x="287" y="28"/>
                    <a:pt x="287" y="28"/>
                  </a:cubicBezTo>
                  <a:cubicBezTo>
                    <a:pt x="282" y="8"/>
                    <a:pt x="282" y="8"/>
                    <a:pt x="282" y="8"/>
                  </a:cubicBezTo>
                  <a:cubicBezTo>
                    <a:pt x="282" y="8"/>
                    <a:pt x="235" y="0"/>
                    <a:pt x="219" y="0"/>
                  </a:cubicBezTo>
                  <a:cubicBezTo>
                    <a:pt x="203" y="0"/>
                    <a:pt x="156" y="8"/>
                    <a:pt x="156" y="8"/>
                  </a:cubicBezTo>
                  <a:cubicBezTo>
                    <a:pt x="152" y="28"/>
                    <a:pt x="152" y="28"/>
                    <a:pt x="152" y="28"/>
                  </a:cubicBezTo>
                  <a:cubicBezTo>
                    <a:pt x="33" y="60"/>
                    <a:pt x="33" y="60"/>
                    <a:pt x="33" y="60"/>
                  </a:cubicBezTo>
                  <a:cubicBezTo>
                    <a:pt x="15" y="66"/>
                    <a:pt x="0" y="75"/>
                    <a:pt x="0" y="93"/>
                  </a:cubicBezTo>
                  <a:cubicBezTo>
                    <a:pt x="0" y="93"/>
                    <a:pt x="3" y="213"/>
                    <a:pt x="7" y="258"/>
                  </a:cubicBezTo>
                  <a:cubicBezTo>
                    <a:pt x="9" y="285"/>
                    <a:pt x="15" y="341"/>
                    <a:pt x="65" y="344"/>
                  </a:cubicBezTo>
                  <a:cubicBezTo>
                    <a:pt x="35" y="514"/>
                    <a:pt x="35" y="514"/>
                    <a:pt x="35" y="514"/>
                  </a:cubicBezTo>
                  <a:cubicBezTo>
                    <a:pt x="402" y="514"/>
                    <a:pt x="402" y="514"/>
                    <a:pt x="402" y="514"/>
                  </a:cubicBezTo>
                  <a:cubicBezTo>
                    <a:pt x="371" y="344"/>
                    <a:pt x="371" y="344"/>
                    <a:pt x="371" y="344"/>
                  </a:cubicBezTo>
                  <a:cubicBezTo>
                    <a:pt x="424" y="344"/>
                    <a:pt x="428" y="285"/>
                    <a:pt x="431" y="258"/>
                  </a:cubicBezTo>
                  <a:cubicBezTo>
                    <a:pt x="436" y="213"/>
                    <a:pt x="438" y="93"/>
                    <a:pt x="438" y="93"/>
                  </a:cubicBezTo>
                  <a:cubicBezTo>
                    <a:pt x="438" y="75"/>
                    <a:pt x="425" y="67"/>
                    <a:pt x="405" y="60"/>
                  </a:cubicBezTo>
                  <a:close/>
                </a:path>
              </a:pathLst>
            </a:custGeom>
            <a:solidFill>
              <a:srgbClr val="6C7F5B"/>
            </a:solidFill>
            <a:ln>
              <a:noFill/>
            </a:ln>
          </p:spPr>
          <p:txBody>
            <a:bodyPr vert="horz" wrap="square" lIns="91412" tIns="45706" rIns="91412" bIns="45706" numCol="1" anchor="t" anchorCtr="0" compatLnSpc="1"/>
            <a:lstStyle/>
            <a:p>
              <a:pPr defTabSz="1218565">
                <a:defRPr/>
              </a:pPr>
              <a:endParaRPr lang="en-US" sz="1350" kern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" name="TextBox 150"/>
          <p:cNvSpPr txBox="1"/>
          <p:nvPr/>
        </p:nvSpPr>
        <p:spPr>
          <a:xfrm>
            <a:off x="281940" y="3180080"/>
            <a:ext cx="1983105" cy="20574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l"/>
            <a:r>
              <a:rPr lang="en-US" altLang="zh-CN" sz="1335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uLnTx/>
                <a:uFillTx/>
                <a:cs typeface="+mn-ea"/>
                <a:sym typeface="+mn-lt"/>
              </a:rPr>
              <a:t>ADD YOUR TEXT HERE</a:t>
            </a:r>
            <a:endParaRPr lang="en-US" sz="1335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" name="TextBox 1210"/>
          <p:cNvSpPr/>
          <p:nvPr/>
        </p:nvSpPr>
        <p:spPr>
          <a:xfrm>
            <a:off x="281940" y="3385820"/>
            <a:ext cx="2284730" cy="993926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indent="0" algn="l" fontAlgn="auto">
              <a:lnSpc>
                <a:spcPct val="150000"/>
              </a:lnSpc>
            </a:pP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endParaRPr lang="en-US" altLang="zh-CN" sz="80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cs typeface="+mn-ea"/>
              <a:sym typeface="+mn-lt"/>
            </a:endParaRPr>
          </a:p>
        </p:txBody>
      </p:sp>
      <p:sp>
        <p:nvSpPr>
          <p:cNvPr id="7" name="TextBox 150"/>
          <p:cNvSpPr txBox="1"/>
          <p:nvPr/>
        </p:nvSpPr>
        <p:spPr>
          <a:xfrm>
            <a:off x="281940" y="1737360"/>
            <a:ext cx="1983105" cy="20574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l"/>
            <a:r>
              <a:rPr lang="en-US" altLang="zh-CN" sz="1335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uLnTx/>
                <a:uFillTx/>
                <a:cs typeface="+mn-ea"/>
                <a:sym typeface="+mn-lt"/>
              </a:rPr>
              <a:t>ADD YOUR TEXT HERE</a:t>
            </a:r>
            <a:endParaRPr lang="en-US" sz="1335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TextBox 1210"/>
          <p:cNvSpPr/>
          <p:nvPr/>
        </p:nvSpPr>
        <p:spPr>
          <a:xfrm>
            <a:off x="281940" y="1943100"/>
            <a:ext cx="2284730" cy="993926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indent="0" algn="l" fontAlgn="auto">
              <a:lnSpc>
                <a:spcPct val="150000"/>
              </a:lnSpc>
            </a:pP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endParaRPr lang="en-US" altLang="zh-CN" sz="80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cs typeface="+mn-ea"/>
              <a:sym typeface="+mn-lt"/>
            </a:endParaRPr>
          </a:p>
        </p:txBody>
      </p:sp>
      <p:sp>
        <p:nvSpPr>
          <p:cNvPr id="9" name="TextBox 150"/>
          <p:cNvSpPr txBox="1"/>
          <p:nvPr/>
        </p:nvSpPr>
        <p:spPr>
          <a:xfrm>
            <a:off x="281940" y="4655185"/>
            <a:ext cx="1983105" cy="20574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l"/>
            <a:r>
              <a:rPr lang="en-US" altLang="zh-CN" sz="1335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uLnTx/>
                <a:uFillTx/>
                <a:cs typeface="+mn-ea"/>
                <a:sym typeface="+mn-lt"/>
              </a:rPr>
              <a:t>ADD YOUR TEXT HERE</a:t>
            </a:r>
            <a:endParaRPr lang="en-US" sz="1335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" name="TextBox 1210"/>
          <p:cNvSpPr/>
          <p:nvPr/>
        </p:nvSpPr>
        <p:spPr>
          <a:xfrm>
            <a:off x="281940" y="4860925"/>
            <a:ext cx="2284730" cy="993926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indent="0" algn="l" fontAlgn="auto">
              <a:lnSpc>
                <a:spcPct val="150000"/>
              </a:lnSpc>
            </a:pP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endParaRPr lang="en-US" altLang="zh-CN" sz="80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cs typeface="+mn-ea"/>
              <a:sym typeface="+mn-lt"/>
            </a:endParaRPr>
          </a:p>
        </p:txBody>
      </p:sp>
      <p:sp>
        <p:nvSpPr>
          <p:cNvPr id="11" name="TextBox 150"/>
          <p:cNvSpPr txBox="1"/>
          <p:nvPr/>
        </p:nvSpPr>
        <p:spPr>
          <a:xfrm>
            <a:off x="9678035" y="2974975"/>
            <a:ext cx="1983105" cy="20574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l"/>
            <a:r>
              <a:rPr lang="en-US" altLang="zh-CN" sz="1335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uLnTx/>
                <a:uFillTx/>
                <a:cs typeface="+mn-ea"/>
                <a:sym typeface="+mn-lt"/>
              </a:rPr>
              <a:t>ADD YOUR TEXT HERE</a:t>
            </a:r>
            <a:endParaRPr lang="en-US" sz="1335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TextBox 1210"/>
          <p:cNvSpPr/>
          <p:nvPr/>
        </p:nvSpPr>
        <p:spPr>
          <a:xfrm>
            <a:off x="9678035" y="3180715"/>
            <a:ext cx="2284730" cy="993926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indent="0" algn="l" fontAlgn="auto">
              <a:lnSpc>
                <a:spcPct val="150000"/>
              </a:lnSpc>
            </a:pP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endParaRPr lang="en-US" altLang="zh-CN" sz="80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cs typeface="+mn-ea"/>
              <a:sym typeface="+mn-lt"/>
            </a:endParaRPr>
          </a:p>
        </p:txBody>
      </p:sp>
      <p:sp>
        <p:nvSpPr>
          <p:cNvPr id="13" name="TextBox 150"/>
          <p:cNvSpPr txBox="1"/>
          <p:nvPr/>
        </p:nvSpPr>
        <p:spPr>
          <a:xfrm>
            <a:off x="9678035" y="1532255"/>
            <a:ext cx="1983105" cy="20574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l"/>
            <a:r>
              <a:rPr lang="en-US" altLang="zh-CN" sz="1335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uLnTx/>
                <a:uFillTx/>
                <a:cs typeface="+mn-ea"/>
                <a:sym typeface="+mn-lt"/>
              </a:rPr>
              <a:t>ADD YOUR TEXT HERE</a:t>
            </a:r>
            <a:endParaRPr lang="en-US" sz="1335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TextBox 1210"/>
          <p:cNvSpPr/>
          <p:nvPr/>
        </p:nvSpPr>
        <p:spPr>
          <a:xfrm>
            <a:off x="9678035" y="1737995"/>
            <a:ext cx="2284730" cy="993926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indent="0" algn="l" fontAlgn="auto">
              <a:lnSpc>
                <a:spcPct val="150000"/>
              </a:lnSpc>
            </a:pP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endParaRPr lang="en-US" altLang="zh-CN" sz="80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cs typeface="+mn-ea"/>
              <a:sym typeface="+mn-lt"/>
            </a:endParaRPr>
          </a:p>
        </p:txBody>
      </p:sp>
      <p:sp>
        <p:nvSpPr>
          <p:cNvPr id="15" name="TextBox 150"/>
          <p:cNvSpPr txBox="1"/>
          <p:nvPr/>
        </p:nvSpPr>
        <p:spPr>
          <a:xfrm>
            <a:off x="9678035" y="4450080"/>
            <a:ext cx="1983105" cy="20574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l"/>
            <a:r>
              <a:rPr lang="en-US" altLang="zh-CN" sz="1335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uLnTx/>
                <a:uFillTx/>
                <a:cs typeface="+mn-ea"/>
                <a:sym typeface="+mn-lt"/>
              </a:rPr>
              <a:t>ADD YOUR TEXT HERE</a:t>
            </a:r>
            <a:endParaRPr lang="en-US" sz="1335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TextBox 1210"/>
          <p:cNvSpPr/>
          <p:nvPr/>
        </p:nvSpPr>
        <p:spPr>
          <a:xfrm>
            <a:off x="9678035" y="4655820"/>
            <a:ext cx="2284730" cy="993926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indent="0" algn="l" fontAlgn="auto">
              <a:lnSpc>
                <a:spcPct val="150000"/>
              </a:lnSpc>
            </a:pP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endParaRPr lang="en-US" altLang="zh-CN" sz="80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cs typeface="+mn-ea"/>
              <a:sym typeface="+mn-lt"/>
            </a:endParaRPr>
          </a:p>
        </p:txBody>
      </p:sp>
      <p:sp>
        <p:nvSpPr>
          <p:cNvPr id="141" name="文本框 23"/>
          <p:cNvSpPr txBox="1"/>
          <p:nvPr/>
        </p:nvSpPr>
        <p:spPr>
          <a:xfrm>
            <a:off x="-51434" y="-1696"/>
            <a:ext cx="3221990" cy="713740"/>
          </a:xfrm>
          <a:prstGeom prst="rect">
            <a:avLst/>
          </a:prstGeom>
          <a:noFill/>
        </p:spPr>
        <p:txBody>
          <a:bodyPr anchor="ctr"/>
          <a:lstStyle/>
          <a:p>
            <a:pPr lvl="0" fontAlgn="t">
              <a:defRPr/>
            </a:pPr>
            <a:r>
              <a:rPr lang="en-US" altLang="zh-CN" sz="2000" kern="0" dirty="0">
                <a:solidFill>
                  <a:srgbClr val="404040"/>
                </a:solidFill>
                <a:cs typeface="+mn-ea"/>
                <a:sym typeface="+mn-lt"/>
              </a:rPr>
              <a:t>ADD YOUR TEXT HERE</a:t>
            </a:r>
            <a:endParaRPr lang="en-US" altLang="zh-CN" sz="2000" kern="0" dirty="0">
              <a:solidFill>
                <a:srgbClr val="40404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0"/>
    </mc:Choice>
    <mc:Fallback>
      <p:transition spd="slow" advClick="0" advTm="200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059815" y="974725"/>
            <a:ext cx="10073005" cy="4909185"/>
          </a:xfrm>
          <a:prstGeom prst="rect">
            <a:avLst/>
          </a:prstGeom>
          <a:solidFill>
            <a:srgbClr val="6C7F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8" name="图片 7" descr="52"/>
          <p:cNvPicPr>
            <a:picLocks noChangeAspect="1"/>
          </p:cNvPicPr>
          <p:nvPr/>
        </p:nvPicPr>
        <p:blipFill>
          <a:blip r:embed="rId1"/>
          <a:srcRect l="3643" r="53616" b="12777"/>
          <a:stretch>
            <a:fillRect/>
          </a:stretch>
        </p:blipFill>
        <p:spPr>
          <a:xfrm>
            <a:off x="-435610" y="3733800"/>
            <a:ext cx="3070225" cy="5421630"/>
          </a:xfrm>
          <a:prstGeom prst="rect">
            <a:avLst/>
          </a:prstGeom>
        </p:spPr>
      </p:pic>
      <p:pic>
        <p:nvPicPr>
          <p:cNvPr id="9" name="图片 8" descr="52"/>
          <p:cNvPicPr>
            <a:picLocks noChangeAspect="1"/>
          </p:cNvPicPr>
          <p:nvPr/>
        </p:nvPicPr>
        <p:blipFill>
          <a:blip r:embed="rId1"/>
          <a:srcRect l="3643" r="53616" b="12777"/>
          <a:stretch>
            <a:fillRect/>
          </a:stretch>
        </p:blipFill>
        <p:spPr>
          <a:xfrm>
            <a:off x="1510665" y="4589145"/>
            <a:ext cx="3070225" cy="5421630"/>
          </a:xfrm>
          <a:prstGeom prst="rect">
            <a:avLst/>
          </a:prstGeom>
        </p:spPr>
      </p:pic>
      <p:pic>
        <p:nvPicPr>
          <p:cNvPr id="12" name="图片 11" descr="52"/>
          <p:cNvPicPr>
            <a:picLocks noChangeAspect="1"/>
          </p:cNvPicPr>
          <p:nvPr/>
        </p:nvPicPr>
        <p:blipFill>
          <a:blip r:embed="rId1"/>
          <a:srcRect l="3643" r="53616" b="12777"/>
          <a:stretch>
            <a:fillRect/>
          </a:stretch>
        </p:blipFill>
        <p:spPr>
          <a:xfrm>
            <a:off x="7635240" y="4239260"/>
            <a:ext cx="3070225" cy="5421630"/>
          </a:xfrm>
          <a:prstGeom prst="rect">
            <a:avLst/>
          </a:prstGeom>
        </p:spPr>
      </p:pic>
      <p:pic>
        <p:nvPicPr>
          <p:cNvPr id="15" name="图片 14" descr="52"/>
          <p:cNvPicPr>
            <a:picLocks noChangeAspect="1"/>
          </p:cNvPicPr>
          <p:nvPr/>
        </p:nvPicPr>
        <p:blipFill>
          <a:blip r:embed="rId1"/>
          <a:srcRect l="3643" r="53616" b="12777"/>
          <a:stretch>
            <a:fillRect/>
          </a:stretch>
        </p:blipFill>
        <p:spPr>
          <a:xfrm>
            <a:off x="9581515" y="5094605"/>
            <a:ext cx="3070225" cy="5421630"/>
          </a:xfrm>
          <a:prstGeom prst="rect">
            <a:avLst/>
          </a:prstGeom>
        </p:spPr>
      </p:pic>
      <p:pic>
        <p:nvPicPr>
          <p:cNvPr id="16" name="图片 15" descr="52"/>
          <p:cNvPicPr>
            <a:picLocks noChangeAspect="1"/>
          </p:cNvPicPr>
          <p:nvPr/>
        </p:nvPicPr>
        <p:blipFill>
          <a:blip r:embed="rId1"/>
          <a:srcRect l="3643" r="53616" b="12777"/>
          <a:stretch>
            <a:fillRect/>
          </a:stretch>
        </p:blipFill>
        <p:spPr>
          <a:xfrm>
            <a:off x="10705465" y="3733800"/>
            <a:ext cx="3070225" cy="5421630"/>
          </a:xfrm>
          <a:prstGeom prst="rect">
            <a:avLst/>
          </a:prstGeom>
        </p:spPr>
      </p:pic>
      <p:pic>
        <p:nvPicPr>
          <p:cNvPr id="17" name="图片 16" descr="52"/>
          <p:cNvPicPr>
            <a:picLocks noChangeAspect="1"/>
          </p:cNvPicPr>
          <p:nvPr/>
        </p:nvPicPr>
        <p:blipFill>
          <a:blip r:embed="rId1"/>
          <a:srcRect l="3643" r="53616" b="12777"/>
          <a:stretch>
            <a:fillRect/>
          </a:stretch>
        </p:blipFill>
        <p:spPr>
          <a:xfrm>
            <a:off x="12651740" y="4589145"/>
            <a:ext cx="3070225" cy="5421630"/>
          </a:xfrm>
          <a:prstGeom prst="rect">
            <a:avLst/>
          </a:prstGeom>
        </p:spPr>
      </p:pic>
      <p:pic>
        <p:nvPicPr>
          <p:cNvPr id="5" name="图片 4" descr="53"/>
          <p:cNvPicPr>
            <a:picLocks noChangeAspect="1"/>
          </p:cNvPicPr>
          <p:nvPr/>
        </p:nvPicPr>
        <p:blipFill>
          <a:blip r:embed="rId2"/>
          <a:srcRect l="6626" r="6626" b="17061"/>
          <a:stretch>
            <a:fillRect/>
          </a:stretch>
        </p:blipFill>
        <p:spPr>
          <a:xfrm>
            <a:off x="-123190" y="4149090"/>
            <a:ext cx="6184900" cy="3741420"/>
          </a:xfrm>
          <a:prstGeom prst="rect">
            <a:avLst/>
          </a:prstGeom>
        </p:spPr>
      </p:pic>
      <p:pic>
        <p:nvPicPr>
          <p:cNvPr id="3" name="图片 2" descr="53"/>
          <p:cNvPicPr>
            <a:picLocks noChangeAspect="1"/>
          </p:cNvPicPr>
          <p:nvPr/>
        </p:nvPicPr>
        <p:blipFill>
          <a:blip r:embed="rId2"/>
          <a:srcRect l="6626" r="6626" b="17061"/>
          <a:stretch>
            <a:fillRect/>
          </a:stretch>
        </p:blipFill>
        <p:spPr>
          <a:xfrm>
            <a:off x="8759825" y="3733800"/>
            <a:ext cx="6184900" cy="3741420"/>
          </a:xfrm>
          <a:prstGeom prst="rect">
            <a:avLst/>
          </a:prstGeom>
        </p:spPr>
      </p:pic>
      <p:pic>
        <p:nvPicPr>
          <p:cNvPr id="4" name="图片 3" descr="53"/>
          <p:cNvPicPr>
            <a:picLocks noChangeAspect="1"/>
          </p:cNvPicPr>
          <p:nvPr/>
        </p:nvPicPr>
        <p:blipFill>
          <a:blip r:embed="rId2"/>
          <a:srcRect l="6626" r="6626" b="17061"/>
          <a:stretch>
            <a:fillRect/>
          </a:stretch>
        </p:blipFill>
        <p:spPr>
          <a:xfrm>
            <a:off x="9912350" y="3848100"/>
            <a:ext cx="6184900" cy="3741420"/>
          </a:xfrm>
          <a:prstGeom prst="rect">
            <a:avLst/>
          </a:prstGeom>
        </p:spPr>
      </p:pic>
      <p:pic>
        <p:nvPicPr>
          <p:cNvPr id="7" name="图片 6" descr="53"/>
          <p:cNvPicPr>
            <a:picLocks noChangeAspect="1"/>
          </p:cNvPicPr>
          <p:nvPr/>
        </p:nvPicPr>
        <p:blipFill>
          <a:blip r:embed="rId2"/>
          <a:srcRect l="6626" r="6626" b="17061"/>
          <a:stretch>
            <a:fillRect/>
          </a:stretch>
        </p:blipFill>
        <p:spPr>
          <a:xfrm>
            <a:off x="11724640" y="3848100"/>
            <a:ext cx="6184900" cy="3741420"/>
          </a:xfrm>
          <a:prstGeom prst="rect">
            <a:avLst/>
          </a:prstGeom>
        </p:spPr>
      </p:pic>
      <p:sp>
        <p:nvSpPr>
          <p:cNvPr id="13" name="TextBox 1210"/>
          <p:cNvSpPr/>
          <p:nvPr/>
        </p:nvSpPr>
        <p:spPr>
          <a:xfrm>
            <a:off x="3355340" y="2395855"/>
            <a:ext cx="5604510" cy="52197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2800" noProof="0" dirty="0">
                <a:ln>
                  <a:noFill/>
                </a:ln>
                <a:solidFill>
                  <a:schemeClr val="bg1"/>
                </a:solidFill>
                <a:uLnTx/>
                <a:uFillTx/>
                <a:cs typeface="+mn-ea"/>
                <a:sym typeface="+mn-lt"/>
              </a:rPr>
              <a:t>ADD YOUR TEXT HERE</a:t>
            </a:r>
            <a:endParaRPr lang="en-US" altLang="zh-CN" sz="2800" noProof="0" dirty="0">
              <a:ln>
                <a:noFill/>
              </a:ln>
              <a:solidFill>
                <a:schemeClr val="bg1"/>
              </a:solidFill>
              <a:uLnTx/>
              <a:uFillTx/>
              <a:cs typeface="+mn-ea"/>
              <a:sym typeface="+mn-lt"/>
            </a:endParaRPr>
          </a:p>
        </p:txBody>
      </p:sp>
      <p:sp>
        <p:nvSpPr>
          <p:cNvPr id="14" name="TextBox 1210"/>
          <p:cNvSpPr/>
          <p:nvPr/>
        </p:nvSpPr>
        <p:spPr>
          <a:xfrm>
            <a:off x="1737360" y="3019425"/>
            <a:ext cx="8717915" cy="1314334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indent="0" algn="ctr" fontAlgn="auto">
              <a:lnSpc>
                <a:spcPct val="150000"/>
              </a:lnSpc>
            </a:pPr>
            <a:r>
              <a:rPr lang="zh-CN" altLang="en-US" sz="900" dirty="0">
                <a:solidFill>
                  <a:schemeClr val="bg1"/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900" dirty="0">
                <a:solidFill>
                  <a:schemeClr val="bg1"/>
                </a:solidFill>
                <a:cs typeface="+mn-ea"/>
                <a:sym typeface="+mn-lt"/>
              </a:rPr>
              <a:t>.</a:t>
            </a:r>
            <a:r>
              <a:rPr lang="zh-CN" altLang="en-US" sz="900" dirty="0">
                <a:solidFill>
                  <a:schemeClr val="bg1"/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900" dirty="0">
                <a:solidFill>
                  <a:schemeClr val="bg1"/>
                </a:solidFill>
                <a:cs typeface="+mn-ea"/>
                <a:sym typeface="+mn-lt"/>
              </a:rPr>
              <a:t>.</a:t>
            </a:r>
            <a:r>
              <a:rPr lang="zh-CN" altLang="en-US" sz="900" dirty="0">
                <a:solidFill>
                  <a:schemeClr val="bg1"/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900" dirty="0">
                <a:solidFill>
                  <a:schemeClr val="bg1"/>
                </a:solidFill>
                <a:cs typeface="+mn-ea"/>
                <a:sym typeface="+mn-lt"/>
              </a:rPr>
              <a:t>.</a:t>
            </a:r>
            <a:r>
              <a:rPr lang="zh-CN" altLang="en-US" sz="900" dirty="0">
                <a:solidFill>
                  <a:schemeClr val="bg1"/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900" dirty="0">
                <a:solidFill>
                  <a:schemeClr val="bg1"/>
                </a:solidFill>
                <a:cs typeface="+mn-ea"/>
                <a:sym typeface="+mn-lt"/>
              </a:rPr>
              <a:t>.</a:t>
            </a:r>
            <a:r>
              <a:rPr lang="zh-CN" altLang="en-US" sz="900" dirty="0">
                <a:solidFill>
                  <a:schemeClr val="bg1"/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900" dirty="0">
                <a:solidFill>
                  <a:schemeClr val="bg1"/>
                </a:solidFill>
                <a:cs typeface="+mn-ea"/>
                <a:sym typeface="+mn-lt"/>
              </a:rPr>
              <a:t>.</a:t>
            </a:r>
            <a:r>
              <a:rPr lang="zh-CN" altLang="en-US" sz="900" dirty="0">
                <a:solidFill>
                  <a:schemeClr val="bg1"/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900" dirty="0">
                <a:solidFill>
                  <a:schemeClr val="bg1"/>
                </a:solidFill>
                <a:cs typeface="+mn-ea"/>
                <a:sym typeface="+mn-lt"/>
              </a:rPr>
              <a:t>.</a:t>
            </a:r>
            <a:r>
              <a:rPr lang="zh-CN" altLang="en-US" sz="900" dirty="0">
                <a:solidFill>
                  <a:schemeClr val="bg1"/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900" dirty="0">
                <a:solidFill>
                  <a:schemeClr val="bg1"/>
                </a:solidFill>
                <a:cs typeface="+mn-ea"/>
                <a:sym typeface="+mn-lt"/>
              </a:rPr>
              <a:t>.</a:t>
            </a:r>
            <a:r>
              <a:rPr lang="zh-CN" altLang="en-US" sz="900" dirty="0">
                <a:solidFill>
                  <a:schemeClr val="bg1"/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900" dirty="0">
                <a:solidFill>
                  <a:schemeClr val="bg1"/>
                </a:solidFill>
                <a:cs typeface="+mn-ea"/>
                <a:sym typeface="+mn-lt"/>
              </a:rPr>
              <a:t>.</a:t>
            </a:r>
            <a:r>
              <a:rPr lang="zh-CN" altLang="en-US" sz="900" dirty="0">
                <a:solidFill>
                  <a:schemeClr val="bg1"/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900" dirty="0">
                <a:solidFill>
                  <a:schemeClr val="bg1"/>
                </a:solidFill>
                <a:cs typeface="+mn-ea"/>
                <a:sym typeface="+mn-lt"/>
              </a:rPr>
              <a:t>.</a:t>
            </a:r>
            <a:r>
              <a:rPr lang="zh-CN" altLang="en-US" sz="900" dirty="0">
                <a:solidFill>
                  <a:schemeClr val="bg1"/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900" dirty="0">
                <a:solidFill>
                  <a:schemeClr val="bg1"/>
                </a:solidFill>
                <a:cs typeface="+mn-ea"/>
                <a:sym typeface="+mn-lt"/>
              </a:rPr>
              <a:t>.</a:t>
            </a:r>
            <a:r>
              <a:rPr lang="zh-CN" altLang="en-US" sz="900" dirty="0">
                <a:solidFill>
                  <a:schemeClr val="bg1"/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900" dirty="0">
                <a:solidFill>
                  <a:schemeClr val="bg1"/>
                </a:solidFill>
                <a:cs typeface="+mn-ea"/>
                <a:sym typeface="+mn-lt"/>
              </a:rPr>
              <a:t>.</a:t>
            </a:r>
            <a:r>
              <a:rPr lang="zh-CN" altLang="en-US" sz="900" dirty="0">
                <a:solidFill>
                  <a:schemeClr val="bg1"/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900" dirty="0">
                <a:solidFill>
                  <a:schemeClr val="bg1"/>
                </a:solidFill>
                <a:cs typeface="+mn-ea"/>
                <a:sym typeface="+mn-lt"/>
              </a:rPr>
              <a:t>.</a:t>
            </a:r>
            <a:r>
              <a:rPr lang="zh-CN" altLang="en-US" sz="900" dirty="0">
                <a:solidFill>
                  <a:schemeClr val="bg1"/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900" dirty="0">
                <a:solidFill>
                  <a:schemeClr val="bg1"/>
                </a:solidFill>
                <a:cs typeface="+mn-ea"/>
                <a:sym typeface="+mn-lt"/>
              </a:rPr>
              <a:t>.</a:t>
            </a:r>
            <a:r>
              <a:rPr lang="zh-CN" altLang="en-US" sz="900" dirty="0">
                <a:solidFill>
                  <a:schemeClr val="bg1"/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900" dirty="0">
                <a:solidFill>
                  <a:schemeClr val="bg1"/>
                </a:solidFill>
                <a:cs typeface="+mn-ea"/>
                <a:sym typeface="+mn-lt"/>
              </a:rPr>
              <a:t>.</a:t>
            </a:r>
            <a:r>
              <a:rPr lang="zh-CN" altLang="en-US" sz="900" dirty="0">
                <a:solidFill>
                  <a:schemeClr val="bg1"/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900" dirty="0">
                <a:solidFill>
                  <a:schemeClr val="bg1"/>
                </a:solidFill>
                <a:cs typeface="+mn-ea"/>
                <a:sym typeface="+mn-lt"/>
              </a:rPr>
              <a:t>.</a:t>
            </a:r>
            <a:r>
              <a:rPr lang="zh-CN" altLang="en-US" sz="900" dirty="0">
                <a:solidFill>
                  <a:schemeClr val="bg1"/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900" dirty="0">
                <a:solidFill>
                  <a:schemeClr val="bg1"/>
                </a:solidFill>
                <a:cs typeface="+mn-ea"/>
                <a:sym typeface="+mn-lt"/>
              </a:rPr>
              <a:t>.</a:t>
            </a:r>
            <a:r>
              <a:rPr lang="zh-CN" altLang="en-US" sz="900" dirty="0">
                <a:solidFill>
                  <a:schemeClr val="bg1"/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900" dirty="0">
                <a:solidFill>
                  <a:schemeClr val="bg1"/>
                </a:solidFill>
                <a:cs typeface="+mn-ea"/>
                <a:sym typeface="+mn-lt"/>
              </a:rPr>
              <a:t>.</a:t>
            </a:r>
            <a:r>
              <a:rPr lang="zh-CN" altLang="en-US" sz="900" dirty="0">
                <a:solidFill>
                  <a:schemeClr val="bg1"/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900" dirty="0">
                <a:solidFill>
                  <a:schemeClr val="bg1"/>
                </a:solidFill>
                <a:cs typeface="+mn-ea"/>
                <a:sym typeface="+mn-lt"/>
              </a:rPr>
              <a:t>.</a:t>
            </a:r>
            <a:r>
              <a:rPr lang="zh-CN" altLang="en-US" sz="900" dirty="0">
                <a:solidFill>
                  <a:schemeClr val="bg1"/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900" dirty="0">
                <a:solidFill>
                  <a:schemeClr val="bg1"/>
                </a:solidFill>
                <a:cs typeface="+mn-ea"/>
                <a:sym typeface="+mn-lt"/>
              </a:rPr>
              <a:t>.</a:t>
            </a:r>
            <a:r>
              <a:rPr lang="zh-CN" altLang="en-US" sz="900" dirty="0">
                <a:solidFill>
                  <a:schemeClr val="bg1"/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900" dirty="0">
                <a:solidFill>
                  <a:schemeClr val="bg1"/>
                </a:solidFill>
                <a:cs typeface="+mn-ea"/>
                <a:sym typeface="+mn-lt"/>
              </a:rPr>
              <a:t>.</a:t>
            </a:r>
            <a:r>
              <a:rPr lang="zh-CN" altLang="en-US" sz="900" dirty="0">
                <a:solidFill>
                  <a:schemeClr val="bg1"/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900" dirty="0">
                <a:solidFill>
                  <a:schemeClr val="bg1"/>
                </a:solidFill>
                <a:cs typeface="+mn-ea"/>
                <a:sym typeface="+mn-lt"/>
              </a:rPr>
              <a:t>.</a:t>
            </a:r>
            <a:r>
              <a:rPr lang="zh-CN" altLang="en-US" sz="900" dirty="0">
                <a:solidFill>
                  <a:schemeClr val="bg1"/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900" dirty="0">
                <a:solidFill>
                  <a:schemeClr val="bg1"/>
                </a:solidFill>
                <a:cs typeface="+mn-ea"/>
                <a:sym typeface="+mn-lt"/>
              </a:rPr>
              <a:t>.</a:t>
            </a:r>
            <a:r>
              <a:rPr lang="zh-CN" altLang="en-US" sz="900" dirty="0">
                <a:solidFill>
                  <a:schemeClr val="bg1"/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900" dirty="0">
                <a:solidFill>
                  <a:schemeClr val="bg1"/>
                </a:solidFill>
                <a:cs typeface="+mn-ea"/>
                <a:sym typeface="+mn-lt"/>
              </a:rPr>
              <a:t>.</a:t>
            </a:r>
            <a:r>
              <a:rPr lang="zh-CN" altLang="en-US" sz="900" dirty="0">
                <a:solidFill>
                  <a:schemeClr val="bg1"/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900" dirty="0">
                <a:solidFill>
                  <a:schemeClr val="bg1"/>
                </a:solidFill>
                <a:cs typeface="+mn-ea"/>
                <a:sym typeface="+mn-lt"/>
              </a:rPr>
              <a:t>.</a:t>
            </a:r>
            <a:r>
              <a:rPr lang="zh-CN" altLang="en-US" sz="900" dirty="0">
                <a:solidFill>
                  <a:schemeClr val="bg1"/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900" dirty="0">
                <a:solidFill>
                  <a:schemeClr val="bg1"/>
                </a:solidFill>
                <a:cs typeface="+mn-ea"/>
                <a:sym typeface="+mn-lt"/>
              </a:rPr>
              <a:t>.</a:t>
            </a:r>
            <a:r>
              <a:rPr lang="zh-CN" altLang="en-US" sz="900" dirty="0">
                <a:solidFill>
                  <a:schemeClr val="bg1"/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900" dirty="0">
                <a:solidFill>
                  <a:schemeClr val="bg1"/>
                </a:solidFill>
                <a:cs typeface="+mn-ea"/>
                <a:sym typeface="+mn-lt"/>
              </a:rPr>
              <a:t>.</a:t>
            </a:r>
            <a:r>
              <a:rPr lang="zh-CN" altLang="en-US" sz="900" dirty="0">
                <a:solidFill>
                  <a:schemeClr val="bg1"/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900" dirty="0">
                <a:solidFill>
                  <a:schemeClr val="bg1"/>
                </a:solidFill>
                <a:cs typeface="+mn-ea"/>
                <a:sym typeface="+mn-lt"/>
              </a:rPr>
              <a:t>.</a:t>
            </a:r>
            <a:r>
              <a:rPr lang="zh-CN" altLang="en-US" sz="900" dirty="0">
                <a:solidFill>
                  <a:schemeClr val="bg1"/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900" dirty="0">
                <a:solidFill>
                  <a:schemeClr val="bg1"/>
                </a:solidFill>
                <a:cs typeface="+mn-ea"/>
                <a:sym typeface="+mn-lt"/>
              </a:rPr>
              <a:t>.</a:t>
            </a:r>
            <a:endParaRPr lang="en-US" altLang="zh-CN" sz="900" noProof="0" dirty="0">
              <a:ln>
                <a:noFill/>
              </a:ln>
              <a:solidFill>
                <a:schemeClr val="bg1"/>
              </a:solidFill>
              <a:uLnTx/>
              <a:uFillTx/>
              <a:cs typeface="+mn-ea"/>
              <a:sym typeface="+mn-lt"/>
            </a:endParaRPr>
          </a:p>
        </p:txBody>
      </p:sp>
      <p:pic>
        <p:nvPicPr>
          <p:cNvPr id="10" name="图片 9" descr="52"/>
          <p:cNvPicPr>
            <a:picLocks noChangeAspect="1"/>
          </p:cNvPicPr>
          <p:nvPr/>
        </p:nvPicPr>
        <p:blipFill>
          <a:blip r:embed="rId1"/>
          <a:srcRect l="3643" r="53616" b="12777"/>
          <a:stretch>
            <a:fillRect/>
          </a:stretch>
        </p:blipFill>
        <p:spPr>
          <a:xfrm>
            <a:off x="3827145" y="4239260"/>
            <a:ext cx="3070225" cy="5421630"/>
          </a:xfrm>
          <a:prstGeom prst="rect">
            <a:avLst/>
          </a:prstGeom>
        </p:spPr>
      </p:pic>
      <p:pic>
        <p:nvPicPr>
          <p:cNvPr id="11" name="图片 10" descr="52"/>
          <p:cNvPicPr>
            <a:picLocks noChangeAspect="1"/>
          </p:cNvPicPr>
          <p:nvPr/>
        </p:nvPicPr>
        <p:blipFill>
          <a:blip r:embed="rId1"/>
          <a:srcRect l="3643" r="53616" b="12777"/>
          <a:stretch>
            <a:fillRect/>
          </a:stretch>
        </p:blipFill>
        <p:spPr>
          <a:xfrm>
            <a:off x="5773420" y="5094605"/>
            <a:ext cx="3070225" cy="5421630"/>
          </a:xfrm>
          <a:prstGeom prst="rect">
            <a:avLst/>
          </a:prstGeom>
        </p:spPr>
      </p:pic>
      <p:pic>
        <p:nvPicPr>
          <p:cNvPr id="2" name="图片 1" descr="53"/>
          <p:cNvPicPr>
            <a:picLocks noChangeAspect="1"/>
          </p:cNvPicPr>
          <p:nvPr/>
        </p:nvPicPr>
        <p:blipFill>
          <a:blip r:embed="rId2"/>
          <a:srcRect l="6626" r="6626" b="17061"/>
          <a:stretch>
            <a:fillRect/>
          </a:stretch>
        </p:blipFill>
        <p:spPr>
          <a:xfrm>
            <a:off x="2269490" y="3848100"/>
            <a:ext cx="6184900" cy="3741420"/>
          </a:xfrm>
          <a:prstGeom prst="rect">
            <a:avLst/>
          </a:prstGeom>
        </p:spPr>
      </p:pic>
      <p:sp>
        <p:nvSpPr>
          <p:cNvPr id="48151" name="Freeform 18"/>
          <p:cNvSpPr/>
          <p:nvPr/>
        </p:nvSpPr>
        <p:spPr>
          <a:xfrm>
            <a:off x="5847715" y="1547495"/>
            <a:ext cx="620395" cy="620395"/>
          </a:xfrm>
          <a:custGeom>
            <a:avLst/>
            <a:gdLst/>
            <a:ahLst/>
            <a:cxnLst>
              <a:cxn ang="0">
                <a:pos x="305622" y="413623"/>
              </a:cxn>
              <a:cxn ang="0">
                <a:pos x="337793" y="380303"/>
              </a:cxn>
              <a:cxn ang="0">
                <a:pos x="281494" y="178088"/>
              </a:cxn>
              <a:cxn ang="0">
                <a:pos x="365368" y="94214"/>
              </a:cxn>
              <a:cxn ang="0">
                <a:pos x="390645" y="21830"/>
              </a:cxn>
              <a:cxn ang="0">
                <a:pos x="319410" y="48256"/>
              </a:cxn>
              <a:cxn ang="0">
                <a:pos x="235536" y="132130"/>
              </a:cxn>
              <a:cxn ang="0">
                <a:pos x="32171" y="74682"/>
              </a:cxn>
              <a:cxn ang="0">
                <a:pos x="0" y="108002"/>
              </a:cxn>
              <a:cxn ang="0">
                <a:pos x="170045" y="197620"/>
              </a:cxn>
              <a:cxn ang="0">
                <a:pos x="112598" y="255068"/>
              </a:cxn>
              <a:cxn ang="0">
                <a:pos x="43660" y="259663"/>
              </a:cxn>
              <a:cxn ang="0">
                <a:pos x="10341" y="291834"/>
              </a:cxn>
              <a:cxn ang="0">
                <a:pos x="91916" y="321707"/>
              </a:cxn>
              <a:cxn ang="0">
                <a:pos x="120640" y="402133"/>
              </a:cxn>
              <a:cxn ang="0">
                <a:pos x="153960" y="369963"/>
              </a:cxn>
              <a:cxn ang="0">
                <a:pos x="157407" y="301026"/>
              </a:cxn>
              <a:cxn ang="0">
                <a:pos x="216004" y="242429"/>
              </a:cxn>
              <a:cxn ang="0">
                <a:pos x="305622" y="413623"/>
              </a:cxn>
            </a:cxnLst>
            <a:rect l="0" t="0" r="0" b="0"/>
            <a:pathLst>
              <a:path w="360" h="360">
                <a:moveTo>
                  <a:pt x="266" y="360"/>
                </a:moveTo>
                <a:cubicBezTo>
                  <a:pt x="294" y="331"/>
                  <a:pt x="294" y="331"/>
                  <a:pt x="294" y="331"/>
                </a:cubicBezTo>
                <a:cubicBezTo>
                  <a:pt x="245" y="155"/>
                  <a:pt x="245" y="155"/>
                  <a:pt x="245" y="155"/>
                </a:cubicBezTo>
                <a:cubicBezTo>
                  <a:pt x="318" y="82"/>
                  <a:pt x="318" y="82"/>
                  <a:pt x="318" y="82"/>
                </a:cubicBezTo>
                <a:cubicBezTo>
                  <a:pt x="318" y="82"/>
                  <a:pt x="360" y="39"/>
                  <a:pt x="340" y="19"/>
                </a:cubicBezTo>
                <a:cubicBezTo>
                  <a:pt x="320" y="0"/>
                  <a:pt x="278" y="42"/>
                  <a:pt x="278" y="42"/>
                </a:cubicBezTo>
                <a:cubicBezTo>
                  <a:pt x="205" y="115"/>
                  <a:pt x="205" y="115"/>
                  <a:pt x="205" y="115"/>
                </a:cubicBezTo>
                <a:cubicBezTo>
                  <a:pt x="28" y="65"/>
                  <a:pt x="28" y="65"/>
                  <a:pt x="28" y="65"/>
                </a:cubicBezTo>
                <a:cubicBezTo>
                  <a:pt x="0" y="94"/>
                  <a:pt x="0" y="94"/>
                  <a:pt x="0" y="94"/>
                </a:cubicBezTo>
                <a:cubicBezTo>
                  <a:pt x="148" y="172"/>
                  <a:pt x="148" y="172"/>
                  <a:pt x="148" y="172"/>
                </a:cubicBezTo>
                <a:cubicBezTo>
                  <a:pt x="98" y="222"/>
                  <a:pt x="98" y="222"/>
                  <a:pt x="98" y="222"/>
                </a:cubicBezTo>
                <a:cubicBezTo>
                  <a:pt x="38" y="226"/>
                  <a:pt x="38" y="226"/>
                  <a:pt x="38" y="226"/>
                </a:cubicBezTo>
                <a:cubicBezTo>
                  <a:pt x="9" y="254"/>
                  <a:pt x="9" y="254"/>
                  <a:pt x="9" y="254"/>
                </a:cubicBezTo>
                <a:cubicBezTo>
                  <a:pt x="80" y="280"/>
                  <a:pt x="80" y="280"/>
                  <a:pt x="80" y="280"/>
                </a:cubicBezTo>
                <a:cubicBezTo>
                  <a:pt x="105" y="350"/>
                  <a:pt x="105" y="350"/>
                  <a:pt x="105" y="350"/>
                </a:cubicBezTo>
                <a:cubicBezTo>
                  <a:pt x="134" y="322"/>
                  <a:pt x="134" y="322"/>
                  <a:pt x="134" y="322"/>
                </a:cubicBezTo>
                <a:cubicBezTo>
                  <a:pt x="137" y="262"/>
                  <a:pt x="137" y="262"/>
                  <a:pt x="137" y="262"/>
                </a:cubicBezTo>
                <a:cubicBezTo>
                  <a:pt x="188" y="211"/>
                  <a:pt x="188" y="211"/>
                  <a:pt x="188" y="211"/>
                </a:cubicBezTo>
                <a:lnTo>
                  <a:pt x="266" y="360"/>
                </a:lnTo>
                <a:close/>
              </a:path>
            </a:pathLst>
          </a:custGeom>
          <a:solidFill>
            <a:schemeClr val="bg1">
              <a:alpha val="100000"/>
            </a:schemeClr>
          </a:solidFill>
          <a:ln w="9525"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9" name="文本框 23"/>
          <p:cNvSpPr txBox="1"/>
          <p:nvPr/>
        </p:nvSpPr>
        <p:spPr>
          <a:xfrm>
            <a:off x="-51434" y="-1696"/>
            <a:ext cx="3221990" cy="713740"/>
          </a:xfrm>
          <a:prstGeom prst="rect">
            <a:avLst/>
          </a:prstGeom>
          <a:noFill/>
        </p:spPr>
        <p:txBody>
          <a:bodyPr anchor="ctr"/>
          <a:lstStyle/>
          <a:p>
            <a:pPr lvl="0" fontAlgn="t">
              <a:defRPr/>
            </a:pPr>
            <a:r>
              <a:rPr lang="en-US" altLang="zh-CN" sz="2000" kern="0" dirty="0">
                <a:solidFill>
                  <a:srgbClr val="404040"/>
                </a:solidFill>
                <a:cs typeface="+mn-ea"/>
                <a:sym typeface="+mn-lt"/>
              </a:rPr>
              <a:t>ADD YOUR TEXT HERE</a:t>
            </a:r>
            <a:endParaRPr lang="en-US" altLang="zh-CN" sz="2000" kern="0" dirty="0">
              <a:solidFill>
                <a:srgbClr val="40404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0"/>
    </mc:Choice>
    <mc:Fallback>
      <p:transition spd="slow" advClick="0" advTm="200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AutoShape 5"/>
          <p:cNvSpPr/>
          <p:nvPr/>
        </p:nvSpPr>
        <p:spPr bwMode="auto">
          <a:xfrm>
            <a:off x="957466" y="3337363"/>
            <a:ext cx="2464443" cy="906538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3846" y="0"/>
                </a:moveTo>
                <a:lnTo>
                  <a:pt x="2625" y="4984"/>
                </a:lnTo>
                <a:lnTo>
                  <a:pt x="305" y="4984"/>
                </a:lnTo>
                <a:cubicBezTo>
                  <a:pt x="136" y="4984"/>
                  <a:pt x="0" y="5356"/>
                  <a:pt x="0" y="5815"/>
                </a:cubicBezTo>
                <a:lnTo>
                  <a:pt x="0" y="20769"/>
                </a:lnTo>
                <a:cubicBezTo>
                  <a:pt x="0" y="21228"/>
                  <a:pt x="136" y="21599"/>
                  <a:pt x="305" y="21599"/>
                </a:cubicBezTo>
                <a:lnTo>
                  <a:pt x="21294" y="21599"/>
                </a:lnTo>
                <a:cubicBezTo>
                  <a:pt x="21463" y="21599"/>
                  <a:pt x="21599" y="21228"/>
                  <a:pt x="21599" y="20769"/>
                </a:cubicBezTo>
                <a:lnTo>
                  <a:pt x="21599" y="5815"/>
                </a:lnTo>
                <a:cubicBezTo>
                  <a:pt x="21600" y="5356"/>
                  <a:pt x="21463" y="4984"/>
                  <a:pt x="21294" y="4984"/>
                </a:cubicBezTo>
                <a:lnTo>
                  <a:pt x="5068" y="4984"/>
                </a:lnTo>
                <a:lnTo>
                  <a:pt x="3846" y="0"/>
                </a:lnTo>
                <a:close/>
              </a:path>
            </a:pathLst>
          </a:custGeom>
          <a:solidFill>
            <a:srgbClr val="637851"/>
          </a:solidFill>
          <a:ln>
            <a:noFill/>
          </a:ln>
        </p:spPr>
        <p:txBody>
          <a:bodyPr lIns="0" tIns="0" rIns="0" bIns="0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grpSp>
        <p:nvGrpSpPr>
          <p:cNvPr id="31" name="Group 6"/>
          <p:cNvGrpSpPr/>
          <p:nvPr/>
        </p:nvGrpSpPr>
        <p:grpSpPr bwMode="auto">
          <a:xfrm>
            <a:off x="957467" y="2324481"/>
            <a:ext cx="873495" cy="873414"/>
            <a:chOff x="0" y="0"/>
            <a:chExt cx="1591420" cy="1591420"/>
          </a:xfrm>
          <a:solidFill>
            <a:srgbClr val="637851"/>
          </a:solidFill>
        </p:grpSpPr>
        <p:sp>
          <p:nvSpPr>
            <p:cNvPr id="32" name="AutoShape 7"/>
            <p:cNvSpPr/>
            <p:nvPr/>
          </p:nvSpPr>
          <p:spPr bwMode="auto">
            <a:xfrm>
              <a:off x="0" y="0"/>
              <a:ext cx="1591420" cy="1591420"/>
            </a:xfrm>
            <a:custGeom>
              <a:avLst/>
              <a:gdLst>
                <a:gd name="T0" fmla="*/ 795670 w 19679"/>
                <a:gd name="T1" fmla="*/ 873385 h 19679"/>
                <a:gd name="T2" fmla="*/ 795670 w 19679"/>
                <a:gd name="T3" fmla="*/ 873385 h 19679"/>
                <a:gd name="T4" fmla="*/ 795670 w 19679"/>
                <a:gd name="T5" fmla="*/ 873385 h 19679"/>
                <a:gd name="T6" fmla="*/ 795670 w 19679"/>
                <a:gd name="T7" fmla="*/ 873385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5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33" name="AutoShape 8"/>
            <p:cNvSpPr/>
            <p:nvPr/>
          </p:nvSpPr>
          <p:spPr bwMode="auto">
            <a:xfrm>
              <a:off x="123410" y="547945"/>
              <a:ext cx="1358743" cy="49553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>
              <a:lvl1pPr eaLnBrk="0">
                <a:defRPr sz="2500" b="1">
                  <a:solidFill>
                    <a:srgbClr val="FFFFFF"/>
                  </a:solidFill>
                  <a:latin typeface="Lato" charset="0"/>
                  <a:ea typeface="MS PGothic" panose="020B0600070205080204" pitchFamily="34" charset="-128"/>
                  <a:sym typeface="Lato" charset="0"/>
                </a:defRPr>
              </a:lvl1pPr>
              <a:lvl2pPr marL="742950" indent="-285750" eaLnBrk="0">
                <a:defRPr sz="2500" b="1">
                  <a:solidFill>
                    <a:srgbClr val="FFFFFF"/>
                  </a:solidFill>
                  <a:latin typeface="Lato" charset="0"/>
                  <a:ea typeface="MS PGothic" panose="020B0600070205080204" pitchFamily="34" charset="-128"/>
                  <a:sym typeface="Lato" charset="0"/>
                </a:defRPr>
              </a:lvl2pPr>
              <a:lvl3pPr marL="1143000" indent="-228600" eaLnBrk="0">
                <a:defRPr sz="2500" b="1">
                  <a:solidFill>
                    <a:srgbClr val="FFFFFF"/>
                  </a:solidFill>
                  <a:latin typeface="Lato" charset="0"/>
                  <a:ea typeface="MS PGothic" panose="020B0600070205080204" pitchFamily="34" charset="-128"/>
                  <a:sym typeface="Lato" charset="0"/>
                </a:defRPr>
              </a:lvl3pPr>
              <a:lvl4pPr marL="1600200" indent="-228600" eaLnBrk="0">
                <a:defRPr sz="2500" b="1">
                  <a:solidFill>
                    <a:srgbClr val="FFFFFF"/>
                  </a:solidFill>
                  <a:latin typeface="Lato" charset="0"/>
                  <a:ea typeface="MS PGothic" panose="020B0600070205080204" pitchFamily="34" charset="-128"/>
                  <a:sym typeface="Lato" charset="0"/>
                </a:defRPr>
              </a:lvl4pPr>
              <a:lvl5pPr marL="2057400" indent="-228600" eaLnBrk="0">
                <a:defRPr sz="2500" b="1">
                  <a:solidFill>
                    <a:srgbClr val="FFFFFF"/>
                  </a:solidFill>
                  <a:latin typeface="Lato" charset="0"/>
                  <a:ea typeface="MS PGothic" panose="020B0600070205080204" pitchFamily="34" charset="-128"/>
                  <a:sym typeface="Lato" charset="0"/>
                </a:defRPr>
              </a:lvl5pPr>
              <a:lvl6pPr marL="2514600" indent="-228600" algn="ctr" defTabSz="82550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defRPr sz="2500" b="1">
                  <a:solidFill>
                    <a:srgbClr val="FFFFFF"/>
                  </a:solidFill>
                  <a:latin typeface="Lato" charset="0"/>
                  <a:ea typeface="MS PGothic" panose="020B0600070205080204" pitchFamily="34" charset="-128"/>
                  <a:sym typeface="Lato" charset="0"/>
                </a:defRPr>
              </a:lvl6pPr>
              <a:lvl7pPr marL="2971800" indent="-228600" algn="ctr" defTabSz="82550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defRPr sz="2500" b="1">
                  <a:solidFill>
                    <a:srgbClr val="FFFFFF"/>
                  </a:solidFill>
                  <a:latin typeface="Lato" charset="0"/>
                  <a:ea typeface="MS PGothic" panose="020B0600070205080204" pitchFamily="34" charset="-128"/>
                  <a:sym typeface="Lato" charset="0"/>
                </a:defRPr>
              </a:lvl7pPr>
              <a:lvl8pPr marL="3429000" indent="-228600" algn="ctr" defTabSz="82550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defRPr sz="2500" b="1">
                  <a:solidFill>
                    <a:srgbClr val="FFFFFF"/>
                  </a:solidFill>
                  <a:latin typeface="Lato" charset="0"/>
                  <a:ea typeface="MS PGothic" panose="020B0600070205080204" pitchFamily="34" charset="-128"/>
                  <a:sym typeface="Lato" charset="0"/>
                </a:defRPr>
              </a:lvl8pPr>
              <a:lvl9pPr marL="3886200" indent="-228600" algn="ctr" defTabSz="82550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defRPr sz="2500" b="1">
                  <a:solidFill>
                    <a:srgbClr val="FFFFFF"/>
                  </a:solidFill>
                  <a:latin typeface="Lato" charset="0"/>
                  <a:ea typeface="MS PGothic" panose="020B0600070205080204" pitchFamily="34" charset="-128"/>
                  <a:sym typeface="Lato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s-ES" altLang="zh-CN" sz="15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2012</a:t>
              </a:r>
              <a:endParaRPr kumimoji="0" lang="es-ES" altLang="zh-CN" sz="1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4" name="AutoShape 9"/>
          <p:cNvSpPr/>
          <p:nvPr/>
        </p:nvSpPr>
        <p:spPr bwMode="auto">
          <a:xfrm>
            <a:off x="1286989" y="3759321"/>
            <a:ext cx="1745247" cy="27699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defTabSz="607695" eaLnBrk="1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800" b="0" dirty="0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请替换文字内容</a:t>
            </a:r>
            <a:endParaRPr lang="es-ES" altLang="zh-CN" sz="1500" b="0" dirty="0"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35" name="AutoShape 10"/>
          <p:cNvSpPr/>
          <p:nvPr/>
        </p:nvSpPr>
        <p:spPr bwMode="auto">
          <a:xfrm>
            <a:off x="3596259" y="3539590"/>
            <a:ext cx="2465313" cy="906538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305" y="0"/>
                </a:moveTo>
                <a:cubicBezTo>
                  <a:pt x="136" y="0"/>
                  <a:pt x="0" y="371"/>
                  <a:pt x="0" y="830"/>
                </a:cubicBezTo>
                <a:lnTo>
                  <a:pt x="0" y="15784"/>
                </a:lnTo>
                <a:cubicBezTo>
                  <a:pt x="0" y="16243"/>
                  <a:pt x="136" y="16615"/>
                  <a:pt x="305" y="16615"/>
                </a:cubicBezTo>
                <a:lnTo>
                  <a:pt x="2627" y="16615"/>
                </a:lnTo>
                <a:lnTo>
                  <a:pt x="3849" y="21599"/>
                </a:lnTo>
                <a:lnTo>
                  <a:pt x="5072" y="16615"/>
                </a:lnTo>
                <a:lnTo>
                  <a:pt x="21294" y="16615"/>
                </a:lnTo>
                <a:cubicBezTo>
                  <a:pt x="21463" y="16615"/>
                  <a:pt x="21599" y="16243"/>
                  <a:pt x="21599" y="15784"/>
                </a:cubicBezTo>
                <a:lnTo>
                  <a:pt x="21599" y="830"/>
                </a:lnTo>
                <a:cubicBezTo>
                  <a:pt x="21600" y="371"/>
                  <a:pt x="21463" y="0"/>
                  <a:pt x="21294" y="0"/>
                </a:cubicBezTo>
                <a:lnTo>
                  <a:pt x="305" y="0"/>
                </a:lnTo>
                <a:close/>
              </a:path>
            </a:pathLst>
          </a:custGeom>
          <a:solidFill>
            <a:srgbClr val="C8DE98"/>
          </a:solidFill>
          <a:ln>
            <a:noFill/>
          </a:ln>
        </p:spPr>
        <p:txBody>
          <a:bodyPr lIns="0" tIns="0" rIns="0" bIns="0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grpSp>
        <p:nvGrpSpPr>
          <p:cNvPr id="36" name="Group 11"/>
          <p:cNvGrpSpPr/>
          <p:nvPr/>
        </p:nvGrpSpPr>
        <p:grpSpPr bwMode="auto">
          <a:xfrm>
            <a:off x="3596259" y="4585596"/>
            <a:ext cx="874366" cy="874287"/>
            <a:chOff x="0" y="0"/>
            <a:chExt cx="1591420" cy="1591420"/>
          </a:xfrm>
          <a:solidFill>
            <a:srgbClr val="C8DE98"/>
          </a:solidFill>
        </p:grpSpPr>
        <p:sp>
          <p:nvSpPr>
            <p:cNvPr id="37" name="AutoShape 12"/>
            <p:cNvSpPr/>
            <p:nvPr/>
          </p:nvSpPr>
          <p:spPr bwMode="auto">
            <a:xfrm>
              <a:off x="0" y="0"/>
              <a:ext cx="1591420" cy="1591420"/>
            </a:xfrm>
            <a:custGeom>
              <a:avLst/>
              <a:gdLst>
                <a:gd name="T0" fmla="*/ 795670 w 19679"/>
                <a:gd name="T1" fmla="*/ 873385 h 19679"/>
                <a:gd name="T2" fmla="*/ 795670 w 19679"/>
                <a:gd name="T3" fmla="*/ 873385 h 19679"/>
                <a:gd name="T4" fmla="*/ 795670 w 19679"/>
                <a:gd name="T5" fmla="*/ 873385 h 19679"/>
                <a:gd name="T6" fmla="*/ 795670 w 19679"/>
                <a:gd name="T7" fmla="*/ 873385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5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38" name="AutoShape 13"/>
            <p:cNvSpPr/>
            <p:nvPr/>
          </p:nvSpPr>
          <p:spPr bwMode="auto">
            <a:xfrm>
              <a:off x="107875" y="553745"/>
              <a:ext cx="1332000" cy="48393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pPr marL="0" marR="0" lvl="0" indent="0" algn="ctr" defTabSz="91440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s-ES" sz="15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Lato" charset="0"/>
                  <a:sym typeface="Arial" panose="020B0604020202020204" pitchFamily="34" charset="0"/>
                </a:rPr>
                <a:t>2013</a:t>
              </a:r>
              <a:endParaRPr kumimoji="0" lang="es-ES" sz="1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Lato" charset="0"/>
                <a:sym typeface="Arial" panose="020B0604020202020204" pitchFamily="34" charset="0"/>
              </a:endParaRPr>
            </a:p>
          </p:txBody>
        </p:sp>
      </p:grpSp>
      <p:sp>
        <p:nvSpPr>
          <p:cNvPr id="39" name="AutoShape 14"/>
          <p:cNvSpPr/>
          <p:nvPr/>
        </p:nvSpPr>
        <p:spPr bwMode="auto">
          <a:xfrm>
            <a:off x="3942345" y="3759321"/>
            <a:ext cx="1745247" cy="27699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defTabSz="607695" eaLnBrk="1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800" b="0" dirty="0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请替换文字内容</a:t>
            </a:r>
            <a:endParaRPr lang="es-ES" altLang="zh-CN" sz="1500" b="0" dirty="0"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40" name="AutoShape 15"/>
          <p:cNvSpPr/>
          <p:nvPr/>
        </p:nvSpPr>
        <p:spPr bwMode="auto">
          <a:xfrm>
            <a:off x="6208027" y="3337363"/>
            <a:ext cx="2464441" cy="906538"/>
          </a:xfrm>
          <a:custGeom>
            <a:avLst/>
            <a:gdLst>
              <a:gd name="T0" fmla="*/ 2243931 w 21600"/>
              <a:gd name="T1" fmla="*/ 825500 h 21600"/>
              <a:gd name="T2" fmla="*/ 2243931 w 21600"/>
              <a:gd name="T3" fmla="*/ 825500 h 21600"/>
              <a:gd name="T4" fmla="*/ 2243931 w 21600"/>
              <a:gd name="T5" fmla="*/ 825500 h 21600"/>
              <a:gd name="T6" fmla="*/ 2243931 w 21600"/>
              <a:gd name="T7" fmla="*/ 8255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3846" y="0"/>
                </a:moveTo>
                <a:lnTo>
                  <a:pt x="2625" y="4984"/>
                </a:lnTo>
                <a:lnTo>
                  <a:pt x="305" y="4984"/>
                </a:lnTo>
                <a:cubicBezTo>
                  <a:pt x="136" y="4984"/>
                  <a:pt x="0" y="5356"/>
                  <a:pt x="0" y="5815"/>
                </a:cubicBezTo>
                <a:lnTo>
                  <a:pt x="0" y="20769"/>
                </a:lnTo>
                <a:cubicBezTo>
                  <a:pt x="0" y="21228"/>
                  <a:pt x="136" y="21599"/>
                  <a:pt x="305" y="21599"/>
                </a:cubicBezTo>
                <a:lnTo>
                  <a:pt x="21294" y="21599"/>
                </a:lnTo>
                <a:cubicBezTo>
                  <a:pt x="21463" y="21599"/>
                  <a:pt x="21599" y="21228"/>
                  <a:pt x="21599" y="20769"/>
                </a:cubicBezTo>
                <a:lnTo>
                  <a:pt x="21599" y="5815"/>
                </a:lnTo>
                <a:cubicBezTo>
                  <a:pt x="21600" y="5356"/>
                  <a:pt x="21463" y="4984"/>
                  <a:pt x="21294" y="4984"/>
                </a:cubicBezTo>
                <a:lnTo>
                  <a:pt x="5068" y="4984"/>
                </a:lnTo>
                <a:lnTo>
                  <a:pt x="3846" y="0"/>
                </a:lnTo>
                <a:close/>
              </a:path>
            </a:pathLst>
          </a:custGeom>
          <a:solidFill>
            <a:srgbClr val="637851"/>
          </a:solidFill>
          <a:ln>
            <a:noFill/>
          </a:ln>
        </p:spPr>
        <p:txBody>
          <a:bodyPr lIns="0" tIns="0" rIns="0" bIns="0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s-ES" sz="20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MS PGothic" panose="020B0600070205080204" pitchFamily="34" charset="-128"/>
              <a:sym typeface="Arial" panose="020B0604020202020204" pitchFamily="34" charset="0"/>
            </a:endParaRPr>
          </a:p>
        </p:txBody>
      </p:sp>
      <p:grpSp>
        <p:nvGrpSpPr>
          <p:cNvPr id="41" name="Group 16"/>
          <p:cNvGrpSpPr/>
          <p:nvPr/>
        </p:nvGrpSpPr>
        <p:grpSpPr bwMode="auto">
          <a:xfrm>
            <a:off x="6208027" y="2324481"/>
            <a:ext cx="873495" cy="873414"/>
            <a:chOff x="0" y="0"/>
            <a:chExt cx="1591420" cy="1591420"/>
          </a:xfrm>
          <a:solidFill>
            <a:srgbClr val="637851"/>
          </a:solidFill>
        </p:grpSpPr>
        <p:sp>
          <p:nvSpPr>
            <p:cNvPr id="42" name="AutoShape 17"/>
            <p:cNvSpPr/>
            <p:nvPr/>
          </p:nvSpPr>
          <p:spPr bwMode="auto">
            <a:xfrm>
              <a:off x="0" y="0"/>
              <a:ext cx="1591420" cy="1591420"/>
            </a:xfrm>
            <a:custGeom>
              <a:avLst/>
              <a:gdLst>
                <a:gd name="T0" fmla="*/ 795670 w 19679"/>
                <a:gd name="T1" fmla="*/ 873385 h 19679"/>
                <a:gd name="T2" fmla="*/ 795670 w 19679"/>
                <a:gd name="T3" fmla="*/ 873385 h 19679"/>
                <a:gd name="T4" fmla="*/ 795670 w 19679"/>
                <a:gd name="T5" fmla="*/ 873385 h 19679"/>
                <a:gd name="T6" fmla="*/ 795670 w 19679"/>
                <a:gd name="T7" fmla="*/ 873385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5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43" name="AutoShape 18"/>
            <p:cNvSpPr/>
            <p:nvPr/>
          </p:nvSpPr>
          <p:spPr bwMode="auto">
            <a:xfrm>
              <a:off x="107984" y="554297"/>
              <a:ext cx="1400141" cy="48282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pPr marL="0" marR="0" lvl="0" indent="0" algn="ctr" defTabSz="91440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s-ES" sz="15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Lato" charset="0"/>
                  <a:sym typeface="Arial" panose="020B0604020202020204" pitchFamily="34" charset="0"/>
                </a:rPr>
                <a:t>2020</a:t>
              </a:r>
              <a:endParaRPr kumimoji="0" lang="es-ES" sz="1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Lato" charset="0"/>
                <a:sym typeface="Arial" panose="020B0604020202020204" pitchFamily="34" charset="0"/>
              </a:endParaRPr>
            </a:p>
          </p:txBody>
        </p:sp>
      </p:grpSp>
      <p:sp>
        <p:nvSpPr>
          <p:cNvPr id="44" name="AutoShape 19"/>
          <p:cNvSpPr/>
          <p:nvPr/>
        </p:nvSpPr>
        <p:spPr bwMode="auto">
          <a:xfrm>
            <a:off x="6582008" y="3767834"/>
            <a:ext cx="1744376" cy="27699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8763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8763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8763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8763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8763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763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763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763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763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800" b="0" dirty="0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请替换文字内容</a:t>
            </a:r>
            <a:endParaRPr lang="es-ES" altLang="zh-CN" sz="1500" b="0" dirty="0"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45" name="AutoShape 20"/>
          <p:cNvSpPr/>
          <p:nvPr/>
        </p:nvSpPr>
        <p:spPr bwMode="auto">
          <a:xfrm>
            <a:off x="8846819" y="3539590"/>
            <a:ext cx="2465313" cy="906538"/>
          </a:xfrm>
          <a:custGeom>
            <a:avLst/>
            <a:gdLst>
              <a:gd name="T0" fmla="*/ 2244725 w 21600"/>
              <a:gd name="T1" fmla="*/ 825500 h 21600"/>
              <a:gd name="T2" fmla="*/ 2244725 w 21600"/>
              <a:gd name="T3" fmla="*/ 825500 h 21600"/>
              <a:gd name="T4" fmla="*/ 2244725 w 21600"/>
              <a:gd name="T5" fmla="*/ 825500 h 21600"/>
              <a:gd name="T6" fmla="*/ 2244725 w 21600"/>
              <a:gd name="T7" fmla="*/ 8255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305" y="0"/>
                </a:moveTo>
                <a:cubicBezTo>
                  <a:pt x="136" y="0"/>
                  <a:pt x="0" y="371"/>
                  <a:pt x="0" y="830"/>
                </a:cubicBezTo>
                <a:lnTo>
                  <a:pt x="0" y="15784"/>
                </a:lnTo>
                <a:cubicBezTo>
                  <a:pt x="0" y="16243"/>
                  <a:pt x="136" y="16615"/>
                  <a:pt x="305" y="16615"/>
                </a:cubicBezTo>
                <a:lnTo>
                  <a:pt x="2627" y="16615"/>
                </a:lnTo>
                <a:lnTo>
                  <a:pt x="3849" y="21599"/>
                </a:lnTo>
                <a:lnTo>
                  <a:pt x="5072" y="16615"/>
                </a:lnTo>
                <a:lnTo>
                  <a:pt x="21294" y="16615"/>
                </a:lnTo>
                <a:cubicBezTo>
                  <a:pt x="21463" y="16615"/>
                  <a:pt x="21599" y="16243"/>
                  <a:pt x="21599" y="15784"/>
                </a:cubicBezTo>
                <a:lnTo>
                  <a:pt x="21599" y="830"/>
                </a:lnTo>
                <a:cubicBezTo>
                  <a:pt x="21600" y="371"/>
                  <a:pt x="21463" y="0"/>
                  <a:pt x="21294" y="0"/>
                </a:cubicBezTo>
                <a:lnTo>
                  <a:pt x="305" y="0"/>
                </a:lnTo>
                <a:close/>
              </a:path>
            </a:pathLst>
          </a:custGeom>
          <a:solidFill>
            <a:srgbClr val="C8DE98"/>
          </a:solidFill>
          <a:ln>
            <a:noFill/>
          </a:ln>
        </p:spPr>
        <p:txBody>
          <a:bodyPr lIns="0" tIns="0" rIns="0" bIns="0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s-ES" sz="20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MS PGothic" panose="020B0600070205080204" pitchFamily="34" charset="-128"/>
              <a:sym typeface="Arial" panose="020B0604020202020204" pitchFamily="34" charset="0"/>
            </a:endParaRPr>
          </a:p>
        </p:txBody>
      </p:sp>
      <p:grpSp>
        <p:nvGrpSpPr>
          <p:cNvPr id="46" name="Group 21"/>
          <p:cNvGrpSpPr/>
          <p:nvPr/>
        </p:nvGrpSpPr>
        <p:grpSpPr bwMode="auto">
          <a:xfrm>
            <a:off x="8846820" y="4585596"/>
            <a:ext cx="873495" cy="874287"/>
            <a:chOff x="0" y="0"/>
            <a:chExt cx="1591420" cy="1591420"/>
          </a:xfrm>
          <a:solidFill>
            <a:srgbClr val="C8DE98"/>
          </a:solidFill>
        </p:grpSpPr>
        <p:sp>
          <p:nvSpPr>
            <p:cNvPr id="47" name="AutoShape 22"/>
            <p:cNvSpPr/>
            <p:nvPr/>
          </p:nvSpPr>
          <p:spPr bwMode="auto">
            <a:xfrm>
              <a:off x="0" y="0"/>
              <a:ext cx="1591420" cy="1591420"/>
            </a:xfrm>
            <a:custGeom>
              <a:avLst/>
              <a:gdLst>
                <a:gd name="T0" fmla="*/ 795670 w 19679"/>
                <a:gd name="T1" fmla="*/ 873385 h 19679"/>
                <a:gd name="T2" fmla="*/ 795670 w 19679"/>
                <a:gd name="T3" fmla="*/ 873385 h 19679"/>
                <a:gd name="T4" fmla="*/ 795670 w 19679"/>
                <a:gd name="T5" fmla="*/ 873385 h 19679"/>
                <a:gd name="T6" fmla="*/ 795670 w 19679"/>
                <a:gd name="T7" fmla="*/ 873385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5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48" name="AutoShape 23"/>
            <p:cNvSpPr/>
            <p:nvPr/>
          </p:nvSpPr>
          <p:spPr bwMode="auto">
            <a:xfrm>
              <a:off x="138834" y="553745"/>
              <a:ext cx="1358978" cy="48393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pPr marL="0" marR="0" lvl="0" indent="0" algn="ctr" defTabSz="91440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s-ES" sz="15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Lato" charset="0"/>
                  <a:sym typeface="Arial" panose="020B0604020202020204" pitchFamily="34" charset="0"/>
                </a:rPr>
                <a:t>2030</a:t>
              </a:r>
              <a:endParaRPr kumimoji="0" lang="es-ES" sz="1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Lato" charset="0"/>
                <a:sym typeface="Arial" panose="020B0604020202020204" pitchFamily="34" charset="0"/>
              </a:endParaRPr>
            </a:p>
          </p:txBody>
        </p:sp>
      </p:grpSp>
      <p:sp>
        <p:nvSpPr>
          <p:cNvPr id="49" name="AutoShape 24"/>
          <p:cNvSpPr/>
          <p:nvPr/>
        </p:nvSpPr>
        <p:spPr bwMode="auto">
          <a:xfrm>
            <a:off x="9220801" y="3759321"/>
            <a:ext cx="1745247" cy="27699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defTabSz="607695" eaLnBrk="1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800" b="0" dirty="0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请替换文字内容</a:t>
            </a:r>
            <a:endParaRPr lang="es-ES" altLang="zh-CN" sz="1500" b="0" dirty="0"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50" name="AutoShape 25"/>
          <p:cNvSpPr/>
          <p:nvPr/>
        </p:nvSpPr>
        <p:spPr bwMode="auto">
          <a:xfrm>
            <a:off x="1036796" y="4466057"/>
            <a:ext cx="1935003" cy="22159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lvl="0" eaLnBrk="1" fontAlgn="base">
              <a:lnSpc>
                <a:spcPct val="120000"/>
              </a:lnSpc>
              <a:spcBef>
                <a:spcPts val="1130"/>
              </a:spcBef>
              <a:spcAft>
                <a:spcPct val="0"/>
              </a:spcAft>
            </a:pPr>
            <a:r>
              <a:rPr lang="en-US" altLang="zh-CN" sz="1200" b="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ADD YOUR TEXT HERE</a:t>
            </a:r>
            <a:endParaRPr lang="en-US" altLang="zh-CN" sz="1200" b="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51" name="AutoShape 26"/>
          <p:cNvSpPr/>
          <p:nvPr/>
        </p:nvSpPr>
        <p:spPr bwMode="auto">
          <a:xfrm>
            <a:off x="1053359" y="4745111"/>
            <a:ext cx="2340653" cy="31707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 fontAlgn="base">
              <a:lnSpc>
                <a:spcPct val="120000"/>
              </a:lnSpc>
              <a:spcBef>
                <a:spcPts val="1130"/>
              </a:spcBef>
              <a:spcAft>
                <a:spcPct val="0"/>
              </a:spcAft>
            </a:pPr>
            <a:r>
              <a:rPr lang="en-US" altLang="zh-CN" sz="900" b="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</a:t>
            </a:r>
            <a:r>
              <a:rPr lang="en-US" altLang="zh-CN" sz="900" b="0" dirty="0" err="1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text.Click</a:t>
            </a:r>
            <a:r>
              <a:rPr lang="en-US" altLang="zh-CN" sz="900" b="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 here to enter your </a:t>
            </a:r>
            <a:r>
              <a:rPr lang="en-US" altLang="zh-CN" sz="900" b="0" dirty="0" err="1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text.Click</a:t>
            </a:r>
            <a:r>
              <a:rPr lang="en-US" altLang="zh-CN" sz="900" b="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 here to enter your text.</a:t>
            </a:r>
            <a:endParaRPr lang="es-ES" altLang="zh-CN" sz="900" b="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52" name="AutoShape 27"/>
          <p:cNvSpPr/>
          <p:nvPr/>
        </p:nvSpPr>
        <p:spPr bwMode="auto">
          <a:xfrm>
            <a:off x="3661639" y="2587604"/>
            <a:ext cx="1807828" cy="22159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lvl="0" eaLnBrk="1" fontAlgn="base">
              <a:lnSpc>
                <a:spcPct val="120000"/>
              </a:lnSpc>
              <a:spcBef>
                <a:spcPts val="1130"/>
              </a:spcBef>
              <a:spcAft>
                <a:spcPct val="0"/>
              </a:spcAft>
            </a:pPr>
            <a:r>
              <a:rPr lang="en-US" altLang="zh-CN" sz="1200" b="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ADD YOUR TEXT HERE</a:t>
            </a:r>
            <a:endParaRPr lang="en-US" altLang="zh-CN" sz="1200" b="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53" name="AutoShape 28"/>
          <p:cNvSpPr/>
          <p:nvPr/>
        </p:nvSpPr>
        <p:spPr bwMode="auto">
          <a:xfrm>
            <a:off x="3678205" y="2830921"/>
            <a:ext cx="2341525" cy="31707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 fontAlgn="base">
              <a:lnSpc>
                <a:spcPct val="120000"/>
              </a:lnSpc>
              <a:spcBef>
                <a:spcPts val="1130"/>
              </a:spcBef>
              <a:spcAft>
                <a:spcPct val="0"/>
              </a:spcAft>
            </a:pPr>
            <a:r>
              <a:rPr lang="en-US" altLang="zh-CN" sz="900" b="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</a:t>
            </a:r>
            <a:r>
              <a:rPr lang="en-US" altLang="zh-CN" sz="900" b="0" dirty="0" err="1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text.Click</a:t>
            </a:r>
            <a:r>
              <a:rPr lang="en-US" altLang="zh-CN" sz="900" b="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 here to enter your </a:t>
            </a:r>
            <a:r>
              <a:rPr lang="en-US" altLang="zh-CN" sz="900" b="0" dirty="0" err="1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text.Click</a:t>
            </a:r>
            <a:r>
              <a:rPr lang="en-US" altLang="zh-CN" sz="900" b="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 here to enter your text.</a:t>
            </a:r>
            <a:endParaRPr lang="es-ES" altLang="zh-CN" sz="900" b="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54" name="AutoShape 29"/>
          <p:cNvSpPr/>
          <p:nvPr/>
        </p:nvSpPr>
        <p:spPr bwMode="auto">
          <a:xfrm>
            <a:off x="6384992" y="4515743"/>
            <a:ext cx="2013941" cy="22159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lvl="0" eaLnBrk="1" fontAlgn="base">
              <a:lnSpc>
                <a:spcPct val="120000"/>
              </a:lnSpc>
              <a:spcBef>
                <a:spcPts val="1130"/>
              </a:spcBef>
              <a:spcAft>
                <a:spcPct val="0"/>
              </a:spcAft>
            </a:pPr>
            <a:r>
              <a:rPr lang="en-US" altLang="zh-CN" sz="1200" b="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ADD YOUR TEXT HERE</a:t>
            </a:r>
            <a:endParaRPr lang="en-US" altLang="zh-CN" sz="1200" b="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55" name="AutoShape 30"/>
          <p:cNvSpPr/>
          <p:nvPr/>
        </p:nvSpPr>
        <p:spPr bwMode="auto">
          <a:xfrm>
            <a:off x="6401556" y="4788695"/>
            <a:ext cx="2173277" cy="31707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 fontAlgn="base">
              <a:lnSpc>
                <a:spcPct val="120000"/>
              </a:lnSpc>
              <a:spcBef>
                <a:spcPts val="1130"/>
              </a:spcBef>
              <a:spcAft>
                <a:spcPct val="0"/>
              </a:spcAft>
            </a:pPr>
            <a:r>
              <a:rPr lang="en-US" altLang="zh-CN" sz="900" b="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</a:t>
            </a:r>
            <a:r>
              <a:rPr lang="en-US" altLang="zh-CN" sz="900" b="0" dirty="0" err="1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text.Click</a:t>
            </a:r>
            <a:r>
              <a:rPr lang="en-US" altLang="zh-CN" sz="900" b="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 here to enter your </a:t>
            </a:r>
            <a:r>
              <a:rPr lang="en-US" altLang="zh-CN" sz="900" b="0" dirty="0" err="1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text.Click</a:t>
            </a:r>
            <a:r>
              <a:rPr lang="en-US" altLang="zh-CN" sz="900" b="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 here to enter your text.</a:t>
            </a:r>
            <a:endParaRPr lang="es-ES" altLang="zh-CN" sz="900" b="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56" name="AutoShape 31"/>
          <p:cNvSpPr/>
          <p:nvPr/>
        </p:nvSpPr>
        <p:spPr bwMode="auto">
          <a:xfrm>
            <a:off x="8979325" y="2570171"/>
            <a:ext cx="2173277" cy="20127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lvl="0" eaLnBrk="1" fontAlgn="base">
              <a:lnSpc>
                <a:spcPct val="120000"/>
              </a:lnSpc>
              <a:spcBef>
                <a:spcPts val="1130"/>
              </a:spcBef>
              <a:spcAft>
                <a:spcPct val="0"/>
              </a:spcAft>
            </a:pPr>
            <a:r>
              <a:rPr lang="en-US" altLang="zh-CN" sz="1200" b="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ADD YOUR TEXT HERE</a:t>
            </a:r>
            <a:endParaRPr lang="en-US" altLang="zh-CN" sz="1200" b="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57" name="AutoShape 32"/>
          <p:cNvSpPr/>
          <p:nvPr/>
        </p:nvSpPr>
        <p:spPr bwMode="auto">
          <a:xfrm>
            <a:off x="8983684" y="2844867"/>
            <a:ext cx="2173277" cy="31707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 fontAlgn="base">
              <a:lnSpc>
                <a:spcPct val="120000"/>
              </a:lnSpc>
              <a:spcBef>
                <a:spcPts val="1130"/>
              </a:spcBef>
              <a:spcAft>
                <a:spcPct val="0"/>
              </a:spcAft>
            </a:pPr>
            <a:r>
              <a:rPr lang="en-US" altLang="zh-CN" sz="900" b="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</a:t>
            </a:r>
            <a:r>
              <a:rPr lang="en-US" altLang="zh-CN" sz="900" b="0" dirty="0" err="1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text.Click</a:t>
            </a:r>
            <a:r>
              <a:rPr lang="en-US" altLang="zh-CN" sz="900" b="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 here to enter your </a:t>
            </a:r>
            <a:r>
              <a:rPr lang="en-US" altLang="zh-CN" sz="900" b="0" dirty="0" err="1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text.Click</a:t>
            </a:r>
            <a:r>
              <a:rPr lang="en-US" altLang="zh-CN" sz="900" b="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 here to enter your text.</a:t>
            </a:r>
            <a:endParaRPr lang="es-ES" altLang="zh-CN" sz="900" b="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58" name="文本框 23"/>
          <p:cNvSpPr txBox="1"/>
          <p:nvPr/>
        </p:nvSpPr>
        <p:spPr>
          <a:xfrm>
            <a:off x="-51434" y="-1696"/>
            <a:ext cx="3221990" cy="713740"/>
          </a:xfrm>
          <a:prstGeom prst="rect">
            <a:avLst/>
          </a:prstGeom>
          <a:noFill/>
        </p:spPr>
        <p:txBody>
          <a:bodyPr anchor="ctr"/>
          <a:lstStyle/>
          <a:p>
            <a:pPr lvl="0" fontAlgn="t">
              <a:defRPr/>
            </a:pPr>
            <a:r>
              <a:rPr lang="en-US" altLang="zh-CN" sz="2000" kern="0" dirty="0">
                <a:solidFill>
                  <a:srgbClr val="404040"/>
                </a:solidFill>
                <a:cs typeface="+mn-ea"/>
                <a:sym typeface="+mn-lt"/>
              </a:rPr>
              <a:t>ADD YOUR TEXT HERE</a:t>
            </a:r>
            <a:endParaRPr lang="en-US" altLang="zh-CN" sz="2000" kern="0" dirty="0">
              <a:solidFill>
                <a:srgbClr val="40404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 descr="52"/>
          <p:cNvPicPr>
            <a:picLocks noChangeAspect="1"/>
          </p:cNvPicPr>
          <p:nvPr/>
        </p:nvPicPr>
        <p:blipFill>
          <a:blip r:embed="rId1"/>
          <a:srcRect l="3643" r="53616" b="12777"/>
          <a:stretch>
            <a:fillRect/>
          </a:stretch>
        </p:blipFill>
        <p:spPr>
          <a:xfrm>
            <a:off x="9725025" y="-1570355"/>
            <a:ext cx="4151630" cy="7329805"/>
          </a:xfrm>
          <a:prstGeom prst="rect">
            <a:avLst/>
          </a:prstGeom>
        </p:spPr>
      </p:pic>
      <p:pic>
        <p:nvPicPr>
          <p:cNvPr id="8" name="图片 7" descr="53"/>
          <p:cNvPicPr>
            <a:picLocks noChangeAspect="1"/>
          </p:cNvPicPr>
          <p:nvPr/>
        </p:nvPicPr>
        <p:blipFill>
          <a:blip r:embed="rId2"/>
          <a:srcRect l="6626" r="75909" b="17061"/>
          <a:stretch>
            <a:fillRect/>
          </a:stretch>
        </p:blipFill>
        <p:spPr>
          <a:xfrm>
            <a:off x="6989445" y="4427855"/>
            <a:ext cx="976630" cy="2934335"/>
          </a:xfrm>
          <a:prstGeom prst="rect">
            <a:avLst/>
          </a:prstGeom>
        </p:spPr>
      </p:pic>
      <p:pic>
        <p:nvPicPr>
          <p:cNvPr id="5" name="图片 4" descr="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7770495" y="520065"/>
            <a:ext cx="6939915" cy="7616825"/>
          </a:xfrm>
          <a:prstGeom prst="rect">
            <a:avLst/>
          </a:prstGeom>
        </p:spPr>
      </p:pic>
      <p:pic>
        <p:nvPicPr>
          <p:cNvPr id="7" name="图片 6" descr="54"/>
          <p:cNvPicPr>
            <a:picLocks noChangeAspect="1"/>
          </p:cNvPicPr>
          <p:nvPr/>
        </p:nvPicPr>
        <p:blipFill>
          <a:blip r:embed="rId4"/>
          <a:srcRect l="6715" t="8843" r="12340" b="7668"/>
          <a:stretch>
            <a:fillRect/>
          </a:stretch>
        </p:blipFill>
        <p:spPr>
          <a:xfrm>
            <a:off x="6775450" y="4777740"/>
            <a:ext cx="2722880" cy="2962275"/>
          </a:xfrm>
          <a:prstGeom prst="rect">
            <a:avLst/>
          </a:prstGeom>
        </p:spPr>
      </p:pic>
      <p:sp>
        <p:nvSpPr>
          <p:cNvPr id="18" name="文本框 17"/>
          <p:cNvSpPr txBox="1"/>
          <p:nvPr/>
        </p:nvSpPr>
        <p:spPr>
          <a:xfrm>
            <a:off x="558165" y="520065"/>
            <a:ext cx="2377440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8000" b="1" dirty="0">
                <a:solidFill>
                  <a:srgbClr val="7A9B47"/>
                </a:solidFill>
                <a:cs typeface="+mn-ea"/>
                <a:sym typeface="+mn-lt"/>
              </a:rPr>
              <a:t>目录</a:t>
            </a:r>
            <a:endParaRPr lang="zh-CN" altLang="en-US" sz="8000" b="1" dirty="0">
              <a:solidFill>
                <a:srgbClr val="7A9B47"/>
              </a:solidFill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828925" y="3286760"/>
            <a:ext cx="3221990" cy="713740"/>
          </a:xfrm>
          <a:prstGeom prst="rect">
            <a:avLst/>
          </a:prstGeom>
          <a:noFill/>
        </p:spPr>
        <p:txBody>
          <a:bodyPr anchor="ctr"/>
          <a:lstStyle/>
          <a:p>
            <a:pPr lvl="0" fontAlgn="t">
              <a:defRPr/>
            </a:pPr>
            <a:r>
              <a:rPr lang="en-US" altLang="zh-CN" sz="2000" kern="0" dirty="0">
                <a:solidFill>
                  <a:srgbClr val="404040"/>
                </a:solidFill>
                <a:cs typeface="+mn-ea"/>
                <a:sym typeface="+mn-lt"/>
              </a:rPr>
              <a:t>ADD YOUR TEXT HERE</a:t>
            </a:r>
            <a:endParaRPr lang="en-US" altLang="zh-CN" sz="2000" kern="0" dirty="0">
              <a:solidFill>
                <a:srgbClr val="404040"/>
              </a:solidFill>
              <a:cs typeface="+mn-ea"/>
              <a:sym typeface="+mn-lt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2818765" y="2352040"/>
            <a:ext cx="3221990" cy="713740"/>
          </a:xfrm>
          <a:prstGeom prst="rect">
            <a:avLst/>
          </a:prstGeom>
          <a:noFill/>
        </p:spPr>
        <p:txBody>
          <a:bodyPr anchor="ctr"/>
          <a:lstStyle/>
          <a:p>
            <a:pPr lvl="0" fontAlgn="t">
              <a:defRPr/>
            </a:pPr>
            <a:r>
              <a:rPr lang="en-US" altLang="zh-CN" sz="2000" kern="0" dirty="0">
                <a:solidFill>
                  <a:srgbClr val="404040"/>
                </a:solidFill>
                <a:cs typeface="+mn-ea"/>
                <a:sym typeface="+mn-lt"/>
              </a:rPr>
              <a:t>ADD YOUR TEXT HERE</a:t>
            </a:r>
            <a:endParaRPr lang="en-US" altLang="zh-CN" sz="2000" kern="0" dirty="0">
              <a:solidFill>
                <a:srgbClr val="404040"/>
              </a:solidFill>
              <a:cs typeface="+mn-ea"/>
              <a:sym typeface="+mn-lt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825625" y="2458720"/>
            <a:ext cx="79565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algn="ctr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2800" noProof="0" dirty="0">
                <a:ln>
                  <a:noFill/>
                </a:ln>
                <a:solidFill>
                  <a:srgbClr val="404040"/>
                </a:solidFill>
                <a:uLnTx/>
                <a:uFillTx/>
                <a:cs typeface="+mn-ea"/>
                <a:sym typeface="+mn-lt"/>
              </a:rPr>
              <a:t>01</a:t>
            </a:r>
            <a:endParaRPr lang="en-US" altLang="zh-CN" sz="2800" noProof="0" dirty="0">
              <a:ln>
                <a:noFill/>
              </a:ln>
              <a:solidFill>
                <a:srgbClr val="404040"/>
              </a:solidFill>
              <a:uLnTx/>
              <a:uFillTx/>
              <a:cs typeface="+mn-ea"/>
              <a:sym typeface="+mn-lt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1835785" y="3366770"/>
            <a:ext cx="79565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algn="ctr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2800" noProof="0" dirty="0">
                <a:ln>
                  <a:noFill/>
                </a:ln>
                <a:solidFill>
                  <a:srgbClr val="404040"/>
                </a:solidFill>
                <a:uLnTx/>
                <a:uFillTx/>
                <a:cs typeface="+mn-ea"/>
                <a:sym typeface="+mn-lt"/>
              </a:rPr>
              <a:t>02</a:t>
            </a:r>
            <a:endParaRPr lang="en-US" altLang="zh-CN" sz="2800" noProof="0" dirty="0">
              <a:ln>
                <a:noFill/>
              </a:ln>
              <a:solidFill>
                <a:srgbClr val="404040"/>
              </a:solidFill>
              <a:uLnTx/>
              <a:uFillTx/>
              <a:cs typeface="+mn-ea"/>
              <a:sym typeface="+mn-lt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1835785" y="4315460"/>
            <a:ext cx="79565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algn="ctr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2800" noProof="0" dirty="0">
                <a:ln>
                  <a:noFill/>
                </a:ln>
                <a:solidFill>
                  <a:srgbClr val="404040"/>
                </a:solidFill>
                <a:uLnTx/>
                <a:uFillTx/>
                <a:cs typeface="+mn-ea"/>
                <a:sym typeface="+mn-lt"/>
              </a:rPr>
              <a:t>03</a:t>
            </a:r>
            <a:endParaRPr lang="en-US" altLang="zh-CN" sz="2800" noProof="0" dirty="0">
              <a:ln>
                <a:noFill/>
              </a:ln>
              <a:solidFill>
                <a:srgbClr val="404040"/>
              </a:solidFill>
              <a:uLnTx/>
              <a:uFillTx/>
              <a:cs typeface="+mn-ea"/>
              <a:sym typeface="+mn-lt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1835785" y="5107305"/>
            <a:ext cx="79565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algn="ctr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2800" noProof="0" dirty="0">
                <a:ln>
                  <a:noFill/>
                </a:ln>
                <a:solidFill>
                  <a:srgbClr val="404040"/>
                </a:solidFill>
                <a:uLnTx/>
                <a:uFillTx/>
                <a:cs typeface="+mn-ea"/>
                <a:sym typeface="+mn-lt"/>
              </a:rPr>
              <a:t>04</a:t>
            </a:r>
            <a:endParaRPr lang="en-US" altLang="zh-CN" sz="2800" noProof="0" dirty="0">
              <a:ln>
                <a:noFill/>
              </a:ln>
              <a:solidFill>
                <a:srgbClr val="404040"/>
              </a:solidFill>
              <a:uLnTx/>
              <a:uFillTx/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818765" y="4219575"/>
            <a:ext cx="3221990" cy="713740"/>
          </a:xfrm>
          <a:prstGeom prst="rect">
            <a:avLst/>
          </a:prstGeom>
          <a:noFill/>
        </p:spPr>
        <p:txBody>
          <a:bodyPr anchor="ctr"/>
          <a:lstStyle/>
          <a:p>
            <a:pPr lvl="0" fontAlgn="t">
              <a:defRPr/>
            </a:pPr>
            <a:r>
              <a:rPr lang="en-US" altLang="zh-CN" sz="2000" kern="0" dirty="0">
                <a:solidFill>
                  <a:srgbClr val="404040"/>
                </a:solidFill>
                <a:cs typeface="+mn-ea"/>
                <a:sym typeface="+mn-lt"/>
              </a:rPr>
              <a:t>ADD YOUR TEXT HERE</a:t>
            </a:r>
            <a:endParaRPr lang="en-US" altLang="zh-CN" sz="2000" kern="0" dirty="0">
              <a:solidFill>
                <a:srgbClr val="404040"/>
              </a:solidFill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818765" y="5011420"/>
            <a:ext cx="3221990" cy="713740"/>
          </a:xfrm>
          <a:prstGeom prst="rect">
            <a:avLst/>
          </a:prstGeom>
          <a:noFill/>
        </p:spPr>
        <p:txBody>
          <a:bodyPr anchor="ctr"/>
          <a:lstStyle/>
          <a:p>
            <a:pPr lvl="0" fontAlgn="t">
              <a:defRPr/>
            </a:pPr>
            <a:r>
              <a:rPr lang="en-US" altLang="zh-CN" sz="2000" kern="0" dirty="0">
                <a:solidFill>
                  <a:srgbClr val="404040"/>
                </a:solidFill>
                <a:cs typeface="+mn-ea"/>
                <a:sym typeface="+mn-lt"/>
              </a:rPr>
              <a:t>ADD YOUR TEXT HERE</a:t>
            </a:r>
            <a:endParaRPr lang="en-US" altLang="zh-CN" sz="2000" kern="0" dirty="0">
              <a:solidFill>
                <a:srgbClr val="404040"/>
              </a:solidFill>
              <a:cs typeface="+mn-ea"/>
              <a:sym typeface="+mn-lt"/>
            </a:endParaRPr>
          </a:p>
        </p:txBody>
      </p:sp>
      <p:pic>
        <p:nvPicPr>
          <p:cNvPr id="6" name="图片 5" descr="54"/>
          <p:cNvPicPr>
            <a:picLocks noChangeAspect="1"/>
          </p:cNvPicPr>
          <p:nvPr/>
        </p:nvPicPr>
        <p:blipFill>
          <a:blip r:embed="rId4"/>
          <a:srcRect l="6715" t="8843" r="12340" b="7668"/>
          <a:stretch>
            <a:fillRect/>
          </a:stretch>
        </p:blipFill>
        <p:spPr>
          <a:xfrm>
            <a:off x="-424180" y="5766435"/>
            <a:ext cx="1814195" cy="1973580"/>
          </a:xfrm>
          <a:prstGeom prst="rect">
            <a:avLst/>
          </a:prstGeom>
        </p:spPr>
      </p:pic>
      <p:pic>
        <p:nvPicPr>
          <p:cNvPr id="9" name="图片 8" descr="54"/>
          <p:cNvPicPr>
            <a:picLocks noChangeAspect="1"/>
          </p:cNvPicPr>
          <p:nvPr/>
        </p:nvPicPr>
        <p:blipFill>
          <a:blip r:embed="rId4"/>
          <a:srcRect l="6715" t="8843" r="12340" b="7668"/>
          <a:stretch>
            <a:fillRect/>
          </a:stretch>
        </p:blipFill>
        <p:spPr>
          <a:xfrm rot="5640000">
            <a:off x="255905" y="6005195"/>
            <a:ext cx="1814195" cy="1973580"/>
          </a:xfrm>
          <a:prstGeom prst="rect">
            <a:avLst/>
          </a:prstGeom>
        </p:spPr>
      </p:pic>
      <p:pic>
        <p:nvPicPr>
          <p:cNvPr id="11" name="图片 10" descr="54"/>
          <p:cNvPicPr>
            <a:picLocks noChangeAspect="1"/>
          </p:cNvPicPr>
          <p:nvPr/>
        </p:nvPicPr>
        <p:blipFill>
          <a:blip r:embed="rId4"/>
          <a:srcRect l="6715" t="8843" r="12340" b="7668"/>
          <a:stretch>
            <a:fillRect/>
          </a:stretch>
        </p:blipFill>
        <p:spPr>
          <a:xfrm>
            <a:off x="-1280160" y="5011420"/>
            <a:ext cx="2369820" cy="25781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0"/>
    </mc:Choice>
    <mc:Fallback>
      <p:transition spd="slow" advClick="0" advTm="200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AutoShape 5"/>
          <p:cNvSpPr/>
          <p:nvPr/>
        </p:nvSpPr>
        <p:spPr bwMode="auto">
          <a:xfrm>
            <a:off x="1070367" y="2589326"/>
            <a:ext cx="652071" cy="652011"/>
          </a:xfrm>
          <a:prstGeom prst="roundRect">
            <a:avLst>
              <a:gd name="adj" fmla="val 20315"/>
            </a:avLst>
          </a:prstGeom>
          <a:solidFill>
            <a:srgbClr val="637851"/>
          </a:solidFill>
          <a:ln>
            <a:noFill/>
          </a:ln>
        </p:spPr>
        <p:txBody>
          <a:bodyPr lIns="47464" tIns="47464" rIns="47464" bIns="47464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marL="0" marR="0" lvl="0" indent="0" defTabSz="584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7" name="AutoShape 6"/>
          <p:cNvSpPr/>
          <p:nvPr/>
        </p:nvSpPr>
        <p:spPr bwMode="auto">
          <a:xfrm>
            <a:off x="1222051" y="2578571"/>
            <a:ext cx="364392" cy="53091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s-ES" altLang="zh-CN" sz="2300" b="0" dirty="0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01</a:t>
            </a:r>
            <a:endParaRPr lang="es-ES" altLang="zh-CN" sz="1400" dirty="0"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8" name="AutoShape 7"/>
          <p:cNvSpPr/>
          <p:nvPr/>
        </p:nvSpPr>
        <p:spPr bwMode="auto">
          <a:xfrm>
            <a:off x="1872379" y="2794213"/>
            <a:ext cx="1952723" cy="20127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 fontAlgn="base">
              <a:lnSpc>
                <a:spcPct val="120000"/>
              </a:lnSpc>
              <a:spcBef>
                <a:spcPts val="1130"/>
              </a:spcBef>
              <a:spcAft>
                <a:spcPct val="0"/>
              </a:spcAft>
            </a:pPr>
            <a:r>
              <a:rPr lang="en-US" altLang="zh-CN" sz="1200" b="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ADD YOUR TEXT HERE</a:t>
            </a:r>
            <a:endParaRPr lang="en-US" altLang="zh-CN" sz="1200" b="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9" name="AutoShape 9"/>
          <p:cNvSpPr/>
          <p:nvPr/>
        </p:nvSpPr>
        <p:spPr bwMode="auto">
          <a:xfrm>
            <a:off x="1057292" y="3372961"/>
            <a:ext cx="2440904" cy="2818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 fontAlgn="base">
              <a:lnSpc>
                <a:spcPct val="120000"/>
              </a:lnSpc>
              <a:spcBef>
                <a:spcPts val="1130"/>
              </a:spcBef>
              <a:spcAft>
                <a:spcPct val="0"/>
              </a:spcAft>
            </a:pPr>
            <a:r>
              <a:rPr lang="en-US" altLang="zh-CN" sz="800" b="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</a:t>
            </a:r>
            <a:r>
              <a:rPr lang="en-US" altLang="zh-CN" sz="800" b="0" dirty="0" err="1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text.Click</a:t>
            </a:r>
            <a:r>
              <a:rPr lang="en-US" altLang="zh-CN" sz="800" b="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 here to enter your </a:t>
            </a:r>
            <a:r>
              <a:rPr lang="en-US" altLang="zh-CN" sz="800" b="0" dirty="0" err="1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text.Click</a:t>
            </a:r>
            <a:r>
              <a:rPr lang="en-US" altLang="zh-CN" sz="800" b="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 here to enter your text.</a:t>
            </a:r>
            <a:endParaRPr lang="es-ES" altLang="zh-CN" sz="800" b="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30" name="AutoShape 10"/>
          <p:cNvSpPr/>
          <p:nvPr/>
        </p:nvSpPr>
        <p:spPr bwMode="auto">
          <a:xfrm>
            <a:off x="4872076" y="2589326"/>
            <a:ext cx="652942" cy="652011"/>
          </a:xfrm>
          <a:prstGeom prst="roundRect">
            <a:avLst>
              <a:gd name="adj" fmla="val 20315"/>
            </a:avLst>
          </a:prstGeom>
          <a:solidFill>
            <a:srgbClr val="C8DE98"/>
          </a:solidFill>
          <a:ln>
            <a:noFill/>
          </a:ln>
        </p:spPr>
        <p:txBody>
          <a:bodyPr lIns="47464" tIns="47464" rIns="47464" bIns="47464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marL="0" marR="0" lvl="0" indent="0" defTabSz="584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31" name="AutoShape 11"/>
          <p:cNvSpPr/>
          <p:nvPr/>
        </p:nvSpPr>
        <p:spPr bwMode="auto">
          <a:xfrm>
            <a:off x="5038580" y="2578569"/>
            <a:ext cx="324291" cy="53091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s-ES" altLang="zh-CN" sz="2300" b="0" dirty="0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02</a:t>
            </a:r>
            <a:endParaRPr lang="es-ES" altLang="zh-CN" sz="1400" dirty="0"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32" name="AutoShape 12"/>
          <p:cNvSpPr/>
          <p:nvPr/>
        </p:nvSpPr>
        <p:spPr bwMode="auto">
          <a:xfrm>
            <a:off x="5675832" y="2789855"/>
            <a:ext cx="1952723" cy="20127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lvl="0" defTabSz="914400" eaLnBrk="1" fontAlgn="base">
              <a:lnSpc>
                <a:spcPct val="120000"/>
              </a:lnSpc>
              <a:spcBef>
                <a:spcPts val="1130"/>
              </a:spcBef>
              <a:spcAft>
                <a:spcPct val="0"/>
              </a:spcAft>
            </a:pPr>
            <a:r>
              <a:rPr lang="en-US" altLang="zh-CN" sz="1200" b="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ADD YOUR TEXT HERE</a:t>
            </a:r>
            <a:endParaRPr lang="en-US" altLang="zh-CN" sz="1200" b="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33" name="AutoShape 14"/>
          <p:cNvSpPr/>
          <p:nvPr/>
        </p:nvSpPr>
        <p:spPr bwMode="auto">
          <a:xfrm>
            <a:off x="4859872" y="3372961"/>
            <a:ext cx="2440904" cy="2818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 fontAlgn="base">
              <a:lnSpc>
                <a:spcPct val="120000"/>
              </a:lnSpc>
              <a:spcBef>
                <a:spcPts val="1130"/>
              </a:spcBef>
              <a:spcAft>
                <a:spcPct val="0"/>
              </a:spcAft>
            </a:pPr>
            <a:r>
              <a:rPr lang="en-US" altLang="zh-CN" sz="800" b="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</a:t>
            </a:r>
            <a:r>
              <a:rPr lang="en-US" altLang="zh-CN" sz="800" b="0" dirty="0" err="1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text.Click</a:t>
            </a:r>
            <a:r>
              <a:rPr lang="en-US" altLang="zh-CN" sz="800" b="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 here to enter your </a:t>
            </a:r>
            <a:r>
              <a:rPr lang="en-US" altLang="zh-CN" sz="800" b="0" dirty="0" err="1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text.Click</a:t>
            </a:r>
            <a:r>
              <a:rPr lang="en-US" altLang="zh-CN" sz="800" b="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 here to enter your text.</a:t>
            </a:r>
            <a:endParaRPr lang="es-ES" altLang="zh-CN" sz="800" b="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34" name="AutoShape 15"/>
          <p:cNvSpPr/>
          <p:nvPr/>
        </p:nvSpPr>
        <p:spPr bwMode="auto">
          <a:xfrm>
            <a:off x="8661581" y="2589326"/>
            <a:ext cx="652942" cy="652011"/>
          </a:xfrm>
          <a:prstGeom prst="roundRect">
            <a:avLst>
              <a:gd name="adj" fmla="val 20315"/>
            </a:avLst>
          </a:prstGeom>
          <a:solidFill>
            <a:srgbClr val="637851"/>
          </a:solidFill>
          <a:ln>
            <a:noFill/>
          </a:ln>
          <a:effectLst/>
        </p:spPr>
        <p:txBody>
          <a:bodyPr lIns="47464" tIns="47464" rIns="47464" bIns="47464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marL="0" marR="0" lvl="0" indent="0" defTabSz="584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35" name="AutoShape 16"/>
          <p:cNvSpPr/>
          <p:nvPr/>
        </p:nvSpPr>
        <p:spPr bwMode="auto">
          <a:xfrm>
            <a:off x="8820239" y="2578569"/>
            <a:ext cx="345214" cy="53091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s-ES" altLang="zh-CN" sz="2300" b="0" dirty="0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03</a:t>
            </a:r>
            <a:endParaRPr lang="es-ES" altLang="zh-CN" sz="1400" dirty="0"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36" name="AutoShape 17"/>
          <p:cNvSpPr/>
          <p:nvPr/>
        </p:nvSpPr>
        <p:spPr bwMode="auto">
          <a:xfrm>
            <a:off x="9464465" y="2794213"/>
            <a:ext cx="1952723" cy="20127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lvl="0" defTabSz="914400" eaLnBrk="1" fontAlgn="base">
              <a:lnSpc>
                <a:spcPct val="120000"/>
              </a:lnSpc>
              <a:spcBef>
                <a:spcPts val="1130"/>
              </a:spcBef>
              <a:spcAft>
                <a:spcPct val="0"/>
              </a:spcAft>
            </a:pPr>
            <a:r>
              <a:rPr lang="en-US" altLang="zh-CN" sz="1200" b="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ADD YOUR TEXT HERE</a:t>
            </a:r>
            <a:endParaRPr lang="en-US" altLang="zh-CN" sz="1200" b="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37" name="AutoShape 19"/>
          <p:cNvSpPr/>
          <p:nvPr/>
        </p:nvSpPr>
        <p:spPr bwMode="auto">
          <a:xfrm>
            <a:off x="8649377" y="3372961"/>
            <a:ext cx="2440904" cy="2818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 fontAlgn="base">
              <a:lnSpc>
                <a:spcPct val="120000"/>
              </a:lnSpc>
              <a:spcBef>
                <a:spcPts val="1130"/>
              </a:spcBef>
              <a:spcAft>
                <a:spcPct val="0"/>
              </a:spcAft>
            </a:pPr>
            <a:r>
              <a:rPr lang="en-US" altLang="zh-CN" sz="800" b="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</a:t>
            </a:r>
            <a:r>
              <a:rPr lang="en-US" altLang="zh-CN" sz="800" b="0" dirty="0" err="1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text.Click</a:t>
            </a:r>
            <a:r>
              <a:rPr lang="en-US" altLang="zh-CN" sz="800" b="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 here to enter your </a:t>
            </a:r>
            <a:r>
              <a:rPr lang="en-US" altLang="zh-CN" sz="800" b="0" dirty="0" err="1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text.Click</a:t>
            </a:r>
            <a:r>
              <a:rPr lang="en-US" altLang="zh-CN" sz="800" b="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 here to enter your text.</a:t>
            </a:r>
            <a:endParaRPr lang="es-ES" altLang="zh-CN" sz="800" b="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38" name="AutoShape 20"/>
          <p:cNvSpPr/>
          <p:nvPr/>
        </p:nvSpPr>
        <p:spPr bwMode="auto">
          <a:xfrm>
            <a:off x="1070367" y="4626423"/>
            <a:ext cx="652071" cy="652011"/>
          </a:xfrm>
          <a:prstGeom prst="roundRect">
            <a:avLst>
              <a:gd name="adj" fmla="val 20315"/>
            </a:avLst>
          </a:prstGeom>
          <a:solidFill>
            <a:srgbClr val="C8DE98"/>
          </a:solidFill>
          <a:ln>
            <a:noFill/>
          </a:ln>
          <a:effectLst/>
        </p:spPr>
        <p:txBody>
          <a:bodyPr lIns="47464" tIns="47464" rIns="47464" bIns="47464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marL="0" marR="0" lvl="0" indent="0" defTabSz="584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39" name="AutoShape 21"/>
          <p:cNvSpPr/>
          <p:nvPr/>
        </p:nvSpPr>
        <p:spPr bwMode="auto">
          <a:xfrm>
            <a:off x="1235128" y="4615667"/>
            <a:ext cx="324291" cy="53091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s-ES" altLang="zh-CN" sz="2300" b="0" dirty="0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04</a:t>
            </a:r>
            <a:endParaRPr lang="es-ES" altLang="zh-CN" sz="1400" dirty="0"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40" name="AutoShape 22"/>
          <p:cNvSpPr/>
          <p:nvPr/>
        </p:nvSpPr>
        <p:spPr bwMode="auto">
          <a:xfrm>
            <a:off x="1872379" y="4831310"/>
            <a:ext cx="1952723" cy="20127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lvl="0" defTabSz="914400" eaLnBrk="1" fontAlgn="base">
              <a:lnSpc>
                <a:spcPct val="120000"/>
              </a:lnSpc>
              <a:spcBef>
                <a:spcPts val="1130"/>
              </a:spcBef>
              <a:spcAft>
                <a:spcPct val="0"/>
              </a:spcAft>
            </a:pPr>
            <a:r>
              <a:rPr lang="en-US" altLang="zh-CN" sz="1200" b="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ADD YOUR TEXT HERE</a:t>
            </a:r>
            <a:endParaRPr lang="en-US" altLang="zh-CN" sz="1200" b="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41" name="AutoShape 24"/>
          <p:cNvSpPr/>
          <p:nvPr/>
        </p:nvSpPr>
        <p:spPr bwMode="auto">
          <a:xfrm>
            <a:off x="1057292" y="5410928"/>
            <a:ext cx="2440904" cy="2818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 fontAlgn="base">
              <a:lnSpc>
                <a:spcPct val="120000"/>
              </a:lnSpc>
              <a:spcBef>
                <a:spcPts val="1130"/>
              </a:spcBef>
              <a:spcAft>
                <a:spcPct val="0"/>
              </a:spcAft>
            </a:pPr>
            <a:r>
              <a:rPr lang="en-US" altLang="zh-CN" sz="800" b="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</a:t>
            </a:r>
            <a:r>
              <a:rPr lang="en-US" altLang="zh-CN" sz="800" b="0" dirty="0" err="1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text.Click</a:t>
            </a:r>
            <a:r>
              <a:rPr lang="en-US" altLang="zh-CN" sz="800" b="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 here to enter your </a:t>
            </a:r>
            <a:r>
              <a:rPr lang="en-US" altLang="zh-CN" sz="800" b="0" dirty="0" err="1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text.Click</a:t>
            </a:r>
            <a:r>
              <a:rPr lang="en-US" altLang="zh-CN" sz="800" b="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 here to enter your text.</a:t>
            </a:r>
            <a:endParaRPr lang="es-ES" altLang="zh-CN" sz="800" b="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42" name="AutoShape 25"/>
          <p:cNvSpPr/>
          <p:nvPr/>
        </p:nvSpPr>
        <p:spPr bwMode="auto">
          <a:xfrm>
            <a:off x="4872076" y="4626423"/>
            <a:ext cx="652942" cy="652011"/>
          </a:xfrm>
          <a:prstGeom prst="roundRect">
            <a:avLst>
              <a:gd name="adj" fmla="val 20315"/>
            </a:avLst>
          </a:prstGeom>
          <a:solidFill>
            <a:srgbClr val="637851"/>
          </a:solidFill>
          <a:ln>
            <a:noFill/>
          </a:ln>
          <a:effectLst/>
        </p:spPr>
        <p:txBody>
          <a:bodyPr lIns="47464" tIns="47464" rIns="47464" bIns="47464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marL="0" marR="0" lvl="0" indent="0" defTabSz="584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43" name="AutoShape 26"/>
          <p:cNvSpPr/>
          <p:nvPr/>
        </p:nvSpPr>
        <p:spPr bwMode="auto">
          <a:xfrm>
            <a:off x="4947918" y="4777223"/>
            <a:ext cx="496026" cy="35738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47464" tIns="47464" rIns="47464" bIns="47464" anchor="b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s-ES" altLang="zh-CN" sz="2300" b="0" dirty="0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05</a:t>
            </a:r>
            <a:endParaRPr lang="es-ES" altLang="zh-CN" sz="1400" dirty="0"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44" name="AutoShape 27"/>
          <p:cNvSpPr/>
          <p:nvPr/>
        </p:nvSpPr>
        <p:spPr bwMode="auto">
          <a:xfrm>
            <a:off x="5674960" y="4831310"/>
            <a:ext cx="1952723" cy="20127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lvl="0" defTabSz="914400" eaLnBrk="1" fontAlgn="base">
              <a:lnSpc>
                <a:spcPct val="120000"/>
              </a:lnSpc>
              <a:spcBef>
                <a:spcPts val="1130"/>
              </a:spcBef>
              <a:spcAft>
                <a:spcPct val="0"/>
              </a:spcAft>
            </a:pPr>
            <a:r>
              <a:rPr lang="en-US" altLang="zh-CN" sz="1200" b="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ADD YOUR TEXT HERE</a:t>
            </a:r>
            <a:endParaRPr lang="en-US" altLang="zh-CN" sz="1200" b="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45" name="AutoShape 29"/>
          <p:cNvSpPr/>
          <p:nvPr/>
        </p:nvSpPr>
        <p:spPr bwMode="auto">
          <a:xfrm>
            <a:off x="4859872" y="5410928"/>
            <a:ext cx="2440904" cy="2818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 fontAlgn="base">
              <a:lnSpc>
                <a:spcPct val="120000"/>
              </a:lnSpc>
              <a:spcBef>
                <a:spcPts val="1130"/>
              </a:spcBef>
              <a:spcAft>
                <a:spcPct val="0"/>
              </a:spcAft>
            </a:pPr>
            <a:r>
              <a:rPr lang="en-US" altLang="zh-CN" sz="800" b="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</a:t>
            </a:r>
            <a:r>
              <a:rPr lang="en-US" altLang="zh-CN" sz="800" b="0" dirty="0" err="1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text.Click</a:t>
            </a:r>
            <a:r>
              <a:rPr lang="en-US" altLang="zh-CN" sz="800" b="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 here to enter your </a:t>
            </a:r>
            <a:r>
              <a:rPr lang="en-US" altLang="zh-CN" sz="800" b="0" dirty="0" err="1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text.Click</a:t>
            </a:r>
            <a:r>
              <a:rPr lang="en-US" altLang="zh-CN" sz="800" b="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 here to enter your text.</a:t>
            </a:r>
            <a:endParaRPr lang="es-ES" altLang="zh-CN" sz="800" b="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46" name="AutoShape 30"/>
          <p:cNvSpPr/>
          <p:nvPr/>
        </p:nvSpPr>
        <p:spPr bwMode="auto">
          <a:xfrm>
            <a:off x="8661581" y="4626423"/>
            <a:ext cx="652942" cy="652011"/>
          </a:xfrm>
          <a:prstGeom prst="roundRect">
            <a:avLst>
              <a:gd name="adj" fmla="val 20315"/>
            </a:avLst>
          </a:prstGeom>
          <a:solidFill>
            <a:srgbClr val="C8DE98"/>
          </a:solidFill>
          <a:ln>
            <a:noFill/>
          </a:ln>
          <a:effectLst/>
        </p:spPr>
        <p:txBody>
          <a:bodyPr lIns="47464" tIns="47464" rIns="47464" bIns="47464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marL="0" marR="0" lvl="0" indent="0" defTabSz="584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47" name="AutoShape 31"/>
          <p:cNvSpPr/>
          <p:nvPr/>
        </p:nvSpPr>
        <p:spPr bwMode="auto">
          <a:xfrm>
            <a:off x="8813264" y="4615671"/>
            <a:ext cx="364392" cy="53091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s-ES" altLang="zh-CN" sz="2300" b="0" dirty="0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06</a:t>
            </a:r>
            <a:endParaRPr lang="es-ES" altLang="zh-CN" sz="1400" dirty="0"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48" name="AutoShape 32"/>
          <p:cNvSpPr/>
          <p:nvPr/>
        </p:nvSpPr>
        <p:spPr bwMode="auto">
          <a:xfrm>
            <a:off x="9464465" y="4831310"/>
            <a:ext cx="1952723" cy="20127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lvl="0" defTabSz="914400" eaLnBrk="1" fontAlgn="base">
              <a:lnSpc>
                <a:spcPct val="120000"/>
              </a:lnSpc>
              <a:spcBef>
                <a:spcPts val="1130"/>
              </a:spcBef>
              <a:spcAft>
                <a:spcPct val="0"/>
              </a:spcAft>
            </a:pPr>
            <a:r>
              <a:rPr lang="en-US" altLang="zh-CN" sz="1200" b="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ADD YOUR TEXT HERE</a:t>
            </a:r>
            <a:endParaRPr lang="en-US" altLang="zh-CN" sz="1200" b="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49" name="AutoShape 34"/>
          <p:cNvSpPr/>
          <p:nvPr/>
        </p:nvSpPr>
        <p:spPr bwMode="auto">
          <a:xfrm>
            <a:off x="8649377" y="5410928"/>
            <a:ext cx="2440904" cy="2818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 fontAlgn="base">
              <a:lnSpc>
                <a:spcPct val="120000"/>
              </a:lnSpc>
              <a:spcBef>
                <a:spcPts val="1130"/>
              </a:spcBef>
              <a:spcAft>
                <a:spcPct val="0"/>
              </a:spcAft>
            </a:pPr>
            <a:r>
              <a:rPr lang="en-US" altLang="zh-CN" sz="800" b="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</a:t>
            </a:r>
            <a:r>
              <a:rPr lang="en-US" altLang="zh-CN" sz="800" b="0" dirty="0" err="1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text.Click</a:t>
            </a:r>
            <a:r>
              <a:rPr lang="en-US" altLang="zh-CN" sz="800" b="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 here to enter your </a:t>
            </a:r>
            <a:r>
              <a:rPr lang="en-US" altLang="zh-CN" sz="800" b="0" dirty="0" err="1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text.Click</a:t>
            </a:r>
            <a:r>
              <a:rPr lang="en-US" altLang="zh-CN" sz="800" b="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 here to enter your text.</a:t>
            </a:r>
            <a:endParaRPr lang="es-ES" altLang="zh-CN" sz="800" b="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50" name="文本框 23"/>
          <p:cNvSpPr txBox="1"/>
          <p:nvPr/>
        </p:nvSpPr>
        <p:spPr>
          <a:xfrm>
            <a:off x="-51434" y="-1696"/>
            <a:ext cx="3221990" cy="713740"/>
          </a:xfrm>
          <a:prstGeom prst="rect">
            <a:avLst/>
          </a:prstGeom>
          <a:noFill/>
        </p:spPr>
        <p:txBody>
          <a:bodyPr anchor="ctr"/>
          <a:lstStyle/>
          <a:p>
            <a:pPr lvl="0" fontAlgn="t">
              <a:defRPr/>
            </a:pPr>
            <a:r>
              <a:rPr lang="en-US" altLang="zh-CN" sz="2000" kern="0" dirty="0">
                <a:solidFill>
                  <a:srgbClr val="404040"/>
                </a:solidFill>
                <a:cs typeface="+mn-ea"/>
                <a:sym typeface="+mn-lt"/>
              </a:rPr>
              <a:t>ADD YOUR TEXT HERE</a:t>
            </a:r>
            <a:endParaRPr lang="en-US" altLang="zh-CN" sz="2000" kern="0" dirty="0">
              <a:solidFill>
                <a:srgbClr val="40404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 descr="52"/>
          <p:cNvPicPr>
            <a:picLocks noChangeAspect="1"/>
          </p:cNvPicPr>
          <p:nvPr/>
        </p:nvPicPr>
        <p:blipFill>
          <a:blip r:embed="rId1"/>
          <a:srcRect l="3643" r="53616" b="12777"/>
          <a:stretch>
            <a:fillRect/>
          </a:stretch>
        </p:blipFill>
        <p:spPr>
          <a:xfrm>
            <a:off x="9014460" y="-1468120"/>
            <a:ext cx="4151630" cy="7329805"/>
          </a:xfrm>
          <a:prstGeom prst="rect">
            <a:avLst/>
          </a:prstGeom>
        </p:spPr>
      </p:pic>
      <p:pic>
        <p:nvPicPr>
          <p:cNvPr id="8" name="图片 7" descr="53"/>
          <p:cNvPicPr>
            <a:picLocks noChangeAspect="1"/>
          </p:cNvPicPr>
          <p:nvPr/>
        </p:nvPicPr>
        <p:blipFill>
          <a:blip r:embed="rId2"/>
          <a:srcRect l="6626" r="75909" b="17061"/>
          <a:stretch>
            <a:fillRect/>
          </a:stretch>
        </p:blipFill>
        <p:spPr>
          <a:xfrm>
            <a:off x="6989445" y="4427855"/>
            <a:ext cx="976630" cy="2934335"/>
          </a:xfrm>
          <a:prstGeom prst="rect">
            <a:avLst/>
          </a:prstGeom>
        </p:spPr>
      </p:pic>
      <p:pic>
        <p:nvPicPr>
          <p:cNvPr id="5" name="图片 4" descr="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7362190" y="584200"/>
            <a:ext cx="6939915" cy="7616825"/>
          </a:xfrm>
          <a:prstGeom prst="rect">
            <a:avLst/>
          </a:prstGeom>
        </p:spPr>
      </p:pic>
      <p:pic>
        <p:nvPicPr>
          <p:cNvPr id="7" name="图片 6" descr="54"/>
          <p:cNvPicPr>
            <a:picLocks noChangeAspect="1"/>
          </p:cNvPicPr>
          <p:nvPr/>
        </p:nvPicPr>
        <p:blipFill>
          <a:blip r:embed="rId4"/>
          <a:srcRect l="6715" t="8843" r="12340" b="7668"/>
          <a:stretch>
            <a:fillRect/>
          </a:stretch>
        </p:blipFill>
        <p:spPr>
          <a:xfrm>
            <a:off x="6548755" y="4711065"/>
            <a:ext cx="2722880" cy="296227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629285" y="1827530"/>
            <a:ext cx="36296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7200" b="1">
                <a:solidFill>
                  <a:srgbClr val="7A9B47"/>
                </a:solidFill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第四节</a:t>
            </a:r>
            <a:endParaRPr lang="zh-CN" altLang="en-US" dirty="0">
              <a:sym typeface="+mn-lt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762635" y="2931160"/>
            <a:ext cx="4808220" cy="942975"/>
          </a:xfrm>
          <a:prstGeom prst="rect">
            <a:avLst/>
          </a:prstGeom>
          <a:noFill/>
        </p:spPr>
        <p:txBody>
          <a:bodyPr anchor="ctr"/>
          <a:lstStyle/>
          <a:p>
            <a:pPr marL="0" marR="0" lvl="0" indent="0" algn="l" defTabSz="914400" rtl="0" eaLnBrk="1" fontAlgn="t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3600">
                <a:solidFill>
                  <a:srgbClr val="637851"/>
                </a:solidFill>
                <a:cs typeface="+mn-ea"/>
                <a:sym typeface="+mn-lt"/>
              </a:rPr>
              <a:t>在此输入您的文本</a:t>
            </a:r>
            <a:endParaRPr kumimoji="0" lang="zh-CN" altLang="en-US" sz="3600" i="0" u="none" strike="noStrike" kern="0" cap="none" spc="0" normalizeH="0" baseline="0" noProof="0" dirty="0">
              <a:ln>
                <a:noFill/>
              </a:ln>
              <a:solidFill>
                <a:srgbClr val="63785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0" name="文本框 34"/>
          <p:cNvSpPr txBox="1"/>
          <p:nvPr/>
        </p:nvSpPr>
        <p:spPr>
          <a:xfrm>
            <a:off x="762635" y="3777615"/>
            <a:ext cx="57791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6" name="图片 5" descr="54"/>
          <p:cNvPicPr>
            <a:picLocks noChangeAspect="1"/>
          </p:cNvPicPr>
          <p:nvPr/>
        </p:nvPicPr>
        <p:blipFill>
          <a:blip r:embed="rId4"/>
          <a:srcRect l="6715" t="8843" r="12340" b="7668"/>
          <a:stretch>
            <a:fillRect/>
          </a:stretch>
        </p:blipFill>
        <p:spPr>
          <a:xfrm rot="4080000">
            <a:off x="-1965960" y="220345"/>
            <a:ext cx="2841625" cy="309118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0"/>
    </mc:Choice>
    <mc:Fallback>
      <p:transition spd="slow" advClick="0" advTm="2000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任意多边形 10"/>
          <p:cNvSpPr/>
          <p:nvPr/>
        </p:nvSpPr>
        <p:spPr>
          <a:xfrm>
            <a:off x="1626870" y="1199515"/>
            <a:ext cx="991870" cy="1130935"/>
          </a:xfrm>
          <a:custGeom>
            <a:avLst/>
            <a:gdLst>
              <a:gd name="connsiteX0" fmla="*/ 0 w 1931458"/>
              <a:gd name="connsiteY0" fmla="*/ 0 h 1352020"/>
              <a:gd name="connsiteX1" fmla="*/ 1255448 w 1931458"/>
              <a:gd name="connsiteY1" fmla="*/ 0 h 1352020"/>
              <a:gd name="connsiteX2" fmla="*/ 1931458 w 1931458"/>
              <a:gd name="connsiteY2" fmla="*/ 676010 h 1352020"/>
              <a:gd name="connsiteX3" fmla="*/ 1255448 w 1931458"/>
              <a:gd name="connsiteY3" fmla="*/ 1352020 h 1352020"/>
              <a:gd name="connsiteX4" fmla="*/ 0 w 1931458"/>
              <a:gd name="connsiteY4" fmla="*/ 1352020 h 1352020"/>
              <a:gd name="connsiteX5" fmla="*/ 676010 w 1931458"/>
              <a:gd name="connsiteY5" fmla="*/ 676010 h 1352020"/>
              <a:gd name="connsiteX6" fmla="*/ 0 w 1931458"/>
              <a:gd name="connsiteY6" fmla="*/ 0 h 1352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31458" h="1352020">
                <a:moveTo>
                  <a:pt x="1931457" y="0"/>
                </a:moveTo>
                <a:lnTo>
                  <a:pt x="1931457" y="878813"/>
                </a:lnTo>
                <a:lnTo>
                  <a:pt x="965729" y="1352020"/>
                </a:lnTo>
                <a:lnTo>
                  <a:pt x="1" y="878813"/>
                </a:lnTo>
                <a:lnTo>
                  <a:pt x="1" y="0"/>
                </a:lnTo>
                <a:lnTo>
                  <a:pt x="965729" y="473207"/>
                </a:lnTo>
                <a:lnTo>
                  <a:pt x="1931457" y="0"/>
                </a:lnTo>
                <a:close/>
              </a:path>
            </a:pathLst>
          </a:custGeom>
          <a:solidFill>
            <a:srgbClr val="C8DE98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22225" tIns="698236" rIns="22225" bIns="698235" spcCol="1270" anchor="ctr"/>
          <a:lstStyle/>
          <a:p>
            <a:pPr algn="ctr" defTabSz="1555750">
              <a:lnSpc>
                <a:spcPct val="90000"/>
              </a:lnSpc>
              <a:spcAft>
                <a:spcPct val="35000"/>
              </a:spcAft>
              <a:defRPr/>
            </a:pPr>
            <a:endParaRPr lang="zh-CN" altLang="en-US" sz="3500">
              <a:cs typeface="+mn-ea"/>
              <a:sym typeface="+mn-lt"/>
            </a:endParaRPr>
          </a:p>
        </p:txBody>
      </p:sp>
      <p:sp>
        <p:nvSpPr>
          <p:cNvPr id="23568" name="文本框 19"/>
          <p:cNvSpPr txBox="1">
            <a:spLocks noChangeArrowheads="1"/>
          </p:cNvSpPr>
          <p:nvPr/>
        </p:nvSpPr>
        <p:spPr bwMode="auto">
          <a:xfrm>
            <a:off x="1702435" y="1688465"/>
            <a:ext cx="800735" cy="396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01</a:t>
            </a:r>
            <a:endParaRPr lang="en-US" altLang="zh-CN" sz="2000" b="1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" name="任意多边形 12"/>
          <p:cNvSpPr/>
          <p:nvPr/>
        </p:nvSpPr>
        <p:spPr>
          <a:xfrm>
            <a:off x="1626870" y="2428875"/>
            <a:ext cx="991870" cy="1130935"/>
          </a:xfrm>
          <a:custGeom>
            <a:avLst/>
            <a:gdLst>
              <a:gd name="connsiteX0" fmla="*/ 0 w 1931458"/>
              <a:gd name="connsiteY0" fmla="*/ 0 h 1352020"/>
              <a:gd name="connsiteX1" fmla="*/ 1255448 w 1931458"/>
              <a:gd name="connsiteY1" fmla="*/ 0 h 1352020"/>
              <a:gd name="connsiteX2" fmla="*/ 1931458 w 1931458"/>
              <a:gd name="connsiteY2" fmla="*/ 676010 h 1352020"/>
              <a:gd name="connsiteX3" fmla="*/ 1255448 w 1931458"/>
              <a:gd name="connsiteY3" fmla="*/ 1352020 h 1352020"/>
              <a:gd name="connsiteX4" fmla="*/ 0 w 1931458"/>
              <a:gd name="connsiteY4" fmla="*/ 1352020 h 1352020"/>
              <a:gd name="connsiteX5" fmla="*/ 676010 w 1931458"/>
              <a:gd name="connsiteY5" fmla="*/ 676010 h 1352020"/>
              <a:gd name="connsiteX6" fmla="*/ 0 w 1931458"/>
              <a:gd name="connsiteY6" fmla="*/ 0 h 1352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31458" h="1352020">
                <a:moveTo>
                  <a:pt x="1931457" y="0"/>
                </a:moveTo>
                <a:lnTo>
                  <a:pt x="1931457" y="878813"/>
                </a:lnTo>
                <a:lnTo>
                  <a:pt x="965729" y="1352020"/>
                </a:lnTo>
                <a:lnTo>
                  <a:pt x="1" y="878813"/>
                </a:lnTo>
                <a:lnTo>
                  <a:pt x="1" y="0"/>
                </a:lnTo>
                <a:lnTo>
                  <a:pt x="965729" y="473207"/>
                </a:lnTo>
                <a:lnTo>
                  <a:pt x="1931457" y="0"/>
                </a:lnTo>
                <a:close/>
              </a:path>
            </a:pathLst>
          </a:custGeom>
          <a:solidFill>
            <a:srgbClr val="6C7F5B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22225" tIns="698235" rIns="22225" bIns="698235" spcCol="1270" anchor="ctr"/>
          <a:lstStyle/>
          <a:p>
            <a:pPr algn="ctr" defTabSz="1555750">
              <a:lnSpc>
                <a:spcPct val="90000"/>
              </a:lnSpc>
              <a:spcAft>
                <a:spcPct val="35000"/>
              </a:spcAft>
              <a:defRPr/>
            </a:pPr>
            <a:endParaRPr lang="zh-CN" altLang="en-US" sz="3500">
              <a:cs typeface="+mn-ea"/>
              <a:sym typeface="+mn-lt"/>
            </a:endParaRPr>
          </a:p>
        </p:txBody>
      </p:sp>
      <p:sp>
        <p:nvSpPr>
          <p:cNvPr id="23569" name="文本框 20"/>
          <p:cNvSpPr txBox="1">
            <a:spLocks noChangeArrowheads="1"/>
          </p:cNvSpPr>
          <p:nvPr/>
        </p:nvSpPr>
        <p:spPr bwMode="auto">
          <a:xfrm>
            <a:off x="1702435" y="2955290"/>
            <a:ext cx="800735" cy="396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02</a:t>
            </a:r>
            <a:endParaRPr lang="en-US" altLang="zh-CN" sz="2000" b="1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1626870" y="3575050"/>
            <a:ext cx="991870" cy="1133475"/>
          </a:xfrm>
          <a:custGeom>
            <a:avLst/>
            <a:gdLst>
              <a:gd name="connsiteX0" fmla="*/ 0 w 1931458"/>
              <a:gd name="connsiteY0" fmla="*/ 0 h 1352020"/>
              <a:gd name="connsiteX1" fmla="*/ 1255448 w 1931458"/>
              <a:gd name="connsiteY1" fmla="*/ 0 h 1352020"/>
              <a:gd name="connsiteX2" fmla="*/ 1931458 w 1931458"/>
              <a:gd name="connsiteY2" fmla="*/ 676010 h 1352020"/>
              <a:gd name="connsiteX3" fmla="*/ 1255448 w 1931458"/>
              <a:gd name="connsiteY3" fmla="*/ 1352020 h 1352020"/>
              <a:gd name="connsiteX4" fmla="*/ 0 w 1931458"/>
              <a:gd name="connsiteY4" fmla="*/ 1352020 h 1352020"/>
              <a:gd name="connsiteX5" fmla="*/ 676010 w 1931458"/>
              <a:gd name="connsiteY5" fmla="*/ 676010 h 1352020"/>
              <a:gd name="connsiteX6" fmla="*/ 0 w 1931458"/>
              <a:gd name="connsiteY6" fmla="*/ 0 h 1352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31458" h="1352020">
                <a:moveTo>
                  <a:pt x="1931457" y="0"/>
                </a:moveTo>
                <a:lnTo>
                  <a:pt x="1931457" y="878813"/>
                </a:lnTo>
                <a:lnTo>
                  <a:pt x="965729" y="1352020"/>
                </a:lnTo>
                <a:lnTo>
                  <a:pt x="1" y="878813"/>
                </a:lnTo>
                <a:lnTo>
                  <a:pt x="1" y="0"/>
                </a:lnTo>
                <a:lnTo>
                  <a:pt x="965729" y="473207"/>
                </a:lnTo>
                <a:lnTo>
                  <a:pt x="1931457" y="0"/>
                </a:lnTo>
                <a:close/>
              </a:path>
            </a:pathLst>
          </a:custGeom>
          <a:solidFill>
            <a:srgbClr val="C8DE98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22225" tIns="698235" rIns="22225" bIns="698235" spcCol="1270" anchor="ctr"/>
          <a:lstStyle/>
          <a:p>
            <a:pPr algn="ctr" defTabSz="1555750">
              <a:lnSpc>
                <a:spcPct val="90000"/>
              </a:lnSpc>
              <a:spcAft>
                <a:spcPct val="35000"/>
              </a:spcAft>
              <a:defRPr/>
            </a:pPr>
            <a:endParaRPr lang="zh-CN" altLang="en-US" sz="3500">
              <a:cs typeface="+mn-ea"/>
              <a:sym typeface="+mn-lt"/>
            </a:endParaRPr>
          </a:p>
        </p:txBody>
      </p:sp>
      <p:sp>
        <p:nvSpPr>
          <p:cNvPr id="23570" name="文本框 21"/>
          <p:cNvSpPr txBox="1">
            <a:spLocks noChangeArrowheads="1"/>
          </p:cNvSpPr>
          <p:nvPr/>
        </p:nvSpPr>
        <p:spPr bwMode="auto">
          <a:xfrm>
            <a:off x="1702435" y="4067175"/>
            <a:ext cx="800735" cy="396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03</a:t>
            </a:r>
            <a:endParaRPr lang="en-US" altLang="zh-CN" sz="2000" b="1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任意多边形 5"/>
          <p:cNvSpPr/>
          <p:nvPr/>
        </p:nvSpPr>
        <p:spPr>
          <a:xfrm>
            <a:off x="1626870" y="4636135"/>
            <a:ext cx="991870" cy="1133475"/>
          </a:xfrm>
          <a:custGeom>
            <a:avLst/>
            <a:gdLst>
              <a:gd name="connsiteX0" fmla="*/ 0 w 1931458"/>
              <a:gd name="connsiteY0" fmla="*/ 0 h 1352020"/>
              <a:gd name="connsiteX1" fmla="*/ 1255448 w 1931458"/>
              <a:gd name="connsiteY1" fmla="*/ 0 h 1352020"/>
              <a:gd name="connsiteX2" fmla="*/ 1931458 w 1931458"/>
              <a:gd name="connsiteY2" fmla="*/ 676010 h 1352020"/>
              <a:gd name="connsiteX3" fmla="*/ 1255448 w 1931458"/>
              <a:gd name="connsiteY3" fmla="*/ 1352020 h 1352020"/>
              <a:gd name="connsiteX4" fmla="*/ 0 w 1931458"/>
              <a:gd name="connsiteY4" fmla="*/ 1352020 h 1352020"/>
              <a:gd name="connsiteX5" fmla="*/ 676010 w 1931458"/>
              <a:gd name="connsiteY5" fmla="*/ 676010 h 1352020"/>
              <a:gd name="connsiteX6" fmla="*/ 0 w 1931458"/>
              <a:gd name="connsiteY6" fmla="*/ 0 h 1352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31458" h="1352020">
                <a:moveTo>
                  <a:pt x="1931457" y="0"/>
                </a:moveTo>
                <a:lnTo>
                  <a:pt x="1931457" y="878813"/>
                </a:lnTo>
                <a:lnTo>
                  <a:pt x="965729" y="1352020"/>
                </a:lnTo>
                <a:lnTo>
                  <a:pt x="1" y="878813"/>
                </a:lnTo>
                <a:lnTo>
                  <a:pt x="1" y="0"/>
                </a:lnTo>
                <a:lnTo>
                  <a:pt x="965729" y="473207"/>
                </a:lnTo>
                <a:lnTo>
                  <a:pt x="1931457" y="0"/>
                </a:lnTo>
                <a:close/>
              </a:path>
            </a:pathLst>
          </a:custGeom>
          <a:solidFill>
            <a:srgbClr val="6C7F5B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22225" tIns="698235" rIns="22225" bIns="698235" spcCol="1270" anchor="ctr"/>
          <a:lstStyle/>
          <a:p>
            <a:pPr algn="ctr" defTabSz="1555750">
              <a:lnSpc>
                <a:spcPct val="90000"/>
              </a:lnSpc>
              <a:spcAft>
                <a:spcPct val="35000"/>
              </a:spcAft>
              <a:defRPr/>
            </a:pPr>
            <a:endParaRPr lang="zh-CN" altLang="en-US" sz="3500">
              <a:cs typeface="+mn-ea"/>
              <a:sym typeface="+mn-lt"/>
            </a:endParaRPr>
          </a:p>
        </p:txBody>
      </p:sp>
      <p:sp>
        <p:nvSpPr>
          <p:cNvPr id="7" name="文本框 21"/>
          <p:cNvSpPr txBox="1">
            <a:spLocks noChangeArrowheads="1"/>
          </p:cNvSpPr>
          <p:nvPr/>
        </p:nvSpPr>
        <p:spPr bwMode="auto">
          <a:xfrm>
            <a:off x="1702435" y="5128260"/>
            <a:ext cx="800735" cy="396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03</a:t>
            </a:r>
            <a:endParaRPr lang="en-US" altLang="zh-CN" sz="2000" b="1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3" name="Text Placeholder 8"/>
          <p:cNvSpPr txBox="1"/>
          <p:nvPr/>
        </p:nvSpPr>
        <p:spPr>
          <a:xfrm>
            <a:off x="2856865" y="1453515"/>
            <a:ext cx="3732530" cy="29845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000" b="1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cs typeface="+mn-ea"/>
                <a:sym typeface="+mn-lt"/>
              </a:rPr>
              <a:t>ADD YOUR TEXT HERE</a:t>
            </a:r>
            <a:endParaRPr lang="en-US" altLang="zh-CN" sz="2000" b="1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cs typeface="+mn-ea"/>
              <a:sym typeface="+mn-lt"/>
            </a:endParaRPr>
          </a:p>
        </p:txBody>
      </p:sp>
      <p:sp>
        <p:nvSpPr>
          <p:cNvPr id="24" name="Text Placeholder 9"/>
          <p:cNvSpPr txBox="1"/>
          <p:nvPr/>
        </p:nvSpPr>
        <p:spPr>
          <a:xfrm>
            <a:off x="2856865" y="1751965"/>
            <a:ext cx="7548245" cy="42418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 fontAlgn="auto">
              <a:spcBef>
                <a:spcPts val="0"/>
              </a:spcBef>
              <a:buNone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" name="Text Placeholder 8"/>
          <p:cNvSpPr txBox="1"/>
          <p:nvPr/>
        </p:nvSpPr>
        <p:spPr>
          <a:xfrm>
            <a:off x="2856865" y="2606040"/>
            <a:ext cx="3732530" cy="29845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000" b="1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cs typeface="+mn-ea"/>
                <a:sym typeface="+mn-lt"/>
              </a:rPr>
              <a:t>ADD YOUR TEXT HERE</a:t>
            </a:r>
            <a:endParaRPr lang="en-US" altLang="zh-CN" sz="2000" b="1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cs typeface="+mn-ea"/>
              <a:sym typeface="+mn-lt"/>
            </a:endParaRPr>
          </a:p>
        </p:txBody>
      </p:sp>
      <p:sp>
        <p:nvSpPr>
          <p:cNvPr id="10" name="Text Placeholder 9"/>
          <p:cNvSpPr txBox="1"/>
          <p:nvPr/>
        </p:nvSpPr>
        <p:spPr>
          <a:xfrm>
            <a:off x="2856865" y="2904490"/>
            <a:ext cx="7548245" cy="42418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 fontAlgn="auto">
              <a:spcBef>
                <a:spcPts val="0"/>
              </a:spcBef>
              <a:buNone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Text Placeholder 8"/>
          <p:cNvSpPr txBox="1"/>
          <p:nvPr/>
        </p:nvSpPr>
        <p:spPr>
          <a:xfrm>
            <a:off x="2856865" y="3699510"/>
            <a:ext cx="3732530" cy="29845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000" b="1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cs typeface="+mn-ea"/>
                <a:sym typeface="+mn-lt"/>
              </a:rPr>
              <a:t>ADD YOUR TEXT HERE</a:t>
            </a:r>
            <a:endParaRPr lang="en-US" altLang="zh-CN" sz="2000" b="1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cs typeface="+mn-ea"/>
              <a:sym typeface="+mn-lt"/>
            </a:endParaRPr>
          </a:p>
        </p:txBody>
      </p:sp>
      <p:sp>
        <p:nvSpPr>
          <p:cNvPr id="14" name="Text Placeholder 9"/>
          <p:cNvSpPr txBox="1"/>
          <p:nvPr/>
        </p:nvSpPr>
        <p:spPr>
          <a:xfrm>
            <a:off x="2856865" y="3997960"/>
            <a:ext cx="7548245" cy="42418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 fontAlgn="auto">
              <a:spcBef>
                <a:spcPts val="0"/>
              </a:spcBef>
              <a:buNone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Text Placeholder 8"/>
          <p:cNvSpPr txBox="1"/>
          <p:nvPr/>
        </p:nvSpPr>
        <p:spPr>
          <a:xfrm>
            <a:off x="2856865" y="4915535"/>
            <a:ext cx="3732530" cy="29845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000" b="1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cs typeface="+mn-ea"/>
                <a:sym typeface="+mn-lt"/>
              </a:rPr>
              <a:t>ADD YOUR TEXT HERE</a:t>
            </a:r>
            <a:endParaRPr lang="en-US" altLang="zh-CN" sz="2000" b="1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cs typeface="+mn-ea"/>
              <a:sym typeface="+mn-lt"/>
            </a:endParaRPr>
          </a:p>
        </p:txBody>
      </p:sp>
      <p:sp>
        <p:nvSpPr>
          <p:cNvPr id="17" name="Text Placeholder 9"/>
          <p:cNvSpPr txBox="1"/>
          <p:nvPr/>
        </p:nvSpPr>
        <p:spPr>
          <a:xfrm>
            <a:off x="2856865" y="5213985"/>
            <a:ext cx="7548245" cy="42418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 fontAlgn="auto">
              <a:spcBef>
                <a:spcPts val="0"/>
              </a:spcBef>
              <a:buNone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" name="文本框 23"/>
          <p:cNvSpPr txBox="1"/>
          <p:nvPr/>
        </p:nvSpPr>
        <p:spPr>
          <a:xfrm>
            <a:off x="-51434" y="-1696"/>
            <a:ext cx="3221990" cy="713740"/>
          </a:xfrm>
          <a:prstGeom prst="rect">
            <a:avLst/>
          </a:prstGeom>
          <a:noFill/>
        </p:spPr>
        <p:txBody>
          <a:bodyPr anchor="ctr"/>
          <a:lstStyle/>
          <a:p>
            <a:pPr lvl="0" fontAlgn="t">
              <a:defRPr/>
            </a:pPr>
            <a:r>
              <a:rPr lang="en-US" altLang="zh-CN" sz="2000" kern="0" dirty="0">
                <a:solidFill>
                  <a:srgbClr val="404040"/>
                </a:solidFill>
                <a:cs typeface="+mn-ea"/>
                <a:sym typeface="+mn-lt"/>
              </a:rPr>
              <a:t>ADD YOUR TEXT HERE</a:t>
            </a:r>
            <a:endParaRPr lang="en-US" altLang="zh-CN" sz="2000" kern="0" dirty="0">
              <a:solidFill>
                <a:srgbClr val="40404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0"/>
    </mc:Choice>
    <mc:Fallback>
      <p:transition spd="slow" advClick="0" advTm="2000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4586605" y="1614805"/>
            <a:ext cx="3335020" cy="3335020"/>
          </a:xfrm>
          <a:prstGeom prst="ellipse">
            <a:avLst/>
          </a:prstGeom>
          <a:blipFill rotWithShape="1">
            <a:blip r:embed="rId1"/>
            <a:stretch>
              <a:fillRect/>
            </a:stretch>
          </a:blipFill>
          <a:ln>
            <a:solidFill>
              <a:srgbClr val="C8DE9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4761865" y="1755775"/>
            <a:ext cx="513080" cy="513080"/>
          </a:xfrm>
          <a:prstGeom prst="ellipse">
            <a:avLst/>
          </a:prstGeom>
          <a:solidFill>
            <a:srgbClr val="6C7F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7148195" y="4191000"/>
            <a:ext cx="513080" cy="513080"/>
          </a:xfrm>
          <a:prstGeom prst="ellipse">
            <a:avLst/>
          </a:prstGeom>
          <a:solidFill>
            <a:srgbClr val="6C7F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7148195" y="1755775"/>
            <a:ext cx="513080" cy="513080"/>
          </a:xfrm>
          <a:prstGeom prst="ellipse">
            <a:avLst/>
          </a:prstGeom>
          <a:solidFill>
            <a:srgbClr val="C8DE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4761865" y="4191000"/>
            <a:ext cx="513080" cy="513080"/>
          </a:xfrm>
          <a:prstGeom prst="ellipse">
            <a:avLst/>
          </a:prstGeom>
          <a:solidFill>
            <a:srgbClr val="C8DE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TextBox 150"/>
          <p:cNvSpPr txBox="1"/>
          <p:nvPr/>
        </p:nvSpPr>
        <p:spPr>
          <a:xfrm>
            <a:off x="8030210" y="1743710"/>
            <a:ext cx="1983105" cy="20574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l"/>
            <a:r>
              <a:rPr lang="en-US" altLang="zh-CN" sz="1335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uLnTx/>
                <a:uFillTx/>
                <a:cs typeface="+mn-ea"/>
                <a:sym typeface="+mn-lt"/>
              </a:rPr>
              <a:t>ADD YOUR TEXT HERE</a:t>
            </a:r>
            <a:endParaRPr lang="en-US" sz="1335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TextBox 1210"/>
          <p:cNvSpPr/>
          <p:nvPr/>
        </p:nvSpPr>
        <p:spPr>
          <a:xfrm>
            <a:off x="8030210" y="1949450"/>
            <a:ext cx="4201795" cy="993926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indent="0" algn="l" fontAlgn="auto">
              <a:lnSpc>
                <a:spcPct val="150000"/>
              </a:lnSpc>
            </a:pP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endParaRPr lang="en-US" altLang="zh-CN" sz="80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cs typeface="+mn-ea"/>
              <a:sym typeface="+mn-lt"/>
            </a:endParaRPr>
          </a:p>
        </p:txBody>
      </p:sp>
      <p:sp>
        <p:nvSpPr>
          <p:cNvPr id="7" name="TextBox 150"/>
          <p:cNvSpPr txBox="1"/>
          <p:nvPr/>
        </p:nvSpPr>
        <p:spPr>
          <a:xfrm>
            <a:off x="8030210" y="4115435"/>
            <a:ext cx="1983105" cy="20574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l"/>
            <a:r>
              <a:rPr lang="en-US" altLang="zh-CN" sz="1335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uLnTx/>
                <a:uFillTx/>
                <a:cs typeface="+mn-ea"/>
                <a:sym typeface="+mn-lt"/>
              </a:rPr>
              <a:t>ADD YOUR TEXT HERE</a:t>
            </a:r>
            <a:endParaRPr lang="en-US" sz="1335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TextBox 1210"/>
          <p:cNvSpPr/>
          <p:nvPr/>
        </p:nvSpPr>
        <p:spPr>
          <a:xfrm>
            <a:off x="8030210" y="4321175"/>
            <a:ext cx="4201795" cy="1015663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indent="0" algn="l" fontAlgn="auto">
              <a:lnSpc>
                <a:spcPct val="150000"/>
              </a:lnSpc>
            </a:pP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endParaRPr lang="en-US" altLang="zh-CN" sz="80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cs typeface="+mn-ea"/>
              <a:sym typeface="+mn-lt"/>
            </a:endParaRPr>
          </a:p>
        </p:txBody>
      </p:sp>
      <p:sp>
        <p:nvSpPr>
          <p:cNvPr id="9" name="TextBox 150"/>
          <p:cNvSpPr txBox="1"/>
          <p:nvPr/>
        </p:nvSpPr>
        <p:spPr>
          <a:xfrm>
            <a:off x="2430145" y="1743710"/>
            <a:ext cx="1983105" cy="20574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r"/>
            <a:r>
              <a:rPr lang="en-US" altLang="zh-CN" sz="1335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uLnTx/>
                <a:uFillTx/>
                <a:cs typeface="+mn-ea"/>
                <a:sym typeface="+mn-lt"/>
              </a:rPr>
              <a:t>ADD YOUR TEXT HERE</a:t>
            </a:r>
            <a:endParaRPr lang="en-US" sz="1335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" name="TextBox 1210"/>
          <p:cNvSpPr/>
          <p:nvPr/>
        </p:nvSpPr>
        <p:spPr>
          <a:xfrm>
            <a:off x="211455" y="1961515"/>
            <a:ext cx="4201795" cy="993926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indent="0" algn="r" fontAlgn="auto">
              <a:lnSpc>
                <a:spcPct val="150000"/>
              </a:lnSpc>
            </a:pP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endParaRPr lang="en-US" altLang="zh-CN" sz="80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cs typeface="+mn-ea"/>
              <a:sym typeface="+mn-lt"/>
            </a:endParaRPr>
          </a:p>
        </p:txBody>
      </p:sp>
      <p:sp>
        <p:nvSpPr>
          <p:cNvPr id="11" name="TextBox 150"/>
          <p:cNvSpPr txBox="1"/>
          <p:nvPr/>
        </p:nvSpPr>
        <p:spPr>
          <a:xfrm>
            <a:off x="2430145" y="4127500"/>
            <a:ext cx="1983105" cy="20574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r"/>
            <a:r>
              <a:rPr lang="en-US" altLang="zh-CN" sz="1335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uLnTx/>
                <a:uFillTx/>
                <a:cs typeface="+mn-ea"/>
                <a:sym typeface="+mn-lt"/>
              </a:rPr>
              <a:t>ADD YOUR TEXT HERE</a:t>
            </a:r>
            <a:endParaRPr lang="en-US" sz="1335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TextBox 1210"/>
          <p:cNvSpPr/>
          <p:nvPr/>
        </p:nvSpPr>
        <p:spPr>
          <a:xfrm>
            <a:off x="211455" y="4333240"/>
            <a:ext cx="4201795" cy="993926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indent="0" algn="r" fontAlgn="auto">
              <a:lnSpc>
                <a:spcPct val="150000"/>
              </a:lnSpc>
            </a:pP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endParaRPr lang="en-US" altLang="zh-CN" sz="80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cs typeface="+mn-ea"/>
              <a:sym typeface="+mn-lt"/>
            </a:endParaRPr>
          </a:p>
        </p:txBody>
      </p:sp>
      <p:sp>
        <p:nvSpPr>
          <p:cNvPr id="15" name="文本框 23"/>
          <p:cNvSpPr txBox="1"/>
          <p:nvPr/>
        </p:nvSpPr>
        <p:spPr>
          <a:xfrm>
            <a:off x="-51434" y="-1696"/>
            <a:ext cx="3221990" cy="713740"/>
          </a:xfrm>
          <a:prstGeom prst="rect">
            <a:avLst/>
          </a:prstGeom>
          <a:noFill/>
        </p:spPr>
        <p:txBody>
          <a:bodyPr anchor="ctr"/>
          <a:lstStyle/>
          <a:p>
            <a:pPr lvl="0" fontAlgn="t">
              <a:defRPr/>
            </a:pPr>
            <a:r>
              <a:rPr lang="en-US" altLang="zh-CN" sz="2000" kern="0" dirty="0">
                <a:solidFill>
                  <a:srgbClr val="404040"/>
                </a:solidFill>
                <a:cs typeface="+mn-ea"/>
                <a:sym typeface="+mn-lt"/>
              </a:rPr>
              <a:t>ADD YOUR TEXT HERE</a:t>
            </a:r>
            <a:endParaRPr lang="en-US" altLang="zh-CN" sz="2000" kern="0" dirty="0">
              <a:solidFill>
                <a:srgbClr val="40404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0"/>
    </mc:Choice>
    <mc:Fallback>
      <p:transition spd="slow" advClick="0" advTm="2000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弧边三角形"/>
          <p:cNvSpPr/>
          <p:nvPr/>
        </p:nvSpPr>
        <p:spPr>
          <a:xfrm>
            <a:off x="5251450" y="1998980"/>
            <a:ext cx="1513205" cy="1257935"/>
          </a:xfrm>
          <a:custGeom>
            <a:avLst/>
            <a:gdLst/>
            <a:ahLst/>
            <a:cxnLst/>
            <a:rect l="l" t="t" r="r" b="b"/>
            <a:pathLst>
              <a:path w="351454" h="302978">
                <a:moveTo>
                  <a:pt x="175727" y="0"/>
                </a:moveTo>
                <a:lnTo>
                  <a:pt x="351454" y="302978"/>
                </a:lnTo>
                <a:cubicBezTo>
                  <a:pt x="296917" y="281626"/>
                  <a:pt x="237534" y="271243"/>
                  <a:pt x="175726" y="271243"/>
                </a:cubicBezTo>
                <a:cubicBezTo>
                  <a:pt x="113918" y="271243"/>
                  <a:pt x="54536" y="281626"/>
                  <a:pt x="0" y="302978"/>
                </a:cubicBezTo>
                <a:close/>
              </a:path>
            </a:pathLst>
          </a:custGeom>
          <a:solidFill>
            <a:srgbClr val="C8DE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" name="弧边三角形"/>
          <p:cNvSpPr/>
          <p:nvPr/>
        </p:nvSpPr>
        <p:spPr>
          <a:xfrm>
            <a:off x="5142230" y="3078480"/>
            <a:ext cx="1732280" cy="1257935"/>
          </a:xfrm>
          <a:custGeom>
            <a:avLst/>
            <a:gdLst/>
            <a:ahLst/>
            <a:cxnLst/>
            <a:rect l="l" t="t" r="r" b="b"/>
            <a:pathLst>
              <a:path w="351454" h="302978">
                <a:moveTo>
                  <a:pt x="175727" y="0"/>
                </a:moveTo>
                <a:lnTo>
                  <a:pt x="351454" y="302978"/>
                </a:lnTo>
                <a:cubicBezTo>
                  <a:pt x="296917" y="281626"/>
                  <a:pt x="237534" y="271243"/>
                  <a:pt x="175726" y="271243"/>
                </a:cubicBezTo>
                <a:cubicBezTo>
                  <a:pt x="113918" y="271243"/>
                  <a:pt x="54536" y="281626"/>
                  <a:pt x="0" y="302978"/>
                </a:cubicBezTo>
                <a:close/>
              </a:path>
            </a:pathLst>
          </a:custGeom>
          <a:solidFill>
            <a:srgbClr val="6C7F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" name="弧边三角形"/>
          <p:cNvSpPr/>
          <p:nvPr/>
        </p:nvSpPr>
        <p:spPr>
          <a:xfrm>
            <a:off x="4806315" y="4165600"/>
            <a:ext cx="2403475" cy="1393190"/>
          </a:xfrm>
          <a:custGeom>
            <a:avLst/>
            <a:gdLst/>
            <a:ahLst/>
            <a:cxnLst/>
            <a:rect l="l" t="t" r="r" b="b"/>
            <a:pathLst>
              <a:path w="351454" h="302978">
                <a:moveTo>
                  <a:pt x="175727" y="0"/>
                </a:moveTo>
                <a:lnTo>
                  <a:pt x="351454" y="302978"/>
                </a:lnTo>
                <a:cubicBezTo>
                  <a:pt x="296917" y="281626"/>
                  <a:pt x="237534" y="271243"/>
                  <a:pt x="175726" y="271243"/>
                </a:cubicBezTo>
                <a:cubicBezTo>
                  <a:pt x="113918" y="271243"/>
                  <a:pt x="54536" y="281626"/>
                  <a:pt x="0" y="302978"/>
                </a:cubicBezTo>
                <a:close/>
              </a:path>
            </a:pathLst>
          </a:custGeom>
          <a:solidFill>
            <a:srgbClr val="6C7F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4" name="弧边三角形"/>
          <p:cNvSpPr/>
          <p:nvPr/>
        </p:nvSpPr>
        <p:spPr>
          <a:xfrm>
            <a:off x="5530850" y="1417320"/>
            <a:ext cx="955040" cy="794385"/>
          </a:xfrm>
          <a:custGeom>
            <a:avLst/>
            <a:gdLst/>
            <a:ahLst/>
            <a:cxnLst/>
            <a:rect l="l" t="t" r="r" b="b"/>
            <a:pathLst>
              <a:path w="351454" h="302978">
                <a:moveTo>
                  <a:pt x="175727" y="0"/>
                </a:moveTo>
                <a:lnTo>
                  <a:pt x="351454" y="302978"/>
                </a:lnTo>
                <a:cubicBezTo>
                  <a:pt x="296917" y="281626"/>
                  <a:pt x="237534" y="271243"/>
                  <a:pt x="175726" y="271243"/>
                </a:cubicBezTo>
                <a:cubicBezTo>
                  <a:pt x="113918" y="271243"/>
                  <a:pt x="54536" y="281626"/>
                  <a:pt x="0" y="302978"/>
                </a:cubicBezTo>
                <a:close/>
              </a:path>
            </a:pathLst>
          </a:custGeom>
          <a:solidFill>
            <a:srgbClr val="C8DE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6" name="TextBox 1210"/>
          <p:cNvSpPr/>
          <p:nvPr/>
        </p:nvSpPr>
        <p:spPr>
          <a:xfrm>
            <a:off x="6764655" y="2125980"/>
            <a:ext cx="2882900" cy="33718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algn="l"/>
            <a:r>
              <a:rPr lang="en-US" altLang="zh-CN" sz="160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cs typeface="+mn-ea"/>
                <a:sym typeface="+mn-lt"/>
              </a:rPr>
              <a:t>ADD YOUR TEXT HERE</a:t>
            </a:r>
            <a:endParaRPr lang="en-US" altLang="zh-CN" sz="160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cs typeface="+mn-ea"/>
              <a:sym typeface="+mn-lt"/>
            </a:endParaRPr>
          </a:p>
        </p:txBody>
      </p:sp>
      <p:sp>
        <p:nvSpPr>
          <p:cNvPr id="7" name="TextBox 1210"/>
          <p:cNvSpPr/>
          <p:nvPr/>
        </p:nvSpPr>
        <p:spPr>
          <a:xfrm>
            <a:off x="6764655" y="2500630"/>
            <a:ext cx="4161790" cy="92202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indent="0" algn="l" fontAlgn="auto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endParaRPr lang="en-US" altLang="zh-CN" sz="90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cs typeface="+mn-ea"/>
              <a:sym typeface="+mn-lt"/>
            </a:endParaRPr>
          </a:p>
        </p:txBody>
      </p:sp>
      <p:sp>
        <p:nvSpPr>
          <p:cNvPr id="5" name="TextBox 1210"/>
          <p:cNvSpPr/>
          <p:nvPr/>
        </p:nvSpPr>
        <p:spPr>
          <a:xfrm>
            <a:off x="2125345" y="3256915"/>
            <a:ext cx="2882900" cy="33718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algn="r"/>
            <a:r>
              <a:rPr lang="en-US" altLang="zh-CN" sz="160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cs typeface="+mn-ea"/>
                <a:sym typeface="+mn-lt"/>
              </a:rPr>
              <a:t>ADD YOUR TEXT HERE</a:t>
            </a:r>
            <a:endParaRPr lang="en-US" altLang="zh-CN" sz="160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cs typeface="+mn-ea"/>
              <a:sym typeface="+mn-lt"/>
            </a:endParaRPr>
          </a:p>
        </p:txBody>
      </p:sp>
      <p:sp>
        <p:nvSpPr>
          <p:cNvPr id="8" name="TextBox 1210"/>
          <p:cNvSpPr/>
          <p:nvPr/>
        </p:nvSpPr>
        <p:spPr>
          <a:xfrm>
            <a:off x="931545" y="3631565"/>
            <a:ext cx="4076700" cy="92202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indent="0" algn="r" fontAlgn="auto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endParaRPr lang="en-US" altLang="zh-CN" sz="90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cs typeface="+mn-ea"/>
              <a:sym typeface="+mn-lt"/>
            </a:endParaRPr>
          </a:p>
        </p:txBody>
      </p:sp>
      <p:sp>
        <p:nvSpPr>
          <p:cNvPr id="9" name="TextBox 1210"/>
          <p:cNvSpPr/>
          <p:nvPr/>
        </p:nvSpPr>
        <p:spPr>
          <a:xfrm>
            <a:off x="2557780" y="1080135"/>
            <a:ext cx="2882900" cy="33718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algn="r"/>
            <a:r>
              <a:rPr lang="en-US" altLang="zh-CN" sz="160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cs typeface="+mn-ea"/>
                <a:sym typeface="+mn-lt"/>
              </a:rPr>
              <a:t>ADD YOUR TEXT HERE</a:t>
            </a:r>
            <a:endParaRPr lang="en-US" altLang="zh-CN" sz="160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cs typeface="+mn-ea"/>
              <a:sym typeface="+mn-lt"/>
            </a:endParaRPr>
          </a:p>
        </p:txBody>
      </p:sp>
      <p:sp>
        <p:nvSpPr>
          <p:cNvPr id="10" name="TextBox 1210"/>
          <p:cNvSpPr/>
          <p:nvPr/>
        </p:nvSpPr>
        <p:spPr>
          <a:xfrm>
            <a:off x="1363980" y="1454785"/>
            <a:ext cx="4076700" cy="92202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indent="0" algn="r" fontAlgn="auto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endParaRPr lang="en-US" altLang="zh-CN" sz="90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cs typeface="+mn-ea"/>
              <a:sym typeface="+mn-lt"/>
            </a:endParaRPr>
          </a:p>
        </p:txBody>
      </p:sp>
      <p:sp>
        <p:nvSpPr>
          <p:cNvPr id="11" name="TextBox 1210"/>
          <p:cNvSpPr/>
          <p:nvPr/>
        </p:nvSpPr>
        <p:spPr>
          <a:xfrm>
            <a:off x="7209790" y="4336415"/>
            <a:ext cx="2882900" cy="33718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algn="l"/>
            <a:r>
              <a:rPr lang="en-US" altLang="zh-CN" sz="160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cs typeface="+mn-ea"/>
                <a:sym typeface="+mn-lt"/>
              </a:rPr>
              <a:t>ADD YOUR TEXT HERE</a:t>
            </a:r>
            <a:endParaRPr lang="en-US" altLang="zh-CN" sz="160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cs typeface="+mn-ea"/>
              <a:sym typeface="+mn-lt"/>
            </a:endParaRPr>
          </a:p>
        </p:txBody>
      </p:sp>
      <p:sp>
        <p:nvSpPr>
          <p:cNvPr id="12" name="TextBox 1210"/>
          <p:cNvSpPr/>
          <p:nvPr/>
        </p:nvSpPr>
        <p:spPr>
          <a:xfrm>
            <a:off x="7209790" y="4711065"/>
            <a:ext cx="4161790" cy="92202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indent="0" algn="l" fontAlgn="auto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endParaRPr lang="en-US" altLang="zh-CN" sz="90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cs typeface="+mn-ea"/>
              <a:sym typeface="+mn-lt"/>
            </a:endParaRPr>
          </a:p>
        </p:txBody>
      </p:sp>
      <p:sp>
        <p:nvSpPr>
          <p:cNvPr id="14" name="文本框 23"/>
          <p:cNvSpPr txBox="1"/>
          <p:nvPr/>
        </p:nvSpPr>
        <p:spPr>
          <a:xfrm>
            <a:off x="-51434" y="-1696"/>
            <a:ext cx="3221990" cy="713740"/>
          </a:xfrm>
          <a:prstGeom prst="rect">
            <a:avLst/>
          </a:prstGeom>
          <a:noFill/>
        </p:spPr>
        <p:txBody>
          <a:bodyPr anchor="ctr"/>
          <a:lstStyle/>
          <a:p>
            <a:pPr lvl="0" fontAlgn="t">
              <a:defRPr/>
            </a:pPr>
            <a:r>
              <a:rPr lang="en-US" altLang="zh-CN" sz="2000" kern="0" dirty="0">
                <a:solidFill>
                  <a:srgbClr val="404040"/>
                </a:solidFill>
                <a:cs typeface="+mn-ea"/>
                <a:sym typeface="+mn-lt"/>
              </a:rPr>
              <a:t>ADD YOUR TEXT HERE</a:t>
            </a:r>
            <a:endParaRPr lang="en-US" altLang="zh-CN" sz="2000" kern="0" dirty="0">
              <a:solidFill>
                <a:srgbClr val="40404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0"/>
    </mc:Choice>
    <mc:Fallback>
      <p:transition spd="slow" advClick="0" advTm="2000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210"/>
          <p:cNvSpPr/>
          <p:nvPr/>
        </p:nvSpPr>
        <p:spPr>
          <a:xfrm>
            <a:off x="6977380" y="1535430"/>
            <a:ext cx="3444240" cy="82994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indent="0" algn="l" fontAlgn="auto">
              <a:lnSpc>
                <a:spcPct val="150000"/>
              </a:lnSpc>
            </a:pP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endParaRPr lang="en-US" altLang="zh-CN" sz="80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cs typeface="+mn-ea"/>
              <a:sym typeface="+mn-lt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4197985" y="4902200"/>
            <a:ext cx="4713605" cy="1673225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88" name="小人"/>
          <p:cNvSpPr/>
          <p:nvPr/>
        </p:nvSpPr>
        <p:spPr>
          <a:xfrm>
            <a:off x="5370830" y="3522345"/>
            <a:ext cx="756920" cy="1416685"/>
          </a:xfrm>
          <a:custGeom>
            <a:avLst/>
            <a:gdLst/>
            <a:ahLst/>
            <a:cxnLst/>
            <a:rect l="l" t="t" r="r" b="b"/>
            <a:pathLst>
              <a:path w="973632" h="1420756">
                <a:moveTo>
                  <a:pt x="0" y="353991"/>
                </a:moveTo>
                <a:lnTo>
                  <a:pt x="154850" y="353991"/>
                </a:lnTo>
                <a:cubicBezTo>
                  <a:pt x="238822" y="440727"/>
                  <a:pt x="356556" y="494356"/>
                  <a:pt x="486816" y="494356"/>
                </a:cubicBezTo>
                <a:cubicBezTo>
                  <a:pt x="617076" y="494356"/>
                  <a:pt x="734810" y="440727"/>
                  <a:pt x="818783" y="353991"/>
                </a:cubicBezTo>
                <a:lnTo>
                  <a:pt x="973632" y="353991"/>
                </a:lnTo>
                <a:cubicBezTo>
                  <a:pt x="907705" y="453213"/>
                  <a:pt x="812228" y="531048"/>
                  <a:pt x="699701" y="574876"/>
                </a:cubicBezTo>
                <a:lnTo>
                  <a:pt x="847224" y="1060229"/>
                </a:lnTo>
                <a:lnTo>
                  <a:pt x="635284" y="1060229"/>
                </a:lnTo>
                <a:lnTo>
                  <a:pt x="635284" y="1385866"/>
                </a:lnTo>
                <a:cubicBezTo>
                  <a:pt x="635284" y="1405135"/>
                  <a:pt x="619663" y="1420756"/>
                  <a:pt x="600394" y="1420756"/>
                </a:cubicBezTo>
                <a:lnTo>
                  <a:pt x="562174" y="1420756"/>
                </a:lnTo>
                <a:cubicBezTo>
                  <a:pt x="542905" y="1420756"/>
                  <a:pt x="527284" y="1405135"/>
                  <a:pt x="527284" y="1385866"/>
                </a:cubicBezTo>
                <a:lnTo>
                  <a:pt x="527284" y="1060229"/>
                </a:lnTo>
                <a:lnTo>
                  <a:pt x="446348" y="1060229"/>
                </a:lnTo>
                <a:lnTo>
                  <a:pt x="446348" y="1385866"/>
                </a:lnTo>
                <a:cubicBezTo>
                  <a:pt x="446348" y="1405135"/>
                  <a:pt x="430727" y="1420756"/>
                  <a:pt x="411458" y="1420756"/>
                </a:cubicBezTo>
                <a:lnTo>
                  <a:pt x="373238" y="1420756"/>
                </a:lnTo>
                <a:cubicBezTo>
                  <a:pt x="353969" y="1420756"/>
                  <a:pt x="338348" y="1405135"/>
                  <a:pt x="338348" y="1385866"/>
                </a:cubicBezTo>
                <a:lnTo>
                  <a:pt x="338348" y="1060229"/>
                </a:lnTo>
                <a:lnTo>
                  <a:pt x="126408" y="1060229"/>
                </a:lnTo>
                <a:lnTo>
                  <a:pt x="273931" y="574876"/>
                </a:lnTo>
                <a:cubicBezTo>
                  <a:pt x="161405" y="531048"/>
                  <a:pt x="65927" y="453213"/>
                  <a:pt x="0" y="353991"/>
                </a:cubicBezTo>
                <a:close/>
                <a:moveTo>
                  <a:pt x="486816" y="0"/>
                </a:moveTo>
                <a:cubicBezTo>
                  <a:pt x="604876" y="0"/>
                  <a:pt x="700583" y="95707"/>
                  <a:pt x="700583" y="213767"/>
                </a:cubicBezTo>
                <a:cubicBezTo>
                  <a:pt x="700583" y="331827"/>
                  <a:pt x="604876" y="427534"/>
                  <a:pt x="486816" y="427534"/>
                </a:cubicBezTo>
                <a:cubicBezTo>
                  <a:pt x="368756" y="427534"/>
                  <a:pt x="273049" y="331827"/>
                  <a:pt x="273049" y="213767"/>
                </a:cubicBezTo>
                <a:cubicBezTo>
                  <a:pt x="273049" y="95707"/>
                  <a:pt x="368756" y="0"/>
                  <a:pt x="486816" y="0"/>
                </a:cubicBezTo>
                <a:close/>
              </a:path>
            </a:pathLst>
          </a:custGeom>
          <a:solidFill>
            <a:srgbClr val="C8DE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" name="小人"/>
          <p:cNvSpPr/>
          <p:nvPr/>
        </p:nvSpPr>
        <p:spPr>
          <a:xfrm>
            <a:off x="6127750" y="3339465"/>
            <a:ext cx="854710" cy="1599565"/>
          </a:xfrm>
          <a:custGeom>
            <a:avLst/>
            <a:gdLst/>
            <a:ahLst/>
            <a:cxnLst/>
            <a:rect l="l" t="t" r="r" b="b"/>
            <a:pathLst>
              <a:path w="973632" h="1420756">
                <a:moveTo>
                  <a:pt x="0" y="353991"/>
                </a:moveTo>
                <a:lnTo>
                  <a:pt x="154850" y="353991"/>
                </a:lnTo>
                <a:cubicBezTo>
                  <a:pt x="238822" y="440727"/>
                  <a:pt x="356556" y="494356"/>
                  <a:pt x="486816" y="494356"/>
                </a:cubicBezTo>
                <a:cubicBezTo>
                  <a:pt x="617076" y="494356"/>
                  <a:pt x="734810" y="440727"/>
                  <a:pt x="818783" y="353991"/>
                </a:cubicBezTo>
                <a:lnTo>
                  <a:pt x="973632" y="353991"/>
                </a:lnTo>
                <a:cubicBezTo>
                  <a:pt x="907705" y="453213"/>
                  <a:pt x="812228" y="531048"/>
                  <a:pt x="699701" y="574876"/>
                </a:cubicBezTo>
                <a:lnTo>
                  <a:pt x="847224" y="1060229"/>
                </a:lnTo>
                <a:lnTo>
                  <a:pt x="635284" y="1060229"/>
                </a:lnTo>
                <a:lnTo>
                  <a:pt x="635284" y="1385866"/>
                </a:lnTo>
                <a:cubicBezTo>
                  <a:pt x="635284" y="1405135"/>
                  <a:pt x="619663" y="1420756"/>
                  <a:pt x="600394" y="1420756"/>
                </a:cubicBezTo>
                <a:lnTo>
                  <a:pt x="562174" y="1420756"/>
                </a:lnTo>
                <a:cubicBezTo>
                  <a:pt x="542905" y="1420756"/>
                  <a:pt x="527284" y="1405135"/>
                  <a:pt x="527284" y="1385866"/>
                </a:cubicBezTo>
                <a:lnTo>
                  <a:pt x="527284" y="1060229"/>
                </a:lnTo>
                <a:lnTo>
                  <a:pt x="446348" y="1060229"/>
                </a:lnTo>
                <a:lnTo>
                  <a:pt x="446348" y="1385866"/>
                </a:lnTo>
                <a:cubicBezTo>
                  <a:pt x="446348" y="1405135"/>
                  <a:pt x="430727" y="1420756"/>
                  <a:pt x="411458" y="1420756"/>
                </a:cubicBezTo>
                <a:lnTo>
                  <a:pt x="373238" y="1420756"/>
                </a:lnTo>
                <a:cubicBezTo>
                  <a:pt x="353969" y="1420756"/>
                  <a:pt x="338348" y="1405135"/>
                  <a:pt x="338348" y="1385866"/>
                </a:cubicBezTo>
                <a:lnTo>
                  <a:pt x="338348" y="1060229"/>
                </a:lnTo>
                <a:lnTo>
                  <a:pt x="126408" y="1060229"/>
                </a:lnTo>
                <a:lnTo>
                  <a:pt x="273931" y="574876"/>
                </a:lnTo>
                <a:cubicBezTo>
                  <a:pt x="161405" y="531048"/>
                  <a:pt x="65927" y="453213"/>
                  <a:pt x="0" y="353991"/>
                </a:cubicBezTo>
                <a:close/>
                <a:moveTo>
                  <a:pt x="486816" y="0"/>
                </a:moveTo>
                <a:cubicBezTo>
                  <a:pt x="604876" y="0"/>
                  <a:pt x="700583" y="95707"/>
                  <a:pt x="700583" y="213767"/>
                </a:cubicBezTo>
                <a:cubicBezTo>
                  <a:pt x="700583" y="331827"/>
                  <a:pt x="604876" y="427534"/>
                  <a:pt x="486816" y="427534"/>
                </a:cubicBezTo>
                <a:cubicBezTo>
                  <a:pt x="368756" y="427534"/>
                  <a:pt x="273049" y="331827"/>
                  <a:pt x="273049" y="213767"/>
                </a:cubicBezTo>
                <a:cubicBezTo>
                  <a:pt x="273049" y="95707"/>
                  <a:pt x="368756" y="0"/>
                  <a:pt x="486816" y="0"/>
                </a:cubicBezTo>
                <a:close/>
              </a:path>
            </a:pathLst>
          </a:custGeom>
          <a:solidFill>
            <a:srgbClr val="6C7F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4" name="小人"/>
          <p:cNvSpPr/>
          <p:nvPr/>
        </p:nvSpPr>
        <p:spPr>
          <a:xfrm>
            <a:off x="6957695" y="3339465"/>
            <a:ext cx="854710" cy="1599565"/>
          </a:xfrm>
          <a:custGeom>
            <a:avLst/>
            <a:gdLst/>
            <a:ahLst/>
            <a:cxnLst/>
            <a:rect l="l" t="t" r="r" b="b"/>
            <a:pathLst>
              <a:path w="973632" h="1420756">
                <a:moveTo>
                  <a:pt x="0" y="353991"/>
                </a:moveTo>
                <a:lnTo>
                  <a:pt x="154850" y="353991"/>
                </a:lnTo>
                <a:cubicBezTo>
                  <a:pt x="238822" y="440727"/>
                  <a:pt x="356556" y="494356"/>
                  <a:pt x="486816" y="494356"/>
                </a:cubicBezTo>
                <a:cubicBezTo>
                  <a:pt x="617076" y="494356"/>
                  <a:pt x="734810" y="440727"/>
                  <a:pt x="818783" y="353991"/>
                </a:cubicBezTo>
                <a:lnTo>
                  <a:pt x="973632" y="353991"/>
                </a:lnTo>
                <a:cubicBezTo>
                  <a:pt x="907705" y="453213"/>
                  <a:pt x="812228" y="531048"/>
                  <a:pt x="699701" y="574876"/>
                </a:cubicBezTo>
                <a:lnTo>
                  <a:pt x="847224" y="1060229"/>
                </a:lnTo>
                <a:lnTo>
                  <a:pt x="635284" y="1060229"/>
                </a:lnTo>
                <a:lnTo>
                  <a:pt x="635284" y="1385866"/>
                </a:lnTo>
                <a:cubicBezTo>
                  <a:pt x="635284" y="1405135"/>
                  <a:pt x="619663" y="1420756"/>
                  <a:pt x="600394" y="1420756"/>
                </a:cubicBezTo>
                <a:lnTo>
                  <a:pt x="562174" y="1420756"/>
                </a:lnTo>
                <a:cubicBezTo>
                  <a:pt x="542905" y="1420756"/>
                  <a:pt x="527284" y="1405135"/>
                  <a:pt x="527284" y="1385866"/>
                </a:cubicBezTo>
                <a:lnTo>
                  <a:pt x="527284" y="1060229"/>
                </a:lnTo>
                <a:lnTo>
                  <a:pt x="446348" y="1060229"/>
                </a:lnTo>
                <a:lnTo>
                  <a:pt x="446348" y="1385866"/>
                </a:lnTo>
                <a:cubicBezTo>
                  <a:pt x="446348" y="1405135"/>
                  <a:pt x="430727" y="1420756"/>
                  <a:pt x="411458" y="1420756"/>
                </a:cubicBezTo>
                <a:lnTo>
                  <a:pt x="373238" y="1420756"/>
                </a:lnTo>
                <a:cubicBezTo>
                  <a:pt x="353969" y="1420756"/>
                  <a:pt x="338348" y="1405135"/>
                  <a:pt x="338348" y="1385866"/>
                </a:cubicBezTo>
                <a:lnTo>
                  <a:pt x="338348" y="1060229"/>
                </a:lnTo>
                <a:lnTo>
                  <a:pt x="126408" y="1060229"/>
                </a:lnTo>
                <a:lnTo>
                  <a:pt x="273931" y="574876"/>
                </a:lnTo>
                <a:cubicBezTo>
                  <a:pt x="161405" y="531048"/>
                  <a:pt x="65927" y="453213"/>
                  <a:pt x="0" y="353991"/>
                </a:cubicBezTo>
                <a:close/>
                <a:moveTo>
                  <a:pt x="486816" y="0"/>
                </a:moveTo>
                <a:cubicBezTo>
                  <a:pt x="604876" y="0"/>
                  <a:pt x="700583" y="95707"/>
                  <a:pt x="700583" y="213767"/>
                </a:cubicBezTo>
                <a:cubicBezTo>
                  <a:pt x="700583" y="331827"/>
                  <a:pt x="604876" y="427534"/>
                  <a:pt x="486816" y="427534"/>
                </a:cubicBezTo>
                <a:cubicBezTo>
                  <a:pt x="368756" y="427534"/>
                  <a:pt x="273049" y="331827"/>
                  <a:pt x="273049" y="213767"/>
                </a:cubicBezTo>
                <a:cubicBezTo>
                  <a:pt x="273049" y="95707"/>
                  <a:pt x="368756" y="0"/>
                  <a:pt x="486816" y="0"/>
                </a:cubicBezTo>
                <a:close/>
              </a:path>
            </a:pathLst>
          </a:custGeom>
          <a:solidFill>
            <a:srgbClr val="6C7F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5" name="小人"/>
          <p:cNvSpPr/>
          <p:nvPr/>
        </p:nvSpPr>
        <p:spPr>
          <a:xfrm>
            <a:off x="7628890" y="3705225"/>
            <a:ext cx="756920" cy="1416685"/>
          </a:xfrm>
          <a:custGeom>
            <a:avLst/>
            <a:gdLst/>
            <a:ahLst/>
            <a:cxnLst/>
            <a:rect l="l" t="t" r="r" b="b"/>
            <a:pathLst>
              <a:path w="973632" h="1420756">
                <a:moveTo>
                  <a:pt x="0" y="353991"/>
                </a:moveTo>
                <a:lnTo>
                  <a:pt x="154850" y="353991"/>
                </a:lnTo>
                <a:cubicBezTo>
                  <a:pt x="238822" y="440727"/>
                  <a:pt x="356556" y="494356"/>
                  <a:pt x="486816" y="494356"/>
                </a:cubicBezTo>
                <a:cubicBezTo>
                  <a:pt x="617076" y="494356"/>
                  <a:pt x="734810" y="440727"/>
                  <a:pt x="818783" y="353991"/>
                </a:cubicBezTo>
                <a:lnTo>
                  <a:pt x="973632" y="353991"/>
                </a:lnTo>
                <a:cubicBezTo>
                  <a:pt x="907705" y="453213"/>
                  <a:pt x="812228" y="531048"/>
                  <a:pt x="699701" y="574876"/>
                </a:cubicBezTo>
                <a:lnTo>
                  <a:pt x="847224" y="1060229"/>
                </a:lnTo>
                <a:lnTo>
                  <a:pt x="635284" y="1060229"/>
                </a:lnTo>
                <a:lnTo>
                  <a:pt x="635284" y="1385866"/>
                </a:lnTo>
                <a:cubicBezTo>
                  <a:pt x="635284" y="1405135"/>
                  <a:pt x="619663" y="1420756"/>
                  <a:pt x="600394" y="1420756"/>
                </a:cubicBezTo>
                <a:lnTo>
                  <a:pt x="562174" y="1420756"/>
                </a:lnTo>
                <a:cubicBezTo>
                  <a:pt x="542905" y="1420756"/>
                  <a:pt x="527284" y="1405135"/>
                  <a:pt x="527284" y="1385866"/>
                </a:cubicBezTo>
                <a:lnTo>
                  <a:pt x="527284" y="1060229"/>
                </a:lnTo>
                <a:lnTo>
                  <a:pt x="446348" y="1060229"/>
                </a:lnTo>
                <a:lnTo>
                  <a:pt x="446348" y="1385866"/>
                </a:lnTo>
                <a:cubicBezTo>
                  <a:pt x="446348" y="1405135"/>
                  <a:pt x="430727" y="1420756"/>
                  <a:pt x="411458" y="1420756"/>
                </a:cubicBezTo>
                <a:lnTo>
                  <a:pt x="373238" y="1420756"/>
                </a:lnTo>
                <a:cubicBezTo>
                  <a:pt x="353969" y="1420756"/>
                  <a:pt x="338348" y="1405135"/>
                  <a:pt x="338348" y="1385866"/>
                </a:cubicBezTo>
                <a:lnTo>
                  <a:pt x="338348" y="1060229"/>
                </a:lnTo>
                <a:lnTo>
                  <a:pt x="126408" y="1060229"/>
                </a:lnTo>
                <a:lnTo>
                  <a:pt x="273931" y="574876"/>
                </a:lnTo>
                <a:cubicBezTo>
                  <a:pt x="161405" y="531048"/>
                  <a:pt x="65927" y="453213"/>
                  <a:pt x="0" y="353991"/>
                </a:cubicBezTo>
                <a:close/>
                <a:moveTo>
                  <a:pt x="486816" y="0"/>
                </a:moveTo>
                <a:cubicBezTo>
                  <a:pt x="604876" y="0"/>
                  <a:pt x="700583" y="95707"/>
                  <a:pt x="700583" y="213767"/>
                </a:cubicBezTo>
                <a:cubicBezTo>
                  <a:pt x="700583" y="331827"/>
                  <a:pt x="604876" y="427534"/>
                  <a:pt x="486816" y="427534"/>
                </a:cubicBezTo>
                <a:cubicBezTo>
                  <a:pt x="368756" y="427534"/>
                  <a:pt x="273049" y="331827"/>
                  <a:pt x="273049" y="213767"/>
                </a:cubicBezTo>
                <a:cubicBezTo>
                  <a:pt x="273049" y="95707"/>
                  <a:pt x="368756" y="0"/>
                  <a:pt x="486816" y="0"/>
                </a:cubicBezTo>
                <a:close/>
              </a:path>
            </a:pathLst>
          </a:custGeom>
          <a:solidFill>
            <a:srgbClr val="C8DE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6" name="小人"/>
          <p:cNvSpPr/>
          <p:nvPr/>
        </p:nvSpPr>
        <p:spPr>
          <a:xfrm>
            <a:off x="8385810" y="4187825"/>
            <a:ext cx="756920" cy="1416685"/>
          </a:xfrm>
          <a:custGeom>
            <a:avLst/>
            <a:gdLst/>
            <a:ahLst/>
            <a:cxnLst/>
            <a:rect l="l" t="t" r="r" b="b"/>
            <a:pathLst>
              <a:path w="973632" h="1420756">
                <a:moveTo>
                  <a:pt x="0" y="353991"/>
                </a:moveTo>
                <a:lnTo>
                  <a:pt x="154850" y="353991"/>
                </a:lnTo>
                <a:cubicBezTo>
                  <a:pt x="238822" y="440727"/>
                  <a:pt x="356556" y="494356"/>
                  <a:pt x="486816" y="494356"/>
                </a:cubicBezTo>
                <a:cubicBezTo>
                  <a:pt x="617076" y="494356"/>
                  <a:pt x="734810" y="440727"/>
                  <a:pt x="818783" y="353991"/>
                </a:cubicBezTo>
                <a:lnTo>
                  <a:pt x="973632" y="353991"/>
                </a:lnTo>
                <a:cubicBezTo>
                  <a:pt x="907705" y="453213"/>
                  <a:pt x="812228" y="531048"/>
                  <a:pt x="699701" y="574876"/>
                </a:cubicBezTo>
                <a:lnTo>
                  <a:pt x="847224" y="1060229"/>
                </a:lnTo>
                <a:lnTo>
                  <a:pt x="635284" y="1060229"/>
                </a:lnTo>
                <a:lnTo>
                  <a:pt x="635284" y="1385866"/>
                </a:lnTo>
                <a:cubicBezTo>
                  <a:pt x="635284" y="1405135"/>
                  <a:pt x="619663" y="1420756"/>
                  <a:pt x="600394" y="1420756"/>
                </a:cubicBezTo>
                <a:lnTo>
                  <a:pt x="562174" y="1420756"/>
                </a:lnTo>
                <a:cubicBezTo>
                  <a:pt x="542905" y="1420756"/>
                  <a:pt x="527284" y="1405135"/>
                  <a:pt x="527284" y="1385866"/>
                </a:cubicBezTo>
                <a:lnTo>
                  <a:pt x="527284" y="1060229"/>
                </a:lnTo>
                <a:lnTo>
                  <a:pt x="446348" y="1060229"/>
                </a:lnTo>
                <a:lnTo>
                  <a:pt x="446348" y="1385866"/>
                </a:lnTo>
                <a:cubicBezTo>
                  <a:pt x="446348" y="1405135"/>
                  <a:pt x="430727" y="1420756"/>
                  <a:pt x="411458" y="1420756"/>
                </a:cubicBezTo>
                <a:lnTo>
                  <a:pt x="373238" y="1420756"/>
                </a:lnTo>
                <a:cubicBezTo>
                  <a:pt x="353969" y="1420756"/>
                  <a:pt x="338348" y="1405135"/>
                  <a:pt x="338348" y="1385866"/>
                </a:cubicBezTo>
                <a:lnTo>
                  <a:pt x="338348" y="1060229"/>
                </a:lnTo>
                <a:lnTo>
                  <a:pt x="126408" y="1060229"/>
                </a:lnTo>
                <a:lnTo>
                  <a:pt x="273931" y="574876"/>
                </a:lnTo>
                <a:cubicBezTo>
                  <a:pt x="161405" y="531048"/>
                  <a:pt x="65927" y="453213"/>
                  <a:pt x="0" y="353991"/>
                </a:cubicBezTo>
                <a:close/>
                <a:moveTo>
                  <a:pt x="486816" y="0"/>
                </a:moveTo>
                <a:cubicBezTo>
                  <a:pt x="604876" y="0"/>
                  <a:pt x="700583" y="95707"/>
                  <a:pt x="700583" y="213767"/>
                </a:cubicBezTo>
                <a:cubicBezTo>
                  <a:pt x="700583" y="331827"/>
                  <a:pt x="604876" y="427534"/>
                  <a:pt x="486816" y="427534"/>
                </a:cubicBezTo>
                <a:cubicBezTo>
                  <a:pt x="368756" y="427534"/>
                  <a:pt x="273049" y="331827"/>
                  <a:pt x="273049" y="213767"/>
                </a:cubicBezTo>
                <a:cubicBezTo>
                  <a:pt x="273049" y="95707"/>
                  <a:pt x="368756" y="0"/>
                  <a:pt x="486816" y="0"/>
                </a:cubicBezTo>
                <a:close/>
              </a:path>
            </a:pathLst>
          </a:custGeom>
          <a:solidFill>
            <a:srgbClr val="6C7F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7" name="小人"/>
          <p:cNvSpPr/>
          <p:nvPr/>
        </p:nvSpPr>
        <p:spPr>
          <a:xfrm>
            <a:off x="4613910" y="3705225"/>
            <a:ext cx="756920" cy="1416685"/>
          </a:xfrm>
          <a:custGeom>
            <a:avLst/>
            <a:gdLst/>
            <a:ahLst/>
            <a:cxnLst/>
            <a:rect l="l" t="t" r="r" b="b"/>
            <a:pathLst>
              <a:path w="973632" h="1420756">
                <a:moveTo>
                  <a:pt x="0" y="353991"/>
                </a:moveTo>
                <a:lnTo>
                  <a:pt x="154850" y="353991"/>
                </a:lnTo>
                <a:cubicBezTo>
                  <a:pt x="238822" y="440727"/>
                  <a:pt x="356556" y="494356"/>
                  <a:pt x="486816" y="494356"/>
                </a:cubicBezTo>
                <a:cubicBezTo>
                  <a:pt x="617076" y="494356"/>
                  <a:pt x="734810" y="440727"/>
                  <a:pt x="818783" y="353991"/>
                </a:cubicBezTo>
                <a:lnTo>
                  <a:pt x="973632" y="353991"/>
                </a:lnTo>
                <a:cubicBezTo>
                  <a:pt x="907705" y="453213"/>
                  <a:pt x="812228" y="531048"/>
                  <a:pt x="699701" y="574876"/>
                </a:cubicBezTo>
                <a:lnTo>
                  <a:pt x="847224" y="1060229"/>
                </a:lnTo>
                <a:lnTo>
                  <a:pt x="635284" y="1060229"/>
                </a:lnTo>
                <a:lnTo>
                  <a:pt x="635284" y="1385866"/>
                </a:lnTo>
                <a:cubicBezTo>
                  <a:pt x="635284" y="1405135"/>
                  <a:pt x="619663" y="1420756"/>
                  <a:pt x="600394" y="1420756"/>
                </a:cubicBezTo>
                <a:lnTo>
                  <a:pt x="562174" y="1420756"/>
                </a:lnTo>
                <a:cubicBezTo>
                  <a:pt x="542905" y="1420756"/>
                  <a:pt x="527284" y="1405135"/>
                  <a:pt x="527284" y="1385866"/>
                </a:cubicBezTo>
                <a:lnTo>
                  <a:pt x="527284" y="1060229"/>
                </a:lnTo>
                <a:lnTo>
                  <a:pt x="446348" y="1060229"/>
                </a:lnTo>
                <a:lnTo>
                  <a:pt x="446348" y="1385866"/>
                </a:lnTo>
                <a:cubicBezTo>
                  <a:pt x="446348" y="1405135"/>
                  <a:pt x="430727" y="1420756"/>
                  <a:pt x="411458" y="1420756"/>
                </a:cubicBezTo>
                <a:lnTo>
                  <a:pt x="373238" y="1420756"/>
                </a:lnTo>
                <a:cubicBezTo>
                  <a:pt x="353969" y="1420756"/>
                  <a:pt x="338348" y="1405135"/>
                  <a:pt x="338348" y="1385866"/>
                </a:cubicBezTo>
                <a:lnTo>
                  <a:pt x="338348" y="1060229"/>
                </a:lnTo>
                <a:lnTo>
                  <a:pt x="126408" y="1060229"/>
                </a:lnTo>
                <a:lnTo>
                  <a:pt x="273931" y="574876"/>
                </a:lnTo>
                <a:cubicBezTo>
                  <a:pt x="161405" y="531048"/>
                  <a:pt x="65927" y="453213"/>
                  <a:pt x="0" y="353991"/>
                </a:cubicBezTo>
                <a:close/>
                <a:moveTo>
                  <a:pt x="486816" y="0"/>
                </a:moveTo>
                <a:cubicBezTo>
                  <a:pt x="604876" y="0"/>
                  <a:pt x="700583" y="95707"/>
                  <a:pt x="700583" y="213767"/>
                </a:cubicBezTo>
                <a:cubicBezTo>
                  <a:pt x="700583" y="331827"/>
                  <a:pt x="604876" y="427534"/>
                  <a:pt x="486816" y="427534"/>
                </a:cubicBezTo>
                <a:cubicBezTo>
                  <a:pt x="368756" y="427534"/>
                  <a:pt x="273049" y="331827"/>
                  <a:pt x="273049" y="213767"/>
                </a:cubicBezTo>
                <a:cubicBezTo>
                  <a:pt x="273049" y="95707"/>
                  <a:pt x="368756" y="0"/>
                  <a:pt x="486816" y="0"/>
                </a:cubicBezTo>
                <a:close/>
              </a:path>
            </a:pathLst>
          </a:custGeom>
          <a:solidFill>
            <a:srgbClr val="C8DE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9" name="小人"/>
          <p:cNvSpPr/>
          <p:nvPr/>
        </p:nvSpPr>
        <p:spPr>
          <a:xfrm>
            <a:off x="3949065" y="4359275"/>
            <a:ext cx="664845" cy="1245235"/>
          </a:xfrm>
          <a:custGeom>
            <a:avLst/>
            <a:gdLst/>
            <a:ahLst/>
            <a:cxnLst/>
            <a:rect l="l" t="t" r="r" b="b"/>
            <a:pathLst>
              <a:path w="973632" h="1420756">
                <a:moveTo>
                  <a:pt x="0" y="353991"/>
                </a:moveTo>
                <a:lnTo>
                  <a:pt x="154850" y="353991"/>
                </a:lnTo>
                <a:cubicBezTo>
                  <a:pt x="238822" y="440727"/>
                  <a:pt x="356556" y="494356"/>
                  <a:pt x="486816" y="494356"/>
                </a:cubicBezTo>
                <a:cubicBezTo>
                  <a:pt x="617076" y="494356"/>
                  <a:pt x="734810" y="440727"/>
                  <a:pt x="818783" y="353991"/>
                </a:cubicBezTo>
                <a:lnTo>
                  <a:pt x="973632" y="353991"/>
                </a:lnTo>
                <a:cubicBezTo>
                  <a:pt x="907705" y="453213"/>
                  <a:pt x="812228" y="531048"/>
                  <a:pt x="699701" y="574876"/>
                </a:cubicBezTo>
                <a:lnTo>
                  <a:pt x="847224" y="1060229"/>
                </a:lnTo>
                <a:lnTo>
                  <a:pt x="635284" y="1060229"/>
                </a:lnTo>
                <a:lnTo>
                  <a:pt x="635284" y="1385866"/>
                </a:lnTo>
                <a:cubicBezTo>
                  <a:pt x="635284" y="1405135"/>
                  <a:pt x="619663" y="1420756"/>
                  <a:pt x="600394" y="1420756"/>
                </a:cubicBezTo>
                <a:lnTo>
                  <a:pt x="562174" y="1420756"/>
                </a:lnTo>
                <a:cubicBezTo>
                  <a:pt x="542905" y="1420756"/>
                  <a:pt x="527284" y="1405135"/>
                  <a:pt x="527284" y="1385866"/>
                </a:cubicBezTo>
                <a:lnTo>
                  <a:pt x="527284" y="1060229"/>
                </a:lnTo>
                <a:lnTo>
                  <a:pt x="446348" y="1060229"/>
                </a:lnTo>
                <a:lnTo>
                  <a:pt x="446348" y="1385866"/>
                </a:lnTo>
                <a:cubicBezTo>
                  <a:pt x="446348" y="1405135"/>
                  <a:pt x="430727" y="1420756"/>
                  <a:pt x="411458" y="1420756"/>
                </a:cubicBezTo>
                <a:lnTo>
                  <a:pt x="373238" y="1420756"/>
                </a:lnTo>
                <a:cubicBezTo>
                  <a:pt x="353969" y="1420756"/>
                  <a:pt x="338348" y="1405135"/>
                  <a:pt x="338348" y="1385866"/>
                </a:cubicBezTo>
                <a:lnTo>
                  <a:pt x="338348" y="1060229"/>
                </a:lnTo>
                <a:lnTo>
                  <a:pt x="126408" y="1060229"/>
                </a:lnTo>
                <a:lnTo>
                  <a:pt x="273931" y="574876"/>
                </a:lnTo>
                <a:cubicBezTo>
                  <a:pt x="161405" y="531048"/>
                  <a:pt x="65927" y="453213"/>
                  <a:pt x="0" y="353991"/>
                </a:cubicBezTo>
                <a:close/>
                <a:moveTo>
                  <a:pt x="486816" y="0"/>
                </a:moveTo>
                <a:cubicBezTo>
                  <a:pt x="604876" y="0"/>
                  <a:pt x="700583" y="95707"/>
                  <a:pt x="700583" y="213767"/>
                </a:cubicBezTo>
                <a:cubicBezTo>
                  <a:pt x="700583" y="331827"/>
                  <a:pt x="604876" y="427534"/>
                  <a:pt x="486816" y="427534"/>
                </a:cubicBezTo>
                <a:cubicBezTo>
                  <a:pt x="368756" y="427534"/>
                  <a:pt x="273049" y="331827"/>
                  <a:pt x="273049" y="213767"/>
                </a:cubicBezTo>
                <a:cubicBezTo>
                  <a:pt x="273049" y="95707"/>
                  <a:pt x="368756" y="0"/>
                  <a:pt x="486816" y="0"/>
                </a:cubicBezTo>
                <a:close/>
              </a:path>
            </a:pathLst>
          </a:custGeom>
          <a:solidFill>
            <a:srgbClr val="6C7F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41" name=" 141"/>
          <p:cNvSpPr/>
          <p:nvPr/>
        </p:nvSpPr>
        <p:spPr>
          <a:xfrm rot="14160000">
            <a:off x="3484245" y="3519170"/>
            <a:ext cx="728345" cy="351155"/>
          </a:xfrm>
          <a:custGeom>
            <a:avLst/>
            <a:gdLst>
              <a:gd name="connsiteX0" fmla="*/ 4710315 w 7544313"/>
              <a:gd name="connsiteY0" fmla="*/ 0 h 5784389"/>
              <a:gd name="connsiteX1" fmla="*/ 5164538 w 7544313"/>
              <a:gd name="connsiteY1" fmla="*/ 188144 h 5784389"/>
              <a:gd name="connsiteX2" fmla="*/ 7343753 w 7544313"/>
              <a:gd name="connsiteY2" fmla="*/ 2367358 h 5784389"/>
              <a:gd name="connsiteX3" fmla="*/ 7428050 w 7544313"/>
              <a:gd name="connsiteY3" fmla="*/ 2469120 h 5784389"/>
              <a:gd name="connsiteX4" fmla="*/ 7438311 w 7544313"/>
              <a:gd name="connsiteY4" fmla="*/ 2487626 h 5784389"/>
              <a:gd name="connsiteX5" fmla="*/ 7479289 w 7544313"/>
              <a:gd name="connsiteY5" fmla="*/ 2563973 h 5784389"/>
              <a:gd name="connsiteX6" fmla="*/ 7544313 w 7544313"/>
              <a:gd name="connsiteY6" fmla="*/ 2891210 h 5784389"/>
              <a:gd name="connsiteX7" fmla="*/ 7479289 w 7544313"/>
              <a:gd name="connsiteY7" fmla="*/ 3218447 h 5784389"/>
              <a:gd name="connsiteX8" fmla="*/ 7454433 w 7544313"/>
              <a:gd name="connsiteY8" fmla="*/ 3276193 h 5784389"/>
              <a:gd name="connsiteX9" fmla="*/ 7421357 w 7544313"/>
              <a:gd name="connsiteY9" fmla="*/ 3318247 h 5784389"/>
              <a:gd name="connsiteX10" fmla="*/ 7325947 w 7544313"/>
              <a:gd name="connsiteY10" fmla="*/ 3417030 h 5784389"/>
              <a:gd name="connsiteX11" fmla="*/ 5146732 w 7544313"/>
              <a:gd name="connsiteY11" fmla="*/ 5596244 h 5784389"/>
              <a:gd name="connsiteX12" fmla="*/ 4238287 w 7544313"/>
              <a:gd name="connsiteY12" fmla="*/ 5596244 h 5784389"/>
              <a:gd name="connsiteX13" fmla="*/ 4238287 w 7544313"/>
              <a:gd name="connsiteY13" fmla="*/ 4687801 h 5784389"/>
              <a:gd name="connsiteX14" fmla="*/ 5378425 w 7544313"/>
              <a:gd name="connsiteY14" fmla="*/ 3547663 h 5784389"/>
              <a:gd name="connsiteX15" fmla="*/ 642367 w 7544313"/>
              <a:gd name="connsiteY15" fmla="*/ 3547663 h 5784389"/>
              <a:gd name="connsiteX16" fmla="*/ 0 w 7544313"/>
              <a:gd name="connsiteY16" fmla="*/ 2905296 h 5784389"/>
              <a:gd name="connsiteX17" fmla="*/ 642367 w 7544313"/>
              <a:gd name="connsiteY17" fmla="*/ 2262930 h 5784389"/>
              <a:gd name="connsiteX18" fmla="*/ 5422435 w 7544313"/>
              <a:gd name="connsiteY18" fmla="*/ 2262930 h 5784389"/>
              <a:gd name="connsiteX19" fmla="*/ 4256093 w 7544313"/>
              <a:gd name="connsiteY19" fmla="*/ 1096587 h 5784389"/>
              <a:gd name="connsiteX20" fmla="*/ 4256093 w 7544313"/>
              <a:gd name="connsiteY20" fmla="*/ 188144 h 5784389"/>
              <a:gd name="connsiteX21" fmla="*/ 4710315 w 7544313"/>
              <a:gd name="connsiteY21" fmla="*/ 0 h 5784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7544313" h="5784389">
                <a:moveTo>
                  <a:pt x="4710315" y="0"/>
                </a:moveTo>
                <a:cubicBezTo>
                  <a:pt x="4874713" y="0"/>
                  <a:pt x="5039107" y="62713"/>
                  <a:pt x="5164538" y="188144"/>
                </a:cubicBezTo>
                <a:lnTo>
                  <a:pt x="7343753" y="2367358"/>
                </a:lnTo>
                <a:cubicBezTo>
                  <a:pt x="7375110" y="2398716"/>
                  <a:pt x="7403341" y="2432905"/>
                  <a:pt x="7428050" y="2469120"/>
                </a:cubicBezTo>
                <a:lnTo>
                  <a:pt x="7438311" y="2487626"/>
                </a:lnTo>
                <a:lnTo>
                  <a:pt x="7479289" y="2563973"/>
                </a:lnTo>
                <a:cubicBezTo>
                  <a:pt x="7520342" y="2657385"/>
                  <a:pt x="7544313" y="2769994"/>
                  <a:pt x="7544313" y="2891210"/>
                </a:cubicBezTo>
                <a:cubicBezTo>
                  <a:pt x="7544313" y="3012426"/>
                  <a:pt x="7520342" y="3125035"/>
                  <a:pt x="7479289" y="3218447"/>
                </a:cubicBezTo>
                <a:lnTo>
                  <a:pt x="7454433" y="3276193"/>
                </a:lnTo>
                <a:lnTo>
                  <a:pt x="7421357" y="3318247"/>
                </a:lnTo>
                <a:cubicBezTo>
                  <a:pt x="7391886" y="3351882"/>
                  <a:pt x="7357304" y="3385674"/>
                  <a:pt x="7325947" y="3417030"/>
                </a:cubicBezTo>
                <a:lnTo>
                  <a:pt x="5146732" y="5596244"/>
                </a:lnTo>
                <a:cubicBezTo>
                  <a:pt x="4895873" y="5847104"/>
                  <a:pt x="4489147" y="5847104"/>
                  <a:pt x="4238287" y="5596244"/>
                </a:cubicBezTo>
                <a:cubicBezTo>
                  <a:pt x="3987430" y="5345384"/>
                  <a:pt x="3987430" y="4938661"/>
                  <a:pt x="4238287" y="4687801"/>
                </a:cubicBezTo>
                <a:lnTo>
                  <a:pt x="5378425" y="3547663"/>
                </a:lnTo>
                <a:lnTo>
                  <a:pt x="642367" y="3547663"/>
                </a:lnTo>
                <a:cubicBezTo>
                  <a:pt x="287598" y="3547663"/>
                  <a:pt x="0" y="3260065"/>
                  <a:pt x="0" y="2905296"/>
                </a:cubicBezTo>
                <a:cubicBezTo>
                  <a:pt x="0" y="2550527"/>
                  <a:pt x="287598" y="2262930"/>
                  <a:pt x="642367" y="2262930"/>
                </a:cubicBezTo>
                <a:lnTo>
                  <a:pt x="5422435" y="2262930"/>
                </a:lnTo>
                <a:lnTo>
                  <a:pt x="4256093" y="1096587"/>
                </a:lnTo>
                <a:cubicBezTo>
                  <a:pt x="4005235" y="845727"/>
                  <a:pt x="4005235" y="439004"/>
                  <a:pt x="4256093" y="188144"/>
                </a:cubicBezTo>
                <a:cubicBezTo>
                  <a:pt x="4381524" y="62713"/>
                  <a:pt x="4545918" y="0"/>
                  <a:pt x="4710315" y="0"/>
                </a:cubicBezTo>
                <a:close/>
              </a:path>
            </a:pathLst>
          </a:custGeom>
          <a:solidFill>
            <a:srgbClr val="6C7F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0" name=" 141"/>
          <p:cNvSpPr/>
          <p:nvPr/>
        </p:nvSpPr>
        <p:spPr>
          <a:xfrm rot="15300000">
            <a:off x="4742815" y="2851785"/>
            <a:ext cx="728345" cy="351155"/>
          </a:xfrm>
          <a:custGeom>
            <a:avLst/>
            <a:gdLst>
              <a:gd name="connsiteX0" fmla="*/ 4710315 w 7544313"/>
              <a:gd name="connsiteY0" fmla="*/ 0 h 5784389"/>
              <a:gd name="connsiteX1" fmla="*/ 5164538 w 7544313"/>
              <a:gd name="connsiteY1" fmla="*/ 188144 h 5784389"/>
              <a:gd name="connsiteX2" fmla="*/ 7343753 w 7544313"/>
              <a:gd name="connsiteY2" fmla="*/ 2367358 h 5784389"/>
              <a:gd name="connsiteX3" fmla="*/ 7428050 w 7544313"/>
              <a:gd name="connsiteY3" fmla="*/ 2469120 h 5784389"/>
              <a:gd name="connsiteX4" fmla="*/ 7438311 w 7544313"/>
              <a:gd name="connsiteY4" fmla="*/ 2487626 h 5784389"/>
              <a:gd name="connsiteX5" fmla="*/ 7479289 w 7544313"/>
              <a:gd name="connsiteY5" fmla="*/ 2563973 h 5784389"/>
              <a:gd name="connsiteX6" fmla="*/ 7544313 w 7544313"/>
              <a:gd name="connsiteY6" fmla="*/ 2891210 h 5784389"/>
              <a:gd name="connsiteX7" fmla="*/ 7479289 w 7544313"/>
              <a:gd name="connsiteY7" fmla="*/ 3218447 h 5784389"/>
              <a:gd name="connsiteX8" fmla="*/ 7454433 w 7544313"/>
              <a:gd name="connsiteY8" fmla="*/ 3276193 h 5784389"/>
              <a:gd name="connsiteX9" fmla="*/ 7421357 w 7544313"/>
              <a:gd name="connsiteY9" fmla="*/ 3318247 h 5784389"/>
              <a:gd name="connsiteX10" fmla="*/ 7325947 w 7544313"/>
              <a:gd name="connsiteY10" fmla="*/ 3417030 h 5784389"/>
              <a:gd name="connsiteX11" fmla="*/ 5146732 w 7544313"/>
              <a:gd name="connsiteY11" fmla="*/ 5596244 h 5784389"/>
              <a:gd name="connsiteX12" fmla="*/ 4238287 w 7544313"/>
              <a:gd name="connsiteY12" fmla="*/ 5596244 h 5784389"/>
              <a:gd name="connsiteX13" fmla="*/ 4238287 w 7544313"/>
              <a:gd name="connsiteY13" fmla="*/ 4687801 h 5784389"/>
              <a:gd name="connsiteX14" fmla="*/ 5378425 w 7544313"/>
              <a:gd name="connsiteY14" fmla="*/ 3547663 h 5784389"/>
              <a:gd name="connsiteX15" fmla="*/ 642367 w 7544313"/>
              <a:gd name="connsiteY15" fmla="*/ 3547663 h 5784389"/>
              <a:gd name="connsiteX16" fmla="*/ 0 w 7544313"/>
              <a:gd name="connsiteY16" fmla="*/ 2905296 h 5784389"/>
              <a:gd name="connsiteX17" fmla="*/ 642367 w 7544313"/>
              <a:gd name="connsiteY17" fmla="*/ 2262930 h 5784389"/>
              <a:gd name="connsiteX18" fmla="*/ 5422435 w 7544313"/>
              <a:gd name="connsiteY18" fmla="*/ 2262930 h 5784389"/>
              <a:gd name="connsiteX19" fmla="*/ 4256093 w 7544313"/>
              <a:gd name="connsiteY19" fmla="*/ 1096587 h 5784389"/>
              <a:gd name="connsiteX20" fmla="*/ 4256093 w 7544313"/>
              <a:gd name="connsiteY20" fmla="*/ 188144 h 5784389"/>
              <a:gd name="connsiteX21" fmla="*/ 4710315 w 7544313"/>
              <a:gd name="connsiteY21" fmla="*/ 0 h 5784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7544313" h="5784389">
                <a:moveTo>
                  <a:pt x="4710315" y="0"/>
                </a:moveTo>
                <a:cubicBezTo>
                  <a:pt x="4874713" y="0"/>
                  <a:pt x="5039107" y="62713"/>
                  <a:pt x="5164538" y="188144"/>
                </a:cubicBezTo>
                <a:lnTo>
                  <a:pt x="7343753" y="2367358"/>
                </a:lnTo>
                <a:cubicBezTo>
                  <a:pt x="7375110" y="2398716"/>
                  <a:pt x="7403341" y="2432905"/>
                  <a:pt x="7428050" y="2469120"/>
                </a:cubicBezTo>
                <a:lnTo>
                  <a:pt x="7438311" y="2487626"/>
                </a:lnTo>
                <a:lnTo>
                  <a:pt x="7479289" y="2563973"/>
                </a:lnTo>
                <a:cubicBezTo>
                  <a:pt x="7520342" y="2657385"/>
                  <a:pt x="7544313" y="2769994"/>
                  <a:pt x="7544313" y="2891210"/>
                </a:cubicBezTo>
                <a:cubicBezTo>
                  <a:pt x="7544313" y="3012426"/>
                  <a:pt x="7520342" y="3125035"/>
                  <a:pt x="7479289" y="3218447"/>
                </a:cubicBezTo>
                <a:lnTo>
                  <a:pt x="7454433" y="3276193"/>
                </a:lnTo>
                <a:lnTo>
                  <a:pt x="7421357" y="3318247"/>
                </a:lnTo>
                <a:cubicBezTo>
                  <a:pt x="7391886" y="3351882"/>
                  <a:pt x="7357304" y="3385674"/>
                  <a:pt x="7325947" y="3417030"/>
                </a:cubicBezTo>
                <a:lnTo>
                  <a:pt x="5146732" y="5596244"/>
                </a:lnTo>
                <a:cubicBezTo>
                  <a:pt x="4895873" y="5847104"/>
                  <a:pt x="4489147" y="5847104"/>
                  <a:pt x="4238287" y="5596244"/>
                </a:cubicBezTo>
                <a:cubicBezTo>
                  <a:pt x="3987430" y="5345384"/>
                  <a:pt x="3987430" y="4938661"/>
                  <a:pt x="4238287" y="4687801"/>
                </a:cubicBezTo>
                <a:lnTo>
                  <a:pt x="5378425" y="3547663"/>
                </a:lnTo>
                <a:lnTo>
                  <a:pt x="642367" y="3547663"/>
                </a:lnTo>
                <a:cubicBezTo>
                  <a:pt x="287598" y="3547663"/>
                  <a:pt x="0" y="3260065"/>
                  <a:pt x="0" y="2905296"/>
                </a:cubicBezTo>
                <a:cubicBezTo>
                  <a:pt x="0" y="2550527"/>
                  <a:pt x="287598" y="2262930"/>
                  <a:pt x="642367" y="2262930"/>
                </a:cubicBezTo>
                <a:lnTo>
                  <a:pt x="5422435" y="2262930"/>
                </a:lnTo>
                <a:lnTo>
                  <a:pt x="4256093" y="1096587"/>
                </a:lnTo>
                <a:cubicBezTo>
                  <a:pt x="4005235" y="845727"/>
                  <a:pt x="4005235" y="439004"/>
                  <a:pt x="4256093" y="188144"/>
                </a:cubicBezTo>
                <a:cubicBezTo>
                  <a:pt x="4381524" y="62713"/>
                  <a:pt x="4545918" y="0"/>
                  <a:pt x="4710315" y="0"/>
                </a:cubicBezTo>
                <a:close/>
              </a:path>
            </a:pathLst>
          </a:custGeom>
          <a:solidFill>
            <a:srgbClr val="6C7F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1" name=" 141"/>
          <p:cNvSpPr/>
          <p:nvPr/>
        </p:nvSpPr>
        <p:spPr>
          <a:xfrm rot="6300000" flipH="1">
            <a:off x="6857365" y="2766695"/>
            <a:ext cx="728345" cy="351155"/>
          </a:xfrm>
          <a:custGeom>
            <a:avLst/>
            <a:gdLst>
              <a:gd name="connsiteX0" fmla="*/ 4710315 w 7544313"/>
              <a:gd name="connsiteY0" fmla="*/ 0 h 5784389"/>
              <a:gd name="connsiteX1" fmla="*/ 5164538 w 7544313"/>
              <a:gd name="connsiteY1" fmla="*/ 188144 h 5784389"/>
              <a:gd name="connsiteX2" fmla="*/ 7343753 w 7544313"/>
              <a:gd name="connsiteY2" fmla="*/ 2367358 h 5784389"/>
              <a:gd name="connsiteX3" fmla="*/ 7428050 w 7544313"/>
              <a:gd name="connsiteY3" fmla="*/ 2469120 h 5784389"/>
              <a:gd name="connsiteX4" fmla="*/ 7438311 w 7544313"/>
              <a:gd name="connsiteY4" fmla="*/ 2487626 h 5784389"/>
              <a:gd name="connsiteX5" fmla="*/ 7479289 w 7544313"/>
              <a:gd name="connsiteY5" fmla="*/ 2563973 h 5784389"/>
              <a:gd name="connsiteX6" fmla="*/ 7544313 w 7544313"/>
              <a:gd name="connsiteY6" fmla="*/ 2891210 h 5784389"/>
              <a:gd name="connsiteX7" fmla="*/ 7479289 w 7544313"/>
              <a:gd name="connsiteY7" fmla="*/ 3218447 h 5784389"/>
              <a:gd name="connsiteX8" fmla="*/ 7454433 w 7544313"/>
              <a:gd name="connsiteY8" fmla="*/ 3276193 h 5784389"/>
              <a:gd name="connsiteX9" fmla="*/ 7421357 w 7544313"/>
              <a:gd name="connsiteY9" fmla="*/ 3318247 h 5784389"/>
              <a:gd name="connsiteX10" fmla="*/ 7325947 w 7544313"/>
              <a:gd name="connsiteY10" fmla="*/ 3417030 h 5784389"/>
              <a:gd name="connsiteX11" fmla="*/ 5146732 w 7544313"/>
              <a:gd name="connsiteY11" fmla="*/ 5596244 h 5784389"/>
              <a:gd name="connsiteX12" fmla="*/ 4238287 w 7544313"/>
              <a:gd name="connsiteY12" fmla="*/ 5596244 h 5784389"/>
              <a:gd name="connsiteX13" fmla="*/ 4238287 w 7544313"/>
              <a:gd name="connsiteY13" fmla="*/ 4687801 h 5784389"/>
              <a:gd name="connsiteX14" fmla="*/ 5378425 w 7544313"/>
              <a:gd name="connsiteY14" fmla="*/ 3547663 h 5784389"/>
              <a:gd name="connsiteX15" fmla="*/ 642367 w 7544313"/>
              <a:gd name="connsiteY15" fmla="*/ 3547663 h 5784389"/>
              <a:gd name="connsiteX16" fmla="*/ 0 w 7544313"/>
              <a:gd name="connsiteY16" fmla="*/ 2905296 h 5784389"/>
              <a:gd name="connsiteX17" fmla="*/ 642367 w 7544313"/>
              <a:gd name="connsiteY17" fmla="*/ 2262930 h 5784389"/>
              <a:gd name="connsiteX18" fmla="*/ 5422435 w 7544313"/>
              <a:gd name="connsiteY18" fmla="*/ 2262930 h 5784389"/>
              <a:gd name="connsiteX19" fmla="*/ 4256093 w 7544313"/>
              <a:gd name="connsiteY19" fmla="*/ 1096587 h 5784389"/>
              <a:gd name="connsiteX20" fmla="*/ 4256093 w 7544313"/>
              <a:gd name="connsiteY20" fmla="*/ 188144 h 5784389"/>
              <a:gd name="connsiteX21" fmla="*/ 4710315 w 7544313"/>
              <a:gd name="connsiteY21" fmla="*/ 0 h 5784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7544313" h="5784389">
                <a:moveTo>
                  <a:pt x="4710315" y="0"/>
                </a:moveTo>
                <a:cubicBezTo>
                  <a:pt x="4874713" y="0"/>
                  <a:pt x="5039107" y="62713"/>
                  <a:pt x="5164538" y="188144"/>
                </a:cubicBezTo>
                <a:lnTo>
                  <a:pt x="7343753" y="2367358"/>
                </a:lnTo>
                <a:cubicBezTo>
                  <a:pt x="7375110" y="2398716"/>
                  <a:pt x="7403341" y="2432905"/>
                  <a:pt x="7428050" y="2469120"/>
                </a:cubicBezTo>
                <a:lnTo>
                  <a:pt x="7438311" y="2487626"/>
                </a:lnTo>
                <a:lnTo>
                  <a:pt x="7479289" y="2563973"/>
                </a:lnTo>
                <a:cubicBezTo>
                  <a:pt x="7520342" y="2657385"/>
                  <a:pt x="7544313" y="2769994"/>
                  <a:pt x="7544313" y="2891210"/>
                </a:cubicBezTo>
                <a:cubicBezTo>
                  <a:pt x="7544313" y="3012426"/>
                  <a:pt x="7520342" y="3125035"/>
                  <a:pt x="7479289" y="3218447"/>
                </a:cubicBezTo>
                <a:lnTo>
                  <a:pt x="7454433" y="3276193"/>
                </a:lnTo>
                <a:lnTo>
                  <a:pt x="7421357" y="3318247"/>
                </a:lnTo>
                <a:cubicBezTo>
                  <a:pt x="7391886" y="3351882"/>
                  <a:pt x="7357304" y="3385674"/>
                  <a:pt x="7325947" y="3417030"/>
                </a:cubicBezTo>
                <a:lnTo>
                  <a:pt x="5146732" y="5596244"/>
                </a:lnTo>
                <a:cubicBezTo>
                  <a:pt x="4895873" y="5847104"/>
                  <a:pt x="4489147" y="5847104"/>
                  <a:pt x="4238287" y="5596244"/>
                </a:cubicBezTo>
                <a:cubicBezTo>
                  <a:pt x="3987430" y="5345384"/>
                  <a:pt x="3987430" y="4938661"/>
                  <a:pt x="4238287" y="4687801"/>
                </a:cubicBezTo>
                <a:lnTo>
                  <a:pt x="5378425" y="3547663"/>
                </a:lnTo>
                <a:lnTo>
                  <a:pt x="642367" y="3547663"/>
                </a:lnTo>
                <a:cubicBezTo>
                  <a:pt x="287598" y="3547663"/>
                  <a:pt x="0" y="3260065"/>
                  <a:pt x="0" y="2905296"/>
                </a:cubicBezTo>
                <a:cubicBezTo>
                  <a:pt x="0" y="2550527"/>
                  <a:pt x="287598" y="2262930"/>
                  <a:pt x="642367" y="2262930"/>
                </a:cubicBezTo>
                <a:lnTo>
                  <a:pt x="5422435" y="2262930"/>
                </a:lnTo>
                <a:lnTo>
                  <a:pt x="4256093" y="1096587"/>
                </a:lnTo>
                <a:cubicBezTo>
                  <a:pt x="4005235" y="845727"/>
                  <a:pt x="4005235" y="439004"/>
                  <a:pt x="4256093" y="188144"/>
                </a:cubicBezTo>
                <a:cubicBezTo>
                  <a:pt x="4381524" y="62713"/>
                  <a:pt x="4545918" y="0"/>
                  <a:pt x="4710315" y="0"/>
                </a:cubicBezTo>
                <a:close/>
              </a:path>
            </a:pathLst>
          </a:custGeom>
          <a:solidFill>
            <a:srgbClr val="6C7F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2" name=" 141"/>
          <p:cNvSpPr/>
          <p:nvPr/>
        </p:nvSpPr>
        <p:spPr>
          <a:xfrm rot="7440000" flipH="1">
            <a:off x="8275955" y="3519170"/>
            <a:ext cx="728345" cy="351155"/>
          </a:xfrm>
          <a:custGeom>
            <a:avLst/>
            <a:gdLst>
              <a:gd name="connsiteX0" fmla="*/ 4710315 w 7544313"/>
              <a:gd name="connsiteY0" fmla="*/ 0 h 5784389"/>
              <a:gd name="connsiteX1" fmla="*/ 5164538 w 7544313"/>
              <a:gd name="connsiteY1" fmla="*/ 188144 h 5784389"/>
              <a:gd name="connsiteX2" fmla="*/ 7343753 w 7544313"/>
              <a:gd name="connsiteY2" fmla="*/ 2367358 h 5784389"/>
              <a:gd name="connsiteX3" fmla="*/ 7428050 w 7544313"/>
              <a:gd name="connsiteY3" fmla="*/ 2469120 h 5784389"/>
              <a:gd name="connsiteX4" fmla="*/ 7438311 w 7544313"/>
              <a:gd name="connsiteY4" fmla="*/ 2487626 h 5784389"/>
              <a:gd name="connsiteX5" fmla="*/ 7479289 w 7544313"/>
              <a:gd name="connsiteY5" fmla="*/ 2563973 h 5784389"/>
              <a:gd name="connsiteX6" fmla="*/ 7544313 w 7544313"/>
              <a:gd name="connsiteY6" fmla="*/ 2891210 h 5784389"/>
              <a:gd name="connsiteX7" fmla="*/ 7479289 w 7544313"/>
              <a:gd name="connsiteY7" fmla="*/ 3218447 h 5784389"/>
              <a:gd name="connsiteX8" fmla="*/ 7454433 w 7544313"/>
              <a:gd name="connsiteY8" fmla="*/ 3276193 h 5784389"/>
              <a:gd name="connsiteX9" fmla="*/ 7421357 w 7544313"/>
              <a:gd name="connsiteY9" fmla="*/ 3318247 h 5784389"/>
              <a:gd name="connsiteX10" fmla="*/ 7325947 w 7544313"/>
              <a:gd name="connsiteY10" fmla="*/ 3417030 h 5784389"/>
              <a:gd name="connsiteX11" fmla="*/ 5146732 w 7544313"/>
              <a:gd name="connsiteY11" fmla="*/ 5596244 h 5784389"/>
              <a:gd name="connsiteX12" fmla="*/ 4238287 w 7544313"/>
              <a:gd name="connsiteY12" fmla="*/ 5596244 h 5784389"/>
              <a:gd name="connsiteX13" fmla="*/ 4238287 w 7544313"/>
              <a:gd name="connsiteY13" fmla="*/ 4687801 h 5784389"/>
              <a:gd name="connsiteX14" fmla="*/ 5378425 w 7544313"/>
              <a:gd name="connsiteY14" fmla="*/ 3547663 h 5784389"/>
              <a:gd name="connsiteX15" fmla="*/ 642367 w 7544313"/>
              <a:gd name="connsiteY15" fmla="*/ 3547663 h 5784389"/>
              <a:gd name="connsiteX16" fmla="*/ 0 w 7544313"/>
              <a:gd name="connsiteY16" fmla="*/ 2905296 h 5784389"/>
              <a:gd name="connsiteX17" fmla="*/ 642367 w 7544313"/>
              <a:gd name="connsiteY17" fmla="*/ 2262930 h 5784389"/>
              <a:gd name="connsiteX18" fmla="*/ 5422435 w 7544313"/>
              <a:gd name="connsiteY18" fmla="*/ 2262930 h 5784389"/>
              <a:gd name="connsiteX19" fmla="*/ 4256093 w 7544313"/>
              <a:gd name="connsiteY19" fmla="*/ 1096587 h 5784389"/>
              <a:gd name="connsiteX20" fmla="*/ 4256093 w 7544313"/>
              <a:gd name="connsiteY20" fmla="*/ 188144 h 5784389"/>
              <a:gd name="connsiteX21" fmla="*/ 4710315 w 7544313"/>
              <a:gd name="connsiteY21" fmla="*/ 0 h 5784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7544313" h="5784389">
                <a:moveTo>
                  <a:pt x="4710315" y="0"/>
                </a:moveTo>
                <a:cubicBezTo>
                  <a:pt x="4874713" y="0"/>
                  <a:pt x="5039107" y="62713"/>
                  <a:pt x="5164538" y="188144"/>
                </a:cubicBezTo>
                <a:lnTo>
                  <a:pt x="7343753" y="2367358"/>
                </a:lnTo>
                <a:cubicBezTo>
                  <a:pt x="7375110" y="2398716"/>
                  <a:pt x="7403341" y="2432905"/>
                  <a:pt x="7428050" y="2469120"/>
                </a:cubicBezTo>
                <a:lnTo>
                  <a:pt x="7438311" y="2487626"/>
                </a:lnTo>
                <a:lnTo>
                  <a:pt x="7479289" y="2563973"/>
                </a:lnTo>
                <a:cubicBezTo>
                  <a:pt x="7520342" y="2657385"/>
                  <a:pt x="7544313" y="2769994"/>
                  <a:pt x="7544313" y="2891210"/>
                </a:cubicBezTo>
                <a:cubicBezTo>
                  <a:pt x="7544313" y="3012426"/>
                  <a:pt x="7520342" y="3125035"/>
                  <a:pt x="7479289" y="3218447"/>
                </a:cubicBezTo>
                <a:lnTo>
                  <a:pt x="7454433" y="3276193"/>
                </a:lnTo>
                <a:lnTo>
                  <a:pt x="7421357" y="3318247"/>
                </a:lnTo>
                <a:cubicBezTo>
                  <a:pt x="7391886" y="3351882"/>
                  <a:pt x="7357304" y="3385674"/>
                  <a:pt x="7325947" y="3417030"/>
                </a:cubicBezTo>
                <a:lnTo>
                  <a:pt x="5146732" y="5596244"/>
                </a:lnTo>
                <a:cubicBezTo>
                  <a:pt x="4895873" y="5847104"/>
                  <a:pt x="4489147" y="5847104"/>
                  <a:pt x="4238287" y="5596244"/>
                </a:cubicBezTo>
                <a:cubicBezTo>
                  <a:pt x="3987430" y="5345384"/>
                  <a:pt x="3987430" y="4938661"/>
                  <a:pt x="4238287" y="4687801"/>
                </a:cubicBezTo>
                <a:lnTo>
                  <a:pt x="5378425" y="3547663"/>
                </a:lnTo>
                <a:lnTo>
                  <a:pt x="642367" y="3547663"/>
                </a:lnTo>
                <a:cubicBezTo>
                  <a:pt x="287598" y="3547663"/>
                  <a:pt x="0" y="3260065"/>
                  <a:pt x="0" y="2905296"/>
                </a:cubicBezTo>
                <a:cubicBezTo>
                  <a:pt x="0" y="2550527"/>
                  <a:pt x="287598" y="2262930"/>
                  <a:pt x="642367" y="2262930"/>
                </a:cubicBezTo>
                <a:lnTo>
                  <a:pt x="5422435" y="2262930"/>
                </a:lnTo>
                <a:lnTo>
                  <a:pt x="4256093" y="1096587"/>
                </a:lnTo>
                <a:cubicBezTo>
                  <a:pt x="4005235" y="845727"/>
                  <a:pt x="4005235" y="439004"/>
                  <a:pt x="4256093" y="188144"/>
                </a:cubicBezTo>
                <a:cubicBezTo>
                  <a:pt x="4381524" y="62713"/>
                  <a:pt x="4545918" y="0"/>
                  <a:pt x="4710315" y="0"/>
                </a:cubicBezTo>
                <a:close/>
              </a:path>
            </a:pathLst>
          </a:custGeom>
          <a:solidFill>
            <a:srgbClr val="6C7F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3" name="TextBox 150"/>
          <p:cNvSpPr txBox="1"/>
          <p:nvPr/>
        </p:nvSpPr>
        <p:spPr>
          <a:xfrm>
            <a:off x="6977380" y="1329690"/>
            <a:ext cx="1983105" cy="20574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l"/>
            <a:r>
              <a:rPr lang="en-US" altLang="zh-CN" sz="1335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uLnTx/>
                <a:uFillTx/>
                <a:cs typeface="+mn-ea"/>
                <a:sym typeface="+mn-lt"/>
              </a:rPr>
              <a:t>ADD YOUR TEXT HERE</a:t>
            </a:r>
            <a:endParaRPr lang="en-US" sz="1335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TextBox 150"/>
          <p:cNvSpPr txBox="1"/>
          <p:nvPr/>
        </p:nvSpPr>
        <p:spPr>
          <a:xfrm>
            <a:off x="9318625" y="3294380"/>
            <a:ext cx="1983105" cy="20574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l"/>
            <a:r>
              <a:rPr lang="en-US" altLang="zh-CN" sz="1335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uLnTx/>
                <a:uFillTx/>
                <a:cs typeface="+mn-ea"/>
                <a:sym typeface="+mn-lt"/>
              </a:rPr>
              <a:t>ADD YOUR TEXT HERE</a:t>
            </a:r>
            <a:endParaRPr lang="en-US" sz="1335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TextBox 1210"/>
          <p:cNvSpPr/>
          <p:nvPr/>
        </p:nvSpPr>
        <p:spPr>
          <a:xfrm>
            <a:off x="9318625" y="3500120"/>
            <a:ext cx="3444240" cy="82994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indent="0" algn="l" fontAlgn="auto">
              <a:lnSpc>
                <a:spcPct val="150000"/>
              </a:lnSpc>
            </a:pP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endParaRPr lang="en-US" altLang="zh-CN" sz="80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cs typeface="+mn-ea"/>
              <a:sym typeface="+mn-lt"/>
            </a:endParaRPr>
          </a:p>
        </p:txBody>
      </p:sp>
      <p:sp>
        <p:nvSpPr>
          <p:cNvPr id="17" name="TextBox 150"/>
          <p:cNvSpPr txBox="1"/>
          <p:nvPr/>
        </p:nvSpPr>
        <p:spPr>
          <a:xfrm>
            <a:off x="3424555" y="1329690"/>
            <a:ext cx="1983105" cy="20574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r"/>
            <a:r>
              <a:rPr lang="en-US" altLang="zh-CN" sz="1335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uLnTx/>
                <a:uFillTx/>
                <a:cs typeface="+mn-ea"/>
                <a:sym typeface="+mn-lt"/>
              </a:rPr>
              <a:t>ADD YOUR TEXT HERE</a:t>
            </a:r>
            <a:endParaRPr lang="en-US" sz="1335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" name="TextBox 1210"/>
          <p:cNvSpPr/>
          <p:nvPr/>
        </p:nvSpPr>
        <p:spPr>
          <a:xfrm>
            <a:off x="1963420" y="1535430"/>
            <a:ext cx="3444240" cy="82994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indent="0" algn="r" fontAlgn="auto">
              <a:lnSpc>
                <a:spcPct val="150000"/>
              </a:lnSpc>
            </a:pP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endParaRPr lang="en-US" altLang="zh-CN" sz="80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cs typeface="+mn-ea"/>
              <a:sym typeface="+mn-lt"/>
            </a:endParaRPr>
          </a:p>
        </p:txBody>
      </p:sp>
      <p:sp>
        <p:nvSpPr>
          <p:cNvPr id="19" name="TextBox 150"/>
          <p:cNvSpPr txBox="1"/>
          <p:nvPr/>
        </p:nvSpPr>
        <p:spPr>
          <a:xfrm>
            <a:off x="1435100" y="3316605"/>
            <a:ext cx="1983105" cy="20574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r"/>
            <a:r>
              <a:rPr lang="en-US" altLang="zh-CN" sz="1335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uLnTx/>
                <a:uFillTx/>
                <a:cs typeface="+mn-ea"/>
                <a:sym typeface="+mn-lt"/>
              </a:rPr>
              <a:t>ADD YOUR TEXT HERE</a:t>
            </a:r>
            <a:endParaRPr lang="en-US" sz="1335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TextBox 1210"/>
          <p:cNvSpPr/>
          <p:nvPr/>
        </p:nvSpPr>
        <p:spPr>
          <a:xfrm>
            <a:off x="-26035" y="3522345"/>
            <a:ext cx="3444240" cy="82994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indent="0" algn="r" fontAlgn="auto">
              <a:lnSpc>
                <a:spcPct val="150000"/>
              </a:lnSpc>
            </a:pP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endParaRPr lang="en-US" altLang="zh-CN" sz="80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cs typeface="+mn-ea"/>
              <a:sym typeface="+mn-lt"/>
            </a:endParaRPr>
          </a:p>
        </p:txBody>
      </p:sp>
      <p:sp>
        <p:nvSpPr>
          <p:cNvPr id="22" name="文本框 23"/>
          <p:cNvSpPr txBox="1"/>
          <p:nvPr/>
        </p:nvSpPr>
        <p:spPr>
          <a:xfrm>
            <a:off x="-51434" y="-1696"/>
            <a:ext cx="3221990" cy="713740"/>
          </a:xfrm>
          <a:prstGeom prst="rect">
            <a:avLst/>
          </a:prstGeom>
          <a:noFill/>
        </p:spPr>
        <p:txBody>
          <a:bodyPr anchor="ctr"/>
          <a:lstStyle/>
          <a:p>
            <a:pPr lvl="0" fontAlgn="t">
              <a:defRPr/>
            </a:pPr>
            <a:r>
              <a:rPr lang="en-US" altLang="zh-CN" sz="2000" kern="0" dirty="0">
                <a:solidFill>
                  <a:srgbClr val="404040"/>
                </a:solidFill>
                <a:cs typeface="+mn-ea"/>
                <a:sym typeface="+mn-lt"/>
              </a:rPr>
              <a:t>ADD YOUR TEXT HERE</a:t>
            </a:r>
            <a:endParaRPr lang="en-US" altLang="zh-CN" sz="2000" kern="0" dirty="0">
              <a:solidFill>
                <a:srgbClr val="40404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0"/>
    </mc:Choice>
    <mc:Fallback>
      <p:transition spd="slow" advClick="0" advTm="2000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 descr="52"/>
          <p:cNvPicPr>
            <a:picLocks noChangeAspect="1"/>
          </p:cNvPicPr>
          <p:nvPr/>
        </p:nvPicPr>
        <p:blipFill>
          <a:blip r:embed="rId1"/>
          <a:srcRect l="3643" r="53616" b="12777"/>
          <a:stretch>
            <a:fillRect/>
          </a:stretch>
        </p:blipFill>
        <p:spPr>
          <a:xfrm>
            <a:off x="9725025" y="-1570355"/>
            <a:ext cx="4151630" cy="7329805"/>
          </a:xfrm>
          <a:prstGeom prst="rect">
            <a:avLst/>
          </a:prstGeom>
        </p:spPr>
      </p:pic>
      <p:pic>
        <p:nvPicPr>
          <p:cNvPr id="8" name="图片 7" descr="53"/>
          <p:cNvPicPr>
            <a:picLocks noChangeAspect="1"/>
          </p:cNvPicPr>
          <p:nvPr/>
        </p:nvPicPr>
        <p:blipFill>
          <a:blip r:embed="rId2"/>
          <a:srcRect l="6626" r="75909" b="17061"/>
          <a:stretch>
            <a:fillRect/>
          </a:stretch>
        </p:blipFill>
        <p:spPr>
          <a:xfrm>
            <a:off x="6989445" y="4427855"/>
            <a:ext cx="976630" cy="2934335"/>
          </a:xfrm>
          <a:prstGeom prst="rect">
            <a:avLst/>
          </a:prstGeom>
        </p:spPr>
      </p:pic>
      <p:pic>
        <p:nvPicPr>
          <p:cNvPr id="5" name="图片 4" descr="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7770495" y="520065"/>
            <a:ext cx="6939915" cy="7616825"/>
          </a:xfrm>
          <a:prstGeom prst="rect">
            <a:avLst/>
          </a:prstGeom>
        </p:spPr>
      </p:pic>
      <p:pic>
        <p:nvPicPr>
          <p:cNvPr id="7" name="图片 6" descr="54"/>
          <p:cNvPicPr>
            <a:picLocks noChangeAspect="1"/>
          </p:cNvPicPr>
          <p:nvPr/>
        </p:nvPicPr>
        <p:blipFill>
          <a:blip r:embed="rId4"/>
          <a:srcRect l="6715" t="8843" r="12340" b="7668"/>
          <a:stretch>
            <a:fillRect/>
          </a:stretch>
        </p:blipFill>
        <p:spPr>
          <a:xfrm>
            <a:off x="6775450" y="4777740"/>
            <a:ext cx="2722880" cy="2962275"/>
          </a:xfrm>
          <a:prstGeom prst="rect">
            <a:avLst/>
          </a:prstGeom>
        </p:spPr>
      </p:pic>
      <p:sp>
        <p:nvSpPr>
          <p:cNvPr id="18" name="文本框 17"/>
          <p:cNvSpPr txBox="1"/>
          <p:nvPr/>
        </p:nvSpPr>
        <p:spPr>
          <a:xfrm>
            <a:off x="900430" y="2486025"/>
            <a:ext cx="5575935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8000">
                <a:solidFill>
                  <a:srgbClr val="7A9B47"/>
                </a:solidFill>
                <a:cs typeface="+mn-ea"/>
                <a:sym typeface="+mn-lt"/>
              </a:rPr>
              <a:t>THANKS</a:t>
            </a:r>
            <a:endParaRPr lang="en-US" altLang="zh-CN" sz="8000">
              <a:solidFill>
                <a:srgbClr val="7A9B47"/>
              </a:solidFill>
              <a:cs typeface="+mn-ea"/>
              <a:sym typeface="+mn-lt"/>
            </a:endParaRPr>
          </a:p>
        </p:txBody>
      </p:sp>
      <p:pic>
        <p:nvPicPr>
          <p:cNvPr id="16" name="图片 15" descr="53"/>
          <p:cNvPicPr>
            <a:picLocks noChangeAspect="1"/>
          </p:cNvPicPr>
          <p:nvPr/>
        </p:nvPicPr>
        <p:blipFill>
          <a:blip r:embed="rId2"/>
          <a:srcRect l="6626" r="75909" b="17061"/>
          <a:stretch>
            <a:fillRect/>
          </a:stretch>
        </p:blipFill>
        <p:spPr>
          <a:xfrm>
            <a:off x="229235" y="2339340"/>
            <a:ext cx="537210" cy="1615440"/>
          </a:xfrm>
          <a:prstGeom prst="rect">
            <a:avLst/>
          </a:prstGeom>
        </p:spPr>
      </p:pic>
      <p:pic>
        <p:nvPicPr>
          <p:cNvPr id="17" name="图片 16" descr="53"/>
          <p:cNvPicPr>
            <a:picLocks noChangeAspect="1"/>
          </p:cNvPicPr>
          <p:nvPr/>
        </p:nvPicPr>
        <p:blipFill>
          <a:blip r:embed="rId2"/>
          <a:srcRect l="6626" r="75909" b="17061"/>
          <a:stretch>
            <a:fillRect/>
          </a:stretch>
        </p:blipFill>
        <p:spPr>
          <a:xfrm flipH="1">
            <a:off x="5191760" y="2339340"/>
            <a:ext cx="537210" cy="16154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0"/>
    </mc:Choice>
    <mc:Fallback>
      <p:transition spd="slow" advClick="0" advTm="200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 descr="52"/>
          <p:cNvPicPr>
            <a:picLocks noChangeAspect="1"/>
          </p:cNvPicPr>
          <p:nvPr/>
        </p:nvPicPr>
        <p:blipFill>
          <a:blip r:embed="rId1"/>
          <a:srcRect l="3643" r="53616" b="12777"/>
          <a:stretch>
            <a:fillRect/>
          </a:stretch>
        </p:blipFill>
        <p:spPr>
          <a:xfrm>
            <a:off x="9014460" y="-1468120"/>
            <a:ext cx="4151630" cy="7329805"/>
          </a:xfrm>
          <a:prstGeom prst="rect">
            <a:avLst/>
          </a:prstGeom>
        </p:spPr>
      </p:pic>
      <p:pic>
        <p:nvPicPr>
          <p:cNvPr id="8" name="图片 7" descr="53"/>
          <p:cNvPicPr>
            <a:picLocks noChangeAspect="1"/>
          </p:cNvPicPr>
          <p:nvPr/>
        </p:nvPicPr>
        <p:blipFill>
          <a:blip r:embed="rId2"/>
          <a:srcRect l="6626" r="75909" b="17061"/>
          <a:stretch>
            <a:fillRect/>
          </a:stretch>
        </p:blipFill>
        <p:spPr>
          <a:xfrm>
            <a:off x="6989445" y="4427855"/>
            <a:ext cx="976630" cy="2934335"/>
          </a:xfrm>
          <a:prstGeom prst="rect">
            <a:avLst/>
          </a:prstGeom>
        </p:spPr>
      </p:pic>
      <p:pic>
        <p:nvPicPr>
          <p:cNvPr id="5" name="图片 4" descr="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7362190" y="584200"/>
            <a:ext cx="6939915" cy="7616825"/>
          </a:xfrm>
          <a:prstGeom prst="rect">
            <a:avLst/>
          </a:prstGeom>
        </p:spPr>
      </p:pic>
      <p:pic>
        <p:nvPicPr>
          <p:cNvPr id="7" name="图片 6" descr="54"/>
          <p:cNvPicPr>
            <a:picLocks noChangeAspect="1"/>
          </p:cNvPicPr>
          <p:nvPr/>
        </p:nvPicPr>
        <p:blipFill>
          <a:blip r:embed="rId4"/>
          <a:srcRect l="6715" t="8843" r="12340" b="7668"/>
          <a:stretch>
            <a:fillRect/>
          </a:stretch>
        </p:blipFill>
        <p:spPr>
          <a:xfrm>
            <a:off x="6548755" y="4711065"/>
            <a:ext cx="2722880" cy="296227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629285" y="1827530"/>
            <a:ext cx="36296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7200" b="1">
                <a:solidFill>
                  <a:srgbClr val="7A9B47"/>
                </a:solidFill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第一节</a:t>
            </a:r>
            <a:endParaRPr lang="zh-CN" altLang="en-US" dirty="0">
              <a:sym typeface="+mn-lt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762635" y="2931160"/>
            <a:ext cx="4808220" cy="942975"/>
          </a:xfrm>
          <a:prstGeom prst="rect">
            <a:avLst/>
          </a:prstGeom>
          <a:noFill/>
        </p:spPr>
        <p:txBody>
          <a:bodyPr anchor="ctr"/>
          <a:lstStyle/>
          <a:p>
            <a:pPr marL="0" marR="0" lvl="0" indent="0" algn="l" defTabSz="914400" rtl="0" eaLnBrk="1" fontAlgn="t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3600">
                <a:solidFill>
                  <a:srgbClr val="637851"/>
                </a:solidFill>
                <a:cs typeface="+mn-ea"/>
                <a:sym typeface="+mn-lt"/>
              </a:rPr>
              <a:t>在此输入您的文本</a:t>
            </a:r>
            <a:endParaRPr kumimoji="0" lang="zh-CN" altLang="en-US" sz="3600" i="0" u="none" strike="noStrike" kern="0" cap="none" spc="0" normalizeH="0" baseline="0" noProof="0" dirty="0">
              <a:ln>
                <a:noFill/>
              </a:ln>
              <a:solidFill>
                <a:srgbClr val="63785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0" name="文本框 34"/>
          <p:cNvSpPr txBox="1"/>
          <p:nvPr/>
        </p:nvSpPr>
        <p:spPr>
          <a:xfrm>
            <a:off x="762635" y="3777615"/>
            <a:ext cx="57791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6" name="图片 5" descr="54"/>
          <p:cNvPicPr>
            <a:picLocks noChangeAspect="1"/>
          </p:cNvPicPr>
          <p:nvPr/>
        </p:nvPicPr>
        <p:blipFill>
          <a:blip r:embed="rId4"/>
          <a:srcRect l="6715" t="8843" r="12340" b="7668"/>
          <a:stretch>
            <a:fillRect/>
          </a:stretch>
        </p:blipFill>
        <p:spPr>
          <a:xfrm rot="4080000">
            <a:off x="-1965960" y="220345"/>
            <a:ext cx="2841625" cy="309118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0"/>
    </mc:Choice>
    <mc:Fallback>
      <p:transition spd="slow" advClick="0" advTm="200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52"/>
          <p:cNvPicPr>
            <a:picLocks noChangeAspect="1"/>
          </p:cNvPicPr>
          <p:nvPr/>
        </p:nvPicPr>
        <p:blipFill>
          <a:blip r:embed="rId1"/>
          <a:srcRect l="3643" r="53616" b="12777"/>
          <a:stretch>
            <a:fillRect/>
          </a:stretch>
        </p:blipFill>
        <p:spPr>
          <a:xfrm>
            <a:off x="4864735" y="1451610"/>
            <a:ext cx="3070225" cy="5421630"/>
          </a:xfrm>
          <a:prstGeom prst="rect">
            <a:avLst/>
          </a:prstGeom>
        </p:spPr>
      </p:pic>
      <p:sp>
        <p:nvSpPr>
          <p:cNvPr id="2" name="椭圆 1"/>
          <p:cNvSpPr/>
          <p:nvPr/>
        </p:nvSpPr>
        <p:spPr>
          <a:xfrm>
            <a:off x="3759835" y="2110105"/>
            <a:ext cx="393065" cy="393065"/>
          </a:xfrm>
          <a:prstGeom prst="ellipse">
            <a:avLst/>
          </a:prstGeom>
          <a:solidFill>
            <a:srgbClr val="C8DE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3759835" y="3966210"/>
            <a:ext cx="393065" cy="393065"/>
          </a:xfrm>
          <a:prstGeom prst="ellipse">
            <a:avLst/>
          </a:prstGeom>
          <a:solidFill>
            <a:srgbClr val="6C7F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8286115" y="2110105"/>
            <a:ext cx="393065" cy="393065"/>
          </a:xfrm>
          <a:prstGeom prst="ellipse">
            <a:avLst/>
          </a:prstGeom>
          <a:solidFill>
            <a:srgbClr val="6C7F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8286115" y="3966210"/>
            <a:ext cx="393065" cy="393065"/>
          </a:xfrm>
          <a:prstGeom prst="ellipse">
            <a:avLst/>
          </a:prstGeom>
          <a:solidFill>
            <a:srgbClr val="C8DE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TextBox 1210"/>
          <p:cNvSpPr/>
          <p:nvPr/>
        </p:nvSpPr>
        <p:spPr>
          <a:xfrm>
            <a:off x="8960485" y="2087880"/>
            <a:ext cx="2882900" cy="33718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algn="l"/>
            <a:r>
              <a:rPr lang="en-US" altLang="zh-CN" sz="160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cs typeface="+mn-ea"/>
                <a:sym typeface="+mn-lt"/>
              </a:rPr>
              <a:t>ADD YOUR TEXT HERE</a:t>
            </a:r>
            <a:endParaRPr lang="en-US" altLang="zh-CN" sz="160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cs typeface="+mn-ea"/>
              <a:sym typeface="+mn-lt"/>
            </a:endParaRPr>
          </a:p>
        </p:txBody>
      </p:sp>
      <p:sp>
        <p:nvSpPr>
          <p:cNvPr id="11" name="TextBox 1210"/>
          <p:cNvSpPr/>
          <p:nvPr/>
        </p:nvSpPr>
        <p:spPr>
          <a:xfrm>
            <a:off x="8960485" y="2391410"/>
            <a:ext cx="2826385" cy="71437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indent="0" algn="l" fontAlgn="auto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endParaRPr lang="en-US" altLang="zh-CN" sz="90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cs typeface="+mn-ea"/>
              <a:sym typeface="+mn-lt"/>
            </a:endParaRPr>
          </a:p>
        </p:txBody>
      </p:sp>
      <p:sp>
        <p:nvSpPr>
          <p:cNvPr id="6" name="TextBox 1210"/>
          <p:cNvSpPr/>
          <p:nvPr/>
        </p:nvSpPr>
        <p:spPr>
          <a:xfrm>
            <a:off x="8960485" y="3802380"/>
            <a:ext cx="2882900" cy="33718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algn="l"/>
            <a:r>
              <a:rPr lang="en-US" altLang="zh-CN" sz="160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cs typeface="+mn-ea"/>
                <a:sym typeface="+mn-lt"/>
              </a:rPr>
              <a:t>ADD YOUR TEXT HERE</a:t>
            </a:r>
            <a:endParaRPr lang="en-US" altLang="zh-CN" sz="160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cs typeface="+mn-ea"/>
              <a:sym typeface="+mn-lt"/>
            </a:endParaRPr>
          </a:p>
        </p:txBody>
      </p:sp>
      <p:sp>
        <p:nvSpPr>
          <p:cNvPr id="7" name="TextBox 1210"/>
          <p:cNvSpPr/>
          <p:nvPr/>
        </p:nvSpPr>
        <p:spPr>
          <a:xfrm>
            <a:off x="8960485" y="4105910"/>
            <a:ext cx="2826385" cy="71437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indent="0" algn="l" fontAlgn="auto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endParaRPr lang="en-US" altLang="zh-CN" sz="90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cs typeface="+mn-ea"/>
              <a:sym typeface="+mn-lt"/>
            </a:endParaRPr>
          </a:p>
        </p:txBody>
      </p:sp>
      <p:sp>
        <p:nvSpPr>
          <p:cNvPr id="9" name="TextBox 1210"/>
          <p:cNvSpPr/>
          <p:nvPr/>
        </p:nvSpPr>
        <p:spPr>
          <a:xfrm>
            <a:off x="590550" y="2087880"/>
            <a:ext cx="2882900" cy="33718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algn="r"/>
            <a:r>
              <a:rPr lang="en-US" altLang="zh-CN" sz="160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cs typeface="+mn-ea"/>
                <a:sym typeface="+mn-lt"/>
              </a:rPr>
              <a:t>ADD YOUR TEXT HERE</a:t>
            </a:r>
            <a:endParaRPr lang="en-US" altLang="zh-CN" sz="160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cs typeface="+mn-ea"/>
              <a:sym typeface="+mn-lt"/>
            </a:endParaRPr>
          </a:p>
        </p:txBody>
      </p:sp>
      <p:sp>
        <p:nvSpPr>
          <p:cNvPr id="12" name="TextBox 1210"/>
          <p:cNvSpPr/>
          <p:nvPr/>
        </p:nvSpPr>
        <p:spPr>
          <a:xfrm>
            <a:off x="590550" y="2391410"/>
            <a:ext cx="2826385" cy="71437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indent="0" algn="r" fontAlgn="auto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endParaRPr lang="en-US" altLang="zh-CN" sz="90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cs typeface="+mn-ea"/>
              <a:sym typeface="+mn-lt"/>
            </a:endParaRPr>
          </a:p>
        </p:txBody>
      </p:sp>
      <p:sp>
        <p:nvSpPr>
          <p:cNvPr id="13" name="TextBox 1210"/>
          <p:cNvSpPr/>
          <p:nvPr/>
        </p:nvSpPr>
        <p:spPr>
          <a:xfrm>
            <a:off x="590550" y="3802380"/>
            <a:ext cx="2882900" cy="33718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algn="r"/>
            <a:r>
              <a:rPr lang="en-US" altLang="zh-CN" sz="160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cs typeface="+mn-ea"/>
                <a:sym typeface="+mn-lt"/>
              </a:rPr>
              <a:t>ADD YOUR TEXT HERE</a:t>
            </a:r>
            <a:endParaRPr lang="en-US" altLang="zh-CN" sz="160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cs typeface="+mn-ea"/>
              <a:sym typeface="+mn-lt"/>
            </a:endParaRPr>
          </a:p>
        </p:txBody>
      </p:sp>
      <p:sp>
        <p:nvSpPr>
          <p:cNvPr id="14" name="TextBox 1210"/>
          <p:cNvSpPr/>
          <p:nvPr/>
        </p:nvSpPr>
        <p:spPr>
          <a:xfrm>
            <a:off x="590550" y="4105910"/>
            <a:ext cx="2826385" cy="71437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indent="0" algn="r" fontAlgn="auto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endParaRPr lang="en-US" altLang="zh-CN" sz="90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cs typeface="+mn-ea"/>
              <a:sym typeface="+mn-lt"/>
            </a:endParaRPr>
          </a:p>
        </p:txBody>
      </p:sp>
      <p:sp>
        <p:nvSpPr>
          <p:cNvPr id="15" name="文本框 23"/>
          <p:cNvSpPr txBox="1"/>
          <p:nvPr/>
        </p:nvSpPr>
        <p:spPr>
          <a:xfrm>
            <a:off x="-51434" y="-1696"/>
            <a:ext cx="3221990" cy="713740"/>
          </a:xfrm>
          <a:prstGeom prst="rect">
            <a:avLst/>
          </a:prstGeom>
          <a:noFill/>
        </p:spPr>
        <p:txBody>
          <a:bodyPr anchor="ctr"/>
          <a:lstStyle/>
          <a:p>
            <a:pPr lvl="0" fontAlgn="t">
              <a:defRPr/>
            </a:pPr>
            <a:r>
              <a:rPr lang="en-US" altLang="zh-CN" sz="2000" kern="0" dirty="0">
                <a:solidFill>
                  <a:srgbClr val="404040"/>
                </a:solidFill>
                <a:cs typeface="+mn-ea"/>
                <a:sym typeface="+mn-lt"/>
              </a:rPr>
              <a:t>ADD YOUR TEXT HERE</a:t>
            </a:r>
            <a:endParaRPr lang="en-US" altLang="zh-CN" sz="2000" kern="0" dirty="0">
              <a:solidFill>
                <a:srgbClr val="40404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0"/>
    </mc:Choice>
    <mc:Fallback>
      <p:transition spd="slow" advClick="0" advTm="200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3"/>
          <p:cNvGrpSpPr/>
          <p:nvPr/>
        </p:nvGrpSpPr>
        <p:grpSpPr>
          <a:xfrm flipH="1">
            <a:off x="1527175" y="4500245"/>
            <a:ext cx="2009140" cy="1374140"/>
            <a:chOff x="3154363" y="3465514"/>
            <a:chExt cx="2181225" cy="1492250"/>
          </a:xfrm>
          <a:solidFill>
            <a:srgbClr val="6C7F5B"/>
          </a:solidFill>
        </p:grpSpPr>
        <p:sp>
          <p:nvSpPr>
            <p:cNvPr id="106" name="is1ide-Freeform: Shape 4"/>
            <p:cNvSpPr/>
            <p:nvPr/>
          </p:nvSpPr>
          <p:spPr bwMode="auto">
            <a:xfrm>
              <a:off x="3154363" y="4586288"/>
              <a:ext cx="1022350" cy="357188"/>
            </a:xfrm>
            <a:custGeom>
              <a:avLst/>
              <a:gdLst>
                <a:gd name="T0" fmla="*/ 643 w 644"/>
                <a:gd name="T1" fmla="*/ 221 h 225"/>
                <a:gd name="T2" fmla="*/ 514 w 644"/>
                <a:gd name="T3" fmla="*/ 197 h 225"/>
                <a:gd name="T4" fmla="*/ 485 w 644"/>
                <a:gd name="T5" fmla="*/ 174 h 225"/>
                <a:gd name="T6" fmla="*/ 373 w 644"/>
                <a:gd name="T7" fmla="*/ 133 h 225"/>
                <a:gd name="T8" fmla="*/ 0 w 644"/>
                <a:gd name="T9" fmla="*/ 0 h 225"/>
                <a:gd name="T10" fmla="*/ 1 w 644"/>
                <a:gd name="T11" fmla="*/ 5 h 225"/>
                <a:gd name="T12" fmla="*/ 480 w 644"/>
                <a:gd name="T13" fmla="*/ 178 h 225"/>
                <a:gd name="T14" fmla="*/ 511 w 644"/>
                <a:gd name="T15" fmla="*/ 202 h 225"/>
                <a:gd name="T16" fmla="*/ 644 w 644"/>
                <a:gd name="T17" fmla="*/ 225 h 225"/>
                <a:gd name="T18" fmla="*/ 643 w 644"/>
                <a:gd name="T19" fmla="*/ 221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4" h="225">
                  <a:moveTo>
                    <a:pt x="643" y="221"/>
                  </a:moveTo>
                  <a:lnTo>
                    <a:pt x="514" y="197"/>
                  </a:lnTo>
                  <a:lnTo>
                    <a:pt x="485" y="174"/>
                  </a:lnTo>
                  <a:lnTo>
                    <a:pt x="373" y="133"/>
                  </a:lnTo>
                  <a:lnTo>
                    <a:pt x="0" y="0"/>
                  </a:lnTo>
                  <a:lnTo>
                    <a:pt x="1" y="5"/>
                  </a:lnTo>
                  <a:lnTo>
                    <a:pt x="480" y="178"/>
                  </a:lnTo>
                  <a:lnTo>
                    <a:pt x="511" y="202"/>
                  </a:lnTo>
                  <a:lnTo>
                    <a:pt x="644" y="225"/>
                  </a:lnTo>
                  <a:lnTo>
                    <a:pt x="643" y="221"/>
                  </a:lnTo>
                  <a:close/>
                </a:path>
              </a:pathLst>
            </a:custGeom>
            <a:grpFill/>
            <a:ln w="5" cap="flat">
              <a:solidFill>
                <a:srgbClr val="FFFFFF"/>
              </a:solidFill>
              <a:prstDash val="solid"/>
              <a:miter lim="800000"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7" name="is1ide-Freeform: Shape 5"/>
            <p:cNvSpPr/>
            <p:nvPr/>
          </p:nvSpPr>
          <p:spPr bwMode="auto">
            <a:xfrm>
              <a:off x="3154363" y="3611563"/>
              <a:ext cx="779463" cy="1250950"/>
            </a:xfrm>
            <a:custGeom>
              <a:avLst/>
              <a:gdLst>
                <a:gd name="T0" fmla="*/ 384 w 384"/>
                <a:gd name="T1" fmla="*/ 607 h 615"/>
                <a:gd name="T2" fmla="*/ 380 w 384"/>
                <a:gd name="T3" fmla="*/ 615 h 615"/>
                <a:gd name="T4" fmla="*/ 0 w 384"/>
                <a:gd name="T5" fmla="*/ 479 h 615"/>
                <a:gd name="T6" fmla="*/ 267 w 384"/>
                <a:gd name="T7" fmla="*/ 0 h 615"/>
                <a:gd name="T8" fmla="*/ 296 w 384"/>
                <a:gd name="T9" fmla="*/ 10 h 615"/>
                <a:gd name="T10" fmla="*/ 294 w 384"/>
                <a:gd name="T11" fmla="*/ 14 h 615"/>
                <a:gd name="T12" fmla="*/ 281 w 384"/>
                <a:gd name="T13" fmla="*/ 9 h 615"/>
                <a:gd name="T14" fmla="*/ 22 w 384"/>
                <a:gd name="T15" fmla="*/ 479 h 615"/>
                <a:gd name="T16" fmla="*/ 23 w 384"/>
                <a:gd name="T17" fmla="*/ 482 h 615"/>
                <a:gd name="T18" fmla="*/ 83 w 384"/>
                <a:gd name="T19" fmla="*/ 502 h 615"/>
                <a:gd name="T20" fmla="*/ 201 w 384"/>
                <a:gd name="T21" fmla="*/ 533 h 615"/>
                <a:gd name="T22" fmla="*/ 384 w 384"/>
                <a:gd name="T23" fmla="*/ 607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84" h="615">
                  <a:moveTo>
                    <a:pt x="384" y="607"/>
                  </a:moveTo>
                  <a:cubicBezTo>
                    <a:pt x="380" y="615"/>
                    <a:pt x="380" y="615"/>
                    <a:pt x="380" y="615"/>
                  </a:cubicBezTo>
                  <a:cubicBezTo>
                    <a:pt x="0" y="479"/>
                    <a:pt x="0" y="479"/>
                    <a:pt x="0" y="479"/>
                  </a:cubicBezTo>
                  <a:cubicBezTo>
                    <a:pt x="267" y="0"/>
                    <a:pt x="267" y="0"/>
                    <a:pt x="267" y="0"/>
                  </a:cubicBezTo>
                  <a:cubicBezTo>
                    <a:pt x="296" y="10"/>
                    <a:pt x="296" y="10"/>
                    <a:pt x="296" y="10"/>
                  </a:cubicBezTo>
                  <a:cubicBezTo>
                    <a:pt x="294" y="14"/>
                    <a:pt x="294" y="14"/>
                    <a:pt x="294" y="14"/>
                  </a:cubicBezTo>
                  <a:cubicBezTo>
                    <a:pt x="281" y="9"/>
                    <a:pt x="281" y="9"/>
                    <a:pt x="281" y="9"/>
                  </a:cubicBezTo>
                  <a:cubicBezTo>
                    <a:pt x="22" y="479"/>
                    <a:pt x="22" y="479"/>
                    <a:pt x="22" y="479"/>
                  </a:cubicBezTo>
                  <a:cubicBezTo>
                    <a:pt x="22" y="479"/>
                    <a:pt x="21" y="481"/>
                    <a:pt x="23" y="482"/>
                  </a:cubicBezTo>
                  <a:cubicBezTo>
                    <a:pt x="23" y="482"/>
                    <a:pt x="42" y="490"/>
                    <a:pt x="83" y="502"/>
                  </a:cubicBezTo>
                  <a:cubicBezTo>
                    <a:pt x="125" y="513"/>
                    <a:pt x="201" y="533"/>
                    <a:pt x="201" y="533"/>
                  </a:cubicBezTo>
                  <a:cubicBezTo>
                    <a:pt x="201" y="533"/>
                    <a:pt x="308" y="555"/>
                    <a:pt x="384" y="607"/>
                  </a:cubicBezTo>
                  <a:close/>
                </a:path>
              </a:pathLst>
            </a:custGeom>
            <a:grpFill/>
            <a:ln w="5" cap="flat">
              <a:solidFill>
                <a:srgbClr val="FFFFFF"/>
              </a:solidFill>
              <a:prstDash val="solid"/>
              <a:miter lim="800000"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8" name="is1ide-Freeform: Shape 6"/>
            <p:cNvSpPr/>
            <p:nvPr/>
          </p:nvSpPr>
          <p:spPr bwMode="auto">
            <a:xfrm>
              <a:off x="3924300" y="4846638"/>
              <a:ext cx="55563" cy="52388"/>
            </a:xfrm>
            <a:custGeom>
              <a:avLst/>
              <a:gdLst>
                <a:gd name="T0" fmla="*/ 35 w 35"/>
                <a:gd name="T1" fmla="*/ 20 h 33"/>
                <a:gd name="T2" fmla="*/ 29 w 35"/>
                <a:gd name="T3" fmla="*/ 33 h 33"/>
                <a:gd name="T4" fmla="*/ 0 w 35"/>
                <a:gd name="T5" fmla="*/ 10 h 33"/>
                <a:gd name="T6" fmla="*/ 6 w 35"/>
                <a:gd name="T7" fmla="*/ 0 h 33"/>
                <a:gd name="T8" fmla="*/ 35 w 35"/>
                <a:gd name="T9" fmla="*/ 2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3">
                  <a:moveTo>
                    <a:pt x="35" y="20"/>
                  </a:moveTo>
                  <a:lnTo>
                    <a:pt x="29" y="33"/>
                  </a:lnTo>
                  <a:lnTo>
                    <a:pt x="0" y="10"/>
                  </a:lnTo>
                  <a:lnTo>
                    <a:pt x="6" y="0"/>
                  </a:lnTo>
                  <a:lnTo>
                    <a:pt x="35" y="20"/>
                  </a:lnTo>
                  <a:close/>
                </a:path>
              </a:pathLst>
            </a:custGeom>
            <a:grpFill/>
            <a:ln w="5" cap="flat">
              <a:solidFill>
                <a:srgbClr val="FFFFFF"/>
              </a:solidFill>
              <a:prstDash val="solid"/>
              <a:miter lim="800000"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9" name="is1ide-Freeform: Shape 7"/>
            <p:cNvSpPr/>
            <p:nvPr/>
          </p:nvSpPr>
          <p:spPr bwMode="auto">
            <a:xfrm>
              <a:off x="3970338" y="4876801"/>
              <a:ext cx="223838" cy="60325"/>
            </a:xfrm>
            <a:custGeom>
              <a:avLst/>
              <a:gdLst>
                <a:gd name="T0" fmla="*/ 111 w 111"/>
                <a:gd name="T1" fmla="*/ 2 h 30"/>
                <a:gd name="T2" fmla="*/ 101 w 111"/>
                <a:gd name="T3" fmla="*/ 30 h 30"/>
                <a:gd name="T4" fmla="*/ 0 w 111"/>
                <a:gd name="T5" fmla="*/ 11 h 30"/>
                <a:gd name="T6" fmla="*/ 5 w 111"/>
                <a:gd name="T7" fmla="*/ 0 h 30"/>
                <a:gd name="T8" fmla="*/ 21 w 111"/>
                <a:gd name="T9" fmla="*/ 12 h 30"/>
                <a:gd name="T10" fmla="*/ 23 w 111"/>
                <a:gd name="T11" fmla="*/ 11 h 30"/>
                <a:gd name="T12" fmla="*/ 92 w 111"/>
                <a:gd name="T13" fmla="*/ 23 h 30"/>
                <a:gd name="T14" fmla="*/ 96 w 111"/>
                <a:gd name="T15" fmla="*/ 22 h 30"/>
                <a:gd name="T16" fmla="*/ 111 w 111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1" h="30">
                  <a:moveTo>
                    <a:pt x="111" y="2"/>
                  </a:moveTo>
                  <a:cubicBezTo>
                    <a:pt x="111" y="2"/>
                    <a:pt x="104" y="17"/>
                    <a:pt x="101" y="3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19" y="9"/>
                    <a:pt x="21" y="12"/>
                  </a:cubicBezTo>
                  <a:cubicBezTo>
                    <a:pt x="22" y="14"/>
                    <a:pt x="23" y="12"/>
                    <a:pt x="23" y="11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23"/>
                    <a:pt x="95" y="24"/>
                    <a:pt x="96" y="22"/>
                  </a:cubicBezTo>
                  <a:cubicBezTo>
                    <a:pt x="97" y="20"/>
                    <a:pt x="108" y="1"/>
                    <a:pt x="111" y="2"/>
                  </a:cubicBezTo>
                  <a:close/>
                </a:path>
              </a:pathLst>
            </a:custGeom>
            <a:grpFill/>
            <a:ln w="5" cap="flat">
              <a:solidFill>
                <a:srgbClr val="FFFFFF"/>
              </a:solidFill>
              <a:prstDash val="solid"/>
              <a:miter lim="800000"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0" name="is1ide-Freeform: Shape 8"/>
            <p:cNvSpPr/>
            <p:nvPr/>
          </p:nvSpPr>
          <p:spPr bwMode="auto">
            <a:xfrm>
              <a:off x="4175125" y="4908551"/>
              <a:ext cx="877888" cy="49213"/>
            </a:xfrm>
            <a:custGeom>
              <a:avLst/>
              <a:gdLst>
                <a:gd name="T0" fmla="*/ 553 w 553"/>
                <a:gd name="T1" fmla="*/ 31 h 31"/>
                <a:gd name="T2" fmla="*/ 548 w 553"/>
                <a:gd name="T3" fmla="*/ 24 h 31"/>
                <a:gd name="T4" fmla="*/ 395 w 553"/>
                <a:gd name="T5" fmla="*/ 17 h 31"/>
                <a:gd name="T6" fmla="*/ 194 w 553"/>
                <a:gd name="T7" fmla="*/ 8 h 31"/>
                <a:gd name="T8" fmla="*/ 5 w 553"/>
                <a:gd name="T9" fmla="*/ 0 h 31"/>
                <a:gd name="T10" fmla="*/ 0 w 553"/>
                <a:gd name="T11" fmla="*/ 18 h 31"/>
                <a:gd name="T12" fmla="*/ 0 w 553"/>
                <a:gd name="T13" fmla="*/ 22 h 31"/>
                <a:gd name="T14" fmla="*/ 12 w 553"/>
                <a:gd name="T15" fmla="*/ 25 h 31"/>
                <a:gd name="T16" fmla="*/ 19 w 553"/>
                <a:gd name="T17" fmla="*/ 7 h 31"/>
                <a:gd name="T18" fmla="*/ 553 w 553"/>
                <a:gd name="T19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3" h="31">
                  <a:moveTo>
                    <a:pt x="553" y="31"/>
                  </a:moveTo>
                  <a:lnTo>
                    <a:pt x="548" y="24"/>
                  </a:lnTo>
                  <a:lnTo>
                    <a:pt x="395" y="17"/>
                  </a:lnTo>
                  <a:lnTo>
                    <a:pt x="194" y="8"/>
                  </a:lnTo>
                  <a:lnTo>
                    <a:pt x="5" y="0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12" y="25"/>
                  </a:lnTo>
                  <a:lnTo>
                    <a:pt x="19" y="7"/>
                  </a:lnTo>
                  <a:lnTo>
                    <a:pt x="553" y="31"/>
                  </a:lnTo>
                  <a:close/>
                </a:path>
              </a:pathLst>
            </a:custGeom>
            <a:grpFill/>
            <a:ln w="5" cap="flat">
              <a:solidFill>
                <a:srgbClr val="FFFFFF"/>
              </a:solidFill>
              <a:prstDash val="solid"/>
              <a:miter lim="800000"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1" name="is1ide-Freeform: Shape 9"/>
            <p:cNvSpPr/>
            <p:nvPr/>
          </p:nvSpPr>
          <p:spPr bwMode="auto">
            <a:xfrm>
              <a:off x="4183063" y="4832351"/>
              <a:ext cx="777875" cy="109538"/>
            </a:xfrm>
            <a:custGeom>
              <a:avLst/>
              <a:gdLst>
                <a:gd name="T0" fmla="*/ 382 w 383"/>
                <a:gd name="T1" fmla="*/ 50 h 54"/>
                <a:gd name="T2" fmla="*/ 382 w 383"/>
                <a:gd name="T3" fmla="*/ 54 h 54"/>
                <a:gd name="T4" fmla="*/ 0 w 383"/>
                <a:gd name="T5" fmla="*/ 38 h 54"/>
                <a:gd name="T6" fmla="*/ 5 w 383"/>
                <a:gd name="T7" fmla="*/ 22 h 54"/>
                <a:gd name="T8" fmla="*/ 117 w 383"/>
                <a:gd name="T9" fmla="*/ 7 h 54"/>
                <a:gd name="T10" fmla="*/ 298 w 383"/>
                <a:gd name="T11" fmla="*/ 43 h 54"/>
                <a:gd name="T12" fmla="*/ 382 w 383"/>
                <a:gd name="T13" fmla="*/ 5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3" h="54">
                  <a:moveTo>
                    <a:pt x="382" y="50"/>
                  </a:moveTo>
                  <a:cubicBezTo>
                    <a:pt x="382" y="54"/>
                    <a:pt x="382" y="54"/>
                    <a:pt x="382" y="54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5" y="22"/>
                    <a:pt x="27" y="0"/>
                    <a:pt x="117" y="7"/>
                  </a:cubicBezTo>
                  <a:cubicBezTo>
                    <a:pt x="200" y="14"/>
                    <a:pt x="212" y="33"/>
                    <a:pt x="298" y="43"/>
                  </a:cubicBezTo>
                  <a:cubicBezTo>
                    <a:pt x="383" y="52"/>
                    <a:pt x="382" y="50"/>
                    <a:pt x="382" y="50"/>
                  </a:cubicBezTo>
                  <a:close/>
                </a:path>
              </a:pathLst>
            </a:custGeom>
            <a:grpFill/>
            <a:ln w="5" cap="flat">
              <a:solidFill>
                <a:srgbClr val="FFFFFF"/>
              </a:solidFill>
              <a:prstDash val="solid"/>
              <a:miter lim="800000"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2" name="is1ide-Freeform: Shape 10"/>
            <p:cNvSpPr/>
            <p:nvPr/>
          </p:nvSpPr>
          <p:spPr bwMode="auto">
            <a:xfrm>
              <a:off x="5045075" y="3771901"/>
              <a:ext cx="290513" cy="1185863"/>
            </a:xfrm>
            <a:custGeom>
              <a:avLst/>
              <a:gdLst>
                <a:gd name="T0" fmla="*/ 0 w 183"/>
                <a:gd name="T1" fmla="*/ 740 h 747"/>
                <a:gd name="T2" fmla="*/ 5 w 183"/>
                <a:gd name="T3" fmla="*/ 747 h 747"/>
                <a:gd name="T4" fmla="*/ 183 w 183"/>
                <a:gd name="T5" fmla="*/ 9 h 747"/>
                <a:gd name="T6" fmla="*/ 179 w 183"/>
                <a:gd name="T7" fmla="*/ 0 h 747"/>
                <a:gd name="T8" fmla="*/ 0 w 183"/>
                <a:gd name="T9" fmla="*/ 740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3" h="747">
                  <a:moveTo>
                    <a:pt x="0" y="740"/>
                  </a:moveTo>
                  <a:lnTo>
                    <a:pt x="5" y="747"/>
                  </a:lnTo>
                  <a:lnTo>
                    <a:pt x="183" y="9"/>
                  </a:lnTo>
                  <a:lnTo>
                    <a:pt x="179" y="0"/>
                  </a:lnTo>
                  <a:lnTo>
                    <a:pt x="0" y="740"/>
                  </a:lnTo>
                  <a:close/>
                </a:path>
              </a:pathLst>
            </a:custGeom>
            <a:grpFill/>
            <a:ln w="5" cap="flat">
              <a:solidFill>
                <a:srgbClr val="FFFFFF"/>
              </a:solidFill>
              <a:prstDash val="solid"/>
              <a:miter lim="800000"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3" name="is1ide-Freeform: Shape 11"/>
            <p:cNvSpPr/>
            <p:nvPr/>
          </p:nvSpPr>
          <p:spPr bwMode="auto">
            <a:xfrm>
              <a:off x="4957763" y="3771901"/>
              <a:ext cx="374650" cy="1174750"/>
            </a:xfrm>
            <a:custGeom>
              <a:avLst/>
              <a:gdLst>
                <a:gd name="T0" fmla="*/ 0 w 184"/>
                <a:gd name="T1" fmla="*/ 571 h 577"/>
                <a:gd name="T2" fmla="*/ 17 w 184"/>
                <a:gd name="T3" fmla="*/ 572 h 577"/>
                <a:gd name="T4" fmla="*/ 19 w 184"/>
                <a:gd name="T5" fmla="*/ 567 h 577"/>
                <a:gd name="T6" fmla="*/ 159 w 184"/>
                <a:gd name="T7" fmla="*/ 10 h 577"/>
                <a:gd name="T8" fmla="*/ 158 w 184"/>
                <a:gd name="T9" fmla="*/ 6 h 577"/>
                <a:gd name="T10" fmla="*/ 152 w 184"/>
                <a:gd name="T11" fmla="*/ 3 h 577"/>
                <a:gd name="T12" fmla="*/ 183 w 184"/>
                <a:gd name="T13" fmla="*/ 0 h 577"/>
                <a:gd name="T14" fmla="*/ 184 w 184"/>
                <a:gd name="T15" fmla="*/ 0 h 577"/>
                <a:gd name="T16" fmla="*/ 43 w 184"/>
                <a:gd name="T17" fmla="*/ 577 h 577"/>
                <a:gd name="T18" fmla="*/ 0 w 184"/>
                <a:gd name="T19" fmla="*/ 575 h 577"/>
                <a:gd name="T20" fmla="*/ 0 w 184"/>
                <a:gd name="T21" fmla="*/ 571 h 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4" h="577">
                  <a:moveTo>
                    <a:pt x="0" y="571"/>
                  </a:moveTo>
                  <a:cubicBezTo>
                    <a:pt x="17" y="572"/>
                    <a:pt x="17" y="572"/>
                    <a:pt x="17" y="572"/>
                  </a:cubicBezTo>
                  <a:cubicBezTo>
                    <a:pt x="17" y="572"/>
                    <a:pt x="18" y="573"/>
                    <a:pt x="19" y="567"/>
                  </a:cubicBezTo>
                  <a:cubicBezTo>
                    <a:pt x="21" y="562"/>
                    <a:pt x="159" y="10"/>
                    <a:pt x="159" y="10"/>
                  </a:cubicBezTo>
                  <a:cubicBezTo>
                    <a:pt x="159" y="10"/>
                    <a:pt x="160" y="7"/>
                    <a:pt x="158" y="6"/>
                  </a:cubicBezTo>
                  <a:cubicBezTo>
                    <a:pt x="156" y="6"/>
                    <a:pt x="152" y="3"/>
                    <a:pt x="152" y="3"/>
                  </a:cubicBezTo>
                  <a:cubicBezTo>
                    <a:pt x="183" y="0"/>
                    <a:pt x="183" y="0"/>
                    <a:pt x="183" y="0"/>
                  </a:cubicBezTo>
                  <a:cubicBezTo>
                    <a:pt x="184" y="0"/>
                    <a:pt x="184" y="0"/>
                    <a:pt x="184" y="0"/>
                  </a:cubicBezTo>
                  <a:cubicBezTo>
                    <a:pt x="43" y="577"/>
                    <a:pt x="43" y="577"/>
                    <a:pt x="43" y="577"/>
                  </a:cubicBezTo>
                  <a:cubicBezTo>
                    <a:pt x="0" y="575"/>
                    <a:pt x="0" y="575"/>
                    <a:pt x="0" y="575"/>
                  </a:cubicBezTo>
                  <a:lnTo>
                    <a:pt x="0" y="571"/>
                  </a:lnTo>
                  <a:close/>
                </a:path>
              </a:pathLst>
            </a:custGeom>
            <a:grpFill/>
            <a:ln w="5" cap="flat">
              <a:solidFill>
                <a:srgbClr val="FFFFFF"/>
              </a:solidFill>
              <a:prstDash val="solid"/>
              <a:miter lim="800000"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4" name="is1ide-Freeform: Shape 12"/>
            <p:cNvSpPr/>
            <p:nvPr/>
          </p:nvSpPr>
          <p:spPr bwMode="auto">
            <a:xfrm>
              <a:off x="4016375" y="4756151"/>
              <a:ext cx="981075" cy="179388"/>
            </a:xfrm>
            <a:custGeom>
              <a:avLst/>
              <a:gdLst>
                <a:gd name="T0" fmla="*/ 480 w 483"/>
                <a:gd name="T1" fmla="*/ 86 h 88"/>
                <a:gd name="T2" fmla="*/ 481 w 483"/>
                <a:gd name="T3" fmla="*/ 88 h 88"/>
                <a:gd name="T4" fmla="*/ 463 w 483"/>
                <a:gd name="T5" fmla="*/ 87 h 88"/>
                <a:gd name="T6" fmla="*/ 419 w 483"/>
                <a:gd name="T7" fmla="*/ 84 h 88"/>
                <a:gd name="T8" fmla="*/ 348 w 483"/>
                <a:gd name="T9" fmla="*/ 75 h 88"/>
                <a:gd name="T10" fmla="*/ 297 w 483"/>
                <a:gd name="T11" fmla="*/ 63 h 88"/>
                <a:gd name="T12" fmla="*/ 252 w 483"/>
                <a:gd name="T13" fmla="*/ 51 h 88"/>
                <a:gd name="T14" fmla="*/ 183 w 483"/>
                <a:gd name="T15" fmla="*/ 43 h 88"/>
                <a:gd name="T16" fmla="*/ 128 w 483"/>
                <a:gd name="T17" fmla="*/ 46 h 88"/>
                <a:gd name="T18" fmla="*/ 88 w 483"/>
                <a:gd name="T19" fmla="*/ 60 h 88"/>
                <a:gd name="T20" fmla="*/ 72 w 483"/>
                <a:gd name="T21" fmla="*/ 82 h 88"/>
                <a:gd name="T22" fmla="*/ 69 w 483"/>
                <a:gd name="T23" fmla="*/ 82 h 88"/>
                <a:gd name="T24" fmla="*/ 0 w 483"/>
                <a:gd name="T25" fmla="*/ 70 h 88"/>
                <a:gd name="T26" fmla="*/ 12 w 483"/>
                <a:gd name="T27" fmla="*/ 55 h 88"/>
                <a:gd name="T28" fmla="*/ 121 w 483"/>
                <a:gd name="T29" fmla="*/ 7 h 88"/>
                <a:gd name="T30" fmla="*/ 313 w 483"/>
                <a:gd name="T31" fmla="*/ 22 h 88"/>
                <a:gd name="T32" fmla="*/ 414 w 483"/>
                <a:gd name="T33" fmla="*/ 50 h 88"/>
                <a:gd name="T34" fmla="*/ 480 w 483"/>
                <a:gd name="T35" fmla="*/ 8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83" h="88">
                  <a:moveTo>
                    <a:pt x="480" y="86"/>
                  </a:moveTo>
                  <a:cubicBezTo>
                    <a:pt x="480" y="86"/>
                    <a:pt x="483" y="88"/>
                    <a:pt x="481" y="88"/>
                  </a:cubicBezTo>
                  <a:cubicBezTo>
                    <a:pt x="480" y="88"/>
                    <a:pt x="463" y="87"/>
                    <a:pt x="463" y="87"/>
                  </a:cubicBezTo>
                  <a:cubicBezTo>
                    <a:pt x="463" y="87"/>
                    <a:pt x="442" y="87"/>
                    <a:pt x="419" y="84"/>
                  </a:cubicBezTo>
                  <a:cubicBezTo>
                    <a:pt x="419" y="84"/>
                    <a:pt x="363" y="79"/>
                    <a:pt x="348" y="75"/>
                  </a:cubicBezTo>
                  <a:cubicBezTo>
                    <a:pt x="333" y="72"/>
                    <a:pt x="323" y="71"/>
                    <a:pt x="297" y="63"/>
                  </a:cubicBezTo>
                  <a:cubicBezTo>
                    <a:pt x="297" y="63"/>
                    <a:pt x="264" y="54"/>
                    <a:pt x="252" y="51"/>
                  </a:cubicBezTo>
                  <a:cubicBezTo>
                    <a:pt x="239" y="49"/>
                    <a:pt x="210" y="44"/>
                    <a:pt x="183" y="43"/>
                  </a:cubicBezTo>
                  <a:cubicBezTo>
                    <a:pt x="183" y="43"/>
                    <a:pt x="155" y="41"/>
                    <a:pt x="128" y="46"/>
                  </a:cubicBezTo>
                  <a:cubicBezTo>
                    <a:pt x="100" y="50"/>
                    <a:pt x="90" y="58"/>
                    <a:pt x="88" y="60"/>
                  </a:cubicBezTo>
                  <a:cubicBezTo>
                    <a:pt x="86" y="61"/>
                    <a:pt x="82" y="66"/>
                    <a:pt x="72" y="82"/>
                  </a:cubicBezTo>
                  <a:cubicBezTo>
                    <a:pt x="72" y="82"/>
                    <a:pt x="71" y="83"/>
                    <a:pt x="69" y="82"/>
                  </a:cubicBezTo>
                  <a:cubicBezTo>
                    <a:pt x="68" y="82"/>
                    <a:pt x="0" y="70"/>
                    <a:pt x="0" y="70"/>
                  </a:cubicBezTo>
                  <a:cubicBezTo>
                    <a:pt x="0" y="70"/>
                    <a:pt x="4" y="62"/>
                    <a:pt x="12" y="55"/>
                  </a:cubicBezTo>
                  <a:cubicBezTo>
                    <a:pt x="19" y="48"/>
                    <a:pt x="87" y="13"/>
                    <a:pt x="121" y="7"/>
                  </a:cubicBezTo>
                  <a:cubicBezTo>
                    <a:pt x="155" y="0"/>
                    <a:pt x="222" y="0"/>
                    <a:pt x="313" y="22"/>
                  </a:cubicBezTo>
                  <a:cubicBezTo>
                    <a:pt x="404" y="44"/>
                    <a:pt x="414" y="50"/>
                    <a:pt x="414" y="50"/>
                  </a:cubicBezTo>
                  <a:lnTo>
                    <a:pt x="480" y="86"/>
                  </a:lnTo>
                  <a:close/>
                </a:path>
              </a:pathLst>
            </a:custGeom>
            <a:grpFill/>
            <a:ln w="5" cap="flat">
              <a:solidFill>
                <a:srgbClr val="FFFFFF"/>
              </a:solidFill>
              <a:prstDash val="solid"/>
              <a:miter lim="800000"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5" name="is1ide-Freeform: Shape 13"/>
            <p:cNvSpPr/>
            <p:nvPr/>
          </p:nvSpPr>
          <p:spPr bwMode="auto">
            <a:xfrm>
              <a:off x="4016375" y="3689351"/>
              <a:ext cx="1149350" cy="1209675"/>
            </a:xfrm>
            <a:custGeom>
              <a:avLst/>
              <a:gdLst>
                <a:gd name="T0" fmla="*/ 3 w 566"/>
                <a:gd name="T1" fmla="*/ 587 h 595"/>
                <a:gd name="T2" fmla="*/ 65 w 566"/>
                <a:gd name="T3" fmla="*/ 511 h 595"/>
                <a:gd name="T4" fmla="*/ 246 w 566"/>
                <a:gd name="T5" fmla="*/ 498 h 595"/>
                <a:gd name="T6" fmla="*/ 355 w 566"/>
                <a:gd name="T7" fmla="*/ 527 h 595"/>
                <a:gd name="T8" fmla="*/ 512 w 566"/>
                <a:gd name="T9" fmla="*/ 0 h 595"/>
                <a:gd name="T10" fmla="*/ 566 w 566"/>
                <a:gd name="T11" fmla="*/ 16 h 595"/>
                <a:gd name="T12" fmla="*/ 412 w 566"/>
                <a:gd name="T13" fmla="*/ 573 h 595"/>
                <a:gd name="T14" fmla="*/ 411 w 566"/>
                <a:gd name="T15" fmla="*/ 574 h 595"/>
                <a:gd name="T16" fmla="*/ 293 w 566"/>
                <a:gd name="T17" fmla="*/ 543 h 595"/>
                <a:gd name="T18" fmla="*/ 114 w 566"/>
                <a:gd name="T19" fmla="*/ 533 h 595"/>
                <a:gd name="T20" fmla="*/ 22 w 566"/>
                <a:gd name="T21" fmla="*/ 574 h 595"/>
                <a:gd name="T22" fmla="*/ 0 w 566"/>
                <a:gd name="T23" fmla="*/ 595 h 595"/>
                <a:gd name="T24" fmla="*/ 3 w 566"/>
                <a:gd name="T25" fmla="*/ 587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6" h="595">
                  <a:moveTo>
                    <a:pt x="3" y="587"/>
                  </a:moveTo>
                  <a:cubicBezTo>
                    <a:pt x="3" y="587"/>
                    <a:pt x="8" y="536"/>
                    <a:pt x="65" y="511"/>
                  </a:cubicBezTo>
                  <a:cubicBezTo>
                    <a:pt x="122" y="486"/>
                    <a:pt x="208" y="491"/>
                    <a:pt x="246" y="498"/>
                  </a:cubicBezTo>
                  <a:cubicBezTo>
                    <a:pt x="283" y="505"/>
                    <a:pt x="309" y="512"/>
                    <a:pt x="355" y="527"/>
                  </a:cubicBezTo>
                  <a:cubicBezTo>
                    <a:pt x="512" y="0"/>
                    <a:pt x="512" y="0"/>
                    <a:pt x="512" y="0"/>
                  </a:cubicBezTo>
                  <a:cubicBezTo>
                    <a:pt x="512" y="0"/>
                    <a:pt x="539" y="3"/>
                    <a:pt x="566" y="16"/>
                  </a:cubicBezTo>
                  <a:cubicBezTo>
                    <a:pt x="412" y="573"/>
                    <a:pt x="412" y="573"/>
                    <a:pt x="412" y="573"/>
                  </a:cubicBezTo>
                  <a:cubicBezTo>
                    <a:pt x="411" y="574"/>
                    <a:pt x="411" y="574"/>
                    <a:pt x="411" y="574"/>
                  </a:cubicBezTo>
                  <a:cubicBezTo>
                    <a:pt x="411" y="574"/>
                    <a:pt x="352" y="555"/>
                    <a:pt x="293" y="543"/>
                  </a:cubicBezTo>
                  <a:cubicBezTo>
                    <a:pt x="233" y="530"/>
                    <a:pt x="162" y="522"/>
                    <a:pt x="114" y="533"/>
                  </a:cubicBezTo>
                  <a:cubicBezTo>
                    <a:pt x="65" y="545"/>
                    <a:pt x="22" y="574"/>
                    <a:pt x="22" y="574"/>
                  </a:cubicBezTo>
                  <a:cubicBezTo>
                    <a:pt x="22" y="574"/>
                    <a:pt x="6" y="581"/>
                    <a:pt x="0" y="595"/>
                  </a:cubicBezTo>
                  <a:lnTo>
                    <a:pt x="3" y="587"/>
                  </a:lnTo>
                  <a:close/>
                </a:path>
              </a:pathLst>
            </a:custGeom>
            <a:grpFill/>
            <a:ln w="5" cap="flat">
              <a:solidFill>
                <a:srgbClr val="FFFFFF"/>
              </a:solidFill>
              <a:prstDash val="solid"/>
              <a:miter lim="800000"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6" name="is1ide-Freeform: Shape 14"/>
            <p:cNvSpPr/>
            <p:nvPr/>
          </p:nvSpPr>
          <p:spPr bwMode="auto">
            <a:xfrm>
              <a:off x="4851400" y="3721101"/>
              <a:ext cx="431800" cy="1212850"/>
            </a:xfrm>
            <a:custGeom>
              <a:avLst/>
              <a:gdLst>
                <a:gd name="T0" fmla="*/ 0 w 213"/>
                <a:gd name="T1" fmla="*/ 558 h 596"/>
                <a:gd name="T2" fmla="*/ 71 w 213"/>
                <a:gd name="T3" fmla="*/ 596 h 596"/>
                <a:gd name="T4" fmla="*/ 72 w 213"/>
                <a:gd name="T5" fmla="*/ 595 h 596"/>
                <a:gd name="T6" fmla="*/ 73 w 213"/>
                <a:gd name="T7" fmla="*/ 591 h 596"/>
                <a:gd name="T8" fmla="*/ 212 w 213"/>
                <a:gd name="T9" fmla="*/ 35 h 596"/>
                <a:gd name="T10" fmla="*/ 211 w 213"/>
                <a:gd name="T11" fmla="*/ 31 h 596"/>
                <a:gd name="T12" fmla="*/ 205 w 213"/>
                <a:gd name="T13" fmla="*/ 28 h 596"/>
                <a:gd name="T14" fmla="*/ 155 w 213"/>
                <a:gd name="T15" fmla="*/ 0 h 596"/>
                <a:gd name="T16" fmla="*/ 0 w 213"/>
                <a:gd name="T17" fmla="*/ 558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3" h="596">
                  <a:moveTo>
                    <a:pt x="0" y="558"/>
                  </a:moveTo>
                  <a:cubicBezTo>
                    <a:pt x="71" y="596"/>
                    <a:pt x="71" y="596"/>
                    <a:pt x="71" y="596"/>
                  </a:cubicBezTo>
                  <a:cubicBezTo>
                    <a:pt x="71" y="596"/>
                    <a:pt x="71" y="596"/>
                    <a:pt x="72" y="595"/>
                  </a:cubicBezTo>
                  <a:cubicBezTo>
                    <a:pt x="72" y="594"/>
                    <a:pt x="73" y="591"/>
                    <a:pt x="73" y="591"/>
                  </a:cubicBezTo>
                  <a:cubicBezTo>
                    <a:pt x="212" y="35"/>
                    <a:pt x="212" y="35"/>
                    <a:pt x="212" y="35"/>
                  </a:cubicBezTo>
                  <a:cubicBezTo>
                    <a:pt x="212" y="35"/>
                    <a:pt x="213" y="32"/>
                    <a:pt x="211" y="31"/>
                  </a:cubicBezTo>
                  <a:cubicBezTo>
                    <a:pt x="209" y="30"/>
                    <a:pt x="205" y="28"/>
                    <a:pt x="205" y="28"/>
                  </a:cubicBezTo>
                  <a:cubicBezTo>
                    <a:pt x="205" y="28"/>
                    <a:pt x="171" y="5"/>
                    <a:pt x="155" y="0"/>
                  </a:cubicBezTo>
                  <a:lnTo>
                    <a:pt x="0" y="558"/>
                  </a:lnTo>
                  <a:close/>
                </a:path>
              </a:pathLst>
            </a:custGeom>
            <a:grpFill/>
            <a:ln w="5" cap="flat">
              <a:solidFill>
                <a:srgbClr val="FFFFFF"/>
              </a:solidFill>
              <a:prstDash val="solid"/>
              <a:miter lim="800000"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7" name="is1ide-Freeform: Shape 15"/>
            <p:cNvSpPr/>
            <p:nvPr/>
          </p:nvSpPr>
          <p:spPr bwMode="auto">
            <a:xfrm>
              <a:off x="4017963" y="3600451"/>
              <a:ext cx="1038225" cy="1295400"/>
            </a:xfrm>
            <a:custGeom>
              <a:avLst/>
              <a:gdLst>
                <a:gd name="T0" fmla="*/ 0 w 511"/>
                <a:gd name="T1" fmla="*/ 637 h 637"/>
                <a:gd name="T2" fmla="*/ 11 w 511"/>
                <a:gd name="T3" fmla="*/ 599 h 637"/>
                <a:gd name="T4" fmla="*/ 198 w 511"/>
                <a:gd name="T5" fmla="*/ 136 h 637"/>
                <a:gd name="T6" fmla="*/ 257 w 511"/>
                <a:gd name="T7" fmla="*/ 40 h 637"/>
                <a:gd name="T8" fmla="*/ 372 w 511"/>
                <a:gd name="T9" fmla="*/ 2 h 637"/>
                <a:gd name="T10" fmla="*/ 449 w 511"/>
                <a:gd name="T11" fmla="*/ 13 h 637"/>
                <a:gd name="T12" fmla="*/ 511 w 511"/>
                <a:gd name="T13" fmla="*/ 44 h 637"/>
                <a:gd name="T14" fmla="*/ 354 w 511"/>
                <a:gd name="T15" fmla="*/ 571 h 637"/>
                <a:gd name="T16" fmla="*/ 256 w 511"/>
                <a:gd name="T17" fmla="*/ 545 h 637"/>
                <a:gd name="T18" fmla="*/ 150 w 511"/>
                <a:gd name="T19" fmla="*/ 537 h 637"/>
                <a:gd name="T20" fmla="*/ 16 w 511"/>
                <a:gd name="T21" fmla="*/ 597 h 637"/>
                <a:gd name="T22" fmla="*/ 2 w 511"/>
                <a:gd name="T23" fmla="*/ 632 h 637"/>
                <a:gd name="T24" fmla="*/ 0 w 511"/>
                <a:gd name="T25" fmla="*/ 637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11" h="637">
                  <a:moveTo>
                    <a:pt x="0" y="637"/>
                  </a:moveTo>
                  <a:cubicBezTo>
                    <a:pt x="0" y="637"/>
                    <a:pt x="4" y="616"/>
                    <a:pt x="11" y="599"/>
                  </a:cubicBezTo>
                  <a:cubicBezTo>
                    <a:pt x="198" y="136"/>
                    <a:pt x="198" y="136"/>
                    <a:pt x="198" y="136"/>
                  </a:cubicBezTo>
                  <a:cubicBezTo>
                    <a:pt x="198" y="136"/>
                    <a:pt x="210" y="76"/>
                    <a:pt x="257" y="40"/>
                  </a:cubicBezTo>
                  <a:cubicBezTo>
                    <a:pt x="304" y="4"/>
                    <a:pt x="369" y="1"/>
                    <a:pt x="372" y="2"/>
                  </a:cubicBezTo>
                  <a:cubicBezTo>
                    <a:pt x="372" y="2"/>
                    <a:pt x="410" y="0"/>
                    <a:pt x="449" y="13"/>
                  </a:cubicBezTo>
                  <a:cubicBezTo>
                    <a:pt x="449" y="13"/>
                    <a:pt x="486" y="26"/>
                    <a:pt x="511" y="44"/>
                  </a:cubicBezTo>
                  <a:cubicBezTo>
                    <a:pt x="354" y="571"/>
                    <a:pt x="354" y="571"/>
                    <a:pt x="354" y="571"/>
                  </a:cubicBezTo>
                  <a:cubicBezTo>
                    <a:pt x="354" y="571"/>
                    <a:pt x="286" y="548"/>
                    <a:pt x="256" y="545"/>
                  </a:cubicBezTo>
                  <a:cubicBezTo>
                    <a:pt x="256" y="545"/>
                    <a:pt x="204" y="534"/>
                    <a:pt x="150" y="537"/>
                  </a:cubicBezTo>
                  <a:cubicBezTo>
                    <a:pt x="95" y="541"/>
                    <a:pt x="40" y="555"/>
                    <a:pt x="16" y="597"/>
                  </a:cubicBezTo>
                  <a:cubicBezTo>
                    <a:pt x="16" y="597"/>
                    <a:pt x="4" y="614"/>
                    <a:pt x="2" y="632"/>
                  </a:cubicBezTo>
                  <a:lnTo>
                    <a:pt x="0" y="637"/>
                  </a:lnTo>
                  <a:close/>
                </a:path>
              </a:pathLst>
            </a:custGeom>
            <a:grpFill/>
            <a:ln w="5" cap="flat">
              <a:solidFill>
                <a:srgbClr val="FFFFFF"/>
              </a:solidFill>
              <a:prstDash val="solid"/>
              <a:miter lim="800000"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8" name="is1ide-Freeform: Shape 16"/>
            <p:cNvSpPr/>
            <p:nvPr/>
          </p:nvSpPr>
          <p:spPr bwMode="auto">
            <a:xfrm>
              <a:off x="3195638" y="3630613"/>
              <a:ext cx="815975" cy="1268413"/>
            </a:xfrm>
            <a:custGeom>
              <a:avLst/>
              <a:gdLst>
                <a:gd name="T0" fmla="*/ 402 w 402"/>
                <a:gd name="T1" fmla="*/ 624 h 624"/>
                <a:gd name="T2" fmla="*/ 386 w 402"/>
                <a:gd name="T3" fmla="*/ 613 h 624"/>
                <a:gd name="T4" fmla="*/ 363 w 402"/>
                <a:gd name="T5" fmla="*/ 599 h 624"/>
                <a:gd name="T6" fmla="*/ 280 w 402"/>
                <a:gd name="T7" fmla="*/ 555 h 624"/>
                <a:gd name="T8" fmla="*/ 188 w 402"/>
                <a:gd name="T9" fmla="*/ 526 h 624"/>
                <a:gd name="T10" fmla="*/ 120 w 402"/>
                <a:gd name="T11" fmla="*/ 508 h 624"/>
                <a:gd name="T12" fmla="*/ 48 w 402"/>
                <a:gd name="T13" fmla="*/ 489 h 624"/>
                <a:gd name="T14" fmla="*/ 2 w 402"/>
                <a:gd name="T15" fmla="*/ 473 h 624"/>
                <a:gd name="T16" fmla="*/ 1 w 402"/>
                <a:gd name="T17" fmla="*/ 470 h 624"/>
                <a:gd name="T18" fmla="*/ 260 w 402"/>
                <a:gd name="T19" fmla="*/ 0 h 624"/>
                <a:gd name="T20" fmla="*/ 273 w 402"/>
                <a:gd name="T21" fmla="*/ 5 h 624"/>
                <a:gd name="T22" fmla="*/ 29 w 402"/>
                <a:gd name="T23" fmla="*/ 453 h 624"/>
                <a:gd name="T24" fmla="*/ 177 w 402"/>
                <a:gd name="T25" fmla="*/ 483 h 624"/>
                <a:gd name="T26" fmla="*/ 384 w 402"/>
                <a:gd name="T27" fmla="*/ 608 h 624"/>
                <a:gd name="T28" fmla="*/ 402 w 402"/>
                <a:gd name="T29" fmla="*/ 62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02" h="624">
                  <a:moveTo>
                    <a:pt x="402" y="624"/>
                  </a:moveTo>
                  <a:cubicBezTo>
                    <a:pt x="386" y="613"/>
                    <a:pt x="386" y="613"/>
                    <a:pt x="386" y="613"/>
                  </a:cubicBezTo>
                  <a:cubicBezTo>
                    <a:pt x="363" y="599"/>
                    <a:pt x="363" y="599"/>
                    <a:pt x="363" y="599"/>
                  </a:cubicBezTo>
                  <a:cubicBezTo>
                    <a:pt x="363" y="599"/>
                    <a:pt x="314" y="567"/>
                    <a:pt x="280" y="555"/>
                  </a:cubicBezTo>
                  <a:cubicBezTo>
                    <a:pt x="280" y="555"/>
                    <a:pt x="224" y="533"/>
                    <a:pt x="188" y="526"/>
                  </a:cubicBezTo>
                  <a:cubicBezTo>
                    <a:pt x="120" y="508"/>
                    <a:pt x="120" y="508"/>
                    <a:pt x="120" y="508"/>
                  </a:cubicBezTo>
                  <a:cubicBezTo>
                    <a:pt x="120" y="508"/>
                    <a:pt x="64" y="493"/>
                    <a:pt x="48" y="489"/>
                  </a:cubicBezTo>
                  <a:cubicBezTo>
                    <a:pt x="48" y="489"/>
                    <a:pt x="19" y="480"/>
                    <a:pt x="2" y="473"/>
                  </a:cubicBezTo>
                  <a:cubicBezTo>
                    <a:pt x="2" y="473"/>
                    <a:pt x="0" y="472"/>
                    <a:pt x="1" y="470"/>
                  </a:cubicBezTo>
                  <a:cubicBezTo>
                    <a:pt x="2" y="468"/>
                    <a:pt x="260" y="0"/>
                    <a:pt x="260" y="0"/>
                  </a:cubicBezTo>
                  <a:cubicBezTo>
                    <a:pt x="273" y="5"/>
                    <a:pt x="273" y="5"/>
                    <a:pt x="273" y="5"/>
                  </a:cubicBezTo>
                  <a:cubicBezTo>
                    <a:pt x="29" y="453"/>
                    <a:pt x="29" y="453"/>
                    <a:pt x="29" y="453"/>
                  </a:cubicBezTo>
                  <a:cubicBezTo>
                    <a:pt x="29" y="453"/>
                    <a:pt x="84" y="445"/>
                    <a:pt x="177" y="483"/>
                  </a:cubicBezTo>
                  <a:cubicBezTo>
                    <a:pt x="266" y="519"/>
                    <a:pt x="325" y="553"/>
                    <a:pt x="384" y="608"/>
                  </a:cubicBezTo>
                  <a:lnTo>
                    <a:pt x="402" y="624"/>
                  </a:lnTo>
                  <a:close/>
                </a:path>
              </a:pathLst>
            </a:custGeom>
            <a:grpFill/>
            <a:ln w="5" cap="flat">
              <a:solidFill>
                <a:srgbClr val="FFFFFF"/>
              </a:solidFill>
              <a:prstDash val="solid"/>
              <a:miter lim="800000"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9" name="is1ide-Freeform: Shape 17"/>
            <p:cNvSpPr/>
            <p:nvPr/>
          </p:nvSpPr>
          <p:spPr bwMode="auto">
            <a:xfrm>
              <a:off x="3254375" y="3589338"/>
              <a:ext cx="757238" cy="1309688"/>
            </a:xfrm>
            <a:custGeom>
              <a:avLst/>
              <a:gdLst>
                <a:gd name="T0" fmla="*/ 45 w 373"/>
                <a:gd name="T1" fmla="*/ 445 h 644"/>
                <a:gd name="T2" fmla="*/ 203 w 373"/>
                <a:gd name="T3" fmla="*/ 495 h 644"/>
                <a:gd name="T4" fmla="*/ 373 w 373"/>
                <a:gd name="T5" fmla="*/ 644 h 644"/>
                <a:gd name="T6" fmla="*/ 270 w 373"/>
                <a:gd name="T7" fmla="*/ 563 h 644"/>
                <a:gd name="T8" fmla="*/ 0 w 373"/>
                <a:gd name="T9" fmla="*/ 473 h 644"/>
                <a:gd name="T10" fmla="*/ 246 w 373"/>
                <a:gd name="T11" fmla="*/ 21 h 644"/>
                <a:gd name="T12" fmla="*/ 259 w 373"/>
                <a:gd name="T13" fmla="*/ 0 h 644"/>
                <a:gd name="T14" fmla="*/ 279 w 373"/>
                <a:gd name="T15" fmla="*/ 1 h 644"/>
                <a:gd name="T16" fmla="*/ 45 w 373"/>
                <a:gd name="T17" fmla="*/ 445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3" h="644">
                  <a:moveTo>
                    <a:pt x="45" y="445"/>
                  </a:moveTo>
                  <a:cubicBezTo>
                    <a:pt x="45" y="445"/>
                    <a:pt x="106" y="443"/>
                    <a:pt x="203" y="495"/>
                  </a:cubicBezTo>
                  <a:cubicBezTo>
                    <a:pt x="300" y="547"/>
                    <a:pt x="373" y="644"/>
                    <a:pt x="373" y="644"/>
                  </a:cubicBezTo>
                  <a:cubicBezTo>
                    <a:pt x="373" y="644"/>
                    <a:pt x="312" y="589"/>
                    <a:pt x="270" y="563"/>
                  </a:cubicBezTo>
                  <a:cubicBezTo>
                    <a:pt x="227" y="536"/>
                    <a:pt x="98" y="472"/>
                    <a:pt x="0" y="473"/>
                  </a:cubicBezTo>
                  <a:cubicBezTo>
                    <a:pt x="246" y="21"/>
                    <a:pt x="246" y="21"/>
                    <a:pt x="246" y="21"/>
                  </a:cubicBezTo>
                  <a:cubicBezTo>
                    <a:pt x="259" y="0"/>
                    <a:pt x="259" y="0"/>
                    <a:pt x="259" y="0"/>
                  </a:cubicBezTo>
                  <a:cubicBezTo>
                    <a:pt x="279" y="1"/>
                    <a:pt x="279" y="1"/>
                    <a:pt x="279" y="1"/>
                  </a:cubicBezTo>
                  <a:lnTo>
                    <a:pt x="45" y="445"/>
                  </a:lnTo>
                  <a:close/>
                </a:path>
              </a:pathLst>
            </a:custGeom>
            <a:grpFill/>
            <a:ln w="5" cap="flat">
              <a:solidFill>
                <a:srgbClr val="FFFFFF"/>
              </a:solidFill>
              <a:prstDash val="solid"/>
              <a:miter lim="800000"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0" name="is1ide-Freeform: Shape 18"/>
            <p:cNvSpPr/>
            <p:nvPr/>
          </p:nvSpPr>
          <p:spPr bwMode="auto">
            <a:xfrm>
              <a:off x="3346450" y="3465514"/>
              <a:ext cx="1073150" cy="1438275"/>
            </a:xfrm>
            <a:custGeom>
              <a:avLst/>
              <a:gdLst>
                <a:gd name="T0" fmla="*/ 331 w 529"/>
                <a:gd name="T1" fmla="*/ 703 h 707"/>
                <a:gd name="T2" fmla="*/ 329 w 529"/>
                <a:gd name="T3" fmla="*/ 707 h 707"/>
                <a:gd name="T4" fmla="*/ 274 w 529"/>
                <a:gd name="T5" fmla="*/ 646 h 707"/>
                <a:gd name="T6" fmla="*/ 134 w 529"/>
                <a:gd name="T7" fmla="*/ 544 h 707"/>
                <a:gd name="T8" fmla="*/ 0 w 529"/>
                <a:gd name="T9" fmla="*/ 506 h 707"/>
                <a:gd name="T10" fmla="*/ 234 w 529"/>
                <a:gd name="T11" fmla="*/ 62 h 707"/>
                <a:gd name="T12" fmla="*/ 263 w 529"/>
                <a:gd name="T13" fmla="*/ 19 h 707"/>
                <a:gd name="T14" fmla="*/ 403 w 529"/>
                <a:gd name="T15" fmla="*/ 49 h 707"/>
                <a:gd name="T16" fmla="*/ 529 w 529"/>
                <a:gd name="T17" fmla="*/ 200 h 707"/>
                <a:gd name="T18" fmla="*/ 345 w 529"/>
                <a:gd name="T19" fmla="*/ 660 h 707"/>
                <a:gd name="T20" fmla="*/ 331 w 529"/>
                <a:gd name="T21" fmla="*/ 703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29" h="707">
                  <a:moveTo>
                    <a:pt x="331" y="703"/>
                  </a:moveTo>
                  <a:cubicBezTo>
                    <a:pt x="329" y="707"/>
                    <a:pt x="329" y="707"/>
                    <a:pt x="329" y="707"/>
                  </a:cubicBezTo>
                  <a:cubicBezTo>
                    <a:pt x="329" y="707"/>
                    <a:pt x="301" y="672"/>
                    <a:pt x="274" y="646"/>
                  </a:cubicBezTo>
                  <a:cubicBezTo>
                    <a:pt x="274" y="646"/>
                    <a:pt x="203" y="571"/>
                    <a:pt x="134" y="544"/>
                  </a:cubicBezTo>
                  <a:cubicBezTo>
                    <a:pt x="134" y="544"/>
                    <a:pt x="54" y="507"/>
                    <a:pt x="0" y="506"/>
                  </a:cubicBezTo>
                  <a:cubicBezTo>
                    <a:pt x="234" y="62"/>
                    <a:pt x="234" y="62"/>
                    <a:pt x="234" y="62"/>
                  </a:cubicBezTo>
                  <a:cubicBezTo>
                    <a:pt x="263" y="19"/>
                    <a:pt x="263" y="19"/>
                    <a:pt x="263" y="19"/>
                  </a:cubicBezTo>
                  <a:cubicBezTo>
                    <a:pt x="263" y="19"/>
                    <a:pt x="330" y="0"/>
                    <a:pt x="403" y="49"/>
                  </a:cubicBezTo>
                  <a:cubicBezTo>
                    <a:pt x="475" y="98"/>
                    <a:pt x="521" y="183"/>
                    <a:pt x="529" y="200"/>
                  </a:cubicBezTo>
                  <a:cubicBezTo>
                    <a:pt x="345" y="660"/>
                    <a:pt x="345" y="660"/>
                    <a:pt x="345" y="660"/>
                  </a:cubicBezTo>
                  <a:cubicBezTo>
                    <a:pt x="345" y="660"/>
                    <a:pt x="330" y="694"/>
                    <a:pt x="331" y="703"/>
                  </a:cubicBezTo>
                  <a:close/>
                </a:path>
              </a:pathLst>
            </a:custGeom>
            <a:grpFill/>
            <a:ln w="5" cap="flat">
              <a:solidFill>
                <a:srgbClr val="FFFFFF"/>
              </a:solidFill>
              <a:prstDash val="solid"/>
              <a:miter lim="800000"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15" name="Group 19"/>
          <p:cNvGrpSpPr/>
          <p:nvPr/>
        </p:nvGrpSpPr>
        <p:grpSpPr>
          <a:xfrm>
            <a:off x="2556510" y="3454400"/>
            <a:ext cx="623570" cy="623570"/>
            <a:chOff x="2787645" y="1944986"/>
            <a:chExt cx="868726" cy="868726"/>
          </a:xfrm>
        </p:grpSpPr>
        <p:sp>
          <p:nvSpPr>
            <p:cNvPr id="100" name="is1ide-Oval 20"/>
            <p:cNvSpPr/>
            <p:nvPr/>
          </p:nvSpPr>
          <p:spPr>
            <a:xfrm>
              <a:off x="2787645" y="1944986"/>
              <a:ext cx="868726" cy="868726"/>
            </a:xfrm>
            <a:prstGeom prst="ellipse">
              <a:avLst/>
            </a:prstGeom>
            <a:solidFill>
              <a:srgbClr val="7A9B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101" name="Group 21"/>
            <p:cNvGrpSpPr/>
            <p:nvPr/>
          </p:nvGrpSpPr>
          <p:grpSpPr>
            <a:xfrm>
              <a:off x="3053387" y="2137662"/>
              <a:ext cx="337212" cy="389764"/>
              <a:chOff x="3339600" y="4181341"/>
              <a:chExt cx="244475" cy="282575"/>
            </a:xfrm>
            <a:solidFill>
              <a:schemeClr val="bg1"/>
            </a:solidFill>
          </p:grpSpPr>
          <p:sp>
            <p:nvSpPr>
              <p:cNvPr id="102" name="is1ide-Rectangle 22"/>
              <p:cNvSpPr/>
              <p:nvPr/>
            </p:nvSpPr>
            <p:spPr bwMode="auto">
              <a:xfrm>
                <a:off x="3476125" y="4236903"/>
                <a:ext cx="41275" cy="2270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03" name="is1ide-Rectangle 23"/>
              <p:cNvSpPr/>
              <p:nvPr/>
            </p:nvSpPr>
            <p:spPr bwMode="auto">
              <a:xfrm>
                <a:off x="3409450" y="4282941"/>
                <a:ext cx="41275" cy="1809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04" name="is1ide-Rectangle 24"/>
              <p:cNvSpPr/>
              <p:nvPr/>
            </p:nvSpPr>
            <p:spPr bwMode="auto">
              <a:xfrm>
                <a:off x="3339600" y="4317866"/>
                <a:ext cx="42863" cy="1460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05" name="is1ide-Rectangle 25"/>
              <p:cNvSpPr/>
              <p:nvPr/>
            </p:nvSpPr>
            <p:spPr bwMode="auto">
              <a:xfrm>
                <a:off x="3542800" y="4181341"/>
                <a:ext cx="41275" cy="2825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6" name="Group 26"/>
          <p:cNvGrpSpPr/>
          <p:nvPr/>
        </p:nvGrpSpPr>
        <p:grpSpPr>
          <a:xfrm>
            <a:off x="2898775" y="2591435"/>
            <a:ext cx="800100" cy="800100"/>
            <a:chOff x="3016435" y="2706520"/>
            <a:chExt cx="868726" cy="868726"/>
          </a:xfrm>
        </p:grpSpPr>
        <p:sp>
          <p:nvSpPr>
            <p:cNvPr id="94" name="is1ide-Oval 27"/>
            <p:cNvSpPr/>
            <p:nvPr/>
          </p:nvSpPr>
          <p:spPr>
            <a:xfrm>
              <a:off x="3016435" y="2706520"/>
              <a:ext cx="868726" cy="868726"/>
            </a:xfrm>
            <a:prstGeom prst="ellipse">
              <a:avLst/>
            </a:prstGeom>
            <a:solidFill>
              <a:srgbClr val="C8DE9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95" name="Group 28"/>
            <p:cNvGrpSpPr/>
            <p:nvPr/>
          </p:nvGrpSpPr>
          <p:grpSpPr>
            <a:xfrm>
              <a:off x="3282198" y="2972526"/>
              <a:ext cx="298555" cy="373195"/>
              <a:chOff x="6751638" y="2265363"/>
              <a:chExt cx="158750" cy="198438"/>
            </a:xfrm>
            <a:solidFill>
              <a:schemeClr val="bg1"/>
            </a:solidFill>
          </p:grpSpPr>
          <p:sp>
            <p:nvSpPr>
              <p:cNvPr id="96" name="is1ide-Freeform: Shape 29"/>
              <p:cNvSpPr/>
              <p:nvPr/>
            </p:nvSpPr>
            <p:spPr bwMode="auto">
              <a:xfrm>
                <a:off x="6751638" y="2349501"/>
                <a:ext cx="158750" cy="65088"/>
              </a:xfrm>
              <a:custGeom>
                <a:avLst/>
                <a:gdLst>
                  <a:gd name="T0" fmla="*/ 49 w 98"/>
                  <a:gd name="T1" fmla="*/ 15 h 40"/>
                  <a:gd name="T2" fmla="*/ 2 w 98"/>
                  <a:gd name="T3" fmla="*/ 0 h 40"/>
                  <a:gd name="T4" fmla="*/ 0 w 98"/>
                  <a:gd name="T5" fmla="*/ 4 h 40"/>
                  <a:gd name="T6" fmla="*/ 0 w 98"/>
                  <a:gd name="T7" fmla="*/ 19 h 40"/>
                  <a:gd name="T8" fmla="*/ 49 w 98"/>
                  <a:gd name="T9" fmla="*/ 40 h 40"/>
                  <a:gd name="T10" fmla="*/ 98 w 98"/>
                  <a:gd name="T11" fmla="*/ 19 h 40"/>
                  <a:gd name="T12" fmla="*/ 98 w 98"/>
                  <a:gd name="T13" fmla="*/ 4 h 40"/>
                  <a:gd name="T14" fmla="*/ 96 w 98"/>
                  <a:gd name="T15" fmla="*/ 0 h 40"/>
                  <a:gd name="T16" fmla="*/ 49 w 98"/>
                  <a:gd name="T17" fmla="*/ 15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40">
                    <a:moveTo>
                      <a:pt x="49" y="15"/>
                    </a:moveTo>
                    <a:cubicBezTo>
                      <a:pt x="26" y="15"/>
                      <a:pt x="7" y="9"/>
                      <a:pt x="2" y="0"/>
                    </a:cubicBezTo>
                    <a:cubicBezTo>
                      <a:pt x="1" y="1"/>
                      <a:pt x="0" y="3"/>
                      <a:pt x="0" y="4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31"/>
                      <a:pt x="22" y="40"/>
                      <a:pt x="49" y="40"/>
                    </a:cubicBezTo>
                    <a:cubicBezTo>
                      <a:pt x="76" y="40"/>
                      <a:pt x="98" y="31"/>
                      <a:pt x="98" y="19"/>
                    </a:cubicBezTo>
                    <a:cubicBezTo>
                      <a:pt x="98" y="4"/>
                      <a:pt x="98" y="4"/>
                      <a:pt x="98" y="4"/>
                    </a:cubicBezTo>
                    <a:cubicBezTo>
                      <a:pt x="98" y="3"/>
                      <a:pt x="97" y="1"/>
                      <a:pt x="96" y="0"/>
                    </a:cubicBezTo>
                    <a:cubicBezTo>
                      <a:pt x="91" y="9"/>
                      <a:pt x="72" y="15"/>
                      <a:pt x="49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97" name="is1ide-Freeform: Shape 30"/>
              <p:cNvSpPr/>
              <p:nvPr/>
            </p:nvSpPr>
            <p:spPr bwMode="auto">
              <a:xfrm>
                <a:off x="6751638" y="2397126"/>
                <a:ext cx="158750" cy="66675"/>
              </a:xfrm>
              <a:custGeom>
                <a:avLst/>
                <a:gdLst>
                  <a:gd name="T0" fmla="*/ 49 w 98"/>
                  <a:gd name="T1" fmla="*/ 16 h 41"/>
                  <a:gd name="T2" fmla="*/ 2 w 98"/>
                  <a:gd name="T3" fmla="*/ 0 h 41"/>
                  <a:gd name="T4" fmla="*/ 0 w 98"/>
                  <a:gd name="T5" fmla="*/ 5 h 41"/>
                  <a:gd name="T6" fmla="*/ 0 w 98"/>
                  <a:gd name="T7" fmla="*/ 20 h 41"/>
                  <a:gd name="T8" fmla="*/ 49 w 98"/>
                  <a:gd name="T9" fmla="*/ 41 h 41"/>
                  <a:gd name="T10" fmla="*/ 98 w 98"/>
                  <a:gd name="T11" fmla="*/ 20 h 41"/>
                  <a:gd name="T12" fmla="*/ 98 w 98"/>
                  <a:gd name="T13" fmla="*/ 5 h 41"/>
                  <a:gd name="T14" fmla="*/ 96 w 98"/>
                  <a:gd name="T15" fmla="*/ 0 h 41"/>
                  <a:gd name="T16" fmla="*/ 49 w 98"/>
                  <a:gd name="T17" fmla="*/ 16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41">
                    <a:moveTo>
                      <a:pt x="49" y="16"/>
                    </a:moveTo>
                    <a:cubicBezTo>
                      <a:pt x="26" y="16"/>
                      <a:pt x="7" y="9"/>
                      <a:pt x="2" y="0"/>
                    </a:cubicBezTo>
                    <a:cubicBezTo>
                      <a:pt x="1" y="2"/>
                      <a:pt x="0" y="3"/>
                      <a:pt x="0" y="5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31"/>
                      <a:pt x="22" y="41"/>
                      <a:pt x="49" y="41"/>
                    </a:cubicBezTo>
                    <a:cubicBezTo>
                      <a:pt x="76" y="41"/>
                      <a:pt x="98" y="31"/>
                      <a:pt x="98" y="20"/>
                    </a:cubicBezTo>
                    <a:cubicBezTo>
                      <a:pt x="98" y="5"/>
                      <a:pt x="98" y="5"/>
                      <a:pt x="98" y="5"/>
                    </a:cubicBezTo>
                    <a:cubicBezTo>
                      <a:pt x="98" y="3"/>
                      <a:pt x="97" y="2"/>
                      <a:pt x="96" y="0"/>
                    </a:cubicBezTo>
                    <a:cubicBezTo>
                      <a:pt x="91" y="9"/>
                      <a:pt x="72" y="16"/>
                      <a:pt x="49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98" name="is1ide-Freeform: Shape 31"/>
              <p:cNvSpPr/>
              <p:nvPr/>
            </p:nvSpPr>
            <p:spPr bwMode="auto">
              <a:xfrm>
                <a:off x="6751638" y="2300288"/>
                <a:ext cx="158750" cy="65088"/>
              </a:xfrm>
              <a:custGeom>
                <a:avLst/>
                <a:gdLst>
                  <a:gd name="T0" fmla="*/ 96 w 98"/>
                  <a:gd name="T1" fmla="*/ 0 h 40"/>
                  <a:gd name="T2" fmla="*/ 49 w 98"/>
                  <a:gd name="T3" fmla="*/ 15 h 40"/>
                  <a:gd name="T4" fmla="*/ 2 w 98"/>
                  <a:gd name="T5" fmla="*/ 0 h 40"/>
                  <a:gd name="T6" fmla="*/ 0 w 98"/>
                  <a:gd name="T7" fmla="*/ 5 h 40"/>
                  <a:gd name="T8" fmla="*/ 0 w 98"/>
                  <a:gd name="T9" fmla="*/ 19 h 40"/>
                  <a:gd name="T10" fmla="*/ 49 w 98"/>
                  <a:gd name="T11" fmla="*/ 40 h 40"/>
                  <a:gd name="T12" fmla="*/ 98 w 98"/>
                  <a:gd name="T13" fmla="*/ 19 h 40"/>
                  <a:gd name="T14" fmla="*/ 98 w 98"/>
                  <a:gd name="T15" fmla="*/ 5 h 40"/>
                  <a:gd name="T16" fmla="*/ 96 w 98"/>
                  <a:gd name="T1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40">
                    <a:moveTo>
                      <a:pt x="96" y="0"/>
                    </a:moveTo>
                    <a:cubicBezTo>
                      <a:pt x="95" y="8"/>
                      <a:pt x="75" y="15"/>
                      <a:pt x="49" y="15"/>
                    </a:cubicBezTo>
                    <a:cubicBezTo>
                      <a:pt x="23" y="15"/>
                      <a:pt x="3" y="8"/>
                      <a:pt x="2" y="0"/>
                    </a:cubicBezTo>
                    <a:cubicBezTo>
                      <a:pt x="1" y="1"/>
                      <a:pt x="0" y="3"/>
                      <a:pt x="0" y="5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31"/>
                      <a:pt x="22" y="40"/>
                      <a:pt x="49" y="40"/>
                    </a:cubicBezTo>
                    <a:cubicBezTo>
                      <a:pt x="76" y="40"/>
                      <a:pt x="98" y="31"/>
                      <a:pt x="98" y="19"/>
                    </a:cubicBezTo>
                    <a:cubicBezTo>
                      <a:pt x="98" y="5"/>
                      <a:pt x="98" y="5"/>
                      <a:pt x="98" y="5"/>
                    </a:cubicBezTo>
                    <a:cubicBezTo>
                      <a:pt x="98" y="3"/>
                      <a:pt x="97" y="1"/>
                      <a:pt x="9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99" name="is1ide-Oval 32"/>
              <p:cNvSpPr/>
              <p:nvPr/>
            </p:nvSpPr>
            <p:spPr bwMode="auto">
              <a:xfrm>
                <a:off x="6754813" y="2265363"/>
                <a:ext cx="152400" cy="508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7" name="Group 33"/>
          <p:cNvGrpSpPr/>
          <p:nvPr/>
        </p:nvGrpSpPr>
        <p:grpSpPr>
          <a:xfrm>
            <a:off x="1732280" y="3228975"/>
            <a:ext cx="661670" cy="661670"/>
            <a:chOff x="1922927" y="2379349"/>
            <a:chExt cx="1166091" cy="1166091"/>
          </a:xfrm>
        </p:grpSpPr>
        <p:sp>
          <p:nvSpPr>
            <p:cNvPr id="92" name="is1ide-Oval 34"/>
            <p:cNvSpPr/>
            <p:nvPr/>
          </p:nvSpPr>
          <p:spPr>
            <a:xfrm>
              <a:off x="1922927" y="2379349"/>
              <a:ext cx="1166091" cy="1166091"/>
            </a:xfrm>
            <a:prstGeom prst="ellipse">
              <a:avLst/>
            </a:prstGeom>
            <a:solidFill>
              <a:srgbClr val="C8DE9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3" name="is1ide-Freeform: Shape 35"/>
            <p:cNvSpPr/>
            <p:nvPr/>
          </p:nvSpPr>
          <p:spPr bwMode="auto">
            <a:xfrm>
              <a:off x="2272216" y="2727044"/>
              <a:ext cx="497144" cy="488343"/>
            </a:xfrm>
            <a:custGeom>
              <a:avLst/>
              <a:gdLst>
                <a:gd name="T0" fmla="*/ 82 w 95"/>
                <a:gd name="T1" fmla="*/ 57 h 93"/>
                <a:gd name="T2" fmla="*/ 95 w 95"/>
                <a:gd name="T3" fmla="*/ 51 h 93"/>
                <a:gd name="T4" fmla="*/ 95 w 95"/>
                <a:gd name="T5" fmla="*/ 41 h 93"/>
                <a:gd name="T6" fmla="*/ 82 w 95"/>
                <a:gd name="T7" fmla="*/ 35 h 93"/>
                <a:gd name="T8" fmla="*/ 80 w 95"/>
                <a:gd name="T9" fmla="*/ 30 h 93"/>
                <a:gd name="T10" fmla="*/ 85 w 95"/>
                <a:gd name="T11" fmla="*/ 17 h 93"/>
                <a:gd name="T12" fmla="*/ 77 w 95"/>
                <a:gd name="T13" fmla="*/ 9 h 93"/>
                <a:gd name="T14" fmla="*/ 64 w 95"/>
                <a:gd name="T15" fmla="*/ 15 h 93"/>
                <a:gd name="T16" fmla="*/ 58 w 95"/>
                <a:gd name="T17" fmla="*/ 12 h 93"/>
                <a:gd name="T18" fmla="*/ 53 w 95"/>
                <a:gd name="T19" fmla="*/ 0 h 93"/>
                <a:gd name="T20" fmla="*/ 42 w 95"/>
                <a:gd name="T21" fmla="*/ 0 h 93"/>
                <a:gd name="T22" fmla="*/ 37 w 95"/>
                <a:gd name="T23" fmla="*/ 12 h 93"/>
                <a:gd name="T24" fmla="*/ 31 w 95"/>
                <a:gd name="T25" fmla="*/ 15 h 93"/>
                <a:gd name="T26" fmla="*/ 18 w 95"/>
                <a:gd name="T27" fmla="*/ 10 h 93"/>
                <a:gd name="T28" fmla="*/ 10 w 95"/>
                <a:gd name="T29" fmla="*/ 17 h 93"/>
                <a:gd name="T30" fmla="*/ 15 w 95"/>
                <a:gd name="T31" fmla="*/ 30 h 93"/>
                <a:gd name="T32" fmla="*/ 13 w 95"/>
                <a:gd name="T33" fmla="*/ 36 h 93"/>
                <a:gd name="T34" fmla="*/ 0 w 95"/>
                <a:gd name="T35" fmla="*/ 41 h 93"/>
                <a:gd name="T36" fmla="*/ 0 w 95"/>
                <a:gd name="T37" fmla="*/ 51 h 93"/>
                <a:gd name="T38" fmla="*/ 13 w 95"/>
                <a:gd name="T39" fmla="*/ 57 h 93"/>
                <a:gd name="T40" fmla="*/ 16 w 95"/>
                <a:gd name="T41" fmla="*/ 62 h 93"/>
                <a:gd name="T42" fmla="*/ 10 w 95"/>
                <a:gd name="T43" fmla="*/ 76 h 93"/>
                <a:gd name="T44" fmla="*/ 18 w 95"/>
                <a:gd name="T45" fmla="*/ 83 h 93"/>
                <a:gd name="T46" fmla="*/ 31 w 95"/>
                <a:gd name="T47" fmla="*/ 77 h 93"/>
                <a:gd name="T48" fmla="*/ 37 w 95"/>
                <a:gd name="T49" fmla="*/ 80 h 93"/>
                <a:gd name="T50" fmla="*/ 43 w 95"/>
                <a:gd name="T51" fmla="*/ 93 h 93"/>
                <a:gd name="T52" fmla="*/ 53 w 95"/>
                <a:gd name="T53" fmla="*/ 93 h 93"/>
                <a:gd name="T54" fmla="*/ 58 w 95"/>
                <a:gd name="T55" fmla="*/ 80 h 93"/>
                <a:gd name="T56" fmla="*/ 64 w 95"/>
                <a:gd name="T57" fmla="*/ 77 h 93"/>
                <a:gd name="T58" fmla="*/ 78 w 95"/>
                <a:gd name="T59" fmla="*/ 82 h 93"/>
                <a:gd name="T60" fmla="*/ 85 w 95"/>
                <a:gd name="T61" fmla="*/ 75 h 93"/>
                <a:gd name="T62" fmla="*/ 80 w 95"/>
                <a:gd name="T63" fmla="*/ 62 h 93"/>
                <a:gd name="T64" fmla="*/ 82 w 95"/>
                <a:gd name="T65" fmla="*/ 57 h 93"/>
                <a:gd name="T66" fmla="*/ 48 w 95"/>
                <a:gd name="T67" fmla="*/ 61 h 93"/>
                <a:gd name="T68" fmla="*/ 32 w 95"/>
                <a:gd name="T69" fmla="*/ 46 h 93"/>
                <a:gd name="T70" fmla="*/ 48 w 95"/>
                <a:gd name="T71" fmla="*/ 31 h 93"/>
                <a:gd name="T72" fmla="*/ 63 w 95"/>
                <a:gd name="T73" fmla="*/ 46 h 93"/>
                <a:gd name="T74" fmla="*/ 48 w 95"/>
                <a:gd name="T75" fmla="*/ 6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5" h="93">
                  <a:moveTo>
                    <a:pt x="82" y="57"/>
                  </a:moveTo>
                  <a:cubicBezTo>
                    <a:pt x="82" y="57"/>
                    <a:pt x="95" y="52"/>
                    <a:pt x="95" y="5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0"/>
                    <a:pt x="82" y="35"/>
                    <a:pt x="82" y="35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80" y="30"/>
                    <a:pt x="85" y="17"/>
                    <a:pt x="85" y="17"/>
                  </a:cubicBezTo>
                  <a:cubicBezTo>
                    <a:pt x="77" y="9"/>
                    <a:pt x="77" y="9"/>
                    <a:pt x="77" y="9"/>
                  </a:cubicBezTo>
                  <a:cubicBezTo>
                    <a:pt x="77" y="9"/>
                    <a:pt x="64" y="15"/>
                    <a:pt x="64" y="15"/>
                  </a:cubicBezTo>
                  <a:cubicBezTo>
                    <a:pt x="58" y="12"/>
                    <a:pt x="58" y="12"/>
                    <a:pt x="58" y="12"/>
                  </a:cubicBezTo>
                  <a:cubicBezTo>
                    <a:pt x="58" y="12"/>
                    <a:pt x="53" y="0"/>
                    <a:pt x="53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1" y="0"/>
                    <a:pt x="37" y="12"/>
                    <a:pt x="37" y="12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1" y="15"/>
                    <a:pt x="18" y="9"/>
                    <a:pt x="18" y="10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8"/>
                    <a:pt x="15" y="30"/>
                    <a:pt x="15" y="30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13" y="36"/>
                    <a:pt x="0" y="41"/>
                    <a:pt x="0" y="4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2"/>
                    <a:pt x="13" y="57"/>
                    <a:pt x="13" y="5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16" y="62"/>
                    <a:pt x="10" y="75"/>
                    <a:pt x="10" y="76"/>
                  </a:cubicBezTo>
                  <a:cubicBezTo>
                    <a:pt x="18" y="83"/>
                    <a:pt x="18" y="83"/>
                    <a:pt x="18" y="83"/>
                  </a:cubicBezTo>
                  <a:cubicBezTo>
                    <a:pt x="18" y="83"/>
                    <a:pt x="31" y="77"/>
                    <a:pt x="31" y="77"/>
                  </a:cubicBezTo>
                  <a:cubicBezTo>
                    <a:pt x="37" y="80"/>
                    <a:pt x="37" y="80"/>
                    <a:pt x="37" y="80"/>
                  </a:cubicBezTo>
                  <a:cubicBezTo>
                    <a:pt x="37" y="80"/>
                    <a:pt x="42" y="93"/>
                    <a:pt x="43" y="93"/>
                  </a:cubicBezTo>
                  <a:cubicBezTo>
                    <a:pt x="53" y="93"/>
                    <a:pt x="53" y="93"/>
                    <a:pt x="53" y="93"/>
                  </a:cubicBezTo>
                  <a:cubicBezTo>
                    <a:pt x="54" y="93"/>
                    <a:pt x="58" y="80"/>
                    <a:pt x="58" y="80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4" y="77"/>
                    <a:pt x="77" y="83"/>
                    <a:pt x="78" y="82"/>
                  </a:cubicBezTo>
                  <a:cubicBezTo>
                    <a:pt x="85" y="75"/>
                    <a:pt x="85" y="75"/>
                    <a:pt x="85" y="75"/>
                  </a:cubicBezTo>
                  <a:cubicBezTo>
                    <a:pt x="85" y="75"/>
                    <a:pt x="80" y="62"/>
                    <a:pt x="80" y="62"/>
                  </a:cubicBezTo>
                  <a:lnTo>
                    <a:pt x="82" y="57"/>
                  </a:lnTo>
                  <a:close/>
                  <a:moveTo>
                    <a:pt x="48" y="61"/>
                  </a:moveTo>
                  <a:cubicBezTo>
                    <a:pt x="39" y="61"/>
                    <a:pt x="32" y="54"/>
                    <a:pt x="32" y="46"/>
                  </a:cubicBezTo>
                  <a:cubicBezTo>
                    <a:pt x="32" y="38"/>
                    <a:pt x="39" y="31"/>
                    <a:pt x="48" y="31"/>
                  </a:cubicBezTo>
                  <a:cubicBezTo>
                    <a:pt x="56" y="31"/>
                    <a:pt x="63" y="38"/>
                    <a:pt x="63" y="46"/>
                  </a:cubicBezTo>
                  <a:cubicBezTo>
                    <a:pt x="63" y="54"/>
                    <a:pt x="56" y="61"/>
                    <a:pt x="48" y="6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18" name="Group 36"/>
          <p:cNvGrpSpPr/>
          <p:nvPr/>
        </p:nvGrpSpPr>
        <p:grpSpPr>
          <a:xfrm>
            <a:off x="3498215" y="2225675"/>
            <a:ext cx="701675" cy="701675"/>
            <a:chOff x="3490672" y="1886499"/>
            <a:chExt cx="1107166" cy="1107166"/>
          </a:xfrm>
        </p:grpSpPr>
        <p:sp>
          <p:nvSpPr>
            <p:cNvPr id="88" name="is1ide-Oval 37"/>
            <p:cNvSpPr/>
            <p:nvPr/>
          </p:nvSpPr>
          <p:spPr>
            <a:xfrm>
              <a:off x="3490672" y="1886499"/>
              <a:ext cx="1107166" cy="1107166"/>
            </a:xfrm>
            <a:prstGeom prst="ellipse">
              <a:avLst/>
            </a:prstGeom>
            <a:solidFill>
              <a:srgbClr val="7A9B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89" name="Group 38"/>
            <p:cNvGrpSpPr/>
            <p:nvPr/>
          </p:nvGrpSpPr>
          <p:grpSpPr>
            <a:xfrm>
              <a:off x="3915462" y="2208931"/>
              <a:ext cx="327735" cy="494810"/>
              <a:chOff x="549275" y="4406901"/>
              <a:chExt cx="161926" cy="244475"/>
            </a:xfrm>
            <a:solidFill>
              <a:schemeClr val="bg1"/>
            </a:solidFill>
          </p:grpSpPr>
          <p:sp>
            <p:nvSpPr>
              <p:cNvPr id="90" name="is1ide-Freeform: Shape 39"/>
              <p:cNvSpPr/>
              <p:nvPr/>
            </p:nvSpPr>
            <p:spPr bwMode="auto">
              <a:xfrm>
                <a:off x="549275" y="4406901"/>
                <a:ext cx="138113" cy="244475"/>
              </a:xfrm>
              <a:custGeom>
                <a:avLst/>
                <a:gdLst>
                  <a:gd name="T0" fmla="*/ 66 w 73"/>
                  <a:gd name="T1" fmla="*/ 105 h 129"/>
                  <a:gd name="T2" fmla="*/ 7 w 73"/>
                  <a:gd name="T3" fmla="*/ 105 h 129"/>
                  <a:gd name="T4" fmla="*/ 7 w 73"/>
                  <a:gd name="T5" fmla="*/ 16 h 129"/>
                  <a:gd name="T6" fmla="*/ 66 w 73"/>
                  <a:gd name="T7" fmla="*/ 16 h 129"/>
                  <a:gd name="T8" fmla="*/ 66 w 73"/>
                  <a:gd name="T9" fmla="*/ 35 h 129"/>
                  <a:gd name="T10" fmla="*/ 73 w 73"/>
                  <a:gd name="T11" fmla="*/ 35 h 129"/>
                  <a:gd name="T12" fmla="*/ 73 w 73"/>
                  <a:gd name="T13" fmla="*/ 10 h 129"/>
                  <a:gd name="T14" fmla="*/ 63 w 73"/>
                  <a:gd name="T15" fmla="*/ 0 h 129"/>
                  <a:gd name="T16" fmla="*/ 9 w 73"/>
                  <a:gd name="T17" fmla="*/ 0 h 129"/>
                  <a:gd name="T18" fmla="*/ 0 w 73"/>
                  <a:gd name="T19" fmla="*/ 10 h 129"/>
                  <a:gd name="T20" fmla="*/ 0 w 73"/>
                  <a:gd name="T21" fmla="*/ 120 h 129"/>
                  <a:gd name="T22" fmla="*/ 9 w 73"/>
                  <a:gd name="T23" fmla="*/ 129 h 129"/>
                  <a:gd name="T24" fmla="*/ 63 w 73"/>
                  <a:gd name="T25" fmla="*/ 129 h 129"/>
                  <a:gd name="T26" fmla="*/ 73 w 73"/>
                  <a:gd name="T27" fmla="*/ 120 h 129"/>
                  <a:gd name="T28" fmla="*/ 73 w 73"/>
                  <a:gd name="T29" fmla="*/ 79 h 129"/>
                  <a:gd name="T30" fmla="*/ 66 w 73"/>
                  <a:gd name="T31" fmla="*/ 79 h 129"/>
                  <a:gd name="T32" fmla="*/ 66 w 73"/>
                  <a:gd name="T33" fmla="*/ 105 h 129"/>
                  <a:gd name="T34" fmla="*/ 57 w 73"/>
                  <a:gd name="T35" fmla="*/ 6 h 129"/>
                  <a:gd name="T36" fmla="*/ 60 w 73"/>
                  <a:gd name="T37" fmla="*/ 9 h 129"/>
                  <a:gd name="T38" fmla="*/ 57 w 73"/>
                  <a:gd name="T39" fmla="*/ 11 h 129"/>
                  <a:gd name="T40" fmla="*/ 55 w 73"/>
                  <a:gd name="T41" fmla="*/ 9 h 129"/>
                  <a:gd name="T42" fmla="*/ 57 w 73"/>
                  <a:gd name="T43" fmla="*/ 6 h 129"/>
                  <a:gd name="T44" fmla="*/ 24 w 73"/>
                  <a:gd name="T45" fmla="*/ 7 h 129"/>
                  <a:gd name="T46" fmla="*/ 49 w 73"/>
                  <a:gd name="T47" fmla="*/ 7 h 129"/>
                  <a:gd name="T48" fmla="*/ 49 w 73"/>
                  <a:gd name="T49" fmla="*/ 10 h 129"/>
                  <a:gd name="T50" fmla="*/ 24 w 73"/>
                  <a:gd name="T51" fmla="*/ 10 h 129"/>
                  <a:gd name="T52" fmla="*/ 24 w 73"/>
                  <a:gd name="T53" fmla="*/ 7 h 129"/>
                  <a:gd name="T54" fmla="*/ 48 w 73"/>
                  <a:gd name="T55" fmla="*/ 119 h 129"/>
                  <a:gd name="T56" fmla="*/ 25 w 73"/>
                  <a:gd name="T57" fmla="*/ 119 h 129"/>
                  <a:gd name="T58" fmla="*/ 25 w 73"/>
                  <a:gd name="T59" fmla="*/ 112 h 129"/>
                  <a:gd name="T60" fmla="*/ 48 w 73"/>
                  <a:gd name="T61" fmla="*/ 112 h 129"/>
                  <a:gd name="T62" fmla="*/ 48 w 73"/>
                  <a:gd name="T63" fmla="*/ 119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73" h="129">
                    <a:moveTo>
                      <a:pt x="66" y="105"/>
                    </a:moveTo>
                    <a:cubicBezTo>
                      <a:pt x="7" y="105"/>
                      <a:pt x="7" y="105"/>
                      <a:pt x="7" y="105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66" y="16"/>
                      <a:pt x="66" y="16"/>
                      <a:pt x="66" y="16"/>
                    </a:cubicBezTo>
                    <a:cubicBezTo>
                      <a:pt x="66" y="35"/>
                      <a:pt x="66" y="35"/>
                      <a:pt x="66" y="35"/>
                    </a:cubicBezTo>
                    <a:cubicBezTo>
                      <a:pt x="73" y="35"/>
                      <a:pt x="73" y="35"/>
                      <a:pt x="73" y="35"/>
                    </a:cubicBezTo>
                    <a:cubicBezTo>
                      <a:pt x="73" y="10"/>
                      <a:pt x="73" y="10"/>
                      <a:pt x="73" y="10"/>
                    </a:cubicBezTo>
                    <a:cubicBezTo>
                      <a:pt x="73" y="5"/>
                      <a:pt x="68" y="0"/>
                      <a:pt x="63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5"/>
                      <a:pt x="0" y="10"/>
                    </a:cubicBezTo>
                    <a:cubicBezTo>
                      <a:pt x="0" y="120"/>
                      <a:pt x="0" y="120"/>
                      <a:pt x="0" y="120"/>
                    </a:cubicBezTo>
                    <a:cubicBezTo>
                      <a:pt x="0" y="125"/>
                      <a:pt x="4" y="129"/>
                      <a:pt x="9" y="129"/>
                    </a:cubicBezTo>
                    <a:cubicBezTo>
                      <a:pt x="63" y="129"/>
                      <a:pt x="63" y="129"/>
                      <a:pt x="63" y="129"/>
                    </a:cubicBezTo>
                    <a:cubicBezTo>
                      <a:pt x="68" y="129"/>
                      <a:pt x="73" y="125"/>
                      <a:pt x="73" y="120"/>
                    </a:cubicBezTo>
                    <a:cubicBezTo>
                      <a:pt x="73" y="79"/>
                      <a:pt x="73" y="79"/>
                      <a:pt x="73" y="79"/>
                    </a:cubicBezTo>
                    <a:cubicBezTo>
                      <a:pt x="66" y="79"/>
                      <a:pt x="66" y="79"/>
                      <a:pt x="66" y="79"/>
                    </a:cubicBezTo>
                    <a:lnTo>
                      <a:pt x="66" y="105"/>
                    </a:lnTo>
                    <a:close/>
                    <a:moveTo>
                      <a:pt x="57" y="6"/>
                    </a:moveTo>
                    <a:cubicBezTo>
                      <a:pt x="58" y="6"/>
                      <a:pt x="60" y="7"/>
                      <a:pt x="60" y="9"/>
                    </a:cubicBezTo>
                    <a:cubicBezTo>
                      <a:pt x="60" y="10"/>
                      <a:pt x="58" y="11"/>
                      <a:pt x="57" y="11"/>
                    </a:cubicBezTo>
                    <a:cubicBezTo>
                      <a:pt x="56" y="11"/>
                      <a:pt x="55" y="10"/>
                      <a:pt x="55" y="9"/>
                    </a:cubicBezTo>
                    <a:cubicBezTo>
                      <a:pt x="55" y="7"/>
                      <a:pt x="56" y="6"/>
                      <a:pt x="57" y="6"/>
                    </a:cubicBezTo>
                    <a:close/>
                    <a:moveTo>
                      <a:pt x="24" y="7"/>
                    </a:moveTo>
                    <a:cubicBezTo>
                      <a:pt x="49" y="7"/>
                      <a:pt x="49" y="7"/>
                      <a:pt x="49" y="7"/>
                    </a:cubicBezTo>
                    <a:cubicBezTo>
                      <a:pt x="49" y="10"/>
                      <a:pt x="49" y="10"/>
                      <a:pt x="49" y="10"/>
                    </a:cubicBezTo>
                    <a:cubicBezTo>
                      <a:pt x="24" y="10"/>
                      <a:pt x="24" y="10"/>
                      <a:pt x="24" y="10"/>
                    </a:cubicBezTo>
                    <a:lnTo>
                      <a:pt x="24" y="7"/>
                    </a:lnTo>
                    <a:close/>
                    <a:moveTo>
                      <a:pt x="48" y="119"/>
                    </a:moveTo>
                    <a:cubicBezTo>
                      <a:pt x="25" y="119"/>
                      <a:pt x="25" y="119"/>
                      <a:pt x="25" y="119"/>
                    </a:cubicBezTo>
                    <a:cubicBezTo>
                      <a:pt x="25" y="112"/>
                      <a:pt x="25" y="112"/>
                      <a:pt x="25" y="112"/>
                    </a:cubicBezTo>
                    <a:cubicBezTo>
                      <a:pt x="48" y="112"/>
                      <a:pt x="48" y="112"/>
                      <a:pt x="48" y="112"/>
                    </a:cubicBezTo>
                    <a:lnTo>
                      <a:pt x="48" y="1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91" name="is1ide-Freeform: Shape 40"/>
              <p:cNvSpPr/>
              <p:nvPr/>
            </p:nvSpPr>
            <p:spPr bwMode="auto">
              <a:xfrm>
                <a:off x="608013" y="4478338"/>
                <a:ext cx="103188" cy="98425"/>
              </a:xfrm>
              <a:custGeom>
                <a:avLst/>
                <a:gdLst>
                  <a:gd name="T0" fmla="*/ 0 w 65"/>
                  <a:gd name="T1" fmla="*/ 44 h 62"/>
                  <a:gd name="T2" fmla="*/ 8 w 65"/>
                  <a:gd name="T3" fmla="*/ 44 h 62"/>
                  <a:gd name="T4" fmla="*/ 0 w 65"/>
                  <a:gd name="T5" fmla="*/ 62 h 62"/>
                  <a:gd name="T6" fmla="*/ 22 w 65"/>
                  <a:gd name="T7" fmla="*/ 44 h 62"/>
                  <a:gd name="T8" fmla="*/ 65 w 65"/>
                  <a:gd name="T9" fmla="*/ 44 h 62"/>
                  <a:gd name="T10" fmla="*/ 65 w 65"/>
                  <a:gd name="T11" fmla="*/ 0 h 62"/>
                  <a:gd name="T12" fmla="*/ 0 w 65"/>
                  <a:gd name="T13" fmla="*/ 0 h 62"/>
                  <a:gd name="T14" fmla="*/ 0 w 65"/>
                  <a:gd name="T15" fmla="*/ 44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5" h="62">
                    <a:moveTo>
                      <a:pt x="0" y="44"/>
                    </a:moveTo>
                    <a:lnTo>
                      <a:pt x="8" y="44"/>
                    </a:lnTo>
                    <a:lnTo>
                      <a:pt x="0" y="62"/>
                    </a:lnTo>
                    <a:lnTo>
                      <a:pt x="22" y="44"/>
                    </a:lnTo>
                    <a:lnTo>
                      <a:pt x="65" y="44"/>
                    </a:lnTo>
                    <a:lnTo>
                      <a:pt x="65" y="0"/>
                    </a:lnTo>
                    <a:lnTo>
                      <a:pt x="0" y="0"/>
                    </a:lnTo>
                    <a:lnTo>
                      <a:pt x="0" y="4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9" name="Group 41"/>
          <p:cNvGrpSpPr/>
          <p:nvPr/>
        </p:nvGrpSpPr>
        <p:grpSpPr>
          <a:xfrm>
            <a:off x="1502410" y="2379345"/>
            <a:ext cx="706120" cy="706120"/>
            <a:chOff x="1355298" y="2994194"/>
            <a:chExt cx="766716" cy="766716"/>
          </a:xfrm>
        </p:grpSpPr>
        <p:sp>
          <p:nvSpPr>
            <p:cNvPr id="86" name="íṩľíḍè-Oval 42"/>
            <p:cNvSpPr/>
            <p:nvPr/>
          </p:nvSpPr>
          <p:spPr>
            <a:xfrm>
              <a:off x="1355298" y="2994194"/>
              <a:ext cx="766716" cy="766716"/>
            </a:xfrm>
            <a:prstGeom prst="ellipse">
              <a:avLst/>
            </a:prstGeom>
            <a:solidFill>
              <a:srgbClr val="7A9B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7" name="íṩľíḍè-Freeform: Shape 43"/>
            <p:cNvSpPr/>
            <p:nvPr/>
          </p:nvSpPr>
          <p:spPr bwMode="auto">
            <a:xfrm>
              <a:off x="1508928" y="3215387"/>
              <a:ext cx="459454" cy="312820"/>
            </a:xfrm>
            <a:custGeom>
              <a:avLst/>
              <a:gdLst>
                <a:gd name="T0" fmla="*/ 135 w 157"/>
                <a:gd name="T1" fmla="*/ 47 h 107"/>
                <a:gd name="T2" fmla="*/ 137 w 157"/>
                <a:gd name="T3" fmla="*/ 37 h 107"/>
                <a:gd name="T4" fmla="*/ 100 w 157"/>
                <a:gd name="T5" fmla="*/ 0 h 107"/>
                <a:gd name="T6" fmla="*/ 73 w 157"/>
                <a:gd name="T7" fmla="*/ 18 h 107"/>
                <a:gd name="T8" fmla="*/ 46 w 157"/>
                <a:gd name="T9" fmla="*/ 8 h 107"/>
                <a:gd name="T10" fmla="*/ 20 w 157"/>
                <a:gd name="T11" fmla="*/ 40 h 107"/>
                <a:gd name="T12" fmla="*/ 21 w 157"/>
                <a:gd name="T13" fmla="*/ 47 h 107"/>
                <a:gd name="T14" fmla="*/ 0 w 157"/>
                <a:gd name="T15" fmla="*/ 76 h 107"/>
                <a:gd name="T16" fmla="*/ 31 w 157"/>
                <a:gd name="T17" fmla="*/ 107 h 107"/>
                <a:gd name="T18" fmla="*/ 126 w 157"/>
                <a:gd name="T19" fmla="*/ 107 h 107"/>
                <a:gd name="T20" fmla="*/ 157 w 157"/>
                <a:gd name="T21" fmla="*/ 76 h 107"/>
                <a:gd name="T22" fmla="*/ 135 w 157"/>
                <a:gd name="T23" fmla="*/ 47 h 107"/>
                <a:gd name="T24" fmla="*/ 120 w 157"/>
                <a:gd name="T25" fmla="*/ 101 h 107"/>
                <a:gd name="T26" fmla="*/ 79 w 157"/>
                <a:gd name="T27" fmla="*/ 101 h 107"/>
                <a:gd name="T28" fmla="*/ 104 w 157"/>
                <a:gd name="T29" fmla="*/ 76 h 107"/>
                <a:gd name="T30" fmla="*/ 103 w 157"/>
                <a:gd name="T31" fmla="*/ 73 h 107"/>
                <a:gd name="T32" fmla="*/ 92 w 157"/>
                <a:gd name="T33" fmla="*/ 73 h 107"/>
                <a:gd name="T34" fmla="*/ 92 w 157"/>
                <a:gd name="T35" fmla="*/ 68 h 107"/>
                <a:gd name="T36" fmla="*/ 92 w 157"/>
                <a:gd name="T37" fmla="*/ 37 h 107"/>
                <a:gd name="T38" fmla="*/ 90 w 157"/>
                <a:gd name="T39" fmla="*/ 36 h 107"/>
                <a:gd name="T40" fmla="*/ 64 w 157"/>
                <a:gd name="T41" fmla="*/ 36 h 107"/>
                <a:gd name="T42" fmla="*/ 62 w 157"/>
                <a:gd name="T43" fmla="*/ 38 h 107"/>
                <a:gd name="T44" fmla="*/ 62 w 157"/>
                <a:gd name="T45" fmla="*/ 68 h 107"/>
                <a:gd name="T46" fmla="*/ 62 w 157"/>
                <a:gd name="T47" fmla="*/ 73 h 107"/>
                <a:gd name="T48" fmla="*/ 51 w 157"/>
                <a:gd name="T49" fmla="*/ 73 h 107"/>
                <a:gd name="T50" fmla="*/ 51 w 157"/>
                <a:gd name="T51" fmla="*/ 76 h 107"/>
                <a:gd name="T52" fmla="*/ 76 w 157"/>
                <a:gd name="T53" fmla="*/ 101 h 107"/>
                <a:gd name="T54" fmla="*/ 38 w 157"/>
                <a:gd name="T55" fmla="*/ 101 h 107"/>
                <a:gd name="T56" fmla="*/ 11 w 157"/>
                <a:gd name="T57" fmla="*/ 75 h 107"/>
                <a:gd name="T58" fmla="*/ 29 w 157"/>
                <a:gd name="T59" fmla="*/ 50 h 107"/>
                <a:gd name="T60" fmla="*/ 28 w 157"/>
                <a:gd name="T61" fmla="*/ 44 h 107"/>
                <a:gd name="T62" fmla="*/ 51 w 157"/>
                <a:gd name="T63" fmla="*/ 17 h 107"/>
                <a:gd name="T64" fmla="*/ 75 w 157"/>
                <a:gd name="T65" fmla="*/ 30 h 107"/>
                <a:gd name="T66" fmla="*/ 98 w 157"/>
                <a:gd name="T67" fmla="*/ 11 h 107"/>
                <a:gd name="T68" fmla="*/ 128 w 157"/>
                <a:gd name="T69" fmla="*/ 42 h 107"/>
                <a:gd name="T70" fmla="*/ 127 w 157"/>
                <a:gd name="T71" fmla="*/ 50 h 107"/>
                <a:gd name="T72" fmla="*/ 147 w 157"/>
                <a:gd name="T73" fmla="*/ 75 h 107"/>
                <a:gd name="T74" fmla="*/ 120 w 157"/>
                <a:gd name="T75" fmla="*/ 101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7" h="107">
                  <a:moveTo>
                    <a:pt x="135" y="47"/>
                  </a:moveTo>
                  <a:cubicBezTo>
                    <a:pt x="136" y="44"/>
                    <a:pt x="137" y="40"/>
                    <a:pt x="137" y="37"/>
                  </a:cubicBezTo>
                  <a:cubicBezTo>
                    <a:pt x="137" y="17"/>
                    <a:pt x="120" y="0"/>
                    <a:pt x="100" y="0"/>
                  </a:cubicBezTo>
                  <a:cubicBezTo>
                    <a:pt x="76" y="0"/>
                    <a:pt x="73" y="18"/>
                    <a:pt x="73" y="18"/>
                  </a:cubicBezTo>
                  <a:cubicBezTo>
                    <a:pt x="73" y="18"/>
                    <a:pt x="63" y="6"/>
                    <a:pt x="46" y="8"/>
                  </a:cubicBezTo>
                  <a:cubicBezTo>
                    <a:pt x="30" y="11"/>
                    <a:pt x="20" y="25"/>
                    <a:pt x="20" y="40"/>
                  </a:cubicBezTo>
                  <a:cubicBezTo>
                    <a:pt x="20" y="42"/>
                    <a:pt x="20" y="45"/>
                    <a:pt x="21" y="47"/>
                  </a:cubicBezTo>
                  <a:cubicBezTo>
                    <a:pt x="9" y="51"/>
                    <a:pt x="0" y="63"/>
                    <a:pt x="0" y="76"/>
                  </a:cubicBezTo>
                  <a:cubicBezTo>
                    <a:pt x="0" y="93"/>
                    <a:pt x="14" y="107"/>
                    <a:pt x="31" y="107"/>
                  </a:cubicBezTo>
                  <a:cubicBezTo>
                    <a:pt x="126" y="107"/>
                    <a:pt x="126" y="107"/>
                    <a:pt x="126" y="107"/>
                  </a:cubicBezTo>
                  <a:cubicBezTo>
                    <a:pt x="143" y="107"/>
                    <a:pt x="157" y="93"/>
                    <a:pt x="157" y="76"/>
                  </a:cubicBezTo>
                  <a:cubicBezTo>
                    <a:pt x="157" y="62"/>
                    <a:pt x="148" y="51"/>
                    <a:pt x="135" y="47"/>
                  </a:cubicBezTo>
                  <a:close/>
                  <a:moveTo>
                    <a:pt x="120" y="101"/>
                  </a:moveTo>
                  <a:cubicBezTo>
                    <a:pt x="79" y="101"/>
                    <a:pt x="79" y="101"/>
                    <a:pt x="79" y="101"/>
                  </a:cubicBezTo>
                  <a:cubicBezTo>
                    <a:pt x="82" y="97"/>
                    <a:pt x="104" y="76"/>
                    <a:pt x="104" y="76"/>
                  </a:cubicBezTo>
                  <a:cubicBezTo>
                    <a:pt x="104" y="76"/>
                    <a:pt x="107" y="73"/>
                    <a:pt x="103" y="73"/>
                  </a:cubicBezTo>
                  <a:cubicBezTo>
                    <a:pt x="99" y="73"/>
                    <a:pt x="92" y="73"/>
                    <a:pt x="92" y="73"/>
                  </a:cubicBezTo>
                  <a:cubicBezTo>
                    <a:pt x="92" y="73"/>
                    <a:pt x="92" y="71"/>
                    <a:pt x="92" y="68"/>
                  </a:cubicBezTo>
                  <a:cubicBezTo>
                    <a:pt x="92" y="60"/>
                    <a:pt x="92" y="44"/>
                    <a:pt x="92" y="37"/>
                  </a:cubicBezTo>
                  <a:cubicBezTo>
                    <a:pt x="92" y="37"/>
                    <a:pt x="92" y="36"/>
                    <a:pt x="90" y="36"/>
                  </a:cubicBezTo>
                  <a:cubicBezTo>
                    <a:pt x="88" y="36"/>
                    <a:pt x="67" y="36"/>
                    <a:pt x="64" y="36"/>
                  </a:cubicBezTo>
                  <a:cubicBezTo>
                    <a:pt x="62" y="36"/>
                    <a:pt x="62" y="38"/>
                    <a:pt x="62" y="38"/>
                  </a:cubicBezTo>
                  <a:cubicBezTo>
                    <a:pt x="62" y="44"/>
                    <a:pt x="62" y="60"/>
                    <a:pt x="62" y="68"/>
                  </a:cubicBezTo>
                  <a:cubicBezTo>
                    <a:pt x="62" y="71"/>
                    <a:pt x="62" y="73"/>
                    <a:pt x="62" y="73"/>
                  </a:cubicBezTo>
                  <a:cubicBezTo>
                    <a:pt x="62" y="73"/>
                    <a:pt x="54" y="73"/>
                    <a:pt x="51" y="73"/>
                  </a:cubicBezTo>
                  <a:cubicBezTo>
                    <a:pt x="48" y="73"/>
                    <a:pt x="51" y="76"/>
                    <a:pt x="51" y="76"/>
                  </a:cubicBezTo>
                  <a:cubicBezTo>
                    <a:pt x="76" y="101"/>
                    <a:pt x="76" y="101"/>
                    <a:pt x="76" y="101"/>
                  </a:cubicBezTo>
                  <a:cubicBezTo>
                    <a:pt x="38" y="101"/>
                    <a:pt x="38" y="101"/>
                    <a:pt x="38" y="101"/>
                  </a:cubicBezTo>
                  <a:cubicBezTo>
                    <a:pt x="23" y="101"/>
                    <a:pt x="11" y="89"/>
                    <a:pt x="11" y="75"/>
                  </a:cubicBezTo>
                  <a:cubicBezTo>
                    <a:pt x="11" y="63"/>
                    <a:pt x="19" y="54"/>
                    <a:pt x="29" y="50"/>
                  </a:cubicBezTo>
                  <a:cubicBezTo>
                    <a:pt x="28" y="48"/>
                    <a:pt x="28" y="46"/>
                    <a:pt x="28" y="44"/>
                  </a:cubicBezTo>
                  <a:cubicBezTo>
                    <a:pt x="28" y="32"/>
                    <a:pt x="37" y="20"/>
                    <a:pt x="51" y="17"/>
                  </a:cubicBezTo>
                  <a:cubicBezTo>
                    <a:pt x="66" y="16"/>
                    <a:pt x="75" y="30"/>
                    <a:pt x="75" y="30"/>
                  </a:cubicBezTo>
                  <a:cubicBezTo>
                    <a:pt x="75" y="30"/>
                    <a:pt x="77" y="11"/>
                    <a:pt x="98" y="11"/>
                  </a:cubicBezTo>
                  <a:cubicBezTo>
                    <a:pt x="115" y="11"/>
                    <a:pt x="128" y="25"/>
                    <a:pt x="128" y="42"/>
                  </a:cubicBezTo>
                  <a:cubicBezTo>
                    <a:pt x="128" y="45"/>
                    <a:pt x="128" y="48"/>
                    <a:pt x="127" y="50"/>
                  </a:cubicBezTo>
                  <a:cubicBezTo>
                    <a:pt x="138" y="53"/>
                    <a:pt x="147" y="63"/>
                    <a:pt x="147" y="75"/>
                  </a:cubicBezTo>
                  <a:cubicBezTo>
                    <a:pt x="147" y="89"/>
                    <a:pt x="135" y="101"/>
                    <a:pt x="120" y="1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20" name="Group 44"/>
          <p:cNvGrpSpPr/>
          <p:nvPr/>
        </p:nvGrpSpPr>
        <p:grpSpPr>
          <a:xfrm>
            <a:off x="2180590" y="2752090"/>
            <a:ext cx="826770" cy="826770"/>
            <a:chOff x="1295089" y="1539004"/>
            <a:chExt cx="535758" cy="535758"/>
          </a:xfrm>
        </p:grpSpPr>
        <p:sp>
          <p:nvSpPr>
            <p:cNvPr id="78" name="íṩľíḍè-Oval 45"/>
            <p:cNvSpPr/>
            <p:nvPr/>
          </p:nvSpPr>
          <p:spPr>
            <a:xfrm>
              <a:off x="1295089" y="1539004"/>
              <a:ext cx="535758" cy="535758"/>
            </a:xfrm>
            <a:prstGeom prst="ellipse">
              <a:avLst/>
            </a:prstGeom>
            <a:solidFill>
              <a:srgbClr val="6C7F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79" name="Group 46"/>
            <p:cNvGrpSpPr/>
            <p:nvPr/>
          </p:nvGrpSpPr>
          <p:grpSpPr>
            <a:xfrm>
              <a:off x="1397924" y="1667488"/>
              <a:ext cx="330083" cy="320978"/>
              <a:chOff x="390525" y="2455863"/>
              <a:chExt cx="230188" cy="223838"/>
            </a:xfrm>
            <a:solidFill>
              <a:schemeClr val="bg1"/>
            </a:solidFill>
          </p:grpSpPr>
          <p:sp>
            <p:nvSpPr>
              <p:cNvPr id="80" name="íṩľíḍè-Freeform: Shape 47"/>
              <p:cNvSpPr/>
              <p:nvPr/>
            </p:nvSpPr>
            <p:spPr bwMode="auto">
              <a:xfrm>
                <a:off x="498475" y="2559051"/>
                <a:ext cx="122238" cy="120650"/>
              </a:xfrm>
              <a:custGeom>
                <a:avLst/>
                <a:gdLst>
                  <a:gd name="T0" fmla="*/ 57 w 64"/>
                  <a:gd name="T1" fmla="*/ 34 h 63"/>
                  <a:gd name="T2" fmla="*/ 30 w 64"/>
                  <a:gd name="T3" fmla="*/ 7 h 63"/>
                  <a:gd name="T4" fmla="*/ 14 w 64"/>
                  <a:gd name="T5" fmla="*/ 3 h 63"/>
                  <a:gd name="T6" fmla="*/ 11 w 64"/>
                  <a:gd name="T7" fmla="*/ 0 h 63"/>
                  <a:gd name="T8" fmla="*/ 8 w 64"/>
                  <a:gd name="T9" fmla="*/ 4 h 63"/>
                  <a:gd name="T10" fmla="*/ 3 w 64"/>
                  <a:gd name="T11" fmla="*/ 5 h 63"/>
                  <a:gd name="T12" fmla="*/ 2 w 64"/>
                  <a:gd name="T13" fmla="*/ 9 h 63"/>
                  <a:gd name="T14" fmla="*/ 0 w 64"/>
                  <a:gd name="T15" fmla="*/ 11 h 63"/>
                  <a:gd name="T16" fmla="*/ 3 w 64"/>
                  <a:gd name="T17" fmla="*/ 15 h 63"/>
                  <a:gd name="T18" fmla="*/ 7 w 64"/>
                  <a:gd name="T19" fmla="*/ 30 h 63"/>
                  <a:gd name="T20" fmla="*/ 34 w 64"/>
                  <a:gd name="T21" fmla="*/ 57 h 63"/>
                  <a:gd name="T22" fmla="*/ 57 w 64"/>
                  <a:gd name="T23" fmla="*/ 57 h 63"/>
                  <a:gd name="T24" fmla="*/ 57 w 64"/>
                  <a:gd name="T25" fmla="*/ 34 h 63"/>
                  <a:gd name="T26" fmla="*/ 52 w 64"/>
                  <a:gd name="T27" fmla="*/ 52 h 63"/>
                  <a:gd name="T28" fmla="*/ 37 w 64"/>
                  <a:gd name="T29" fmla="*/ 52 h 63"/>
                  <a:gd name="T30" fmla="*/ 13 w 64"/>
                  <a:gd name="T31" fmla="*/ 28 h 63"/>
                  <a:gd name="T32" fmla="*/ 9 w 64"/>
                  <a:gd name="T33" fmla="*/ 21 h 63"/>
                  <a:gd name="T34" fmla="*/ 14 w 64"/>
                  <a:gd name="T35" fmla="*/ 25 h 63"/>
                  <a:gd name="T36" fmla="*/ 25 w 64"/>
                  <a:gd name="T37" fmla="*/ 25 h 63"/>
                  <a:gd name="T38" fmla="*/ 25 w 64"/>
                  <a:gd name="T39" fmla="*/ 14 h 63"/>
                  <a:gd name="T40" fmla="*/ 20 w 64"/>
                  <a:gd name="T41" fmla="*/ 9 h 63"/>
                  <a:gd name="T42" fmla="*/ 28 w 64"/>
                  <a:gd name="T43" fmla="*/ 12 h 63"/>
                  <a:gd name="T44" fmla="*/ 52 w 64"/>
                  <a:gd name="T45" fmla="*/ 36 h 63"/>
                  <a:gd name="T46" fmla="*/ 52 w 64"/>
                  <a:gd name="T47" fmla="*/ 52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4" h="63">
                    <a:moveTo>
                      <a:pt x="57" y="34"/>
                    </a:moveTo>
                    <a:cubicBezTo>
                      <a:pt x="30" y="7"/>
                      <a:pt x="30" y="7"/>
                      <a:pt x="30" y="7"/>
                    </a:cubicBezTo>
                    <a:cubicBezTo>
                      <a:pt x="26" y="3"/>
                      <a:pt x="20" y="1"/>
                      <a:pt x="14" y="3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2" y="20"/>
                      <a:pt x="3" y="26"/>
                      <a:pt x="7" y="30"/>
                    </a:cubicBezTo>
                    <a:cubicBezTo>
                      <a:pt x="34" y="57"/>
                      <a:pt x="34" y="57"/>
                      <a:pt x="34" y="57"/>
                    </a:cubicBezTo>
                    <a:cubicBezTo>
                      <a:pt x="41" y="63"/>
                      <a:pt x="51" y="63"/>
                      <a:pt x="57" y="57"/>
                    </a:cubicBezTo>
                    <a:cubicBezTo>
                      <a:pt x="64" y="51"/>
                      <a:pt x="64" y="40"/>
                      <a:pt x="57" y="34"/>
                    </a:cubicBezTo>
                    <a:close/>
                    <a:moveTo>
                      <a:pt x="52" y="52"/>
                    </a:moveTo>
                    <a:cubicBezTo>
                      <a:pt x="48" y="56"/>
                      <a:pt x="41" y="56"/>
                      <a:pt x="37" y="52"/>
                    </a:cubicBezTo>
                    <a:cubicBezTo>
                      <a:pt x="13" y="28"/>
                      <a:pt x="13" y="28"/>
                      <a:pt x="13" y="28"/>
                    </a:cubicBezTo>
                    <a:cubicBezTo>
                      <a:pt x="11" y="26"/>
                      <a:pt x="10" y="23"/>
                      <a:pt x="9" y="21"/>
                    </a:cubicBezTo>
                    <a:cubicBezTo>
                      <a:pt x="14" y="25"/>
                      <a:pt x="14" y="25"/>
                      <a:pt x="14" y="25"/>
                    </a:cubicBezTo>
                    <a:cubicBezTo>
                      <a:pt x="17" y="28"/>
                      <a:pt x="22" y="28"/>
                      <a:pt x="25" y="25"/>
                    </a:cubicBezTo>
                    <a:cubicBezTo>
                      <a:pt x="28" y="22"/>
                      <a:pt x="28" y="17"/>
                      <a:pt x="25" y="14"/>
                    </a:cubicBezTo>
                    <a:cubicBezTo>
                      <a:pt x="20" y="9"/>
                      <a:pt x="20" y="9"/>
                      <a:pt x="20" y="9"/>
                    </a:cubicBezTo>
                    <a:cubicBezTo>
                      <a:pt x="23" y="9"/>
                      <a:pt x="26" y="10"/>
                      <a:pt x="28" y="12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6" y="41"/>
                      <a:pt x="57" y="48"/>
                      <a:pt x="52" y="5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1" name="íṩľíḍè-Freeform: Shape 48"/>
              <p:cNvSpPr/>
              <p:nvPr/>
            </p:nvSpPr>
            <p:spPr bwMode="auto">
              <a:xfrm>
                <a:off x="390525" y="2455863"/>
                <a:ext cx="123825" cy="117475"/>
              </a:xfrm>
              <a:custGeom>
                <a:avLst/>
                <a:gdLst>
                  <a:gd name="T0" fmla="*/ 50 w 65"/>
                  <a:gd name="T1" fmla="*/ 60 h 62"/>
                  <a:gd name="T2" fmla="*/ 53 w 65"/>
                  <a:gd name="T3" fmla="*/ 62 h 62"/>
                  <a:gd name="T4" fmla="*/ 58 w 65"/>
                  <a:gd name="T5" fmla="*/ 60 h 62"/>
                  <a:gd name="T6" fmla="*/ 60 w 65"/>
                  <a:gd name="T7" fmla="*/ 57 h 62"/>
                  <a:gd name="T8" fmla="*/ 63 w 65"/>
                  <a:gd name="T9" fmla="*/ 57 h 62"/>
                  <a:gd name="T10" fmla="*/ 65 w 65"/>
                  <a:gd name="T11" fmla="*/ 52 h 62"/>
                  <a:gd name="T12" fmla="*/ 61 w 65"/>
                  <a:gd name="T13" fmla="*/ 48 h 62"/>
                  <a:gd name="T14" fmla="*/ 56 w 65"/>
                  <a:gd name="T15" fmla="*/ 33 h 62"/>
                  <a:gd name="T16" fmla="*/ 29 w 65"/>
                  <a:gd name="T17" fmla="*/ 6 h 62"/>
                  <a:gd name="T18" fmla="*/ 6 w 65"/>
                  <a:gd name="T19" fmla="*/ 6 h 62"/>
                  <a:gd name="T20" fmla="*/ 6 w 65"/>
                  <a:gd name="T21" fmla="*/ 29 h 62"/>
                  <a:gd name="T22" fmla="*/ 33 w 65"/>
                  <a:gd name="T23" fmla="*/ 56 h 62"/>
                  <a:gd name="T24" fmla="*/ 50 w 65"/>
                  <a:gd name="T25" fmla="*/ 60 h 62"/>
                  <a:gd name="T26" fmla="*/ 12 w 65"/>
                  <a:gd name="T27" fmla="*/ 27 h 62"/>
                  <a:gd name="T28" fmla="*/ 11 w 65"/>
                  <a:gd name="T29" fmla="*/ 11 h 62"/>
                  <a:gd name="T30" fmla="*/ 27 w 65"/>
                  <a:gd name="T31" fmla="*/ 12 h 62"/>
                  <a:gd name="T32" fmla="*/ 51 w 65"/>
                  <a:gd name="T33" fmla="*/ 36 h 62"/>
                  <a:gd name="T34" fmla="*/ 54 w 65"/>
                  <a:gd name="T35" fmla="*/ 41 h 62"/>
                  <a:gd name="T36" fmla="*/ 43 w 65"/>
                  <a:gd name="T37" fmla="*/ 42 h 62"/>
                  <a:gd name="T38" fmla="*/ 43 w 65"/>
                  <a:gd name="T39" fmla="*/ 53 h 62"/>
                  <a:gd name="T40" fmla="*/ 45 w 65"/>
                  <a:gd name="T41" fmla="*/ 54 h 62"/>
                  <a:gd name="T42" fmla="*/ 36 w 65"/>
                  <a:gd name="T43" fmla="*/ 51 h 62"/>
                  <a:gd name="T44" fmla="*/ 12 w 65"/>
                  <a:gd name="T45" fmla="*/ 27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65" h="62">
                    <a:moveTo>
                      <a:pt x="50" y="60"/>
                    </a:moveTo>
                    <a:cubicBezTo>
                      <a:pt x="53" y="62"/>
                      <a:pt x="53" y="62"/>
                      <a:pt x="53" y="62"/>
                    </a:cubicBezTo>
                    <a:cubicBezTo>
                      <a:pt x="58" y="60"/>
                      <a:pt x="58" y="60"/>
                      <a:pt x="58" y="60"/>
                    </a:cubicBezTo>
                    <a:cubicBezTo>
                      <a:pt x="60" y="57"/>
                      <a:pt x="60" y="57"/>
                      <a:pt x="60" y="57"/>
                    </a:cubicBezTo>
                    <a:cubicBezTo>
                      <a:pt x="63" y="57"/>
                      <a:pt x="63" y="57"/>
                      <a:pt x="63" y="57"/>
                    </a:cubicBezTo>
                    <a:cubicBezTo>
                      <a:pt x="65" y="52"/>
                      <a:pt x="65" y="52"/>
                      <a:pt x="65" y="52"/>
                    </a:cubicBezTo>
                    <a:cubicBezTo>
                      <a:pt x="61" y="48"/>
                      <a:pt x="61" y="48"/>
                      <a:pt x="61" y="48"/>
                    </a:cubicBezTo>
                    <a:cubicBezTo>
                      <a:pt x="62" y="43"/>
                      <a:pt x="60" y="37"/>
                      <a:pt x="56" y="33"/>
                    </a:cubicBezTo>
                    <a:cubicBezTo>
                      <a:pt x="29" y="6"/>
                      <a:pt x="29" y="6"/>
                      <a:pt x="29" y="6"/>
                    </a:cubicBezTo>
                    <a:cubicBezTo>
                      <a:pt x="23" y="0"/>
                      <a:pt x="13" y="0"/>
                      <a:pt x="6" y="6"/>
                    </a:cubicBezTo>
                    <a:cubicBezTo>
                      <a:pt x="0" y="13"/>
                      <a:pt x="0" y="23"/>
                      <a:pt x="6" y="29"/>
                    </a:cubicBezTo>
                    <a:cubicBezTo>
                      <a:pt x="33" y="56"/>
                      <a:pt x="33" y="56"/>
                      <a:pt x="33" y="56"/>
                    </a:cubicBezTo>
                    <a:cubicBezTo>
                      <a:pt x="38" y="61"/>
                      <a:pt x="45" y="62"/>
                      <a:pt x="50" y="60"/>
                    </a:cubicBezTo>
                    <a:close/>
                    <a:moveTo>
                      <a:pt x="12" y="27"/>
                    </a:moveTo>
                    <a:cubicBezTo>
                      <a:pt x="7" y="22"/>
                      <a:pt x="7" y="15"/>
                      <a:pt x="11" y="11"/>
                    </a:cubicBezTo>
                    <a:cubicBezTo>
                      <a:pt x="15" y="7"/>
                      <a:pt x="22" y="7"/>
                      <a:pt x="27" y="12"/>
                    </a:cubicBezTo>
                    <a:cubicBezTo>
                      <a:pt x="51" y="36"/>
                      <a:pt x="51" y="36"/>
                      <a:pt x="51" y="36"/>
                    </a:cubicBezTo>
                    <a:cubicBezTo>
                      <a:pt x="53" y="37"/>
                      <a:pt x="54" y="39"/>
                      <a:pt x="54" y="41"/>
                    </a:cubicBezTo>
                    <a:cubicBezTo>
                      <a:pt x="51" y="39"/>
                      <a:pt x="46" y="39"/>
                      <a:pt x="43" y="42"/>
                    </a:cubicBezTo>
                    <a:cubicBezTo>
                      <a:pt x="40" y="45"/>
                      <a:pt x="40" y="50"/>
                      <a:pt x="43" y="53"/>
                    </a:cubicBezTo>
                    <a:cubicBezTo>
                      <a:pt x="45" y="54"/>
                      <a:pt x="45" y="54"/>
                      <a:pt x="45" y="54"/>
                    </a:cubicBezTo>
                    <a:cubicBezTo>
                      <a:pt x="42" y="54"/>
                      <a:pt x="38" y="53"/>
                      <a:pt x="36" y="51"/>
                    </a:cubicBezTo>
                    <a:lnTo>
                      <a:pt x="12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2" name="íṩľíḍè-Rectangle 49"/>
              <p:cNvSpPr/>
              <p:nvPr/>
            </p:nvSpPr>
            <p:spPr bwMode="auto">
              <a:xfrm>
                <a:off x="517525" y="2525713"/>
                <a:ext cx="6350" cy="22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3" name="íṩľíḍè-Rectangle 50"/>
              <p:cNvSpPr/>
              <p:nvPr/>
            </p:nvSpPr>
            <p:spPr bwMode="auto">
              <a:xfrm>
                <a:off x="525463" y="2549526"/>
                <a:ext cx="23813" cy="47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4" name="íṩľíḍè-Rectangle 51"/>
              <p:cNvSpPr/>
              <p:nvPr/>
            </p:nvSpPr>
            <p:spPr bwMode="auto">
              <a:xfrm>
                <a:off x="488950" y="2584451"/>
                <a:ext cx="6350" cy="22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5" name="íṩľíḍè-Rectangle 52"/>
              <p:cNvSpPr/>
              <p:nvPr/>
            </p:nvSpPr>
            <p:spPr bwMode="auto">
              <a:xfrm>
                <a:off x="465138" y="2578101"/>
                <a:ext cx="22225" cy="63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1" name="Group 53"/>
          <p:cNvGrpSpPr/>
          <p:nvPr/>
        </p:nvGrpSpPr>
        <p:grpSpPr>
          <a:xfrm>
            <a:off x="1102360" y="1471295"/>
            <a:ext cx="1019810" cy="1019810"/>
            <a:chOff x="1922927" y="1477480"/>
            <a:chExt cx="1107166" cy="1107166"/>
          </a:xfrm>
        </p:grpSpPr>
        <p:sp>
          <p:nvSpPr>
            <p:cNvPr id="74" name="íṩľíḍè-Oval 54"/>
            <p:cNvSpPr/>
            <p:nvPr/>
          </p:nvSpPr>
          <p:spPr>
            <a:xfrm>
              <a:off x="1922927" y="1477480"/>
              <a:ext cx="1107166" cy="1107166"/>
            </a:xfrm>
            <a:prstGeom prst="ellipse">
              <a:avLst/>
            </a:prstGeom>
            <a:solidFill>
              <a:srgbClr val="6C7F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75" name="Group 55"/>
            <p:cNvGrpSpPr/>
            <p:nvPr/>
          </p:nvGrpSpPr>
          <p:grpSpPr>
            <a:xfrm>
              <a:off x="2247825" y="1827977"/>
              <a:ext cx="444918" cy="428563"/>
              <a:chOff x="4616450" y="1549401"/>
              <a:chExt cx="215900" cy="207963"/>
            </a:xfrm>
            <a:solidFill>
              <a:schemeClr val="bg1"/>
            </a:solidFill>
          </p:grpSpPr>
          <p:sp>
            <p:nvSpPr>
              <p:cNvPr id="76" name="íṩľíḍè-Freeform: Shape 56"/>
              <p:cNvSpPr/>
              <p:nvPr/>
            </p:nvSpPr>
            <p:spPr bwMode="auto">
              <a:xfrm>
                <a:off x="4616450" y="1549401"/>
                <a:ext cx="215900" cy="207963"/>
              </a:xfrm>
              <a:custGeom>
                <a:avLst/>
                <a:gdLst>
                  <a:gd name="T0" fmla="*/ 124 w 133"/>
                  <a:gd name="T1" fmla="*/ 0 h 127"/>
                  <a:gd name="T2" fmla="*/ 9 w 133"/>
                  <a:gd name="T3" fmla="*/ 0 h 127"/>
                  <a:gd name="T4" fmla="*/ 0 w 133"/>
                  <a:gd name="T5" fmla="*/ 9 h 127"/>
                  <a:gd name="T6" fmla="*/ 0 w 133"/>
                  <a:gd name="T7" fmla="*/ 91 h 127"/>
                  <a:gd name="T8" fmla="*/ 9 w 133"/>
                  <a:gd name="T9" fmla="*/ 100 h 127"/>
                  <a:gd name="T10" fmla="*/ 53 w 133"/>
                  <a:gd name="T11" fmla="*/ 100 h 127"/>
                  <a:gd name="T12" fmla="*/ 39 w 133"/>
                  <a:gd name="T13" fmla="*/ 118 h 127"/>
                  <a:gd name="T14" fmla="*/ 39 w 133"/>
                  <a:gd name="T15" fmla="*/ 127 h 127"/>
                  <a:gd name="T16" fmla="*/ 53 w 133"/>
                  <a:gd name="T17" fmla="*/ 127 h 127"/>
                  <a:gd name="T18" fmla="*/ 80 w 133"/>
                  <a:gd name="T19" fmla="*/ 127 h 127"/>
                  <a:gd name="T20" fmla="*/ 93 w 133"/>
                  <a:gd name="T21" fmla="*/ 127 h 127"/>
                  <a:gd name="T22" fmla="*/ 93 w 133"/>
                  <a:gd name="T23" fmla="*/ 118 h 127"/>
                  <a:gd name="T24" fmla="*/ 80 w 133"/>
                  <a:gd name="T25" fmla="*/ 100 h 127"/>
                  <a:gd name="T26" fmla="*/ 124 w 133"/>
                  <a:gd name="T27" fmla="*/ 100 h 127"/>
                  <a:gd name="T28" fmla="*/ 133 w 133"/>
                  <a:gd name="T29" fmla="*/ 91 h 127"/>
                  <a:gd name="T30" fmla="*/ 133 w 133"/>
                  <a:gd name="T31" fmla="*/ 9 h 127"/>
                  <a:gd name="T32" fmla="*/ 124 w 133"/>
                  <a:gd name="T33" fmla="*/ 0 h 127"/>
                  <a:gd name="T34" fmla="*/ 59 w 133"/>
                  <a:gd name="T35" fmla="*/ 89 h 127"/>
                  <a:gd name="T36" fmla="*/ 67 w 133"/>
                  <a:gd name="T37" fmla="*/ 82 h 127"/>
                  <a:gd name="T38" fmla="*/ 75 w 133"/>
                  <a:gd name="T39" fmla="*/ 89 h 127"/>
                  <a:gd name="T40" fmla="*/ 67 w 133"/>
                  <a:gd name="T41" fmla="*/ 97 h 127"/>
                  <a:gd name="T42" fmla="*/ 59 w 133"/>
                  <a:gd name="T43" fmla="*/ 89 h 127"/>
                  <a:gd name="T44" fmla="*/ 123 w 133"/>
                  <a:gd name="T45" fmla="*/ 79 h 127"/>
                  <a:gd name="T46" fmla="*/ 9 w 133"/>
                  <a:gd name="T47" fmla="*/ 79 h 127"/>
                  <a:gd name="T48" fmla="*/ 9 w 133"/>
                  <a:gd name="T49" fmla="*/ 10 h 127"/>
                  <a:gd name="T50" fmla="*/ 123 w 133"/>
                  <a:gd name="T51" fmla="*/ 10 h 127"/>
                  <a:gd name="T52" fmla="*/ 123 w 133"/>
                  <a:gd name="T53" fmla="*/ 79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33" h="127">
                    <a:moveTo>
                      <a:pt x="124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6"/>
                      <a:pt x="4" y="100"/>
                      <a:pt x="9" y="100"/>
                    </a:cubicBezTo>
                    <a:cubicBezTo>
                      <a:pt x="53" y="100"/>
                      <a:pt x="53" y="100"/>
                      <a:pt x="53" y="100"/>
                    </a:cubicBezTo>
                    <a:cubicBezTo>
                      <a:pt x="53" y="100"/>
                      <a:pt x="55" y="118"/>
                      <a:pt x="39" y="118"/>
                    </a:cubicBezTo>
                    <a:cubicBezTo>
                      <a:pt x="39" y="127"/>
                      <a:pt x="39" y="127"/>
                      <a:pt x="39" y="127"/>
                    </a:cubicBezTo>
                    <a:cubicBezTo>
                      <a:pt x="53" y="127"/>
                      <a:pt x="53" y="127"/>
                      <a:pt x="53" y="127"/>
                    </a:cubicBezTo>
                    <a:cubicBezTo>
                      <a:pt x="80" y="127"/>
                      <a:pt x="80" y="127"/>
                      <a:pt x="80" y="127"/>
                    </a:cubicBezTo>
                    <a:cubicBezTo>
                      <a:pt x="93" y="127"/>
                      <a:pt x="93" y="127"/>
                      <a:pt x="93" y="127"/>
                    </a:cubicBezTo>
                    <a:cubicBezTo>
                      <a:pt x="93" y="118"/>
                      <a:pt x="93" y="118"/>
                      <a:pt x="93" y="118"/>
                    </a:cubicBezTo>
                    <a:cubicBezTo>
                      <a:pt x="77" y="118"/>
                      <a:pt x="80" y="100"/>
                      <a:pt x="80" y="100"/>
                    </a:cubicBezTo>
                    <a:cubicBezTo>
                      <a:pt x="124" y="100"/>
                      <a:pt x="124" y="100"/>
                      <a:pt x="124" y="100"/>
                    </a:cubicBezTo>
                    <a:cubicBezTo>
                      <a:pt x="129" y="100"/>
                      <a:pt x="133" y="96"/>
                      <a:pt x="133" y="91"/>
                    </a:cubicBezTo>
                    <a:cubicBezTo>
                      <a:pt x="133" y="9"/>
                      <a:pt x="133" y="9"/>
                      <a:pt x="133" y="9"/>
                    </a:cubicBezTo>
                    <a:cubicBezTo>
                      <a:pt x="133" y="4"/>
                      <a:pt x="129" y="0"/>
                      <a:pt x="124" y="0"/>
                    </a:cubicBezTo>
                    <a:close/>
                    <a:moveTo>
                      <a:pt x="59" y="89"/>
                    </a:moveTo>
                    <a:cubicBezTo>
                      <a:pt x="59" y="85"/>
                      <a:pt x="63" y="82"/>
                      <a:pt x="67" y="82"/>
                    </a:cubicBezTo>
                    <a:cubicBezTo>
                      <a:pt x="71" y="82"/>
                      <a:pt x="75" y="85"/>
                      <a:pt x="75" y="89"/>
                    </a:cubicBezTo>
                    <a:cubicBezTo>
                      <a:pt x="75" y="93"/>
                      <a:pt x="71" y="97"/>
                      <a:pt x="67" y="97"/>
                    </a:cubicBezTo>
                    <a:cubicBezTo>
                      <a:pt x="63" y="97"/>
                      <a:pt x="59" y="93"/>
                      <a:pt x="59" y="89"/>
                    </a:cubicBezTo>
                    <a:close/>
                    <a:moveTo>
                      <a:pt x="123" y="79"/>
                    </a:moveTo>
                    <a:cubicBezTo>
                      <a:pt x="9" y="79"/>
                      <a:pt x="9" y="79"/>
                      <a:pt x="9" y="79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123" y="10"/>
                      <a:pt x="123" y="10"/>
                      <a:pt x="123" y="10"/>
                    </a:cubicBezTo>
                    <a:lnTo>
                      <a:pt x="123" y="7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7" name="íṩľíḍè-Oval 57"/>
              <p:cNvSpPr/>
              <p:nvPr/>
            </p:nvSpPr>
            <p:spPr bwMode="auto">
              <a:xfrm>
                <a:off x="4718050" y="1685926"/>
                <a:ext cx="15875" cy="174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2" name="Group 58"/>
          <p:cNvGrpSpPr/>
          <p:nvPr/>
        </p:nvGrpSpPr>
        <p:grpSpPr>
          <a:xfrm>
            <a:off x="1682750" y="4041140"/>
            <a:ext cx="493395" cy="493395"/>
            <a:chOff x="4341042" y="2873004"/>
            <a:chExt cx="535758" cy="535758"/>
          </a:xfrm>
        </p:grpSpPr>
        <p:sp>
          <p:nvSpPr>
            <p:cNvPr id="72" name="íṩľíḍè-Oval 59"/>
            <p:cNvSpPr/>
            <p:nvPr/>
          </p:nvSpPr>
          <p:spPr>
            <a:xfrm>
              <a:off x="4341042" y="2873004"/>
              <a:ext cx="535758" cy="535758"/>
            </a:xfrm>
            <a:prstGeom prst="ellipse">
              <a:avLst/>
            </a:prstGeom>
            <a:solidFill>
              <a:srgbClr val="6C7F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3" name="íṩľíḍè-Freeform: Shape 60"/>
            <p:cNvSpPr/>
            <p:nvPr/>
          </p:nvSpPr>
          <p:spPr bwMode="auto">
            <a:xfrm>
              <a:off x="4503309" y="3038217"/>
              <a:ext cx="243327" cy="214963"/>
            </a:xfrm>
            <a:custGeom>
              <a:avLst/>
              <a:gdLst>
                <a:gd name="T0" fmla="*/ 136 w 136"/>
                <a:gd name="T1" fmla="*/ 48 h 120"/>
                <a:gd name="T2" fmla="*/ 68 w 136"/>
                <a:gd name="T3" fmla="*/ 0 h 120"/>
                <a:gd name="T4" fmla="*/ 0 w 136"/>
                <a:gd name="T5" fmla="*/ 48 h 120"/>
                <a:gd name="T6" fmla="*/ 37 w 136"/>
                <a:gd name="T7" fmla="*/ 91 h 120"/>
                <a:gd name="T8" fmla="*/ 21 w 136"/>
                <a:gd name="T9" fmla="*/ 120 h 120"/>
                <a:gd name="T10" fmla="*/ 72 w 136"/>
                <a:gd name="T11" fmla="*/ 96 h 120"/>
                <a:gd name="T12" fmla="*/ 136 w 136"/>
                <a:gd name="T13" fmla="*/ 48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" h="120">
                  <a:moveTo>
                    <a:pt x="136" y="48"/>
                  </a:moveTo>
                  <a:cubicBezTo>
                    <a:pt x="136" y="22"/>
                    <a:pt x="105" y="0"/>
                    <a:pt x="68" y="0"/>
                  </a:cubicBezTo>
                  <a:cubicBezTo>
                    <a:pt x="30" y="0"/>
                    <a:pt x="0" y="22"/>
                    <a:pt x="0" y="48"/>
                  </a:cubicBezTo>
                  <a:cubicBezTo>
                    <a:pt x="0" y="67"/>
                    <a:pt x="15" y="83"/>
                    <a:pt x="37" y="91"/>
                  </a:cubicBezTo>
                  <a:cubicBezTo>
                    <a:pt x="38" y="96"/>
                    <a:pt x="36" y="106"/>
                    <a:pt x="21" y="120"/>
                  </a:cubicBezTo>
                  <a:cubicBezTo>
                    <a:pt x="21" y="120"/>
                    <a:pt x="54" y="111"/>
                    <a:pt x="72" y="96"/>
                  </a:cubicBezTo>
                  <a:cubicBezTo>
                    <a:pt x="108" y="94"/>
                    <a:pt x="136" y="73"/>
                    <a:pt x="136" y="4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23" name="Group 61"/>
          <p:cNvGrpSpPr/>
          <p:nvPr/>
        </p:nvGrpSpPr>
        <p:grpSpPr>
          <a:xfrm>
            <a:off x="2057400" y="2126615"/>
            <a:ext cx="706120" cy="706120"/>
            <a:chOff x="1355298" y="2137662"/>
            <a:chExt cx="766716" cy="766716"/>
          </a:xfrm>
        </p:grpSpPr>
        <p:sp>
          <p:nvSpPr>
            <p:cNvPr id="70" name="íṩľíḍè-Oval 62"/>
            <p:cNvSpPr/>
            <p:nvPr/>
          </p:nvSpPr>
          <p:spPr>
            <a:xfrm>
              <a:off x="1355298" y="2137662"/>
              <a:ext cx="766716" cy="766716"/>
            </a:xfrm>
            <a:prstGeom prst="ellipse">
              <a:avLst/>
            </a:prstGeom>
            <a:solidFill>
              <a:srgbClr val="C8DE9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1" name="íṩľíḍè-Freeform: Shape 63"/>
            <p:cNvSpPr/>
            <p:nvPr/>
          </p:nvSpPr>
          <p:spPr bwMode="auto">
            <a:xfrm>
              <a:off x="1581023" y="2293713"/>
              <a:ext cx="315265" cy="422797"/>
            </a:xfrm>
            <a:custGeom>
              <a:avLst/>
              <a:gdLst>
                <a:gd name="T0" fmla="*/ 108 w 108"/>
                <a:gd name="T1" fmla="*/ 145 h 145"/>
                <a:gd name="T2" fmla="*/ 0 w 108"/>
                <a:gd name="T3" fmla="*/ 145 h 145"/>
                <a:gd name="T4" fmla="*/ 0 w 108"/>
                <a:gd name="T5" fmla="*/ 135 h 145"/>
                <a:gd name="T6" fmla="*/ 13 w 108"/>
                <a:gd name="T7" fmla="*/ 124 h 145"/>
                <a:gd name="T8" fmla="*/ 96 w 108"/>
                <a:gd name="T9" fmla="*/ 124 h 145"/>
                <a:gd name="T10" fmla="*/ 108 w 108"/>
                <a:gd name="T11" fmla="*/ 135 h 145"/>
                <a:gd name="T12" fmla="*/ 108 w 108"/>
                <a:gd name="T13" fmla="*/ 145 h 145"/>
                <a:gd name="T14" fmla="*/ 16 w 108"/>
                <a:gd name="T15" fmla="*/ 116 h 145"/>
                <a:gd name="T16" fmla="*/ 24 w 108"/>
                <a:gd name="T17" fmla="*/ 91 h 145"/>
                <a:gd name="T18" fmla="*/ 85 w 108"/>
                <a:gd name="T19" fmla="*/ 91 h 145"/>
                <a:gd name="T20" fmla="*/ 93 w 108"/>
                <a:gd name="T21" fmla="*/ 116 h 145"/>
                <a:gd name="T22" fmla="*/ 16 w 108"/>
                <a:gd name="T23" fmla="*/ 116 h 145"/>
                <a:gd name="T24" fmla="*/ 28 w 108"/>
                <a:gd name="T25" fmla="*/ 76 h 145"/>
                <a:gd name="T26" fmla="*/ 36 w 108"/>
                <a:gd name="T27" fmla="*/ 51 h 145"/>
                <a:gd name="T28" fmla="*/ 72 w 108"/>
                <a:gd name="T29" fmla="*/ 51 h 145"/>
                <a:gd name="T30" fmla="*/ 80 w 108"/>
                <a:gd name="T31" fmla="*/ 76 h 145"/>
                <a:gd name="T32" fmla="*/ 28 w 108"/>
                <a:gd name="T33" fmla="*/ 76 h 145"/>
                <a:gd name="T34" fmla="*/ 49 w 108"/>
                <a:gd name="T35" fmla="*/ 12 h 145"/>
                <a:gd name="T36" fmla="*/ 60 w 108"/>
                <a:gd name="T37" fmla="*/ 12 h 145"/>
                <a:gd name="T38" fmla="*/ 68 w 108"/>
                <a:gd name="T39" fmla="*/ 36 h 145"/>
                <a:gd name="T40" fmla="*/ 41 w 108"/>
                <a:gd name="T41" fmla="*/ 36 h 145"/>
                <a:gd name="T42" fmla="*/ 49 w 108"/>
                <a:gd name="T43" fmla="*/ 12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8" h="145">
                  <a:moveTo>
                    <a:pt x="108" y="145"/>
                  </a:moveTo>
                  <a:cubicBezTo>
                    <a:pt x="0" y="145"/>
                    <a:pt x="0" y="145"/>
                    <a:pt x="0" y="145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13" y="124"/>
                    <a:pt x="13" y="124"/>
                    <a:pt x="13" y="124"/>
                  </a:cubicBezTo>
                  <a:cubicBezTo>
                    <a:pt x="96" y="124"/>
                    <a:pt x="96" y="124"/>
                    <a:pt x="96" y="124"/>
                  </a:cubicBezTo>
                  <a:cubicBezTo>
                    <a:pt x="108" y="135"/>
                    <a:pt x="108" y="135"/>
                    <a:pt x="108" y="135"/>
                  </a:cubicBezTo>
                  <a:lnTo>
                    <a:pt x="108" y="145"/>
                  </a:lnTo>
                  <a:close/>
                  <a:moveTo>
                    <a:pt x="16" y="116"/>
                  </a:moveTo>
                  <a:cubicBezTo>
                    <a:pt x="24" y="91"/>
                    <a:pt x="24" y="91"/>
                    <a:pt x="24" y="91"/>
                  </a:cubicBezTo>
                  <a:cubicBezTo>
                    <a:pt x="85" y="91"/>
                    <a:pt x="85" y="91"/>
                    <a:pt x="85" y="91"/>
                  </a:cubicBezTo>
                  <a:cubicBezTo>
                    <a:pt x="93" y="116"/>
                    <a:pt x="93" y="116"/>
                    <a:pt x="93" y="116"/>
                  </a:cubicBezTo>
                  <a:lnTo>
                    <a:pt x="16" y="116"/>
                  </a:lnTo>
                  <a:close/>
                  <a:moveTo>
                    <a:pt x="28" y="76"/>
                  </a:moveTo>
                  <a:cubicBezTo>
                    <a:pt x="36" y="51"/>
                    <a:pt x="36" y="51"/>
                    <a:pt x="36" y="51"/>
                  </a:cubicBezTo>
                  <a:cubicBezTo>
                    <a:pt x="72" y="51"/>
                    <a:pt x="72" y="51"/>
                    <a:pt x="72" y="51"/>
                  </a:cubicBezTo>
                  <a:cubicBezTo>
                    <a:pt x="80" y="76"/>
                    <a:pt x="80" y="76"/>
                    <a:pt x="80" y="76"/>
                  </a:cubicBezTo>
                  <a:lnTo>
                    <a:pt x="28" y="76"/>
                  </a:lnTo>
                  <a:close/>
                  <a:moveTo>
                    <a:pt x="49" y="12"/>
                  </a:moveTo>
                  <a:cubicBezTo>
                    <a:pt x="49" y="12"/>
                    <a:pt x="54" y="0"/>
                    <a:pt x="60" y="12"/>
                  </a:cubicBezTo>
                  <a:cubicBezTo>
                    <a:pt x="68" y="36"/>
                    <a:pt x="68" y="36"/>
                    <a:pt x="68" y="36"/>
                  </a:cubicBezTo>
                  <a:cubicBezTo>
                    <a:pt x="41" y="36"/>
                    <a:pt x="41" y="36"/>
                    <a:pt x="41" y="36"/>
                  </a:cubicBezTo>
                  <a:lnTo>
                    <a:pt x="49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24" name="Group 64"/>
          <p:cNvGrpSpPr/>
          <p:nvPr/>
        </p:nvGrpSpPr>
        <p:grpSpPr>
          <a:xfrm>
            <a:off x="2347595" y="3902075"/>
            <a:ext cx="493395" cy="493395"/>
            <a:chOff x="819540" y="2137662"/>
            <a:chExt cx="535758" cy="535758"/>
          </a:xfrm>
        </p:grpSpPr>
        <p:sp>
          <p:nvSpPr>
            <p:cNvPr id="63" name="íṩľíḍè-Oval 65"/>
            <p:cNvSpPr/>
            <p:nvPr/>
          </p:nvSpPr>
          <p:spPr>
            <a:xfrm>
              <a:off x="819540" y="2137662"/>
              <a:ext cx="535758" cy="535758"/>
            </a:xfrm>
            <a:prstGeom prst="ellipse">
              <a:avLst/>
            </a:prstGeom>
            <a:solidFill>
              <a:srgbClr val="C8DE9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64" name="Group 66"/>
            <p:cNvGrpSpPr/>
            <p:nvPr/>
          </p:nvGrpSpPr>
          <p:grpSpPr>
            <a:xfrm>
              <a:off x="921950" y="2236445"/>
              <a:ext cx="330908" cy="348212"/>
              <a:chOff x="1641475" y="2428876"/>
              <a:chExt cx="242888" cy="255587"/>
            </a:xfrm>
            <a:solidFill>
              <a:schemeClr val="bg1"/>
            </a:solidFill>
          </p:grpSpPr>
          <p:sp>
            <p:nvSpPr>
              <p:cNvPr id="65" name="íṩľíḍè-Freeform: Shape 67"/>
              <p:cNvSpPr/>
              <p:nvPr/>
            </p:nvSpPr>
            <p:spPr bwMode="auto">
              <a:xfrm>
                <a:off x="1641475" y="2525713"/>
                <a:ext cx="111125" cy="158750"/>
              </a:xfrm>
              <a:custGeom>
                <a:avLst/>
                <a:gdLst>
                  <a:gd name="T0" fmla="*/ 42 w 59"/>
                  <a:gd name="T1" fmla="*/ 49 h 84"/>
                  <a:gd name="T2" fmla="*/ 43 w 59"/>
                  <a:gd name="T3" fmla="*/ 40 h 84"/>
                  <a:gd name="T4" fmla="*/ 31 w 59"/>
                  <a:gd name="T5" fmla="*/ 4 h 84"/>
                  <a:gd name="T6" fmla="*/ 26 w 59"/>
                  <a:gd name="T7" fmla="*/ 1 h 84"/>
                  <a:gd name="T8" fmla="*/ 11 w 59"/>
                  <a:gd name="T9" fmla="*/ 6 h 84"/>
                  <a:gd name="T10" fmla="*/ 4 w 59"/>
                  <a:gd name="T11" fmla="*/ 22 h 84"/>
                  <a:gd name="T12" fmla="*/ 9 w 59"/>
                  <a:gd name="T13" fmla="*/ 37 h 84"/>
                  <a:gd name="T14" fmla="*/ 24 w 59"/>
                  <a:gd name="T15" fmla="*/ 46 h 84"/>
                  <a:gd name="T16" fmla="*/ 31 w 59"/>
                  <a:gd name="T17" fmla="*/ 52 h 84"/>
                  <a:gd name="T18" fmla="*/ 40 w 59"/>
                  <a:gd name="T19" fmla="*/ 80 h 84"/>
                  <a:gd name="T20" fmla="*/ 45 w 59"/>
                  <a:gd name="T21" fmla="*/ 83 h 84"/>
                  <a:gd name="T22" fmla="*/ 48 w 59"/>
                  <a:gd name="T23" fmla="*/ 69 h 84"/>
                  <a:gd name="T24" fmla="*/ 42 w 59"/>
                  <a:gd name="T25" fmla="*/ 49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9" h="84">
                    <a:moveTo>
                      <a:pt x="42" y="49"/>
                    </a:moveTo>
                    <a:cubicBezTo>
                      <a:pt x="42" y="49"/>
                      <a:pt x="44" y="42"/>
                      <a:pt x="43" y="40"/>
                    </a:cubicBezTo>
                    <a:cubicBezTo>
                      <a:pt x="31" y="4"/>
                      <a:pt x="31" y="4"/>
                      <a:pt x="31" y="4"/>
                    </a:cubicBezTo>
                    <a:cubicBezTo>
                      <a:pt x="31" y="4"/>
                      <a:pt x="30" y="0"/>
                      <a:pt x="26" y="1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1" y="6"/>
                      <a:pt x="0" y="11"/>
                      <a:pt x="4" y="22"/>
                    </a:cubicBezTo>
                    <a:cubicBezTo>
                      <a:pt x="9" y="37"/>
                      <a:pt x="9" y="37"/>
                      <a:pt x="9" y="37"/>
                    </a:cubicBezTo>
                    <a:cubicBezTo>
                      <a:pt x="9" y="37"/>
                      <a:pt x="13" y="50"/>
                      <a:pt x="24" y="46"/>
                    </a:cubicBezTo>
                    <a:cubicBezTo>
                      <a:pt x="24" y="46"/>
                      <a:pt x="29" y="45"/>
                      <a:pt x="31" y="52"/>
                    </a:cubicBezTo>
                    <a:cubicBezTo>
                      <a:pt x="40" y="80"/>
                      <a:pt x="40" y="80"/>
                      <a:pt x="40" y="80"/>
                    </a:cubicBezTo>
                    <a:cubicBezTo>
                      <a:pt x="40" y="80"/>
                      <a:pt x="41" y="84"/>
                      <a:pt x="45" y="83"/>
                    </a:cubicBezTo>
                    <a:cubicBezTo>
                      <a:pt x="45" y="83"/>
                      <a:pt x="59" y="80"/>
                      <a:pt x="48" y="69"/>
                    </a:cubicBezTo>
                    <a:cubicBezTo>
                      <a:pt x="51" y="63"/>
                      <a:pt x="42" y="58"/>
                      <a:pt x="42" y="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6" name="íṩľíḍè-Freeform: Shape 68"/>
              <p:cNvSpPr/>
              <p:nvPr/>
            </p:nvSpPr>
            <p:spPr bwMode="auto">
              <a:xfrm>
                <a:off x="1703388" y="2428876"/>
                <a:ext cx="155575" cy="179388"/>
              </a:xfrm>
              <a:custGeom>
                <a:avLst/>
                <a:gdLst>
                  <a:gd name="T0" fmla="*/ 69 w 82"/>
                  <a:gd name="T1" fmla="*/ 59 h 95"/>
                  <a:gd name="T2" fmla="*/ 72 w 82"/>
                  <a:gd name="T3" fmla="*/ 46 h 95"/>
                  <a:gd name="T4" fmla="*/ 62 w 82"/>
                  <a:gd name="T5" fmla="*/ 37 h 95"/>
                  <a:gd name="T6" fmla="*/ 51 w 82"/>
                  <a:gd name="T7" fmla="*/ 5 h 95"/>
                  <a:gd name="T8" fmla="*/ 48 w 82"/>
                  <a:gd name="T9" fmla="*/ 6 h 95"/>
                  <a:gd name="T10" fmla="*/ 4 w 82"/>
                  <a:gd name="T11" fmla="*/ 48 h 95"/>
                  <a:gd name="T12" fmla="*/ 2 w 82"/>
                  <a:gd name="T13" fmla="*/ 53 h 95"/>
                  <a:gd name="T14" fmla="*/ 12 w 82"/>
                  <a:gd name="T15" fmla="*/ 83 h 95"/>
                  <a:gd name="T16" fmla="*/ 17 w 82"/>
                  <a:gd name="T17" fmla="*/ 86 h 95"/>
                  <a:gd name="T18" fmla="*/ 78 w 82"/>
                  <a:gd name="T19" fmla="*/ 92 h 95"/>
                  <a:gd name="T20" fmla="*/ 80 w 82"/>
                  <a:gd name="T21" fmla="*/ 91 h 95"/>
                  <a:gd name="T22" fmla="*/ 69 w 82"/>
                  <a:gd name="T23" fmla="*/ 59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2" h="95">
                    <a:moveTo>
                      <a:pt x="69" y="59"/>
                    </a:moveTo>
                    <a:cubicBezTo>
                      <a:pt x="73" y="56"/>
                      <a:pt x="74" y="51"/>
                      <a:pt x="72" y="46"/>
                    </a:cubicBezTo>
                    <a:cubicBezTo>
                      <a:pt x="71" y="41"/>
                      <a:pt x="67" y="38"/>
                      <a:pt x="62" y="37"/>
                    </a:cubicBezTo>
                    <a:cubicBezTo>
                      <a:pt x="51" y="5"/>
                      <a:pt x="51" y="5"/>
                      <a:pt x="51" y="5"/>
                    </a:cubicBezTo>
                    <a:cubicBezTo>
                      <a:pt x="50" y="0"/>
                      <a:pt x="48" y="6"/>
                      <a:pt x="48" y="6"/>
                    </a:cubicBezTo>
                    <a:cubicBezTo>
                      <a:pt x="40" y="38"/>
                      <a:pt x="4" y="48"/>
                      <a:pt x="4" y="48"/>
                    </a:cubicBezTo>
                    <a:cubicBezTo>
                      <a:pt x="0" y="49"/>
                      <a:pt x="2" y="53"/>
                      <a:pt x="2" y="53"/>
                    </a:cubicBezTo>
                    <a:cubicBezTo>
                      <a:pt x="12" y="83"/>
                      <a:pt x="12" y="83"/>
                      <a:pt x="12" y="83"/>
                    </a:cubicBezTo>
                    <a:cubicBezTo>
                      <a:pt x="13" y="87"/>
                      <a:pt x="17" y="86"/>
                      <a:pt x="17" y="86"/>
                    </a:cubicBezTo>
                    <a:cubicBezTo>
                      <a:pt x="56" y="72"/>
                      <a:pt x="78" y="92"/>
                      <a:pt x="78" y="92"/>
                    </a:cubicBezTo>
                    <a:cubicBezTo>
                      <a:pt x="78" y="92"/>
                      <a:pt x="82" y="95"/>
                      <a:pt x="80" y="91"/>
                    </a:cubicBezTo>
                    <a:lnTo>
                      <a:pt x="69" y="5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7" name="íṩľíḍè-Freeform: Shape 69"/>
              <p:cNvSpPr/>
              <p:nvPr/>
            </p:nvSpPr>
            <p:spPr bwMode="auto">
              <a:xfrm>
                <a:off x="1836738" y="2465388"/>
                <a:ext cx="23813" cy="30163"/>
              </a:xfrm>
              <a:custGeom>
                <a:avLst/>
                <a:gdLst>
                  <a:gd name="T0" fmla="*/ 15 w 15"/>
                  <a:gd name="T1" fmla="*/ 1 h 19"/>
                  <a:gd name="T2" fmla="*/ 13 w 15"/>
                  <a:gd name="T3" fmla="*/ 0 h 19"/>
                  <a:gd name="T4" fmla="*/ 0 w 15"/>
                  <a:gd name="T5" fmla="*/ 18 h 19"/>
                  <a:gd name="T6" fmla="*/ 2 w 15"/>
                  <a:gd name="T7" fmla="*/ 19 h 19"/>
                  <a:gd name="T8" fmla="*/ 15 w 15"/>
                  <a:gd name="T9" fmla="*/ 1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9">
                    <a:moveTo>
                      <a:pt x="15" y="1"/>
                    </a:moveTo>
                    <a:lnTo>
                      <a:pt x="13" y="0"/>
                    </a:lnTo>
                    <a:lnTo>
                      <a:pt x="0" y="18"/>
                    </a:lnTo>
                    <a:lnTo>
                      <a:pt x="2" y="19"/>
                    </a:lnTo>
                    <a:lnTo>
                      <a:pt x="1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8" name="íṩľíḍè-Freeform: Shape 70"/>
              <p:cNvSpPr/>
              <p:nvPr/>
            </p:nvSpPr>
            <p:spPr bwMode="auto">
              <a:xfrm>
                <a:off x="1849438" y="2535238"/>
                <a:ext cx="33338" cy="22225"/>
              </a:xfrm>
              <a:custGeom>
                <a:avLst/>
                <a:gdLst>
                  <a:gd name="T0" fmla="*/ 0 w 21"/>
                  <a:gd name="T1" fmla="*/ 3 h 14"/>
                  <a:gd name="T2" fmla="*/ 19 w 21"/>
                  <a:gd name="T3" fmla="*/ 14 h 14"/>
                  <a:gd name="T4" fmla="*/ 21 w 21"/>
                  <a:gd name="T5" fmla="*/ 12 h 14"/>
                  <a:gd name="T6" fmla="*/ 1 w 21"/>
                  <a:gd name="T7" fmla="*/ 0 h 14"/>
                  <a:gd name="T8" fmla="*/ 0 w 21"/>
                  <a:gd name="T9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14">
                    <a:moveTo>
                      <a:pt x="0" y="3"/>
                    </a:moveTo>
                    <a:lnTo>
                      <a:pt x="19" y="14"/>
                    </a:lnTo>
                    <a:lnTo>
                      <a:pt x="21" y="12"/>
                    </a:ln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9" name="íṩľíḍè-Freeform: Shape 71"/>
              <p:cNvSpPr/>
              <p:nvPr/>
            </p:nvSpPr>
            <p:spPr bwMode="auto">
              <a:xfrm>
                <a:off x="1847850" y="2501901"/>
                <a:ext cx="36513" cy="14288"/>
              </a:xfrm>
              <a:custGeom>
                <a:avLst/>
                <a:gdLst>
                  <a:gd name="T0" fmla="*/ 1 w 23"/>
                  <a:gd name="T1" fmla="*/ 9 h 9"/>
                  <a:gd name="T2" fmla="*/ 23 w 23"/>
                  <a:gd name="T3" fmla="*/ 3 h 9"/>
                  <a:gd name="T4" fmla="*/ 22 w 23"/>
                  <a:gd name="T5" fmla="*/ 0 h 9"/>
                  <a:gd name="T6" fmla="*/ 0 w 23"/>
                  <a:gd name="T7" fmla="*/ 6 h 9"/>
                  <a:gd name="T8" fmla="*/ 1 w 23"/>
                  <a:gd name="T9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9">
                    <a:moveTo>
                      <a:pt x="1" y="9"/>
                    </a:moveTo>
                    <a:lnTo>
                      <a:pt x="23" y="3"/>
                    </a:lnTo>
                    <a:lnTo>
                      <a:pt x="22" y="0"/>
                    </a:lnTo>
                    <a:lnTo>
                      <a:pt x="0" y="6"/>
                    </a:lnTo>
                    <a:lnTo>
                      <a:pt x="1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5" name="Group 72"/>
          <p:cNvGrpSpPr/>
          <p:nvPr/>
        </p:nvGrpSpPr>
        <p:grpSpPr>
          <a:xfrm>
            <a:off x="2041525" y="3825875"/>
            <a:ext cx="372745" cy="372745"/>
            <a:chOff x="3920763" y="3039488"/>
            <a:chExt cx="535758" cy="535758"/>
          </a:xfrm>
        </p:grpSpPr>
        <p:sp>
          <p:nvSpPr>
            <p:cNvPr id="59" name="íṩľíḍè-Oval 73"/>
            <p:cNvSpPr/>
            <p:nvPr/>
          </p:nvSpPr>
          <p:spPr>
            <a:xfrm>
              <a:off x="3920763" y="3039488"/>
              <a:ext cx="535758" cy="535758"/>
            </a:xfrm>
            <a:prstGeom prst="ellipse">
              <a:avLst/>
            </a:prstGeom>
            <a:solidFill>
              <a:srgbClr val="7A9B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60" name="Group 74"/>
            <p:cNvGrpSpPr/>
            <p:nvPr/>
          </p:nvGrpSpPr>
          <p:grpSpPr>
            <a:xfrm>
              <a:off x="4055231" y="3134798"/>
              <a:ext cx="247635" cy="323831"/>
              <a:chOff x="812800" y="2401888"/>
              <a:chExt cx="206375" cy="269875"/>
            </a:xfrm>
            <a:solidFill>
              <a:schemeClr val="bg1"/>
            </a:solidFill>
          </p:grpSpPr>
          <p:sp>
            <p:nvSpPr>
              <p:cNvPr id="61" name="íṩľíḍè-Freeform: Shape 75"/>
              <p:cNvSpPr/>
              <p:nvPr/>
            </p:nvSpPr>
            <p:spPr bwMode="auto">
              <a:xfrm>
                <a:off x="812800" y="2401888"/>
                <a:ext cx="206375" cy="269875"/>
              </a:xfrm>
              <a:custGeom>
                <a:avLst/>
                <a:gdLst>
                  <a:gd name="T0" fmla="*/ 104 w 109"/>
                  <a:gd name="T1" fmla="*/ 68 h 142"/>
                  <a:gd name="T2" fmla="*/ 96 w 109"/>
                  <a:gd name="T3" fmla="*/ 68 h 142"/>
                  <a:gd name="T4" fmla="*/ 96 w 109"/>
                  <a:gd name="T5" fmla="*/ 44 h 142"/>
                  <a:gd name="T6" fmla="*/ 84 w 109"/>
                  <a:gd name="T7" fmla="*/ 13 h 142"/>
                  <a:gd name="T8" fmla="*/ 55 w 109"/>
                  <a:gd name="T9" fmla="*/ 0 h 142"/>
                  <a:gd name="T10" fmla="*/ 25 w 109"/>
                  <a:gd name="T11" fmla="*/ 13 h 142"/>
                  <a:gd name="T12" fmla="*/ 13 w 109"/>
                  <a:gd name="T13" fmla="*/ 44 h 142"/>
                  <a:gd name="T14" fmla="*/ 13 w 109"/>
                  <a:gd name="T15" fmla="*/ 68 h 142"/>
                  <a:gd name="T16" fmla="*/ 6 w 109"/>
                  <a:gd name="T17" fmla="*/ 68 h 142"/>
                  <a:gd name="T18" fmla="*/ 0 w 109"/>
                  <a:gd name="T19" fmla="*/ 73 h 142"/>
                  <a:gd name="T20" fmla="*/ 0 w 109"/>
                  <a:gd name="T21" fmla="*/ 137 h 142"/>
                  <a:gd name="T22" fmla="*/ 6 w 109"/>
                  <a:gd name="T23" fmla="*/ 142 h 142"/>
                  <a:gd name="T24" fmla="*/ 104 w 109"/>
                  <a:gd name="T25" fmla="*/ 142 h 142"/>
                  <a:gd name="T26" fmla="*/ 109 w 109"/>
                  <a:gd name="T27" fmla="*/ 137 h 142"/>
                  <a:gd name="T28" fmla="*/ 109 w 109"/>
                  <a:gd name="T29" fmla="*/ 73 h 142"/>
                  <a:gd name="T30" fmla="*/ 104 w 109"/>
                  <a:gd name="T31" fmla="*/ 68 h 142"/>
                  <a:gd name="T32" fmla="*/ 66 w 109"/>
                  <a:gd name="T33" fmla="*/ 124 h 142"/>
                  <a:gd name="T34" fmla="*/ 55 w 109"/>
                  <a:gd name="T35" fmla="*/ 136 h 142"/>
                  <a:gd name="T36" fmla="*/ 43 w 109"/>
                  <a:gd name="T37" fmla="*/ 124 h 142"/>
                  <a:gd name="T38" fmla="*/ 43 w 109"/>
                  <a:gd name="T39" fmla="*/ 103 h 142"/>
                  <a:gd name="T40" fmla="*/ 55 w 109"/>
                  <a:gd name="T41" fmla="*/ 91 h 142"/>
                  <a:gd name="T42" fmla="*/ 66 w 109"/>
                  <a:gd name="T43" fmla="*/ 103 h 142"/>
                  <a:gd name="T44" fmla="*/ 66 w 109"/>
                  <a:gd name="T45" fmla="*/ 124 h 142"/>
                  <a:gd name="T46" fmla="*/ 77 w 109"/>
                  <a:gd name="T47" fmla="*/ 68 h 142"/>
                  <a:gd name="T48" fmla="*/ 33 w 109"/>
                  <a:gd name="T49" fmla="*/ 68 h 142"/>
                  <a:gd name="T50" fmla="*/ 33 w 109"/>
                  <a:gd name="T51" fmla="*/ 44 h 142"/>
                  <a:gd name="T52" fmla="*/ 39 w 109"/>
                  <a:gd name="T53" fmla="*/ 27 h 142"/>
                  <a:gd name="T54" fmla="*/ 55 w 109"/>
                  <a:gd name="T55" fmla="*/ 20 h 142"/>
                  <a:gd name="T56" fmla="*/ 70 w 109"/>
                  <a:gd name="T57" fmla="*/ 27 h 142"/>
                  <a:gd name="T58" fmla="*/ 77 w 109"/>
                  <a:gd name="T59" fmla="*/ 44 h 142"/>
                  <a:gd name="T60" fmla="*/ 77 w 109"/>
                  <a:gd name="T61" fmla="*/ 68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09" h="142">
                    <a:moveTo>
                      <a:pt x="104" y="68"/>
                    </a:moveTo>
                    <a:cubicBezTo>
                      <a:pt x="96" y="68"/>
                      <a:pt x="96" y="68"/>
                      <a:pt x="96" y="68"/>
                    </a:cubicBezTo>
                    <a:cubicBezTo>
                      <a:pt x="96" y="44"/>
                      <a:pt x="96" y="44"/>
                      <a:pt x="96" y="44"/>
                    </a:cubicBezTo>
                    <a:cubicBezTo>
                      <a:pt x="96" y="32"/>
                      <a:pt x="92" y="21"/>
                      <a:pt x="84" y="13"/>
                    </a:cubicBezTo>
                    <a:cubicBezTo>
                      <a:pt x="77" y="5"/>
                      <a:pt x="66" y="0"/>
                      <a:pt x="55" y="0"/>
                    </a:cubicBezTo>
                    <a:cubicBezTo>
                      <a:pt x="43" y="0"/>
                      <a:pt x="32" y="5"/>
                      <a:pt x="25" y="13"/>
                    </a:cubicBezTo>
                    <a:cubicBezTo>
                      <a:pt x="17" y="21"/>
                      <a:pt x="13" y="32"/>
                      <a:pt x="13" y="44"/>
                    </a:cubicBezTo>
                    <a:cubicBezTo>
                      <a:pt x="13" y="68"/>
                      <a:pt x="13" y="68"/>
                      <a:pt x="13" y="68"/>
                    </a:cubicBezTo>
                    <a:cubicBezTo>
                      <a:pt x="6" y="68"/>
                      <a:pt x="6" y="68"/>
                      <a:pt x="6" y="68"/>
                    </a:cubicBezTo>
                    <a:cubicBezTo>
                      <a:pt x="3" y="68"/>
                      <a:pt x="0" y="71"/>
                      <a:pt x="0" y="73"/>
                    </a:cubicBezTo>
                    <a:cubicBezTo>
                      <a:pt x="0" y="137"/>
                      <a:pt x="0" y="137"/>
                      <a:pt x="0" y="137"/>
                    </a:cubicBezTo>
                    <a:cubicBezTo>
                      <a:pt x="0" y="140"/>
                      <a:pt x="3" y="142"/>
                      <a:pt x="6" y="142"/>
                    </a:cubicBezTo>
                    <a:cubicBezTo>
                      <a:pt x="104" y="142"/>
                      <a:pt x="104" y="142"/>
                      <a:pt x="104" y="142"/>
                    </a:cubicBezTo>
                    <a:cubicBezTo>
                      <a:pt x="107" y="142"/>
                      <a:pt x="109" y="140"/>
                      <a:pt x="109" y="137"/>
                    </a:cubicBezTo>
                    <a:cubicBezTo>
                      <a:pt x="109" y="73"/>
                      <a:pt x="109" y="73"/>
                      <a:pt x="109" y="73"/>
                    </a:cubicBezTo>
                    <a:cubicBezTo>
                      <a:pt x="109" y="71"/>
                      <a:pt x="107" y="68"/>
                      <a:pt x="104" y="68"/>
                    </a:cubicBezTo>
                    <a:close/>
                    <a:moveTo>
                      <a:pt x="66" y="124"/>
                    </a:moveTo>
                    <a:cubicBezTo>
                      <a:pt x="66" y="131"/>
                      <a:pt x="61" y="136"/>
                      <a:pt x="55" y="136"/>
                    </a:cubicBezTo>
                    <a:cubicBezTo>
                      <a:pt x="48" y="136"/>
                      <a:pt x="43" y="131"/>
                      <a:pt x="43" y="124"/>
                    </a:cubicBezTo>
                    <a:cubicBezTo>
                      <a:pt x="43" y="103"/>
                      <a:pt x="43" y="103"/>
                      <a:pt x="43" y="103"/>
                    </a:cubicBezTo>
                    <a:cubicBezTo>
                      <a:pt x="43" y="96"/>
                      <a:pt x="48" y="91"/>
                      <a:pt x="55" y="91"/>
                    </a:cubicBezTo>
                    <a:cubicBezTo>
                      <a:pt x="61" y="91"/>
                      <a:pt x="66" y="96"/>
                      <a:pt x="66" y="103"/>
                    </a:cubicBezTo>
                    <a:lnTo>
                      <a:pt x="66" y="124"/>
                    </a:lnTo>
                    <a:close/>
                    <a:moveTo>
                      <a:pt x="77" y="68"/>
                    </a:moveTo>
                    <a:cubicBezTo>
                      <a:pt x="33" y="68"/>
                      <a:pt x="33" y="68"/>
                      <a:pt x="33" y="68"/>
                    </a:cubicBezTo>
                    <a:cubicBezTo>
                      <a:pt x="33" y="44"/>
                      <a:pt x="33" y="44"/>
                      <a:pt x="33" y="44"/>
                    </a:cubicBezTo>
                    <a:cubicBezTo>
                      <a:pt x="33" y="37"/>
                      <a:pt x="35" y="31"/>
                      <a:pt x="39" y="27"/>
                    </a:cubicBezTo>
                    <a:cubicBezTo>
                      <a:pt x="43" y="23"/>
                      <a:pt x="49" y="20"/>
                      <a:pt x="55" y="20"/>
                    </a:cubicBezTo>
                    <a:cubicBezTo>
                      <a:pt x="60" y="20"/>
                      <a:pt x="66" y="23"/>
                      <a:pt x="70" y="27"/>
                    </a:cubicBezTo>
                    <a:cubicBezTo>
                      <a:pt x="74" y="31"/>
                      <a:pt x="77" y="37"/>
                      <a:pt x="77" y="44"/>
                    </a:cubicBezTo>
                    <a:lnTo>
                      <a:pt x="77" y="6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2" name="íṩľíḍè-Freeform: Shape 76"/>
              <p:cNvSpPr/>
              <p:nvPr/>
            </p:nvSpPr>
            <p:spPr bwMode="auto">
              <a:xfrm>
                <a:off x="903288" y="2586038"/>
                <a:ext cx="25400" cy="60325"/>
              </a:xfrm>
              <a:custGeom>
                <a:avLst/>
                <a:gdLst>
                  <a:gd name="T0" fmla="*/ 7 w 13"/>
                  <a:gd name="T1" fmla="*/ 0 h 32"/>
                  <a:gd name="T2" fmla="*/ 0 w 13"/>
                  <a:gd name="T3" fmla="*/ 7 h 32"/>
                  <a:gd name="T4" fmla="*/ 0 w 13"/>
                  <a:gd name="T5" fmla="*/ 25 h 32"/>
                  <a:gd name="T6" fmla="*/ 7 w 13"/>
                  <a:gd name="T7" fmla="*/ 32 h 32"/>
                  <a:gd name="T8" fmla="*/ 13 w 13"/>
                  <a:gd name="T9" fmla="*/ 25 h 32"/>
                  <a:gd name="T10" fmla="*/ 13 w 13"/>
                  <a:gd name="T11" fmla="*/ 7 h 32"/>
                  <a:gd name="T12" fmla="*/ 7 w 13"/>
                  <a:gd name="T1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32">
                    <a:moveTo>
                      <a:pt x="7" y="0"/>
                    </a:moveTo>
                    <a:cubicBezTo>
                      <a:pt x="3" y="0"/>
                      <a:pt x="0" y="3"/>
                      <a:pt x="0" y="7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9"/>
                      <a:pt x="3" y="32"/>
                      <a:pt x="7" y="32"/>
                    </a:cubicBezTo>
                    <a:cubicBezTo>
                      <a:pt x="10" y="32"/>
                      <a:pt x="13" y="29"/>
                      <a:pt x="13" y="25"/>
                    </a:cubicBezTo>
                    <a:cubicBezTo>
                      <a:pt x="13" y="7"/>
                      <a:pt x="13" y="7"/>
                      <a:pt x="13" y="7"/>
                    </a:cubicBezTo>
                    <a:cubicBezTo>
                      <a:pt x="13" y="3"/>
                      <a:pt x="10" y="0"/>
                      <a:pt x="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6" name="Group 77"/>
          <p:cNvGrpSpPr/>
          <p:nvPr/>
        </p:nvGrpSpPr>
        <p:grpSpPr>
          <a:xfrm>
            <a:off x="2731770" y="1308735"/>
            <a:ext cx="1212850" cy="1212850"/>
            <a:chOff x="3325632" y="1352550"/>
            <a:chExt cx="535758" cy="535758"/>
          </a:xfrm>
        </p:grpSpPr>
        <p:sp>
          <p:nvSpPr>
            <p:cNvPr id="57" name="íṩľíḍè-Oval 78"/>
            <p:cNvSpPr/>
            <p:nvPr/>
          </p:nvSpPr>
          <p:spPr>
            <a:xfrm>
              <a:off x="3325632" y="1352550"/>
              <a:ext cx="535758" cy="535758"/>
            </a:xfrm>
            <a:prstGeom prst="ellipse">
              <a:avLst/>
            </a:prstGeom>
            <a:solidFill>
              <a:srgbClr val="6C7F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8" name="íṩľíḍè-Freeform: Shape 79"/>
            <p:cNvSpPr/>
            <p:nvPr/>
          </p:nvSpPr>
          <p:spPr bwMode="auto">
            <a:xfrm>
              <a:off x="3451318" y="1477480"/>
              <a:ext cx="284386" cy="282411"/>
            </a:xfrm>
            <a:custGeom>
              <a:avLst/>
              <a:gdLst>
                <a:gd name="T0" fmla="*/ 0 w 120"/>
                <a:gd name="T1" fmla="*/ 60 h 120"/>
                <a:gd name="T2" fmla="*/ 120 w 120"/>
                <a:gd name="T3" fmla="*/ 60 h 120"/>
                <a:gd name="T4" fmla="*/ 83 w 120"/>
                <a:gd name="T5" fmla="*/ 24 h 120"/>
                <a:gd name="T6" fmla="*/ 86 w 120"/>
                <a:gd name="T7" fmla="*/ 14 h 120"/>
                <a:gd name="T8" fmla="*/ 86 w 120"/>
                <a:gd name="T9" fmla="*/ 28 h 120"/>
                <a:gd name="T10" fmla="*/ 47 w 120"/>
                <a:gd name="T11" fmla="*/ 77 h 120"/>
                <a:gd name="T12" fmla="*/ 41 w 120"/>
                <a:gd name="T13" fmla="*/ 88 h 120"/>
                <a:gd name="T14" fmla="*/ 38 w 120"/>
                <a:gd name="T15" fmla="*/ 95 h 120"/>
                <a:gd name="T16" fmla="*/ 37 w 120"/>
                <a:gd name="T17" fmla="*/ 110 h 120"/>
                <a:gd name="T18" fmla="*/ 31 w 120"/>
                <a:gd name="T19" fmla="*/ 99 h 120"/>
                <a:gd name="T20" fmla="*/ 26 w 120"/>
                <a:gd name="T21" fmla="*/ 89 h 120"/>
                <a:gd name="T22" fmla="*/ 17 w 120"/>
                <a:gd name="T23" fmla="*/ 82 h 120"/>
                <a:gd name="T24" fmla="*/ 16 w 120"/>
                <a:gd name="T25" fmla="*/ 68 h 120"/>
                <a:gd name="T26" fmla="*/ 15 w 120"/>
                <a:gd name="T27" fmla="*/ 60 h 120"/>
                <a:gd name="T28" fmla="*/ 10 w 120"/>
                <a:gd name="T29" fmla="*/ 54 h 120"/>
                <a:gd name="T30" fmla="*/ 10 w 120"/>
                <a:gd name="T31" fmla="*/ 45 h 120"/>
                <a:gd name="T32" fmla="*/ 38 w 120"/>
                <a:gd name="T33" fmla="*/ 20 h 120"/>
                <a:gd name="T34" fmla="*/ 31 w 120"/>
                <a:gd name="T35" fmla="*/ 20 h 120"/>
                <a:gd name="T36" fmla="*/ 28 w 120"/>
                <a:gd name="T37" fmla="*/ 26 h 120"/>
                <a:gd name="T38" fmla="*/ 32 w 120"/>
                <a:gd name="T39" fmla="*/ 28 h 120"/>
                <a:gd name="T40" fmla="*/ 31 w 120"/>
                <a:gd name="T41" fmla="*/ 24 h 120"/>
                <a:gd name="T42" fmla="*/ 47 w 120"/>
                <a:gd name="T43" fmla="*/ 30 h 120"/>
                <a:gd name="T44" fmla="*/ 41 w 120"/>
                <a:gd name="T45" fmla="*/ 34 h 120"/>
                <a:gd name="T46" fmla="*/ 37 w 120"/>
                <a:gd name="T47" fmla="*/ 36 h 120"/>
                <a:gd name="T48" fmla="*/ 38 w 120"/>
                <a:gd name="T49" fmla="*/ 43 h 120"/>
                <a:gd name="T50" fmla="*/ 33 w 120"/>
                <a:gd name="T51" fmla="*/ 49 h 120"/>
                <a:gd name="T52" fmla="*/ 29 w 120"/>
                <a:gd name="T53" fmla="*/ 51 h 120"/>
                <a:gd name="T54" fmla="*/ 21 w 120"/>
                <a:gd name="T55" fmla="*/ 49 h 120"/>
                <a:gd name="T56" fmla="*/ 15 w 120"/>
                <a:gd name="T57" fmla="*/ 54 h 120"/>
                <a:gd name="T58" fmla="*/ 16 w 120"/>
                <a:gd name="T59" fmla="*/ 58 h 120"/>
                <a:gd name="T60" fmla="*/ 27 w 120"/>
                <a:gd name="T61" fmla="*/ 62 h 120"/>
                <a:gd name="T62" fmla="*/ 41 w 120"/>
                <a:gd name="T63" fmla="*/ 66 h 120"/>
                <a:gd name="T64" fmla="*/ 47 w 120"/>
                <a:gd name="T65" fmla="*/ 77 h 120"/>
                <a:gd name="T66" fmla="*/ 55 w 120"/>
                <a:gd name="T67" fmla="*/ 21 h 120"/>
                <a:gd name="T68" fmla="*/ 44 w 120"/>
                <a:gd name="T69" fmla="*/ 15 h 120"/>
                <a:gd name="T70" fmla="*/ 63 w 120"/>
                <a:gd name="T71" fmla="*/ 10 h 120"/>
                <a:gd name="T72" fmla="*/ 107 w 120"/>
                <a:gd name="T73" fmla="*/ 62 h 120"/>
                <a:gd name="T74" fmla="*/ 92 w 120"/>
                <a:gd name="T75" fmla="*/ 102 h 120"/>
                <a:gd name="T76" fmla="*/ 91 w 120"/>
                <a:gd name="T77" fmla="*/ 92 h 120"/>
                <a:gd name="T78" fmla="*/ 84 w 120"/>
                <a:gd name="T79" fmla="*/ 81 h 120"/>
                <a:gd name="T80" fmla="*/ 66 w 120"/>
                <a:gd name="T81" fmla="*/ 67 h 120"/>
                <a:gd name="T82" fmla="*/ 97 w 120"/>
                <a:gd name="T83" fmla="*/ 56 h 120"/>
                <a:gd name="T84" fmla="*/ 105 w 120"/>
                <a:gd name="T85" fmla="*/ 49 h 120"/>
                <a:gd name="T86" fmla="*/ 93 w 120"/>
                <a:gd name="T87" fmla="*/ 39 h 120"/>
                <a:gd name="T88" fmla="*/ 91 w 120"/>
                <a:gd name="T89" fmla="*/ 52 h 120"/>
                <a:gd name="T90" fmla="*/ 79 w 120"/>
                <a:gd name="T91" fmla="*/ 49 h 120"/>
                <a:gd name="T92" fmla="*/ 73 w 120"/>
                <a:gd name="T93" fmla="*/ 44 h 120"/>
                <a:gd name="T94" fmla="*/ 76 w 120"/>
                <a:gd name="T95" fmla="*/ 35 h 120"/>
                <a:gd name="T96" fmla="*/ 90 w 120"/>
                <a:gd name="T97" fmla="*/ 36 h 120"/>
                <a:gd name="T98" fmla="*/ 100 w 120"/>
                <a:gd name="T99" fmla="*/ 36 h 120"/>
                <a:gd name="T100" fmla="*/ 105 w 120"/>
                <a:gd name="T101" fmla="*/ 32 h 120"/>
                <a:gd name="T102" fmla="*/ 110 w 120"/>
                <a:gd name="T103" fmla="*/ 57 h 120"/>
                <a:gd name="T104" fmla="*/ 107 w 120"/>
                <a:gd name="T105" fmla="*/ 6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0" h="120">
                  <a:moveTo>
                    <a:pt x="60" y="0"/>
                  </a:moveTo>
                  <a:cubicBezTo>
                    <a:pt x="27" y="0"/>
                    <a:pt x="0" y="27"/>
                    <a:pt x="0" y="60"/>
                  </a:cubicBezTo>
                  <a:cubicBezTo>
                    <a:pt x="0" y="93"/>
                    <a:pt x="27" y="120"/>
                    <a:pt x="60" y="120"/>
                  </a:cubicBezTo>
                  <a:cubicBezTo>
                    <a:pt x="93" y="120"/>
                    <a:pt x="120" y="93"/>
                    <a:pt x="120" y="60"/>
                  </a:cubicBezTo>
                  <a:cubicBezTo>
                    <a:pt x="120" y="27"/>
                    <a:pt x="93" y="0"/>
                    <a:pt x="60" y="0"/>
                  </a:cubicBezTo>
                  <a:close/>
                  <a:moveTo>
                    <a:pt x="83" y="24"/>
                  </a:moveTo>
                  <a:cubicBezTo>
                    <a:pt x="87" y="21"/>
                    <a:pt x="87" y="21"/>
                    <a:pt x="87" y="21"/>
                  </a:cubicBezTo>
                  <a:cubicBezTo>
                    <a:pt x="87" y="21"/>
                    <a:pt x="85" y="17"/>
                    <a:pt x="86" y="14"/>
                  </a:cubicBezTo>
                  <a:cubicBezTo>
                    <a:pt x="87" y="14"/>
                    <a:pt x="91" y="16"/>
                    <a:pt x="94" y="20"/>
                  </a:cubicBezTo>
                  <a:cubicBezTo>
                    <a:pt x="92" y="29"/>
                    <a:pt x="86" y="28"/>
                    <a:pt x="86" y="28"/>
                  </a:cubicBezTo>
                  <a:cubicBezTo>
                    <a:pt x="86" y="28"/>
                    <a:pt x="82" y="28"/>
                    <a:pt x="83" y="24"/>
                  </a:cubicBezTo>
                  <a:close/>
                  <a:moveTo>
                    <a:pt x="47" y="77"/>
                  </a:moveTo>
                  <a:cubicBezTo>
                    <a:pt x="46" y="78"/>
                    <a:pt x="45" y="81"/>
                    <a:pt x="44" y="84"/>
                  </a:cubicBezTo>
                  <a:cubicBezTo>
                    <a:pt x="43" y="86"/>
                    <a:pt x="42" y="87"/>
                    <a:pt x="41" y="88"/>
                  </a:cubicBezTo>
                  <a:cubicBezTo>
                    <a:pt x="39" y="89"/>
                    <a:pt x="39" y="91"/>
                    <a:pt x="39" y="91"/>
                  </a:cubicBezTo>
                  <a:cubicBezTo>
                    <a:pt x="38" y="95"/>
                    <a:pt x="38" y="95"/>
                    <a:pt x="38" y="95"/>
                  </a:cubicBezTo>
                  <a:cubicBezTo>
                    <a:pt x="38" y="95"/>
                    <a:pt x="39" y="99"/>
                    <a:pt x="40" y="100"/>
                  </a:cubicBezTo>
                  <a:cubicBezTo>
                    <a:pt x="40" y="102"/>
                    <a:pt x="37" y="110"/>
                    <a:pt x="37" y="110"/>
                  </a:cubicBezTo>
                  <a:cubicBezTo>
                    <a:pt x="34" y="109"/>
                    <a:pt x="33" y="106"/>
                    <a:pt x="32" y="104"/>
                  </a:cubicBezTo>
                  <a:cubicBezTo>
                    <a:pt x="32" y="102"/>
                    <a:pt x="30" y="101"/>
                    <a:pt x="31" y="99"/>
                  </a:cubicBezTo>
                  <a:cubicBezTo>
                    <a:pt x="31" y="96"/>
                    <a:pt x="29" y="95"/>
                    <a:pt x="28" y="94"/>
                  </a:cubicBezTo>
                  <a:cubicBezTo>
                    <a:pt x="27" y="92"/>
                    <a:pt x="26" y="90"/>
                    <a:pt x="26" y="89"/>
                  </a:cubicBezTo>
                  <a:cubicBezTo>
                    <a:pt x="26" y="88"/>
                    <a:pt x="23" y="86"/>
                    <a:pt x="23" y="86"/>
                  </a:cubicBezTo>
                  <a:cubicBezTo>
                    <a:pt x="23" y="86"/>
                    <a:pt x="18" y="83"/>
                    <a:pt x="17" y="82"/>
                  </a:cubicBezTo>
                  <a:cubicBezTo>
                    <a:pt x="16" y="81"/>
                    <a:pt x="15" y="77"/>
                    <a:pt x="15" y="75"/>
                  </a:cubicBezTo>
                  <a:cubicBezTo>
                    <a:pt x="15" y="73"/>
                    <a:pt x="16" y="68"/>
                    <a:pt x="16" y="68"/>
                  </a:cubicBezTo>
                  <a:cubicBezTo>
                    <a:pt x="16" y="68"/>
                    <a:pt x="18" y="66"/>
                    <a:pt x="17" y="65"/>
                  </a:cubicBezTo>
                  <a:cubicBezTo>
                    <a:pt x="15" y="64"/>
                    <a:pt x="15" y="60"/>
                    <a:pt x="15" y="60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3" y="58"/>
                    <a:pt x="11" y="55"/>
                    <a:pt x="10" y="54"/>
                  </a:cubicBezTo>
                  <a:cubicBezTo>
                    <a:pt x="10" y="52"/>
                    <a:pt x="10" y="51"/>
                    <a:pt x="11" y="50"/>
                  </a:cubicBezTo>
                  <a:cubicBezTo>
                    <a:pt x="11" y="49"/>
                    <a:pt x="10" y="46"/>
                    <a:pt x="10" y="45"/>
                  </a:cubicBezTo>
                  <a:cubicBezTo>
                    <a:pt x="20" y="20"/>
                    <a:pt x="37" y="15"/>
                    <a:pt x="37" y="15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38" y="20"/>
                    <a:pt x="35" y="21"/>
                    <a:pt x="34" y="21"/>
                  </a:cubicBezTo>
                  <a:cubicBezTo>
                    <a:pt x="32" y="20"/>
                    <a:pt x="31" y="20"/>
                    <a:pt x="31" y="20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29" y="23"/>
                    <a:pt x="28" y="25"/>
                    <a:pt x="28" y="26"/>
                  </a:cubicBezTo>
                  <a:cubicBezTo>
                    <a:pt x="28" y="27"/>
                    <a:pt x="29" y="29"/>
                    <a:pt x="29" y="29"/>
                  </a:cubicBezTo>
                  <a:cubicBezTo>
                    <a:pt x="29" y="29"/>
                    <a:pt x="32" y="29"/>
                    <a:pt x="32" y="28"/>
                  </a:cubicBezTo>
                  <a:cubicBezTo>
                    <a:pt x="32" y="27"/>
                    <a:pt x="32" y="26"/>
                    <a:pt x="32" y="26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1" y="24"/>
                    <a:pt x="34" y="23"/>
                    <a:pt x="40" y="24"/>
                  </a:cubicBezTo>
                  <a:cubicBezTo>
                    <a:pt x="47" y="24"/>
                    <a:pt x="44" y="29"/>
                    <a:pt x="47" y="30"/>
                  </a:cubicBezTo>
                  <a:cubicBezTo>
                    <a:pt x="50" y="31"/>
                    <a:pt x="45" y="35"/>
                    <a:pt x="44" y="37"/>
                  </a:cubicBezTo>
                  <a:cubicBezTo>
                    <a:pt x="43" y="39"/>
                    <a:pt x="41" y="34"/>
                    <a:pt x="41" y="34"/>
                  </a:cubicBezTo>
                  <a:cubicBezTo>
                    <a:pt x="41" y="34"/>
                    <a:pt x="43" y="32"/>
                    <a:pt x="40" y="32"/>
                  </a:cubicBezTo>
                  <a:cubicBezTo>
                    <a:pt x="37" y="31"/>
                    <a:pt x="35" y="36"/>
                    <a:pt x="37" y="36"/>
                  </a:cubicBezTo>
                  <a:cubicBezTo>
                    <a:pt x="38" y="36"/>
                    <a:pt x="40" y="38"/>
                    <a:pt x="39" y="39"/>
                  </a:cubicBezTo>
                  <a:cubicBezTo>
                    <a:pt x="39" y="40"/>
                    <a:pt x="39" y="40"/>
                    <a:pt x="38" y="43"/>
                  </a:cubicBezTo>
                  <a:cubicBezTo>
                    <a:pt x="36" y="46"/>
                    <a:pt x="34" y="48"/>
                    <a:pt x="34" y="48"/>
                  </a:cubicBezTo>
                  <a:cubicBezTo>
                    <a:pt x="34" y="48"/>
                    <a:pt x="32" y="47"/>
                    <a:pt x="33" y="49"/>
                  </a:cubicBezTo>
                  <a:cubicBezTo>
                    <a:pt x="34" y="51"/>
                    <a:pt x="33" y="54"/>
                    <a:pt x="33" y="55"/>
                  </a:cubicBezTo>
                  <a:cubicBezTo>
                    <a:pt x="33" y="57"/>
                    <a:pt x="29" y="54"/>
                    <a:pt x="29" y="51"/>
                  </a:cubicBezTo>
                  <a:cubicBezTo>
                    <a:pt x="28" y="48"/>
                    <a:pt x="25" y="51"/>
                    <a:pt x="24" y="51"/>
                  </a:cubicBezTo>
                  <a:cubicBezTo>
                    <a:pt x="23" y="51"/>
                    <a:pt x="21" y="50"/>
                    <a:pt x="21" y="49"/>
                  </a:cubicBezTo>
                  <a:cubicBezTo>
                    <a:pt x="20" y="48"/>
                    <a:pt x="15" y="52"/>
                    <a:pt x="14" y="52"/>
                  </a:cubicBezTo>
                  <a:cubicBezTo>
                    <a:pt x="13" y="53"/>
                    <a:pt x="13" y="55"/>
                    <a:pt x="15" y="54"/>
                  </a:cubicBezTo>
                  <a:cubicBezTo>
                    <a:pt x="17" y="53"/>
                    <a:pt x="19" y="54"/>
                    <a:pt x="19" y="56"/>
                  </a:cubicBezTo>
                  <a:cubicBezTo>
                    <a:pt x="18" y="58"/>
                    <a:pt x="16" y="57"/>
                    <a:pt x="16" y="58"/>
                  </a:cubicBezTo>
                  <a:cubicBezTo>
                    <a:pt x="17" y="60"/>
                    <a:pt x="19" y="61"/>
                    <a:pt x="19" y="63"/>
                  </a:cubicBezTo>
                  <a:cubicBezTo>
                    <a:pt x="20" y="65"/>
                    <a:pt x="25" y="63"/>
                    <a:pt x="27" y="62"/>
                  </a:cubicBezTo>
                  <a:cubicBezTo>
                    <a:pt x="28" y="62"/>
                    <a:pt x="33" y="61"/>
                    <a:pt x="33" y="63"/>
                  </a:cubicBezTo>
                  <a:cubicBezTo>
                    <a:pt x="34" y="65"/>
                    <a:pt x="39" y="66"/>
                    <a:pt x="41" y="66"/>
                  </a:cubicBezTo>
                  <a:cubicBezTo>
                    <a:pt x="43" y="67"/>
                    <a:pt x="46" y="67"/>
                    <a:pt x="49" y="69"/>
                  </a:cubicBezTo>
                  <a:cubicBezTo>
                    <a:pt x="51" y="72"/>
                    <a:pt x="47" y="76"/>
                    <a:pt x="47" y="77"/>
                  </a:cubicBezTo>
                  <a:close/>
                  <a:moveTo>
                    <a:pt x="59" y="14"/>
                  </a:moveTo>
                  <a:cubicBezTo>
                    <a:pt x="58" y="17"/>
                    <a:pt x="54" y="20"/>
                    <a:pt x="55" y="21"/>
                  </a:cubicBezTo>
                  <a:cubicBezTo>
                    <a:pt x="55" y="22"/>
                    <a:pt x="55" y="27"/>
                    <a:pt x="51" y="23"/>
                  </a:cubicBezTo>
                  <a:cubicBezTo>
                    <a:pt x="47" y="19"/>
                    <a:pt x="43" y="18"/>
                    <a:pt x="44" y="15"/>
                  </a:cubicBezTo>
                  <a:cubicBezTo>
                    <a:pt x="44" y="14"/>
                    <a:pt x="48" y="14"/>
                    <a:pt x="48" y="13"/>
                  </a:cubicBezTo>
                  <a:cubicBezTo>
                    <a:pt x="53" y="7"/>
                    <a:pt x="62" y="8"/>
                    <a:pt x="63" y="10"/>
                  </a:cubicBezTo>
                  <a:cubicBezTo>
                    <a:pt x="61" y="12"/>
                    <a:pt x="59" y="11"/>
                    <a:pt x="59" y="14"/>
                  </a:cubicBezTo>
                  <a:close/>
                  <a:moveTo>
                    <a:pt x="107" y="62"/>
                  </a:moveTo>
                  <a:cubicBezTo>
                    <a:pt x="107" y="62"/>
                    <a:pt x="109" y="65"/>
                    <a:pt x="112" y="65"/>
                  </a:cubicBezTo>
                  <a:cubicBezTo>
                    <a:pt x="110" y="87"/>
                    <a:pt x="92" y="102"/>
                    <a:pt x="92" y="102"/>
                  </a:cubicBezTo>
                  <a:cubicBezTo>
                    <a:pt x="89" y="99"/>
                    <a:pt x="90" y="96"/>
                    <a:pt x="90" y="96"/>
                  </a:cubicBezTo>
                  <a:cubicBezTo>
                    <a:pt x="91" y="92"/>
                    <a:pt x="91" y="92"/>
                    <a:pt x="91" y="92"/>
                  </a:cubicBezTo>
                  <a:cubicBezTo>
                    <a:pt x="91" y="85"/>
                    <a:pt x="91" y="85"/>
                    <a:pt x="91" y="85"/>
                  </a:cubicBezTo>
                  <a:cubicBezTo>
                    <a:pt x="91" y="85"/>
                    <a:pt x="91" y="77"/>
                    <a:pt x="84" y="81"/>
                  </a:cubicBezTo>
                  <a:cubicBezTo>
                    <a:pt x="77" y="83"/>
                    <a:pt x="80" y="83"/>
                    <a:pt x="72" y="83"/>
                  </a:cubicBezTo>
                  <a:cubicBezTo>
                    <a:pt x="64" y="84"/>
                    <a:pt x="66" y="67"/>
                    <a:pt x="66" y="67"/>
                  </a:cubicBezTo>
                  <a:cubicBezTo>
                    <a:pt x="66" y="43"/>
                    <a:pt x="84" y="61"/>
                    <a:pt x="84" y="61"/>
                  </a:cubicBezTo>
                  <a:cubicBezTo>
                    <a:pt x="95" y="69"/>
                    <a:pt x="97" y="56"/>
                    <a:pt x="97" y="56"/>
                  </a:cubicBezTo>
                  <a:cubicBezTo>
                    <a:pt x="104" y="53"/>
                    <a:pt x="104" y="53"/>
                    <a:pt x="104" y="53"/>
                  </a:cubicBezTo>
                  <a:cubicBezTo>
                    <a:pt x="105" y="49"/>
                    <a:pt x="105" y="49"/>
                    <a:pt x="105" y="49"/>
                  </a:cubicBezTo>
                  <a:cubicBezTo>
                    <a:pt x="104" y="44"/>
                    <a:pt x="104" y="44"/>
                    <a:pt x="104" y="44"/>
                  </a:cubicBezTo>
                  <a:cubicBezTo>
                    <a:pt x="93" y="39"/>
                    <a:pt x="93" y="39"/>
                    <a:pt x="93" y="39"/>
                  </a:cubicBezTo>
                  <a:cubicBezTo>
                    <a:pt x="93" y="39"/>
                    <a:pt x="91" y="43"/>
                    <a:pt x="94" y="48"/>
                  </a:cubicBezTo>
                  <a:cubicBezTo>
                    <a:pt x="94" y="48"/>
                    <a:pt x="93" y="53"/>
                    <a:pt x="91" y="52"/>
                  </a:cubicBezTo>
                  <a:cubicBezTo>
                    <a:pt x="84" y="48"/>
                    <a:pt x="84" y="48"/>
                    <a:pt x="84" y="48"/>
                  </a:cubicBezTo>
                  <a:cubicBezTo>
                    <a:pt x="84" y="48"/>
                    <a:pt x="82" y="47"/>
                    <a:pt x="79" y="49"/>
                  </a:cubicBezTo>
                  <a:cubicBezTo>
                    <a:pt x="75" y="52"/>
                    <a:pt x="69" y="49"/>
                    <a:pt x="69" y="49"/>
                  </a:cubicBezTo>
                  <a:cubicBezTo>
                    <a:pt x="69" y="49"/>
                    <a:pt x="69" y="46"/>
                    <a:pt x="73" y="44"/>
                  </a:cubicBezTo>
                  <a:cubicBezTo>
                    <a:pt x="76" y="42"/>
                    <a:pt x="76" y="42"/>
                    <a:pt x="76" y="42"/>
                  </a:cubicBezTo>
                  <a:cubicBezTo>
                    <a:pt x="76" y="42"/>
                    <a:pt x="75" y="38"/>
                    <a:pt x="76" y="35"/>
                  </a:cubicBezTo>
                  <a:cubicBezTo>
                    <a:pt x="77" y="32"/>
                    <a:pt x="78" y="35"/>
                    <a:pt x="81" y="33"/>
                  </a:cubicBezTo>
                  <a:cubicBezTo>
                    <a:pt x="84" y="31"/>
                    <a:pt x="86" y="37"/>
                    <a:pt x="90" y="36"/>
                  </a:cubicBezTo>
                  <a:cubicBezTo>
                    <a:pt x="94" y="36"/>
                    <a:pt x="92" y="35"/>
                    <a:pt x="95" y="33"/>
                  </a:cubicBezTo>
                  <a:cubicBezTo>
                    <a:pt x="98" y="32"/>
                    <a:pt x="100" y="36"/>
                    <a:pt x="100" y="36"/>
                  </a:cubicBezTo>
                  <a:cubicBezTo>
                    <a:pt x="106" y="37"/>
                    <a:pt x="106" y="37"/>
                    <a:pt x="106" y="37"/>
                  </a:cubicBezTo>
                  <a:cubicBezTo>
                    <a:pt x="106" y="37"/>
                    <a:pt x="105" y="30"/>
                    <a:pt x="105" y="32"/>
                  </a:cubicBezTo>
                  <a:cubicBezTo>
                    <a:pt x="109" y="38"/>
                    <a:pt x="114" y="55"/>
                    <a:pt x="112" y="58"/>
                  </a:cubicBezTo>
                  <a:cubicBezTo>
                    <a:pt x="111" y="57"/>
                    <a:pt x="110" y="57"/>
                    <a:pt x="110" y="57"/>
                  </a:cubicBezTo>
                  <a:cubicBezTo>
                    <a:pt x="103" y="57"/>
                    <a:pt x="103" y="57"/>
                    <a:pt x="103" y="57"/>
                  </a:cubicBezTo>
                  <a:lnTo>
                    <a:pt x="107" y="6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27" name="Group 80"/>
          <p:cNvGrpSpPr/>
          <p:nvPr/>
        </p:nvGrpSpPr>
        <p:grpSpPr>
          <a:xfrm>
            <a:off x="3120390" y="3242945"/>
            <a:ext cx="915035" cy="915035"/>
            <a:chOff x="819540" y="2137662"/>
            <a:chExt cx="535758" cy="535758"/>
          </a:xfrm>
        </p:grpSpPr>
        <p:sp>
          <p:nvSpPr>
            <p:cNvPr id="50" name="íṩľíḍè-Oval 81"/>
            <p:cNvSpPr/>
            <p:nvPr/>
          </p:nvSpPr>
          <p:spPr>
            <a:xfrm>
              <a:off x="819540" y="2137662"/>
              <a:ext cx="535758" cy="535758"/>
            </a:xfrm>
            <a:prstGeom prst="ellipse">
              <a:avLst/>
            </a:prstGeom>
            <a:solidFill>
              <a:srgbClr val="7A9B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51" name="Group 82"/>
            <p:cNvGrpSpPr/>
            <p:nvPr/>
          </p:nvGrpSpPr>
          <p:grpSpPr>
            <a:xfrm>
              <a:off x="921950" y="2236445"/>
              <a:ext cx="330908" cy="348212"/>
              <a:chOff x="1641475" y="2428876"/>
              <a:chExt cx="242888" cy="255587"/>
            </a:xfrm>
            <a:solidFill>
              <a:schemeClr val="bg1"/>
            </a:solidFill>
          </p:grpSpPr>
          <p:sp>
            <p:nvSpPr>
              <p:cNvPr id="52" name="íṩľíḍè-Freeform: Shape 83"/>
              <p:cNvSpPr/>
              <p:nvPr/>
            </p:nvSpPr>
            <p:spPr bwMode="auto">
              <a:xfrm>
                <a:off x="1641475" y="2525713"/>
                <a:ext cx="111125" cy="158750"/>
              </a:xfrm>
              <a:custGeom>
                <a:avLst/>
                <a:gdLst>
                  <a:gd name="T0" fmla="*/ 42 w 59"/>
                  <a:gd name="T1" fmla="*/ 49 h 84"/>
                  <a:gd name="T2" fmla="*/ 43 w 59"/>
                  <a:gd name="T3" fmla="*/ 40 h 84"/>
                  <a:gd name="T4" fmla="*/ 31 w 59"/>
                  <a:gd name="T5" fmla="*/ 4 h 84"/>
                  <a:gd name="T6" fmla="*/ 26 w 59"/>
                  <a:gd name="T7" fmla="*/ 1 h 84"/>
                  <a:gd name="T8" fmla="*/ 11 w 59"/>
                  <a:gd name="T9" fmla="*/ 6 h 84"/>
                  <a:gd name="T10" fmla="*/ 4 w 59"/>
                  <a:gd name="T11" fmla="*/ 22 h 84"/>
                  <a:gd name="T12" fmla="*/ 9 w 59"/>
                  <a:gd name="T13" fmla="*/ 37 h 84"/>
                  <a:gd name="T14" fmla="*/ 24 w 59"/>
                  <a:gd name="T15" fmla="*/ 46 h 84"/>
                  <a:gd name="T16" fmla="*/ 31 w 59"/>
                  <a:gd name="T17" fmla="*/ 52 h 84"/>
                  <a:gd name="T18" fmla="*/ 40 w 59"/>
                  <a:gd name="T19" fmla="*/ 80 h 84"/>
                  <a:gd name="T20" fmla="*/ 45 w 59"/>
                  <a:gd name="T21" fmla="*/ 83 h 84"/>
                  <a:gd name="T22" fmla="*/ 48 w 59"/>
                  <a:gd name="T23" fmla="*/ 69 h 84"/>
                  <a:gd name="T24" fmla="*/ 42 w 59"/>
                  <a:gd name="T25" fmla="*/ 49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9" h="84">
                    <a:moveTo>
                      <a:pt x="42" y="49"/>
                    </a:moveTo>
                    <a:cubicBezTo>
                      <a:pt x="42" y="49"/>
                      <a:pt x="44" y="42"/>
                      <a:pt x="43" y="40"/>
                    </a:cubicBezTo>
                    <a:cubicBezTo>
                      <a:pt x="31" y="4"/>
                      <a:pt x="31" y="4"/>
                      <a:pt x="31" y="4"/>
                    </a:cubicBezTo>
                    <a:cubicBezTo>
                      <a:pt x="31" y="4"/>
                      <a:pt x="30" y="0"/>
                      <a:pt x="26" y="1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1" y="6"/>
                      <a:pt x="0" y="11"/>
                      <a:pt x="4" y="22"/>
                    </a:cubicBezTo>
                    <a:cubicBezTo>
                      <a:pt x="9" y="37"/>
                      <a:pt x="9" y="37"/>
                      <a:pt x="9" y="37"/>
                    </a:cubicBezTo>
                    <a:cubicBezTo>
                      <a:pt x="9" y="37"/>
                      <a:pt x="13" y="50"/>
                      <a:pt x="24" y="46"/>
                    </a:cubicBezTo>
                    <a:cubicBezTo>
                      <a:pt x="24" y="46"/>
                      <a:pt x="29" y="45"/>
                      <a:pt x="31" y="52"/>
                    </a:cubicBezTo>
                    <a:cubicBezTo>
                      <a:pt x="40" y="80"/>
                      <a:pt x="40" y="80"/>
                      <a:pt x="40" y="80"/>
                    </a:cubicBezTo>
                    <a:cubicBezTo>
                      <a:pt x="40" y="80"/>
                      <a:pt x="41" y="84"/>
                      <a:pt x="45" y="83"/>
                    </a:cubicBezTo>
                    <a:cubicBezTo>
                      <a:pt x="45" y="83"/>
                      <a:pt x="59" y="80"/>
                      <a:pt x="48" y="69"/>
                    </a:cubicBezTo>
                    <a:cubicBezTo>
                      <a:pt x="51" y="63"/>
                      <a:pt x="42" y="58"/>
                      <a:pt x="42" y="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3" name="íṩľíḍè-Freeform: Shape 84"/>
              <p:cNvSpPr/>
              <p:nvPr/>
            </p:nvSpPr>
            <p:spPr bwMode="auto">
              <a:xfrm>
                <a:off x="1703388" y="2428876"/>
                <a:ext cx="155575" cy="179388"/>
              </a:xfrm>
              <a:custGeom>
                <a:avLst/>
                <a:gdLst>
                  <a:gd name="T0" fmla="*/ 69 w 82"/>
                  <a:gd name="T1" fmla="*/ 59 h 95"/>
                  <a:gd name="T2" fmla="*/ 72 w 82"/>
                  <a:gd name="T3" fmla="*/ 46 h 95"/>
                  <a:gd name="T4" fmla="*/ 62 w 82"/>
                  <a:gd name="T5" fmla="*/ 37 h 95"/>
                  <a:gd name="T6" fmla="*/ 51 w 82"/>
                  <a:gd name="T7" fmla="*/ 5 h 95"/>
                  <a:gd name="T8" fmla="*/ 48 w 82"/>
                  <a:gd name="T9" fmla="*/ 6 h 95"/>
                  <a:gd name="T10" fmla="*/ 4 w 82"/>
                  <a:gd name="T11" fmla="*/ 48 h 95"/>
                  <a:gd name="T12" fmla="*/ 2 w 82"/>
                  <a:gd name="T13" fmla="*/ 53 h 95"/>
                  <a:gd name="T14" fmla="*/ 12 w 82"/>
                  <a:gd name="T15" fmla="*/ 83 h 95"/>
                  <a:gd name="T16" fmla="*/ 17 w 82"/>
                  <a:gd name="T17" fmla="*/ 86 h 95"/>
                  <a:gd name="T18" fmla="*/ 78 w 82"/>
                  <a:gd name="T19" fmla="*/ 92 h 95"/>
                  <a:gd name="T20" fmla="*/ 80 w 82"/>
                  <a:gd name="T21" fmla="*/ 91 h 95"/>
                  <a:gd name="T22" fmla="*/ 69 w 82"/>
                  <a:gd name="T23" fmla="*/ 59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2" h="95">
                    <a:moveTo>
                      <a:pt x="69" y="59"/>
                    </a:moveTo>
                    <a:cubicBezTo>
                      <a:pt x="73" y="56"/>
                      <a:pt x="74" y="51"/>
                      <a:pt x="72" y="46"/>
                    </a:cubicBezTo>
                    <a:cubicBezTo>
                      <a:pt x="71" y="41"/>
                      <a:pt x="67" y="38"/>
                      <a:pt x="62" y="37"/>
                    </a:cubicBezTo>
                    <a:cubicBezTo>
                      <a:pt x="51" y="5"/>
                      <a:pt x="51" y="5"/>
                      <a:pt x="51" y="5"/>
                    </a:cubicBezTo>
                    <a:cubicBezTo>
                      <a:pt x="50" y="0"/>
                      <a:pt x="48" y="6"/>
                      <a:pt x="48" y="6"/>
                    </a:cubicBezTo>
                    <a:cubicBezTo>
                      <a:pt x="40" y="38"/>
                      <a:pt x="4" y="48"/>
                      <a:pt x="4" y="48"/>
                    </a:cubicBezTo>
                    <a:cubicBezTo>
                      <a:pt x="0" y="49"/>
                      <a:pt x="2" y="53"/>
                      <a:pt x="2" y="53"/>
                    </a:cubicBezTo>
                    <a:cubicBezTo>
                      <a:pt x="12" y="83"/>
                      <a:pt x="12" y="83"/>
                      <a:pt x="12" y="83"/>
                    </a:cubicBezTo>
                    <a:cubicBezTo>
                      <a:pt x="13" y="87"/>
                      <a:pt x="17" y="86"/>
                      <a:pt x="17" y="86"/>
                    </a:cubicBezTo>
                    <a:cubicBezTo>
                      <a:pt x="56" y="72"/>
                      <a:pt x="78" y="92"/>
                      <a:pt x="78" y="92"/>
                    </a:cubicBezTo>
                    <a:cubicBezTo>
                      <a:pt x="78" y="92"/>
                      <a:pt x="82" y="95"/>
                      <a:pt x="80" y="91"/>
                    </a:cubicBezTo>
                    <a:lnTo>
                      <a:pt x="69" y="5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4" name="íṩľíḍè-Freeform: Shape 85"/>
              <p:cNvSpPr/>
              <p:nvPr/>
            </p:nvSpPr>
            <p:spPr bwMode="auto">
              <a:xfrm>
                <a:off x="1836738" y="2465388"/>
                <a:ext cx="23813" cy="30163"/>
              </a:xfrm>
              <a:custGeom>
                <a:avLst/>
                <a:gdLst>
                  <a:gd name="T0" fmla="*/ 15 w 15"/>
                  <a:gd name="T1" fmla="*/ 1 h 19"/>
                  <a:gd name="T2" fmla="*/ 13 w 15"/>
                  <a:gd name="T3" fmla="*/ 0 h 19"/>
                  <a:gd name="T4" fmla="*/ 0 w 15"/>
                  <a:gd name="T5" fmla="*/ 18 h 19"/>
                  <a:gd name="T6" fmla="*/ 2 w 15"/>
                  <a:gd name="T7" fmla="*/ 19 h 19"/>
                  <a:gd name="T8" fmla="*/ 15 w 15"/>
                  <a:gd name="T9" fmla="*/ 1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9">
                    <a:moveTo>
                      <a:pt x="15" y="1"/>
                    </a:moveTo>
                    <a:lnTo>
                      <a:pt x="13" y="0"/>
                    </a:lnTo>
                    <a:lnTo>
                      <a:pt x="0" y="18"/>
                    </a:lnTo>
                    <a:lnTo>
                      <a:pt x="2" y="19"/>
                    </a:lnTo>
                    <a:lnTo>
                      <a:pt x="1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5" name="íṩľíḍè-Freeform: Shape 86"/>
              <p:cNvSpPr/>
              <p:nvPr/>
            </p:nvSpPr>
            <p:spPr bwMode="auto">
              <a:xfrm>
                <a:off x="1849438" y="2535238"/>
                <a:ext cx="33338" cy="22225"/>
              </a:xfrm>
              <a:custGeom>
                <a:avLst/>
                <a:gdLst>
                  <a:gd name="T0" fmla="*/ 0 w 21"/>
                  <a:gd name="T1" fmla="*/ 3 h 14"/>
                  <a:gd name="T2" fmla="*/ 19 w 21"/>
                  <a:gd name="T3" fmla="*/ 14 h 14"/>
                  <a:gd name="T4" fmla="*/ 21 w 21"/>
                  <a:gd name="T5" fmla="*/ 12 h 14"/>
                  <a:gd name="T6" fmla="*/ 1 w 21"/>
                  <a:gd name="T7" fmla="*/ 0 h 14"/>
                  <a:gd name="T8" fmla="*/ 0 w 21"/>
                  <a:gd name="T9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14">
                    <a:moveTo>
                      <a:pt x="0" y="3"/>
                    </a:moveTo>
                    <a:lnTo>
                      <a:pt x="19" y="14"/>
                    </a:lnTo>
                    <a:lnTo>
                      <a:pt x="21" y="12"/>
                    </a:ln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6" name="íṩľíḍè-Freeform: Shape 87"/>
              <p:cNvSpPr/>
              <p:nvPr/>
            </p:nvSpPr>
            <p:spPr bwMode="auto">
              <a:xfrm>
                <a:off x="1847850" y="2501901"/>
                <a:ext cx="36513" cy="14288"/>
              </a:xfrm>
              <a:custGeom>
                <a:avLst/>
                <a:gdLst>
                  <a:gd name="T0" fmla="*/ 1 w 23"/>
                  <a:gd name="T1" fmla="*/ 9 h 9"/>
                  <a:gd name="T2" fmla="*/ 23 w 23"/>
                  <a:gd name="T3" fmla="*/ 3 h 9"/>
                  <a:gd name="T4" fmla="*/ 22 w 23"/>
                  <a:gd name="T5" fmla="*/ 0 h 9"/>
                  <a:gd name="T6" fmla="*/ 0 w 23"/>
                  <a:gd name="T7" fmla="*/ 6 h 9"/>
                  <a:gd name="T8" fmla="*/ 1 w 23"/>
                  <a:gd name="T9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9">
                    <a:moveTo>
                      <a:pt x="1" y="9"/>
                    </a:moveTo>
                    <a:lnTo>
                      <a:pt x="23" y="3"/>
                    </a:lnTo>
                    <a:lnTo>
                      <a:pt x="22" y="0"/>
                    </a:lnTo>
                    <a:lnTo>
                      <a:pt x="0" y="6"/>
                    </a:lnTo>
                    <a:lnTo>
                      <a:pt x="1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8" name="Group 88"/>
          <p:cNvGrpSpPr/>
          <p:nvPr/>
        </p:nvGrpSpPr>
        <p:grpSpPr>
          <a:xfrm>
            <a:off x="2847340" y="2412365"/>
            <a:ext cx="318135" cy="318135"/>
            <a:chOff x="4341042" y="2873004"/>
            <a:chExt cx="535758" cy="535758"/>
          </a:xfrm>
        </p:grpSpPr>
        <p:sp>
          <p:nvSpPr>
            <p:cNvPr id="48" name="íṩľíḍè-Oval 89"/>
            <p:cNvSpPr/>
            <p:nvPr/>
          </p:nvSpPr>
          <p:spPr>
            <a:xfrm>
              <a:off x="4341042" y="2873004"/>
              <a:ext cx="535758" cy="535758"/>
            </a:xfrm>
            <a:prstGeom prst="ellipse">
              <a:avLst/>
            </a:prstGeom>
            <a:solidFill>
              <a:srgbClr val="7A9B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9" name="íṩľíḍè-Freeform: Shape 90"/>
            <p:cNvSpPr/>
            <p:nvPr/>
          </p:nvSpPr>
          <p:spPr bwMode="auto">
            <a:xfrm>
              <a:off x="4503309" y="3038217"/>
              <a:ext cx="243327" cy="214963"/>
            </a:xfrm>
            <a:custGeom>
              <a:avLst/>
              <a:gdLst>
                <a:gd name="T0" fmla="*/ 136 w 136"/>
                <a:gd name="T1" fmla="*/ 48 h 120"/>
                <a:gd name="T2" fmla="*/ 68 w 136"/>
                <a:gd name="T3" fmla="*/ 0 h 120"/>
                <a:gd name="T4" fmla="*/ 0 w 136"/>
                <a:gd name="T5" fmla="*/ 48 h 120"/>
                <a:gd name="T6" fmla="*/ 37 w 136"/>
                <a:gd name="T7" fmla="*/ 91 h 120"/>
                <a:gd name="T8" fmla="*/ 21 w 136"/>
                <a:gd name="T9" fmla="*/ 120 h 120"/>
                <a:gd name="T10" fmla="*/ 72 w 136"/>
                <a:gd name="T11" fmla="*/ 96 h 120"/>
                <a:gd name="T12" fmla="*/ 136 w 136"/>
                <a:gd name="T13" fmla="*/ 48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" h="120">
                  <a:moveTo>
                    <a:pt x="136" y="48"/>
                  </a:moveTo>
                  <a:cubicBezTo>
                    <a:pt x="136" y="22"/>
                    <a:pt x="105" y="0"/>
                    <a:pt x="68" y="0"/>
                  </a:cubicBezTo>
                  <a:cubicBezTo>
                    <a:pt x="30" y="0"/>
                    <a:pt x="0" y="22"/>
                    <a:pt x="0" y="48"/>
                  </a:cubicBezTo>
                  <a:cubicBezTo>
                    <a:pt x="0" y="67"/>
                    <a:pt x="15" y="83"/>
                    <a:pt x="37" y="91"/>
                  </a:cubicBezTo>
                  <a:cubicBezTo>
                    <a:pt x="38" y="96"/>
                    <a:pt x="36" y="106"/>
                    <a:pt x="21" y="120"/>
                  </a:cubicBezTo>
                  <a:cubicBezTo>
                    <a:pt x="21" y="120"/>
                    <a:pt x="54" y="111"/>
                    <a:pt x="72" y="96"/>
                  </a:cubicBezTo>
                  <a:cubicBezTo>
                    <a:pt x="108" y="94"/>
                    <a:pt x="136" y="73"/>
                    <a:pt x="136" y="4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29" name="Group 91"/>
          <p:cNvGrpSpPr/>
          <p:nvPr/>
        </p:nvGrpSpPr>
        <p:grpSpPr>
          <a:xfrm>
            <a:off x="2407920" y="1875790"/>
            <a:ext cx="408305" cy="408305"/>
            <a:chOff x="3016435" y="2706520"/>
            <a:chExt cx="868726" cy="868726"/>
          </a:xfrm>
        </p:grpSpPr>
        <p:sp>
          <p:nvSpPr>
            <p:cNvPr id="42" name="íṩľíḍè-Oval 92"/>
            <p:cNvSpPr/>
            <p:nvPr/>
          </p:nvSpPr>
          <p:spPr>
            <a:xfrm>
              <a:off x="3016435" y="2706520"/>
              <a:ext cx="868726" cy="868726"/>
            </a:xfrm>
            <a:prstGeom prst="ellipse">
              <a:avLst/>
            </a:prstGeom>
            <a:solidFill>
              <a:srgbClr val="7A9B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43" name="Group 93"/>
            <p:cNvGrpSpPr/>
            <p:nvPr/>
          </p:nvGrpSpPr>
          <p:grpSpPr>
            <a:xfrm>
              <a:off x="3301471" y="2967106"/>
              <a:ext cx="298555" cy="373195"/>
              <a:chOff x="6761886" y="2262481"/>
              <a:chExt cx="158750" cy="198438"/>
            </a:xfrm>
            <a:solidFill>
              <a:schemeClr val="bg1"/>
            </a:solidFill>
          </p:grpSpPr>
          <p:sp>
            <p:nvSpPr>
              <p:cNvPr id="44" name="íṩľíḍè-Freeform: Shape 94"/>
              <p:cNvSpPr/>
              <p:nvPr/>
            </p:nvSpPr>
            <p:spPr bwMode="auto">
              <a:xfrm>
                <a:off x="6761886" y="2346619"/>
                <a:ext cx="158750" cy="65088"/>
              </a:xfrm>
              <a:custGeom>
                <a:avLst/>
                <a:gdLst>
                  <a:gd name="T0" fmla="*/ 49 w 98"/>
                  <a:gd name="T1" fmla="*/ 15 h 40"/>
                  <a:gd name="T2" fmla="*/ 2 w 98"/>
                  <a:gd name="T3" fmla="*/ 0 h 40"/>
                  <a:gd name="T4" fmla="*/ 0 w 98"/>
                  <a:gd name="T5" fmla="*/ 4 h 40"/>
                  <a:gd name="T6" fmla="*/ 0 w 98"/>
                  <a:gd name="T7" fmla="*/ 19 h 40"/>
                  <a:gd name="T8" fmla="*/ 49 w 98"/>
                  <a:gd name="T9" fmla="*/ 40 h 40"/>
                  <a:gd name="T10" fmla="*/ 98 w 98"/>
                  <a:gd name="T11" fmla="*/ 19 h 40"/>
                  <a:gd name="T12" fmla="*/ 98 w 98"/>
                  <a:gd name="T13" fmla="*/ 4 h 40"/>
                  <a:gd name="T14" fmla="*/ 96 w 98"/>
                  <a:gd name="T15" fmla="*/ 0 h 40"/>
                  <a:gd name="T16" fmla="*/ 49 w 98"/>
                  <a:gd name="T17" fmla="*/ 15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40">
                    <a:moveTo>
                      <a:pt x="49" y="15"/>
                    </a:moveTo>
                    <a:cubicBezTo>
                      <a:pt x="26" y="15"/>
                      <a:pt x="7" y="9"/>
                      <a:pt x="2" y="0"/>
                    </a:cubicBezTo>
                    <a:cubicBezTo>
                      <a:pt x="1" y="1"/>
                      <a:pt x="0" y="3"/>
                      <a:pt x="0" y="4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31"/>
                      <a:pt x="22" y="40"/>
                      <a:pt x="49" y="40"/>
                    </a:cubicBezTo>
                    <a:cubicBezTo>
                      <a:pt x="76" y="40"/>
                      <a:pt x="98" y="31"/>
                      <a:pt x="98" y="19"/>
                    </a:cubicBezTo>
                    <a:cubicBezTo>
                      <a:pt x="98" y="4"/>
                      <a:pt x="98" y="4"/>
                      <a:pt x="98" y="4"/>
                    </a:cubicBezTo>
                    <a:cubicBezTo>
                      <a:pt x="98" y="3"/>
                      <a:pt x="97" y="1"/>
                      <a:pt x="96" y="0"/>
                    </a:cubicBezTo>
                    <a:cubicBezTo>
                      <a:pt x="91" y="9"/>
                      <a:pt x="72" y="15"/>
                      <a:pt x="49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5" name="íṩľíḍè-Freeform: Shape 95"/>
              <p:cNvSpPr/>
              <p:nvPr/>
            </p:nvSpPr>
            <p:spPr bwMode="auto">
              <a:xfrm>
                <a:off x="6761886" y="2394244"/>
                <a:ext cx="158750" cy="66675"/>
              </a:xfrm>
              <a:custGeom>
                <a:avLst/>
                <a:gdLst>
                  <a:gd name="T0" fmla="*/ 49 w 98"/>
                  <a:gd name="T1" fmla="*/ 16 h 41"/>
                  <a:gd name="T2" fmla="*/ 2 w 98"/>
                  <a:gd name="T3" fmla="*/ 0 h 41"/>
                  <a:gd name="T4" fmla="*/ 0 w 98"/>
                  <a:gd name="T5" fmla="*/ 5 h 41"/>
                  <a:gd name="T6" fmla="*/ 0 w 98"/>
                  <a:gd name="T7" fmla="*/ 20 h 41"/>
                  <a:gd name="T8" fmla="*/ 49 w 98"/>
                  <a:gd name="T9" fmla="*/ 41 h 41"/>
                  <a:gd name="T10" fmla="*/ 98 w 98"/>
                  <a:gd name="T11" fmla="*/ 20 h 41"/>
                  <a:gd name="T12" fmla="*/ 98 w 98"/>
                  <a:gd name="T13" fmla="*/ 5 h 41"/>
                  <a:gd name="T14" fmla="*/ 96 w 98"/>
                  <a:gd name="T15" fmla="*/ 0 h 41"/>
                  <a:gd name="T16" fmla="*/ 49 w 98"/>
                  <a:gd name="T17" fmla="*/ 16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41">
                    <a:moveTo>
                      <a:pt x="49" y="16"/>
                    </a:moveTo>
                    <a:cubicBezTo>
                      <a:pt x="26" y="16"/>
                      <a:pt x="7" y="9"/>
                      <a:pt x="2" y="0"/>
                    </a:cubicBezTo>
                    <a:cubicBezTo>
                      <a:pt x="1" y="2"/>
                      <a:pt x="0" y="3"/>
                      <a:pt x="0" y="5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31"/>
                      <a:pt x="22" y="41"/>
                      <a:pt x="49" y="41"/>
                    </a:cubicBezTo>
                    <a:cubicBezTo>
                      <a:pt x="76" y="41"/>
                      <a:pt x="98" y="31"/>
                      <a:pt x="98" y="20"/>
                    </a:cubicBezTo>
                    <a:cubicBezTo>
                      <a:pt x="98" y="5"/>
                      <a:pt x="98" y="5"/>
                      <a:pt x="98" y="5"/>
                    </a:cubicBezTo>
                    <a:cubicBezTo>
                      <a:pt x="98" y="3"/>
                      <a:pt x="97" y="2"/>
                      <a:pt x="96" y="0"/>
                    </a:cubicBezTo>
                    <a:cubicBezTo>
                      <a:pt x="91" y="9"/>
                      <a:pt x="72" y="16"/>
                      <a:pt x="49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6" name="íṩľíḍè-Freeform: Shape 96"/>
              <p:cNvSpPr/>
              <p:nvPr/>
            </p:nvSpPr>
            <p:spPr bwMode="auto">
              <a:xfrm>
                <a:off x="6761886" y="2297406"/>
                <a:ext cx="158750" cy="65088"/>
              </a:xfrm>
              <a:custGeom>
                <a:avLst/>
                <a:gdLst>
                  <a:gd name="T0" fmla="*/ 96 w 98"/>
                  <a:gd name="T1" fmla="*/ 0 h 40"/>
                  <a:gd name="T2" fmla="*/ 49 w 98"/>
                  <a:gd name="T3" fmla="*/ 15 h 40"/>
                  <a:gd name="T4" fmla="*/ 2 w 98"/>
                  <a:gd name="T5" fmla="*/ 0 h 40"/>
                  <a:gd name="T6" fmla="*/ 0 w 98"/>
                  <a:gd name="T7" fmla="*/ 5 h 40"/>
                  <a:gd name="T8" fmla="*/ 0 w 98"/>
                  <a:gd name="T9" fmla="*/ 19 h 40"/>
                  <a:gd name="T10" fmla="*/ 49 w 98"/>
                  <a:gd name="T11" fmla="*/ 40 h 40"/>
                  <a:gd name="T12" fmla="*/ 98 w 98"/>
                  <a:gd name="T13" fmla="*/ 19 h 40"/>
                  <a:gd name="T14" fmla="*/ 98 w 98"/>
                  <a:gd name="T15" fmla="*/ 5 h 40"/>
                  <a:gd name="T16" fmla="*/ 96 w 98"/>
                  <a:gd name="T1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40">
                    <a:moveTo>
                      <a:pt x="96" y="0"/>
                    </a:moveTo>
                    <a:cubicBezTo>
                      <a:pt x="95" y="8"/>
                      <a:pt x="75" y="15"/>
                      <a:pt x="49" y="15"/>
                    </a:cubicBezTo>
                    <a:cubicBezTo>
                      <a:pt x="23" y="15"/>
                      <a:pt x="3" y="8"/>
                      <a:pt x="2" y="0"/>
                    </a:cubicBezTo>
                    <a:cubicBezTo>
                      <a:pt x="1" y="1"/>
                      <a:pt x="0" y="3"/>
                      <a:pt x="0" y="5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31"/>
                      <a:pt x="22" y="40"/>
                      <a:pt x="49" y="40"/>
                    </a:cubicBezTo>
                    <a:cubicBezTo>
                      <a:pt x="76" y="40"/>
                      <a:pt x="98" y="31"/>
                      <a:pt x="98" y="19"/>
                    </a:cubicBezTo>
                    <a:cubicBezTo>
                      <a:pt x="98" y="5"/>
                      <a:pt x="98" y="5"/>
                      <a:pt x="98" y="5"/>
                    </a:cubicBezTo>
                    <a:cubicBezTo>
                      <a:pt x="98" y="3"/>
                      <a:pt x="97" y="1"/>
                      <a:pt x="9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7" name="íṩľíḍè-Oval 97"/>
              <p:cNvSpPr/>
              <p:nvPr/>
            </p:nvSpPr>
            <p:spPr bwMode="auto">
              <a:xfrm>
                <a:off x="6765061" y="2262481"/>
                <a:ext cx="152400" cy="508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0" name="Group 105"/>
          <p:cNvGrpSpPr/>
          <p:nvPr/>
        </p:nvGrpSpPr>
        <p:grpSpPr>
          <a:xfrm>
            <a:off x="2125980" y="4763135"/>
            <a:ext cx="845185" cy="857250"/>
            <a:chOff x="2360613" y="2686051"/>
            <a:chExt cx="217488" cy="220662"/>
          </a:xfrm>
          <a:solidFill>
            <a:schemeClr val="bg1"/>
          </a:solidFill>
        </p:grpSpPr>
        <p:sp>
          <p:nvSpPr>
            <p:cNvPr id="39" name="íṩľíḍè-Freeform: Shape 106"/>
            <p:cNvSpPr/>
            <p:nvPr/>
          </p:nvSpPr>
          <p:spPr bwMode="auto">
            <a:xfrm>
              <a:off x="2427288" y="2686051"/>
              <a:ext cx="150813" cy="150813"/>
            </a:xfrm>
            <a:custGeom>
              <a:avLst/>
              <a:gdLst>
                <a:gd name="T0" fmla="*/ 65 w 79"/>
                <a:gd name="T1" fmla="*/ 14 h 79"/>
                <a:gd name="T2" fmla="*/ 14 w 79"/>
                <a:gd name="T3" fmla="*/ 14 h 79"/>
                <a:gd name="T4" fmla="*/ 12 w 79"/>
                <a:gd name="T5" fmla="*/ 63 h 79"/>
                <a:gd name="T6" fmla="*/ 12 w 79"/>
                <a:gd name="T7" fmla="*/ 63 h 79"/>
                <a:gd name="T8" fmla="*/ 17 w 79"/>
                <a:gd name="T9" fmla="*/ 68 h 79"/>
                <a:gd name="T10" fmla="*/ 65 w 79"/>
                <a:gd name="T11" fmla="*/ 65 h 79"/>
                <a:gd name="T12" fmla="*/ 65 w 79"/>
                <a:gd name="T13" fmla="*/ 14 h 79"/>
                <a:gd name="T14" fmla="*/ 58 w 79"/>
                <a:gd name="T15" fmla="*/ 59 h 79"/>
                <a:gd name="T16" fmla="*/ 20 w 79"/>
                <a:gd name="T17" fmla="*/ 59 h 79"/>
                <a:gd name="T18" fmla="*/ 20 w 79"/>
                <a:gd name="T19" fmla="*/ 21 h 79"/>
                <a:gd name="T20" fmla="*/ 59 w 79"/>
                <a:gd name="T21" fmla="*/ 21 h 79"/>
                <a:gd name="T22" fmla="*/ 58 w 79"/>
                <a:gd name="T23" fmla="*/ 5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9" h="79">
                  <a:moveTo>
                    <a:pt x="65" y="14"/>
                  </a:moveTo>
                  <a:cubicBezTo>
                    <a:pt x="51" y="0"/>
                    <a:pt x="28" y="0"/>
                    <a:pt x="14" y="14"/>
                  </a:cubicBezTo>
                  <a:cubicBezTo>
                    <a:pt x="1" y="27"/>
                    <a:pt x="0" y="48"/>
                    <a:pt x="12" y="63"/>
                  </a:cubicBezTo>
                  <a:cubicBezTo>
                    <a:pt x="12" y="63"/>
                    <a:pt x="12" y="63"/>
                    <a:pt x="12" y="63"/>
                  </a:cubicBezTo>
                  <a:cubicBezTo>
                    <a:pt x="14" y="65"/>
                    <a:pt x="15" y="66"/>
                    <a:pt x="17" y="68"/>
                  </a:cubicBezTo>
                  <a:cubicBezTo>
                    <a:pt x="31" y="79"/>
                    <a:pt x="52" y="78"/>
                    <a:pt x="65" y="65"/>
                  </a:cubicBezTo>
                  <a:cubicBezTo>
                    <a:pt x="79" y="51"/>
                    <a:pt x="79" y="28"/>
                    <a:pt x="65" y="14"/>
                  </a:cubicBezTo>
                  <a:close/>
                  <a:moveTo>
                    <a:pt x="58" y="59"/>
                  </a:moveTo>
                  <a:cubicBezTo>
                    <a:pt x="48" y="69"/>
                    <a:pt x="31" y="69"/>
                    <a:pt x="20" y="59"/>
                  </a:cubicBezTo>
                  <a:cubicBezTo>
                    <a:pt x="10" y="48"/>
                    <a:pt x="10" y="31"/>
                    <a:pt x="20" y="21"/>
                  </a:cubicBezTo>
                  <a:cubicBezTo>
                    <a:pt x="31" y="10"/>
                    <a:pt x="48" y="10"/>
                    <a:pt x="59" y="21"/>
                  </a:cubicBezTo>
                  <a:cubicBezTo>
                    <a:pt x="69" y="31"/>
                    <a:pt x="69" y="48"/>
                    <a:pt x="58" y="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0" name="íṩľíḍè-Freeform: Shape 107"/>
            <p:cNvSpPr/>
            <p:nvPr/>
          </p:nvSpPr>
          <p:spPr bwMode="auto">
            <a:xfrm>
              <a:off x="2360613" y="2814638"/>
              <a:ext cx="92075" cy="92075"/>
            </a:xfrm>
            <a:custGeom>
              <a:avLst/>
              <a:gdLst>
                <a:gd name="T0" fmla="*/ 0 w 58"/>
                <a:gd name="T1" fmla="*/ 46 h 58"/>
                <a:gd name="T2" fmla="*/ 11 w 58"/>
                <a:gd name="T3" fmla="*/ 58 h 58"/>
                <a:gd name="T4" fmla="*/ 58 w 58"/>
                <a:gd name="T5" fmla="*/ 7 h 58"/>
                <a:gd name="T6" fmla="*/ 50 w 58"/>
                <a:gd name="T7" fmla="*/ 0 h 58"/>
                <a:gd name="T8" fmla="*/ 0 w 58"/>
                <a:gd name="T9" fmla="*/ 46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58">
                  <a:moveTo>
                    <a:pt x="0" y="46"/>
                  </a:moveTo>
                  <a:lnTo>
                    <a:pt x="11" y="58"/>
                  </a:lnTo>
                  <a:lnTo>
                    <a:pt x="58" y="7"/>
                  </a:lnTo>
                  <a:lnTo>
                    <a:pt x="50" y="0"/>
                  </a:lnTo>
                  <a:lnTo>
                    <a:pt x="0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1" name="íṩľíḍè-Freeform: Shape 108"/>
            <p:cNvSpPr/>
            <p:nvPr/>
          </p:nvSpPr>
          <p:spPr bwMode="auto">
            <a:xfrm>
              <a:off x="2505075" y="2736851"/>
              <a:ext cx="57150" cy="68263"/>
            </a:xfrm>
            <a:custGeom>
              <a:avLst/>
              <a:gdLst>
                <a:gd name="T0" fmla="*/ 16 w 30"/>
                <a:gd name="T1" fmla="*/ 0 h 36"/>
                <a:gd name="T2" fmla="*/ 0 w 30"/>
                <a:gd name="T3" fmla="*/ 34 h 36"/>
                <a:gd name="T4" fmla="*/ 6 w 30"/>
                <a:gd name="T5" fmla="*/ 36 h 36"/>
                <a:gd name="T6" fmla="*/ 16 w 30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36">
                  <a:moveTo>
                    <a:pt x="16" y="0"/>
                  </a:moveTo>
                  <a:cubicBezTo>
                    <a:pt x="21" y="26"/>
                    <a:pt x="0" y="34"/>
                    <a:pt x="0" y="34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0" y="21"/>
                    <a:pt x="16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31" name="Group 114"/>
          <p:cNvGrpSpPr/>
          <p:nvPr/>
        </p:nvGrpSpPr>
        <p:grpSpPr>
          <a:xfrm>
            <a:off x="1972945" y="1199515"/>
            <a:ext cx="821055" cy="821055"/>
            <a:chOff x="819540" y="2137662"/>
            <a:chExt cx="535758" cy="535758"/>
          </a:xfrm>
        </p:grpSpPr>
        <p:sp>
          <p:nvSpPr>
            <p:cNvPr id="32" name="íṩľíḍè-Oval 115"/>
            <p:cNvSpPr/>
            <p:nvPr/>
          </p:nvSpPr>
          <p:spPr>
            <a:xfrm>
              <a:off x="819540" y="2137662"/>
              <a:ext cx="535758" cy="535758"/>
            </a:xfrm>
            <a:prstGeom prst="ellipse">
              <a:avLst/>
            </a:prstGeom>
            <a:solidFill>
              <a:srgbClr val="C8DE9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33" name="Group 116"/>
            <p:cNvGrpSpPr/>
            <p:nvPr/>
          </p:nvGrpSpPr>
          <p:grpSpPr>
            <a:xfrm>
              <a:off x="921950" y="2236445"/>
              <a:ext cx="330908" cy="348212"/>
              <a:chOff x="1641475" y="2428876"/>
              <a:chExt cx="242888" cy="255587"/>
            </a:xfrm>
            <a:solidFill>
              <a:schemeClr val="bg1"/>
            </a:solidFill>
          </p:grpSpPr>
          <p:sp>
            <p:nvSpPr>
              <p:cNvPr id="34" name="íṩľíḍè-Freeform: Shape 117"/>
              <p:cNvSpPr/>
              <p:nvPr/>
            </p:nvSpPr>
            <p:spPr bwMode="auto">
              <a:xfrm>
                <a:off x="1641475" y="2525713"/>
                <a:ext cx="111125" cy="158750"/>
              </a:xfrm>
              <a:custGeom>
                <a:avLst/>
                <a:gdLst>
                  <a:gd name="T0" fmla="*/ 42 w 59"/>
                  <a:gd name="T1" fmla="*/ 49 h 84"/>
                  <a:gd name="T2" fmla="*/ 43 w 59"/>
                  <a:gd name="T3" fmla="*/ 40 h 84"/>
                  <a:gd name="T4" fmla="*/ 31 w 59"/>
                  <a:gd name="T5" fmla="*/ 4 h 84"/>
                  <a:gd name="T6" fmla="*/ 26 w 59"/>
                  <a:gd name="T7" fmla="*/ 1 h 84"/>
                  <a:gd name="T8" fmla="*/ 11 w 59"/>
                  <a:gd name="T9" fmla="*/ 6 h 84"/>
                  <a:gd name="T10" fmla="*/ 4 w 59"/>
                  <a:gd name="T11" fmla="*/ 22 h 84"/>
                  <a:gd name="T12" fmla="*/ 9 w 59"/>
                  <a:gd name="T13" fmla="*/ 37 h 84"/>
                  <a:gd name="T14" fmla="*/ 24 w 59"/>
                  <a:gd name="T15" fmla="*/ 46 h 84"/>
                  <a:gd name="T16" fmla="*/ 31 w 59"/>
                  <a:gd name="T17" fmla="*/ 52 h 84"/>
                  <a:gd name="T18" fmla="*/ 40 w 59"/>
                  <a:gd name="T19" fmla="*/ 80 h 84"/>
                  <a:gd name="T20" fmla="*/ 45 w 59"/>
                  <a:gd name="T21" fmla="*/ 83 h 84"/>
                  <a:gd name="T22" fmla="*/ 48 w 59"/>
                  <a:gd name="T23" fmla="*/ 69 h 84"/>
                  <a:gd name="T24" fmla="*/ 42 w 59"/>
                  <a:gd name="T25" fmla="*/ 49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9" h="84">
                    <a:moveTo>
                      <a:pt x="42" y="49"/>
                    </a:moveTo>
                    <a:cubicBezTo>
                      <a:pt x="42" y="49"/>
                      <a:pt x="44" y="42"/>
                      <a:pt x="43" y="40"/>
                    </a:cubicBezTo>
                    <a:cubicBezTo>
                      <a:pt x="31" y="4"/>
                      <a:pt x="31" y="4"/>
                      <a:pt x="31" y="4"/>
                    </a:cubicBezTo>
                    <a:cubicBezTo>
                      <a:pt x="31" y="4"/>
                      <a:pt x="30" y="0"/>
                      <a:pt x="26" y="1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1" y="6"/>
                      <a:pt x="0" y="11"/>
                      <a:pt x="4" y="22"/>
                    </a:cubicBezTo>
                    <a:cubicBezTo>
                      <a:pt x="9" y="37"/>
                      <a:pt x="9" y="37"/>
                      <a:pt x="9" y="37"/>
                    </a:cubicBezTo>
                    <a:cubicBezTo>
                      <a:pt x="9" y="37"/>
                      <a:pt x="13" y="50"/>
                      <a:pt x="24" y="46"/>
                    </a:cubicBezTo>
                    <a:cubicBezTo>
                      <a:pt x="24" y="46"/>
                      <a:pt x="29" y="45"/>
                      <a:pt x="31" y="52"/>
                    </a:cubicBezTo>
                    <a:cubicBezTo>
                      <a:pt x="40" y="80"/>
                      <a:pt x="40" y="80"/>
                      <a:pt x="40" y="80"/>
                    </a:cubicBezTo>
                    <a:cubicBezTo>
                      <a:pt x="40" y="80"/>
                      <a:pt x="41" y="84"/>
                      <a:pt x="45" y="83"/>
                    </a:cubicBezTo>
                    <a:cubicBezTo>
                      <a:pt x="45" y="83"/>
                      <a:pt x="59" y="80"/>
                      <a:pt x="48" y="69"/>
                    </a:cubicBezTo>
                    <a:cubicBezTo>
                      <a:pt x="51" y="63"/>
                      <a:pt x="42" y="58"/>
                      <a:pt x="42" y="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5" name="íślíḋè-Freeform: Shape 118"/>
              <p:cNvSpPr/>
              <p:nvPr/>
            </p:nvSpPr>
            <p:spPr bwMode="auto">
              <a:xfrm>
                <a:off x="1703388" y="2428876"/>
                <a:ext cx="155575" cy="179388"/>
              </a:xfrm>
              <a:custGeom>
                <a:avLst/>
                <a:gdLst>
                  <a:gd name="T0" fmla="*/ 69 w 82"/>
                  <a:gd name="T1" fmla="*/ 59 h 95"/>
                  <a:gd name="T2" fmla="*/ 72 w 82"/>
                  <a:gd name="T3" fmla="*/ 46 h 95"/>
                  <a:gd name="T4" fmla="*/ 62 w 82"/>
                  <a:gd name="T5" fmla="*/ 37 h 95"/>
                  <a:gd name="T6" fmla="*/ 51 w 82"/>
                  <a:gd name="T7" fmla="*/ 5 h 95"/>
                  <a:gd name="T8" fmla="*/ 48 w 82"/>
                  <a:gd name="T9" fmla="*/ 6 h 95"/>
                  <a:gd name="T10" fmla="*/ 4 w 82"/>
                  <a:gd name="T11" fmla="*/ 48 h 95"/>
                  <a:gd name="T12" fmla="*/ 2 w 82"/>
                  <a:gd name="T13" fmla="*/ 53 h 95"/>
                  <a:gd name="T14" fmla="*/ 12 w 82"/>
                  <a:gd name="T15" fmla="*/ 83 h 95"/>
                  <a:gd name="T16" fmla="*/ 17 w 82"/>
                  <a:gd name="T17" fmla="*/ 86 h 95"/>
                  <a:gd name="T18" fmla="*/ 78 w 82"/>
                  <a:gd name="T19" fmla="*/ 92 h 95"/>
                  <a:gd name="T20" fmla="*/ 80 w 82"/>
                  <a:gd name="T21" fmla="*/ 91 h 95"/>
                  <a:gd name="T22" fmla="*/ 69 w 82"/>
                  <a:gd name="T23" fmla="*/ 59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2" h="95">
                    <a:moveTo>
                      <a:pt x="69" y="59"/>
                    </a:moveTo>
                    <a:cubicBezTo>
                      <a:pt x="73" y="56"/>
                      <a:pt x="74" y="51"/>
                      <a:pt x="72" y="46"/>
                    </a:cubicBezTo>
                    <a:cubicBezTo>
                      <a:pt x="71" y="41"/>
                      <a:pt x="67" y="38"/>
                      <a:pt x="62" y="37"/>
                    </a:cubicBezTo>
                    <a:cubicBezTo>
                      <a:pt x="51" y="5"/>
                      <a:pt x="51" y="5"/>
                      <a:pt x="51" y="5"/>
                    </a:cubicBezTo>
                    <a:cubicBezTo>
                      <a:pt x="50" y="0"/>
                      <a:pt x="48" y="6"/>
                      <a:pt x="48" y="6"/>
                    </a:cubicBezTo>
                    <a:cubicBezTo>
                      <a:pt x="40" y="38"/>
                      <a:pt x="4" y="48"/>
                      <a:pt x="4" y="48"/>
                    </a:cubicBezTo>
                    <a:cubicBezTo>
                      <a:pt x="0" y="49"/>
                      <a:pt x="2" y="53"/>
                      <a:pt x="2" y="53"/>
                    </a:cubicBezTo>
                    <a:cubicBezTo>
                      <a:pt x="12" y="83"/>
                      <a:pt x="12" y="83"/>
                      <a:pt x="12" y="83"/>
                    </a:cubicBezTo>
                    <a:cubicBezTo>
                      <a:pt x="13" y="87"/>
                      <a:pt x="17" y="86"/>
                      <a:pt x="17" y="86"/>
                    </a:cubicBezTo>
                    <a:cubicBezTo>
                      <a:pt x="56" y="72"/>
                      <a:pt x="78" y="92"/>
                      <a:pt x="78" y="92"/>
                    </a:cubicBezTo>
                    <a:cubicBezTo>
                      <a:pt x="78" y="92"/>
                      <a:pt x="82" y="95"/>
                      <a:pt x="80" y="91"/>
                    </a:cubicBezTo>
                    <a:lnTo>
                      <a:pt x="69" y="5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6" name="íślíḋè-Freeform: Shape 119"/>
              <p:cNvSpPr/>
              <p:nvPr/>
            </p:nvSpPr>
            <p:spPr bwMode="auto">
              <a:xfrm>
                <a:off x="1836738" y="2465388"/>
                <a:ext cx="23813" cy="30163"/>
              </a:xfrm>
              <a:custGeom>
                <a:avLst/>
                <a:gdLst>
                  <a:gd name="T0" fmla="*/ 15 w 15"/>
                  <a:gd name="T1" fmla="*/ 1 h 19"/>
                  <a:gd name="T2" fmla="*/ 13 w 15"/>
                  <a:gd name="T3" fmla="*/ 0 h 19"/>
                  <a:gd name="T4" fmla="*/ 0 w 15"/>
                  <a:gd name="T5" fmla="*/ 18 h 19"/>
                  <a:gd name="T6" fmla="*/ 2 w 15"/>
                  <a:gd name="T7" fmla="*/ 19 h 19"/>
                  <a:gd name="T8" fmla="*/ 15 w 15"/>
                  <a:gd name="T9" fmla="*/ 1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9">
                    <a:moveTo>
                      <a:pt x="15" y="1"/>
                    </a:moveTo>
                    <a:lnTo>
                      <a:pt x="13" y="0"/>
                    </a:lnTo>
                    <a:lnTo>
                      <a:pt x="0" y="18"/>
                    </a:lnTo>
                    <a:lnTo>
                      <a:pt x="2" y="19"/>
                    </a:lnTo>
                    <a:lnTo>
                      <a:pt x="1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7" name="íślíḋè-Freeform: Shape 120"/>
              <p:cNvSpPr/>
              <p:nvPr/>
            </p:nvSpPr>
            <p:spPr bwMode="auto">
              <a:xfrm>
                <a:off x="1849438" y="2535238"/>
                <a:ext cx="33338" cy="22225"/>
              </a:xfrm>
              <a:custGeom>
                <a:avLst/>
                <a:gdLst>
                  <a:gd name="T0" fmla="*/ 0 w 21"/>
                  <a:gd name="T1" fmla="*/ 3 h 14"/>
                  <a:gd name="T2" fmla="*/ 19 w 21"/>
                  <a:gd name="T3" fmla="*/ 14 h 14"/>
                  <a:gd name="T4" fmla="*/ 21 w 21"/>
                  <a:gd name="T5" fmla="*/ 12 h 14"/>
                  <a:gd name="T6" fmla="*/ 1 w 21"/>
                  <a:gd name="T7" fmla="*/ 0 h 14"/>
                  <a:gd name="T8" fmla="*/ 0 w 21"/>
                  <a:gd name="T9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14">
                    <a:moveTo>
                      <a:pt x="0" y="3"/>
                    </a:moveTo>
                    <a:lnTo>
                      <a:pt x="19" y="14"/>
                    </a:lnTo>
                    <a:lnTo>
                      <a:pt x="21" y="12"/>
                    </a:ln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8" name="íślíḋè-Freeform: Shape 121"/>
              <p:cNvSpPr/>
              <p:nvPr/>
            </p:nvSpPr>
            <p:spPr bwMode="auto">
              <a:xfrm>
                <a:off x="1847850" y="2501901"/>
                <a:ext cx="36513" cy="14288"/>
              </a:xfrm>
              <a:custGeom>
                <a:avLst/>
                <a:gdLst>
                  <a:gd name="T0" fmla="*/ 1 w 23"/>
                  <a:gd name="T1" fmla="*/ 9 h 9"/>
                  <a:gd name="T2" fmla="*/ 23 w 23"/>
                  <a:gd name="T3" fmla="*/ 3 h 9"/>
                  <a:gd name="T4" fmla="*/ 22 w 23"/>
                  <a:gd name="T5" fmla="*/ 0 h 9"/>
                  <a:gd name="T6" fmla="*/ 0 w 23"/>
                  <a:gd name="T7" fmla="*/ 6 h 9"/>
                  <a:gd name="T8" fmla="*/ 1 w 23"/>
                  <a:gd name="T9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9">
                    <a:moveTo>
                      <a:pt x="1" y="9"/>
                    </a:moveTo>
                    <a:lnTo>
                      <a:pt x="23" y="3"/>
                    </a:lnTo>
                    <a:lnTo>
                      <a:pt x="22" y="0"/>
                    </a:lnTo>
                    <a:lnTo>
                      <a:pt x="0" y="6"/>
                    </a:lnTo>
                    <a:lnTo>
                      <a:pt x="1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" name="组合 1"/>
          <p:cNvGrpSpPr/>
          <p:nvPr/>
        </p:nvGrpSpPr>
        <p:grpSpPr>
          <a:xfrm>
            <a:off x="5208270" y="1468755"/>
            <a:ext cx="768891" cy="769095"/>
            <a:chOff x="4126695" y="1532384"/>
            <a:chExt cx="637960" cy="637960"/>
          </a:xfrm>
        </p:grpSpPr>
        <p:sp>
          <p:nvSpPr>
            <p:cNvPr id="5" name="íṩľíḍè-Oval 100"/>
            <p:cNvSpPr/>
            <p:nvPr/>
          </p:nvSpPr>
          <p:spPr>
            <a:xfrm>
              <a:off x="4126695" y="1532384"/>
              <a:ext cx="637960" cy="637960"/>
            </a:xfrm>
            <a:prstGeom prst="ellipse">
              <a:avLst/>
            </a:prstGeom>
            <a:solidFill>
              <a:srgbClr val="6C7F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" name="íṩľíḍè-Freeform: Shape 112"/>
            <p:cNvSpPr/>
            <p:nvPr/>
          </p:nvSpPr>
          <p:spPr>
            <a:xfrm>
              <a:off x="4315025" y="1742891"/>
              <a:ext cx="241210" cy="1929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280" y="13500"/>
                  </a:moveTo>
                  <a:lnTo>
                    <a:pt x="4320" y="13500"/>
                  </a:lnTo>
                  <a:lnTo>
                    <a:pt x="4320" y="2700"/>
                  </a:lnTo>
                  <a:lnTo>
                    <a:pt x="17280" y="2700"/>
                  </a:lnTo>
                  <a:cubicBezTo>
                    <a:pt x="17280" y="2700"/>
                    <a:pt x="17280" y="13500"/>
                    <a:pt x="17280" y="13500"/>
                  </a:cubicBezTo>
                  <a:close/>
                  <a:moveTo>
                    <a:pt x="7560" y="18900"/>
                  </a:moveTo>
                  <a:lnTo>
                    <a:pt x="8208" y="17550"/>
                  </a:lnTo>
                  <a:lnTo>
                    <a:pt x="13392" y="17550"/>
                  </a:lnTo>
                  <a:lnTo>
                    <a:pt x="14040" y="18900"/>
                  </a:lnTo>
                  <a:cubicBezTo>
                    <a:pt x="14040" y="18900"/>
                    <a:pt x="7560" y="18900"/>
                    <a:pt x="7560" y="18900"/>
                  </a:cubicBezTo>
                  <a:close/>
                  <a:moveTo>
                    <a:pt x="21334" y="18402"/>
                  </a:moveTo>
                  <a:cubicBezTo>
                    <a:pt x="21068" y="17901"/>
                    <a:pt x="19440" y="14850"/>
                    <a:pt x="19440" y="14850"/>
                  </a:cubicBezTo>
                  <a:lnTo>
                    <a:pt x="19440" y="2700"/>
                  </a:lnTo>
                  <a:cubicBezTo>
                    <a:pt x="19440" y="1212"/>
                    <a:pt x="18468" y="0"/>
                    <a:pt x="17280" y="0"/>
                  </a:cubicBezTo>
                  <a:lnTo>
                    <a:pt x="4320" y="0"/>
                  </a:lnTo>
                  <a:cubicBezTo>
                    <a:pt x="3131" y="0"/>
                    <a:pt x="2160" y="1212"/>
                    <a:pt x="2160" y="2700"/>
                  </a:cubicBezTo>
                  <a:lnTo>
                    <a:pt x="2160" y="14850"/>
                  </a:lnTo>
                  <a:cubicBezTo>
                    <a:pt x="2160" y="14850"/>
                    <a:pt x="532" y="17901"/>
                    <a:pt x="266" y="18402"/>
                  </a:cubicBezTo>
                  <a:cubicBezTo>
                    <a:pt x="0" y="18900"/>
                    <a:pt x="0" y="19188"/>
                    <a:pt x="0" y="19575"/>
                  </a:cubicBezTo>
                  <a:lnTo>
                    <a:pt x="0" y="20250"/>
                  </a:lnTo>
                  <a:cubicBezTo>
                    <a:pt x="0" y="20925"/>
                    <a:pt x="540" y="21600"/>
                    <a:pt x="1079" y="21600"/>
                  </a:cubicBezTo>
                  <a:lnTo>
                    <a:pt x="20521" y="21600"/>
                  </a:lnTo>
                  <a:cubicBezTo>
                    <a:pt x="21060" y="21600"/>
                    <a:pt x="21600" y="20925"/>
                    <a:pt x="21600" y="20250"/>
                  </a:cubicBezTo>
                  <a:lnTo>
                    <a:pt x="21600" y="19575"/>
                  </a:lnTo>
                  <a:cubicBezTo>
                    <a:pt x="21600" y="19188"/>
                    <a:pt x="21600" y="18900"/>
                    <a:pt x="21334" y="1840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5208270" y="2931160"/>
            <a:ext cx="768891" cy="769095"/>
            <a:chOff x="4126695" y="2450036"/>
            <a:chExt cx="637960" cy="637960"/>
          </a:xfrm>
        </p:grpSpPr>
        <p:sp>
          <p:nvSpPr>
            <p:cNvPr id="8" name="íṩľíḍè-Oval 109"/>
            <p:cNvSpPr/>
            <p:nvPr/>
          </p:nvSpPr>
          <p:spPr>
            <a:xfrm>
              <a:off x="4126695" y="2450036"/>
              <a:ext cx="637960" cy="637960"/>
            </a:xfrm>
            <a:prstGeom prst="ellipse">
              <a:avLst/>
            </a:prstGeom>
            <a:solidFill>
              <a:srgbClr val="C8DE9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" name="íṩľíḍè-Freeform: Shape 111"/>
            <p:cNvSpPr/>
            <p:nvPr/>
          </p:nvSpPr>
          <p:spPr>
            <a:xfrm>
              <a:off x="4325985" y="2661679"/>
              <a:ext cx="219292" cy="1949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04" y="6075"/>
                  </a:moveTo>
                  <a:lnTo>
                    <a:pt x="19439" y="0"/>
                  </a:lnTo>
                  <a:lnTo>
                    <a:pt x="14503" y="0"/>
                  </a:lnTo>
                  <a:lnTo>
                    <a:pt x="15451" y="7077"/>
                  </a:lnTo>
                  <a:cubicBezTo>
                    <a:pt x="15636" y="8413"/>
                    <a:pt x="16936" y="9450"/>
                    <a:pt x="18515" y="9450"/>
                  </a:cubicBezTo>
                  <a:cubicBezTo>
                    <a:pt x="20219" y="9450"/>
                    <a:pt x="21600" y="8240"/>
                    <a:pt x="21600" y="6750"/>
                  </a:cubicBezTo>
                  <a:cubicBezTo>
                    <a:pt x="21600" y="6515"/>
                    <a:pt x="21566" y="6291"/>
                    <a:pt x="21504" y="6075"/>
                  </a:cubicBezTo>
                  <a:close/>
                  <a:moveTo>
                    <a:pt x="16800" y="10862"/>
                  </a:moveTo>
                  <a:lnTo>
                    <a:pt x="16800" y="16200"/>
                  </a:lnTo>
                  <a:lnTo>
                    <a:pt x="4800" y="16200"/>
                  </a:lnTo>
                  <a:lnTo>
                    <a:pt x="4800" y="10870"/>
                  </a:lnTo>
                  <a:cubicBezTo>
                    <a:pt x="4274" y="11083"/>
                    <a:pt x="3696" y="11205"/>
                    <a:pt x="3085" y="11205"/>
                  </a:cubicBezTo>
                  <a:cubicBezTo>
                    <a:pt x="2851" y="11205"/>
                    <a:pt x="2624" y="11174"/>
                    <a:pt x="2400" y="11139"/>
                  </a:cubicBezTo>
                  <a:lnTo>
                    <a:pt x="2400" y="19710"/>
                  </a:lnTo>
                  <a:cubicBezTo>
                    <a:pt x="2400" y="20749"/>
                    <a:pt x="3155" y="21600"/>
                    <a:pt x="4078" y="21600"/>
                  </a:cubicBezTo>
                  <a:lnTo>
                    <a:pt x="17520" y="21600"/>
                  </a:lnTo>
                  <a:cubicBezTo>
                    <a:pt x="18444" y="21600"/>
                    <a:pt x="19200" y="20748"/>
                    <a:pt x="19200" y="19710"/>
                  </a:cubicBezTo>
                  <a:lnTo>
                    <a:pt x="19200" y="11140"/>
                  </a:lnTo>
                  <a:cubicBezTo>
                    <a:pt x="18974" y="11174"/>
                    <a:pt x="18749" y="11206"/>
                    <a:pt x="18515" y="11206"/>
                  </a:cubicBezTo>
                  <a:cubicBezTo>
                    <a:pt x="17907" y="11205"/>
                    <a:pt x="17327" y="11081"/>
                    <a:pt x="16800" y="10862"/>
                  </a:cubicBezTo>
                  <a:close/>
                  <a:moveTo>
                    <a:pt x="10800" y="9450"/>
                  </a:moveTo>
                  <a:cubicBezTo>
                    <a:pt x="12504" y="9450"/>
                    <a:pt x="13885" y="8240"/>
                    <a:pt x="13885" y="6750"/>
                  </a:cubicBezTo>
                  <a:cubicBezTo>
                    <a:pt x="13885" y="6695"/>
                    <a:pt x="13882" y="6639"/>
                    <a:pt x="13879" y="6587"/>
                  </a:cubicBezTo>
                  <a:lnTo>
                    <a:pt x="13268" y="0"/>
                  </a:lnTo>
                  <a:lnTo>
                    <a:pt x="8332" y="0"/>
                  </a:lnTo>
                  <a:lnTo>
                    <a:pt x="7720" y="6581"/>
                  </a:lnTo>
                  <a:cubicBezTo>
                    <a:pt x="7717" y="6637"/>
                    <a:pt x="7715" y="6692"/>
                    <a:pt x="7715" y="6750"/>
                  </a:cubicBezTo>
                  <a:cubicBezTo>
                    <a:pt x="7715" y="8240"/>
                    <a:pt x="9096" y="9450"/>
                    <a:pt x="10800" y="9450"/>
                  </a:cubicBezTo>
                  <a:close/>
                  <a:moveTo>
                    <a:pt x="6148" y="7087"/>
                  </a:moveTo>
                  <a:lnTo>
                    <a:pt x="7097" y="0"/>
                  </a:lnTo>
                  <a:lnTo>
                    <a:pt x="2160" y="0"/>
                  </a:lnTo>
                  <a:lnTo>
                    <a:pt x="97" y="6075"/>
                  </a:lnTo>
                  <a:cubicBezTo>
                    <a:pt x="34" y="6291"/>
                    <a:pt x="0" y="6515"/>
                    <a:pt x="0" y="6750"/>
                  </a:cubicBezTo>
                  <a:cubicBezTo>
                    <a:pt x="0" y="8240"/>
                    <a:pt x="1380" y="9450"/>
                    <a:pt x="3085" y="9450"/>
                  </a:cubicBezTo>
                  <a:cubicBezTo>
                    <a:pt x="4657" y="9450"/>
                    <a:pt x="5957" y="8418"/>
                    <a:pt x="6148" y="7087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130" name="组合 129"/>
          <p:cNvGrpSpPr/>
          <p:nvPr/>
        </p:nvGrpSpPr>
        <p:grpSpPr>
          <a:xfrm>
            <a:off x="5208270" y="4534535"/>
            <a:ext cx="768961" cy="768860"/>
            <a:chOff x="4130714" y="3391670"/>
            <a:chExt cx="637960" cy="637960"/>
          </a:xfrm>
        </p:grpSpPr>
        <p:sp>
          <p:nvSpPr>
            <p:cNvPr id="9" name="íṩľíḍè-Oval 110"/>
            <p:cNvSpPr/>
            <p:nvPr/>
          </p:nvSpPr>
          <p:spPr>
            <a:xfrm>
              <a:off x="4130714" y="3391670"/>
              <a:ext cx="637960" cy="637960"/>
            </a:xfrm>
            <a:prstGeom prst="ellipse">
              <a:avLst/>
            </a:prstGeom>
            <a:solidFill>
              <a:srgbClr val="6C7F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" name="íṩľíḍè-Freeform: Shape 113"/>
            <p:cNvSpPr/>
            <p:nvPr/>
          </p:nvSpPr>
          <p:spPr>
            <a:xfrm>
              <a:off x="4349172" y="3607122"/>
              <a:ext cx="207063" cy="2070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895" y="15576"/>
                  </a:moveTo>
                  <a:cubicBezTo>
                    <a:pt x="12143" y="16865"/>
                    <a:pt x="9843" y="18851"/>
                    <a:pt x="8177" y="21277"/>
                  </a:cubicBezTo>
                  <a:cubicBezTo>
                    <a:pt x="9016" y="21487"/>
                    <a:pt x="9894" y="21600"/>
                    <a:pt x="10799" y="21600"/>
                  </a:cubicBezTo>
                  <a:cubicBezTo>
                    <a:pt x="12428" y="21600"/>
                    <a:pt x="13971" y="21237"/>
                    <a:pt x="15356" y="20591"/>
                  </a:cubicBezTo>
                  <a:cubicBezTo>
                    <a:pt x="15579" y="19502"/>
                    <a:pt x="15697" y="18376"/>
                    <a:pt x="15697" y="17223"/>
                  </a:cubicBezTo>
                  <a:cubicBezTo>
                    <a:pt x="15697" y="16807"/>
                    <a:pt x="15678" y="16393"/>
                    <a:pt x="15646" y="15985"/>
                  </a:cubicBezTo>
                  <a:cubicBezTo>
                    <a:pt x="15369" y="15896"/>
                    <a:pt x="15114" y="15759"/>
                    <a:pt x="14895" y="15576"/>
                  </a:cubicBezTo>
                  <a:close/>
                  <a:moveTo>
                    <a:pt x="18049" y="2795"/>
                  </a:moveTo>
                  <a:cubicBezTo>
                    <a:pt x="16317" y="2963"/>
                    <a:pt x="14665" y="3399"/>
                    <a:pt x="13127" y="4049"/>
                  </a:cubicBezTo>
                  <a:cubicBezTo>
                    <a:pt x="13134" y="4126"/>
                    <a:pt x="13139" y="4202"/>
                    <a:pt x="13139" y="4280"/>
                  </a:cubicBezTo>
                  <a:cubicBezTo>
                    <a:pt x="13139" y="4643"/>
                    <a:pt x="13052" y="4984"/>
                    <a:pt x="12903" y="5288"/>
                  </a:cubicBezTo>
                  <a:cubicBezTo>
                    <a:pt x="14442" y="7095"/>
                    <a:pt x="15635" y="9197"/>
                    <a:pt x="16388" y="11500"/>
                  </a:cubicBezTo>
                  <a:cubicBezTo>
                    <a:pt x="17324" y="11518"/>
                    <a:pt x="18122" y="12089"/>
                    <a:pt x="18466" y="12902"/>
                  </a:cubicBezTo>
                  <a:cubicBezTo>
                    <a:pt x="19506" y="12797"/>
                    <a:pt x="20518" y="12597"/>
                    <a:pt x="21492" y="12311"/>
                  </a:cubicBezTo>
                  <a:cubicBezTo>
                    <a:pt x="21563" y="11818"/>
                    <a:pt x="21600" y="11313"/>
                    <a:pt x="21600" y="10800"/>
                  </a:cubicBezTo>
                  <a:cubicBezTo>
                    <a:pt x="21599" y="7626"/>
                    <a:pt x="20230" y="4770"/>
                    <a:pt x="18049" y="2795"/>
                  </a:cubicBezTo>
                  <a:close/>
                  <a:moveTo>
                    <a:pt x="13739" y="14350"/>
                  </a:moveTo>
                  <a:cubicBezTo>
                    <a:pt x="11072" y="13907"/>
                    <a:pt x="8601" y="12889"/>
                    <a:pt x="6449" y="11434"/>
                  </a:cubicBezTo>
                  <a:cubicBezTo>
                    <a:pt x="6099" y="11648"/>
                    <a:pt x="5689" y="11773"/>
                    <a:pt x="5251" y="11773"/>
                  </a:cubicBezTo>
                  <a:cubicBezTo>
                    <a:pt x="5087" y="11773"/>
                    <a:pt x="4931" y="11756"/>
                    <a:pt x="4779" y="11725"/>
                  </a:cubicBezTo>
                  <a:cubicBezTo>
                    <a:pt x="3749" y="13676"/>
                    <a:pt x="3091" y="15853"/>
                    <a:pt x="2902" y="18163"/>
                  </a:cubicBezTo>
                  <a:cubicBezTo>
                    <a:pt x="3930" y="19266"/>
                    <a:pt x="5183" y="20154"/>
                    <a:pt x="6593" y="20751"/>
                  </a:cubicBezTo>
                  <a:cubicBezTo>
                    <a:pt x="8345" y="18059"/>
                    <a:pt x="10791" y="15834"/>
                    <a:pt x="13739" y="14350"/>
                  </a:cubicBezTo>
                  <a:close/>
                  <a:moveTo>
                    <a:pt x="17257" y="15907"/>
                  </a:moveTo>
                  <a:cubicBezTo>
                    <a:pt x="17287" y="16343"/>
                    <a:pt x="17305" y="16781"/>
                    <a:pt x="17305" y="17223"/>
                  </a:cubicBezTo>
                  <a:cubicBezTo>
                    <a:pt x="17305" y="18003"/>
                    <a:pt x="17255" y="18771"/>
                    <a:pt x="17162" y="19525"/>
                  </a:cubicBezTo>
                  <a:cubicBezTo>
                    <a:pt x="18993" y="18189"/>
                    <a:pt x="20388" y="16288"/>
                    <a:pt x="21091" y="14080"/>
                  </a:cubicBezTo>
                  <a:cubicBezTo>
                    <a:pt x="20257" y="14282"/>
                    <a:pt x="19403" y="14426"/>
                    <a:pt x="18530" y="14508"/>
                  </a:cubicBezTo>
                  <a:cubicBezTo>
                    <a:pt x="18327" y="15139"/>
                    <a:pt x="17859" y="15646"/>
                    <a:pt x="17257" y="15907"/>
                  </a:cubicBezTo>
                  <a:close/>
                  <a:moveTo>
                    <a:pt x="14276" y="12805"/>
                  </a:moveTo>
                  <a:cubicBezTo>
                    <a:pt x="14419" y="12507"/>
                    <a:pt x="14622" y="12243"/>
                    <a:pt x="14874" y="12035"/>
                  </a:cubicBezTo>
                  <a:cubicBezTo>
                    <a:pt x="14195" y="9949"/>
                    <a:pt x="13121" y="8039"/>
                    <a:pt x="11737" y="6396"/>
                  </a:cubicBezTo>
                  <a:cubicBezTo>
                    <a:pt x="11463" y="6514"/>
                    <a:pt x="11160" y="6577"/>
                    <a:pt x="10841" y="6577"/>
                  </a:cubicBezTo>
                  <a:cubicBezTo>
                    <a:pt x="10342" y="6577"/>
                    <a:pt x="9882" y="6417"/>
                    <a:pt x="9506" y="6149"/>
                  </a:cubicBezTo>
                  <a:cubicBezTo>
                    <a:pt x="8672" y="6781"/>
                    <a:pt x="7901" y="7491"/>
                    <a:pt x="7200" y="8265"/>
                  </a:cubicBezTo>
                  <a:cubicBezTo>
                    <a:pt x="7421" y="8616"/>
                    <a:pt x="7549" y="9031"/>
                    <a:pt x="7549" y="9475"/>
                  </a:cubicBezTo>
                  <a:cubicBezTo>
                    <a:pt x="7549" y="9714"/>
                    <a:pt x="7512" y="9945"/>
                    <a:pt x="7444" y="10163"/>
                  </a:cubicBezTo>
                  <a:cubicBezTo>
                    <a:pt x="9459" y="11509"/>
                    <a:pt x="11779" y="12434"/>
                    <a:pt x="14276" y="12805"/>
                  </a:cubicBezTo>
                  <a:close/>
                  <a:moveTo>
                    <a:pt x="10842" y="1983"/>
                  </a:moveTo>
                  <a:cubicBezTo>
                    <a:pt x="11448" y="1983"/>
                    <a:pt x="11998" y="2218"/>
                    <a:pt x="12410" y="2604"/>
                  </a:cubicBezTo>
                  <a:cubicBezTo>
                    <a:pt x="13609" y="2088"/>
                    <a:pt x="14870" y="1691"/>
                    <a:pt x="16184" y="1439"/>
                  </a:cubicBezTo>
                  <a:cubicBezTo>
                    <a:pt x="14598" y="525"/>
                    <a:pt x="12760" y="0"/>
                    <a:pt x="10799" y="0"/>
                  </a:cubicBezTo>
                  <a:cubicBezTo>
                    <a:pt x="9463" y="0"/>
                    <a:pt x="8183" y="245"/>
                    <a:pt x="7001" y="690"/>
                  </a:cubicBezTo>
                  <a:cubicBezTo>
                    <a:pt x="7938" y="1154"/>
                    <a:pt x="8833" y="1694"/>
                    <a:pt x="9673" y="2304"/>
                  </a:cubicBezTo>
                  <a:cubicBezTo>
                    <a:pt x="10017" y="2100"/>
                    <a:pt x="10415" y="1983"/>
                    <a:pt x="10842" y="1983"/>
                  </a:cubicBezTo>
                  <a:close/>
                  <a:moveTo>
                    <a:pt x="2953" y="9475"/>
                  </a:moveTo>
                  <a:cubicBezTo>
                    <a:pt x="2953" y="9153"/>
                    <a:pt x="3021" y="8845"/>
                    <a:pt x="3140" y="8568"/>
                  </a:cubicBezTo>
                  <a:cubicBezTo>
                    <a:pt x="2402" y="7756"/>
                    <a:pt x="1735" y="6882"/>
                    <a:pt x="1150" y="5952"/>
                  </a:cubicBezTo>
                  <a:cubicBezTo>
                    <a:pt x="417" y="7409"/>
                    <a:pt x="0" y="9057"/>
                    <a:pt x="0" y="10801"/>
                  </a:cubicBezTo>
                  <a:cubicBezTo>
                    <a:pt x="0" y="12819"/>
                    <a:pt x="556" y="14708"/>
                    <a:pt x="1520" y="16324"/>
                  </a:cubicBezTo>
                  <a:cubicBezTo>
                    <a:pt x="1865" y="14382"/>
                    <a:pt x="2519" y="12546"/>
                    <a:pt x="3421" y="10863"/>
                  </a:cubicBezTo>
                  <a:cubicBezTo>
                    <a:pt x="3128" y="10478"/>
                    <a:pt x="2953" y="9996"/>
                    <a:pt x="2953" y="9475"/>
                  </a:cubicBezTo>
                  <a:close/>
                  <a:moveTo>
                    <a:pt x="5252" y="7178"/>
                  </a:moveTo>
                  <a:cubicBezTo>
                    <a:pt x="5486" y="7178"/>
                    <a:pt x="5714" y="7212"/>
                    <a:pt x="5928" y="7279"/>
                  </a:cubicBezTo>
                  <a:cubicBezTo>
                    <a:pt x="6738" y="6372"/>
                    <a:pt x="7636" y="5546"/>
                    <a:pt x="8608" y="4814"/>
                  </a:cubicBezTo>
                  <a:cubicBezTo>
                    <a:pt x="8567" y="4643"/>
                    <a:pt x="8545" y="4463"/>
                    <a:pt x="8545" y="4280"/>
                  </a:cubicBezTo>
                  <a:cubicBezTo>
                    <a:pt x="8545" y="4025"/>
                    <a:pt x="8587" y="3780"/>
                    <a:pt x="8664" y="3551"/>
                  </a:cubicBezTo>
                  <a:cubicBezTo>
                    <a:pt x="7574" y="2771"/>
                    <a:pt x="6390" y="2115"/>
                    <a:pt x="5130" y="1609"/>
                  </a:cubicBezTo>
                  <a:cubicBezTo>
                    <a:pt x="3950" y="2339"/>
                    <a:pt x="2920" y="3289"/>
                    <a:pt x="2099" y="4404"/>
                  </a:cubicBezTo>
                  <a:cubicBezTo>
                    <a:pt x="2708" y="5484"/>
                    <a:pt x="3432" y="6490"/>
                    <a:pt x="4256" y="7406"/>
                  </a:cubicBezTo>
                  <a:cubicBezTo>
                    <a:pt x="4557" y="7261"/>
                    <a:pt x="4893" y="7178"/>
                    <a:pt x="5252" y="7178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6" name="TextBox 1210"/>
          <p:cNvSpPr/>
          <p:nvPr/>
        </p:nvSpPr>
        <p:spPr>
          <a:xfrm>
            <a:off x="6202680" y="1252220"/>
            <a:ext cx="2882900" cy="33718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algn="l"/>
            <a:r>
              <a:rPr lang="en-US" altLang="zh-CN" sz="160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cs typeface="+mn-ea"/>
                <a:sym typeface="+mn-lt"/>
              </a:rPr>
              <a:t>ADD YOUR TEXT HERE</a:t>
            </a:r>
            <a:endParaRPr lang="en-US" altLang="zh-CN" sz="160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cs typeface="+mn-ea"/>
              <a:sym typeface="+mn-lt"/>
            </a:endParaRPr>
          </a:p>
        </p:txBody>
      </p:sp>
      <p:sp>
        <p:nvSpPr>
          <p:cNvPr id="7" name="TextBox 1210"/>
          <p:cNvSpPr/>
          <p:nvPr/>
        </p:nvSpPr>
        <p:spPr>
          <a:xfrm>
            <a:off x="6202680" y="1626870"/>
            <a:ext cx="4845050" cy="92202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indent="0" algn="l" fontAlgn="auto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endParaRPr lang="en-US" altLang="zh-CN" sz="90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cs typeface="+mn-ea"/>
              <a:sym typeface="+mn-lt"/>
            </a:endParaRPr>
          </a:p>
        </p:txBody>
      </p:sp>
      <p:sp>
        <p:nvSpPr>
          <p:cNvPr id="131" name="TextBox 1210"/>
          <p:cNvSpPr/>
          <p:nvPr/>
        </p:nvSpPr>
        <p:spPr>
          <a:xfrm>
            <a:off x="6202680" y="2773045"/>
            <a:ext cx="2882900" cy="33718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algn="l"/>
            <a:r>
              <a:rPr lang="en-US" altLang="zh-CN" sz="160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cs typeface="+mn-ea"/>
                <a:sym typeface="+mn-lt"/>
              </a:rPr>
              <a:t>ADD YOUR TEXT HERE</a:t>
            </a:r>
            <a:endParaRPr lang="en-US" altLang="zh-CN" sz="160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cs typeface="+mn-ea"/>
              <a:sym typeface="+mn-lt"/>
            </a:endParaRPr>
          </a:p>
        </p:txBody>
      </p:sp>
      <p:sp>
        <p:nvSpPr>
          <p:cNvPr id="132" name="TextBox 1210"/>
          <p:cNvSpPr/>
          <p:nvPr/>
        </p:nvSpPr>
        <p:spPr>
          <a:xfrm>
            <a:off x="6202680" y="3125470"/>
            <a:ext cx="4845050" cy="92202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indent="0" algn="l" fontAlgn="auto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endParaRPr lang="en-US" altLang="zh-CN" sz="90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cs typeface="+mn-ea"/>
              <a:sym typeface="+mn-lt"/>
            </a:endParaRPr>
          </a:p>
        </p:txBody>
      </p:sp>
      <p:sp>
        <p:nvSpPr>
          <p:cNvPr id="133" name="TextBox 1210"/>
          <p:cNvSpPr/>
          <p:nvPr/>
        </p:nvSpPr>
        <p:spPr>
          <a:xfrm>
            <a:off x="6202680" y="4351020"/>
            <a:ext cx="2882900" cy="33718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algn="l"/>
            <a:r>
              <a:rPr lang="en-US" altLang="zh-CN" sz="160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cs typeface="+mn-ea"/>
                <a:sym typeface="+mn-lt"/>
              </a:rPr>
              <a:t>ADD YOUR TEXT HERE</a:t>
            </a:r>
            <a:endParaRPr lang="en-US" altLang="zh-CN" sz="160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cs typeface="+mn-ea"/>
              <a:sym typeface="+mn-lt"/>
            </a:endParaRPr>
          </a:p>
        </p:txBody>
      </p:sp>
      <p:sp>
        <p:nvSpPr>
          <p:cNvPr id="134" name="TextBox 1210"/>
          <p:cNvSpPr/>
          <p:nvPr/>
        </p:nvSpPr>
        <p:spPr>
          <a:xfrm>
            <a:off x="6202680" y="4703445"/>
            <a:ext cx="4845050" cy="92202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indent="0" algn="l" fontAlgn="auto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</a:t>
            </a:r>
            <a:endParaRPr lang="en-US" altLang="zh-CN" sz="90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cs typeface="+mn-ea"/>
              <a:sym typeface="+mn-lt"/>
            </a:endParaRPr>
          </a:p>
        </p:txBody>
      </p:sp>
      <p:sp>
        <p:nvSpPr>
          <p:cNvPr id="124" name="文本框 23"/>
          <p:cNvSpPr txBox="1"/>
          <p:nvPr/>
        </p:nvSpPr>
        <p:spPr>
          <a:xfrm>
            <a:off x="-51434" y="-1696"/>
            <a:ext cx="3221990" cy="713740"/>
          </a:xfrm>
          <a:prstGeom prst="rect">
            <a:avLst/>
          </a:prstGeom>
          <a:noFill/>
        </p:spPr>
        <p:txBody>
          <a:bodyPr anchor="ctr"/>
          <a:lstStyle/>
          <a:p>
            <a:pPr lvl="0" fontAlgn="t">
              <a:defRPr/>
            </a:pPr>
            <a:r>
              <a:rPr lang="en-US" altLang="zh-CN" sz="2000" kern="0" dirty="0">
                <a:solidFill>
                  <a:srgbClr val="404040"/>
                </a:solidFill>
                <a:cs typeface="+mn-ea"/>
                <a:sym typeface="+mn-lt"/>
              </a:rPr>
              <a:t>ADD YOUR TEXT HERE</a:t>
            </a:r>
            <a:endParaRPr lang="en-US" altLang="zh-CN" sz="2000" kern="0" dirty="0">
              <a:solidFill>
                <a:srgbClr val="40404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0"/>
    </mc:Choice>
    <mc:Fallback>
      <p:transition spd="slow" advClick="0" advTm="200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/>
          <p:cNvSpPr/>
          <p:nvPr/>
        </p:nvSpPr>
        <p:spPr>
          <a:xfrm>
            <a:off x="3870325" y="1590675"/>
            <a:ext cx="1793875" cy="1793875"/>
          </a:xfrm>
          <a:prstGeom prst="ellipse">
            <a:avLst/>
          </a:prstGeom>
          <a:blipFill rotWithShape="1">
            <a:blip r:embed="rId1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1131570" y="1590675"/>
            <a:ext cx="1793875" cy="1793875"/>
          </a:xfrm>
          <a:prstGeom prst="ellipse">
            <a:avLst/>
          </a:prstGeom>
          <a:blipFill rotWithShape="1"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6457950" y="1590675"/>
            <a:ext cx="1793875" cy="1793875"/>
          </a:xfrm>
          <a:prstGeom prst="ellipse">
            <a:avLst/>
          </a:prstGeom>
          <a:blipFill rotWithShape="1"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9132570" y="1590675"/>
            <a:ext cx="1793875" cy="1793875"/>
          </a:xfrm>
          <a:prstGeom prst="ellipse">
            <a:avLst/>
          </a:prstGeom>
          <a:blipFill rotWithShape="1"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838200" y="4133850"/>
            <a:ext cx="2379980" cy="14501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ctr" fontAlgn="auto"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  <a:endParaRPr lang="en-US" altLang="zh-CN" sz="1000" kern="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indent="0" algn="ctr" fontAlgn="auto">
              <a:lnSpc>
                <a:spcPct val="150000"/>
              </a:lnSpc>
            </a:pPr>
            <a:endParaRPr lang="en-US" altLang="zh-CN" sz="1000" kern="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" name="TextBox 1210"/>
          <p:cNvSpPr/>
          <p:nvPr/>
        </p:nvSpPr>
        <p:spPr>
          <a:xfrm>
            <a:off x="1098930" y="3722370"/>
            <a:ext cx="1847215" cy="33718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1600" spc="42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KEYWORD</a:t>
            </a:r>
            <a:endParaRPr lang="en-US" altLang="zh-CN" sz="1600" b="1" spc="42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577590" y="4133850"/>
            <a:ext cx="2379980" cy="14501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ctr" fontAlgn="auto"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  <a:endParaRPr lang="en-US" altLang="zh-CN" sz="1000" kern="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indent="0" algn="ctr" fontAlgn="auto">
              <a:lnSpc>
                <a:spcPct val="150000"/>
              </a:lnSpc>
            </a:pPr>
            <a:endParaRPr lang="en-US" altLang="zh-CN" sz="1000" kern="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" name="TextBox 1210"/>
          <p:cNvSpPr/>
          <p:nvPr/>
        </p:nvSpPr>
        <p:spPr>
          <a:xfrm>
            <a:off x="3816730" y="3722370"/>
            <a:ext cx="1847215" cy="33718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1600" spc="42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KEYWORD</a:t>
            </a:r>
            <a:endParaRPr lang="en-US" altLang="zh-CN" sz="1600" b="1" spc="42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255385" y="4133850"/>
            <a:ext cx="2379980" cy="14501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ctr" fontAlgn="auto"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  <a:endParaRPr lang="en-US" altLang="zh-CN" sz="1000" kern="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indent="0" algn="ctr" fontAlgn="auto">
              <a:lnSpc>
                <a:spcPct val="150000"/>
              </a:lnSpc>
            </a:pPr>
            <a:endParaRPr lang="en-US" altLang="zh-CN" sz="1000" kern="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TextBox 1210"/>
          <p:cNvSpPr/>
          <p:nvPr/>
        </p:nvSpPr>
        <p:spPr>
          <a:xfrm>
            <a:off x="6431025" y="3722370"/>
            <a:ext cx="1847215" cy="33718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1600" spc="42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KEYWORD</a:t>
            </a:r>
            <a:endParaRPr lang="en-US" altLang="zh-CN" sz="1600" b="1" spc="42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8935085" y="4133850"/>
            <a:ext cx="2379980" cy="14501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ctr" fontAlgn="auto"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  <a:endParaRPr lang="en-US" altLang="zh-CN" sz="1000" kern="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indent="0" algn="ctr" fontAlgn="auto">
              <a:lnSpc>
                <a:spcPct val="150000"/>
              </a:lnSpc>
            </a:pPr>
            <a:endParaRPr lang="en-US" altLang="zh-CN" sz="1000" kern="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TextBox 1210"/>
          <p:cNvSpPr/>
          <p:nvPr/>
        </p:nvSpPr>
        <p:spPr>
          <a:xfrm>
            <a:off x="9132315" y="3722370"/>
            <a:ext cx="1847215" cy="33718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1600" spc="42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KEYWORD</a:t>
            </a:r>
            <a:endParaRPr lang="en-US" altLang="zh-CN" sz="1600" b="1" spc="42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2504440" y="3004185"/>
            <a:ext cx="380365" cy="380365"/>
          </a:xfrm>
          <a:prstGeom prst="ellipse">
            <a:avLst/>
          </a:prstGeom>
          <a:solidFill>
            <a:srgbClr val="7A9B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5363845" y="1725295"/>
            <a:ext cx="380365" cy="380365"/>
          </a:xfrm>
          <a:prstGeom prst="ellipse">
            <a:avLst/>
          </a:prstGeom>
          <a:solidFill>
            <a:srgbClr val="C8DE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8011795" y="2522855"/>
            <a:ext cx="380365" cy="380365"/>
          </a:xfrm>
          <a:prstGeom prst="ellipse">
            <a:avLst/>
          </a:prstGeom>
          <a:solidFill>
            <a:srgbClr val="7A9B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9407525" y="1447165"/>
            <a:ext cx="380365" cy="380365"/>
          </a:xfrm>
          <a:prstGeom prst="ellipse">
            <a:avLst/>
          </a:prstGeom>
          <a:solidFill>
            <a:srgbClr val="C8DE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文本框 23"/>
          <p:cNvSpPr txBox="1"/>
          <p:nvPr/>
        </p:nvSpPr>
        <p:spPr>
          <a:xfrm>
            <a:off x="-51434" y="-1696"/>
            <a:ext cx="3221990" cy="713740"/>
          </a:xfrm>
          <a:prstGeom prst="rect">
            <a:avLst/>
          </a:prstGeom>
          <a:noFill/>
        </p:spPr>
        <p:txBody>
          <a:bodyPr anchor="ctr"/>
          <a:lstStyle/>
          <a:p>
            <a:pPr lvl="0" fontAlgn="t">
              <a:defRPr/>
            </a:pPr>
            <a:r>
              <a:rPr lang="en-US" altLang="zh-CN" sz="2000" kern="0" dirty="0">
                <a:solidFill>
                  <a:srgbClr val="404040"/>
                </a:solidFill>
                <a:cs typeface="+mn-ea"/>
                <a:sym typeface="+mn-lt"/>
              </a:rPr>
              <a:t>ADD YOUR TEXT HERE</a:t>
            </a:r>
            <a:endParaRPr lang="en-US" altLang="zh-CN" sz="2000" kern="0" dirty="0">
              <a:solidFill>
                <a:srgbClr val="40404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0"/>
    </mc:Choice>
    <mc:Fallback>
      <p:transition spd="slow" advClick="0" advTm="200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Rectangle 49"/>
          <p:cNvSpPr/>
          <p:nvPr/>
        </p:nvSpPr>
        <p:spPr>
          <a:xfrm>
            <a:off x="892618" y="4866634"/>
            <a:ext cx="10031230" cy="43388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marL="0" marR="0" lvl="0" indent="0" algn="just" defTabSz="91440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9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  <a:sym typeface="Arial" panose="020B0604020202020204" pitchFamily="34" charset="0"/>
            </a:endParaRPr>
          </a:p>
        </p:txBody>
      </p:sp>
      <p:sp>
        <p:nvSpPr>
          <p:cNvPr id="69" name="Freeform 6"/>
          <p:cNvSpPr/>
          <p:nvPr/>
        </p:nvSpPr>
        <p:spPr bwMode="auto">
          <a:xfrm>
            <a:off x="1096261" y="4768790"/>
            <a:ext cx="801995" cy="97847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rgbClr val="7A9B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lt1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Freeform 6"/>
          <p:cNvSpPr/>
          <p:nvPr/>
        </p:nvSpPr>
        <p:spPr bwMode="auto">
          <a:xfrm>
            <a:off x="1898256" y="4625573"/>
            <a:ext cx="801995" cy="241063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rgbClr val="C8DE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lt1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Freeform 6"/>
          <p:cNvSpPr/>
          <p:nvPr/>
        </p:nvSpPr>
        <p:spPr bwMode="auto">
          <a:xfrm>
            <a:off x="2700251" y="4524479"/>
            <a:ext cx="801995" cy="342157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rgbClr val="7A9B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lt1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Freeform 6"/>
          <p:cNvSpPr/>
          <p:nvPr/>
        </p:nvSpPr>
        <p:spPr bwMode="auto">
          <a:xfrm>
            <a:off x="3502247" y="4347565"/>
            <a:ext cx="801995" cy="519069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rgbClr val="C8DE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lt1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Freeform 6"/>
          <p:cNvSpPr/>
          <p:nvPr/>
        </p:nvSpPr>
        <p:spPr bwMode="auto">
          <a:xfrm>
            <a:off x="4304242" y="4195923"/>
            <a:ext cx="801995" cy="670712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rgbClr val="7A9B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lt1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Freeform 6"/>
          <p:cNvSpPr/>
          <p:nvPr/>
        </p:nvSpPr>
        <p:spPr bwMode="auto">
          <a:xfrm>
            <a:off x="5106237" y="4027431"/>
            <a:ext cx="801995" cy="839202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rgbClr val="C8DE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lt1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Freeform 6"/>
          <p:cNvSpPr/>
          <p:nvPr/>
        </p:nvSpPr>
        <p:spPr bwMode="auto">
          <a:xfrm>
            <a:off x="5908232" y="3909487"/>
            <a:ext cx="801995" cy="957145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rgbClr val="7A9B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lt1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Freeform 6"/>
          <p:cNvSpPr/>
          <p:nvPr/>
        </p:nvSpPr>
        <p:spPr bwMode="auto">
          <a:xfrm>
            <a:off x="6710227" y="3639905"/>
            <a:ext cx="801995" cy="1226730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rgbClr val="C8DE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lt1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Freeform 6"/>
          <p:cNvSpPr/>
          <p:nvPr/>
        </p:nvSpPr>
        <p:spPr bwMode="auto">
          <a:xfrm>
            <a:off x="7512222" y="3372798"/>
            <a:ext cx="801995" cy="1493835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rgbClr val="7A9B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lt1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Freeform 6"/>
          <p:cNvSpPr/>
          <p:nvPr/>
        </p:nvSpPr>
        <p:spPr bwMode="auto">
          <a:xfrm>
            <a:off x="8314219" y="3016492"/>
            <a:ext cx="801995" cy="1850144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rgbClr val="C8DE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lt1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Freeform 6"/>
          <p:cNvSpPr/>
          <p:nvPr/>
        </p:nvSpPr>
        <p:spPr bwMode="auto">
          <a:xfrm>
            <a:off x="9116214" y="2645814"/>
            <a:ext cx="801995" cy="2220824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rgbClr val="7A9B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lt1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Freeform 6"/>
          <p:cNvSpPr/>
          <p:nvPr/>
        </p:nvSpPr>
        <p:spPr bwMode="auto">
          <a:xfrm>
            <a:off x="9918209" y="2291982"/>
            <a:ext cx="801995" cy="2574653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rgbClr val="C8DE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1" name="Group 62"/>
          <p:cNvGrpSpPr/>
          <p:nvPr/>
        </p:nvGrpSpPr>
        <p:grpSpPr>
          <a:xfrm>
            <a:off x="1256771" y="3980105"/>
            <a:ext cx="480970" cy="480927"/>
            <a:chOff x="1513298" y="2362415"/>
            <a:chExt cx="648000" cy="648000"/>
          </a:xfrm>
          <a:solidFill>
            <a:srgbClr val="4F81BD"/>
          </a:solidFill>
        </p:grpSpPr>
        <p:sp>
          <p:nvSpPr>
            <p:cNvPr id="82" name="Teardrop 104"/>
            <p:cNvSpPr/>
            <p:nvPr/>
          </p:nvSpPr>
          <p:spPr>
            <a:xfrm rot="8100000">
              <a:off x="1513298" y="2362415"/>
              <a:ext cx="648000" cy="648000"/>
            </a:xfrm>
            <a:prstGeom prst="teardrop">
              <a:avLst/>
            </a:prstGeom>
            <a:solidFill>
              <a:srgbClr val="7A9B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chemeClr val="lt1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1578175" y="2522466"/>
              <a:ext cx="526884" cy="3762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ctr">
                <a:defRPr>
                  <a:solidFill>
                    <a:schemeClr val="lt1"/>
                  </a:solidFill>
                  <a:cs typeface="+mn-ea"/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en-AU" sz="1100" dirty="0">
                  <a:sym typeface="Arial" panose="020B0604020202020204" pitchFamily="34" charset="0"/>
                </a:rPr>
                <a:t>1K</a:t>
              </a:r>
              <a:endParaRPr lang="en-US" sz="1100" dirty="0">
                <a:sym typeface="Arial" panose="020B0604020202020204" pitchFamily="34" charset="0"/>
              </a:endParaRPr>
            </a:p>
          </p:txBody>
        </p:sp>
      </p:grpSp>
      <p:sp>
        <p:nvSpPr>
          <p:cNvPr id="84" name="Teardrop 102"/>
          <p:cNvSpPr/>
          <p:nvPr/>
        </p:nvSpPr>
        <p:spPr>
          <a:xfrm rot="8100000">
            <a:off x="10078721" y="1481558"/>
            <a:ext cx="480970" cy="480927"/>
          </a:xfrm>
          <a:prstGeom prst="teardrop">
            <a:avLst/>
          </a:prstGeom>
          <a:solidFill>
            <a:srgbClr val="C8DE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lt1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0079643" y="1563839"/>
            <a:ext cx="479119" cy="395540"/>
          </a:xfrm>
          <a:prstGeom prst="rect">
            <a:avLst/>
          </a:prstGeom>
          <a:noFill/>
        </p:spPr>
        <p:txBody>
          <a:bodyPr wrap="none" lIns="115214" tIns="57607" rIns="115214" bIns="57607" rtlCol="0">
            <a:spAutoFit/>
          </a:bodyPr>
          <a:lstStyle/>
          <a:p>
            <a:pPr algn="just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AU" sz="1500" b="1" dirty="0">
                <a:solidFill>
                  <a:prstClr val="white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9K</a:t>
            </a:r>
            <a:endParaRPr lang="en-US" sz="1500" b="1" dirty="0">
              <a:solidFill>
                <a:prstClr val="white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86" name="Text Placeholder 32"/>
          <p:cNvSpPr txBox="1"/>
          <p:nvPr/>
        </p:nvSpPr>
        <p:spPr>
          <a:xfrm>
            <a:off x="1546511" y="5572646"/>
            <a:ext cx="788345" cy="184666"/>
          </a:xfrm>
          <a:prstGeom prst="rect">
            <a:avLst/>
          </a:prstGeom>
        </p:spPr>
        <p:txBody>
          <a:bodyPr lIns="0" tIns="0" rIns="0" bIns="0" anchor="ctr" anchorCtr="1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base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None/>
            </a:pPr>
            <a:r>
              <a:rPr lang="en-US" altLang="zh-CN" sz="12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KEYWORD</a:t>
            </a:r>
            <a:endParaRPr lang="en-US" altLang="zh-CN" sz="12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Oval 101"/>
          <p:cNvSpPr>
            <a:spLocks noChangeAspect="1"/>
          </p:cNvSpPr>
          <p:nvPr/>
        </p:nvSpPr>
        <p:spPr>
          <a:xfrm>
            <a:off x="908035" y="5366844"/>
            <a:ext cx="527766" cy="527718"/>
          </a:xfrm>
          <a:prstGeom prst="ellipse">
            <a:avLst/>
          </a:prstGeom>
          <a:solidFill>
            <a:srgbClr val="7A9B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 smtClean="0">
                <a:solidFill>
                  <a:schemeClr val="lt1"/>
                </a:solidFill>
                <a:cs typeface="+mn-ea"/>
                <a:sym typeface="Arial" panose="020B0604020202020204" pitchFamily="34" charset="0"/>
              </a:rPr>
              <a:t>1</a:t>
            </a:r>
            <a:endParaRPr lang="en-AU" sz="1600" dirty="0">
              <a:solidFill>
                <a:schemeClr val="lt1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ext Placeholder 32"/>
          <p:cNvSpPr txBox="1"/>
          <p:nvPr/>
        </p:nvSpPr>
        <p:spPr>
          <a:xfrm>
            <a:off x="3261225" y="5572646"/>
            <a:ext cx="788345" cy="184666"/>
          </a:xfrm>
          <a:prstGeom prst="rect">
            <a:avLst/>
          </a:prstGeom>
        </p:spPr>
        <p:txBody>
          <a:bodyPr lIns="0" tIns="0" rIns="0" bIns="0" anchor="ctr" anchorCtr="1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base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None/>
            </a:pPr>
            <a:r>
              <a:rPr lang="en-US" altLang="zh-CN" sz="12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KEYWORD</a:t>
            </a:r>
            <a:endParaRPr lang="en-US" altLang="zh-CN" sz="12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Oval 99"/>
          <p:cNvSpPr>
            <a:spLocks noChangeAspect="1"/>
          </p:cNvSpPr>
          <p:nvPr/>
        </p:nvSpPr>
        <p:spPr>
          <a:xfrm>
            <a:off x="2622748" y="5366844"/>
            <a:ext cx="527766" cy="527718"/>
          </a:xfrm>
          <a:prstGeom prst="ellipse">
            <a:avLst/>
          </a:prstGeom>
          <a:solidFill>
            <a:srgbClr val="C8DE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 smtClean="0">
                <a:solidFill>
                  <a:schemeClr val="lt1"/>
                </a:solidFill>
                <a:cs typeface="+mn-ea"/>
                <a:sym typeface="Arial" panose="020B0604020202020204" pitchFamily="34" charset="0"/>
              </a:rPr>
              <a:t>2</a:t>
            </a:r>
            <a:endParaRPr lang="en-AU" altLang="zh-CN" sz="1600" dirty="0">
              <a:solidFill>
                <a:schemeClr val="lt1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Text Placeholder 32"/>
          <p:cNvSpPr txBox="1"/>
          <p:nvPr/>
        </p:nvSpPr>
        <p:spPr>
          <a:xfrm>
            <a:off x="4975940" y="5572646"/>
            <a:ext cx="788345" cy="184666"/>
          </a:xfrm>
          <a:prstGeom prst="rect">
            <a:avLst/>
          </a:prstGeom>
        </p:spPr>
        <p:txBody>
          <a:bodyPr lIns="0" tIns="0" rIns="0" bIns="0" anchor="ctr" anchorCtr="1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base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None/>
            </a:pPr>
            <a:r>
              <a:rPr lang="en-US" altLang="zh-CN" sz="12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KEYWORD</a:t>
            </a:r>
            <a:endParaRPr lang="en-US" altLang="zh-CN" sz="12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Oval 97"/>
          <p:cNvSpPr>
            <a:spLocks noChangeAspect="1"/>
          </p:cNvSpPr>
          <p:nvPr/>
        </p:nvSpPr>
        <p:spPr>
          <a:xfrm>
            <a:off x="4337462" y="5366844"/>
            <a:ext cx="527766" cy="527718"/>
          </a:xfrm>
          <a:prstGeom prst="ellipse">
            <a:avLst/>
          </a:prstGeom>
          <a:solidFill>
            <a:srgbClr val="7A9B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 smtClean="0">
                <a:solidFill>
                  <a:schemeClr val="lt1"/>
                </a:solidFill>
                <a:cs typeface="+mn-ea"/>
                <a:sym typeface="Arial" panose="020B0604020202020204" pitchFamily="34" charset="0"/>
              </a:rPr>
              <a:t>3</a:t>
            </a:r>
            <a:endParaRPr lang="en-AU" altLang="zh-CN" sz="1600" dirty="0">
              <a:solidFill>
                <a:schemeClr val="lt1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Text Placeholder 32"/>
          <p:cNvSpPr txBox="1"/>
          <p:nvPr/>
        </p:nvSpPr>
        <p:spPr>
          <a:xfrm>
            <a:off x="6690654" y="5572646"/>
            <a:ext cx="788345" cy="184666"/>
          </a:xfrm>
          <a:prstGeom prst="rect">
            <a:avLst/>
          </a:prstGeom>
        </p:spPr>
        <p:txBody>
          <a:bodyPr lIns="0" tIns="0" rIns="0" bIns="0" anchor="ctr" anchorCtr="1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base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None/>
            </a:pPr>
            <a:r>
              <a:rPr lang="en-US" altLang="zh-CN" sz="12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KEYWORD</a:t>
            </a:r>
            <a:endParaRPr lang="en-US" altLang="zh-CN" sz="12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Oval 95"/>
          <p:cNvSpPr>
            <a:spLocks noChangeAspect="1"/>
          </p:cNvSpPr>
          <p:nvPr/>
        </p:nvSpPr>
        <p:spPr>
          <a:xfrm>
            <a:off x="6052179" y="5366844"/>
            <a:ext cx="527766" cy="527718"/>
          </a:xfrm>
          <a:prstGeom prst="ellipse">
            <a:avLst/>
          </a:prstGeom>
          <a:solidFill>
            <a:srgbClr val="C8DE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 smtClean="0">
                <a:solidFill>
                  <a:schemeClr val="lt1"/>
                </a:solidFill>
                <a:cs typeface="+mn-ea"/>
                <a:sym typeface="Arial" panose="020B0604020202020204" pitchFamily="34" charset="0"/>
              </a:rPr>
              <a:t>4</a:t>
            </a:r>
            <a:endParaRPr lang="en-AU" altLang="zh-CN" sz="1600" dirty="0">
              <a:solidFill>
                <a:schemeClr val="lt1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Text Placeholder 32"/>
          <p:cNvSpPr txBox="1"/>
          <p:nvPr/>
        </p:nvSpPr>
        <p:spPr>
          <a:xfrm>
            <a:off x="8405370" y="5572646"/>
            <a:ext cx="788345" cy="184666"/>
          </a:xfrm>
          <a:prstGeom prst="rect">
            <a:avLst/>
          </a:prstGeom>
        </p:spPr>
        <p:txBody>
          <a:bodyPr lIns="0" tIns="0" rIns="0" bIns="0" anchor="ctr" anchorCtr="1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base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None/>
            </a:pPr>
            <a:r>
              <a:rPr lang="en-US" altLang="zh-CN" sz="12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KEYWORD</a:t>
            </a:r>
            <a:endParaRPr lang="en-US" altLang="zh-CN" sz="12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Oval 90"/>
          <p:cNvSpPr>
            <a:spLocks noChangeAspect="1"/>
          </p:cNvSpPr>
          <p:nvPr/>
        </p:nvSpPr>
        <p:spPr>
          <a:xfrm>
            <a:off x="7766895" y="5366844"/>
            <a:ext cx="527766" cy="527718"/>
          </a:xfrm>
          <a:prstGeom prst="ellipse">
            <a:avLst/>
          </a:prstGeom>
          <a:solidFill>
            <a:srgbClr val="7A9B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cs typeface="+mn-ea"/>
                <a:sym typeface="Arial" panose="020B0604020202020204" pitchFamily="34" charset="0"/>
              </a:rPr>
              <a:t>5</a:t>
            </a:r>
            <a:endParaRPr lang="en-AU" sz="1600" dirty="0">
              <a:solidFill>
                <a:schemeClr val="lt1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Text Placeholder 32"/>
          <p:cNvSpPr txBox="1"/>
          <p:nvPr/>
        </p:nvSpPr>
        <p:spPr>
          <a:xfrm>
            <a:off x="10120086" y="5572646"/>
            <a:ext cx="788345" cy="184666"/>
          </a:xfrm>
          <a:prstGeom prst="rect">
            <a:avLst/>
          </a:prstGeom>
        </p:spPr>
        <p:txBody>
          <a:bodyPr lIns="0" tIns="0" rIns="0" bIns="0" anchor="ctr" anchorCtr="1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base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None/>
            </a:pPr>
            <a:r>
              <a:rPr lang="en-US" altLang="zh-CN" sz="12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KEYWORD</a:t>
            </a:r>
            <a:endParaRPr lang="en-US" altLang="zh-CN" sz="12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Oval 82"/>
          <p:cNvSpPr>
            <a:spLocks noChangeAspect="1"/>
          </p:cNvSpPr>
          <p:nvPr/>
        </p:nvSpPr>
        <p:spPr>
          <a:xfrm>
            <a:off x="9481609" y="5366844"/>
            <a:ext cx="527766" cy="527718"/>
          </a:xfrm>
          <a:prstGeom prst="ellipse">
            <a:avLst/>
          </a:prstGeom>
          <a:solidFill>
            <a:srgbClr val="C8DE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 smtClean="0">
                <a:solidFill>
                  <a:schemeClr val="lt1"/>
                </a:solidFill>
                <a:cs typeface="+mn-ea"/>
                <a:sym typeface="Arial" panose="020B0604020202020204" pitchFamily="34" charset="0"/>
              </a:rPr>
              <a:t>6</a:t>
            </a:r>
            <a:endParaRPr lang="en-AU" altLang="zh-CN" sz="1600" dirty="0">
              <a:solidFill>
                <a:schemeClr val="lt1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Text Placeholder 32"/>
          <p:cNvSpPr txBox="1"/>
          <p:nvPr/>
        </p:nvSpPr>
        <p:spPr>
          <a:xfrm>
            <a:off x="1231835" y="2967584"/>
            <a:ext cx="4472750" cy="4832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base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None/>
            </a:pPr>
            <a:r>
              <a:rPr lang="en-US" altLang="zh-CN" sz="9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Click here to enter your </a:t>
            </a:r>
            <a:r>
              <a:rPr lang="en-US" altLang="zh-CN" sz="900" dirty="0" err="1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text.Click</a:t>
            </a:r>
            <a:r>
              <a:rPr lang="en-US" altLang="zh-CN" sz="9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 here to enter your </a:t>
            </a:r>
            <a:r>
              <a:rPr lang="en-US" altLang="zh-CN" sz="900" dirty="0" err="1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text.Click</a:t>
            </a:r>
            <a:r>
              <a:rPr lang="en-US" altLang="zh-CN" sz="9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 here to enter your </a:t>
            </a:r>
            <a:r>
              <a:rPr lang="en-US" altLang="zh-CN" sz="900" dirty="0" err="1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text.Click</a:t>
            </a:r>
            <a:r>
              <a:rPr lang="en-US" altLang="zh-CN" sz="9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 here to enter your </a:t>
            </a:r>
            <a:r>
              <a:rPr lang="en-US" altLang="zh-CN" sz="900" dirty="0" err="1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text.Click</a:t>
            </a:r>
            <a:r>
              <a:rPr lang="en-US" altLang="zh-CN" sz="9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 here to enter your text.</a:t>
            </a:r>
            <a:endParaRPr lang="en-US" altLang="zh-CN" sz="9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  <a:p>
            <a:pPr marL="0" indent="0" algn="just" fontAlgn="base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None/>
            </a:pPr>
            <a:endParaRPr lang="en-US" altLang="zh-CN" sz="9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99" name="Text Placeholder 33"/>
          <p:cNvSpPr txBox="1"/>
          <p:nvPr/>
        </p:nvSpPr>
        <p:spPr>
          <a:xfrm>
            <a:off x="1231837" y="2061731"/>
            <a:ext cx="4472748" cy="4832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base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None/>
            </a:pPr>
            <a:r>
              <a:rPr lang="en-US" altLang="zh-CN" sz="9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Click here to enter your </a:t>
            </a:r>
            <a:r>
              <a:rPr lang="en-US" altLang="zh-CN" sz="900" dirty="0" err="1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text.Click</a:t>
            </a:r>
            <a:r>
              <a:rPr lang="en-US" altLang="zh-CN" sz="9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 here to enter your </a:t>
            </a:r>
            <a:r>
              <a:rPr lang="en-US" altLang="zh-CN" sz="900" dirty="0" err="1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text.Click</a:t>
            </a:r>
            <a:r>
              <a:rPr lang="en-US" altLang="zh-CN" sz="9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 here to enter your </a:t>
            </a:r>
            <a:r>
              <a:rPr lang="en-US" altLang="zh-CN" sz="900" dirty="0" err="1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text.Click</a:t>
            </a:r>
            <a:r>
              <a:rPr lang="en-US" altLang="zh-CN" sz="9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 here to enter your </a:t>
            </a:r>
            <a:r>
              <a:rPr lang="en-US" altLang="zh-CN" sz="900" dirty="0" err="1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text.Click</a:t>
            </a:r>
            <a:r>
              <a:rPr lang="en-US" altLang="zh-CN" sz="9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 here to enter your text.</a:t>
            </a:r>
            <a:endParaRPr lang="en-US" altLang="zh-CN" sz="9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  <a:p>
            <a:pPr marL="0" indent="0" algn="just" fontAlgn="base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None/>
            </a:pPr>
            <a:endParaRPr lang="en-US" altLang="zh-CN" sz="9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00" name="Rectangle 68"/>
          <p:cNvSpPr/>
          <p:nvPr/>
        </p:nvSpPr>
        <p:spPr>
          <a:xfrm>
            <a:off x="1218118" y="1603114"/>
            <a:ext cx="993862" cy="2515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5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KEYWORD</a:t>
            </a:r>
            <a:endParaRPr lang="en-US" altLang="zh-CN" sz="15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01" name="文本框 23"/>
          <p:cNvSpPr txBox="1"/>
          <p:nvPr/>
        </p:nvSpPr>
        <p:spPr>
          <a:xfrm>
            <a:off x="-51434" y="-1696"/>
            <a:ext cx="3221990" cy="713740"/>
          </a:xfrm>
          <a:prstGeom prst="rect">
            <a:avLst/>
          </a:prstGeom>
          <a:noFill/>
        </p:spPr>
        <p:txBody>
          <a:bodyPr anchor="ctr"/>
          <a:lstStyle/>
          <a:p>
            <a:pPr lvl="0" fontAlgn="t">
              <a:defRPr/>
            </a:pPr>
            <a:r>
              <a:rPr lang="en-US" altLang="zh-CN" sz="2000" kern="0" dirty="0">
                <a:solidFill>
                  <a:srgbClr val="404040"/>
                </a:solidFill>
                <a:cs typeface="+mn-ea"/>
                <a:sym typeface="+mn-lt"/>
              </a:rPr>
              <a:t>ADD YOUR TEXT HERE</a:t>
            </a:r>
            <a:endParaRPr lang="en-US" altLang="zh-CN" sz="2000" kern="0" dirty="0">
              <a:solidFill>
                <a:srgbClr val="40404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reeform 5"/>
          <p:cNvSpPr/>
          <p:nvPr/>
        </p:nvSpPr>
        <p:spPr bwMode="auto">
          <a:xfrm>
            <a:off x="6660069" y="4019529"/>
            <a:ext cx="867649" cy="1799258"/>
          </a:xfrm>
          <a:custGeom>
            <a:avLst/>
            <a:gdLst>
              <a:gd name="T0" fmla="*/ 0 w 727"/>
              <a:gd name="T1" fmla="*/ 0 h 1508"/>
              <a:gd name="T2" fmla="*/ 0 w 727"/>
              <a:gd name="T3" fmla="*/ 1508 h 1508"/>
              <a:gd name="T4" fmla="*/ 727 w 727"/>
              <a:gd name="T5" fmla="*/ 722 h 1508"/>
              <a:gd name="T6" fmla="*/ 0 w 727"/>
              <a:gd name="T7" fmla="*/ 0 h 15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27" h="1508">
                <a:moveTo>
                  <a:pt x="0" y="0"/>
                </a:moveTo>
                <a:cubicBezTo>
                  <a:pt x="0" y="1508"/>
                  <a:pt x="0" y="1508"/>
                  <a:pt x="0" y="1508"/>
                </a:cubicBezTo>
                <a:cubicBezTo>
                  <a:pt x="0" y="1508"/>
                  <a:pt x="535" y="1358"/>
                  <a:pt x="727" y="722"/>
                </a:cubicBezTo>
                <a:lnTo>
                  <a:pt x="0" y="0"/>
                </a:lnTo>
                <a:close/>
              </a:path>
            </a:pathLst>
          </a:custGeom>
          <a:solidFill>
            <a:srgbClr val="7A9B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600">
              <a:solidFill>
                <a:schemeClr val="lt1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Freeform 6"/>
          <p:cNvSpPr/>
          <p:nvPr/>
        </p:nvSpPr>
        <p:spPr bwMode="auto">
          <a:xfrm>
            <a:off x="6308037" y="3485640"/>
            <a:ext cx="1597887" cy="1275837"/>
          </a:xfrm>
          <a:custGeom>
            <a:avLst/>
            <a:gdLst>
              <a:gd name="T0" fmla="*/ 0 w 1339"/>
              <a:gd name="T1" fmla="*/ 3 h 1069"/>
              <a:gd name="T2" fmla="*/ 1067 w 1339"/>
              <a:gd name="T3" fmla="*/ 1069 h 1069"/>
              <a:gd name="T4" fmla="*/ 1025 w 1339"/>
              <a:gd name="T5" fmla="*/ 0 h 1069"/>
              <a:gd name="T6" fmla="*/ 0 w 1339"/>
              <a:gd name="T7" fmla="*/ 3 h 10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39" h="1069">
                <a:moveTo>
                  <a:pt x="0" y="3"/>
                </a:moveTo>
                <a:cubicBezTo>
                  <a:pt x="1067" y="1069"/>
                  <a:pt x="1067" y="1069"/>
                  <a:pt x="1067" y="1069"/>
                </a:cubicBezTo>
                <a:cubicBezTo>
                  <a:pt x="1067" y="1069"/>
                  <a:pt x="1339" y="585"/>
                  <a:pt x="1025" y="0"/>
                </a:cubicBezTo>
                <a:lnTo>
                  <a:pt x="0" y="3"/>
                </a:lnTo>
                <a:close/>
              </a:path>
            </a:pathLst>
          </a:custGeom>
          <a:solidFill>
            <a:srgbClr val="C8DE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600">
              <a:solidFill>
                <a:schemeClr val="lt1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Freeform 7"/>
          <p:cNvSpPr/>
          <p:nvPr/>
        </p:nvSpPr>
        <p:spPr bwMode="auto">
          <a:xfrm>
            <a:off x="5685109" y="2497684"/>
            <a:ext cx="1799423" cy="867569"/>
          </a:xfrm>
          <a:custGeom>
            <a:avLst/>
            <a:gdLst>
              <a:gd name="T0" fmla="*/ 0 w 1508"/>
              <a:gd name="T1" fmla="*/ 727 h 727"/>
              <a:gd name="T2" fmla="*/ 1508 w 1508"/>
              <a:gd name="T3" fmla="*/ 727 h 727"/>
              <a:gd name="T4" fmla="*/ 722 w 1508"/>
              <a:gd name="T5" fmla="*/ 0 h 727"/>
              <a:gd name="T6" fmla="*/ 0 w 1508"/>
              <a:gd name="T7" fmla="*/ 727 h 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08" h="727">
                <a:moveTo>
                  <a:pt x="0" y="727"/>
                </a:moveTo>
                <a:cubicBezTo>
                  <a:pt x="1508" y="727"/>
                  <a:pt x="1508" y="727"/>
                  <a:pt x="1508" y="727"/>
                </a:cubicBezTo>
                <a:cubicBezTo>
                  <a:pt x="1508" y="727"/>
                  <a:pt x="1358" y="192"/>
                  <a:pt x="722" y="0"/>
                </a:cubicBezTo>
                <a:lnTo>
                  <a:pt x="0" y="727"/>
                </a:lnTo>
                <a:close/>
              </a:path>
            </a:pathLst>
          </a:custGeom>
          <a:solidFill>
            <a:srgbClr val="7A9B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600">
              <a:solidFill>
                <a:schemeClr val="lt1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Freeform 8"/>
          <p:cNvSpPr/>
          <p:nvPr/>
        </p:nvSpPr>
        <p:spPr bwMode="auto">
          <a:xfrm>
            <a:off x="5153789" y="2119513"/>
            <a:ext cx="1275954" cy="1596432"/>
          </a:xfrm>
          <a:custGeom>
            <a:avLst/>
            <a:gdLst>
              <a:gd name="T0" fmla="*/ 3 w 1070"/>
              <a:gd name="T1" fmla="*/ 1338 h 1338"/>
              <a:gd name="T2" fmla="*/ 1070 w 1070"/>
              <a:gd name="T3" fmla="*/ 272 h 1338"/>
              <a:gd name="T4" fmla="*/ 0 w 1070"/>
              <a:gd name="T5" fmla="*/ 314 h 1338"/>
              <a:gd name="T6" fmla="*/ 3 w 1070"/>
              <a:gd name="T7" fmla="*/ 1338 h 13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70" h="1338">
                <a:moveTo>
                  <a:pt x="3" y="1338"/>
                </a:moveTo>
                <a:cubicBezTo>
                  <a:pt x="1070" y="272"/>
                  <a:pt x="1070" y="272"/>
                  <a:pt x="1070" y="272"/>
                </a:cubicBezTo>
                <a:cubicBezTo>
                  <a:pt x="1070" y="272"/>
                  <a:pt x="585" y="0"/>
                  <a:pt x="0" y="314"/>
                </a:cubicBezTo>
                <a:lnTo>
                  <a:pt x="3" y="1338"/>
                </a:lnTo>
                <a:close/>
              </a:path>
            </a:pathLst>
          </a:custGeom>
          <a:solidFill>
            <a:srgbClr val="C8DE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600">
              <a:solidFill>
                <a:schemeClr val="lt1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Freeform 9"/>
          <p:cNvSpPr/>
          <p:nvPr/>
        </p:nvSpPr>
        <p:spPr bwMode="auto">
          <a:xfrm>
            <a:off x="4165742" y="2539558"/>
            <a:ext cx="867649" cy="1799258"/>
          </a:xfrm>
          <a:custGeom>
            <a:avLst/>
            <a:gdLst>
              <a:gd name="T0" fmla="*/ 727 w 727"/>
              <a:gd name="T1" fmla="*/ 1508 h 1508"/>
              <a:gd name="T2" fmla="*/ 727 w 727"/>
              <a:gd name="T3" fmla="*/ 0 h 1508"/>
              <a:gd name="T4" fmla="*/ 0 w 727"/>
              <a:gd name="T5" fmla="*/ 786 h 1508"/>
              <a:gd name="T6" fmla="*/ 727 w 727"/>
              <a:gd name="T7" fmla="*/ 1508 h 15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27" h="1508">
                <a:moveTo>
                  <a:pt x="727" y="1508"/>
                </a:moveTo>
                <a:cubicBezTo>
                  <a:pt x="727" y="0"/>
                  <a:pt x="727" y="0"/>
                  <a:pt x="727" y="0"/>
                </a:cubicBezTo>
                <a:cubicBezTo>
                  <a:pt x="727" y="0"/>
                  <a:pt x="192" y="150"/>
                  <a:pt x="0" y="786"/>
                </a:cubicBezTo>
                <a:lnTo>
                  <a:pt x="727" y="1508"/>
                </a:lnTo>
                <a:close/>
              </a:path>
            </a:pathLst>
          </a:custGeom>
          <a:solidFill>
            <a:srgbClr val="7A9B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600">
              <a:solidFill>
                <a:schemeClr val="lt1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Freeform 10"/>
          <p:cNvSpPr/>
          <p:nvPr/>
        </p:nvSpPr>
        <p:spPr bwMode="auto">
          <a:xfrm>
            <a:off x="3787536" y="3594250"/>
            <a:ext cx="1596579" cy="1275837"/>
          </a:xfrm>
          <a:custGeom>
            <a:avLst/>
            <a:gdLst>
              <a:gd name="T0" fmla="*/ 1338 w 1338"/>
              <a:gd name="T1" fmla="*/ 1066 h 1069"/>
              <a:gd name="T2" fmla="*/ 272 w 1338"/>
              <a:gd name="T3" fmla="*/ 0 h 1069"/>
              <a:gd name="T4" fmla="*/ 314 w 1338"/>
              <a:gd name="T5" fmla="*/ 1069 h 1069"/>
              <a:gd name="T6" fmla="*/ 1338 w 1338"/>
              <a:gd name="T7" fmla="*/ 1066 h 10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38" h="1069">
                <a:moveTo>
                  <a:pt x="1338" y="1066"/>
                </a:moveTo>
                <a:cubicBezTo>
                  <a:pt x="272" y="0"/>
                  <a:pt x="272" y="0"/>
                  <a:pt x="272" y="0"/>
                </a:cubicBezTo>
                <a:cubicBezTo>
                  <a:pt x="272" y="0"/>
                  <a:pt x="0" y="484"/>
                  <a:pt x="314" y="1069"/>
                </a:cubicBezTo>
                <a:lnTo>
                  <a:pt x="1338" y="1066"/>
                </a:lnTo>
                <a:close/>
              </a:path>
            </a:pathLst>
          </a:custGeom>
          <a:solidFill>
            <a:srgbClr val="C8DE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600">
              <a:solidFill>
                <a:schemeClr val="lt1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Freeform 11"/>
          <p:cNvSpPr/>
          <p:nvPr/>
        </p:nvSpPr>
        <p:spPr bwMode="auto">
          <a:xfrm>
            <a:off x="4206311" y="4993091"/>
            <a:ext cx="1799423" cy="866261"/>
          </a:xfrm>
          <a:custGeom>
            <a:avLst/>
            <a:gdLst>
              <a:gd name="T0" fmla="*/ 1508 w 1508"/>
              <a:gd name="T1" fmla="*/ 0 h 727"/>
              <a:gd name="T2" fmla="*/ 0 w 1508"/>
              <a:gd name="T3" fmla="*/ 0 h 727"/>
              <a:gd name="T4" fmla="*/ 786 w 1508"/>
              <a:gd name="T5" fmla="*/ 727 h 727"/>
              <a:gd name="T6" fmla="*/ 1508 w 1508"/>
              <a:gd name="T7" fmla="*/ 0 h 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08" h="727">
                <a:moveTo>
                  <a:pt x="1508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150" y="535"/>
                  <a:pt x="786" y="727"/>
                </a:cubicBezTo>
                <a:lnTo>
                  <a:pt x="1508" y="0"/>
                </a:lnTo>
                <a:close/>
              </a:path>
            </a:pathLst>
          </a:custGeom>
          <a:solidFill>
            <a:srgbClr val="7A9B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600">
              <a:solidFill>
                <a:schemeClr val="lt1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Freeform 12"/>
          <p:cNvSpPr/>
          <p:nvPr/>
        </p:nvSpPr>
        <p:spPr bwMode="auto">
          <a:xfrm>
            <a:off x="5262408" y="4642399"/>
            <a:ext cx="1275954" cy="1595124"/>
          </a:xfrm>
          <a:custGeom>
            <a:avLst/>
            <a:gdLst>
              <a:gd name="T0" fmla="*/ 1066 w 1070"/>
              <a:gd name="T1" fmla="*/ 0 h 1338"/>
              <a:gd name="T2" fmla="*/ 0 w 1070"/>
              <a:gd name="T3" fmla="*/ 1066 h 1338"/>
              <a:gd name="T4" fmla="*/ 1070 w 1070"/>
              <a:gd name="T5" fmla="*/ 1024 h 1338"/>
              <a:gd name="T6" fmla="*/ 1066 w 1070"/>
              <a:gd name="T7" fmla="*/ 0 h 13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70" h="1338">
                <a:moveTo>
                  <a:pt x="1066" y="0"/>
                </a:moveTo>
                <a:cubicBezTo>
                  <a:pt x="0" y="1066"/>
                  <a:pt x="0" y="1066"/>
                  <a:pt x="0" y="1066"/>
                </a:cubicBezTo>
                <a:cubicBezTo>
                  <a:pt x="0" y="1066"/>
                  <a:pt x="484" y="1338"/>
                  <a:pt x="1070" y="1024"/>
                </a:cubicBezTo>
                <a:lnTo>
                  <a:pt x="1066" y="0"/>
                </a:lnTo>
                <a:close/>
              </a:path>
            </a:pathLst>
          </a:custGeom>
          <a:solidFill>
            <a:srgbClr val="C8DE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600">
              <a:solidFill>
                <a:schemeClr val="lt1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288029" y="2603956"/>
            <a:ext cx="500137" cy="64633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35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sym typeface="Arial" panose="020B0604020202020204" pitchFamily="34" charset="0"/>
              </a:rPr>
              <a:t>01</a:t>
            </a:r>
            <a:endParaRPr lang="en-US" sz="35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3" name="Rectangle 54"/>
          <p:cNvSpPr/>
          <p:nvPr/>
        </p:nvSpPr>
        <p:spPr>
          <a:xfrm>
            <a:off x="810207" y="2816780"/>
            <a:ext cx="2392064" cy="9063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 fontAlgn="base">
              <a:lnSpc>
                <a:spcPct val="120000"/>
              </a:lnSpc>
              <a:spcAft>
                <a:spcPct val="0"/>
              </a:spcAft>
            </a:pPr>
            <a:r>
              <a:rPr lang="en-US" altLang="zh-CN" sz="10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Click here to enter your </a:t>
            </a:r>
            <a:r>
              <a:rPr lang="en-US" altLang="zh-CN" sz="1000" dirty="0" err="1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text.Click</a:t>
            </a:r>
            <a:r>
              <a:rPr lang="en-US" altLang="zh-CN" sz="10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 here to enter your </a:t>
            </a:r>
            <a:r>
              <a:rPr lang="en-US" altLang="zh-CN" sz="1000" dirty="0" err="1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text.Click</a:t>
            </a:r>
            <a:r>
              <a:rPr lang="en-US" altLang="zh-CN" sz="10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 here to enter your </a:t>
            </a:r>
            <a:r>
              <a:rPr lang="en-US" altLang="zh-CN" sz="1000" dirty="0" err="1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text.Click</a:t>
            </a:r>
            <a:r>
              <a:rPr lang="en-US" altLang="zh-CN" sz="10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 here to enter your </a:t>
            </a:r>
            <a:r>
              <a:rPr lang="en-US" altLang="zh-CN" sz="1000" dirty="0" err="1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text.Click</a:t>
            </a:r>
            <a:r>
              <a:rPr lang="en-US" altLang="zh-CN" sz="10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 here to enter your text.</a:t>
            </a:r>
            <a:endParaRPr lang="en-US" altLang="zh-CN" sz="10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  <a:p>
            <a:pPr algn="just" fontAlgn="base">
              <a:lnSpc>
                <a:spcPct val="120000"/>
              </a:lnSpc>
              <a:spcAft>
                <a:spcPct val="0"/>
              </a:spcAft>
            </a:pPr>
            <a:endParaRPr lang="en-US" altLang="zh-CN" sz="10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792346" y="2518957"/>
            <a:ext cx="119263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 fontAlgn="base">
              <a:spcAft>
                <a:spcPct val="0"/>
              </a:spcAft>
            </a:pPr>
            <a:r>
              <a:rPr lang="en-US" altLang="zh-CN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KEYWORD</a:t>
            </a:r>
            <a:endParaRPr lang="en-US" altLang="zh-CN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288029" y="5102299"/>
            <a:ext cx="500137" cy="64633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35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sym typeface="Arial" panose="020B0604020202020204" pitchFamily="34" charset="0"/>
              </a:rPr>
              <a:t>03</a:t>
            </a:r>
            <a:endParaRPr lang="en-US" sz="35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6" name="Rectangle 57"/>
          <p:cNvSpPr/>
          <p:nvPr/>
        </p:nvSpPr>
        <p:spPr>
          <a:xfrm>
            <a:off x="810207" y="5315124"/>
            <a:ext cx="2392064" cy="9063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 fontAlgn="base">
              <a:lnSpc>
                <a:spcPct val="120000"/>
              </a:lnSpc>
              <a:spcAft>
                <a:spcPct val="0"/>
              </a:spcAft>
            </a:pPr>
            <a:r>
              <a:rPr lang="en-US" altLang="zh-CN" sz="10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Click here to enter your </a:t>
            </a:r>
            <a:r>
              <a:rPr lang="en-US" altLang="zh-CN" sz="1000" dirty="0" err="1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text.Click</a:t>
            </a:r>
            <a:r>
              <a:rPr lang="en-US" altLang="zh-CN" sz="10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 here to enter your </a:t>
            </a:r>
            <a:r>
              <a:rPr lang="en-US" altLang="zh-CN" sz="1000" dirty="0" err="1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text.Click</a:t>
            </a:r>
            <a:r>
              <a:rPr lang="en-US" altLang="zh-CN" sz="10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 here to enter your </a:t>
            </a:r>
            <a:r>
              <a:rPr lang="en-US" altLang="zh-CN" sz="1000" dirty="0" err="1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text.Click</a:t>
            </a:r>
            <a:r>
              <a:rPr lang="en-US" altLang="zh-CN" sz="10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 here to enter your </a:t>
            </a:r>
            <a:r>
              <a:rPr lang="en-US" altLang="zh-CN" sz="1000" dirty="0" err="1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text.Click</a:t>
            </a:r>
            <a:r>
              <a:rPr lang="en-US" altLang="zh-CN" sz="10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 here to enter your text.</a:t>
            </a:r>
            <a:endParaRPr lang="en-US" altLang="zh-CN" sz="10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  <a:p>
            <a:pPr algn="just" fontAlgn="base">
              <a:lnSpc>
                <a:spcPct val="120000"/>
              </a:lnSpc>
              <a:spcAft>
                <a:spcPct val="0"/>
              </a:spcAft>
            </a:pPr>
            <a:endParaRPr lang="en-US" altLang="zh-CN" sz="10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792346" y="5017301"/>
            <a:ext cx="119263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 fontAlgn="base">
              <a:spcAft>
                <a:spcPct val="0"/>
              </a:spcAft>
            </a:pPr>
            <a:r>
              <a:rPr lang="en-US" altLang="zh-CN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KEYWORD</a:t>
            </a:r>
            <a:endParaRPr lang="en-US" altLang="zh-CN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943525" y="2603956"/>
            <a:ext cx="500137" cy="64633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35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sym typeface="Arial" panose="020B0604020202020204" pitchFamily="34" charset="0"/>
              </a:rPr>
              <a:t>02</a:t>
            </a:r>
            <a:endParaRPr lang="en-US" sz="35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9" name="Rectangle 60"/>
          <p:cNvSpPr/>
          <p:nvPr/>
        </p:nvSpPr>
        <p:spPr>
          <a:xfrm>
            <a:off x="8523912" y="2816779"/>
            <a:ext cx="2333567" cy="9063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 fontAlgn="base">
              <a:lnSpc>
                <a:spcPct val="120000"/>
              </a:lnSpc>
              <a:spcAft>
                <a:spcPct val="0"/>
              </a:spcAft>
            </a:pPr>
            <a:r>
              <a:rPr lang="en-US" altLang="zh-CN" sz="10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Click here to enter your </a:t>
            </a:r>
            <a:r>
              <a:rPr lang="en-US" altLang="zh-CN" sz="1000" dirty="0" err="1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text.Click</a:t>
            </a:r>
            <a:r>
              <a:rPr lang="en-US" altLang="zh-CN" sz="10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 here to enter your </a:t>
            </a:r>
            <a:r>
              <a:rPr lang="en-US" altLang="zh-CN" sz="1000" dirty="0" err="1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text.Click</a:t>
            </a:r>
            <a:r>
              <a:rPr lang="en-US" altLang="zh-CN" sz="10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 here to enter your </a:t>
            </a:r>
            <a:r>
              <a:rPr lang="en-US" altLang="zh-CN" sz="1000" dirty="0" err="1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text.Click</a:t>
            </a:r>
            <a:r>
              <a:rPr lang="en-US" altLang="zh-CN" sz="10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 here to enter your </a:t>
            </a:r>
            <a:r>
              <a:rPr lang="en-US" altLang="zh-CN" sz="1000" dirty="0" err="1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text.Click</a:t>
            </a:r>
            <a:r>
              <a:rPr lang="en-US" altLang="zh-CN" sz="10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 here to enter your text.</a:t>
            </a:r>
            <a:endParaRPr lang="en-US" altLang="zh-CN" sz="10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  <a:p>
            <a:pPr algn="just" fontAlgn="base">
              <a:lnSpc>
                <a:spcPct val="120000"/>
              </a:lnSpc>
              <a:spcAft>
                <a:spcPct val="0"/>
              </a:spcAft>
            </a:pPr>
            <a:endParaRPr lang="en-US" altLang="zh-CN" sz="10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8730579" y="2518957"/>
            <a:ext cx="119263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 fontAlgn="base">
              <a:spcAft>
                <a:spcPct val="0"/>
              </a:spcAft>
            </a:pPr>
            <a:r>
              <a:rPr lang="en-US" altLang="zh-CN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KEYWORD</a:t>
            </a:r>
            <a:endParaRPr lang="en-US" altLang="zh-CN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7943525" y="5102299"/>
            <a:ext cx="500137" cy="64633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35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sym typeface="Arial" panose="020B0604020202020204" pitchFamily="34" charset="0"/>
              </a:rPr>
              <a:t>04</a:t>
            </a:r>
            <a:endParaRPr lang="en-US" sz="35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2" name="Rectangle 63"/>
          <p:cNvSpPr/>
          <p:nvPr/>
        </p:nvSpPr>
        <p:spPr>
          <a:xfrm>
            <a:off x="8523912" y="5315124"/>
            <a:ext cx="2333567" cy="9063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 fontAlgn="base">
              <a:lnSpc>
                <a:spcPct val="120000"/>
              </a:lnSpc>
              <a:spcAft>
                <a:spcPct val="0"/>
              </a:spcAft>
            </a:pPr>
            <a:r>
              <a:rPr lang="en-US" altLang="zh-CN" sz="10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Click here to enter your </a:t>
            </a:r>
            <a:r>
              <a:rPr lang="en-US" altLang="zh-CN" sz="1000" dirty="0" err="1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text.Click</a:t>
            </a:r>
            <a:r>
              <a:rPr lang="en-US" altLang="zh-CN" sz="10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 here to enter your </a:t>
            </a:r>
            <a:r>
              <a:rPr lang="en-US" altLang="zh-CN" sz="1000" dirty="0" err="1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text.Click</a:t>
            </a:r>
            <a:r>
              <a:rPr lang="en-US" altLang="zh-CN" sz="10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 here to enter your </a:t>
            </a:r>
            <a:r>
              <a:rPr lang="en-US" altLang="zh-CN" sz="1000" dirty="0" err="1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text.Click</a:t>
            </a:r>
            <a:r>
              <a:rPr lang="en-US" altLang="zh-CN" sz="10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 here to enter your </a:t>
            </a:r>
            <a:r>
              <a:rPr lang="en-US" altLang="zh-CN" sz="1000" dirty="0" err="1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text.Click</a:t>
            </a:r>
            <a:r>
              <a:rPr lang="en-US" altLang="zh-CN" sz="10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 here to enter your text.</a:t>
            </a:r>
            <a:endParaRPr lang="en-US" altLang="zh-CN" sz="10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  <a:p>
            <a:pPr algn="just" fontAlgn="base">
              <a:lnSpc>
                <a:spcPct val="120000"/>
              </a:lnSpc>
              <a:spcAft>
                <a:spcPct val="0"/>
              </a:spcAft>
            </a:pPr>
            <a:endParaRPr lang="en-US" altLang="zh-CN" sz="10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730579" y="5017301"/>
            <a:ext cx="119263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 fontAlgn="base">
              <a:spcAft>
                <a:spcPct val="0"/>
              </a:spcAft>
            </a:pPr>
            <a:r>
              <a:rPr lang="en-US" altLang="zh-CN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KEYWORD</a:t>
            </a:r>
            <a:endParaRPr lang="en-US" altLang="zh-CN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文本框 23"/>
          <p:cNvSpPr txBox="1"/>
          <p:nvPr/>
        </p:nvSpPr>
        <p:spPr>
          <a:xfrm>
            <a:off x="-51434" y="-1696"/>
            <a:ext cx="3221990" cy="713740"/>
          </a:xfrm>
          <a:prstGeom prst="rect">
            <a:avLst/>
          </a:prstGeom>
          <a:noFill/>
        </p:spPr>
        <p:txBody>
          <a:bodyPr anchor="ctr"/>
          <a:lstStyle/>
          <a:p>
            <a:pPr lvl="0" fontAlgn="t">
              <a:defRPr/>
            </a:pPr>
            <a:r>
              <a:rPr lang="en-US" altLang="zh-CN" sz="2000" kern="0" dirty="0">
                <a:solidFill>
                  <a:srgbClr val="404040"/>
                </a:solidFill>
                <a:cs typeface="+mn-ea"/>
                <a:sym typeface="+mn-lt"/>
              </a:rPr>
              <a:t>ADD YOUR TEXT HERE</a:t>
            </a:r>
            <a:endParaRPr lang="en-US" altLang="zh-CN" sz="2000" kern="0" dirty="0">
              <a:solidFill>
                <a:srgbClr val="40404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 descr="52"/>
          <p:cNvPicPr>
            <a:picLocks noChangeAspect="1"/>
          </p:cNvPicPr>
          <p:nvPr/>
        </p:nvPicPr>
        <p:blipFill>
          <a:blip r:embed="rId1"/>
          <a:srcRect l="3643" r="53616" b="12777"/>
          <a:stretch>
            <a:fillRect/>
          </a:stretch>
        </p:blipFill>
        <p:spPr>
          <a:xfrm>
            <a:off x="9014460" y="-1468120"/>
            <a:ext cx="4151630" cy="7329805"/>
          </a:xfrm>
          <a:prstGeom prst="rect">
            <a:avLst/>
          </a:prstGeom>
        </p:spPr>
      </p:pic>
      <p:pic>
        <p:nvPicPr>
          <p:cNvPr id="8" name="图片 7" descr="53"/>
          <p:cNvPicPr>
            <a:picLocks noChangeAspect="1"/>
          </p:cNvPicPr>
          <p:nvPr/>
        </p:nvPicPr>
        <p:blipFill>
          <a:blip r:embed="rId2"/>
          <a:srcRect l="6626" r="75909" b="17061"/>
          <a:stretch>
            <a:fillRect/>
          </a:stretch>
        </p:blipFill>
        <p:spPr>
          <a:xfrm>
            <a:off x="6989445" y="4427855"/>
            <a:ext cx="976630" cy="2934335"/>
          </a:xfrm>
          <a:prstGeom prst="rect">
            <a:avLst/>
          </a:prstGeom>
        </p:spPr>
      </p:pic>
      <p:pic>
        <p:nvPicPr>
          <p:cNvPr id="5" name="图片 4" descr="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7362190" y="584200"/>
            <a:ext cx="6939915" cy="7616825"/>
          </a:xfrm>
          <a:prstGeom prst="rect">
            <a:avLst/>
          </a:prstGeom>
        </p:spPr>
      </p:pic>
      <p:pic>
        <p:nvPicPr>
          <p:cNvPr id="7" name="图片 6" descr="54"/>
          <p:cNvPicPr>
            <a:picLocks noChangeAspect="1"/>
          </p:cNvPicPr>
          <p:nvPr/>
        </p:nvPicPr>
        <p:blipFill>
          <a:blip r:embed="rId4"/>
          <a:srcRect l="6715" t="8843" r="12340" b="7668"/>
          <a:stretch>
            <a:fillRect/>
          </a:stretch>
        </p:blipFill>
        <p:spPr>
          <a:xfrm>
            <a:off x="6548755" y="4711065"/>
            <a:ext cx="2722880" cy="296227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629285" y="1827530"/>
            <a:ext cx="36296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b="1" dirty="0">
                <a:solidFill>
                  <a:srgbClr val="7A9B47"/>
                </a:solidFill>
                <a:cs typeface="+mn-ea"/>
                <a:sym typeface="+mn-lt"/>
              </a:rPr>
              <a:t>第二节</a:t>
            </a:r>
            <a:endParaRPr lang="zh-CN" altLang="en-US" sz="7200" b="1" dirty="0">
              <a:solidFill>
                <a:srgbClr val="7A9B47"/>
              </a:solidFill>
              <a:cs typeface="+mn-ea"/>
              <a:sym typeface="+mn-lt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762635" y="2931160"/>
            <a:ext cx="4808220" cy="942975"/>
          </a:xfrm>
          <a:prstGeom prst="rect">
            <a:avLst/>
          </a:prstGeom>
          <a:noFill/>
        </p:spPr>
        <p:txBody>
          <a:bodyPr anchor="ctr"/>
          <a:lstStyle/>
          <a:p>
            <a:pPr marL="0" marR="0" lvl="0" indent="0" algn="l" defTabSz="914400" rtl="0" eaLnBrk="1" fontAlgn="t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3600">
                <a:solidFill>
                  <a:srgbClr val="637851"/>
                </a:solidFill>
                <a:cs typeface="+mn-ea"/>
                <a:sym typeface="+mn-lt"/>
              </a:rPr>
              <a:t>在此输入您的文本</a:t>
            </a:r>
            <a:endParaRPr kumimoji="0" lang="zh-CN" altLang="en-US" sz="3600" i="0" u="none" strike="noStrike" kern="0" cap="none" spc="0" normalizeH="0" baseline="0" noProof="0" dirty="0">
              <a:ln>
                <a:noFill/>
              </a:ln>
              <a:solidFill>
                <a:srgbClr val="63785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0" name="文本框 34"/>
          <p:cNvSpPr txBox="1"/>
          <p:nvPr/>
        </p:nvSpPr>
        <p:spPr>
          <a:xfrm>
            <a:off x="762635" y="3777615"/>
            <a:ext cx="57791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Click here to enter your text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6" name="图片 5" descr="54"/>
          <p:cNvPicPr>
            <a:picLocks noChangeAspect="1"/>
          </p:cNvPicPr>
          <p:nvPr/>
        </p:nvPicPr>
        <p:blipFill>
          <a:blip r:embed="rId4"/>
          <a:srcRect l="6715" t="8843" r="12340" b="7668"/>
          <a:stretch>
            <a:fillRect/>
          </a:stretch>
        </p:blipFill>
        <p:spPr>
          <a:xfrm rot="4080000">
            <a:off x="-1965960" y="220345"/>
            <a:ext cx="2841625" cy="309118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0"/>
    </mc:Choice>
    <mc:Fallback>
      <p:transition spd="slow" advClick="0" advTm="2000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ISPRING_ULTRA_SCORM_COURSE_ID" val="7F62A865-29DA-4CF2-96C0-4954B81BD2EF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KxNikvs4mgQiQQAADASAAAdAAAAdW5pdmVyc2FsL2NvbW1vbl9tZXNzYWdlcy5sbmetWN1u2zYUvi/QdyAEFNiAzW0HtCiGxIEsMTYRWXIlOU42DAIjMTYRSkz149a72qvsZm+wq13sXXYz7C12SMlJnLaQZAeIDZPK+c7vdw6po5NPqUBrlhdcZsfG68ErA7EslgnPlsfGPDz9/p2BipJmCRUyY8dGJg10Mnz+7EjQbFnRJYPfz58hdJSyooBlMVSr+zXiybExG0WWN52Z7mXkeGMvGpGxMbRkekuzDXLkUn7zw9t3n16/efvt0ctGrgtMMDUdZxcIaaQ3rzoAuaHvORGgYSdy8UVoDNV3PzlvHjrExcaw+dFPeubjc2Oovlvl5r6P3TAKHGLjiASR64U6Fg4OsW0ML2WFVnTNUCnRmrOPqFwxyGPJc4YKwRP9IJawkVWsTZntTU3iRj4OQp9YIfFcYxjIPN98p2FpVa5kDuoKlPCCXgmWaJ1QMfr5bc4KUE1LqCgEf+WKw3/KlPJs0KraNxfEHUeh5zlBhF17u2MMcZYgO6dKTU8U3wywDwA5LVi+h2ykq0yLI1OIfggTMp448AmVCRO+XAn4lH3tmGHIwYxlbVJQI9iH6gqChefbKmigClF0S4vio8yTnfp4mKg2YOJaHpSgFT4ADxXGFhhyzKFv5DmLyzawKQ4Cc4yjkXcBhQy88/pIeGdAt7M+Epc4AIrgoE3GNc/J2FQFryi2rf8tv2KqyllsEI1jkFPhW3NZFbCjQgos0EwrBv3UBPj9HNJGTOcrNK5RIbp6teRrBnbkCctbFUFnsbCtquj9nPwUnZrEwXYEZWV7iyjULU9pTOkGZbJENFnTLGboisW0glrfwLOEJ/qZyrPW/6HivyJaNl3lRdOQXBtfvDjQHhI60EgXNM86UPwR1E47/IKHVQHulSVLb8s2L1Tsm0gMnsSKQ/1ShPuqU13ycqBHj/Tv6U5gYdf0ifc0VVjwtBL1hDm4Fu8s61tErUbsF/gde7ol/6ktCeo5MiLQnEdcdpfAcHJQsxKGveguRdxTUDSrxxHMK5Jd99Dpeg2AK9G+GOcQqh0TziGEPeQXeBSQUPGCXRW8bD1iaXLVCfpyamM40wpWsntuX7FrCac5wei6PmnBxNWZHuyhrBeJHxwEd8Zqg+KCQcu6+MAkwVPwP+mAOZ/ibQTrYbgTiYWsRKLJL/iNHoiQmyplnx8xr3OZ6l1Bi23x1wP55BArauf8Wumsx1Hpjr+d8/uAvvtnOcCmb00iy3QtrC5FiuuioxBQSIXCCYPIMUdKHLiU0jJewcHjWlZZ0hGovtfY+NQEsMbngNE8Xv3z2x8dMR5ZUu+iZvfHXiDQGFQXxXdgP7uyZMUvbSChOdqV04suUs09cCv3799//ff7n62CBIrwSa5btJ5MqUxha9CuF2q8yZkZhqY1mQINAl31ssrhlNsHYWr6Z9AK9YXFGE5pfgN9NJRS9ELRkVb1V/bTfn8Tr0rBM9ZH9rBJpBwOySwybVu/lgDuCR7f1CM3gctX3LyfEHLZGcyamC602Ud4LOFlT0A92bZNCHher+9Zvv580N2tCv1u5+jlg1c9/wNQSwMEFAACAAgArE2KS03wALexAwAAOQ8AACcAAAB1bml2ZXJzYWwvZmxhc2hfcHVibGlzaGluZ19zZXR0aW5ncy54bWzlV19vGjkQf+dTWHvqY9kkTZo0WoiqBFRUAlzY3rVPkVkPrBuvvV3bUPp0n+Y+2H2SG6+BwEHbpT2qShWKwOOZ3/yfiaOrj5kgUyg0V7IRHNePAgIyUYzLSSN4E7efXgREGyoZFUpCI5AqIFfNWpTbkeA6HYIxyKoJwkh9mZtGkBqTX4bhbDarc50X7lYJaxBf1xOVhXkBGqSBIswFneOXmeeggwVCBQD8y5RciDVrNUIij3SrmBVAOEPLJXdOUdEWVKdB6NlGNHmYFMpKdq2EKkgxGTWC39on7rPk8VA3PAPpYqKbSHRkc0kZ484KKob8E5AU+CRFc89PAzLjzKSN4OTUoSB3uI1SYnvXqUO5VhgDaRbwGRjKqKH+6PUZ+Gj0kuBJbC5pxpMYb4jzvxHcxPfDbuemdd/rx63h/av4tutt2EMobr2N9xCKO3G3VYn/1btB667b6b2+j/v9btwZPEphiDY8jMLNEEQYKmWLBFYRiExqs5GkXGDR/ScuGgyWraDFBGLV5piVMRUaAvI+h8nvlgpu5ljdR1jdDwD5S51DYu5cHhqBKSwEj3AeEA3D5KxyfPZilePziw3XQ6/90a2dVkbUGJqkWA1IK02LwnXSkm2s5IZr7kxGSrCVQ5CNgPVoBms1Pnzgso2cxwEZYxIEuvqy4FQEhBt0PVkJazvShpuyl9rrnASxsOmB3A63QpGktNAbEV9F3VVy0vxTWcHIXFki+AMQowjmzmb4KwWyXvJkXKispGJTGqIFR41TDjNgVz6QHvBzit6hisyiJE6AXIDxGj5Y/omMYKwKxAU6xXmBdK49fn0v4Jxq/QhKlzY+8YXf6d203j5xDlI2pTLZExwTDlluDoJP50Qqs5TDcCTUaiiTwjgr76r4Vv/2NGieWeHT/H8nYw36gCk5jJZ9EvNVCyqrTem0bETXXCU0tiDHlHhMvEhwXHBpoSpgQiVRUswJTXAka9fWU66sRopvYA+tv91CL0+4LE8THG2osWBQVII8Oj55dnr2/PzixWU9/Oevv59+UWixrAaCOnV+W11/dr19ReoLS25Ltq2KzNUc29K6exMvFsz2CI5Ctxp2b4pyof2Mi6L/JsY4tarkc3DX+qMKXw8DVqnkWsNKcP0qXP3XVbju/BIcrC3ASibg0Jz4IYBjU/CMY7kcrAV+SEF+178uvpoPU5A/b8i+p4d/lYj50+r9sPFgiMKdby13k3HJM4yj2zerB1rz7PQInyA7r2o1RNt87jZr/wJQSwMEFAACAAgArE2KSzgBcUK0AgAAVAoAACEAAAB1bml2ZXJzYWwvZmxhc2hfc2tpbl9zZXR0aW5ncy54bWyVVm1v2jAQ/r5fgdh30nUvbJKL1FImVWJrtVZ8d5IjsXDsyHbo+PfzK3EggQyrEn7ueXzn891RJHeELT5MJijjlItXUIqwQhokYBOS303TRinOZhlnCpiaMS4qTKeLjz/tByWWeU3F9yDGarY4g9bN3H7GSLyPr3OzhgQZr2rMDmte8FmKs10heMPyq6GVhxoEJWynmTc/5svVoANKpHpSUHViWn03a5ykFiAlmJC+rcy6qqI4BRo83djPSE3r6vLtT2R7IomysvtPZg3JalzASZJvzRrmM316VzA367JAwV+lqZ9vzRqkUnwA0T388YtZgwpeN/X/1EgteGES2tVcfsSjhnKc6/YzUd2YdVVgLmQcXX0Fnx5718eI5L/GfY9MuwpOX0xeTwaCefSUwkKJBlASds4mS/7+3CjdH8EeIy3nRcf8ghsZs1qs5f2Bd8LyiOSBlrHhtKlg6cKNiF285S+XD3ZSLLaYSs89YlGAAvYejCJswZb5W2f1jBmBLfOVkhyeGT2c0U8tThNe+AH7t7ycfG0FhvU25CvsgtV4Wpu+lZFrDwROxXNYSBPOG6nAvBpKLOZCSs5iQgzvSYEV4eyX4aUHexmJkhODL7T+skKKKAp91WZj1DM6fi+77xajt3ar0f0mtJdz+4nSI/xuipXCWVnp3yQ5nXid7hGdmGnSrzBDUtNBPLEtjzTW95CowmIH4o1zOtYN4wrk2OO5a60hOkqiHKCkP8vIH9KXftZUKYiVfjUCoWy6mOOVpCip/lMbAu+QdwUDRqdUpT6OYXKsygjwJQBYZOWxANzOmaqGKkJhD6H1I8DeeOhqSOoiHaq3e7WGrYorziOjStJPirZUYl7X0CPY6Lj6Fc4youwVTqW9WqfzwxCOju7M5TDOTPXFJAf4auocre3nSdSg+W/yH1BLAwQUAAIACACsTYpLOD/HHIQDAABKDgAAJgAAAHVuaXZlcnNhbC9odG1sX3B1Ymxpc2hpbmdfc2V0dGluZ3MueG1s3Vdfb9MwEH/vp7CCeKTZxmBjSjuhLdUqylrW8O9pcuNrY+bYIbZbyhOfhg/GJ+Ect91Kx0gRQwhVU5fz3e/ufnfnS6PjT7kgUyg1V7IV7DZ3AgIyVYzLSSt4nXQeHQZEGyoZFUpCK5AqIMftRlTYkeA6G4IxqKoJwkh9VJhWkBlTHIXhbDZrcl2U7lQJaxBfN1OVh0UJGqSBMiwEneOXmReggwVCDQD8y5VcmLUbDUIij/RSMSuAcIaRS+6SouLM5CIIvdaIpleTUlnJTpRQJSkno1bwoLPnPksdj3TKc5COEt1GoRObI8oYd0FQMeSfgWTAJxlGe7AfkBlnJmsFe/sOBbXDTZQK22dOHcqJQgqkWcDnYCijhvpH78/AJ6OXAi9ic0lzniZ4Qlz6reA0uRz2uqfx5Xk/iYeXZ8nLno9hC6MkfpdsYZR0k15cS//s/SC+6HXPX1wm/X4v6Q6urZCitQyjcJ2CCKlStkxhxUBkMpuPJOUCe+4HXjQY7FpBywkkqsOxKmMqNATkQwGTV5YKbubY3DvY3FcAxXNdQGouXB1agSktBNdwHhADw+Ksavzk2arGB4drqYfe+3Vat0YZUWNommE3oKwKLQpvipZqYyXXUnPPZKQEWyU0RpYF5vK85FQEhBvMLV2dGseA6XCB/Dvb3eZYmo3k0oyWeo3DFY+uN9P2W2UFI3NlieBXQIwiWA2b438ZkJtNTMalyiupoNoQLTgDMuUwA3bsqfGAP3P0Hl3kFi1xpAsBxnv4aPlnMoKxKhEX6BQvAJRz7fGbWwEXVOtrULqM8aFv5e75afzuoUuQsimV6ZbgWELIC3Mv+HROpDJLO6QjpVZDVRTGWXVWJ7fm75dB89wKX+Y/XYwb0PdYkvvxsk1hfhlBbbcZnVaD6IargsYR5FgSj4kHKY47lxbqAqZUEiXFnNAUL1ntxnrKldUo8QPsofXvR+jtCZfV0wT3MXosGZS1IHd29x7vP3l6cPjsqBl++/L10Z1Gi/UzENS58/vn5KcL6xdWd6ytDduOKnPXc2zD6+27dbEyNq/gKHQX9u13f7Wi/s7V33+dYOZxnQoNLuI3dfTOkYJaTRQPa8H162j1X9TRuvBrbXBjpdUKAa/BiR9rvAgFzzk2wL019V9psbtfL3wD/qEW+3dJuHPO/lsO/NPqPXztxTsKb/3N0kD5+u+/duM7UEsDBBQAAgAIAKxNikvQmuqLlwEAAB4GAAAfAAAAdW5pdmVyc2FsL2h0bWxfc2tpbl9zZXR0aW5ncy5qc42UTU8CMRCG7/yKTb0agviBejOCiQkHE7kZD2UZlg3dtmnLChL+uzsFYdudFTuX7Ztn3+lMM912kmqxlCWPydZ/+/1buPcaoObMCi5DXbToBerMinwGk7wAkUtgEVL+/nqUdyeCMmbSm04372hra35MEbQmNENoltBKQvsitDVqcy5sXfwOCjsUtS+o1uXpyjklu6mSDqTrSmUK7hl28eJXvb4IViWYM+icpxCYDvxqI0+OtwOMOpeqQnO5GatMdac8XWZGreSsLf9io8FU973cA72HwfMosBO5da8Oijjx6B6jndQGrIVD3rsRBgkLPgVR8+359QcaGDcLiugyt7n7pZ+uMOq05hk0u9THCDFZeTW4AUaTc7B2e+K6jxEQgm/ANKyGNxgBqPRK/+MCtVEZdqSBNnt+RIXis1xmh9Q9DJLDw6JtW/dOhfrjD1kwQioaoQUxkUXbu0FNfTy5jpxcG6UdU78KSpSUqChRU2J5FIPzuPglwf1HwrhzPF0U1QNRvY1VJ7hZgpkoJaoCPs8dNc7V2f0AUEsDBBQAAgAIAKxNiks9PC/RwQAAAOUBAAAaAAAAdW5pdmVyc2FsL2kxOG5fcHJlc2V0cy54bWydkbEKwjAQhvc+RbjdxG6lJHUT3Bx0lpqmGmkvJZdaH9+UinSRgEMg//F9PyQnd6++Y0/jyTpUkPMtMIPaNRZvCs6n/aYARqHGpu4cGgXogO2qTNq8wKM3ZAKxWIGk4B7CUAoxTRO3NPjYQK4bQywmrl0v4ukditkUw6LC4pb2L/szgyrLGJPX0XbhgFW8x7QgjLxWMDsXjdxi60D8AhqTAEyqwVACaH0CeAwJwI8rQIrvm+ekRwrxo2KQYrWeKnsDUEsDBBQAAgAIAKxNikvZnKM3dAAAAHQAAAAcAAAAdW5pdmVyc2FsL2xvY2FsX3NldHRpbmdzLnhtbLOxr8jNUShLLSrOzM+zVTLUM1BSSM1Lzk/JzEu3VQoNcdO1UFIoLknMS0nMyc9LtVXKy1dSsLfjssnJT07MCU4tKQEqLFYoyEmsTC0KSc0FMkpS/RJzgSpfzJj4or/9acfsZy39zyatfTZl39OZK5T07bgAUEsDBBQAAgAIAESUV0cjtE77+wIAALAIAAAUAAAAdW5pdmVyc2FsL3BsYXllci54bWytVd9P2zAQfi7S/ofI79gtHQOqBMSQ0B7GhNSx7a0yiZt4TeLMdgjlr9/Zzu+lbEh7aJWc7/vufPfdxb96zlLviUnFRR6gBZ4jj+WhiHgeB+jh6+3xObq6fHfkFyndM+nxKEBlzg2ApsiLmAolLzSA76lOAtQzYGBGXiG5kFzvgfsUuNtIJ0v07mgGLrkKUKJ1sSKkqirMFSDyWIm0NCQKhyIjhWSK5ZpJ4tJAXoNd6b+j4ZeJnOh9wVQPWei3B65JWo5nxQck1RILGZOT+XxBftx9XocJy+gxz5WmeciQB5Wc2VI+0nB3J6IyZcrYZr5Lcs20NklY28zXK744zz0lwwA5h03GlKIxUzjNY0QclkyA/W1KVVLzqAGt4VU7XvNav4153zRutnOkcy7Kx5SrBI76kM46CfTJMKqf2etaBT00Cro1TMiT7FfJJYvs67dWjPMFcgFbxdk8sapCOICnWxpqIfc3AAMV1R3EbdOwaxq2oJYDt9HXHQVqbrtlVJeSNaWa+U88YuILlZIaWVxqWTKfjIw1lgzBPnFXrpvUNcRPdJae/kNvjN+oNT/Va52xgP/RmE9A1NaE5xF7vuXgo1kGNdUMim1sWBcpNjG7nFT5mPV0PTC5HOumwEU8TWXMYAwjqinp7OQQlEmqwCUs5QjbOzgITnicpPDTkwzj04M0GZW7SYbewUFwKsLdBLQ1t2Uk4zqOxNQqyCcT68QPS6VFxl+sPAd7Rq+sDl8buebouuDtwdn8j1EcxGgGc4smVpd56u2r5vDezKlWnc+mcJaBWmEemC4L59XMQlmMfCK2pWWqb/o5NfuwBx3lPDUd01zfQe+iWvMX5lU8Ml+6xdLUJGFGMwH6cL7sMUA/YbsMwlvToYhbkTd1wJjYN/dvK9ps+bp1ruuHOuxDDZ84qxzGzdRHUEcsRZlHox7iovuIqBR22rVk1EvZFm60OAGRiiJA7+GhvvPF6UV35bPFRYO1ed27wC6XN6z0OuFOQaTWdXsRv94N8PgbUEsDBBQAAgAIAKxNiktfiFvqaggAAJEgAAApAAAAdW5pdmVyc2FsL3NraW5fY3VzdG9taXphdGlvbl9zZXR0aW5ncy54bWy1Wktv48gRvudXNBQskACB9aBeDjQK+GjZxMiUVqTtmQSBQIltiTDJVsiWZrzQIYcFNrdFghwS5JRLkEuOOQVI/kuAnWz+RaqbpEXKkkzaE3FsDKvrq6quVz/kXnTvBuo6YtR3v7KZSwOTMOYGi6j/A4R6c+rRcBySiLCouqPcuoFDP+jBHeU0oEbMDhw7dFQ+GvVraCA+qNuRu1oX3ppKs4E6TdzAXaThlgpj55J2LqkwpjXqaq+6JyKWG5I5Cdhhqb1qbvQpQA8iEjI9cMjHvpTnzg7lZ3AR2o4LfFG/3eTPNtW61Zr8Qc16q9PC24YsSVIbqS2trtW2nc55R64jXGu2atJW6TakhoTqrVb9vL2tdxotCd4G522Q0sTnbdTsNJsNbdvADUAjWVa0hrrtSOf1ugzacPdc3Q4GSqdWQ/V6XWpq21ZbGig1BNwSyJClLnegpEmK1N7KilzvSmigDpRBc4s13FZbqNvA7Vpt21QUqVbbOXc3u6y7dtTC00nd+YzAgyE4OMpzq3oguXrzdRgCs0X8lWczggLbJ28q3//ht99/+813v/nTp6+//fS7v336/T+/++NfK0mKinROAalleWpMBDIX1z8orVcVYymjsC1bHFk6cp03ldmaMRqczWnAwOCzgIa+7VX6P4zzJ5ldESTdkLAM7s6ek526jvgUhSW6IKfhOQWaU39lBw9DuqBnM3t+vwjpOnAKmbl8WJHQc4N74K6dd1R8UpHnRkxnxM/Zh7v8KQ5bQc+KCDevjflTCOnZM+KlGmviUwK3U/m8R/agGzdymYDKdf6cgq7sBdkLQIM/pzEBaMmDOvx5HsTIRwbsEm8Bp3V49gMJ80rilnkSRVfrVdl8WoV0wZ2dxz0f6EecR6EDBQtuYY0/hUB8glxhoSglbhPz1/YYk9f9XtLzQQsEN9tcEpIQOVam6uhqLBvvp8PRxWiq6BeVvhpXJeJl+aNGu/ux3mr/uFdNcAUlmVfycJiXhYSwVq2YLMOajIZTEIiHUwO/syp9/rs0dHRtDXUDV/rJf0oLGE/wTaXPfxeBXk8m2LCm5lDX8FQ3p8bIEn4ZYgtrlf57ukZLe0MQo2jjkg+ILQmC9uyGBEWe64gB3rLdYE0K6NNGV7JuTCfYtCa6aukjo9I3aRg+/ERIttdsCcmztCPkuJE984gj1EKKiHHeXkC72KMh+MeWLnBS33aDsyLaJ/KtblxMrdFoaE6xoaWUSh8HDtJCm2sqL2gim3gCMkIb1vKXwaci+4QEJHteaSGX+sXlEH4sbsilu1h68MNeYM0YQ0jGJCgAhMTBE8g607wdTTTuQ1CIbLSyo+gDDZ1c0mRDV0C2bqgjSE3Vysi3uJhUNgTeDeaQOmTOCsi7wqYpX+CpMnoHOQ61OSoJGr2FknxbEvQem1BD2CwAM+Qb/ULmFcHLMC2QtAbnNs937wHZ8znguDc3Ll1HQOEehjIR1RidldZk4i+vIZC6PDxS7bFgcLZ4W7gbAqaEDixzBXRBG1KxxrPry2v959OBrA+xNoV000a3U0t0Sa7Utx9QQBmynY0dzAmakbm9hkp4gDHHdcQYj7ww4Vdr9ytks6T/fJG0LkPD7754gUm5hnfAMtgxgzLYpqzYc9q525IZvNAQnutHrSjigBebYKrYkCf66POEKHL9tRd36c8RqEfjygbrWTte76/iYfs/GGPGLVjRoaMpLi0FwrAS8yUHFk+vFFA3BqBuHPdzaPj8lFpKgDFKZBgUvULMDXguZ8gNeLSciFusmLoFm61bMuOnjwJgUatx1A7Hm58RPQKH9MdSnZE7Cvslj9ibeCMDa5cIf5EoZ7ZKuaXF0q0hGG6AzEWcVCDVc31+hiom9voKp66IV4PcfG7p2nNEdXvuvVgRwM9rnzzdh92F1BdUz47SvI4XpZ+90pB4ipNY77jcBuKxQAvHKlOfr4qYieWJejlVZUPF/ETB69krjoPq4D4ZWuZ0KCtcApSJb7P5ElbhO37OKy4rPhFoeCCDvGTyJrHD+fLfv/5LcTF79sRUlFB/WlYOFD/vmvhR3i8Mykj0ywJyLFnJQ8VLQWByoEqh//nXP/77578XweqQn5/lxGLHq5JPfX7DVUg1VEASRdmyZPXyCorEFDVB1yFsBUsKuZInb6Hvia1+pX9lh/fQNy1KvbKChON5arLSNuxOuGvmuQEpCX/1QsQnb+njqaxp4ugPJeq58/t49XXg/JLc8iGPLsrIUy9lA5rznkjiuKy8TLG2pU0LOkL8vusHm4NL3SNhd5/i2dDCWe56JmAh9cb8YuvpTS4w8Hs4SOM+C/mJPn3LckRL+iGJXcKVpexzjsGEMd8qZnh3tH3uCS8dJ8OaEPb5bqgHi4IaTybDnqfvo1RVEde+/TvbixLEI+2J4XDGSoYylu+I+/wG+cie8GeI+/wmX1BGcKh7AtofySLTqzjFDrP0IoEDHhKIFpXwpG95Hm7BkF/JRhmTEkKe06cO6Yt10XJ9ktQyp2UNrh6xuBc8bl2uOGb2IKYd8a8ccgO73K2eTt4ec5lHjme2mAfUXzb64v1Q+ic8h/I//upg3xkxFbGHFXlTgUOIPV/yNh9VUCLjTYW7M/5+5hhulTYz3ssySGHNaagvmrno5aVUBryFl1NF41I/DepVn/ipVz0VoV4i9ngAg7U/IyGGHHBJmpx5WpZ7md6C3YjNaB52ZDCLZ0sQHcDpKMVkCLm0Ehuqx6SK37IMsK1krkc2JG1UGULGN6en34ugOE7ntsyG5I5lszuhlC6CpNPtUjHLnR84ChOnsYO4eKRk0TF7FonpH+hW6dKTUXZgNUrbNM/3LGtMyGXuAWXAeywAvWp2lYUu9eRb1n0aQEHe0b86+B9QSwMEFAACAAgArE2KS+9ftoEPFgAASHUAABcAAAB1bml2ZXJzYWwvdW5pdmVyc2FsLnBuZ+3da1hSWb8AcMtuY95mpryUik3TZbqZ42ipKdplmrLUMk0zJcUkw2sGKAiUltpU+nbzUipdpsy8kJriDdE0qZykJhUShYzUhAAVN6Cw4dCpec/M1Puc53w437bPI4rutX9rr73W2v/1/8A64+u93chgkYGenp7Rjl+27tXTm9Wup6ffOW+O7i/3W/1v6H7MSNy7fbNeRZfVqO7NLJTnbk89vcrs+eqw2br3X8X/EpSop2fc9uF7BjPuboSe3vGBHVs99yWFigd8zq7BDXQMyq6mzGjWo6XOT1iKWnFztdFW332b32wO95hn4BmybcGZuq++yzu9c8GpX+bN+vrS7p9s897fHDcBlYXKTr8fSqf3+4OoBlWzsdVPxYThyX0Ih5ey+lLVJo4RiS7rcm3cwEtCKvrQ1AGQNHRlvxpraHHoxIw5/3ip6PIQBfc03Es2Irsd0Y6PwLVTQvf1rd73Iz4/1iIw/HrffhXGvJ2HF6213zV6+AvH1EXp97QI2Wk4PlFxB/582ennmMsRnx11yLbNo+b+XGDTTlxSh7WEhIU7tOjpG67/y4tHw8mjYSYkrYo/P9w740vVyVzvu/a9J37h5Phqwd+KfiyfM8NzF3j+LqP5/mFiWCK5kWH59/JyS9P2Wfae575w4h9tM2fAZvM2H1ryeZN57jL9tv3zpjy5Uj/VYmzP63K9AL3PTvi/QQaHZkMQBEEQBEEQBEEQBEEQBEEQBEEQBEEQBEEQBEEQBEEQBEEQBEEQBEEQBEEQBEEQBEEQBEEQBEEQBEEQBEEQBEEQBEEQBEEQBEEQBEEQBEEQBEEQBEEQBEEQBEEQBEEQBEEQBEEQBEEQBEEQBEEQBEEQBEEQBEEQBEEQBEEQBEEQBEEQBEEQBEEQBP3/QWOv48gqblcc8wsf/X7I9tEJ2+XzDG5+4XPfL8/wNFSuHPvhNpcZ1RP2j3KHeLpymV+F/+dywrrTpz4DdXXcZYr8vCI3DeeFt2w/SZsZOOOzKnroGmOW/Req/vSE7ZyUBUmrTyw88X+Aog3C4xigXDI1QuG7gZMvG5kwcori8dJsJf2NRbd9KXI/837WUP3TScf+OAUmugsDUxLKTP92iS2jhoZkCX04YM+z6yS4oj+xtMGTqAacxGIqaFFQda3MODyueWpY4oWYvqhX+90JsX4gsyprtIRhGyoAsRXIRCFSClIk1wqRIs6Pf206h7FpEZX/docrUJ1AjHYTYQqD3zti3vx+MZuBS+nIpRqHs9xVZRbY3yx6NwdZv6zB9feJECIQew8puwUDj+xn5Fox7VIG5zeyQwlicoWqFAEeVTyLI8kkChxDNbBNin7CH3EB497ZMdQTKqamGA6Ozs0Cx0glomfWrAZWH6jIZaiH9NnBBEaXpXMH/0XjWp9N4+2xfGby3WIkJagBWONLu6VNTnhHFIutkX/uVRCpj/nm8Vp4mtiVP+WtQHU1dDlSvq6V1rKJhPeXzgTMrQwuO68wuvOhCcYO6ur7K9LvwpstsOnnIYZBx/ph7ilKOLs0L4AcOn6bRH67FFav4i+TsjDG5Ot7mM2bA61lLJK8GqdlZKFPl2MR3YdhKg4zEhlJDwkp5tVWsCW5x/ZcKDldM62lq6Kf/tIYk6G2VsV6EcsA+8tDfq9cgfzbXqyZGFdjbcGoJbYe+funJmdHX+94uYKSMhGJ9EWb0VXvmrkdJVpNQ3b2VJVfaRqnBN7SreCnEd8NsVMOmoCcjDjEjBtvtoPSi7YBqPTdsy+4LD1isaQvaBOzqZzHnky7aNbQN15SfWtVag+ZdqJ7XakySOEP4rb9jqXUXO+t2G/TZ5m2MC8ddY6obIMVnTsqjhk5Fw26CpFHUN9LGtcC9htYxQbhIxurjz8Juh6bMfdds82/u4fKsFu0K0TGavKKI0hlh0ZV9cOiHuKAq7GXnXl7lnqSWX4/hxcWTKUB2JCH3Bgwr5hX4VYTHdVy7/qPpJ28bhUmnTPV7EkrXmIszTDYDvAFvkE37hbS/cOqt1F/PdhGi7NZtfU8S34UNbPLucChCpDeZVAL5LFeZyPpXNzjEZZz15qQY2Z3uQnNLOqWpqRgxbef+m1/xkl8TImXsh6wot3ApbASFktU0sBp/FE60j93fngq5xF5PHBmshiTM6fSRR+lnt4rYJR+t8t1fpRYHA8CJovuSBrN2jsSjli035l5QFUtdy+u4M/3Tvy5L6ZvGreGvlbnZ1YmEqtFAz/TkODIDmleQ7/9pz0zTgav9/WhNA6xjRbDjSUDqBF8fwqf7OOGqcKtyTm4TjdDpXLIT8f6V3R2o7fUiAJWlnY+ui9zz6t7YOuE2mpKiBhn5/A2lCYS2waOuWIdGKSxNNgajZLt/nx0wDuXokBfFIiTPu6pEU+eEzu17W2xjb6irFCUIFumdmO5Kfpb93yYrZ20z7EVPqm8FWBOZ27BkgCfKwWEwspfw4ADEV6h8cROscxJxt8nispum+ecYlQ5LRtk2Ljofhm0Ly+uM9YOPZcvCgdQYuBxH6Cgp3Pcl2ZorL3iOomUJXK6lBineLqa+l6jZMIltT9fL1J4TR1wwLjewXN6BfcnH+0lMDuHFIrr/ZW49x/35thIOWmOSBl/Q85xkws4RVSklpir0YTiR2+n3eTQZ1XGEUXBjRTwPQrHIE9covRvOz14sgIO03q84N2pCGZwuT5gXEhoHCL3PB+nIvQNAXwx2GOCbePaN3mDySppCUPmu9KNkxFKeidGx8E1g3FKkiIE+5hPfsd0B+ReqYH1R6jOTiTYwtBVmTXkw1UanEWgd8I1OkvRXN+bUPFLj+TaoF/A6vQecG9r1bZOs8fpdvfgKdfw8LZ3/kvQSieBh1MTDP/zgbpgGc4QsY/8JKaeais/H5eCVHyYs/QpcqAmoXMEz5LnKJxxwcI5LDpjLQ2pxsSJ7C14d3ji+KkpmyOuvVmOHztpbtTrbq3BVA6TMpJ0rYiZ2J/uNe2aoykFEpniMs9o4dy78rats6lhx0uqjToulFUEs0v5KlLPECAXT/vhAhub1qGl0kIc75URoik5qbAh9EMbqHwXfGqDxhrbgFZk0vIX3eOFhFUHCfciQtzVAwRyBi+Dp9EyLNmVFcXf90rNWnTTw7yedaUOjD6KCWIf41EVlj5IZL/xDwm4Ec1nvOYQdsYM1NaQtxP2gA0DXrGdzStxd/PrqYsBzEQ5jYfXeoWB2hKH9qNjdzuP7uIoHirpXN08sB90E1AHBPHkp7YB/O1CwsBV7qbmWGlSnfpHWF4jot/u40AtYHnQ07t7mcF+K+oMfbIsKSf8sqNKLc/BBM8Kf/PLJnJVefhhD9dXKI5HDmmNG9KLz6qr6WZuVFcPfrUDGKFfShMqe8YtKBH7pDRNk80tqWtJVGflEZriX+xvXdGmaPhvD2AFwrQK/WBGuv09DQFhes3gsMCf5GVaylDQGKBYZTqcyjGLoNNGW90nJ3h8xuREsPOW988Fo2KW4llXZTMD6abAhG00fu+69F7RTme1PwJRHL5H6h46DZQ0F3crLsrRq04VCg0rpzl91PG6qkk5TQRkZXRKpYkP/93568j6QN8eNAxxHmbuXfj2j5vPm7+NF46L+598JybW5rywyc3KGJSvOVuPqharOHhNrVVuyaXLQnvN2KxbvCeegAW5H7Mqy4jb1XzpqjEx51Gv7uqCTRfDzg1aA2cR6jcSzgM8nqLrNN5xNAw/aG7wayP+nbmq550mdGIiZVLVfN9KJN00iVTIFdrdncT4QkVr90j8YvsO/YfdmJHm0fOMQSDlvepAlXSxqD41UMVz3OQEeKD4QQkZm56PWtvlIkZGrqmegR0fYwJ+Sym1Ge9rWMo8JOD5LolWotZmGsGqA5qOsv51ZAn6XrAhTFDTejxJ7k+PAe8xfw0mhUosX024cwWj08o+Lmt2JVHKoO8m9gMb62a3JijRTFzKN905XPeUa1UvXN0FnSyz9r7W/FVkZLxiYfsiTnriqN/y7ITtFXRBb6jW92BqoPasrE/VDli/9NqwHsDcKgT8+esVsylOqYasq1cJIUxewsbvM2scHnZoXQF3Wn/WeNRYTVbPBu2WIpdXjdbrFDVpn4KvvUZWAsSVAqGRuKwcf27jwnYhi3tmk3iUSLft7bq6qINqxq/VLN1FVxE7WWDbyXrg6lrPMo0EaxXs9YpNznqxJx0W9+qdNczzPUN77203OrNm5IFZZqqLue5EGQzRt8j5m1CZblXv6sq3iadtbNfHW+mruqaFxIHF7qfv01IBCdXLONyPVm6jtppwCacLBicESqyV9fZPWzixWm7AcTSH9lX9D9gr4m6UznkWZlpKmQpeaoEoplNKUKsNl/q6lpa5OUW3vtvH+p5zLOUAp5QbwLxO17zqrh7pgEk3Hq2ZF8heXJTg1BRS7LKlTJNVQ3mJct1SduX5IPp4TdofRZHH+D750fGLT4Utq+AKf7gkLQx1UTueokur1lLyxDG9NzVtMM19lZzGICrObFKHkANyy4nkCjKRv3IAxaxnyWdX8mRq7tmjtZiSwhuYMofq4a4D1mSiC2AZ7sWoLU8+P4+ULWAnHLf6NBjc9L1ghBjLfdz5D2mHHNTbf1u1oMdhWXr2qDAhEpxSnsoffIVY+1uPtrbYy9vxwm3YftbkHwoHjXOze7o8gc10xqUHSt9eH/RbNtKld9YwXNxl91PbUIqSeqVmZx/pumUotTBmvYY9d7jo1/qhbQDXJElg/gIdOKuy0zh8YePTVyh3Wf4Au1leM+Dn4wac5Ge7yTkSP8p09wDmVCVXNcxRDb+eABRTS1CZNbQYk5kX0wKJ2qt4g6H+oIiyCpowzzny4+QVYZGkHmeau3XeNW9PR2WeX9ym/OFSufM5ypIXhKcRA+mDZ5/RLp3q0H4juJrZk9g8TDSaO2xGPYCzVFy+vTZCObFKnI8TcI/fsw1wwjNHeEU/Bs0NU6btWX1WfLo3vW5R3aoqMb68Ocsk0i5z4WRJ8YYut8NVdO3gS2KHZ/TBbSKGSTL+9xw/VS/vRbC7vRxc339z6HbBEjmbocEo6lnE2P0vSptbfgdJw/koSYUfu5wWRLAKgQsWl6um6KpkIdpD1eeMM5hUxvTl16pCNz7ANRFMjtzx9ofNrRvPD2e6+8VInIzn5oQtQFMda4ewk1m5ncTC8D+DHMexh/PtrJZligngvRK2KTo7iql9+vYiu3VRUVTtpP1kP7KTBzYMjWjCOIuLBh2By090g95NRgUu9MZ3lL/d51kWPZnFousCsCT/bcGz0PB2Q23PaeyJDJ/qEtHClpLigm5Pqr47aU+DQbTf4L3TNGxyaa1Asce0j2vCOp6Hp6RyCNTZWIpPfll1qw1x8gXdPtriibABcELDww7y085+r+/HH0vXXgyXRl1qM++lTLvweWRp3jqww13TbG8sF4u6nWGHuvmOmyIBkKppJMIWtKfsHp3COS/9eH9Tnre89IETfReICl85Kqi7aim4DF1MoLuShO/RqPQeriI0g6aoo6FuKOSJK+iGcbIx+xRVIHelO+6Yb81VuYlXTexLd8n4etKvtgHL8cxI4US1LpDKcV0+GlPbn4zmDQcyjyEmG3RhxESnHd9t4TF+fphfLvHNtxQOqAuseKAEx5Cpnma1mpCVbY3FHdNuZMOjZ4JkjuHChkTEhvTV7IMLSln1ZkQhWUGPPyLFVkxN+/MPKR7d8XPDVOMWZ+yJVrugBDSxtUmuqjXz05R30agJlHMJsGC5Ta5/9yvzO8KEye4dG8QwHjqbPOKdYzm30mCruAEduh/bGd+n4hSvo7jYAOfqB8/AE1dY1Yi67Uu0cJtWrsrSffcDa/4WwSFVoHDk3I+VQ4mbTVVShkv97C57fmRnIW04JgsTbGef2XN2iI1OP39rP3GvZiKX0aQaCH1NSCqkkoDSRjvyVGc458qj+2brH90nmR7UXdxuU7SPAo0wOQpEaWfqwj6C+AQ2WYr5Bk9LFLOp2HRp/0ysxKG9j7/BPS1mXdeHpy1o2v5pUTI6J5QI9KR1fROsUk7sreA38u2GsEUybNPkH17XwgOtvXSL8Eal3fd0n2kf8vRLnPa7jvVY/3wbypQ/2anJuzBgajybfFAXPsfKd1XzRrylE0T+46MDR6m31ysWhWLu9Cq37WTVHI+ZWp7yePwdSBRkbgRczomJk7F/rYWhOkahlrEQalYVnZmJtpMOSNF8fg1C+wpFGbBqm1U5/0zY6fsfntBUS7wUSVaODWoLrJ0UPz0eD4qAge+2z/6QLFCxXKqGDSsHR58svJrhc6PsuZ92QBM1ugxBwFMEXjymfUXiPa69eVvBkuGM/CLnXIeHH3MBJH0f96mIfQtEyRs7kG/QyTCAujOWeC/CNavLtPFfK3v/e/mYiu98tTQ1cBh9PfnpW9Dt8AQH4YNH8LNAxQDbb3kuyUr3MDoGt7L/c7UntUySPdtggnervJ3NWjeEp6vAvbEjzrFMEVW3RDmzLTXPFju+ja7Y8WGA4MuLxoPCBeyvZZefiIyjUjmjaZxm84fw3g310666yutWkqDb0nWoj+mYkwf1gUV7mfho/Ki0eET9R5y2MpZ/1q6ZA1rexJUJj328ZTZuj3Xzdffbs0KtegROhv/ao4XBQ6pC92lfbIcBl3f45E9efpJfvKs3cSIb2I2WgGuSeQzuBZUeTQHwh6L/TGhYbmQKHvnB14VOaAi83KZsNKPrIgWGZ0bJ/JazKrsRKusHcrmd85bwUWsXHB1N5+dYXUNop9k4T6RVE14LPvEhHVOAUjLCtPGhrfwaXz0cubS3sitF9aFSY0ePCf2ei2SNmiweewOtTX+g6Os/b4uePmB4vQZ+FvESEDlW47tELuxJ+3J6OQamyGq92rmfsiRnbyibZ59xUJt3OlHSxehVxYxWTr0xZ9QR3lcyzbZXNsTSn131MWMDu51eeLht0C4wWSckVny4ykGZ3biMxfzd7SPUaVSA3+r2FqVBNokvUs5TgRHNMiZqNK95ODESY9qIifCSZCJDRxbghAtOoJv4vVbXPuwouZ+6TH6FmnI4bgHhfx4ZsidvGjoZls4BWQv/mlQr4Hqcv8uefn+XWBg2yupgKxO1F5v3wrRX7YkljT2eZbzxkpzpZXPf5FRUyw3P3MYJ+4GKURL3WPSq+B7RmR6/R0Iy0ydfPc1mkBQ/NTbsMpQ9m3rOWhHHMv2Lkot6fZUkCfljQ68mukAzTp0q6F/Q3queXUFIRtjGgu7Jg6fNsR+SQZLBtgyY8kNkMjDNlApkzsx/ZAB1QyKV8zujYk6Wnc3n+cGWmEUfcpWoXfb//I+e/p45s+xf32pZraIFyQeokv3/yH86zrFR6zqD+datX0gHnjg5T7/noY1aANNmKg+x921m+1+x/Pwg7k++a9+3MrRgnOeuGZH/aTfMVgmcUbAMe+2R3xMs48fPK6qNu74oEGyYHw6IKFo1auvsUy3mM7+QomR51FDlItA2gDxGJYNohaRRaoD0vvClXTjrvtL/uH8oCLO7LTyT9KbnvZ7ua8c2760Vmw+l/hdQSwMEFAACAAgArE2KSzeoczFKAAAAawAAABsAAAB1bml2ZXJzYWwvdW5pdmVyc2FsLnBuZy54bWyzsa/IzVEoSy0qzszPs1Uy1DNQsrfj5bIpKEoty0wtV6gAigEFIUBJoRLINUJwyzNTSjJAKizNEIIZqZnpGSW2ShaW5nBBfaCZAFBLAQIAABQAAgAIAKxNikvs4mgQiQQAADASAAAdAAAAAAAAAAEAAAAAAAAAAAB1bml2ZXJzYWwvY29tbW9uX21lc3NhZ2VzLmxuZ1BLAQIAABQAAgAIAKxNiktN8AC3sQMAADkPAAAnAAAAAAAAAAEAAAAAAMQEAAB1bml2ZXJzYWwvZmxhc2hfcHVibGlzaGluZ19zZXR0aW5ncy54bWxQSwECAAAUAAIACACsTYpLOAFxQrQCAABUCgAAIQAAAAAAAAABAAAAAAC6CAAAdW5pdmVyc2FsL2ZsYXNoX3NraW5fc2V0dGluZ3MueG1sUEsBAgAAFAACAAgArE2KSzg/xxyEAwAASg4AACYAAAAAAAAAAQAAAAAArQsAAHVuaXZlcnNhbC9odG1sX3B1Ymxpc2hpbmdfc2V0dGluZ3MueG1sUEsBAgAAFAACAAgArE2KS9Ca6ouXAQAAHgYAAB8AAAAAAAAAAQAAAAAAdQ8AAHVuaXZlcnNhbC9odG1sX3NraW5fc2V0dGluZ3MuanNQSwECAAAUAAIACACsTYpLPTwv0cEAAADlAQAAGgAAAAAAAAABAAAAAABJEQAAdW5pdmVyc2FsL2kxOG5fcHJlc2V0cy54bWxQSwECAAAUAAIACACsTYpL2ZyjN3QAAAB0AAAAHAAAAAAAAAABAAAAAABCEgAAdW5pdmVyc2FsL2xvY2FsX3NldHRpbmdzLnhtbFBLAQIAABQAAgAIAESUV0cjtE77+wIAALAIAAAUAAAAAAAAAAEAAAAAAPASAAB1bml2ZXJzYWwvcGxheWVyLnhtbFBLAQIAABQAAgAIAKxNiktfiFvqaggAAJEgAAApAAAAAAAAAAEAAAAAAB0WAAB1bml2ZXJzYWwvc2tpbl9jdXN0b21pemF0aW9uX3NldHRpbmdzLnhtbFBLAQIAABQAAgAIAKxNikvvX7aBDxYAAEh1AAAXAAAAAAAAAAAAAAAAAM4eAAB1bml2ZXJzYWwvdW5pdmVyc2FsLnBuZ1BLAQIAABQAAgAIAKxNiks3qHMxSgAAAGsAAAAbAAAAAAAAAAEAAAAAABI1AAB1bml2ZXJzYWwvdW5pdmVyc2FsLnBuZy54bWxQSwUGAAAAAAsACwBJAwAAlTUAAAAA"/>
  <p:tag name="ISPRING_PRESENTATION_TITLE" val="手绘卡通可爱教育儿童类PPT模板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</p:tagLst>
</file>

<file path=ppt/theme/theme1.xml><?xml version="1.0" encoding="utf-8"?>
<a:theme xmlns:a="http://schemas.openxmlformats.org/drawingml/2006/main" name="我的童年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sc1244m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16524</Words>
  <Application>WPS 演示</Application>
  <PresentationFormat>自定义</PresentationFormat>
  <Paragraphs>475</Paragraphs>
  <Slides>26</Slides>
  <Notes>20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41" baseType="lpstr">
      <vt:lpstr>Arial</vt:lpstr>
      <vt:lpstr>宋体</vt:lpstr>
      <vt:lpstr>Wingdings</vt:lpstr>
      <vt:lpstr>Neris Thin</vt:lpstr>
      <vt:lpstr>★日文毛笔</vt:lpstr>
      <vt:lpstr>微软雅黑</vt:lpstr>
      <vt:lpstr>Arial Unicode MS</vt:lpstr>
      <vt:lpstr>等线</vt:lpstr>
      <vt:lpstr>Helvetica</vt:lpstr>
      <vt:lpstr>Arial</vt:lpstr>
      <vt:lpstr>Lato</vt:lpstr>
      <vt:lpstr>MS PGothic</vt:lpstr>
      <vt:lpstr>Calibri</vt:lpstr>
      <vt:lpstr>我的童年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我的童年</dc:title>
  <dc:creator>第一PPT</dc:creator>
  <cp:keywords>www.1ppt.com</cp:keywords>
  <dc:description>www.1ppt.com</dc:description>
  <cp:lastModifiedBy>铭</cp:lastModifiedBy>
  <cp:revision>41</cp:revision>
  <dcterms:created xsi:type="dcterms:W3CDTF">2015-05-05T08:02:00Z</dcterms:created>
  <dcterms:modified xsi:type="dcterms:W3CDTF">2022-02-22T03:00:53Z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2052-11.1.0.11045</vt:lpwstr>
  </property>
  <property fmtid="{D5CDD505-2E9C-101B-9397-08002B2CF9AE}" pid="3" name="ICV">
    <vt:lpwstr>7D3D1C18AC574FFC8B46363932988F86</vt:lpwstr>
  </property>
</Properties>
</file>