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2B38B-8ADA-4ADB-9ACC-08FEF4A754A6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84F29-EF87-4526-868A-3F637DEF4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029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464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958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68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070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781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86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332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93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12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104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744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4EF60-802F-47AC-A1EB-5E24A8694A5F}" type="datetimeFigureOut">
              <a:rPr lang="zh-CN" altLang="en-US" smtClean="0"/>
              <a:t>2017/5/11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7A3E8-BD00-4A6E-A6ED-662C4AEED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93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计算机无纸化考试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教育部考试中心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7943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73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671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计算机无纸化考试</vt:lpstr>
      <vt:lpstr>PowerPoint 演示文稿</vt:lpstr>
      <vt:lpstr>PowerPoint 演示文稿</vt:lpstr>
      <vt:lpstr>PowerPoint 演示文稿</vt:lpstr>
    </vt:vector>
  </TitlesOfParts>
  <Company>ripesoft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计算机无纸化考试</dc:title>
  <dc:creator>Administrator</dc:creator>
  <cp:lastModifiedBy>Administrator</cp:lastModifiedBy>
  <cp:revision>3</cp:revision>
  <dcterms:created xsi:type="dcterms:W3CDTF">2017-05-11T08:20:23Z</dcterms:created>
  <dcterms:modified xsi:type="dcterms:W3CDTF">2017-05-11T09:00:18Z</dcterms:modified>
</cp:coreProperties>
</file>