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1EAAB-4F43-445B-BEF3-42406698AE99}" type="datetimeFigureOut">
              <a:rPr lang="zh-CN" altLang="en-US" smtClean="0"/>
              <a:t>2014-3-10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455FF-8534-4A58-84E2-075568A380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2014-03-10T10:45:01Z</dcterms:created>
  <dcterms:modified xsi:type="dcterms:W3CDTF">2014-03-10T10:46:02Z</dcterms:modified>
</cp:coreProperties>
</file>