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59" r:id="rId6"/>
    <p:sldId id="268" r:id="rId7"/>
    <p:sldId id="260" r:id="rId8"/>
    <p:sldId id="266" r:id="rId9"/>
    <p:sldId id="282" r:id="rId10"/>
    <p:sldId id="283" r:id="rId11"/>
    <p:sldId id="284" r:id="rId12"/>
    <p:sldId id="286" r:id="rId13"/>
    <p:sldId id="261" r:id="rId14"/>
    <p:sldId id="263" r:id="rId15"/>
    <p:sldId id="264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87" r:id="rId27"/>
    <p:sldId id="288" r:id="rId28"/>
    <p:sldId id="280" r:id="rId29"/>
    <p:sldId id="281" r:id="rId30"/>
    <p:sldId id="285" r:id="rId31"/>
    <p:sldId id="262" r:id="rId32"/>
    <p:sldId id="265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26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0DFF-2906-4F34-9E11-EF1C05BA1F08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C2D6-8B21-4022-AD12-2FFF5E8A49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798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0DFF-2906-4F34-9E11-EF1C05BA1F08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C2D6-8B21-4022-AD12-2FFF5E8A49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449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0DFF-2906-4F34-9E11-EF1C05BA1F08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C2D6-8B21-4022-AD12-2FFF5E8A49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1343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0DFF-2906-4F34-9E11-EF1C05BA1F08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C2D6-8B21-4022-AD12-2FFF5E8A49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0034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0DFF-2906-4F34-9E11-EF1C05BA1F08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C2D6-8B21-4022-AD12-2FFF5E8A49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721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0DFF-2906-4F34-9E11-EF1C05BA1F08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C2D6-8B21-4022-AD12-2FFF5E8A49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838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0DFF-2906-4F34-9E11-EF1C05BA1F08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C2D6-8B21-4022-AD12-2FFF5E8A49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3858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0DFF-2906-4F34-9E11-EF1C05BA1F08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C2D6-8B21-4022-AD12-2FFF5E8A49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45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0DFF-2906-4F34-9E11-EF1C05BA1F08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C2D6-8B21-4022-AD12-2FFF5E8A49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998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0DFF-2906-4F34-9E11-EF1C05BA1F08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C2D6-8B21-4022-AD12-2FFF5E8A49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3845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0DFF-2906-4F34-9E11-EF1C05BA1F08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C2D6-8B21-4022-AD12-2FFF5E8A49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271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70DFF-2906-4F34-9E11-EF1C05BA1F08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FC2D6-8B21-4022-AD12-2FFF5E8A49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9203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aidu.com/baidu?wd=neospeech%E8%AF%AD%E9%9F%B3%E5%BA%93%E4%B8%AD%E6%96%87%E7%94%B7%E5%A3%B0liang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2345.com/?kqq869321632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课堂教学方案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859722"/>
          </a:xfrm>
        </p:spPr>
        <p:txBody>
          <a:bodyPr>
            <a:normAutofit/>
          </a:bodyPr>
          <a:lstStyle/>
          <a:p>
            <a:r>
              <a:rPr lang="zh-CN" altLang="en-US" dirty="0"/>
              <a:t>网站：</a:t>
            </a:r>
            <a:r>
              <a:rPr lang="en-US" altLang="zh-CN" dirty="0"/>
              <a:t>gudianxiaoshuo.com</a:t>
            </a:r>
          </a:p>
          <a:p>
            <a:endParaRPr lang="en-US" altLang="zh-CN" dirty="0"/>
          </a:p>
          <a:p>
            <a:r>
              <a:rPr lang="zh-CN" altLang="en-US" dirty="0"/>
              <a:t>作者微信：</a:t>
            </a:r>
            <a:r>
              <a:rPr lang="en-US" altLang="zh-CN" dirty="0" err="1"/>
              <a:t>gudianxiaoshuo</a:t>
            </a:r>
            <a:endParaRPr lang="en-US" altLang="zh-CN" dirty="0"/>
          </a:p>
          <a:p>
            <a:r>
              <a:rPr lang="en-US" altLang="zh-CN" dirty="0"/>
              <a:t>    QQ</a:t>
            </a:r>
            <a:r>
              <a:rPr lang="zh-CN" altLang="en-US" dirty="0"/>
              <a:t>：</a:t>
            </a:r>
            <a:r>
              <a:rPr lang="en-US" altLang="zh-CN" dirty="0"/>
              <a:t>869321632</a:t>
            </a:r>
          </a:p>
          <a:p>
            <a:r>
              <a:rPr lang="zh-CN" altLang="en-US" dirty="0"/>
              <a:t>头条号：古典小说</a:t>
            </a:r>
            <a:endParaRPr lang="en-US" altLang="zh-CN" dirty="0"/>
          </a:p>
          <a:p>
            <a:r>
              <a:rPr lang="zh-CN" altLang="en-US" dirty="0"/>
              <a:t>公众号：古典小说网</a:t>
            </a:r>
            <a:endParaRPr lang="en-US" altLang="zh-CN" dirty="0"/>
          </a:p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1531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0120" y="289561"/>
            <a:ext cx="10515600" cy="2193608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4)</a:t>
            </a:r>
            <a:r>
              <a:rPr lang="zh-CN" altLang="en-US" dirty="0"/>
              <a:t>小组头像</a:t>
            </a:r>
            <a:br>
              <a:rPr lang="en-US" altLang="zh-CN" dirty="0"/>
            </a:br>
            <a:r>
              <a:rPr lang="zh-CN" altLang="en-US" dirty="0"/>
              <a:t>小组头像文件夹中的照片就是对应小组的头像</a:t>
            </a:r>
            <a:br>
              <a:rPr lang="en-US" altLang="zh-CN" dirty="0"/>
            </a:br>
            <a:r>
              <a:rPr lang="zh-CN" altLang="en-US" dirty="0"/>
              <a:t>可自行修改或默认</a:t>
            </a:r>
            <a:br>
              <a:rPr lang="en-US" altLang="zh-CN" dirty="0"/>
            </a:b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7939" y="3269742"/>
            <a:ext cx="2904762" cy="209523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0693" y="3303076"/>
            <a:ext cx="2933333" cy="20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1350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1520" y="517525"/>
            <a:ext cx="10515600" cy="2545715"/>
          </a:xfrm>
        </p:spPr>
        <p:txBody>
          <a:bodyPr>
            <a:normAutofit/>
          </a:bodyPr>
          <a:lstStyle/>
          <a:p>
            <a:r>
              <a:rPr lang="en-US" altLang="zh-CN" dirty="0"/>
              <a:t>5) </a:t>
            </a:r>
            <a:r>
              <a:rPr lang="zh-CN" altLang="en-US" dirty="0"/>
              <a:t>学生头像</a:t>
            </a:r>
            <a:br>
              <a:rPr lang="en-US" altLang="zh-CN" dirty="0"/>
            </a:br>
            <a:r>
              <a:rPr lang="zh-CN" altLang="en-US" dirty="0"/>
              <a:t>可将学生头像依照下面图示进行添加</a:t>
            </a:r>
            <a:br>
              <a:rPr lang="en-US" altLang="zh-CN" dirty="0"/>
            </a:br>
            <a:r>
              <a:rPr lang="zh-CN" altLang="en-US" dirty="0"/>
              <a:t>头像大小建议不要超过</a:t>
            </a:r>
            <a:r>
              <a:rPr lang="en-US" altLang="zh-CN" dirty="0"/>
              <a:t>500K</a:t>
            </a:r>
            <a:br>
              <a:rPr lang="en-US" altLang="zh-CN" dirty="0"/>
            </a:b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5527" y="3793808"/>
            <a:ext cx="4238095" cy="20380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3489" y="3452055"/>
            <a:ext cx="3752381" cy="31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783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B1AFE84-0958-B8F4-339E-AD72CD300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6) </a:t>
            </a:r>
            <a:r>
              <a:rPr lang="zh-CN" altLang="en-US" dirty="0"/>
              <a:t>添加段位信息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11155AD0-5C69-2F54-3352-EFDE232C68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67345" y="2850402"/>
            <a:ext cx="4800600" cy="2876550"/>
          </a:xfr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12B20DBA-EBBB-5E20-3F63-D54F1372FC75}"/>
              </a:ext>
            </a:extLst>
          </p:cNvPr>
          <p:cNvSpPr txBox="1"/>
          <p:nvPr/>
        </p:nvSpPr>
        <p:spPr>
          <a:xfrm>
            <a:off x="1345224" y="1433146"/>
            <a:ext cx="6743700" cy="1209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可最多设置</a:t>
            </a:r>
            <a:r>
              <a:rPr lang="en-US" altLang="zh-CN" dirty="0"/>
              <a:t>10</a:t>
            </a:r>
            <a:r>
              <a:rPr lang="zh-CN" altLang="en-US" dirty="0"/>
              <a:t>个段位</a:t>
            </a:r>
            <a:endParaRPr lang="en-US" altLang="zh-CN" dirty="0"/>
          </a:p>
          <a:p>
            <a:r>
              <a:rPr lang="zh-CN" altLang="en-US" dirty="0"/>
              <a:t>设置从 最低段位 到最高段位</a:t>
            </a:r>
            <a:endParaRPr lang="en-US" altLang="zh-CN" dirty="0"/>
          </a:p>
          <a:p>
            <a:r>
              <a:rPr lang="zh-CN" altLang="en-US" dirty="0"/>
              <a:t>每个段位后  加上 此段位的门槛分数</a:t>
            </a:r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50424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三、快乐课堂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899" y="152400"/>
            <a:ext cx="2929722" cy="6858000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软件刚开启，是自定义的开头白信息</a:t>
            </a:r>
            <a:endParaRPr lang="en-US" altLang="zh-CN" dirty="0"/>
          </a:p>
          <a:p>
            <a:r>
              <a:rPr lang="zh-CN" altLang="en-US" dirty="0"/>
              <a:t>你可以自己制定</a:t>
            </a:r>
            <a:endParaRPr lang="en-US" altLang="zh-CN" dirty="0"/>
          </a:p>
          <a:p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914" y="3260348"/>
            <a:ext cx="4628571" cy="33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5619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主界面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60632"/>
            <a:ext cx="2530919" cy="5916331"/>
          </a:xfrm>
        </p:spPr>
      </p:pic>
    </p:spTree>
    <p:extLst>
      <p:ext uri="{BB962C8B-B14F-4D97-AF65-F5344CB8AC3E}">
        <p14:creationId xmlns:p14="http://schemas.microsoft.com/office/powerpoint/2010/main" val="5356570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9120" y="1584325"/>
            <a:ext cx="10515600" cy="4668838"/>
          </a:xfrm>
        </p:spPr>
        <p:txBody>
          <a:bodyPr>
            <a:normAutofit/>
          </a:bodyPr>
          <a:lstStyle/>
          <a:p>
            <a:r>
              <a:rPr lang="zh-CN" altLang="en-US" dirty="0"/>
              <a:t>完善的点名积分机制</a:t>
            </a:r>
            <a:br>
              <a:rPr lang="zh-CN" altLang="en-US" dirty="0"/>
            </a:br>
            <a:r>
              <a:rPr lang="zh-CN" altLang="en-US" dirty="0"/>
              <a:t>引发学生听课兴趣</a:t>
            </a:r>
            <a:br>
              <a:rPr lang="en-US" altLang="zh-CN" dirty="0"/>
            </a:br>
            <a:br>
              <a:rPr lang="en-US" altLang="zh-CN" dirty="0"/>
            </a:br>
            <a:r>
              <a:rPr lang="en-US" altLang="zh-CN" dirty="0"/>
              <a:t>1  </a:t>
            </a:r>
            <a:r>
              <a:rPr lang="zh-CN" altLang="en-US" dirty="0"/>
              <a:t>倒计时点名</a:t>
            </a:r>
            <a:br>
              <a:rPr lang="en-US" altLang="zh-CN" dirty="0"/>
            </a:br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215" y="1901825"/>
            <a:ext cx="3608609" cy="4351338"/>
          </a:xfrm>
        </p:spPr>
      </p:pic>
    </p:spTree>
    <p:extLst>
      <p:ext uri="{BB962C8B-B14F-4D97-AF65-F5344CB8AC3E}">
        <p14:creationId xmlns:p14="http://schemas.microsoft.com/office/powerpoint/2010/main" val="1819052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429635"/>
          </a:xfrm>
        </p:spPr>
        <p:txBody>
          <a:bodyPr/>
          <a:lstStyle/>
          <a:p>
            <a:r>
              <a:rPr lang="en-US" altLang="zh-CN" dirty="0"/>
              <a:t>2 </a:t>
            </a:r>
            <a:r>
              <a:rPr lang="zh-CN" altLang="en-US" dirty="0"/>
              <a:t>轻快音乐快速点名</a:t>
            </a:r>
            <a:br>
              <a:rPr lang="en-US" altLang="zh-CN" dirty="0"/>
            </a:br>
            <a:br>
              <a:rPr lang="en-US" altLang="zh-CN" dirty="0"/>
            </a:br>
            <a:r>
              <a:rPr lang="en-US" altLang="zh-CN" dirty="0"/>
              <a:t>3 </a:t>
            </a:r>
            <a:r>
              <a:rPr lang="zh-CN" altLang="en-US" dirty="0"/>
              <a:t>按学生成绩等 制定点名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82040" y="3794760"/>
            <a:ext cx="9509760" cy="3250882"/>
          </a:xfrm>
        </p:spPr>
        <p:txBody>
          <a:bodyPr/>
          <a:lstStyle/>
          <a:p>
            <a:r>
              <a:rPr lang="zh-CN" altLang="en-US" dirty="0"/>
              <a:t>点名依据：</a:t>
            </a:r>
            <a:endParaRPr lang="en-US" altLang="zh-CN" dirty="0"/>
          </a:p>
          <a:p>
            <a:r>
              <a:rPr lang="zh-CN" altLang="en-US" dirty="0"/>
              <a:t>比如点过名的是否还要继续点名</a:t>
            </a:r>
            <a:endParaRPr lang="en-US" altLang="zh-CN" dirty="0"/>
          </a:p>
          <a:p>
            <a:r>
              <a:rPr lang="zh-CN" altLang="en-US" dirty="0"/>
              <a:t>还是高概率选择未提问的 低概率选择提问过的</a:t>
            </a:r>
            <a:endParaRPr lang="en-US" altLang="zh-CN" dirty="0"/>
          </a:p>
          <a:p>
            <a:r>
              <a:rPr lang="zh-CN" altLang="en-US" dirty="0"/>
              <a:t>可以右键菜单自己设定</a:t>
            </a:r>
          </a:p>
        </p:txBody>
      </p:sp>
    </p:spTree>
    <p:extLst>
      <p:ext uri="{BB962C8B-B14F-4D97-AF65-F5344CB8AC3E}">
        <p14:creationId xmlns:p14="http://schemas.microsoft.com/office/powerpoint/2010/main" val="32764050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283075"/>
          </a:xfrm>
        </p:spPr>
        <p:txBody>
          <a:bodyPr>
            <a:normAutofit/>
          </a:bodyPr>
          <a:lstStyle/>
          <a:p>
            <a:r>
              <a:rPr lang="zh-CN" altLang="en-US" dirty="0"/>
              <a:t>个人成绩</a:t>
            </a:r>
            <a:br>
              <a:rPr lang="en-US" altLang="zh-CN" dirty="0"/>
            </a:br>
            <a:r>
              <a:rPr lang="zh-CN" altLang="en-US" dirty="0"/>
              <a:t>分 加油  优良 优秀三种</a:t>
            </a:r>
            <a:br>
              <a:rPr lang="en-US" altLang="zh-CN" dirty="0"/>
            </a:br>
            <a:r>
              <a:rPr lang="zh-CN" altLang="en-US" dirty="0"/>
              <a:t>点击后，会跳出动画</a:t>
            </a:r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如不希望跳出动画</a:t>
            </a:r>
            <a:br>
              <a:rPr lang="en-US" altLang="zh-CN" dirty="0"/>
            </a:br>
            <a:r>
              <a:rPr lang="zh-CN" altLang="en-US" dirty="0"/>
              <a:t>可右键设定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191" y="941705"/>
            <a:ext cx="3608609" cy="4351338"/>
          </a:xfrm>
        </p:spPr>
      </p:pic>
    </p:spTree>
    <p:extLst>
      <p:ext uri="{BB962C8B-B14F-4D97-AF65-F5344CB8AC3E}">
        <p14:creationId xmlns:p14="http://schemas.microsoft.com/office/powerpoint/2010/main" val="7914252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积分方式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有三种</a:t>
            </a:r>
            <a:endParaRPr lang="en-US" altLang="zh-CN" dirty="0"/>
          </a:p>
          <a:p>
            <a:r>
              <a:rPr lang="en-US" altLang="zh-CN" dirty="0"/>
              <a:t>1  </a:t>
            </a:r>
            <a:r>
              <a:rPr lang="zh-CN" altLang="en-US" dirty="0"/>
              <a:t>小组积分与个人积分 相对不影响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2  </a:t>
            </a:r>
            <a:r>
              <a:rPr lang="zh-CN" altLang="en-US" dirty="0"/>
              <a:t>小组积分是个人积分之和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3 </a:t>
            </a:r>
            <a:r>
              <a:rPr lang="zh-CN" altLang="en-US" dirty="0"/>
              <a:t>小组积分是个人积分之平均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可右键自己设定</a:t>
            </a:r>
          </a:p>
        </p:txBody>
      </p:sp>
    </p:spTree>
    <p:extLst>
      <p:ext uri="{BB962C8B-B14F-4D97-AF65-F5344CB8AC3E}">
        <p14:creationId xmlns:p14="http://schemas.microsoft.com/office/powerpoint/2010/main" val="22205347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11675"/>
          </a:xfrm>
        </p:spPr>
        <p:txBody>
          <a:bodyPr>
            <a:normAutofit/>
          </a:bodyPr>
          <a:lstStyle/>
          <a:p>
            <a:r>
              <a:rPr lang="zh-CN" altLang="en-US" dirty="0"/>
              <a:t>课间防锁定</a:t>
            </a:r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可设定自己的密码</a:t>
            </a:r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防止调皮的孩子自己乱点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4178" y="1353185"/>
            <a:ext cx="3610043" cy="4351338"/>
          </a:xfrm>
        </p:spPr>
      </p:pic>
    </p:spTree>
    <p:extLst>
      <p:ext uri="{BB962C8B-B14F-4D97-AF65-F5344CB8AC3E}">
        <p14:creationId xmlns:p14="http://schemas.microsoft.com/office/powerpoint/2010/main" val="333590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12725"/>
            <a:ext cx="10515600" cy="1021715"/>
          </a:xfrm>
        </p:spPr>
        <p:txBody>
          <a:bodyPr/>
          <a:lstStyle/>
          <a:p>
            <a:r>
              <a:rPr lang="zh-CN" altLang="en-US" dirty="0"/>
              <a:t>一、课堂教学方案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416368"/>
            <a:ext cx="10515600" cy="5197791"/>
          </a:xfrm>
        </p:spPr>
        <p:txBody>
          <a:bodyPr>
            <a:normAutofit/>
          </a:bodyPr>
          <a:lstStyle/>
          <a:p>
            <a:r>
              <a:rPr lang="zh-CN" altLang="en-US" dirty="0"/>
              <a:t>本方案，旨在通过各种交互功能，通过记录课堂成绩、课堂表现，、英雄榜等功能调动学生学习兴趣。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即提高了学生听课的兴趣，又减轻了老师上课的负担，提高了教学及管理学生的效率</a:t>
            </a:r>
            <a:endParaRPr lang="en-US" altLang="zh-CN" dirty="0"/>
          </a:p>
          <a:p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63879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课堂表现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双击学生</a:t>
            </a:r>
            <a:endParaRPr lang="en-US" altLang="zh-CN" dirty="0"/>
          </a:p>
          <a:p>
            <a:r>
              <a:rPr lang="zh-CN" altLang="en-US" dirty="0"/>
              <a:t>可跳出学生信息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537" y="-127635"/>
            <a:ext cx="7248525" cy="683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5365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课堂表现可自己设定，最多</a:t>
            </a:r>
            <a:r>
              <a:rPr lang="en-US" altLang="zh-CN" dirty="0"/>
              <a:t>8</a:t>
            </a:r>
            <a:r>
              <a:rPr lang="zh-CN" altLang="en-US" dirty="0"/>
              <a:t>项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86476" y="2596532"/>
            <a:ext cx="3819048" cy="28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1169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" y="56324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快速查找功能</a:t>
            </a:r>
            <a:br>
              <a:rPr lang="en-US" altLang="zh-CN" dirty="0"/>
            </a:br>
            <a:r>
              <a:rPr lang="zh-CN" altLang="en-US" dirty="0"/>
              <a:t>可根据学生各种信息，进行快速查找</a:t>
            </a:r>
            <a:br>
              <a:rPr lang="en-US" altLang="zh-CN" dirty="0"/>
            </a:br>
            <a:r>
              <a:rPr lang="zh-CN" altLang="en-US" dirty="0"/>
              <a:t>如成绩、课堂考勤、课堂表现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7216" y="2041208"/>
            <a:ext cx="5901464" cy="4351338"/>
          </a:xfrm>
        </p:spPr>
      </p:pic>
    </p:spTree>
    <p:extLst>
      <p:ext uri="{BB962C8B-B14F-4D97-AF65-F5344CB8AC3E}">
        <p14:creationId xmlns:p14="http://schemas.microsoft.com/office/powerpoint/2010/main" val="11321757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成绩自动保存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213" y="1810385"/>
            <a:ext cx="5201254" cy="4351338"/>
          </a:xfrm>
        </p:spPr>
      </p:pic>
    </p:spTree>
    <p:extLst>
      <p:ext uri="{BB962C8B-B14F-4D97-AF65-F5344CB8AC3E}">
        <p14:creationId xmlns:p14="http://schemas.microsoft.com/office/powerpoint/2010/main" val="36002259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成绩信息保存在 课堂成绩</a:t>
            </a:r>
            <a:r>
              <a:rPr lang="en-US" altLang="zh-CN" dirty="0"/>
              <a:t>.</a:t>
            </a:r>
            <a:r>
              <a:rPr lang="en-US" altLang="zh-CN" dirty="0" err="1"/>
              <a:t>xls</a:t>
            </a:r>
            <a:r>
              <a:rPr lang="zh-CN" altLang="en-US" dirty="0"/>
              <a:t>中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86476" y="2467960"/>
            <a:ext cx="3819048" cy="30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9297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978275"/>
          </a:xfrm>
        </p:spPr>
        <p:txBody>
          <a:bodyPr>
            <a:normAutofit/>
          </a:bodyPr>
          <a:lstStyle/>
          <a:p>
            <a:r>
              <a:rPr lang="zh-CN" altLang="en-US" dirty="0"/>
              <a:t>考勤信息保存在考勤文件夹下 </a:t>
            </a:r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正常 √</a:t>
            </a:r>
            <a:br>
              <a:rPr lang="en-US" altLang="zh-CN" dirty="0"/>
            </a:br>
            <a:r>
              <a:rPr lang="zh-CN" altLang="en-US" dirty="0"/>
              <a:t>旷课 ✘</a:t>
            </a:r>
            <a:br>
              <a:rPr lang="en-US" altLang="zh-CN" dirty="0"/>
            </a:br>
            <a:r>
              <a:rPr lang="zh-CN" altLang="en-US" dirty="0"/>
              <a:t>迟到 △</a:t>
            </a:r>
            <a:br>
              <a:rPr lang="en-US" altLang="zh-CN" dirty="0"/>
            </a:br>
            <a:r>
              <a:rPr lang="zh-CN" altLang="en-US" dirty="0"/>
              <a:t>请假 □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57905" y="3106056"/>
            <a:ext cx="3076190" cy="17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5994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B27D78-9093-341C-75E2-C0A674544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英雄榜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C63F81D3-D18C-7699-A6D4-D3B4E2F33A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8835" y="1825625"/>
            <a:ext cx="8314330" cy="4351338"/>
          </a:xfrm>
        </p:spPr>
      </p:pic>
    </p:spTree>
    <p:extLst>
      <p:ext uri="{BB962C8B-B14F-4D97-AF65-F5344CB8AC3E}">
        <p14:creationId xmlns:p14="http://schemas.microsoft.com/office/powerpoint/2010/main" val="34942455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B52D08F-B2BA-474D-C5A4-A3EF67F96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屏幕写字</a:t>
            </a:r>
          </a:p>
        </p:txBody>
      </p:sp>
      <p:pic>
        <p:nvPicPr>
          <p:cNvPr id="7" name="内容占位符 6">
            <a:extLst>
              <a:ext uri="{FF2B5EF4-FFF2-40B4-BE49-F238E27FC236}">
                <a16:creationId xmlns:a16="http://schemas.microsoft.com/office/drawing/2014/main" id="{8CC13A0C-1A36-8BEB-0D4D-418CBDCF9C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0541" y="1812562"/>
            <a:ext cx="5737981" cy="4351338"/>
          </a:xfr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368B99B-06D7-6E06-46AD-074935311C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0619" y="0"/>
            <a:ext cx="24100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8851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设置功能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设置成自己的学生后，需要进行设置功能</a:t>
            </a:r>
            <a:endParaRPr lang="en-US" altLang="zh-CN" dirty="0"/>
          </a:p>
          <a:p>
            <a:r>
              <a:rPr lang="zh-CN" altLang="en-US" dirty="0"/>
              <a:t>点击底部设置按钮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9061" y="2400773"/>
            <a:ext cx="3829821" cy="4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6911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很多设置默认即可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但是设置成自己的学生后，最好将所有成绩清零下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598" y="3191333"/>
            <a:ext cx="6428571" cy="36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947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12725"/>
            <a:ext cx="10515600" cy="1021715"/>
          </a:xfrm>
        </p:spPr>
        <p:txBody>
          <a:bodyPr/>
          <a:lstStyle/>
          <a:p>
            <a:r>
              <a:rPr lang="zh-CN" altLang="en-US" dirty="0"/>
              <a:t>使用过的老师评价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416368"/>
            <a:ext cx="10515600" cy="5197791"/>
          </a:xfrm>
        </p:spPr>
        <p:txBody>
          <a:bodyPr>
            <a:normAutofit/>
          </a:bodyPr>
          <a:lstStyle/>
          <a:p>
            <a:endParaRPr lang="en-US" altLang="zh-CN" dirty="0"/>
          </a:p>
          <a:p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7990326"/>
              </p:ext>
            </p:extLst>
          </p:nvPr>
        </p:nvGraphicFramePr>
        <p:xfrm>
          <a:off x="838200" y="1828799"/>
          <a:ext cx="10515600" cy="4148920"/>
        </p:xfrm>
        <a:graphic>
          <a:graphicData uri="http://schemas.openxmlformats.org/drawingml/2006/table">
            <a:tbl>
              <a:tblPr/>
              <a:tblGrid>
                <a:gridCol w="1051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29784">
                <a:tc>
                  <a:txBody>
                    <a:bodyPr/>
                    <a:lstStyle/>
                    <a:p>
                      <a:r>
                        <a:rPr lang="zh-CN" altLang="en-US" dirty="0">
                          <a:effectLst/>
                        </a:rPr>
                        <a:t>很好 很有创意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9784">
                <a:tc>
                  <a:txBody>
                    <a:bodyPr/>
                    <a:lstStyle/>
                    <a:p>
                      <a:r>
                        <a:rPr lang="zh-CN" altLang="en-US">
                          <a:effectLst/>
                        </a:rPr>
                        <a:t>这软件确实很实用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9784">
                <a:tc>
                  <a:txBody>
                    <a:bodyPr/>
                    <a:lstStyle/>
                    <a:p>
                      <a:r>
                        <a:rPr lang="zh-CN" altLang="en-US">
                          <a:effectLst/>
                        </a:rPr>
                        <a:t>不错、对教学很好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9784">
                <a:tc>
                  <a:txBody>
                    <a:bodyPr/>
                    <a:lstStyle/>
                    <a:p>
                      <a:r>
                        <a:rPr lang="zh-CN" altLang="en-US" dirty="0">
                          <a:effectLst/>
                        </a:rPr>
                        <a:t>学生很感兴趣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9784">
                <a:tc>
                  <a:txBody>
                    <a:bodyPr/>
                    <a:lstStyle/>
                    <a:p>
                      <a:r>
                        <a:rPr lang="zh-CN" altLang="en-US" dirty="0">
                          <a:effectLst/>
                        </a:rPr>
                        <a:t>这个软件在小组教学中，很有帮助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11151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6035" y="595129"/>
            <a:ext cx="8119281" cy="882128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界面颜色设置</a:t>
            </a:r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右键菜单</a:t>
            </a:r>
            <a:r>
              <a:rPr lang="en-US" altLang="zh-CN" dirty="0"/>
              <a:t>—</a:t>
            </a:r>
            <a:r>
              <a:rPr lang="zh-CN" altLang="en-US" dirty="0"/>
              <a:t>选择 颜色设置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42687" y="2660074"/>
            <a:ext cx="4476190" cy="242857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1960" y="48476"/>
            <a:ext cx="2885714" cy="680952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998" y="2023910"/>
            <a:ext cx="2533333" cy="45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0757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WIN10</a:t>
            </a:r>
            <a:r>
              <a:rPr lang="zh-CN" altLang="en-US" dirty="0"/>
              <a:t>系统 可以直接语音朗读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其它系统可以下载语音包安装</a:t>
            </a:r>
            <a:endParaRPr lang="en-US" altLang="zh-CN" dirty="0"/>
          </a:p>
          <a:p>
            <a:r>
              <a:rPr lang="zh-CN" altLang="en-US" dirty="0"/>
              <a:t>语音包下载地址：</a:t>
            </a:r>
            <a:endParaRPr lang="en-US" altLang="zh-CN" dirty="0"/>
          </a:p>
          <a:p>
            <a:r>
              <a:rPr lang="en-US" altLang="zh-CN" dirty="0">
                <a:hlinkClick r:id="rId2"/>
              </a:rPr>
              <a:t>https://www.baidu.com/baidu?wd=neospeech%E8%AF%AD%E9%9F%B3%E5%BA%93%E4%B8%AD%E6%96%87%E7%94%B7%E5%A3%B0liang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http://pan.baidu.com/s/1c1HYtxe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33490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781169"/>
            <a:ext cx="9144000" cy="1239837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欢迎大家使用，有什么建议可以直接反馈给我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2362200"/>
            <a:ext cx="9144000" cy="3764280"/>
          </a:xfrm>
        </p:spPr>
        <p:txBody>
          <a:bodyPr>
            <a:normAutofit/>
          </a:bodyPr>
          <a:lstStyle/>
          <a:p>
            <a:endParaRPr lang="en-US" altLang="zh-CN" dirty="0"/>
          </a:p>
          <a:p>
            <a:r>
              <a:rPr lang="zh-CN" altLang="en-US" dirty="0"/>
              <a:t>我的网站：</a:t>
            </a:r>
            <a:r>
              <a:rPr lang="en-US" altLang="zh-CN" dirty="0"/>
              <a:t>gudianxiaoshuo.com</a:t>
            </a:r>
          </a:p>
          <a:p>
            <a:r>
              <a:rPr lang="zh-CN" altLang="en-US" dirty="0"/>
              <a:t>微信：</a:t>
            </a:r>
            <a:r>
              <a:rPr lang="en-US" altLang="zh-CN" dirty="0" err="1"/>
              <a:t>gudianxiaoshuo</a:t>
            </a:r>
            <a:endParaRPr lang="en-US" altLang="zh-CN" dirty="0"/>
          </a:p>
          <a:p>
            <a:r>
              <a:rPr lang="en-US" altLang="zh-CN" dirty="0"/>
              <a:t>QQ</a:t>
            </a:r>
            <a:r>
              <a:rPr lang="zh-CN" altLang="en-US" dirty="0"/>
              <a:t>：</a:t>
            </a:r>
            <a:r>
              <a:rPr lang="en-US" altLang="zh-CN" dirty="0">
                <a:hlinkClick r:id="rId2"/>
              </a:rPr>
              <a:t>869321632</a:t>
            </a:r>
            <a:endParaRPr lang="en-US" altLang="zh-CN" dirty="0"/>
          </a:p>
          <a:p>
            <a:r>
              <a:rPr lang="zh-CN" altLang="en-US" dirty="0"/>
              <a:t>头条号：古典小说</a:t>
            </a:r>
            <a:endParaRPr lang="en-US" altLang="zh-CN" dirty="0"/>
          </a:p>
          <a:p>
            <a:r>
              <a:rPr lang="zh-CN" altLang="en-US" dirty="0"/>
              <a:t>公众号：古典小说网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9910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课堂软件之</a:t>
            </a:r>
            <a:r>
              <a:rPr lang="en-US" altLang="zh-CN" dirty="0"/>
              <a:t>---</a:t>
            </a:r>
            <a:r>
              <a:rPr lang="zh-CN" altLang="en-US" dirty="0"/>
              <a:t>快乐课堂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095" y="1825625"/>
            <a:ext cx="6707810" cy="4351338"/>
          </a:xfrm>
        </p:spPr>
      </p:pic>
    </p:spTree>
    <p:extLst>
      <p:ext uri="{BB962C8B-B14F-4D97-AF65-F5344CB8AC3E}">
        <p14:creationId xmlns:p14="http://schemas.microsoft.com/office/powerpoint/2010/main" val="801387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838200" y="731520"/>
            <a:ext cx="10515600" cy="544544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CN" altLang="en-US" dirty="0"/>
              <a:t>二、设置</a:t>
            </a:r>
            <a:r>
              <a:rPr lang="en-US" altLang="zh-CN" dirty="0"/>
              <a:t>-----</a:t>
            </a:r>
            <a:r>
              <a:rPr lang="zh-CN" altLang="en-US" dirty="0"/>
              <a:t>修改为自己的班级：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1</a:t>
            </a:r>
            <a:r>
              <a:rPr lang="zh-CN" altLang="en-US" dirty="0"/>
              <a:t>） 设置分组名单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只需要修改  </a:t>
            </a:r>
            <a:r>
              <a:rPr lang="en-US" altLang="zh-CN" dirty="0"/>
              <a:t>【</a:t>
            </a:r>
            <a:r>
              <a:rPr lang="zh-CN" altLang="en-US" dirty="0"/>
              <a:t>成绩</a:t>
            </a:r>
            <a:r>
              <a:rPr lang="en-US" altLang="zh-CN" dirty="0"/>
              <a:t>】</a:t>
            </a:r>
            <a:r>
              <a:rPr lang="zh-CN" altLang="en-US" dirty="0"/>
              <a:t>文件夹，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小组</a:t>
            </a:r>
            <a:r>
              <a:rPr lang="en-US" altLang="zh-CN" dirty="0"/>
              <a:t>1.txt</a:t>
            </a:r>
          </a:p>
          <a:p>
            <a:pPr marL="0" indent="0">
              <a:buNone/>
            </a:pPr>
            <a:r>
              <a:rPr lang="zh-CN" altLang="en-US" dirty="0"/>
              <a:t>小组</a:t>
            </a:r>
            <a:r>
              <a:rPr lang="en-US" altLang="zh-CN" dirty="0"/>
              <a:t>2.txt</a:t>
            </a:r>
          </a:p>
          <a:p>
            <a:pPr marL="0" indent="0">
              <a:buNone/>
            </a:pPr>
            <a:r>
              <a:rPr lang="zh-CN" altLang="en-US" dirty="0"/>
              <a:t>小组</a:t>
            </a:r>
            <a:r>
              <a:rPr lang="en-US" altLang="zh-CN" dirty="0"/>
              <a:t>3.txt</a:t>
            </a:r>
          </a:p>
          <a:p>
            <a:pPr marL="0" indent="0">
              <a:buNone/>
            </a:pPr>
            <a:r>
              <a:rPr lang="zh-CN" altLang="en-US" dirty="0"/>
              <a:t>小组</a:t>
            </a:r>
            <a:r>
              <a:rPr lang="en-US" altLang="zh-CN" dirty="0"/>
              <a:t>4.txt</a:t>
            </a:r>
          </a:p>
          <a:p>
            <a:pPr marL="0" indent="0">
              <a:buNone/>
            </a:pPr>
            <a:r>
              <a:rPr lang="zh-CN" altLang="en-US" dirty="0"/>
              <a:t>等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每个小组的初始内容，就是该小组的学生名单。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可自行添加小组、添加学生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05466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678326"/>
          </a:xfrm>
        </p:spPr>
        <p:txBody>
          <a:bodyPr>
            <a:normAutofit/>
          </a:bodyPr>
          <a:lstStyle/>
          <a:p>
            <a:r>
              <a:rPr lang="zh-CN" altLang="en-US" dirty="0"/>
              <a:t>想分几个小组，就加几个小组文件</a:t>
            </a:r>
            <a:br>
              <a:rPr lang="en-US" altLang="zh-CN" dirty="0"/>
            </a:br>
            <a:r>
              <a:rPr lang="zh-CN" altLang="en-US" dirty="0"/>
              <a:t>如下图，我是设置了</a:t>
            </a:r>
            <a:r>
              <a:rPr lang="en-US" altLang="zh-CN" dirty="0"/>
              <a:t>5</a:t>
            </a:r>
            <a:r>
              <a:rPr lang="zh-CN" altLang="en-US" dirty="0"/>
              <a:t>个小组，对应的文件就是</a:t>
            </a:r>
            <a:br>
              <a:rPr lang="en-US" altLang="zh-CN" dirty="0"/>
            </a:br>
            <a:r>
              <a:rPr lang="zh-CN" altLang="en-US" dirty="0"/>
              <a:t>小组</a:t>
            </a:r>
            <a:r>
              <a:rPr lang="en-US" altLang="zh-CN" dirty="0"/>
              <a:t>1.txt  </a:t>
            </a:r>
            <a:r>
              <a:rPr lang="zh-CN" altLang="en-US" dirty="0"/>
              <a:t>小组</a:t>
            </a:r>
            <a:r>
              <a:rPr lang="en-US" altLang="zh-CN" dirty="0"/>
              <a:t>2.txt …</a:t>
            </a:r>
            <a:r>
              <a:rPr lang="zh-CN" altLang="en-US" dirty="0"/>
              <a:t>小组</a:t>
            </a:r>
            <a:r>
              <a:rPr lang="en-US" altLang="zh-CN" dirty="0"/>
              <a:t>5.txt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3370997"/>
            <a:ext cx="10515600" cy="2805966"/>
          </a:xfrm>
        </p:spPr>
        <p:txBody>
          <a:bodyPr/>
          <a:lstStyle/>
          <a:p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3143" y="3200839"/>
            <a:ext cx="7285714" cy="24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132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38200" y="3085713"/>
            <a:ext cx="10515600" cy="3091249"/>
          </a:xfrm>
        </p:spPr>
        <p:txBody>
          <a:bodyPr/>
          <a:lstStyle/>
          <a:p>
            <a:r>
              <a:rPr lang="zh-CN" altLang="en-US" dirty="0"/>
              <a:t>设置自己的学生时，</a:t>
            </a:r>
            <a:endParaRPr lang="en-US" altLang="zh-CN" dirty="0"/>
          </a:p>
          <a:p>
            <a:r>
              <a:rPr lang="zh-CN" altLang="en-US" dirty="0"/>
              <a:t>只需要将自己这个小组的学生名单拷贝到对应的小组文件中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比如，小组</a:t>
            </a:r>
            <a:r>
              <a:rPr lang="en-US" altLang="zh-CN" dirty="0"/>
              <a:t>1</a:t>
            </a:r>
            <a:r>
              <a:rPr lang="zh-CN" altLang="en-US" dirty="0"/>
              <a:t>有张丛丛 路丹丹等学生，所以就把这些学生名单拷贝到小组</a:t>
            </a:r>
            <a:r>
              <a:rPr lang="en-US" altLang="zh-CN" dirty="0"/>
              <a:t>1.txt</a:t>
            </a:r>
            <a:r>
              <a:rPr lang="zh-CN" altLang="en-US" dirty="0"/>
              <a:t>中 即可</a:t>
            </a:r>
            <a:endParaRPr lang="en-US" altLang="zh-CN" dirty="0"/>
          </a:p>
          <a:p>
            <a:r>
              <a:rPr lang="zh-CN" altLang="en-US" dirty="0"/>
              <a:t>如果有重名的，可以自己加个后缀 比如  张丛丛</a:t>
            </a:r>
            <a:r>
              <a:rPr lang="en-US" altLang="zh-CN" dirty="0"/>
              <a:t>1   </a:t>
            </a:r>
            <a:r>
              <a:rPr lang="zh-CN" altLang="en-US" dirty="0"/>
              <a:t>张丛丛</a:t>
            </a:r>
            <a:r>
              <a:rPr lang="en-US" altLang="zh-CN" dirty="0"/>
              <a:t>2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202" y="0"/>
            <a:ext cx="6180952" cy="30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274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45123" y="-131885"/>
            <a:ext cx="10495916" cy="6989885"/>
          </a:xfrm>
        </p:spPr>
        <p:txBody>
          <a:bodyPr>
            <a:normAutofit/>
          </a:bodyPr>
          <a:lstStyle/>
          <a:p>
            <a:endParaRPr lang="en-US" altLang="zh-CN" dirty="0"/>
          </a:p>
          <a:p>
            <a:r>
              <a:rPr lang="en-US" altLang="zh-CN" dirty="0"/>
              <a:t>2)</a:t>
            </a:r>
            <a:r>
              <a:rPr lang="zh-CN" altLang="en-US" dirty="0"/>
              <a:t>  课外成绩是可选项，如果你想添加全班课外成绩的话，可编辑此文件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88F2EFC-7595-81D7-5C4C-0A49A0BA42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768" y="2185298"/>
            <a:ext cx="8356126" cy="4154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730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44880" y="129449"/>
            <a:ext cx="10515600" cy="891632"/>
          </a:xfrm>
        </p:spPr>
        <p:txBody>
          <a:bodyPr/>
          <a:lstStyle/>
          <a:p>
            <a:r>
              <a:rPr lang="en-US" altLang="zh-CN" dirty="0"/>
              <a:t>3)</a:t>
            </a:r>
            <a:r>
              <a:rPr lang="zh-CN" altLang="en-US" dirty="0"/>
              <a:t>小组名称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158240"/>
            <a:ext cx="10515600" cy="5018723"/>
          </a:xfrm>
        </p:spPr>
        <p:txBody>
          <a:bodyPr/>
          <a:lstStyle/>
          <a:p>
            <a:r>
              <a:rPr lang="zh-CN" altLang="en-US" dirty="0"/>
              <a:t>可以修改小组名称</a:t>
            </a:r>
            <a:endParaRPr lang="en-US" altLang="zh-CN" dirty="0"/>
          </a:p>
          <a:p>
            <a:r>
              <a:rPr lang="zh-CN" altLang="en-US" dirty="0"/>
              <a:t>比如快乐一班 幸福二班等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322" y="5557915"/>
            <a:ext cx="2361905" cy="12380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8636" y="92170"/>
            <a:ext cx="2914286" cy="688571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8349" y="2452165"/>
            <a:ext cx="3114286" cy="31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109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798</Words>
  <Application>Microsoft Office PowerPoint</Application>
  <PresentationFormat>宽屏</PresentationFormat>
  <Paragraphs>109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6" baseType="lpstr">
      <vt:lpstr>Arial</vt:lpstr>
      <vt:lpstr>Calibri</vt:lpstr>
      <vt:lpstr>Calibri Light</vt:lpstr>
      <vt:lpstr>Office 主题</vt:lpstr>
      <vt:lpstr>课堂教学方案</vt:lpstr>
      <vt:lpstr>一、课堂教学方案</vt:lpstr>
      <vt:lpstr>使用过的老师评价</vt:lpstr>
      <vt:lpstr>课堂软件之---快乐课堂</vt:lpstr>
      <vt:lpstr>PowerPoint 演示文稿</vt:lpstr>
      <vt:lpstr>想分几个小组，就加几个小组文件 如下图，我是设置了5个小组，对应的文件就是 小组1.txt  小组2.txt …小组5.txt</vt:lpstr>
      <vt:lpstr>PowerPoint 演示文稿</vt:lpstr>
      <vt:lpstr>PowerPoint 演示文稿</vt:lpstr>
      <vt:lpstr>3)小组名称</vt:lpstr>
      <vt:lpstr>4)小组头像 小组头像文件夹中的照片就是对应小组的头像 可自行修改或默认 </vt:lpstr>
      <vt:lpstr>5) 学生头像 可将学生头像依照下面图示进行添加 头像大小建议不要超过500K </vt:lpstr>
      <vt:lpstr>6) 添加段位信息</vt:lpstr>
      <vt:lpstr>三、快乐课堂</vt:lpstr>
      <vt:lpstr>主界面</vt:lpstr>
      <vt:lpstr>完善的点名积分机制 引发学生听课兴趣  1  倒计时点名 </vt:lpstr>
      <vt:lpstr>2 轻快音乐快速点名  3 按学生成绩等 制定点名</vt:lpstr>
      <vt:lpstr>个人成绩 分 加油  优良 优秀三种 点击后，会跳出动画  如不希望跳出动画 可右键设定</vt:lpstr>
      <vt:lpstr>积分方式</vt:lpstr>
      <vt:lpstr>课间防锁定  可设定自己的密码  防止调皮的孩子自己乱点</vt:lpstr>
      <vt:lpstr>课堂表现</vt:lpstr>
      <vt:lpstr>课堂表现可自己设定，最多8项</vt:lpstr>
      <vt:lpstr>快速查找功能 可根据学生各种信息，进行快速查找 如成绩、课堂考勤、课堂表现</vt:lpstr>
      <vt:lpstr>成绩自动保存</vt:lpstr>
      <vt:lpstr>成绩信息保存在 课堂成绩.xls中</vt:lpstr>
      <vt:lpstr>考勤信息保存在考勤文件夹下   正常 √ 旷课 ✘ 迟到 △ 请假 □</vt:lpstr>
      <vt:lpstr>英雄榜</vt:lpstr>
      <vt:lpstr>屏幕写字</vt:lpstr>
      <vt:lpstr>设置功能</vt:lpstr>
      <vt:lpstr>很多设置默认即可</vt:lpstr>
      <vt:lpstr>界面颜色设置  右键菜单—选择 颜色设置</vt:lpstr>
      <vt:lpstr>WIN10系统 可以直接语音朗读</vt:lpstr>
      <vt:lpstr>欢迎大家使用，有什么建议可以直接反馈给我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课堂教学软件</dc:title>
  <dc:creator>shuilan shuilan</dc:creator>
  <cp:lastModifiedBy>shuilan shuilan</cp:lastModifiedBy>
  <cp:revision>29</cp:revision>
  <dcterms:created xsi:type="dcterms:W3CDTF">2016-10-25T04:30:26Z</dcterms:created>
  <dcterms:modified xsi:type="dcterms:W3CDTF">2022-10-26T04:11:50Z</dcterms:modified>
</cp:coreProperties>
</file>