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2"/>
  </p:handoutMasterIdLst>
  <p:sldIdLst>
    <p:sldId id="391" r:id="rId3"/>
    <p:sldId id="453" r:id="rId4"/>
    <p:sldId id="406" r:id="rId5"/>
    <p:sldId id="429" r:id="rId6"/>
    <p:sldId id="463" r:id="rId7"/>
    <p:sldId id="465" r:id="rId8"/>
    <p:sldId id="464" r:id="rId9"/>
    <p:sldId id="466" r:id="rId10"/>
    <p:sldId id="468" r:id="rId11"/>
    <p:sldId id="467" r:id="rId12"/>
    <p:sldId id="469" r:id="rId13"/>
    <p:sldId id="470" r:id="rId14"/>
    <p:sldId id="471" r:id="rId15"/>
    <p:sldId id="472" r:id="rId16"/>
    <p:sldId id="473" r:id="rId17"/>
    <p:sldId id="474" r:id="rId18"/>
    <p:sldId id="452" r:id="rId19"/>
    <p:sldId id="475" r:id="rId20"/>
    <p:sldId id="303"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7B90"/>
    <a:srgbClr val="B78C74"/>
    <a:srgbClr val="D59977"/>
    <a:srgbClr val="1E7E90"/>
    <a:srgbClr val="FFFFFF"/>
    <a:srgbClr val="718B7E"/>
    <a:srgbClr val="AF8489"/>
    <a:srgbClr val="4D5C50"/>
    <a:srgbClr val="A9B4AB"/>
    <a:srgbClr val="879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868" autoAdjust="0"/>
    <p:restoredTop sz="94660"/>
  </p:normalViewPr>
  <p:slideViewPr>
    <p:cSldViewPr snapToGrid="0" showGuides="1">
      <p:cViewPr>
        <p:scale>
          <a:sx n="102" d="100"/>
          <a:sy n="102" d="100"/>
        </p:scale>
        <p:origin x="82" y="341"/>
      </p:cViewPr>
      <p:guideLst>
        <p:guide pos="2268"/>
        <p:guide orient="horz" pos="2142"/>
        <p:guide pos="975"/>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5" d="100"/>
          <a:sy n="65" d="100"/>
        </p:scale>
        <p:origin x="2923" y="6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A88453-52BD-44DB-BE2D-FDE59FA308C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DBD01B2-8151-4559-AEAF-23D15659E725}"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矩形 4"/>
          <p:cNvSpPr/>
          <p:nvPr userDrawn="1"/>
        </p:nvSpPr>
        <p:spPr>
          <a:xfrm>
            <a:off x="277091" y="278823"/>
            <a:ext cx="8589819" cy="4585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33213" b="37688"/>
          <a:stretch>
            <a:fillRect/>
          </a:stretch>
        </p:blipFill>
        <p:spPr>
          <a:xfrm>
            <a:off x="1" y="-443346"/>
            <a:ext cx="2870194" cy="3786910"/>
          </a:xfrm>
          <a:prstGeom prst="rect">
            <a:avLst/>
          </a:prstGeom>
        </p:spPr>
      </p:pic>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l="65009" t="27116" b="14344"/>
          <a:stretch>
            <a:fillRect/>
          </a:stretch>
        </p:blipFill>
        <p:spPr>
          <a:xfrm>
            <a:off x="7472218" y="1337140"/>
            <a:ext cx="1671782" cy="39552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5" name="矩形 4"/>
          <p:cNvSpPr/>
          <p:nvPr userDrawn="1"/>
        </p:nvSpPr>
        <p:spPr>
          <a:xfrm>
            <a:off x="277091" y="278823"/>
            <a:ext cx="8589819" cy="4585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33213" b="37688"/>
          <a:stretch>
            <a:fillRect/>
          </a:stretch>
        </p:blipFill>
        <p:spPr>
          <a:xfrm>
            <a:off x="0" y="-240146"/>
            <a:ext cx="1436913" cy="1895851"/>
          </a:xfrm>
          <a:prstGeom prst="rect">
            <a:avLst/>
          </a:prstGeom>
        </p:spPr>
      </p:pic>
      <p:pic>
        <p:nvPicPr>
          <p:cNvPr id="9" name="图片 8"/>
          <p:cNvPicPr>
            <a:picLocks noChangeAspect="1"/>
          </p:cNvPicPr>
          <p:nvPr userDrawn="1"/>
        </p:nvPicPr>
        <p:blipFill rotWithShape="1">
          <a:blip r:embed="rId3">
            <a:extLst>
              <a:ext uri="{28A0092B-C50C-407E-A947-70E740481C1C}">
                <a14:useLocalDpi xmlns:a14="http://schemas.microsoft.com/office/drawing/2010/main" val="0"/>
              </a:ext>
            </a:extLst>
          </a:blip>
          <a:srcRect l="65009" t="27116" b="14344"/>
          <a:stretch>
            <a:fillRect/>
          </a:stretch>
        </p:blipFill>
        <p:spPr>
          <a:xfrm>
            <a:off x="8287366" y="3265714"/>
            <a:ext cx="856633" cy="20267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
        <p:nvSpPr>
          <p:cNvPr id="5" name="矩形 4"/>
          <p:cNvSpPr/>
          <p:nvPr userDrawn="1"/>
        </p:nvSpPr>
        <p:spPr>
          <a:xfrm>
            <a:off x="277091" y="278823"/>
            <a:ext cx="8589819" cy="4585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33213" b="37688"/>
          <a:stretch>
            <a:fillRect/>
          </a:stretch>
        </p:blipFill>
        <p:spPr>
          <a:xfrm>
            <a:off x="0" y="-240146"/>
            <a:ext cx="1436913" cy="1895851"/>
          </a:xfrm>
          <a:prstGeom prst="rect">
            <a:avLst/>
          </a:prstGeom>
        </p:spPr>
      </p:pic>
      <p:pic>
        <p:nvPicPr>
          <p:cNvPr id="9" name="图片 8"/>
          <p:cNvPicPr>
            <a:picLocks noChangeAspect="1"/>
          </p:cNvPicPr>
          <p:nvPr userDrawn="1"/>
        </p:nvPicPr>
        <p:blipFill rotWithShape="1">
          <a:blip r:embed="rId3">
            <a:extLst>
              <a:ext uri="{28A0092B-C50C-407E-A947-70E740481C1C}">
                <a14:useLocalDpi xmlns:a14="http://schemas.microsoft.com/office/drawing/2010/main" val="0"/>
              </a:ext>
            </a:extLst>
          </a:blip>
          <a:srcRect l="65009" t="27116" b="14344"/>
          <a:stretch>
            <a:fillRect/>
          </a:stretch>
        </p:blipFill>
        <p:spPr>
          <a:xfrm>
            <a:off x="8287366" y="3265714"/>
            <a:ext cx="856633" cy="2026724"/>
          </a:xfrm>
          <a:prstGeom prst="rect">
            <a:avLst/>
          </a:prstGeom>
        </p:spPr>
      </p:pic>
      <p:sp>
        <p:nvSpPr>
          <p:cNvPr id="6" name="图片占位符 5"/>
          <p:cNvSpPr>
            <a:spLocks noGrp="1"/>
          </p:cNvSpPr>
          <p:nvPr>
            <p:ph type="pic" sz="quarter" idx="10"/>
          </p:nvPr>
        </p:nvSpPr>
        <p:spPr>
          <a:xfrm>
            <a:off x="400049" y="1454446"/>
            <a:ext cx="2032907" cy="1435711"/>
          </a:xfrm>
        </p:spPr>
        <p:txBody>
          <a:bodyPr/>
          <a:lstStyle/>
          <a:p>
            <a:endParaRPr lang="zh-CN" altLang="en-US"/>
          </a:p>
        </p:txBody>
      </p:sp>
      <p:sp>
        <p:nvSpPr>
          <p:cNvPr id="8" name="图片占位符 5"/>
          <p:cNvSpPr>
            <a:spLocks noGrp="1"/>
          </p:cNvSpPr>
          <p:nvPr>
            <p:ph type="pic" sz="quarter" idx="11"/>
          </p:nvPr>
        </p:nvSpPr>
        <p:spPr>
          <a:xfrm>
            <a:off x="2500992" y="1454446"/>
            <a:ext cx="2032907" cy="1435711"/>
          </a:xfrm>
        </p:spPr>
        <p:txBody>
          <a:bodyPr/>
          <a:lstStyle/>
          <a:p>
            <a:endParaRPr lang="zh-CN" altLang="en-US"/>
          </a:p>
        </p:txBody>
      </p:sp>
      <p:sp>
        <p:nvSpPr>
          <p:cNvPr id="10" name="图片占位符 5"/>
          <p:cNvSpPr>
            <a:spLocks noGrp="1"/>
          </p:cNvSpPr>
          <p:nvPr>
            <p:ph type="pic" sz="quarter" idx="12"/>
          </p:nvPr>
        </p:nvSpPr>
        <p:spPr>
          <a:xfrm>
            <a:off x="4601935" y="1454446"/>
            <a:ext cx="2032907" cy="1435711"/>
          </a:xfrm>
        </p:spPr>
        <p:txBody>
          <a:bodyPr/>
          <a:lstStyle/>
          <a:p>
            <a:endParaRPr lang="zh-CN" altLang="en-US"/>
          </a:p>
        </p:txBody>
      </p:sp>
      <p:sp>
        <p:nvSpPr>
          <p:cNvPr id="11" name="图片占位符 5"/>
          <p:cNvSpPr>
            <a:spLocks noGrp="1"/>
          </p:cNvSpPr>
          <p:nvPr>
            <p:ph type="pic" sz="quarter" idx="13"/>
          </p:nvPr>
        </p:nvSpPr>
        <p:spPr>
          <a:xfrm>
            <a:off x="6702878" y="1454446"/>
            <a:ext cx="2032907" cy="1435711"/>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5" name="矩形 4"/>
          <p:cNvSpPr/>
          <p:nvPr userDrawn="1"/>
        </p:nvSpPr>
        <p:spPr>
          <a:xfrm>
            <a:off x="277091" y="278823"/>
            <a:ext cx="8589819" cy="4585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33213" b="37688"/>
          <a:stretch>
            <a:fillRect/>
          </a:stretch>
        </p:blipFill>
        <p:spPr>
          <a:xfrm>
            <a:off x="0" y="-240146"/>
            <a:ext cx="1436913" cy="1895851"/>
          </a:xfrm>
          <a:prstGeom prst="rect">
            <a:avLst/>
          </a:prstGeom>
        </p:spPr>
      </p:pic>
      <p:pic>
        <p:nvPicPr>
          <p:cNvPr id="9" name="图片 8"/>
          <p:cNvPicPr>
            <a:picLocks noChangeAspect="1"/>
          </p:cNvPicPr>
          <p:nvPr userDrawn="1"/>
        </p:nvPicPr>
        <p:blipFill rotWithShape="1">
          <a:blip r:embed="rId3">
            <a:extLst>
              <a:ext uri="{28A0092B-C50C-407E-A947-70E740481C1C}">
                <a14:useLocalDpi xmlns:a14="http://schemas.microsoft.com/office/drawing/2010/main" val="0"/>
              </a:ext>
            </a:extLst>
          </a:blip>
          <a:srcRect l="65009" t="27116" b="14344"/>
          <a:stretch>
            <a:fillRect/>
          </a:stretch>
        </p:blipFill>
        <p:spPr>
          <a:xfrm>
            <a:off x="8287366" y="3265714"/>
            <a:ext cx="856633" cy="2026724"/>
          </a:xfrm>
          <a:prstGeom prst="rect">
            <a:avLst/>
          </a:prstGeom>
        </p:spPr>
      </p:pic>
      <p:sp>
        <p:nvSpPr>
          <p:cNvPr id="6" name="图片占位符 5"/>
          <p:cNvSpPr>
            <a:spLocks noGrp="1"/>
          </p:cNvSpPr>
          <p:nvPr>
            <p:ph type="pic" sz="quarter" idx="10"/>
          </p:nvPr>
        </p:nvSpPr>
        <p:spPr>
          <a:xfrm>
            <a:off x="366118" y="1266668"/>
            <a:ext cx="4181640" cy="1781333"/>
          </a:xfrm>
        </p:spPr>
        <p:txBody>
          <a:bodyPr/>
          <a:lstStyle/>
          <a:p>
            <a:endParaRPr lang="zh-CN" altLang="en-US"/>
          </a:p>
        </p:txBody>
      </p:sp>
      <p:sp>
        <p:nvSpPr>
          <p:cNvPr id="8" name="矩形 7"/>
          <p:cNvSpPr/>
          <p:nvPr userDrawn="1"/>
        </p:nvSpPr>
        <p:spPr>
          <a:xfrm>
            <a:off x="4547758" y="1266669"/>
            <a:ext cx="4181640" cy="1781332"/>
          </a:xfrm>
          <a:prstGeom prst="rect">
            <a:avLst/>
          </a:prstGeom>
          <a:solidFill>
            <a:srgbClr val="017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7E0083-C0DC-4438-9F47-1CE4673D10C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2F330AF-28DA-446E-A275-47616F6428E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D7E0083-C0DC-4438-9F47-1CE4673D10C7}"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2F330AF-28DA-446E-A275-47616F6428E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490787" y="2534151"/>
            <a:ext cx="4043680" cy="276999"/>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孔雀蓝配色教学通用模板</a:t>
            </a:r>
            <a:endParaRPr kumimoji="0" lang="zh-CN" altLang="en-US" sz="12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7" name="矩形 16"/>
          <p:cNvSpPr/>
          <p:nvPr/>
        </p:nvSpPr>
        <p:spPr>
          <a:xfrm>
            <a:off x="2595222" y="4532271"/>
            <a:ext cx="3993065" cy="230832"/>
          </a:xfrm>
          <a:prstGeom prst="rect">
            <a:avLst/>
          </a:prstGeom>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JAPANESE FRESH STYLE</a:t>
            </a:r>
            <a:endParaRPr kumimoji="0" lang="zh-CN" altLang="en-US" sz="9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8" name="矩形 17"/>
          <p:cNvSpPr/>
          <p:nvPr/>
        </p:nvSpPr>
        <p:spPr>
          <a:xfrm>
            <a:off x="2194669" y="2793075"/>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3" name="文本框 12"/>
          <p:cNvSpPr txBox="1"/>
          <p:nvPr/>
        </p:nvSpPr>
        <p:spPr>
          <a:xfrm>
            <a:off x="2556065" y="1367088"/>
            <a:ext cx="4031873" cy="1015663"/>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孔雀蓝配色</a:t>
            </a:r>
            <a:endParaRPr kumimoji="0" lang="zh-CN" altLang="en-US" sz="6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7" name="组合 6"/>
          <p:cNvGrpSpPr/>
          <p:nvPr/>
        </p:nvGrpSpPr>
        <p:grpSpPr>
          <a:xfrm>
            <a:off x="2140043" y="1434026"/>
            <a:ext cx="555215" cy="454462"/>
            <a:chOff x="2140043" y="1434026"/>
            <a:chExt cx="555215" cy="454462"/>
          </a:xfrm>
        </p:grpSpPr>
        <p:cxnSp>
          <p:nvCxnSpPr>
            <p:cNvPr id="21" name="直接连接符 20"/>
            <p:cNvCxnSpPr/>
            <p:nvPr/>
          </p:nvCxnSpPr>
          <p:spPr>
            <a:xfrm flipH="1">
              <a:off x="2240797" y="1434026"/>
              <a:ext cx="454461" cy="454462"/>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2140043" y="1746488"/>
              <a:ext cx="104948" cy="1049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24" name="椭圆 23"/>
          <p:cNvSpPr/>
          <p:nvPr/>
        </p:nvSpPr>
        <p:spPr>
          <a:xfrm>
            <a:off x="4979074" y="1137877"/>
            <a:ext cx="104948" cy="1049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flipH="1">
            <a:off x="4594930" y="1083690"/>
            <a:ext cx="400276" cy="400275"/>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433896" y="2033948"/>
            <a:ext cx="428170" cy="428171"/>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6878374" y="2033948"/>
            <a:ext cx="104948" cy="1049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6" name="组合 5"/>
          <p:cNvGrpSpPr/>
          <p:nvPr/>
        </p:nvGrpSpPr>
        <p:grpSpPr>
          <a:xfrm>
            <a:off x="5084021" y="2191909"/>
            <a:ext cx="319418" cy="416833"/>
            <a:chOff x="4608484" y="2503528"/>
            <a:chExt cx="370114" cy="482990"/>
          </a:xfrm>
        </p:grpSpPr>
        <p:cxnSp>
          <p:nvCxnSpPr>
            <p:cNvPr id="23" name="直接连接符 22"/>
            <p:cNvCxnSpPr/>
            <p:nvPr/>
          </p:nvCxnSpPr>
          <p:spPr>
            <a:xfrm flipH="1">
              <a:off x="4615700" y="2503528"/>
              <a:ext cx="362898" cy="362897"/>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608484" y="2891370"/>
              <a:ext cx="95148" cy="951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29" name="组合 28"/>
          <p:cNvGrpSpPr/>
          <p:nvPr/>
        </p:nvGrpSpPr>
        <p:grpSpPr>
          <a:xfrm>
            <a:off x="3573350" y="2203431"/>
            <a:ext cx="269036" cy="351086"/>
            <a:chOff x="4608484" y="2503528"/>
            <a:chExt cx="370114" cy="482990"/>
          </a:xfrm>
        </p:grpSpPr>
        <p:cxnSp>
          <p:nvCxnSpPr>
            <p:cNvPr id="30" name="直接连接符 29"/>
            <p:cNvCxnSpPr/>
            <p:nvPr/>
          </p:nvCxnSpPr>
          <p:spPr>
            <a:xfrm flipH="1">
              <a:off x="4615700" y="2503528"/>
              <a:ext cx="362898" cy="362897"/>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4608484" y="2891370"/>
              <a:ext cx="95148" cy="951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10" name="文本框 9"/>
          <p:cNvSpPr txBox="1"/>
          <p:nvPr/>
        </p:nvSpPr>
        <p:spPr>
          <a:xfrm>
            <a:off x="4023864" y="3545255"/>
            <a:ext cx="1096271" cy="252730"/>
          </a:xfrm>
          <a:prstGeom prst="rect">
            <a:avLst/>
          </a:prstGeom>
          <a:solidFill>
            <a:srgbClr val="1E7E90"/>
          </a:solidFill>
          <a:ln>
            <a:noFill/>
          </a:ln>
        </p:spPr>
        <p:txBody>
          <a:bodyPr wrap="square" rtlCol="0">
            <a:spAutoFit/>
          </a:bodyPr>
          <a:lstStyle>
            <a:defPPr>
              <a:defRPr lang="en-US"/>
            </a:defPPr>
            <a:lvl1pPr algn="dist">
              <a:defRPr sz="1050">
                <a:solidFill>
                  <a:srgbClr val="3B7C81"/>
                </a:solidFill>
                <a:latin typeface="+mn-ea"/>
              </a:defRPr>
            </a:lvl1p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授课人：</a:t>
            </a: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XXX</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4"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TEACHING STRATEGY</a:t>
            </a:r>
            <a:endPar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sp>
        <p:nvSpPr>
          <p:cNvPr id="18" name="矩形 1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767524" y="1697078"/>
            <a:ext cx="2450530" cy="794385"/>
          </a:xfrm>
          <a:prstGeom prst="rect">
            <a:avLst/>
          </a:prstGeom>
        </p:spPr>
        <p:txBody>
          <a:bodyPr wrap="square">
            <a:spAutoFit/>
          </a:bodyPr>
          <a:lstStyle/>
          <a:p>
            <a:pPr marL="0" marR="0" lvl="0" indent="0" algn="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19" name="矩形 1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597096" y="1458375"/>
            <a:ext cx="1620958"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0" name="矩形 19"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767524" y="3091838"/>
            <a:ext cx="2450530" cy="794385"/>
          </a:xfrm>
          <a:prstGeom prst="rect">
            <a:avLst/>
          </a:prstGeom>
        </p:spPr>
        <p:txBody>
          <a:bodyPr wrap="square">
            <a:spAutoFit/>
          </a:bodyPr>
          <a:lstStyle/>
          <a:p>
            <a:pPr marL="0" marR="0" lvl="0" indent="0" algn="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26" name="矩形 2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597096" y="2853135"/>
            <a:ext cx="1620958"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7" name="矩形 2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876852" y="1715932"/>
            <a:ext cx="2450530" cy="794385"/>
          </a:xfrm>
          <a:prstGeom prst="rect">
            <a:avLst/>
          </a:prstGeom>
        </p:spPr>
        <p:txBody>
          <a:bodyPr wrap="square">
            <a:spAutoFit/>
          </a:bodyPr>
          <a:lstStyle/>
          <a:p>
            <a:pPr marL="0" marR="0" lvl="0" indent="0"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1" name="矩形 30"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876852" y="1477229"/>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2" name="矩形 3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876852" y="3110692"/>
            <a:ext cx="2450530" cy="794385"/>
          </a:xfrm>
          <a:prstGeom prst="rect">
            <a:avLst/>
          </a:prstGeom>
        </p:spPr>
        <p:txBody>
          <a:bodyPr wrap="square">
            <a:spAutoFit/>
          </a:bodyPr>
          <a:lstStyle/>
          <a:p>
            <a:pPr marL="0" marR="0" lvl="0" indent="0"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6" name="矩形 3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876852" y="2871989"/>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7" name="矩形: 圆角 36"/>
          <p:cNvSpPr/>
          <p:nvPr/>
        </p:nvSpPr>
        <p:spPr>
          <a:xfrm rot="2700000">
            <a:off x="3629318" y="1762811"/>
            <a:ext cx="1885361" cy="1885361"/>
          </a:xfrm>
          <a:prstGeom prst="roundRect">
            <a:avLst/>
          </a:prstGeom>
          <a:noFill/>
          <a:ln>
            <a:solidFill>
              <a:srgbClr val="B78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653326" y="1790344"/>
            <a:ext cx="534112" cy="534112"/>
          </a:xfrm>
          <a:prstGeom prst="ellipse">
            <a:avLst/>
          </a:prstGeom>
          <a:solidFill>
            <a:srgbClr val="017B90"/>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943741" y="1786071"/>
            <a:ext cx="534112" cy="534112"/>
          </a:xfrm>
          <a:prstGeom prst="ellipse">
            <a:avLst/>
          </a:prstGeom>
          <a:solidFill>
            <a:srgbClr val="B78C74"/>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653326" y="3029484"/>
            <a:ext cx="534112" cy="534112"/>
          </a:xfrm>
          <a:prstGeom prst="ellipse">
            <a:avLst/>
          </a:prstGeom>
          <a:solidFill>
            <a:srgbClr val="B78C74"/>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943741" y="3025211"/>
            <a:ext cx="534112" cy="534112"/>
          </a:xfrm>
          <a:prstGeom prst="ellipse">
            <a:avLst/>
          </a:prstGeom>
          <a:solidFill>
            <a:srgbClr val="017B90"/>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Group 112"/>
          <p:cNvGrpSpPr/>
          <p:nvPr/>
        </p:nvGrpSpPr>
        <p:grpSpPr>
          <a:xfrm>
            <a:off x="3779294" y="3174990"/>
            <a:ext cx="282176" cy="264360"/>
            <a:chOff x="5368132" y="3540125"/>
            <a:chExt cx="465138" cy="435769"/>
          </a:xfrm>
          <a:solidFill>
            <a:schemeClr val="bg1"/>
          </a:solidFill>
        </p:grpSpPr>
        <p:sp>
          <p:nvSpPr>
            <p:cNvPr id="4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45" name="AutoShape 112"/>
          <p:cNvSpPr/>
          <p:nvPr/>
        </p:nvSpPr>
        <p:spPr bwMode="auto">
          <a:xfrm>
            <a:off x="3779065" y="1915750"/>
            <a:ext cx="282634" cy="28138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46" name="组合 45"/>
          <p:cNvGrpSpPr/>
          <p:nvPr/>
        </p:nvGrpSpPr>
        <p:grpSpPr>
          <a:xfrm>
            <a:off x="5114010" y="3151179"/>
            <a:ext cx="193575" cy="282176"/>
            <a:chOff x="2528974" y="2863357"/>
            <a:chExt cx="246811" cy="359779"/>
          </a:xfrm>
          <a:solidFill>
            <a:schemeClr val="bg1"/>
          </a:solidFill>
        </p:grpSpPr>
        <p:sp>
          <p:nvSpPr>
            <p:cNvPr id="47"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8"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49" name="组合 48"/>
          <p:cNvGrpSpPr/>
          <p:nvPr/>
        </p:nvGrpSpPr>
        <p:grpSpPr>
          <a:xfrm>
            <a:off x="5069950" y="1912280"/>
            <a:ext cx="281694" cy="281694"/>
            <a:chOff x="2473104" y="2145028"/>
            <a:chExt cx="359165" cy="359165"/>
          </a:xfrm>
          <a:solidFill>
            <a:schemeClr val="bg1"/>
          </a:solidFill>
        </p:grpSpPr>
        <p:sp>
          <p:nvSpPr>
            <p:cNvPr id="50"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sp>
        <p:nvSpPr>
          <p:cNvPr id="56" name="矩形: 圆顶角 55"/>
          <p:cNvSpPr/>
          <p:nvPr/>
        </p:nvSpPr>
        <p:spPr>
          <a:xfrm>
            <a:off x="972355" y="1541026"/>
            <a:ext cx="2004228" cy="1496114"/>
          </a:xfrm>
          <a:prstGeom prst="round2SameRect">
            <a:avLst>
              <a:gd name="adj1" fmla="val 8000"/>
              <a:gd name="adj2" fmla="val 0"/>
            </a:avLst>
          </a:prstGeom>
          <a:ln>
            <a:solidFill>
              <a:srgbClr val="017B9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3" name="任意多边形: 形状 92"/>
          <p:cNvSpPr/>
          <p:nvPr/>
        </p:nvSpPr>
        <p:spPr>
          <a:xfrm>
            <a:off x="972355" y="3037141"/>
            <a:ext cx="2004228" cy="643329"/>
          </a:xfrm>
          <a:custGeom>
            <a:avLst/>
            <a:gdLst>
              <a:gd name="connsiteX0" fmla="*/ 0 w 1779546"/>
              <a:gd name="connsiteY0" fmla="*/ 0 h 571209"/>
              <a:gd name="connsiteX1" fmla="*/ 1779546 w 1779546"/>
              <a:gd name="connsiteY1" fmla="*/ 0 h 571209"/>
              <a:gd name="connsiteX2" fmla="*/ 1779546 w 1779546"/>
              <a:gd name="connsiteY2" fmla="*/ 571209 h 571209"/>
              <a:gd name="connsiteX3" fmla="*/ 0 w 1779546"/>
              <a:gd name="connsiteY3" fmla="*/ 571209 h 571209"/>
              <a:gd name="connsiteX4" fmla="*/ 0 w 1779546"/>
              <a:gd name="connsiteY4" fmla="*/ 0 h 57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46" h="571209">
                <a:moveTo>
                  <a:pt x="0" y="0"/>
                </a:moveTo>
                <a:lnTo>
                  <a:pt x="1779546" y="0"/>
                </a:lnTo>
                <a:lnTo>
                  <a:pt x="1779546" y="571209"/>
                </a:lnTo>
                <a:lnTo>
                  <a:pt x="0" y="571209"/>
                </a:lnTo>
                <a:lnTo>
                  <a:pt x="0" y="0"/>
                </a:lnTo>
                <a:close/>
              </a:path>
            </a:pathLst>
          </a:custGeom>
          <a:solidFill>
            <a:srgbClr val="017B90"/>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0490" tIns="0" rIns="563175" bIns="0" numCol="1" spcCol="1270" anchor="ctr" anchorCtr="0">
            <a:noAutofit/>
          </a:bodyPr>
          <a:lstStyle/>
          <a:p>
            <a:pPr marL="0" lvl="0" indent="0" algn="l" defTabSz="1289050">
              <a:lnSpc>
                <a:spcPct val="90000"/>
              </a:lnSpc>
              <a:spcBef>
                <a:spcPct val="0"/>
              </a:spcBef>
              <a:spcAft>
                <a:spcPct val="35000"/>
              </a:spcAft>
              <a:buNone/>
            </a:pPr>
            <a:endParaRPr lang="zh-CN" altLang="en-US" sz="2900" kern="1200"/>
          </a:p>
        </p:txBody>
      </p:sp>
      <p:sp>
        <p:nvSpPr>
          <p:cNvPr id="94" name="椭圆 93"/>
          <p:cNvSpPr/>
          <p:nvPr/>
        </p:nvSpPr>
        <p:spPr>
          <a:xfrm>
            <a:off x="2440480" y="3139327"/>
            <a:ext cx="701480" cy="701480"/>
          </a:xfrm>
          <a:prstGeom prst="ellipse">
            <a:avLst/>
          </a:prstGeom>
          <a:solidFill>
            <a:schemeClr val="bg1">
              <a:alpha val="90000"/>
            </a:schemeClr>
          </a:solidFill>
          <a:ln w="28575">
            <a:solidFill>
              <a:srgbClr val="017B9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3" name="矩形 102"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1038919" y="3190551"/>
            <a:ext cx="1440979" cy="33855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a:ea typeface="汉仪大宋简"/>
                <a:cs typeface="+mn-cs"/>
                <a:sym typeface="+mn-lt"/>
              </a:rPr>
              <a:t>教学策略</a:t>
            </a:r>
            <a:endParaRPr kumimoji="0" lang="zh-CN" altLang="en-US" sz="1600" b="0" i="0" u="none" strike="noStrike" kern="1200" cap="none" spc="0" normalizeH="0" baseline="0" noProof="0">
              <a:ln>
                <a:noFill/>
              </a:ln>
              <a:solidFill>
                <a:schemeClr val="bg1"/>
              </a:solidFill>
              <a:effectLst/>
              <a:uLnTx/>
              <a:uFillTx/>
              <a:latin typeface="华文细黑"/>
              <a:ea typeface="汉仪大宋简"/>
              <a:cs typeface="+mn-cs"/>
              <a:sym typeface="+mn-lt"/>
            </a:endParaRPr>
          </a:p>
        </p:txBody>
      </p:sp>
      <p:sp>
        <p:nvSpPr>
          <p:cNvPr id="104" name="矩形 103"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1111436" y="1799326"/>
            <a:ext cx="1748948"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charset="0"/>
            </a:endParaRPr>
          </a:p>
        </p:txBody>
      </p:sp>
      <p:grpSp>
        <p:nvGrpSpPr>
          <p:cNvPr id="109" name="Group 112"/>
          <p:cNvGrpSpPr/>
          <p:nvPr/>
        </p:nvGrpSpPr>
        <p:grpSpPr>
          <a:xfrm>
            <a:off x="2622324" y="3341916"/>
            <a:ext cx="337792" cy="316464"/>
            <a:chOff x="5368132" y="3540125"/>
            <a:chExt cx="465138" cy="435769"/>
          </a:xfrm>
          <a:solidFill>
            <a:srgbClr val="017B90"/>
          </a:solidFill>
        </p:grpSpPr>
        <p:sp>
          <p:nvSpPr>
            <p:cNvPr id="110"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sp>
          <p:nvSpPr>
            <p:cNvPr id="111"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grpSp>
      <p:sp>
        <p:nvSpPr>
          <p:cNvPr id="96" name="矩形: 圆顶角 95"/>
          <p:cNvSpPr/>
          <p:nvPr/>
        </p:nvSpPr>
        <p:spPr>
          <a:xfrm>
            <a:off x="3499444" y="1541026"/>
            <a:ext cx="2004228" cy="1496114"/>
          </a:xfrm>
          <a:prstGeom prst="round2SameRect">
            <a:avLst>
              <a:gd name="adj1" fmla="val 8000"/>
              <a:gd name="adj2" fmla="val 0"/>
            </a:avLst>
          </a:prstGeom>
          <a:ln>
            <a:solidFill>
              <a:srgbClr val="017B9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7" name="任意多边形: 形状 96"/>
          <p:cNvSpPr/>
          <p:nvPr/>
        </p:nvSpPr>
        <p:spPr>
          <a:xfrm>
            <a:off x="3499444" y="3037141"/>
            <a:ext cx="2004228" cy="643329"/>
          </a:xfrm>
          <a:custGeom>
            <a:avLst/>
            <a:gdLst>
              <a:gd name="connsiteX0" fmla="*/ 0 w 1779546"/>
              <a:gd name="connsiteY0" fmla="*/ 0 h 571209"/>
              <a:gd name="connsiteX1" fmla="*/ 1779546 w 1779546"/>
              <a:gd name="connsiteY1" fmla="*/ 0 h 571209"/>
              <a:gd name="connsiteX2" fmla="*/ 1779546 w 1779546"/>
              <a:gd name="connsiteY2" fmla="*/ 571209 h 571209"/>
              <a:gd name="connsiteX3" fmla="*/ 0 w 1779546"/>
              <a:gd name="connsiteY3" fmla="*/ 571209 h 571209"/>
              <a:gd name="connsiteX4" fmla="*/ 0 w 1779546"/>
              <a:gd name="connsiteY4" fmla="*/ 0 h 57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46" h="571209">
                <a:moveTo>
                  <a:pt x="0" y="0"/>
                </a:moveTo>
                <a:lnTo>
                  <a:pt x="1779546" y="0"/>
                </a:lnTo>
                <a:lnTo>
                  <a:pt x="1779546" y="571209"/>
                </a:lnTo>
                <a:lnTo>
                  <a:pt x="0" y="571209"/>
                </a:lnTo>
                <a:lnTo>
                  <a:pt x="0" y="0"/>
                </a:lnTo>
                <a:close/>
              </a:path>
            </a:pathLst>
          </a:custGeom>
          <a:solidFill>
            <a:srgbClr val="017B90"/>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0490" tIns="0" rIns="563175" bIns="0" numCol="1" spcCol="1270" anchor="ctr" anchorCtr="0">
            <a:noAutofit/>
          </a:bodyPr>
          <a:lstStyle/>
          <a:p>
            <a:pPr marL="0" lvl="0" indent="0" algn="l" defTabSz="1289050">
              <a:lnSpc>
                <a:spcPct val="90000"/>
              </a:lnSpc>
              <a:spcBef>
                <a:spcPct val="0"/>
              </a:spcBef>
              <a:spcAft>
                <a:spcPct val="35000"/>
              </a:spcAft>
              <a:buNone/>
            </a:pPr>
            <a:endParaRPr lang="zh-CN" altLang="en-US" sz="2900" kern="1200"/>
          </a:p>
        </p:txBody>
      </p:sp>
      <p:sp>
        <p:nvSpPr>
          <p:cNvPr id="98" name="椭圆 97"/>
          <p:cNvSpPr/>
          <p:nvPr/>
        </p:nvSpPr>
        <p:spPr>
          <a:xfrm>
            <a:off x="4967569" y="3139327"/>
            <a:ext cx="701480" cy="701480"/>
          </a:xfrm>
          <a:prstGeom prst="ellipse">
            <a:avLst/>
          </a:prstGeom>
          <a:solidFill>
            <a:schemeClr val="bg1">
              <a:alpha val="90000"/>
            </a:schemeClr>
          </a:solidFill>
          <a:ln w="28575">
            <a:solidFill>
              <a:srgbClr val="017B9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5" name="矩形 104"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3625882" y="1799326"/>
            <a:ext cx="1748948"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charset="0"/>
            </a:endParaRPr>
          </a:p>
        </p:txBody>
      </p:sp>
      <p:sp>
        <p:nvSpPr>
          <p:cNvPr id="106" name="矩形 105"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3655423" y="3190551"/>
            <a:ext cx="1440979" cy="33855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a:ea typeface="汉仪大宋简"/>
                <a:cs typeface="+mn-cs"/>
                <a:sym typeface="+mn-lt"/>
              </a:rPr>
              <a:t>教学策略</a:t>
            </a:r>
            <a:endParaRPr kumimoji="0" lang="zh-CN" altLang="en-US" sz="1600" b="0" i="0" u="none" strike="noStrike" kern="1200" cap="none" spc="0" normalizeH="0" baseline="0" noProof="0">
              <a:ln>
                <a:noFill/>
              </a:ln>
              <a:solidFill>
                <a:schemeClr val="bg1"/>
              </a:solidFill>
              <a:effectLst/>
              <a:uLnTx/>
              <a:uFillTx/>
              <a:latin typeface="华文细黑"/>
              <a:ea typeface="汉仪大宋简"/>
              <a:cs typeface="+mn-cs"/>
              <a:sym typeface="+mn-lt"/>
            </a:endParaRPr>
          </a:p>
        </p:txBody>
      </p:sp>
      <p:sp>
        <p:nvSpPr>
          <p:cNvPr id="112" name="AutoShape 112"/>
          <p:cNvSpPr/>
          <p:nvPr/>
        </p:nvSpPr>
        <p:spPr bwMode="auto">
          <a:xfrm>
            <a:off x="5149139" y="3331724"/>
            <a:ext cx="338340" cy="33684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017B90"/>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sp>
        <p:nvSpPr>
          <p:cNvPr id="100" name="矩形: 圆顶角 99"/>
          <p:cNvSpPr/>
          <p:nvPr/>
        </p:nvSpPr>
        <p:spPr>
          <a:xfrm>
            <a:off x="6026532" y="1541026"/>
            <a:ext cx="2004228" cy="1496114"/>
          </a:xfrm>
          <a:prstGeom prst="round2SameRect">
            <a:avLst>
              <a:gd name="adj1" fmla="val 8000"/>
              <a:gd name="adj2" fmla="val 0"/>
            </a:avLst>
          </a:prstGeom>
          <a:ln>
            <a:solidFill>
              <a:srgbClr val="017B9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1" name="任意多边形: 形状 100"/>
          <p:cNvSpPr/>
          <p:nvPr/>
        </p:nvSpPr>
        <p:spPr>
          <a:xfrm>
            <a:off x="6026532" y="3037141"/>
            <a:ext cx="2004228" cy="643329"/>
          </a:xfrm>
          <a:custGeom>
            <a:avLst/>
            <a:gdLst>
              <a:gd name="connsiteX0" fmla="*/ 0 w 1779546"/>
              <a:gd name="connsiteY0" fmla="*/ 0 h 571209"/>
              <a:gd name="connsiteX1" fmla="*/ 1779546 w 1779546"/>
              <a:gd name="connsiteY1" fmla="*/ 0 h 571209"/>
              <a:gd name="connsiteX2" fmla="*/ 1779546 w 1779546"/>
              <a:gd name="connsiteY2" fmla="*/ 571209 h 571209"/>
              <a:gd name="connsiteX3" fmla="*/ 0 w 1779546"/>
              <a:gd name="connsiteY3" fmla="*/ 571209 h 571209"/>
              <a:gd name="connsiteX4" fmla="*/ 0 w 1779546"/>
              <a:gd name="connsiteY4" fmla="*/ 0 h 57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46" h="571209">
                <a:moveTo>
                  <a:pt x="0" y="0"/>
                </a:moveTo>
                <a:lnTo>
                  <a:pt x="1779546" y="0"/>
                </a:lnTo>
                <a:lnTo>
                  <a:pt x="1779546" y="571209"/>
                </a:lnTo>
                <a:lnTo>
                  <a:pt x="0" y="571209"/>
                </a:lnTo>
                <a:lnTo>
                  <a:pt x="0" y="0"/>
                </a:lnTo>
                <a:close/>
              </a:path>
            </a:pathLst>
          </a:custGeom>
          <a:solidFill>
            <a:srgbClr val="017B90"/>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0490" tIns="0" rIns="563175" bIns="0" numCol="1" spcCol="1270" anchor="ctr" anchorCtr="0">
            <a:noAutofit/>
          </a:bodyPr>
          <a:lstStyle/>
          <a:p>
            <a:pPr marL="0" lvl="0" indent="0" algn="l" defTabSz="1289050">
              <a:lnSpc>
                <a:spcPct val="90000"/>
              </a:lnSpc>
              <a:spcBef>
                <a:spcPct val="0"/>
              </a:spcBef>
              <a:spcAft>
                <a:spcPct val="35000"/>
              </a:spcAft>
              <a:buNone/>
            </a:pPr>
            <a:endParaRPr lang="zh-CN" altLang="en-US" sz="2900" kern="1200"/>
          </a:p>
        </p:txBody>
      </p:sp>
      <p:sp>
        <p:nvSpPr>
          <p:cNvPr id="102" name="椭圆 101"/>
          <p:cNvSpPr/>
          <p:nvPr/>
        </p:nvSpPr>
        <p:spPr>
          <a:xfrm>
            <a:off x="7494657" y="3139327"/>
            <a:ext cx="701480" cy="701480"/>
          </a:xfrm>
          <a:prstGeom prst="ellipse">
            <a:avLst/>
          </a:prstGeom>
          <a:solidFill>
            <a:schemeClr val="bg1">
              <a:alpha val="90000"/>
            </a:schemeClr>
          </a:solidFill>
          <a:ln w="28575">
            <a:solidFill>
              <a:srgbClr val="017B90">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7" name="矩形 106"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6099772" y="1799326"/>
            <a:ext cx="1748948"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65000"/>
                  <a:lumOff val="35000"/>
                </a:schemeClr>
              </a:solidFill>
              <a:effectLst/>
              <a:uLnTx/>
              <a:uFillTx/>
              <a:latin typeface="Calibri Light" panose="020F0302020204030204"/>
              <a:ea typeface="微软雅黑" panose="020B0503020204020204" charset="-122"/>
              <a:cs typeface="Arial" panose="020B0604020202020204" pitchFamily="34" charset="0"/>
              <a:sym typeface="Calibri" panose="020F0502020204030204" charset="0"/>
            </a:endParaRPr>
          </a:p>
        </p:txBody>
      </p:sp>
      <p:sp>
        <p:nvSpPr>
          <p:cNvPr id="108" name="矩形 107" descr="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
          <p:cNvSpPr/>
          <p:nvPr/>
        </p:nvSpPr>
        <p:spPr>
          <a:xfrm>
            <a:off x="6129313" y="3190551"/>
            <a:ext cx="1440979" cy="33855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a:ea typeface="汉仪大宋简"/>
                <a:cs typeface="+mn-cs"/>
                <a:sym typeface="+mn-lt"/>
              </a:rPr>
              <a:t>教学策略</a:t>
            </a:r>
            <a:endParaRPr kumimoji="0" lang="zh-CN" altLang="en-US" sz="1600" b="0" i="0" u="none" strike="noStrike" kern="1200" cap="none" spc="0" normalizeH="0" baseline="0" noProof="0">
              <a:ln>
                <a:noFill/>
              </a:ln>
              <a:solidFill>
                <a:schemeClr val="bg1"/>
              </a:solidFill>
              <a:effectLst/>
              <a:uLnTx/>
              <a:uFillTx/>
              <a:latin typeface="华文细黑"/>
              <a:ea typeface="汉仪大宋简"/>
              <a:cs typeface="+mn-cs"/>
              <a:sym typeface="+mn-lt"/>
            </a:endParaRPr>
          </a:p>
        </p:txBody>
      </p:sp>
      <p:grpSp>
        <p:nvGrpSpPr>
          <p:cNvPr id="113" name="组合 112"/>
          <p:cNvGrpSpPr/>
          <p:nvPr/>
        </p:nvGrpSpPr>
        <p:grpSpPr>
          <a:xfrm>
            <a:off x="7729533" y="3331252"/>
            <a:ext cx="231728" cy="337792"/>
            <a:chOff x="2528974" y="2863357"/>
            <a:chExt cx="246811" cy="359779"/>
          </a:xfrm>
          <a:solidFill>
            <a:srgbClr val="017B90"/>
          </a:solidFill>
        </p:grpSpPr>
        <p:sp>
          <p:nvSpPr>
            <p:cNvPr id="114"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sp>
          <p:nvSpPr>
            <p:cNvPr id="115"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grpSp>
      <p:sp>
        <p:nvSpPr>
          <p:cNvPr id="8"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TEACHING STRATEGY</a:t>
            </a:r>
            <a:endPar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194668" y="2978821"/>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10" name="文本框 9"/>
          <p:cNvSpPr txBox="1"/>
          <p:nvPr/>
        </p:nvSpPr>
        <p:spPr>
          <a:xfrm>
            <a:off x="4023864" y="3643566"/>
            <a:ext cx="1096271" cy="253916"/>
          </a:xfrm>
          <a:prstGeom prst="rect">
            <a:avLst/>
          </a:prstGeom>
          <a:solidFill>
            <a:srgbClr val="017B90"/>
          </a:solidFill>
          <a:ln>
            <a:noFill/>
          </a:ln>
        </p:spPr>
        <p:txBody>
          <a:bodyPr wrap="square" rtlCol="0">
            <a:spAutoFit/>
          </a:bodyPr>
          <a:lstStyle>
            <a:defPPr>
              <a:defRPr lang="en-US"/>
            </a:defPPr>
            <a:lvl1pPr algn="dist">
              <a:defRPr sz="1050">
                <a:solidFill>
                  <a:srgbClr val="3B7C81"/>
                </a:solidFill>
                <a:latin typeface="+mn-ea"/>
              </a:defRPr>
            </a:lvl1p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第三单元</a:t>
            </a:r>
            <a:endParaRPr kumimoji="0" lang="zh-CN" altLang="en-US"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28" name="文本框 27"/>
          <p:cNvSpPr txBox="1"/>
          <p:nvPr/>
        </p:nvSpPr>
        <p:spPr>
          <a:xfrm>
            <a:off x="3228391" y="2241270"/>
            <a:ext cx="2687216"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教学过程</a:t>
            </a:r>
            <a:endParaRPr kumimoji="0" lang="zh-CN" altLang="en-US" sz="4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4" name="矩形 3"/>
          <p:cNvSpPr/>
          <p:nvPr/>
        </p:nvSpPr>
        <p:spPr>
          <a:xfrm>
            <a:off x="2598397" y="4550051"/>
            <a:ext cx="3993065" cy="230832"/>
          </a:xfrm>
          <a:prstGeom prst="rect">
            <a:avLst/>
          </a:prstGeom>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a:ln>
                  <a:noFill/>
                </a:ln>
                <a:solidFill>
                  <a:srgbClr val="85A695"/>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JAPANESE FRESH STYLE</a:t>
            </a:r>
            <a:endParaRPr kumimoji="0" lang="zh-CN" altLang="en-US" sz="900" b="0" i="0" u="none" strike="noStrike" kern="1200" cap="none" spc="0" normalizeH="0" baseline="0" noProof="0">
              <a:ln>
                <a:noFill/>
              </a:ln>
              <a:solidFill>
                <a:srgbClr val="85A695"/>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nvGrpSpPr>
          <p:cNvPr id="9" name="组合 8"/>
          <p:cNvGrpSpPr/>
          <p:nvPr/>
        </p:nvGrpSpPr>
        <p:grpSpPr>
          <a:xfrm>
            <a:off x="3779281" y="1098887"/>
            <a:ext cx="1780935" cy="1200329"/>
            <a:chOff x="2223197" y="1732318"/>
            <a:chExt cx="728761" cy="491176"/>
          </a:xfrm>
        </p:grpSpPr>
        <p:sp>
          <p:nvSpPr>
            <p:cNvPr id="11" name="椭圆 10"/>
            <p:cNvSpPr/>
            <p:nvPr/>
          </p:nvSpPr>
          <p:spPr>
            <a:xfrm>
              <a:off x="2607547" y="1838848"/>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4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
          <p:nvSpPr>
            <p:cNvPr id="12" name="矩形 11"/>
            <p:cNvSpPr/>
            <p:nvPr/>
          </p:nvSpPr>
          <p:spPr>
            <a:xfrm>
              <a:off x="2329145" y="1732318"/>
              <a:ext cx="442344" cy="491176"/>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lang="zh-CN" altLang="en-US" sz="7200">
                  <a:solidFill>
                    <a:srgbClr val="1E7E90"/>
                  </a:solidFill>
                  <a:latin typeface="汉仪大宋简"/>
                  <a:ea typeface="汉仪大宋简"/>
                  <a:sym typeface="+mn-lt"/>
                </a:rPr>
                <a:t>叁</a:t>
              </a:r>
              <a:endParaRPr kumimoji="0" lang="zh-CN" altLang="en-US" sz="7200" b="0" i="0" u="none" strike="noStrike" kern="1200" cap="none" spc="0" normalizeH="0" baseline="0" noProof="0">
                <a:ln>
                  <a:noFill/>
                </a:ln>
                <a:solidFill>
                  <a:srgbClr val="1E7E90"/>
                </a:solidFill>
                <a:effectLst/>
                <a:uLnTx/>
                <a:uFillTx/>
                <a:latin typeface="汉仪大宋简"/>
                <a:ea typeface="汉仪大宋简"/>
                <a:cs typeface="+mn-cs"/>
                <a:sym typeface="+mn-lt"/>
              </a:endParaRPr>
            </a:p>
          </p:txBody>
        </p:sp>
        <p:grpSp>
          <p:nvGrpSpPr>
            <p:cNvPr id="13" name="组合 12"/>
            <p:cNvGrpSpPr/>
            <p:nvPr/>
          </p:nvGrpSpPr>
          <p:grpSpPr>
            <a:xfrm>
              <a:off x="2223197" y="2080262"/>
              <a:ext cx="135612" cy="102995"/>
              <a:chOff x="2427772" y="1434026"/>
              <a:chExt cx="352198" cy="267487"/>
            </a:xfrm>
          </p:grpSpPr>
          <p:cxnSp>
            <p:nvCxnSpPr>
              <p:cNvPr id="17" name="直接连接符 16"/>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grpSp>
          <p:nvGrpSpPr>
            <p:cNvPr id="14" name="组合 13"/>
            <p:cNvGrpSpPr/>
            <p:nvPr/>
          </p:nvGrpSpPr>
          <p:grpSpPr>
            <a:xfrm>
              <a:off x="2793188" y="1871506"/>
              <a:ext cx="158770" cy="119976"/>
              <a:chOff x="2140043" y="1576898"/>
              <a:chExt cx="412340" cy="311588"/>
            </a:xfrm>
          </p:grpSpPr>
          <p:cxnSp>
            <p:nvCxnSpPr>
              <p:cNvPr id="15" name="直接连接符 14"/>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教学过程</a:t>
            </a:r>
            <a:endPar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sp>
        <p:nvSpPr>
          <p:cNvPr id="2"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TEACHING PROCESS</a:t>
            </a:r>
            <a:endPar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9" name="Freeform 6"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703420" y="2271683"/>
            <a:ext cx="1064079" cy="717482"/>
          </a:xfrm>
          <a:custGeom>
            <a:avLst/>
            <a:gdLst>
              <a:gd name="T0" fmla="*/ 445 w 657"/>
              <a:gd name="T1" fmla="*/ 443 h 443"/>
              <a:gd name="T2" fmla="*/ 0 w 657"/>
              <a:gd name="T3" fmla="*/ 443 h 443"/>
              <a:gd name="T4" fmla="*/ 211 w 657"/>
              <a:gd name="T5" fmla="*/ 220 h 443"/>
              <a:gd name="T6" fmla="*/ 0 w 657"/>
              <a:gd name="T7" fmla="*/ 0 h 443"/>
              <a:gd name="T8" fmla="*/ 445 w 657"/>
              <a:gd name="T9" fmla="*/ 0 h 443"/>
              <a:gd name="T10" fmla="*/ 657 w 657"/>
              <a:gd name="T11" fmla="*/ 220 h 443"/>
              <a:gd name="T12" fmla="*/ 445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443"/>
                </a:moveTo>
                <a:lnTo>
                  <a:pt x="0" y="443"/>
                </a:lnTo>
                <a:lnTo>
                  <a:pt x="211" y="220"/>
                </a:lnTo>
                <a:lnTo>
                  <a:pt x="0" y="0"/>
                </a:lnTo>
                <a:lnTo>
                  <a:pt x="445" y="0"/>
                </a:lnTo>
                <a:lnTo>
                  <a:pt x="657" y="220"/>
                </a:lnTo>
                <a:lnTo>
                  <a:pt x="445" y="443"/>
                </a:lnTo>
                <a:close/>
              </a:path>
            </a:pathLst>
          </a:custGeom>
          <a:solidFill>
            <a:srgbClr val="017B90"/>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endParaRPr>
          </a:p>
        </p:txBody>
      </p:sp>
      <p:sp>
        <p:nvSpPr>
          <p:cNvPr id="30" name="Freeform 7"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1203879" y="2271684"/>
            <a:ext cx="678613" cy="1070556"/>
          </a:xfrm>
          <a:custGeom>
            <a:avLst/>
            <a:gdLst>
              <a:gd name="T0" fmla="*/ 205 w 419"/>
              <a:gd name="T1" fmla="*/ 0 h 661"/>
              <a:gd name="T2" fmla="*/ 419 w 419"/>
              <a:gd name="T3" fmla="*/ 220 h 661"/>
              <a:gd name="T4" fmla="*/ 0 w 419"/>
              <a:gd name="T5" fmla="*/ 661 h 661"/>
            </a:gdLst>
            <a:ahLst/>
            <a:cxnLst>
              <a:cxn ang="0">
                <a:pos x="T0" y="T1"/>
              </a:cxn>
              <a:cxn ang="0">
                <a:pos x="T2" y="T3"/>
              </a:cxn>
              <a:cxn ang="0">
                <a:pos x="T4" y="T5"/>
              </a:cxn>
            </a:cxnLst>
            <a:rect l="0" t="0" r="r" b="b"/>
            <a:pathLst>
              <a:path w="419" h="661">
                <a:moveTo>
                  <a:pt x="205" y="0"/>
                </a:moveTo>
                <a:lnTo>
                  <a:pt x="419" y="220"/>
                </a:lnTo>
                <a:lnTo>
                  <a:pt x="0" y="661"/>
                </a:lnTo>
              </a:path>
            </a:pathLst>
          </a:custGeom>
          <a:noFill/>
          <a:ln w="6350" cap="flat">
            <a:solidFill>
              <a:srgbClr val="252524"/>
            </a:solidFill>
            <a:prstDash val="dash"/>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845" tIns="60923" rIns="121845" bIns="60923"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lumMod val="50000"/>
                  <a:lumOff val="50000"/>
                </a:prstClr>
              </a:solidFill>
              <a:effectLst/>
              <a:uLnTx/>
              <a:uFillTx/>
            </a:endParaRPr>
          </a:p>
        </p:txBody>
      </p:sp>
      <p:sp>
        <p:nvSpPr>
          <p:cNvPr id="31" name="Freeform 8"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2428298" y="2271683"/>
            <a:ext cx="1064079" cy="717482"/>
          </a:xfrm>
          <a:custGeom>
            <a:avLst/>
            <a:gdLst>
              <a:gd name="T0" fmla="*/ 445 w 657"/>
              <a:gd name="T1" fmla="*/ 0 h 443"/>
              <a:gd name="T2" fmla="*/ 0 w 657"/>
              <a:gd name="T3" fmla="*/ 0 h 443"/>
              <a:gd name="T4" fmla="*/ 212 w 657"/>
              <a:gd name="T5" fmla="*/ 220 h 443"/>
              <a:gd name="T6" fmla="*/ 0 w 657"/>
              <a:gd name="T7" fmla="*/ 443 h 443"/>
              <a:gd name="T8" fmla="*/ 445 w 657"/>
              <a:gd name="T9" fmla="*/ 443 h 443"/>
              <a:gd name="T10" fmla="*/ 657 w 657"/>
              <a:gd name="T11" fmla="*/ 220 h 443"/>
              <a:gd name="T12" fmla="*/ 445 w 657"/>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0"/>
                </a:moveTo>
                <a:lnTo>
                  <a:pt x="0" y="0"/>
                </a:lnTo>
                <a:lnTo>
                  <a:pt x="212" y="220"/>
                </a:lnTo>
                <a:lnTo>
                  <a:pt x="0" y="443"/>
                </a:lnTo>
                <a:lnTo>
                  <a:pt x="445" y="443"/>
                </a:lnTo>
                <a:lnTo>
                  <a:pt x="657" y="220"/>
                </a:lnTo>
                <a:lnTo>
                  <a:pt x="445" y="0"/>
                </a:lnTo>
                <a:close/>
              </a:path>
            </a:pathLst>
          </a:custGeom>
          <a:solidFill>
            <a:srgbClr val="B78C74"/>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endParaRPr>
          </a:p>
        </p:txBody>
      </p:sp>
      <p:sp>
        <p:nvSpPr>
          <p:cNvPr id="32" name="Freeform 9"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2928754" y="1918611"/>
            <a:ext cx="678613" cy="1070556"/>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rgbClr val="252524"/>
            </a:solidFill>
            <a:prstDash val="dash"/>
            <a:miter lim="800000"/>
            <a:headEnd type="none"/>
            <a:tailEnd type="oval" w="sm" len="sm"/>
          </a:ln>
        </p:spPr>
        <p:txBody>
          <a:bodyPr vert="horz" wrap="square" lIns="121845" tIns="60923" rIns="121845" bIns="60923"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lumMod val="50000"/>
                  <a:lumOff val="50000"/>
                </a:prstClr>
              </a:solidFill>
              <a:effectLst/>
              <a:uLnTx/>
              <a:uFillTx/>
            </a:endParaRPr>
          </a:p>
        </p:txBody>
      </p:sp>
      <p:sp>
        <p:nvSpPr>
          <p:cNvPr id="33" name="Freeform 10"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4159651" y="2271683"/>
            <a:ext cx="1064079" cy="717482"/>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rgbClr val="017B90"/>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endParaRPr>
          </a:p>
        </p:txBody>
      </p:sp>
      <p:sp>
        <p:nvSpPr>
          <p:cNvPr id="34" name="Freeform 11"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4660109" y="2271684"/>
            <a:ext cx="680233" cy="1070556"/>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rgbClr val="252524"/>
            </a:solidFill>
            <a:prstDash val="dash"/>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845" tIns="60923" rIns="121845" bIns="60923"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lumMod val="50000"/>
                  <a:lumOff val="50000"/>
                </a:prstClr>
              </a:solidFill>
              <a:effectLst/>
              <a:uLnTx/>
              <a:uFillTx/>
            </a:endParaRPr>
          </a:p>
        </p:txBody>
      </p:sp>
      <p:sp>
        <p:nvSpPr>
          <p:cNvPr id="35" name="Freeform 12"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7623978" y="2271683"/>
            <a:ext cx="1064079" cy="717482"/>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rgbClr val="017B90"/>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endParaRPr>
          </a:p>
        </p:txBody>
      </p:sp>
      <p:sp>
        <p:nvSpPr>
          <p:cNvPr id="36" name="Freeform 13"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8124435" y="2271684"/>
            <a:ext cx="680233" cy="1070556"/>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rgbClr val="252524"/>
            </a:solidFill>
            <a:prstDash val="dash"/>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845" tIns="60923" rIns="121845" bIns="60923"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lumMod val="50000"/>
                  <a:lumOff val="50000"/>
                </a:prstClr>
              </a:solidFill>
              <a:effectLst/>
              <a:uLnTx/>
              <a:uFillTx/>
            </a:endParaRPr>
          </a:p>
        </p:txBody>
      </p:sp>
      <p:sp>
        <p:nvSpPr>
          <p:cNvPr id="37" name="Freeform 14"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5886147" y="2271683"/>
            <a:ext cx="1062459" cy="717482"/>
          </a:xfrm>
          <a:custGeom>
            <a:avLst/>
            <a:gdLst>
              <a:gd name="T0" fmla="*/ 445 w 656"/>
              <a:gd name="T1" fmla="*/ 0 h 443"/>
              <a:gd name="T2" fmla="*/ 0 w 656"/>
              <a:gd name="T3" fmla="*/ 0 h 443"/>
              <a:gd name="T4" fmla="*/ 211 w 656"/>
              <a:gd name="T5" fmla="*/ 220 h 443"/>
              <a:gd name="T6" fmla="*/ 0 w 656"/>
              <a:gd name="T7" fmla="*/ 443 h 443"/>
              <a:gd name="T8" fmla="*/ 445 w 656"/>
              <a:gd name="T9" fmla="*/ 443 h 443"/>
              <a:gd name="T10" fmla="*/ 656 w 656"/>
              <a:gd name="T11" fmla="*/ 220 h 443"/>
              <a:gd name="T12" fmla="*/ 445 w 656"/>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6" h="443">
                <a:moveTo>
                  <a:pt x="445" y="0"/>
                </a:moveTo>
                <a:lnTo>
                  <a:pt x="0" y="0"/>
                </a:lnTo>
                <a:lnTo>
                  <a:pt x="211" y="220"/>
                </a:lnTo>
                <a:lnTo>
                  <a:pt x="0" y="443"/>
                </a:lnTo>
                <a:lnTo>
                  <a:pt x="445" y="443"/>
                </a:lnTo>
                <a:lnTo>
                  <a:pt x="656" y="220"/>
                </a:lnTo>
                <a:lnTo>
                  <a:pt x="445" y="0"/>
                </a:lnTo>
                <a:close/>
              </a:path>
            </a:pathLst>
          </a:custGeom>
          <a:solidFill>
            <a:srgbClr val="B78C74"/>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endParaRPr>
          </a:p>
        </p:txBody>
      </p:sp>
      <p:sp>
        <p:nvSpPr>
          <p:cNvPr id="38" name="Freeform 15"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bwMode="auto">
          <a:xfrm>
            <a:off x="6386604" y="1918611"/>
            <a:ext cx="678613" cy="1070556"/>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rgbClr val="252524"/>
            </a:solidFill>
            <a:prstDash val="dash"/>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845" tIns="60923" rIns="121845" bIns="60923"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lumMod val="50000"/>
                  <a:lumOff val="50000"/>
                </a:prstClr>
              </a:solidFill>
              <a:effectLst/>
              <a:uLnTx/>
              <a:uFillTx/>
            </a:endParaRPr>
          </a:p>
        </p:txBody>
      </p:sp>
      <p:sp>
        <p:nvSpPr>
          <p:cNvPr id="39" name="矩形 38"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634767" y="3388620"/>
            <a:ext cx="772969" cy="338554"/>
          </a:xfrm>
          <a:prstGeom prst="rect">
            <a:avLst/>
          </a:prstGeom>
        </p:spPr>
        <p:txBody>
          <a:bodyPr wrap="none">
            <a:spAutoFit/>
          </a:bodyPr>
          <a:lstStyle/>
          <a:p>
            <a:pPr algn="ctr">
              <a:defRPr/>
            </a:pPr>
            <a:r>
              <a:rPr lang="en-US" altLang="zh-CN" sz="1600" b="1">
                <a:solidFill>
                  <a:prstClr val="black">
                    <a:lumMod val="65000"/>
                    <a:lumOff val="35000"/>
                  </a:prstClr>
                </a:solidFill>
                <a:latin typeface="华文细黑"/>
                <a:ea typeface="微软雅黑" panose="020B0503020204020204" charset="-122"/>
                <a:sym typeface="+mn-lt"/>
              </a:rPr>
              <a:t>STEP 1</a:t>
            </a:r>
            <a:endParaRPr lang="en-US" altLang="zh-CN" sz="1600" b="1">
              <a:solidFill>
                <a:prstClr val="black">
                  <a:lumMod val="65000"/>
                  <a:lumOff val="35000"/>
                </a:prstClr>
              </a:solidFill>
              <a:latin typeface="华文细黑"/>
              <a:ea typeface="微软雅黑" panose="020B0503020204020204" charset="-122"/>
              <a:sym typeface="+mn-lt"/>
            </a:endParaRPr>
          </a:p>
        </p:txBody>
      </p:sp>
      <p:sp>
        <p:nvSpPr>
          <p:cNvPr id="40" name="矩形 39"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1767499" y="1255820"/>
            <a:ext cx="2048505" cy="923330"/>
          </a:xfrm>
          <a:prstGeom prst="rect">
            <a:avLst/>
          </a:prstGeom>
          <a:ln>
            <a:noFill/>
          </a:ln>
        </p:spPr>
        <p:txBody>
          <a:bodyPr wrap="square">
            <a:spAutoFit/>
          </a:bodyPr>
          <a:lstStyle/>
          <a:p>
            <a:pPr algn="ctr">
              <a:lnSpc>
                <a:spcPct val="150000"/>
              </a:lnSpc>
              <a:buClr>
                <a:srgbClr val="E7E6E6">
                  <a:lumMod val="10000"/>
                </a:srgbClr>
              </a:buClr>
              <a:defRPr/>
            </a:pPr>
            <a:r>
              <a:rPr lang="en-US" altLang="zh-CN" sz="900">
                <a:solidFill>
                  <a:prstClr val="black">
                    <a:lumMod val="50000"/>
                    <a:lumOff val="50000"/>
                  </a:prstClr>
                </a:solidFill>
                <a:cs typeface="+mn-ea"/>
                <a:sym typeface="+mn-lt"/>
              </a:rPr>
              <a:t>Lorem ipsum dolor sit amet, consectetuer adipiscing elit. Aenean commodo ligula eget dolor. Aenean massa. </a:t>
            </a:r>
            <a:endParaRPr lang="en-US" altLang="zh-CN" sz="900">
              <a:solidFill>
                <a:prstClr val="black">
                  <a:lumMod val="50000"/>
                  <a:lumOff val="50000"/>
                </a:prstClr>
              </a:solidFill>
              <a:cs typeface="+mn-ea"/>
              <a:sym typeface="+mn-lt"/>
            </a:endParaRPr>
          </a:p>
        </p:txBody>
      </p:sp>
      <p:sp>
        <p:nvSpPr>
          <p:cNvPr id="41" name="矩形 40"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2405267" y="1022218"/>
            <a:ext cx="772969" cy="338554"/>
          </a:xfrm>
          <a:prstGeom prst="rect">
            <a:avLst/>
          </a:prstGeom>
        </p:spPr>
        <p:txBody>
          <a:bodyPr wrap="none">
            <a:spAutoFit/>
          </a:bodyPr>
          <a:lstStyle/>
          <a:p>
            <a:pPr algn="ctr">
              <a:defRPr/>
            </a:pPr>
            <a:r>
              <a:rPr lang="en-US" altLang="zh-CN" sz="1600" b="1">
                <a:solidFill>
                  <a:prstClr val="black">
                    <a:lumMod val="65000"/>
                    <a:lumOff val="35000"/>
                  </a:prstClr>
                </a:solidFill>
                <a:latin typeface="华文细黑"/>
                <a:ea typeface="微软雅黑" panose="020B0503020204020204" charset="-122"/>
                <a:sym typeface="+mn-lt"/>
              </a:rPr>
              <a:t>STEP 2</a:t>
            </a:r>
            <a:endParaRPr lang="en-US" altLang="zh-CN" sz="1600" b="1">
              <a:solidFill>
                <a:prstClr val="black">
                  <a:lumMod val="65000"/>
                  <a:lumOff val="35000"/>
                </a:prstClr>
              </a:solidFill>
              <a:latin typeface="华文细黑"/>
              <a:ea typeface="微软雅黑" panose="020B0503020204020204" charset="-122"/>
              <a:sym typeface="+mn-lt"/>
            </a:endParaRPr>
          </a:p>
        </p:txBody>
      </p:sp>
      <p:sp>
        <p:nvSpPr>
          <p:cNvPr id="42" name="矩形 41"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3607159" y="3578757"/>
            <a:ext cx="2048505" cy="923330"/>
          </a:xfrm>
          <a:prstGeom prst="rect">
            <a:avLst/>
          </a:prstGeom>
        </p:spPr>
        <p:txBody>
          <a:bodyPr wrap="square">
            <a:spAutoFit/>
          </a:bodyPr>
          <a:lstStyle/>
          <a:p>
            <a:pPr algn="ctr">
              <a:lnSpc>
                <a:spcPct val="150000"/>
              </a:lnSpc>
              <a:buClr>
                <a:srgbClr val="E7E6E6">
                  <a:lumMod val="10000"/>
                </a:srgbClr>
              </a:buClr>
              <a:defRPr/>
            </a:pPr>
            <a:r>
              <a:rPr lang="en-US" altLang="zh-CN" sz="900">
                <a:solidFill>
                  <a:prstClr val="black">
                    <a:lumMod val="50000"/>
                    <a:lumOff val="50000"/>
                  </a:prstClr>
                </a:solidFill>
                <a:cs typeface="+mn-ea"/>
                <a:sym typeface="+mn-lt"/>
              </a:rPr>
              <a:t>Lorem ipsum dolor sit amet, consectetuer adipiscing elit. Aenean commodo ligula eget dolor. Aenean massa. </a:t>
            </a:r>
            <a:endParaRPr lang="en-US" altLang="zh-CN" sz="900">
              <a:solidFill>
                <a:prstClr val="black">
                  <a:lumMod val="50000"/>
                  <a:lumOff val="50000"/>
                </a:prstClr>
              </a:solidFill>
              <a:cs typeface="+mn-ea"/>
              <a:sym typeface="+mn-lt"/>
            </a:endParaRPr>
          </a:p>
        </p:txBody>
      </p:sp>
      <p:sp>
        <p:nvSpPr>
          <p:cNvPr id="43" name="矩形 42"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4225976" y="3388620"/>
            <a:ext cx="772969" cy="338554"/>
          </a:xfrm>
          <a:prstGeom prst="rect">
            <a:avLst/>
          </a:prstGeom>
        </p:spPr>
        <p:txBody>
          <a:bodyPr wrap="none">
            <a:spAutoFit/>
          </a:bodyPr>
          <a:lstStyle/>
          <a:p>
            <a:pPr algn="ctr">
              <a:defRPr/>
            </a:pPr>
            <a:r>
              <a:rPr lang="en-US" altLang="zh-CN" sz="1600" b="1">
                <a:solidFill>
                  <a:prstClr val="black">
                    <a:lumMod val="65000"/>
                    <a:lumOff val="35000"/>
                  </a:prstClr>
                </a:solidFill>
                <a:latin typeface="华文细黑"/>
                <a:ea typeface="微软雅黑" panose="020B0503020204020204" charset="-122"/>
                <a:sym typeface="+mn-lt"/>
              </a:rPr>
              <a:t>STEP 3</a:t>
            </a:r>
            <a:endParaRPr lang="en-US" altLang="zh-CN" sz="1600" b="1">
              <a:solidFill>
                <a:prstClr val="black">
                  <a:lumMod val="65000"/>
                  <a:lumOff val="35000"/>
                </a:prstClr>
              </a:solidFill>
              <a:latin typeface="华文细黑"/>
              <a:ea typeface="微软雅黑" panose="020B0503020204020204" charset="-122"/>
              <a:sym typeface="+mn-lt"/>
            </a:endParaRPr>
          </a:p>
        </p:txBody>
      </p:sp>
      <p:sp>
        <p:nvSpPr>
          <p:cNvPr id="44" name="矩形 43"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5197182" y="1255820"/>
            <a:ext cx="2048505" cy="923330"/>
          </a:xfrm>
          <a:prstGeom prst="rect">
            <a:avLst/>
          </a:prstGeom>
        </p:spPr>
        <p:txBody>
          <a:bodyPr wrap="square">
            <a:spAutoFit/>
          </a:bodyPr>
          <a:lstStyle/>
          <a:p>
            <a:pPr algn="ctr">
              <a:lnSpc>
                <a:spcPct val="150000"/>
              </a:lnSpc>
              <a:buClr>
                <a:srgbClr val="E7E6E6">
                  <a:lumMod val="10000"/>
                </a:srgbClr>
              </a:buClr>
              <a:defRPr/>
            </a:pPr>
            <a:r>
              <a:rPr lang="en-US" altLang="zh-CN" sz="900">
                <a:solidFill>
                  <a:prstClr val="black">
                    <a:lumMod val="50000"/>
                    <a:lumOff val="50000"/>
                  </a:prstClr>
                </a:solidFill>
                <a:cs typeface="+mn-ea"/>
                <a:sym typeface="+mn-lt"/>
              </a:rPr>
              <a:t>Lorem ipsum dolor sit amet, consectetuer adipiscing elit. Aenean commodo ligula eget dolor. Aenean massa. </a:t>
            </a:r>
            <a:endParaRPr lang="en-US" altLang="zh-CN" sz="900">
              <a:solidFill>
                <a:prstClr val="black">
                  <a:lumMod val="50000"/>
                  <a:lumOff val="50000"/>
                </a:prstClr>
              </a:solidFill>
              <a:cs typeface="+mn-ea"/>
              <a:sym typeface="+mn-lt"/>
            </a:endParaRPr>
          </a:p>
        </p:txBody>
      </p:sp>
      <p:sp>
        <p:nvSpPr>
          <p:cNvPr id="45" name="矩形 44"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5815999" y="1065683"/>
            <a:ext cx="772969" cy="338554"/>
          </a:xfrm>
          <a:prstGeom prst="rect">
            <a:avLst/>
          </a:prstGeom>
        </p:spPr>
        <p:txBody>
          <a:bodyPr wrap="none">
            <a:spAutoFit/>
          </a:bodyPr>
          <a:lstStyle/>
          <a:p>
            <a:pPr algn="ctr">
              <a:defRPr/>
            </a:pPr>
            <a:r>
              <a:rPr lang="en-US" altLang="zh-CN" sz="1600" b="1">
                <a:solidFill>
                  <a:prstClr val="black">
                    <a:lumMod val="65000"/>
                    <a:lumOff val="35000"/>
                  </a:prstClr>
                </a:solidFill>
                <a:latin typeface="华文细黑"/>
                <a:ea typeface="微软雅黑" panose="020B0503020204020204" charset="-122"/>
                <a:sym typeface="+mn-lt"/>
              </a:rPr>
              <a:t>STEP 4</a:t>
            </a:r>
            <a:endParaRPr lang="en-US" altLang="zh-CN" sz="1600" b="1">
              <a:solidFill>
                <a:prstClr val="black">
                  <a:lumMod val="65000"/>
                  <a:lumOff val="35000"/>
                </a:prstClr>
              </a:solidFill>
              <a:latin typeface="华文细黑"/>
              <a:ea typeface="微软雅黑" panose="020B0503020204020204" charset="-122"/>
              <a:sym typeface="+mn-lt"/>
            </a:endParaRPr>
          </a:p>
        </p:txBody>
      </p:sp>
      <p:sp>
        <p:nvSpPr>
          <p:cNvPr id="46" name="矩形 45"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7120056" y="3603250"/>
            <a:ext cx="1632059" cy="923330"/>
          </a:xfrm>
          <a:prstGeom prst="rect">
            <a:avLst/>
          </a:prstGeom>
        </p:spPr>
        <p:txBody>
          <a:bodyPr wrap="square">
            <a:spAutoFit/>
          </a:bodyPr>
          <a:lstStyle/>
          <a:p>
            <a:pPr algn="ctr">
              <a:lnSpc>
                <a:spcPct val="150000"/>
              </a:lnSpc>
              <a:buClr>
                <a:srgbClr val="E7E6E6">
                  <a:lumMod val="10000"/>
                </a:srgbClr>
              </a:buClr>
              <a:defRPr/>
            </a:pPr>
            <a:r>
              <a:rPr lang="en-US" altLang="zh-CN" sz="900">
                <a:solidFill>
                  <a:prstClr val="black">
                    <a:lumMod val="50000"/>
                    <a:lumOff val="50000"/>
                  </a:prstClr>
                </a:solidFill>
                <a:cs typeface="+mn-ea"/>
                <a:sym typeface="+mn-lt"/>
              </a:rPr>
              <a:t>Lorem ipsum dolor sit amet, consectetuer adipiscing elit. Aenean commodo ligula eget dolor. Aenean massa. </a:t>
            </a:r>
            <a:endParaRPr lang="en-US" altLang="zh-CN" sz="900">
              <a:solidFill>
                <a:prstClr val="black">
                  <a:lumMod val="50000"/>
                  <a:lumOff val="50000"/>
                </a:prstClr>
              </a:solidFill>
              <a:cs typeface="+mn-ea"/>
              <a:sym typeface="+mn-lt"/>
            </a:endParaRPr>
          </a:p>
        </p:txBody>
      </p:sp>
      <p:sp>
        <p:nvSpPr>
          <p:cNvPr id="47" name="矩形 46"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7567423" y="3388620"/>
            <a:ext cx="772969" cy="338554"/>
          </a:xfrm>
          <a:prstGeom prst="rect">
            <a:avLst/>
          </a:prstGeom>
        </p:spPr>
        <p:txBody>
          <a:bodyPr wrap="none">
            <a:spAutoFit/>
          </a:bodyPr>
          <a:lstStyle/>
          <a:p>
            <a:pPr algn="ctr">
              <a:defRPr/>
            </a:pPr>
            <a:r>
              <a:rPr lang="en-US" altLang="zh-CN" sz="1600" b="1">
                <a:solidFill>
                  <a:prstClr val="black">
                    <a:lumMod val="65000"/>
                    <a:lumOff val="35000"/>
                  </a:prstClr>
                </a:solidFill>
                <a:latin typeface="华文细黑"/>
                <a:ea typeface="微软雅黑" panose="020B0503020204020204" charset="-122"/>
                <a:sym typeface="+mn-lt"/>
              </a:rPr>
              <a:t>STEP 5</a:t>
            </a:r>
            <a:endParaRPr lang="en-US" altLang="zh-CN" sz="1600" b="1">
              <a:solidFill>
                <a:prstClr val="black">
                  <a:lumMod val="65000"/>
                  <a:lumOff val="35000"/>
                </a:prstClr>
              </a:solidFill>
              <a:latin typeface="华文细黑"/>
              <a:ea typeface="微软雅黑" panose="020B0503020204020204" charset="-122"/>
              <a:sym typeface="+mn-lt"/>
            </a:endParaRPr>
          </a:p>
        </p:txBody>
      </p:sp>
      <p:grpSp>
        <p:nvGrpSpPr>
          <p:cNvPr id="48" name="Group 35"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GrpSpPr/>
          <p:nvPr/>
        </p:nvGrpSpPr>
        <p:grpSpPr>
          <a:xfrm>
            <a:off x="6293391" y="2479137"/>
            <a:ext cx="325018" cy="273506"/>
            <a:chOff x="4605338" y="3814763"/>
            <a:chExt cx="420688" cy="354013"/>
          </a:xfrm>
          <a:solidFill>
            <a:sysClr val="window" lastClr="FFFFFF"/>
          </a:solidFill>
        </p:grpSpPr>
        <p:sp>
          <p:nvSpPr>
            <p:cNvPr id="49"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50" name="Oval 33"/>
            <p:cNvSpPr>
              <a:spLocks noChangeArrowheads="1"/>
            </p:cNvSpPr>
            <p:nvPr/>
          </p:nvSpPr>
          <p:spPr bwMode="auto">
            <a:xfrm>
              <a:off x="4932363" y="4103688"/>
              <a:ext cx="6350" cy="476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51"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52"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53"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54"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55"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57"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grpSp>
      <p:grpSp>
        <p:nvGrpSpPr>
          <p:cNvPr id="58" name="Group 85"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GrpSpPr/>
          <p:nvPr/>
        </p:nvGrpSpPr>
        <p:grpSpPr>
          <a:xfrm>
            <a:off x="8111479" y="2465440"/>
            <a:ext cx="344642" cy="344642"/>
            <a:chOff x="1200150" y="3768725"/>
            <a:chExt cx="446088" cy="446088"/>
          </a:xfrm>
          <a:solidFill>
            <a:sysClr val="window" lastClr="FFFFFF"/>
          </a:solidFill>
        </p:grpSpPr>
        <p:sp>
          <p:nvSpPr>
            <p:cNvPr id="59"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60"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61"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grpSp>
      <p:grpSp>
        <p:nvGrpSpPr>
          <p:cNvPr id="62" name="Group 213"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GrpSpPr/>
          <p:nvPr/>
        </p:nvGrpSpPr>
        <p:grpSpPr>
          <a:xfrm>
            <a:off x="4569552" y="2465440"/>
            <a:ext cx="338510" cy="312754"/>
            <a:chOff x="2900363" y="5486400"/>
            <a:chExt cx="438150" cy="404813"/>
          </a:xfrm>
          <a:solidFill>
            <a:sysClr val="window" lastClr="FFFFFF"/>
          </a:solidFill>
        </p:grpSpPr>
        <p:sp>
          <p:nvSpPr>
            <p:cNvPr id="63"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64"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grpSp>
      <p:grpSp>
        <p:nvGrpSpPr>
          <p:cNvPr id="65" name="Group 268"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GrpSpPr/>
          <p:nvPr/>
        </p:nvGrpSpPr>
        <p:grpSpPr>
          <a:xfrm>
            <a:off x="2898233" y="2431110"/>
            <a:ext cx="237938" cy="377757"/>
            <a:chOff x="3824288" y="5486400"/>
            <a:chExt cx="307975" cy="488950"/>
          </a:xfrm>
          <a:solidFill>
            <a:sysClr val="window" lastClr="FFFFFF"/>
          </a:solidFill>
        </p:grpSpPr>
        <p:sp>
          <p:nvSpPr>
            <p:cNvPr id="66"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67"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68"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69"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70"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grpSp>
      <p:grpSp>
        <p:nvGrpSpPr>
          <p:cNvPr id="71" name="Group 231"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GrpSpPr/>
          <p:nvPr/>
        </p:nvGrpSpPr>
        <p:grpSpPr>
          <a:xfrm>
            <a:off x="1176895" y="2465440"/>
            <a:ext cx="279075" cy="312775"/>
            <a:chOff x="4608513" y="6291263"/>
            <a:chExt cx="420688" cy="471488"/>
          </a:xfrm>
          <a:solidFill>
            <a:sysClr val="window" lastClr="FFFFFF"/>
          </a:solidFill>
        </p:grpSpPr>
        <p:sp>
          <p:nvSpPr>
            <p:cNvPr id="72"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73"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sp>
          <p:nvSpPr>
            <p:cNvPr id="74"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prstClr val="black">
                    <a:lumMod val="50000"/>
                    <a:lumOff val="50000"/>
                  </a:prstClr>
                </a:solidFill>
                <a:effectLst/>
                <a:uLnTx/>
                <a:uFillTx/>
                <a:latin typeface="微软雅黑" panose="020B0503020204020204" charset="-122"/>
                <a:ea typeface="Microsoft YaHei UI" panose="020B0503020204020204" charset="-122"/>
              </a:endParaRPr>
            </a:p>
          </p:txBody>
        </p:sp>
      </p:grpSp>
      <p:sp>
        <p:nvSpPr>
          <p:cNvPr id="75" name="矩形 74" descr="e7d195523061f1c09e9d68d7cf438b91ef959ecb14fc25d26BBA7F7DBC18E55DFF4014AF651F0BF2569D4B6C1DA7F1A4683A481403BD872FC687266AD13265C1DE7C373772FD8728ABDD69ADD03BFF5BE2862BC891DBB79EDB62174EC9F581920216FC8B4345EBB4EA9F1242308CC3677FC5029B24230E75A727D9A5696271001ACA70CB0A1D709B8EBA397632C5657C"/>
          <p:cNvSpPr/>
          <p:nvPr/>
        </p:nvSpPr>
        <p:spPr>
          <a:xfrm>
            <a:off x="236765" y="3615790"/>
            <a:ext cx="1592036" cy="923330"/>
          </a:xfrm>
          <a:prstGeom prst="rect">
            <a:avLst/>
          </a:prstGeom>
        </p:spPr>
        <p:txBody>
          <a:bodyPr wrap="square">
            <a:spAutoFit/>
          </a:bodyPr>
          <a:lstStyle/>
          <a:p>
            <a:pPr algn="ctr">
              <a:lnSpc>
                <a:spcPct val="150000"/>
              </a:lnSpc>
              <a:buClr>
                <a:srgbClr val="E7E6E6">
                  <a:lumMod val="10000"/>
                </a:srgbClr>
              </a:buClr>
              <a:defRPr/>
            </a:pPr>
            <a:r>
              <a:rPr lang="en-US" altLang="zh-CN" sz="900">
                <a:solidFill>
                  <a:prstClr val="black">
                    <a:lumMod val="50000"/>
                    <a:lumOff val="50000"/>
                  </a:prstClr>
                </a:solidFill>
                <a:cs typeface="+mn-ea"/>
                <a:sym typeface="+mn-lt"/>
              </a:rPr>
              <a:t>Lorem ipsum dolor sit amet, consectetuer adipiscing elit. Aenean commodo ligula eget dolor. Aenean massa. </a:t>
            </a:r>
            <a:endParaRPr lang="en-US" altLang="zh-CN" sz="900">
              <a:solidFill>
                <a:prstClr val="black">
                  <a:lumMod val="50000"/>
                  <a:lumOff val="50000"/>
                </a:prst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教学过程</a:t>
            </a:r>
            <a:endPar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sp>
        <p:nvSpPr>
          <p:cNvPr id="2"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TEACHING PROCESS</a:t>
            </a:r>
            <a:endPar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 name="任意多边形: 形状 4"/>
          <p:cNvSpPr/>
          <p:nvPr/>
        </p:nvSpPr>
        <p:spPr>
          <a:xfrm>
            <a:off x="667038" y="2198450"/>
            <a:ext cx="1651752" cy="1362351"/>
          </a:xfrm>
          <a:custGeom>
            <a:avLst/>
            <a:gdLst>
              <a:gd name="connsiteX0" fmla="*/ 0 w 1263777"/>
              <a:gd name="connsiteY0" fmla="*/ 104235 h 1042352"/>
              <a:gd name="connsiteX1" fmla="*/ 104235 w 1263777"/>
              <a:gd name="connsiteY1" fmla="*/ 0 h 1042352"/>
              <a:gd name="connsiteX2" fmla="*/ 1159542 w 1263777"/>
              <a:gd name="connsiteY2" fmla="*/ 0 h 1042352"/>
              <a:gd name="connsiteX3" fmla="*/ 1263777 w 1263777"/>
              <a:gd name="connsiteY3" fmla="*/ 104235 h 1042352"/>
              <a:gd name="connsiteX4" fmla="*/ 1263777 w 1263777"/>
              <a:gd name="connsiteY4" fmla="*/ 938117 h 1042352"/>
              <a:gd name="connsiteX5" fmla="*/ 1159542 w 1263777"/>
              <a:gd name="connsiteY5" fmla="*/ 1042352 h 1042352"/>
              <a:gd name="connsiteX6" fmla="*/ 104235 w 1263777"/>
              <a:gd name="connsiteY6" fmla="*/ 1042352 h 1042352"/>
              <a:gd name="connsiteX7" fmla="*/ 0 w 1263777"/>
              <a:gd name="connsiteY7" fmla="*/ 938117 h 1042352"/>
              <a:gd name="connsiteX8" fmla="*/ 0 w 1263777"/>
              <a:gd name="connsiteY8" fmla="*/ 104235 h 104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7" h="1042352">
                <a:moveTo>
                  <a:pt x="0" y="104235"/>
                </a:moveTo>
                <a:cubicBezTo>
                  <a:pt x="0" y="46668"/>
                  <a:pt x="46668" y="0"/>
                  <a:pt x="104235" y="0"/>
                </a:cubicBezTo>
                <a:lnTo>
                  <a:pt x="1159542" y="0"/>
                </a:lnTo>
                <a:cubicBezTo>
                  <a:pt x="1217109" y="0"/>
                  <a:pt x="1263777" y="46668"/>
                  <a:pt x="1263777" y="104235"/>
                </a:cubicBezTo>
                <a:lnTo>
                  <a:pt x="1263777" y="938117"/>
                </a:lnTo>
                <a:cubicBezTo>
                  <a:pt x="1263777" y="995684"/>
                  <a:pt x="1217109" y="1042352"/>
                  <a:pt x="1159542" y="1042352"/>
                </a:cubicBezTo>
                <a:lnTo>
                  <a:pt x="104235" y="1042352"/>
                </a:lnTo>
                <a:cubicBezTo>
                  <a:pt x="46668" y="1042352"/>
                  <a:pt x="0" y="995684"/>
                  <a:pt x="0" y="938117"/>
                </a:cubicBezTo>
                <a:lnTo>
                  <a:pt x="0" y="104235"/>
                </a:lnTo>
                <a:close/>
              </a:path>
            </a:pathLst>
          </a:custGeom>
          <a:ln>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4467" tIns="54467" rIns="54467" bIns="277828" numCol="1" spcCol="1270" anchor="t" anchorCtr="0">
            <a:noAutofit/>
          </a:bodyPr>
          <a:lstStyle/>
          <a:p>
            <a:pPr marL="171450" lvl="1" indent="-171450" algn="l" defTabSz="711200">
              <a:lnSpc>
                <a:spcPct val="90000"/>
              </a:lnSpc>
              <a:spcBef>
                <a:spcPct val="0"/>
              </a:spcBef>
              <a:spcAft>
                <a:spcPct val="15000"/>
              </a:spcAft>
              <a:buChar char="•"/>
            </a:pPr>
            <a:endParaRPr lang="zh-CN" altLang="en-US" sz="1600" kern="1200"/>
          </a:p>
          <a:p>
            <a:pPr marL="171450" lvl="1" indent="-171450" algn="l" defTabSz="711200">
              <a:lnSpc>
                <a:spcPct val="90000"/>
              </a:lnSpc>
              <a:spcBef>
                <a:spcPct val="0"/>
              </a:spcBef>
              <a:spcAft>
                <a:spcPct val="15000"/>
              </a:spcAft>
              <a:buChar char="•"/>
            </a:pPr>
            <a:endParaRPr lang="zh-CN" altLang="en-US" sz="1600" kern="1200"/>
          </a:p>
        </p:txBody>
      </p:sp>
      <p:sp>
        <p:nvSpPr>
          <p:cNvPr id="6" name="形状 5"/>
          <p:cNvSpPr/>
          <p:nvPr/>
        </p:nvSpPr>
        <p:spPr>
          <a:xfrm>
            <a:off x="1614971" y="2593638"/>
            <a:ext cx="1717105" cy="1717105"/>
          </a:xfrm>
          <a:prstGeom prst="leftCircularArrow">
            <a:avLst>
              <a:gd name="adj1" fmla="val 2550"/>
              <a:gd name="adj2" fmla="val 309429"/>
              <a:gd name="adj3" fmla="val 2084940"/>
              <a:gd name="adj4" fmla="val 9024489"/>
              <a:gd name="adj5" fmla="val 2975"/>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任意多边形: 形状 6"/>
          <p:cNvSpPr/>
          <p:nvPr/>
        </p:nvSpPr>
        <p:spPr>
          <a:xfrm>
            <a:off x="1034095" y="3268869"/>
            <a:ext cx="1468225" cy="583864"/>
          </a:xfrm>
          <a:custGeom>
            <a:avLst/>
            <a:gdLst>
              <a:gd name="connsiteX0" fmla="*/ 0 w 1123358"/>
              <a:gd name="connsiteY0" fmla="*/ 44672 h 446722"/>
              <a:gd name="connsiteX1" fmla="*/ 44672 w 1123358"/>
              <a:gd name="connsiteY1" fmla="*/ 0 h 446722"/>
              <a:gd name="connsiteX2" fmla="*/ 1078686 w 1123358"/>
              <a:gd name="connsiteY2" fmla="*/ 0 h 446722"/>
              <a:gd name="connsiteX3" fmla="*/ 1123358 w 1123358"/>
              <a:gd name="connsiteY3" fmla="*/ 44672 h 446722"/>
              <a:gd name="connsiteX4" fmla="*/ 1123358 w 1123358"/>
              <a:gd name="connsiteY4" fmla="*/ 402050 h 446722"/>
              <a:gd name="connsiteX5" fmla="*/ 1078686 w 1123358"/>
              <a:gd name="connsiteY5" fmla="*/ 446722 h 446722"/>
              <a:gd name="connsiteX6" fmla="*/ 44672 w 1123358"/>
              <a:gd name="connsiteY6" fmla="*/ 446722 h 446722"/>
              <a:gd name="connsiteX7" fmla="*/ 0 w 1123358"/>
              <a:gd name="connsiteY7" fmla="*/ 402050 h 446722"/>
              <a:gd name="connsiteX8" fmla="*/ 0 w 1123358"/>
              <a:gd name="connsiteY8" fmla="*/ 44672 h 44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358" h="446722">
                <a:moveTo>
                  <a:pt x="0" y="44672"/>
                </a:moveTo>
                <a:cubicBezTo>
                  <a:pt x="0" y="20000"/>
                  <a:pt x="20000" y="0"/>
                  <a:pt x="44672" y="0"/>
                </a:cubicBezTo>
                <a:lnTo>
                  <a:pt x="1078686" y="0"/>
                </a:lnTo>
                <a:cubicBezTo>
                  <a:pt x="1103358" y="0"/>
                  <a:pt x="1123358" y="20000"/>
                  <a:pt x="1123358" y="44672"/>
                </a:cubicBezTo>
                <a:lnTo>
                  <a:pt x="1123358" y="402050"/>
                </a:lnTo>
                <a:cubicBezTo>
                  <a:pt x="1123358" y="426722"/>
                  <a:pt x="1103358" y="446722"/>
                  <a:pt x="1078686" y="446722"/>
                </a:cubicBezTo>
                <a:lnTo>
                  <a:pt x="44672" y="446722"/>
                </a:lnTo>
                <a:cubicBezTo>
                  <a:pt x="20000" y="446722"/>
                  <a:pt x="0" y="426722"/>
                  <a:pt x="0" y="402050"/>
                </a:cubicBezTo>
                <a:lnTo>
                  <a:pt x="0" y="44672"/>
                </a:lnTo>
                <a:close/>
              </a:path>
            </a:pathLst>
          </a:custGeom>
          <a:solidFill>
            <a:srgbClr val="017B9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279" tIns="37214" rIns="49279" bIns="37214" numCol="1" spcCol="1270" anchor="ctr" anchorCtr="0">
            <a:noAutofit/>
          </a:bodyPr>
          <a:lstStyle/>
          <a:p>
            <a:pPr marL="0" lvl="0" indent="0" algn="ctr" defTabSz="844550">
              <a:lnSpc>
                <a:spcPct val="90000"/>
              </a:lnSpc>
              <a:spcBef>
                <a:spcPct val="0"/>
              </a:spcBef>
              <a:spcAft>
                <a:spcPct val="35000"/>
              </a:spcAft>
              <a:buNone/>
            </a:pPr>
            <a:endParaRPr lang="zh-CN" altLang="en-US" sz="1900" kern="1200"/>
          </a:p>
        </p:txBody>
      </p:sp>
      <p:sp>
        <p:nvSpPr>
          <p:cNvPr id="8" name="矩形: 圆角 7"/>
          <p:cNvSpPr/>
          <p:nvPr/>
        </p:nvSpPr>
        <p:spPr>
          <a:xfrm>
            <a:off x="2710844" y="2198450"/>
            <a:ext cx="1651752" cy="1362351"/>
          </a:xfrm>
          <a:prstGeom prst="roundRect">
            <a:avLst>
              <a:gd name="adj" fmla="val 10000"/>
            </a:avLst>
          </a:prstGeom>
          <a:ln>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 name="箭头: 环形 8"/>
          <p:cNvSpPr/>
          <p:nvPr/>
        </p:nvSpPr>
        <p:spPr>
          <a:xfrm>
            <a:off x="3645012" y="1395091"/>
            <a:ext cx="1928162" cy="1928162"/>
          </a:xfrm>
          <a:prstGeom prst="circularArrow">
            <a:avLst>
              <a:gd name="adj1" fmla="val 2271"/>
              <a:gd name="adj2" fmla="val 273786"/>
              <a:gd name="adj3" fmla="val 19550703"/>
              <a:gd name="adj4" fmla="val 12575511"/>
              <a:gd name="adj5" fmla="val 265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0" name="任意多边形: 形状 9"/>
          <p:cNvSpPr/>
          <p:nvPr/>
        </p:nvSpPr>
        <p:spPr>
          <a:xfrm>
            <a:off x="3077899" y="1906517"/>
            <a:ext cx="1468225" cy="583864"/>
          </a:xfrm>
          <a:custGeom>
            <a:avLst/>
            <a:gdLst>
              <a:gd name="connsiteX0" fmla="*/ 0 w 1123358"/>
              <a:gd name="connsiteY0" fmla="*/ 44672 h 446722"/>
              <a:gd name="connsiteX1" fmla="*/ 44672 w 1123358"/>
              <a:gd name="connsiteY1" fmla="*/ 0 h 446722"/>
              <a:gd name="connsiteX2" fmla="*/ 1078686 w 1123358"/>
              <a:gd name="connsiteY2" fmla="*/ 0 h 446722"/>
              <a:gd name="connsiteX3" fmla="*/ 1123358 w 1123358"/>
              <a:gd name="connsiteY3" fmla="*/ 44672 h 446722"/>
              <a:gd name="connsiteX4" fmla="*/ 1123358 w 1123358"/>
              <a:gd name="connsiteY4" fmla="*/ 402050 h 446722"/>
              <a:gd name="connsiteX5" fmla="*/ 1078686 w 1123358"/>
              <a:gd name="connsiteY5" fmla="*/ 446722 h 446722"/>
              <a:gd name="connsiteX6" fmla="*/ 44672 w 1123358"/>
              <a:gd name="connsiteY6" fmla="*/ 446722 h 446722"/>
              <a:gd name="connsiteX7" fmla="*/ 0 w 1123358"/>
              <a:gd name="connsiteY7" fmla="*/ 402050 h 446722"/>
              <a:gd name="connsiteX8" fmla="*/ 0 w 1123358"/>
              <a:gd name="connsiteY8" fmla="*/ 44672 h 44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358" h="446722">
                <a:moveTo>
                  <a:pt x="0" y="44672"/>
                </a:moveTo>
                <a:cubicBezTo>
                  <a:pt x="0" y="20000"/>
                  <a:pt x="20000" y="0"/>
                  <a:pt x="44672" y="0"/>
                </a:cubicBezTo>
                <a:lnTo>
                  <a:pt x="1078686" y="0"/>
                </a:lnTo>
                <a:cubicBezTo>
                  <a:pt x="1103358" y="0"/>
                  <a:pt x="1123358" y="20000"/>
                  <a:pt x="1123358" y="44672"/>
                </a:cubicBezTo>
                <a:lnTo>
                  <a:pt x="1123358" y="402050"/>
                </a:lnTo>
                <a:cubicBezTo>
                  <a:pt x="1123358" y="426722"/>
                  <a:pt x="1103358" y="446722"/>
                  <a:pt x="1078686" y="446722"/>
                </a:cubicBezTo>
                <a:lnTo>
                  <a:pt x="44672" y="446722"/>
                </a:lnTo>
                <a:cubicBezTo>
                  <a:pt x="20000" y="446722"/>
                  <a:pt x="0" y="426722"/>
                  <a:pt x="0" y="402050"/>
                </a:cubicBezTo>
                <a:lnTo>
                  <a:pt x="0" y="44672"/>
                </a:lnTo>
                <a:close/>
              </a:path>
            </a:pathLst>
          </a:custGeom>
          <a:solidFill>
            <a:srgbClr val="B78C7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0709" tIns="44834" rIns="60709" bIns="44834" numCol="1" spcCol="1270" anchor="ctr" anchorCtr="0">
            <a:noAutofit/>
          </a:bodyPr>
          <a:lstStyle/>
          <a:p>
            <a:pPr marL="0" lvl="0" indent="0" algn="ctr" defTabSz="1111250">
              <a:lnSpc>
                <a:spcPct val="90000"/>
              </a:lnSpc>
              <a:spcBef>
                <a:spcPct val="0"/>
              </a:spcBef>
              <a:spcAft>
                <a:spcPct val="35000"/>
              </a:spcAft>
              <a:buNone/>
            </a:pPr>
            <a:endParaRPr lang="zh-CN" altLang="en-US" sz="2500" kern="1200"/>
          </a:p>
        </p:txBody>
      </p:sp>
      <p:sp>
        <p:nvSpPr>
          <p:cNvPr id="11" name="任意多边形: 形状 10"/>
          <p:cNvSpPr/>
          <p:nvPr/>
        </p:nvSpPr>
        <p:spPr>
          <a:xfrm>
            <a:off x="4754648" y="2198450"/>
            <a:ext cx="1651752" cy="1362351"/>
          </a:xfrm>
          <a:custGeom>
            <a:avLst/>
            <a:gdLst>
              <a:gd name="connsiteX0" fmla="*/ 0 w 1263777"/>
              <a:gd name="connsiteY0" fmla="*/ 104235 h 1042352"/>
              <a:gd name="connsiteX1" fmla="*/ 104235 w 1263777"/>
              <a:gd name="connsiteY1" fmla="*/ 0 h 1042352"/>
              <a:gd name="connsiteX2" fmla="*/ 1159542 w 1263777"/>
              <a:gd name="connsiteY2" fmla="*/ 0 h 1042352"/>
              <a:gd name="connsiteX3" fmla="*/ 1263777 w 1263777"/>
              <a:gd name="connsiteY3" fmla="*/ 104235 h 1042352"/>
              <a:gd name="connsiteX4" fmla="*/ 1263777 w 1263777"/>
              <a:gd name="connsiteY4" fmla="*/ 938117 h 1042352"/>
              <a:gd name="connsiteX5" fmla="*/ 1159542 w 1263777"/>
              <a:gd name="connsiteY5" fmla="*/ 1042352 h 1042352"/>
              <a:gd name="connsiteX6" fmla="*/ 104235 w 1263777"/>
              <a:gd name="connsiteY6" fmla="*/ 1042352 h 1042352"/>
              <a:gd name="connsiteX7" fmla="*/ 0 w 1263777"/>
              <a:gd name="connsiteY7" fmla="*/ 938117 h 1042352"/>
              <a:gd name="connsiteX8" fmla="*/ 0 w 1263777"/>
              <a:gd name="connsiteY8" fmla="*/ 104235 h 104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7" h="1042352">
                <a:moveTo>
                  <a:pt x="0" y="104235"/>
                </a:moveTo>
                <a:cubicBezTo>
                  <a:pt x="0" y="46668"/>
                  <a:pt x="46668" y="0"/>
                  <a:pt x="104235" y="0"/>
                </a:cubicBezTo>
                <a:lnTo>
                  <a:pt x="1159542" y="0"/>
                </a:lnTo>
                <a:cubicBezTo>
                  <a:pt x="1217109" y="0"/>
                  <a:pt x="1263777" y="46668"/>
                  <a:pt x="1263777" y="104235"/>
                </a:cubicBezTo>
                <a:lnTo>
                  <a:pt x="1263777" y="938117"/>
                </a:lnTo>
                <a:cubicBezTo>
                  <a:pt x="1263777" y="995684"/>
                  <a:pt x="1217109" y="1042352"/>
                  <a:pt x="1159542" y="1042352"/>
                </a:cubicBezTo>
                <a:lnTo>
                  <a:pt x="104235" y="1042352"/>
                </a:lnTo>
                <a:cubicBezTo>
                  <a:pt x="46668" y="1042352"/>
                  <a:pt x="0" y="995684"/>
                  <a:pt x="0" y="938117"/>
                </a:cubicBezTo>
                <a:lnTo>
                  <a:pt x="0" y="104235"/>
                </a:lnTo>
                <a:close/>
              </a:path>
            </a:pathLst>
          </a:custGeom>
          <a:ln>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4467" tIns="54467" rIns="54467" bIns="277828" numCol="1" spcCol="1270" anchor="t" anchorCtr="0">
            <a:noAutofit/>
          </a:bodyPr>
          <a:lstStyle/>
          <a:p>
            <a:pPr marL="171450" lvl="1" indent="-171450" algn="l" defTabSz="711200">
              <a:lnSpc>
                <a:spcPct val="90000"/>
              </a:lnSpc>
              <a:spcBef>
                <a:spcPct val="0"/>
              </a:spcBef>
              <a:spcAft>
                <a:spcPct val="15000"/>
              </a:spcAft>
              <a:buChar char="•"/>
            </a:pPr>
            <a:endParaRPr lang="zh-CN" altLang="en-US" sz="1600" kern="1200"/>
          </a:p>
          <a:p>
            <a:pPr marL="171450" lvl="1" indent="-171450" algn="l" defTabSz="711200">
              <a:lnSpc>
                <a:spcPct val="90000"/>
              </a:lnSpc>
              <a:spcBef>
                <a:spcPct val="0"/>
              </a:spcBef>
              <a:spcAft>
                <a:spcPct val="15000"/>
              </a:spcAft>
              <a:buChar char="•"/>
            </a:pPr>
            <a:endParaRPr lang="zh-CN" altLang="en-US" sz="1600" kern="1200"/>
          </a:p>
        </p:txBody>
      </p:sp>
      <p:sp>
        <p:nvSpPr>
          <p:cNvPr id="12" name="形状 11"/>
          <p:cNvSpPr/>
          <p:nvPr/>
        </p:nvSpPr>
        <p:spPr>
          <a:xfrm>
            <a:off x="5702581" y="2593638"/>
            <a:ext cx="1717105" cy="1717105"/>
          </a:xfrm>
          <a:prstGeom prst="leftCircularArrow">
            <a:avLst>
              <a:gd name="adj1" fmla="val 2550"/>
              <a:gd name="adj2" fmla="val 309429"/>
              <a:gd name="adj3" fmla="val 2084940"/>
              <a:gd name="adj4" fmla="val 9024489"/>
              <a:gd name="adj5" fmla="val 2975"/>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3" name="任意多边形: 形状 12"/>
          <p:cNvSpPr/>
          <p:nvPr/>
        </p:nvSpPr>
        <p:spPr>
          <a:xfrm>
            <a:off x="5121705" y="3268869"/>
            <a:ext cx="1468225" cy="583864"/>
          </a:xfrm>
          <a:custGeom>
            <a:avLst/>
            <a:gdLst>
              <a:gd name="connsiteX0" fmla="*/ 0 w 1123358"/>
              <a:gd name="connsiteY0" fmla="*/ 44672 h 446722"/>
              <a:gd name="connsiteX1" fmla="*/ 44672 w 1123358"/>
              <a:gd name="connsiteY1" fmla="*/ 0 h 446722"/>
              <a:gd name="connsiteX2" fmla="*/ 1078686 w 1123358"/>
              <a:gd name="connsiteY2" fmla="*/ 0 h 446722"/>
              <a:gd name="connsiteX3" fmla="*/ 1123358 w 1123358"/>
              <a:gd name="connsiteY3" fmla="*/ 44672 h 446722"/>
              <a:gd name="connsiteX4" fmla="*/ 1123358 w 1123358"/>
              <a:gd name="connsiteY4" fmla="*/ 402050 h 446722"/>
              <a:gd name="connsiteX5" fmla="*/ 1078686 w 1123358"/>
              <a:gd name="connsiteY5" fmla="*/ 446722 h 446722"/>
              <a:gd name="connsiteX6" fmla="*/ 44672 w 1123358"/>
              <a:gd name="connsiteY6" fmla="*/ 446722 h 446722"/>
              <a:gd name="connsiteX7" fmla="*/ 0 w 1123358"/>
              <a:gd name="connsiteY7" fmla="*/ 402050 h 446722"/>
              <a:gd name="connsiteX8" fmla="*/ 0 w 1123358"/>
              <a:gd name="connsiteY8" fmla="*/ 44672 h 44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358" h="446722">
                <a:moveTo>
                  <a:pt x="0" y="44672"/>
                </a:moveTo>
                <a:cubicBezTo>
                  <a:pt x="0" y="20000"/>
                  <a:pt x="20000" y="0"/>
                  <a:pt x="44672" y="0"/>
                </a:cubicBezTo>
                <a:lnTo>
                  <a:pt x="1078686" y="0"/>
                </a:lnTo>
                <a:cubicBezTo>
                  <a:pt x="1103358" y="0"/>
                  <a:pt x="1123358" y="20000"/>
                  <a:pt x="1123358" y="44672"/>
                </a:cubicBezTo>
                <a:lnTo>
                  <a:pt x="1123358" y="402050"/>
                </a:lnTo>
                <a:cubicBezTo>
                  <a:pt x="1123358" y="426722"/>
                  <a:pt x="1103358" y="446722"/>
                  <a:pt x="1078686" y="446722"/>
                </a:cubicBezTo>
                <a:lnTo>
                  <a:pt x="44672" y="446722"/>
                </a:lnTo>
                <a:cubicBezTo>
                  <a:pt x="20000" y="446722"/>
                  <a:pt x="0" y="426722"/>
                  <a:pt x="0" y="402050"/>
                </a:cubicBezTo>
                <a:lnTo>
                  <a:pt x="0" y="44672"/>
                </a:lnTo>
                <a:close/>
              </a:path>
            </a:pathLst>
          </a:custGeom>
          <a:solidFill>
            <a:srgbClr val="017B9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279" tIns="37214" rIns="49279" bIns="37214" numCol="1" spcCol="1270" anchor="ctr" anchorCtr="0">
            <a:noAutofit/>
          </a:bodyPr>
          <a:lstStyle/>
          <a:p>
            <a:pPr marL="0" lvl="0" indent="0" algn="ctr" defTabSz="844550">
              <a:lnSpc>
                <a:spcPct val="90000"/>
              </a:lnSpc>
              <a:spcBef>
                <a:spcPct val="0"/>
              </a:spcBef>
              <a:spcAft>
                <a:spcPct val="35000"/>
              </a:spcAft>
              <a:buNone/>
            </a:pPr>
            <a:endParaRPr lang="zh-CN" altLang="en-US" sz="1900" kern="1200"/>
          </a:p>
        </p:txBody>
      </p:sp>
      <p:sp>
        <p:nvSpPr>
          <p:cNvPr id="14" name="任意多边形: 形状 13"/>
          <p:cNvSpPr/>
          <p:nvPr/>
        </p:nvSpPr>
        <p:spPr>
          <a:xfrm>
            <a:off x="6798453" y="2198450"/>
            <a:ext cx="1651752" cy="1362351"/>
          </a:xfrm>
          <a:custGeom>
            <a:avLst/>
            <a:gdLst>
              <a:gd name="connsiteX0" fmla="*/ 0 w 1263777"/>
              <a:gd name="connsiteY0" fmla="*/ 104235 h 1042352"/>
              <a:gd name="connsiteX1" fmla="*/ 104235 w 1263777"/>
              <a:gd name="connsiteY1" fmla="*/ 0 h 1042352"/>
              <a:gd name="connsiteX2" fmla="*/ 1159542 w 1263777"/>
              <a:gd name="connsiteY2" fmla="*/ 0 h 1042352"/>
              <a:gd name="connsiteX3" fmla="*/ 1263777 w 1263777"/>
              <a:gd name="connsiteY3" fmla="*/ 104235 h 1042352"/>
              <a:gd name="connsiteX4" fmla="*/ 1263777 w 1263777"/>
              <a:gd name="connsiteY4" fmla="*/ 938117 h 1042352"/>
              <a:gd name="connsiteX5" fmla="*/ 1159542 w 1263777"/>
              <a:gd name="connsiteY5" fmla="*/ 1042352 h 1042352"/>
              <a:gd name="connsiteX6" fmla="*/ 104235 w 1263777"/>
              <a:gd name="connsiteY6" fmla="*/ 1042352 h 1042352"/>
              <a:gd name="connsiteX7" fmla="*/ 0 w 1263777"/>
              <a:gd name="connsiteY7" fmla="*/ 938117 h 1042352"/>
              <a:gd name="connsiteX8" fmla="*/ 0 w 1263777"/>
              <a:gd name="connsiteY8" fmla="*/ 104235 h 104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7" h="1042352">
                <a:moveTo>
                  <a:pt x="0" y="104235"/>
                </a:moveTo>
                <a:cubicBezTo>
                  <a:pt x="0" y="46668"/>
                  <a:pt x="46668" y="0"/>
                  <a:pt x="104235" y="0"/>
                </a:cubicBezTo>
                <a:lnTo>
                  <a:pt x="1159542" y="0"/>
                </a:lnTo>
                <a:cubicBezTo>
                  <a:pt x="1217109" y="0"/>
                  <a:pt x="1263777" y="46668"/>
                  <a:pt x="1263777" y="104235"/>
                </a:cubicBezTo>
                <a:lnTo>
                  <a:pt x="1263777" y="938117"/>
                </a:lnTo>
                <a:cubicBezTo>
                  <a:pt x="1263777" y="995684"/>
                  <a:pt x="1217109" y="1042352"/>
                  <a:pt x="1159542" y="1042352"/>
                </a:cubicBezTo>
                <a:lnTo>
                  <a:pt x="104235" y="1042352"/>
                </a:lnTo>
                <a:cubicBezTo>
                  <a:pt x="46668" y="1042352"/>
                  <a:pt x="0" y="995684"/>
                  <a:pt x="0" y="938117"/>
                </a:cubicBezTo>
                <a:lnTo>
                  <a:pt x="0" y="104235"/>
                </a:lnTo>
                <a:close/>
              </a:path>
            </a:pathLst>
          </a:custGeom>
          <a:ln>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4467" tIns="277829" rIns="54467" bIns="54466" numCol="1" spcCol="1270" anchor="t" anchorCtr="0">
            <a:noAutofit/>
          </a:bodyPr>
          <a:lstStyle/>
          <a:p>
            <a:pPr marL="171450" lvl="1" indent="-171450" algn="l" defTabSz="711200">
              <a:lnSpc>
                <a:spcPct val="90000"/>
              </a:lnSpc>
              <a:spcBef>
                <a:spcPct val="0"/>
              </a:spcBef>
              <a:spcAft>
                <a:spcPct val="15000"/>
              </a:spcAft>
              <a:buChar char="•"/>
            </a:pPr>
            <a:endParaRPr lang="zh-CN" altLang="en-US" sz="1600" kern="1200"/>
          </a:p>
          <a:p>
            <a:pPr marL="171450" lvl="1" indent="-171450" algn="l" defTabSz="711200">
              <a:lnSpc>
                <a:spcPct val="90000"/>
              </a:lnSpc>
              <a:spcBef>
                <a:spcPct val="0"/>
              </a:spcBef>
              <a:spcAft>
                <a:spcPct val="15000"/>
              </a:spcAft>
              <a:buChar char="•"/>
            </a:pPr>
            <a:endParaRPr lang="zh-CN" altLang="en-US" sz="1600" kern="1200"/>
          </a:p>
        </p:txBody>
      </p:sp>
      <p:sp>
        <p:nvSpPr>
          <p:cNvPr id="15" name="任意多边形: 形状 14"/>
          <p:cNvSpPr/>
          <p:nvPr/>
        </p:nvSpPr>
        <p:spPr>
          <a:xfrm>
            <a:off x="7165509" y="1906517"/>
            <a:ext cx="1468225" cy="583864"/>
          </a:xfrm>
          <a:custGeom>
            <a:avLst/>
            <a:gdLst>
              <a:gd name="connsiteX0" fmla="*/ 0 w 1123358"/>
              <a:gd name="connsiteY0" fmla="*/ 44672 h 446722"/>
              <a:gd name="connsiteX1" fmla="*/ 44672 w 1123358"/>
              <a:gd name="connsiteY1" fmla="*/ 0 h 446722"/>
              <a:gd name="connsiteX2" fmla="*/ 1078686 w 1123358"/>
              <a:gd name="connsiteY2" fmla="*/ 0 h 446722"/>
              <a:gd name="connsiteX3" fmla="*/ 1123358 w 1123358"/>
              <a:gd name="connsiteY3" fmla="*/ 44672 h 446722"/>
              <a:gd name="connsiteX4" fmla="*/ 1123358 w 1123358"/>
              <a:gd name="connsiteY4" fmla="*/ 402050 h 446722"/>
              <a:gd name="connsiteX5" fmla="*/ 1078686 w 1123358"/>
              <a:gd name="connsiteY5" fmla="*/ 446722 h 446722"/>
              <a:gd name="connsiteX6" fmla="*/ 44672 w 1123358"/>
              <a:gd name="connsiteY6" fmla="*/ 446722 h 446722"/>
              <a:gd name="connsiteX7" fmla="*/ 0 w 1123358"/>
              <a:gd name="connsiteY7" fmla="*/ 402050 h 446722"/>
              <a:gd name="connsiteX8" fmla="*/ 0 w 1123358"/>
              <a:gd name="connsiteY8" fmla="*/ 44672 h 44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358" h="446722">
                <a:moveTo>
                  <a:pt x="0" y="44672"/>
                </a:moveTo>
                <a:cubicBezTo>
                  <a:pt x="0" y="20000"/>
                  <a:pt x="20000" y="0"/>
                  <a:pt x="44672" y="0"/>
                </a:cubicBezTo>
                <a:lnTo>
                  <a:pt x="1078686" y="0"/>
                </a:lnTo>
                <a:cubicBezTo>
                  <a:pt x="1103358" y="0"/>
                  <a:pt x="1123358" y="20000"/>
                  <a:pt x="1123358" y="44672"/>
                </a:cubicBezTo>
                <a:lnTo>
                  <a:pt x="1123358" y="402050"/>
                </a:lnTo>
                <a:cubicBezTo>
                  <a:pt x="1123358" y="426722"/>
                  <a:pt x="1103358" y="446722"/>
                  <a:pt x="1078686" y="446722"/>
                </a:cubicBezTo>
                <a:lnTo>
                  <a:pt x="44672" y="446722"/>
                </a:lnTo>
                <a:cubicBezTo>
                  <a:pt x="20000" y="446722"/>
                  <a:pt x="0" y="426722"/>
                  <a:pt x="0" y="402050"/>
                </a:cubicBezTo>
                <a:lnTo>
                  <a:pt x="0" y="44672"/>
                </a:lnTo>
                <a:close/>
              </a:path>
            </a:pathLst>
          </a:custGeom>
          <a:solidFill>
            <a:srgbClr val="B78C7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279" tIns="37214" rIns="49279" bIns="37214" numCol="1" spcCol="1270" anchor="ctr" anchorCtr="0">
            <a:noAutofit/>
          </a:bodyPr>
          <a:lstStyle/>
          <a:p>
            <a:pPr marL="0" lvl="0" indent="0" algn="ctr" defTabSz="844550">
              <a:lnSpc>
                <a:spcPct val="90000"/>
              </a:lnSpc>
              <a:spcBef>
                <a:spcPct val="0"/>
              </a:spcBef>
              <a:spcAft>
                <a:spcPct val="35000"/>
              </a:spcAft>
              <a:buNone/>
            </a:pPr>
            <a:endParaRPr lang="zh-CN" altLang="en-US" sz="1900" kern="1200"/>
          </a:p>
        </p:txBody>
      </p:sp>
      <p:sp>
        <p:nvSpPr>
          <p:cNvPr id="16" name="矩形 15"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57006" y="2243751"/>
            <a:ext cx="1751458"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78" name="矩形 7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2681749" y="2488679"/>
            <a:ext cx="1751458"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79" name="矩形 7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714656" y="2243751"/>
            <a:ext cx="1751458"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80" name="矩形 79"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763892" y="2488679"/>
            <a:ext cx="1751458"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81" name="文本框 80"/>
          <p:cNvSpPr txBox="1"/>
          <p:nvPr/>
        </p:nvSpPr>
        <p:spPr>
          <a:xfrm>
            <a:off x="1249135" y="3400425"/>
            <a:ext cx="1028700" cy="338554"/>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教学过程</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82" name="文本框 81"/>
          <p:cNvSpPr txBox="1"/>
          <p:nvPr/>
        </p:nvSpPr>
        <p:spPr>
          <a:xfrm>
            <a:off x="3290207" y="2012496"/>
            <a:ext cx="1028700" cy="338554"/>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教学过程</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84" name="文本框 83"/>
          <p:cNvSpPr txBox="1"/>
          <p:nvPr/>
        </p:nvSpPr>
        <p:spPr>
          <a:xfrm>
            <a:off x="5339443" y="3400425"/>
            <a:ext cx="1028700" cy="338554"/>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教学过程</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85" name="文本框 84"/>
          <p:cNvSpPr txBox="1"/>
          <p:nvPr/>
        </p:nvSpPr>
        <p:spPr>
          <a:xfrm>
            <a:off x="7429500" y="2012496"/>
            <a:ext cx="1028700" cy="338554"/>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教学过程</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194668" y="2978821"/>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10" name="文本框 9"/>
          <p:cNvSpPr txBox="1"/>
          <p:nvPr/>
        </p:nvSpPr>
        <p:spPr>
          <a:xfrm>
            <a:off x="4023864" y="3643566"/>
            <a:ext cx="1096271" cy="253916"/>
          </a:xfrm>
          <a:prstGeom prst="rect">
            <a:avLst/>
          </a:prstGeom>
          <a:solidFill>
            <a:srgbClr val="017B90"/>
          </a:solidFill>
          <a:ln>
            <a:noFill/>
          </a:ln>
        </p:spPr>
        <p:txBody>
          <a:bodyPr wrap="square" rtlCol="0">
            <a:spAutoFit/>
          </a:bodyPr>
          <a:lstStyle>
            <a:defPPr>
              <a:defRPr lang="en-US"/>
            </a:defPPr>
            <a:lvl1pPr algn="dist">
              <a:defRPr sz="1050">
                <a:solidFill>
                  <a:srgbClr val="3B7C81"/>
                </a:solidFill>
                <a:latin typeface="+mn-ea"/>
              </a:defRPr>
            </a:lvl1p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第四单元</a:t>
            </a:r>
            <a:endParaRPr kumimoji="0" lang="zh-CN" altLang="en-US"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28" name="文本框 27"/>
          <p:cNvSpPr txBox="1"/>
          <p:nvPr/>
        </p:nvSpPr>
        <p:spPr>
          <a:xfrm>
            <a:off x="3228391" y="2241270"/>
            <a:ext cx="2687216"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教学反思</a:t>
            </a:r>
            <a:endParaRPr kumimoji="0" lang="zh-CN" altLang="en-US" sz="4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4" name="矩形 3"/>
          <p:cNvSpPr/>
          <p:nvPr/>
        </p:nvSpPr>
        <p:spPr>
          <a:xfrm>
            <a:off x="2598397" y="4550051"/>
            <a:ext cx="3993065" cy="230832"/>
          </a:xfrm>
          <a:prstGeom prst="rect">
            <a:avLst/>
          </a:prstGeom>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a:ln>
                  <a:noFill/>
                </a:ln>
                <a:solidFill>
                  <a:srgbClr val="85A695"/>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JAPANESE FRESH STYLE</a:t>
            </a:r>
            <a:endParaRPr kumimoji="0" lang="zh-CN" altLang="en-US" sz="900" b="0" i="0" u="none" strike="noStrike" kern="1200" cap="none" spc="0" normalizeH="0" baseline="0" noProof="0">
              <a:ln>
                <a:noFill/>
              </a:ln>
              <a:solidFill>
                <a:srgbClr val="85A695"/>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nvGrpSpPr>
          <p:cNvPr id="9" name="组合 8"/>
          <p:cNvGrpSpPr/>
          <p:nvPr/>
        </p:nvGrpSpPr>
        <p:grpSpPr>
          <a:xfrm>
            <a:off x="3779281" y="1098887"/>
            <a:ext cx="1780935" cy="1200329"/>
            <a:chOff x="2223197" y="1732318"/>
            <a:chExt cx="728761" cy="491176"/>
          </a:xfrm>
        </p:grpSpPr>
        <p:sp>
          <p:nvSpPr>
            <p:cNvPr id="11" name="椭圆 10"/>
            <p:cNvSpPr/>
            <p:nvPr/>
          </p:nvSpPr>
          <p:spPr>
            <a:xfrm>
              <a:off x="2607547" y="1838848"/>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4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
          <p:nvSpPr>
            <p:cNvPr id="12" name="矩形 11"/>
            <p:cNvSpPr/>
            <p:nvPr/>
          </p:nvSpPr>
          <p:spPr>
            <a:xfrm>
              <a:off x="2329145" y="1732318"/>
              <a:ext cx="442344" cy="491176"/>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lang="zh-CN" altLang="en-US" sz="7200">
                  <a:solidFill>
                    <a:srgbClr val="1E7E90"/>
                  </a:solidFill>
                  <a:latin typeface="汉仪大宋简"/>
                  <a:ea typeface="汉仪大宋简"/>
                  <a:sym typeface="+mn-lt"/>
                </a:rPr>
                <a:t>肆</a:t>
              </a:r>
              <a:endParaRPr kumimoji="0" lang="zh-CN" altLang="en-US" sz="7200" b="0" i="0" u="none" strike="noStrike" kern="1200" cap="none" spc="0" normalizeH="0" baseline="0" noProof="0">
                <a:ln>
                  <a:noFill/>
                </a:ln>
                <a:solidFill>
                  <a:srgbClr val="1E7E90"/>
                </a:solidFill>
                <a:effectLst/>
                <a:uLnTx/>
                <a:uFillTx/>
                <a:latin typeface="汉仪大宋简"/>
                <a:ea typeface="汉仪大宋简"/>
                <a:cs typeface="+mn-cs"/>
                <a:sym typeface="+mn-lt"/>
              </a:endParaRPr>
            </a:p>
          </p:txBody>
        </p:sp>
        <p:grpSp>
          <p:nvGrpSpPr>
            <p:cNvPr id="13" name="组合 12"/>
            <p:cNvGrpSpPr/>
            <p:nvPr/>
          </p:nvGrpSpPr>
          <p:grpSpPr>
            <a:xfrm>
              <a:off x="2223197" y="2080262"/>
              <a:ext cx="135612" cy="102995"/>
              <a:chOff x="2427772" y="1434026"/>
              <a:chExt cx="352198" cy="267487"/>
            </a:xfrm>
          </p:grpSpPr>
          <p:cxnSp>
            <p:nvCxnSpPr>
              <p:cNvPr id="17" name="直接连接符 16"/>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grpSp>
          <p:nvGrpSpPr>
            <p:cNvPr id="14" name="组合 13"/>
            <p:cNvGrpSpPr/>
            <p:nvPr/>
          </p:nvGrpSpPr>
          <p:grpSpPr>
            <a:xfrm>
              <a:off x="2793188" y="1871506"/>
              <a:ext cx="158770" cy="119976"/>
              <a:chOff x="2140043" y="1576898"/>
              <a:chExt cx="412340" cy="311588"/>
            </a:xfrm>
          </p:grpSpPr>
          <p:cxnSp>
            <p:nvCxnSpPr>
              <p:cNvPr id="15" name="直接连接符 14"/>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教学反思</a:t>
            </a:r>
            <a:endPar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sp>
        <p:nvSpPr>
          <p:cNvPr id="8"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TEACHING REFLECTION</a:t>
            </a:r>
            <a:endPar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4" name="泪滴形 3"/>
          <p:cNvSpPr/>
          <p:nvPr/>
        </p:nvSpPr>
        <p:spPr>
          <a:xfrm>
            <a:off x="1072862" y="1688111"/>
            <a:ext cx="955390" cy="9553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32685" y="3055186"/>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9" name="矩形 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740078" y="2779293"/>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2" name="泪滴形 41"/>
          <p:cNvSpPr/>
          <p:nvPr/>
        </p:nvSpPr>
        <p:spPr>
          <a:xfrm>
            <a:off x="3082740" y="1688111"/>
            <a:ext cx="955390" cy="955390"/>
          </a:xfrm>
          <a:prstGeom prst="teardrop">
            <a:avLst/>
          </a:prstGeom>
          <a:solidFill>
            <a:srgbClr val="B78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2542563" y="3055186"/>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44" name="矩形 4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749956" y="2779293"/>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6" name="泪滴形 45"/>
          <p:cNvSpPr/>
          <p:nvPr/>
        </p:nvSpPr>
        <p:spPr>
          <a:xfrm>
            <a:off x="5092618" y="1688111"/>
            <a:ext cx="955390" cy="95539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552441" y="3055186"/>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48" name="矩形 4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759834" y="2779293"/>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0" name="泪滴形 49"/>
          <p:cNvSpPr/>
          <p:nvPr/>
        </p:nvSpPr>
        <p:spPr>
          <a:xfrm>
            <a:off x="7102497" y="1688111"/>
            <a:ext cx="955390" cy="955390"/>
          </a:xfrm>
          <a:prstGeom prst="teardrop">
            <a:avLst/>
          </a:prstGeom>
          <a:solidFill>
            <a:srgbClr val="B78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562320" y="3055186"/>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52" name="矩形 5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769713" y="2779293"/>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53" name="Group 112"/>
          <p:cNvGrpSpPr/>
          <p:nvPr/>
        </p:nvGrpSpPr>
        <p:grpSpPr>
          <a:xfrm>
            <a:off x="5390424" y="1995760"/>
            <a:ext cx="359779" cy="337063"/>
            <a:chOff x="5368132" y="3540125"/>
            <a:chExt cx="465138" cy="435769"/>
          </a:xfrm>
          <a:solidFill>
            <a:schemeClr val="bg1"/>
          </a:solidFill>
        </p:grpSpPr>
        <p:sp>
          <p:nvSpPr>
            <p:cNvPr id="5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57" name="组合 56"/>
          <p:cNvGrpSpPr/>
          <p:nvPr/>
        </p:nvGrpSpPr>
        <p:grpSpPr>
          <a:xfrm>
            <a:off x="7456787" y="1991896"/>
            <a:ext cx="246811" cy="359779"/>
            <a:chOff x="2528974" y="2863357"/>
            <a:chExt cx="246811" cy="359779"/>
          </a:xfrm>
          <a:solidFill>
            <a:schemeClr val="bg1"/>
          </a:solidFill>
        </p:grpSpPr>
        <p:sp>
          <p:nvSpPr>
            <p:cNvPr id="58"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9"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60" name="Group 124"/>
          <p:cNvGrpSpPr/>
          <p:nvPr/>
        </p:nvGrpSpPr>
        <p:grpSpPr>
          <a:xfrm>
            <a:off x="3420560" y="1987356"/>
            <a:ext cx="359779" cy="302680"/>
            <a:chOff x="5368132" y="2625725"/>
            <a:chExt cx="465138" cy="391319"/>
          </a:xfrm>
          <a:solidFill>
            <a:schemeClr val="bg1"/>
          </a:solidFill>
        </p:grpSpPr>
        <p:sp>
          <p:nvSpPr>
            <p:cNvPr id="6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64" name="组合 63"/>
          <p:cNvGrpSpPr/>
          <p:nvPr/>
        </p:nvGrpSpPr>
        <p:grpSpPr>
          <a:xfrm>
            <a:off x="1378822" y="1972642"/>
            <a:ext cx="359165" cy="359165"/>
            <a:chOff x="2473104" y="2145028"/>
            <a:chExt cx="359165" cy="359165"/>
          </a:xfrm>
          <a:solidFill>
            <a:schemeClr val="bg1"/>
          </a:solidFill>
        </p:grpSpPr>
        <p:sp>
          <p:nvSpPr>
            <p:cNvPr id="65"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6"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372495" y="1777365"/>
            <a:ext cx="4500918" cy="552011"/>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4" name="矩形 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372495" y="1502185"/>
            <a:ext cx="162095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 name="矩形 4"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372495" y="2923051"/>
            <a:ext cx="4500918" cy="552011"/>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6" name="矩形 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372495" y="2647871"/>
            <a:ext cx="162095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8" name="矩形 2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372495" y="4025422"/>
            <a:ext cx="4500918" cy="552011"/>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29" name="矩形 2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372495" y="3750242"/>
            <a:ext cx="162095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教学反思</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 name="椭圆 6"/>
          <p:cNvSpPr/>
          <p:nvPr/>
        </p:nvSpPr>
        <p:spPr>
          <a:xfrm>
            <a:off x="3761717" y="1564733"/>
            <a:ext cx="552011" cy="55201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761717" y="2635397"/>
            <a:ext cx="552011" cy="5520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761717" y="3706061"/>
            <a:ext cx="552011" cy="55201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112"/>
          <p:cNvGrpSpPr/>
          <p:nvPr/>
        </p:nvGrpSpPr>
        <p:grpSpPr>
          <a:xfrm>
            <a:off x="3868826" y="1671877"/>
            <a:ext cx="337792" cy="316464"/>
            <a:chOff x="5368132" y="3540125"/>
            <a:chExt cx="465138" cy="435769"/>
          </a:xfrm>
          <a:solidFill>
            <a:schemeClr val="bg1"/>
          </a:solidFill>
        </p:grpSpPr>
        <p:sp>
          <p:nvSpPr>
            <p:cNvPr id="3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sp>
          <p:nvSpPr>
            <p:cNvPr id="3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grpSp>
      <p:sp>
        <p:nvSpPr>
          <p:cNvPr id="35" name="AutoShape 112"/>
          <p:cNvSpPr/>
          <p:nvPr/>
        </p:nvSpPr>
        <p:spPr bwMode="auto">
          <a:xfrm>
            <a:off x="3867161" y="2742977"/>
            <a:ext cx="338340" cy="33684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grpSp>
        <p:nvGrpSpPr>
          <p:cNvPr id="36" name="组合 35"/>
          <p:cNvGrpSpPr/>
          <p:nvPr/>
        </p:nvGrpSpPr>
        <p:grpSpPr>
          <a:xfrm>
            <a:off x="3920467" y="3813170"/>
            <a:ext cx="231728" cy="337792"/>
            <a:chOff x="2528974" y="2863357"/>
            <a:chExt cx="246811" cy="359779"/>
          </a:xfrm>
          <a:solidFill>
            <a:schemeClr val="bg1"/>
          </a:solidFill>
        </p:grpSpPr>
        <p:sp>
          <p:nvSpPr>
            <p:cNvPr id="37"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sp>
          <p:nvSpPr>
            <p:cNvPr id="38"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sym typeface="Gill Sans" charset="0"/>
              </a:endParaRPr>
            </a:p>
          </p:txBody>
        </p:sp>
      </p:grpSp>
      <p:sp>
        <p:nvSpPr>
          <p:cNvPr id="39"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教学反思</a:t>
            </a:r>
            <a:endPar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cxnSp>
        <p:nvCxnSpPr>
          <p:cNvPr id="40" name="直接连接符 39"/>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sp>
        <p:nvSpPr>
          <p:cNvPr id="41"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TEACHING REFLECTION</a:t>
            </a:r>
            <a:endPar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4557" y="951876"/>
            <a:ext cx="2631537" cy="3771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490787" y="2534151"/>
            <a:ext cx="4043680" cy="276999"/>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孔雀蓝配色教学通用模板</a:t>
            </a:r>
            <a:endParaRPr kumimoji="0" lang="zh-CN" altLang="en-US" sz="12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17" name="矩形 16"/>
          <p:cNvSpPr/>
          <p:nvPr/>
        </p:nvSpPr>
        <p:spPr>
          <a:xfrm>
            <a:off x="2598397" y="4550051"/>
            <a:ext cx="3993065" cy="230832"/>
          </a:xfrm>
          <a:prstGeom prst="rect">
            <a:avLst/>
          </a:prstGeom>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JAPANESE FRESH STYLE</a:t>
            </a:r>
            <a:endParaRPr kumimoji="0" lang="zh-CN" altLang="en-US" sz="9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18" name="矩形 17"/>
          <p:cNvSpPr/>
          <p:nvPr/>
        </p:nvSpPr>
        <p:spPr>
          <a:xfrm>
            <a:off x="2194669" y="2793075"/>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
        <p:nvSpPr>
          <p:cNvPr id="13" name="文本框 12"/>
          <p:cNvSpPr txBox="1"/>
          <p:nvPr/>
        </p:nvSpPr>
        <p:spPr>
          <a:xfrm>
            <a:off x="2171345" y="1367088"/>
            <a:ext cx="4801314" cy="1015663"/>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感谢您的观看</a:t>
            </a:r>
            <a:endParaRPr kumimoji="0" lang="zh-CN" altLang="en-US" sz="6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nvGrpSpPr>
          <p:cNvPr id="7" name="组合 6"/>
          <p:cNvGrpSpPr/>
          <p:nvPr/>
        </p:nvGrpSpPr>
        <p:grpSpPr>
          <a:xfrm>
            <a:off x="2140043" y="1434026"/>
            <a:ext cx="555215" cy="454462"/>
            <a:chOff x="2140043" y="1434026"/>
            <a:chExt cx="555215" cy="454462"/>
          </a:xfrm>
        </p:grpSpPr>
        <p:cxnSp>
          <p:nvCxnSpPr>
            <p:cNvPr id="21" name="直接连接符 20"/>
            <p:cNvCxnSpPr/>
            <p:nvPr/>
          </p:nvCxnSpPr>
          <p:spPr>
            <a:xfrm flipH="1">
              <a:off x="2240797" y="1434026"/>
              <a:ext cx="454461" cy="454462"/>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2140043" y="1746488"/>
              <a:ext cx="104948" cy="1049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sp>
        <p:nvSpPr>
          <p:cNvPr id="24" name="椭圆 23"/>
          <p:cNvSpPr/>
          <p:nvPr/>
        </p:nvSpPr>
        <p:spPr>
          <a:xfrm>
            <a:off x="4979074" y="1137877"/>
            <a:ext cx="104948" cy="1049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cxnSp>
        <p:nvCxnSpPr>
          <p:cNvPr id="25" name="直接连接符 24"/>
          <p:cNvCxnSpPr/>
          <p:nvPr/>
        </p:nvCxnSpPr>
        <p:spPr>
          <a:xfrm flipH="1">
            <a:off x="4594930" y="1083690"/>
            <a:ext cx="400276" cy="400275"/>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636264" y="2086413"/>
            <a:ext cx="428170" cy="428171"/>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7080742" y="2086413"/>
            <a:ext cx="104948" cy="1049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nvGrpSpPr>
          <p:cNvPr id="6" name="组合 5"/>
          <p:cNvGrpSpPr/>
          <p:nvPr/>
        </p:nvGrpSpPr>
        <p:grpSpPr>
          <a:xfrm>
            <a:off x="5084021" y="2191909"/>
            <a:ext cx="319418" cy="416833"/>
            <a:chOff x="4608484" y="2503528"/>
            <a:chExt cx="370114" cy="482990"/>
          </a:xfrm>
        </p:grpSpPr>
        <p:cxnSp>
          <p:nvCxnSpPr>
            <p:cNvPr id="23" name="直接连接符 22"/>
            <p:cNvCxnSpPr/>
            <p:nvPr/>
          </p:nvCxnSpPr>
          <p:spPr>
            <a:xfrm flipH="1">
              <a:off x="4615700" y="2503528"/>
              <a:ext cx="362898" cy="362897"/>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608484" y="2891370"/>
              <a:ext cx="95148" cy="951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grpSp>
        <p:nvGrpSpPr>
          <p:cNvPr id="29" name="组合 28"/>
          <p:cNvGrpSpPr/>
          <p:nvPr/>
        </p:nvGrpSpPr>
        <p:grpSpPr>
          <a:xfrm>
            <a:off x="3573350" y="2203431"/>
            <a:ext cx="269036" cy="351086"/>
            <a:chOff x="4608484" y="2503528"/>
            <a:chExt cx="370114" cy="482990"/>
          </a:xfrm>
        </p:grpSpPr>
        <p:cxnSp>
          <p:nvCxnSpPr>
            <p:cNvPr id="30" name="直接连接符 29"/>
            <p:cNvCxnSpPr/>
            <p:nvPr/>
          </p:nvCxnSpPr>
          <p:spPr>
            <a:xfrm flipH="1">
              <a:off x="4615700" y="2503528"/>
              <a:ext cx="362898" cy="362897"/>
            </a:xfrm>
            <a:prstGeom prst="line">
              <a:avLst/>
            </a:prstGeom>
            <a:ln w="12700">
              <a:solidFill>
                <a:srgbClr val="D59977"/>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4608484" y="2891370"/>
              <a:ext cx="95148" cy="95148"/>
            </a:xfrm>
            <a:prstGeom prst="ellipse">
              <a:avLst/>
            </a:prstGeom>
            <a:noFill/>
            <a:ln>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grpSp>
      <p:sp>
        <p:nvSpPr>
          <p:cNvPr id="10" name="文本框 9"/>
          <p:cNvSpPr txBox="1"/>
          <p:nvPr/>
        </p:nvSpPr>
        <p:spPr>
          <a:xfrm>
            <a:off x="4023864" y="3545255"/>
            <a:ext cx="1096271" cy="252730"/>
          </a:xfrm>
          <a:prstGeom prst="rect">
            <a:avLst/>
          </a:prstGeom>
          <a:solidFill>
            <a:srgbClr val="1E7E90"/>
          </a:solidFill>
          <a:ln>
            <a:noFill/>
          </a:ln>
        </p:spPr>
        <p:txBody>
          <a:bodyPr wrap="square" rtlCol="0">
            <a:spAutoFit/>
          </a:bodyPr>
          <a:lstStyle>
            <a:defPPr>
              <a:defRPr lang="en-US"/>
            </a:defPPr>
            <a:lvl1pPr algn="dist">
              <a:defRPr sz="1050">
                <a:solidFill>
                  <a:srgbClr val="3B7C81"/>
                </a:solidFill>
                <a:latin typeface="+mn-ea"/>
              </a:defRPr>
            </a:lvl1p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授课人：</a:t>
            </a:r>
            <a:r>
              <a:rPr kumimoji="0" lang="en-US" altLang="zh-CN"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rPr>
              <a:t>XXX</a:t>
            </a:r>
            <a:endParaRPr kumimoji="0" lang="en-US" altLang="zh-CN"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cs typeface="+mn-cs"/>
              <a:sym typeface="Calibri Light" panose="020F03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nvSpPr>
        <p:spPr bwMode="auto">
          <a:xfrm>
            <a:off x="8280400" y="3589338"/>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5" name="组合 4"/>
          <p:cNvGrpSpPr/>
          <p:nvPr/>
        </p:nvGrpSpPr>
        <p:grpSpPr>
          <a:xfrm>
            <a:off x="7580758" y="3616325"/>
            <a:ext cx="358775" cy="292100"/>
            <a:chOff x="7550150" y="3613150"/>
            <a:chExt cx="358775" cy="292100"/>
          </a:xfrm>
          <a:solidFill>
            <a:schemeClr val="bg1"/>
          </a:solidFill>
        </p:grpSpPr>
        <p:sp>
          <p:nvSpPr>
            <p:cNvPr id="6"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8" name="Group 5"/>
          <p:cNvGrpSpPr/>
          <p:nvPr/>
        </p:nvGrpSpPr>
        <p:grpSpPr>
          <a:xfrm>
            <a:off x="6831585" y="3578617"/>
            <a:ext cx="359165" cy="359779"/>
            <a:chOff x="9145588" y="4435475"/>
            <a:chExt cx="464344" cy="465138"/>
          </a:xfrm>
          <a:solidFill>
            <a:schemeClr val="bg1"/>
          </a:solidFill>
        </p:grpSpPr>
        <p:sp>
          <p:nvSpPr>
            <p:cNvPr id="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1"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2"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3"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4"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5"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6"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7"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18" name="Group 15"/>
          <p:cNvGrpSpPr/>
          <p:nvPr/>
        </p:nvGrpSpPr>
        <p:grpSpPr>
          <a:xfrm>
            <a:off x="6112643" y="3589668"/>
            <a:ext cx="359165" cy="348727"/>
            <a:chOff x="8216107" y="4449763"/>
            <a:chExt cx="464344" cy="450850"/>
          </a:xfrm>
          <a:solidFill>
            <a:schemeClr val="bg1"/>
          </a:solidFill>
        </p:grpSpPr>
        <p:sp>
          <p:nvSpPr>
            <p:cNvPr id="19"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0"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21" name="组合 20"/>
          <p:cNvGrpSpPr/>
          <p:nvPr/>
        </p:nvGrpSpPr>
        <p:grpSpPr>
          <a:xfrm>
            <a:off x="5394325" y="3578225"/>
            <a:ext cx="358775" cy="360363"/>
            <a:chOff x="5394325" y="3578225"/>
            <a:chExt cx="358775" cy="360363"/>
          </a:xfrm>
          <a:solidFill>
            <a:schemeClr val="bg1"/>
          </a:solidFill>
        </p:grpSpPr>
        <p:sp>
          <p:nvSpPr>
            <p:cNvPr id="22"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3"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4"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5"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6"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7"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8"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9"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0"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1"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32" name="AutoShape 28"/>
          <p:cNvSpPr/>
          <p:nvPr/>
        </p:nvSpPr>
        <p:spPr bwMode="auto">
          <a:xfrm>
            <a:off x="4675188" y="3578225"/>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3" name="AutoShape 29"/>
          <p:cNvSpPr/>
          <p:nvPr/>
        </p:nvSpPr>
        <p:spPr bwMode="auto">
          <a:xfrm>
            <a:off x="8267700" y="2871788"/>
            <a:ext cx="360363" cy="325437"/>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4" name="AutoShape 30"/>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5" name="AutoShape 31"/>
          <p:cNvSpPr/>
          <p:nvPr/>
        </p:nvSpPr>
        <p:spPr bwMode="auto">
          <a:xfrm>
            <a:off x="7651750" y="3016250"/>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6" name="AutoShape 32"/>
          <p:cNvSpPr/>
          <p:nvPr/>
        </p:nvSpPr>
        <p:spPr bwMode="auto">
          <a:xfrm>
            <a:off x="6831013" y="2882900"/>
            <a:ext cx="360362" cy="3143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7" name="AutoShape 33"/>
          <p:cNvSpPr/>
          <p:nvPr/>
        </p:nvSpPr>
        <p:spPr bwMode="auto">
          <a:xfrm>
            <a:off x="6111875" y="2994025"/>
            <a:ext cx="360363" cy="22542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8" name="AutoShape 34"/>
          <p:cNvSpPr/>
          <p:nvPr/>
        </p:nvSpPr>
        <p:spPr bwMode="auto">
          <a:xfrm>
            <a:off x="6202363" y="2905125"/>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9" name="AutoShape 35"/>
          <p:cNvSpPr/>
          <p:nvPr/>
        </p:nvSpPr>
        <p:spPr bwMode="auto">
          <a:xfrm>
            <a:off x="6337300" y="2905125"/>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0" name="AutoShape 36"/>
          <p:cNvSpPr/>
          <p:nvPr/>
        </p:nvSpPr>
        <p:spPr bwMode="auto">
          <a:xfrm>
            <a:off x="6280150" y="2859088"/>
            <a:ext cx="26988" cy="85725"/>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1" name="AutoShape 37"/>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2" name="AutoShape 38"/>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3" name="AutoShape 39"/>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4" name="AutoShape 40"/>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5" name="AutoShape 41"/>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6" name="AutoShape 42"/>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7" name="AutoShape 43"/>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8" name="AutoShape 44"/>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9" name="AutoShape 45"/>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0" name="AutoShape 46"/>
          <p:cNvSpPr/>
          <p:nvPr/>
        </p:nvSpPr>
        <p:spPr bwMode="auto">
          <a:xfrm>
            <a:off x="8267700" y="2141538"/>
            <a:ext cx="360363"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1" name="AutoShape 47"/>
          <p:cNvSpPr/>
          <p:nvPr/>
        </p:nvSpPr>
        <p:spPr bwMode="auto">
          <a:xfrm>
            <a:off x="7550150" y="2141538"/>
            <a:ext cx="358775" cy="35877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52" name="组合 51"/>
          <p:cNvGrpSpPr/>
          <p:nvPr/>
        </p:nvGrpSpPr>
        <p:grpSpPr>
          <a:xfrm>
            <a:off x="6853689" y="2141343"/>
            <a:ext cx="314346" cy="359165"/>
            <a:chOff x="6853689" y="2141343"/>
            <a:chExt cx="314346" cy="359165"/>
          </a:xfrm>
          <a:solidFill>
            <a:schemeClr val="bg1"/>
          </a:solidFill>
        </p:grpSpPr>
        <p:sp>
          <p:nvSpPr>
            <p:cNvPr id="53" name="AutoShape 48"/>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4" name="AutoShape 49"/>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5" name="AutoShape 50"/>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6" name="AutoShape 51"/>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57" name="组合 56"/>
          <p:cNvGrpSpPr/>
          <p:nvPr/>
        </p:nvGrpSpPr>
        <p:grpSpPr>
          <a:xfrm>
            <a:off x="6111875" y="2141538"/>
            <a:ext cx="360363" cy="358775"/>
            <a:chOff x="6111875" y="2141538"/>
            <a:chExt cx="360363" cy="358775"/>
          </a:xfrm>
          <a:solidFill>
            <a:schemeClr val="bg1"/>
          </a:solidFill>
        </p:grpSpPr>
        <p:sp>
          <p:nvSpPr>
            <p:cNvPr id="58" name="AutoShape 52"/>
            <p:cNvSpPr/>
            <p:nvPr/>
          </p:nvSpPr>
          <p:spPr bwMode="auto">
            <a:xfrm>
              <a:off x="6111875" y="2141538"/>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59" name="AutoShape 53"/>
            <p:cNvSpPr/>
            <p:nvPr/>
          </p:nvSpPr>
          <p:spPr bwMode="auto">
            <a:xfrm>
              <a:off x="6248400" y="2265363"/>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0" name="AutoShape 54"/>
            <p:cNvSpPr/>
            <p:nvPr/>
          </p:nvSpPr>
          <p:spPr bwMode="auto">
            <a:xfrm>
              <a:off x="6235700" y="2387600"/>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1" name="AutoShape 55"/>
            <p:cNvSpPr/>
            <p:nvPr/>
          </p:nvSpPr>
          <p:spPr bwMode="auto">
            <a:xfrm>
              <a:off x="6292850" y="2197100"/>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62" name="组合 61"/>
          <p:cNvGrpSpPr/>
          <p:nvPr/>
        </p:nvGrpSpPr>
        <p:grpSpPr>
          <a:xfrm>
            <a:off x="5394312" y="2141343"/>
            <a:ext cx="359165" cy="359165"/>
            <a:chOff x="5394312" y="2141343"/>
            <a:chExt cx="359165" cy="359165"/>
          </a:xfrm>
          <a:solidFill>
            <a:schemeClr val="bg1"/>
          </a:solidFill>
        </p:grpSpPr>
        <p:sp>
          <p:nvSpPr>
            <p:cNvPr id="63"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4"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5"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66" name="AutoShape 59"/>
          <p:cNvSpPr/>
          <p:nvPr/>
        </p:nvSpPr>
        <p:spPr bwMode="auto">
          <a:xfrm>
            <a:off x="4675188" y="2141538"/>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67" name="组合 66"/>
          <p:cNvGrpSpPr/>
          <p:nvPr/>
        </p:nvGrpSpPr>
        <p:grpSpPr>
          <a:xfrm>
            <a:off x="8335963" y="1422400"/>
            <a:ext cx="246062" cy="358775"/>
            <a:chOff x="8335963" y="1422400"/>
            <a:chExt cx="246062" cy="358775"/>
          </a:xfrm>
          <a:solidFill>
            <a:schemeClr val="bg1"/>
          </a:solidFill>
        </p:grpSpPr>
        <p:sp>
          <p:nvSpPr>
            <p:cNvPr id="68" name="AutoShape 60"/>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69" name="AutoShape 61"/>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0" name="AutoShape 62"/>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1" name="AutoShape 63"/>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2" name="AutoShape 64"/>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3" name="AutoShape 65"/>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4" name="AutoShape 66"/>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5" name="AutoShape 67"/>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6" name="AutoShape 68"/>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77" name="Group 69"/>
          <p:cNvGrpSpPr/>
          <p:nvPr/>
        </p:nvGrpSpPr>
        <p:grpSpPr>
          <a:xfrm>
            <a:off x="7549916" y="1422399"/>
            <a:ext cx="359165" cy="337063"/>
            <a:chOff x="10074275" y="1647825"/>
            <a:chExt cx="464344" cy="435769"/>
          </a:xfrm>
          <a:solidFill>
            <a:schemeClr val="bg1"/>
          </a:solidFill>
        </p:grpSpPr>
        <p:sp>
          <p:nvSpPr>
            <p:cNvPr id="78"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79"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80"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81"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82"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83"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84"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85"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86"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87" name="组合 86"/>
          <p:cNvGrpSpPr/>
          <p:nvPr/>
        </p:nvGrpSpPr>
        <p:grpSpPr>
          <a:xfrm>
            <a:off x="6842125" y="1422400"/>
            <a:ext cx="336550" cy="358775"/>
            <a:chOff x="6842125" y="1422400"/>
            <a:chExt cx="336550" cy="358775"/>
          </a:xfrm>
          <a:solidFill>
            <a:schemeClr val="bg1"/>
          </a:solidFill>
        </p:grpSpPr>
        <p:sp>
          <p:nvSpPr>
            <p:cNvPr id="88" name="AutoShape 78"/>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89" name="AutoShape 79"/>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90" name="AutoShape 80"/>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91" name="Group 82"/>
          <p:cNvGrpSpPr/>
          <p:nvPr/>
        </p:nvGrpSpPr>
        <p:grpSpPr>
          <a:xfrm>
            <a:off x="6112643" y="1422399"/>
            <a:ext cx="359165" cy="359165"/>
            <a:chOff x="8216107" y="1647825"/>
            <a:chExt cx="464344" cy="464344"/>
          </a:xfrm>
          <a:solidFill>
            <a:schemeClr val="bg1"/>
          </a:solidFill>
        </p:grpSpPr>
        <p:sp>
          <p:nvSpPr>
            <p:cNvPr id="92"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93"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94" name="AutoShape 83"/>
          <p:cNvSpPr/>
          <p:nvPr/>
        </p:nvSpPr>
        <p:spPr bwMode="auto">
          <a:xfrm>
            <a:off x="5394325" y="1477963"/>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95"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96"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97"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98"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99"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0"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1"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2"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3"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4"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5"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6"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7"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108" name="组合 107"/>
          <p:cNvGrpSpPr/>
          <p:nvPr/>
        </p:nvGrpSpPr>
        <p:grpSpPr>
          <a:xfrm>
            <a:off x="3965575" y="3582988"/>
            <a:ext cx="213716" cy="358775"/>
            <a:chOff x="3965575" y="3582988"/>
            <a:chExt cx="247650" cy="358775"/>
          </a:xfrm>
          <a:solidFill>
            <a:schemeClr val="bg1"/>
          </a:solidFill>
        </p:grpSpPr>
        <p:sp>
          <p:nvSpPr>
            <p:cNvPr id="109"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10"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11"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112" name="AutoShape 100"/>
          <p:cNvSpPr/>
          <p:nvPr/>
        </p:nvSpPr>
        <p:spPr bwMode="auto">
          <a:xfrm>
            <a:off x="3214688" y="3582988"/>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13" name="AutoShape 101"/>
          <p:cNvSpPr/>
          <p:nvPr/>
        </p:nvSpPr>
        <p:spPr bwMode="auto">
          <a:xfrm>
            <a:off x="2473325"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14" name="AutoShape 102"/>
          <p:cNvSpPr/>
          <p:nvPr/>
        </p:nvSpPr>
        <p:spPr bwMode="auto">
          <a:xfrm>
            <a:off x="2517775" y="3649663"/>
            <a:ext cx="274638" cy="201612"/>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15" name="AutoShape 103"/>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16" name="AutoShape 104"/>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117" name="组合 116"/>
          <p:cNvGrpSpPr/>
          <p:nvPr/>
        </p:nvGrpSpPr>
        <p:grpSpPr>
          <a:xfrm>
            <a:off x="1035050" y="3649663"/>
            <a:ext cx="358775" cy="225425"/>
            <a:chOff x="1035050" y="3649663"/>
            <a:chExt cx="358775" cy="225425"/>
          </a:xfrm>
          <a:solidFill>
            <a:schemeClr val="bg1"/>
          </a:solidFill>
        </p:grpSpPr>
        <p:sp>
          <p:nvSpPr>
            <p:cNvPr id="118" name="AutoShape 105"/>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19" name="AutoShape 106"/>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20" name="AutoShape 107"/>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121" name="组合 120"/>
          <p:cNvGrpSpPr/>
          <p:nvPr/>
        </p:nvGrpSpPr>
        <p:grpSpPr>
          <a:xfrm>
            <a:off x="361950" y="3582988"/>
            <a:ext cx="269875" cy="358775"/>
            <a:chOff x="361950" y="3582988"/>
            <a:chExt cx="269875" cy="358775"/>
          </a:xfrm>
          <a:solidFill>
            <a:schemeClr val="bg1"/>
          </a:solidFill>
        </p:grpSpPr>
        <p:sp>
          <p:nvSpPr>
            <p:cNvPr id="122" name="AutoShape 108"/>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23" name="AutoShape 109"/>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124" name="Group 112"/>
          <p:cNvGrpSpPr/>
          <p:nvPr/>
        </p:nvGrpSpPr>
        <p:grpSpPr>
          <a:xfrm>
            <a:off x="3909765" y="2857694"/>
            <a:ext cx="359779" cy="337063"/>
            <a:chOff x="5368132" y="3540125"/>
            <a:chExt cx="465138" cy="435769"/>
          </a:xfrm>
          <a:solidFill>
            <a:schemeClr val="bg1"/>
          </a:solidFill>
        </p:grpSpPr>
        <p:sp>
          <p:nvSpPr>
            <p:cNvPr id="12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2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127" name="AutoShape 112"/>
          <p:cNvSpPr/>
          <p:nvPr/>
        </p:nvSpPr>
        <p:spPr bwMode="auto">
          <a:xfrm>
            <a:off x="3190875" y="2846838"/>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128" name="组合 127"/>
          <p:cNvGrpSpPr/>
          <p:nvPr/>
        </p:nvGrpSpPr>
        <p:grpSpPr>
          <a:xfrm>
            <a:off x="2528974" y="2846336"/>
            <a:ext cx="246811" cy="359779"/>
            <a:chOff x="2528974" y="2863357"/>
            <a:chExt cx="246811" cy="359779"/>
          </a:xfrm>
          <a:solidFill>
            <a:schemeClr val="bg1"/>
          </a:solidFill>
        </p:grpSpPr>
        <p:sp>
          <p:nvSpPr>
            <p:cNvPr id="129"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30"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131" name="AutoShape 115"/>
          <p:cNvSpPr/>
          <p:nvPr/>
        </p:nvSpPr>
        <p:spPr bwMode="auto">
          <a:xfrm>
            <a:off x="1798638" y="2863850"/>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32" name="AutoShape 116"/>
          <p:cNvSpPr/>
          <p:nvPr/>
        </p:nvSpPr>
        <p:spPr bwMode="auto">
          <a:xfrm>
            <a:off x="1911350" y="3076575"/>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33" name="AutoShape 117"/>
          <p:cNvSpPr/>
          <p:nvPr/>
        </p:nvSpPr>
        <p:spPr bwMode="auto">
          <a:xfrm>
            <a:off x="1035050" y="2930525"/>
            <a:ext cx="360363" cy="26987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r>
              <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rPr>
              <a:t>	</a:t>
            </a: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134" name="Group 121"/>
          <p:cNvGrpSpPr/>
          <p:nvPr/>
        </p:nvGrpSpPr>
        <p:grpSpPr>
          <a:xfrm>
            <a:off x="317500" y="2908790"/>
            <a:ext cx="359165" cy="269526"/>
            <a:chOff x="723900" y="3569494"/>
            <a:chExt cx="464344" cy="348456"/>
          </a:xfrm>
          <a:solidFill>
            <a:schemeClr val="bg1"/>
          </a:solidFill>
        </p:grpSpPr>
        <p:sp>
          <p:nvSpPr>
            <p:cNvPr id="135" name="AutoShape 118"/>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36" name="AutoShape 119"/>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137" name="Group 124"/>
          <p:cNvGrpSpPr/>
          <p:nvPr/>
        </p:nvGrpSpPr>
        <p:grpSpPr>
          <a:xfrm>
            <a:off x="3909765" y="2144753"/>
            <a:ext cx="359779" cy="302680"/>
            <a:chOff x="5368132" y="2625725"/>
            <a:chExt cx="465138" cy="391319"/>
          </a:xfrm>
          <a:solidFill>
            <a:schemeClr val="bg1"/>
          </a:solidFill>
        </p:grpSpPr>
        <p:sp>
          <p:nvSpPr>
            <p:cNvPr id="13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3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40"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141" name="组合 140"/>
          <p:cNvGrpSpPr/>
          <p:nvPr/>
        </p:nvGrpSpPr>
        <p:grpSpPr>
          <a:xfrm>
            <a:off x="3191434" y="2145028"/>
            <a:ext cx="359165" cy="359165"/>
            <a:chOff x="3191434" y="2145028"/>
            <a:chExt cx="359165" cy="359165"/>
          </a:xfrm>
          <a:solidFill>
            <a:schemeClr val="bg1"/>
          </a:solidFill>
        </p:grpSpPr>
        <p:sp>
          <p:nvSpPr>
            <p:cNvPr id="142"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43"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44"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145" name="组合 144"/>
          <p:cNvGrpSpPr/>
          <p:nvPr/>
        </p:nvGrpSpPr>
        <p:grpSpPr>
          <a:xfrm>
            <a:off x="2473104" y="2145028"/>
            <a:ext cx="359165" cy="359165"/>
            <a:chOff x="2473104" y="2145028"/>
            <a:chExt cx="359165" cy="359165"/>
          </a:xfrm>
          <a:solidFill>
            <a:schemeClr val="bg1"/>
          </a:solidFill>
        </p:grpSpPr>
        <p:sp>
          <p:nvSpPr>
            <p:cNvPr id="146"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47"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148" name="AutoShape 128"/>
          <p:cNvSpPr/>
          <p:nvPr/>
        </p:nvSpPr>
        <p:spPr bwMode="auto">
          <a:xfrm>
            <a:off x="1754188" y="2144713"/>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49" name="AutoShape 129"/>
          <p:cNvSpPr/>
          <p:nvPr/>
        </p:nvSpPr>
        <p:spPr bwMode="auto">
          <a:xfrm>
            <a:off x="1979613" y="2189163"/>
            <a:ext cx="88900" cy="9048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50" name="AutoShape 130"/>
          <p:cNvSpPr/>
          <p:nvPr/>
        </p:nvSpPr>
        <p:spPr bwMode="auto">
          <a:xfrm>
            <a:off x="1035050" y="2144713"/>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51" name="AutoShape 131"/>
          <p:cNvSpPr/>
          <p:nvPr/>
        </p:nvSpPr>
        <p:spPr bwMode="auto">
          <a:xfrm>
            <a:off x="339725" y="2144713"/>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52" name="AutoShape 132"/>
          <p:cNvSpPr/>
          <p:nvPr/>
        </p:nvSpPr>
        <p:spPr bwMode="auto">
          <a:xfrm>
            <a:off x="406400" y="2290763"/>
            <a:ext cx="46038"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53" name="AutoShape 133"/>
          <p:cNvSpPr/>
          <p:nvPr/>
        </p:nvSpPr>
        <p:spPr bwMode="auto">
          <a:xfrm>
            <a:off x="474663" y="2290763"/>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54" name="AutoShape 134"/>
          <p:cNvSpPr/>
          <p:nvPr/>
        </p:nvSpPr>
        <p:spPr bwMode="auto">
          <a:xfrm>
            <a:off x="541338" y="2290763"/>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55" name="AutoShape 135"/>
          <p:cNvSpPr/>
          <p:nvPr/>
        </p:nvSpPr>
        <p:spPr bwMode="auto">
          <a:xfrm>
            <a:off x="3910013" y="1482725"/>
            <a:ext cx="358775" cy="2460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156" name="组合 155"/>
          <p:cNvGrpSpPr/>
          <p:nvPr/>
        </p:nvGrpSpPr>
        <p:grpSpPr>
          <a:xfrm>
            <a:off x="3190875" y="1425575"/>
            <a:ext cx="360363" cy="360363"/>
            <a:chOff x="3190875" y="1425575"/>
            <a:chExt cx="360363" cy="360363"/>
          </a:xfrm>
          <a:solidFill>
            <a:schemeClr val="bg1"/>
          </a:solidFill>
        </p:grpSpPr>
        <p:sp>
          <p:nvSpPr>
            <p:cNvPr id="157" name="AutoShape 136"/>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58" name="AutoShape 137"/>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59" name="AutoShape 138"/>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160" name="AutoShape 139"/>
          <p:cNvSpPr/>
          <p:nvPr/>
        </p:nvSpPr>
        <p:spPr bwMode="auto">
          <a:xfrm>
            <a:off x="2473325" y="1425575"/>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61" name="AutoShape 140"/>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62" name="AutoShape 141"/>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63" name="AutoShape 142"/>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64" name="AutoShape 143"/>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65" name="AutoShape 144"/>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66" name="AutoShape 145"/>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67" name="AutoShape 146"/>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168" name="组合 167"/>
          <p:cNvGrpSpPr/>
          <p:nvPr/>
        </p:nvGrpSpPr>
        <p:grpSpPr>
          <a:xfrm>
            <a:off x="1035050" y="1447800"/>
            <a:ext cx="360363" cy="315913"/>
            <a:chOff x="1035050" y="1447800"/>
            <a:chExt cx="360363" cy="315913"/>
          </a:xfrm>
          <a:solidFill>
            <a:schemeClr val="bg1"/>
          </a:solidFill>
        </p:grpSpPr>
        <p:sp>
          <p:nvSpPr>
            <p:cNvPr id="169"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70"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171" name="AutoShape 149"/>
          <p:cNvSpPr/>
          <p:nvPr/>
        </p:nvSpPr>
        <p:spPr bwMode="auto">
          <a:xfrm>
            <a:off x="317500" y="1471613"/>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椭圆 58"/>
          <p:cNvSpPr/>
          <p:nvPr/>
        </p:nvSpPr>
        <p:spPr>
          <a:xfrm>
            <a:off x="6744956" y="1814983"/>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6360606" y="2056397"/>
            <a:ext cx="135612" cy="102995"/>
            <a:chOff x="2427772" y="1434026"/>
            <a:chExt cx="352198" cy="267487"/>
          </a:xfrm>
        </p:grpSpPr>
        <p:cxnSp>
          <p:nvCxnSpPr>
            <p:cNvPr id="61" name="直接连接符 60"/>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63" name="组合 62"/>
          <p:cNvGrpSpPr/>
          <p:nvPr/>
        </p:nvGrpSpPr>
        <p:grpSpPr>
          <a:xfrm>
            <a:off x="6930597" y="1847641"/>
            <a:ext cx="158770" cy="119976"/>
            <a:chOff x="2140043" y="1576898"/>
            <a:chExt cx="412340" cy="311588"/>
          </a:xfrm>
        </p:grpSpPr>
        <p:cxnSp>
          <p:nvCxnSpPr>
            <p:cNvPr id="64" name="直接连接符 63"/>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48" name="椭圆 47"/>
          <p:cNvSpPr/>
          <p:nvPr/>
        </p:nvSpPr>
        <p:spPr>
          <a:xfrm>
            <a:off x="5373356" y="1814983"/>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4989006" y="2056397"/>
            <a:ext cx="135612" cy="102995"/>
            <a:chOff x="2427772" y="1434026"/>
            <a:chExt cx="352198" cy="267487"/>
          </a:xfrm>
        </p:grpSpPr>
        <p:cxnSp>
          <p:nvCxnSpPr>
            <p:cNvPr id="50" name="直接连接符 49"/>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54" name="组合 53"/>
          <p:cNvGrpSpPr/>
          <p:nvPr/>
        </p:nvGrpSpPr>
        <p:grpSpPr>
          <a:xfrm>
            <a:off x="5558997" y="1847641"/>
            <a:ext cx="158770" cy="119976"/>
            <a:chOff x="2140043" y="1576898"/>
            <a:chExt cx="412340" cy="311588"/>
          </a:xfrm>
        </p:grpSpPr>
        <p:cxnSp>
          <p:nvCxnSpPr>
            <p:cNvPr id="56" name="直接连接符 55"/>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39" name="椭圆 38"/>
          <p:cNvSpPr/>
          <p:nvPr/>
        </p:nvSpPr>
        <p:spPr>
          <a:xfrm>
            <a:off x="4001756" y="1823775"/>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3617406" y="2065189"/>
            <a:ext cx="135612" cy="102995"/>
            <a:chOff x="2427772" y="1434026"/>
            <a:chExt cx="352198" cy="267487"/>
          </a:xfrm>
        </p:grpSpPr>
        <p:cxnSp>
          <p:nvCxnSpPr>
            <p:cNvPr id="43" name="直接连接符 42"/>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45" name="组合 44"/>
          <p:cNvGrpSpPr/>
          <p:nvPr/>
        </p:nvGrpSpPr>
        <p:grpSpPr>
          <a:xfrm>
            <a:off x="4187397" y="1856433"/>
            <a:ext cx="158770" cy="119976"/>
            <a:chOff x="2140043" y="1576898"/>
            <a:chExt cx="412340" cy="311588"/>
          </a:xfrm>
        </p:grpSpPr>
        <p:cxnSp>
          <p:nvCxnSpPr>
            <p:cNvPr id="46" name="直接连接符 45"/>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
        <p:nvSpPr>
          <p:cNvPr id="41" name="文本框 40"/>
          <p:cNvSpPr txBox="1"/>
          <p:nvPr/>
        </p:nvSpPr>
        <p:spPr>
          <a:xfrm>
            <a:off x="3915410" y="248773"/>
            <a:ext cx="1313180" cy="769441"/>
          </a:xfrm>
          <a:prstGeom prst="rect">
            <a:avLst/>
          </a:prstGeom>
          <a:noFill/>
        </p:spPr>
        <p:txBody>
          <a:bodyPr wrap="none" rtlCol="0">
            <a:spAutoFit/>
          </a:bodyPr>
          <a:lstStyle>
            <a:defPPr>
              <a:defRPr lang="en-US"/>
            </a:defPPr>
            <a:lvl1pPr algn="ctr">
              <a:defRPr sz="6000">
                <a:solidFill>
                  <a:srgbClr val="9EAB85"/>
                </a:solidFill>
                <a:latin typeface="+mj-ea"/>
                <a:ea typeface="+mj-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目录</a:t>
            </a:r>
            <a:endParaRPr kumimoji="0" lang="zh-CN" altLang="en-US" sz="44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2" name="矩形 41"/>
          <p:cNvSpPr/>
          <p:nvPr/>
        </p:nvSpPr>
        <p:spPr>
          <a:xfrm>
            <a:off x="3168948" y="924084"/>
            <a:ext cx="2806104"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Lorem ipsum dolor sit amet, consectetuer adipiscing elit. </a:t>
            </a:r>
            <a:endPar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 name="文本框 3"/>
          <p:cNvSpPr txBox="1"/>
          <p:nvPr/>
        </p:nvSpPr>
        <p:spPr>
          <a:xfrm>
            <a:off x="2462392" y="2369671"/>
            <a:ext cx="461665" cy="1938992"/>
          </a:xfrm>
          <a:prstGeom prst="rect">
            <a:avLst/>
          </a:prstGeom>
          <a:noFill/>
        </p:spPr>
        <p:txBody>
          <a:bodyPr vert="eaVert" wrap="square" rtlCol="0">
            <a:spAutoFit/>
          </a:bodyPr>
          <a:lstStyle/>
          <a:p>
            <a:r>
              <a:rPr lang="zh-CN" altLang="en-US">
                <a:solidFill>
                  <a:srgbClr val="017B90"/>
                </a:solidFill>
                <a:latin typeface="+mj-ea"/>
                <a:ea typeface="+mj-ea"/>
                <a:sym typeface="+mn-lt"/>
              </a:rPr>
              <a:t>教学分析</a:t>
            </a:r>
            <a:endParaRPr lang="zh-CN" altLang="en-US">
              <a:solidFill>
                <a:srgbClr val="017B90"/>
              </a:solidFill>
              <a:latin typeface="+mj-ea"/>
              <a:ea typeface="+mj-ea"/>
              <a:sym typeface="+mn-lt"/>
            </a:endParaRPr>
          </a:p>
        </p:txBody>
      </p:sp>
      <p:sp>
        <p:nvSpPr>
          <p:cNvPr id="6" name="文本框 5"/>
          <p:cNvSpPr txBox="1"/>
          <p:nvPr/>
        </p:nvSpPr>
        <p:spPr>
          <a:xfrm>
            <a:off x="3907647" y="2366760"/>
            <a:ext cx="461665" cy="1938992"/>
          </a:xfrm>
          <a:prstGeom prst="rect">
            <a:avLst/>
          </a:prstGeom>
          <a:noFill/>
        </p:spPr>
        <p:txBody>
          <a:bodyPr vert="eaVert" wrap="square" rtlCol="0">
            <a:spAutoFit/>
          </a:bodyPr>
          <a:lstStyle/>
          <a:p>
            <a:r>
              <a:rPr lang="zh-CN" altLang="en-US">
                <a:solidFill>
                  <a:srgbClr val="017B90"/>
                </a:solidFill>
                <a:latin typeface="+mj-ea"/>
                <a:ea typeface="+mj-ea"/>
                <a:sym typeface="+mn-lt"/>
              </a:rPr>
              <a:t>教学策略</a:t>
            </a:r>
            <a:endParaRPr lang="zh-CN" altLang="en-US">
              <a:solidFill>
                <a:srgbClr val="017B90"/>
              </a:solidFill>
              <a:latin typeface="+mj-ea"/>
              <a:ea typeface="+mj-ea"/>
              <a:sym typeface="+mn-lt"/>
            </a:endParaRPr>
          </a:p>
        </p:txBody>
      </p:sp>
      <p:sp>
        <p:nvSpPr>
          <p:cNvPr id="8" name="文本框 7"/>
          <p:cNvSpPr txBox="1"/>
          <p:nvPr/>
        </p:nvSpPr>
        <p:spPr>
          <a:xfrm>
            <a:off x="5235883" y="2333388"/>
            <a:ext cx="461665" cy="1938992"/>
          </a:xfrm>
          <a:prstGeom prst="rect">
            <a:avLst/>
          </a:prstGeom>
          <a:noFill/>
        </p:spPr>
        <p:txBody>
          <a:bodyPr vert="eaVert" wrap="square" rtlCol="0">
            <a:spAutoFit/>
          </a:bodyPr>
          <a:lstStyle/>
          <a:p>
            <a:r>
              <a:rPr lang="zh-CN" altLang="en-US">
                <a:solidFill>
                  <a:srgbClr val="017B90"/>
                </a:solidFill>
                <a:latin typeface="+mj-ea"/>
                <a:ea typeface="+mj-ea"/>
                <a:sym typeface="+mn-lt"/>
              </a:rPr>
              <a:t>教学过程</a:t>
            </a:r>
            <a:endParaRPr lang="zh-CN" altLang="en-US">
              <a:solidFill>
                <a:srgbClr val="017B90"/>
              </a:solidFill>
              <a:latin typeface="+mj-ea"/>
              <a:ea typeface="+mj-ea"/>
              <a:sym typeface="+mn-lt"/>
            </a:endParaRPr>
          </a:p>
        </p:txBody>
      </p:sp>
      <p:sp>
        <p:nvSpPr>
          <p:cNvPr id="10" name="文本框 9"/>
          <p:cNvSpPr txBox="1"/>
          <p:nvPr/>
        </p:nvSpPr>
        <p:spPr>
          <a:xfrm>
            <a:off x="6639466" y="2333388"/>
            <a:ext cx="461665" cy="1938992"/>
          </a:xfrm>
          <a:prstGeom prst="rect">
            <a:avLst/>
          </a:prstGeom>
          <a:noFill/>
        </p:spPr>
        <p:txBody>
          <a:bodyPr vert="eaVert" wrap="square" rtlCol="0">
            <a:spAutoFit/>
          </a:bodyPr>
          <a:lstStyle/>
          <a:p>
            <a:r>
              <a:rPr lang="zh-CN" altLang="en-US">
                <a:solidFill>
                  <a:srgbClr val="017B90"/>
                </a:solidFill>
                <a:latin typeface="+mj-ea"/>
                <a:ea typeface="+mj-ea"/>
                <a:sym typeface="+mn-lt"/>
              </a:rPr>
              <a:t>教学反思</a:t>
            </a:r>
            <a:endParaRPr lang="zh-CN" altLang="en-US">
              <a:solidFill>
                <a:srgbClr val="017B90"/>
              </a:solidFill>
              <a:latin typeface="+mj-ea"/>
              <a:ea typeface="+mj-ea"/>
              <a:sym typeface="+mn-lt"/>
            </a:endParaRPr>
          </a:p>
        </p:txBody>
      </p:sp>
      <p:sp>
        <p:nvSpPr>
          <p:cNvPr id="11" name="文本框 10"/>
          <p:cNvSpPr txBox="1"/>
          <p:nvPr/>
        </p:nvSpPr>
        <p:spPr>
          <a:xfrm>
            <a:off x="2090517" y="2394330"/>
            <a:ext cx="507831" cy="1911423"/>
          </a:xfrm>
          <a:prstGeom prst="rect">
            <a:avLst/>
          </a:prstGeom>
          <a:noFill/>
        </p:spPr>
        <p:txBody>
          <a:bodyPr vert="eaVert" wrap="square" rtlCol="0">
            <a:spAutoFit/>
          </a:bodyPr>
          <a:lstStyle/>
          <a:p>
            <a:r>
              <a:rPr lang="en-US" altLang="zh-CN" sz="1050">
                <a:solidFill>
                  <a:schemeClr val="tx1">
                    <a:lumMod val="50000"/>
                    <a:lumOff val="50000"/>
                  </a:schemeClr>
                </a:solidFill>
                <a:latin typeface="+mn-ea"/>
                <a:cs typeface="+mn-ea"/>
                <a:sym typeface="+mn-lt"/>
              </a:rPr>
              <a:t>Lorem ipsum dolor sit amet, consectetuer adipiscing elit. </a:t>
            </a:r>
            <a:endParaRPr lang="en-US" altLang="zh-CN" sz="1050">
              <a:solidFill>
                <a:schemeClr val="tx1">
                  <a:lumMod val="50000"/>
                  <a:lumOff val="50000"/>
                </a:schemeClr>
              </a:solidFill>
              <a:latin typeface="+mn-ea"/>
              <a:cs typeface="+mn-ea"/>
              <a:sym typeface="+mn-lt"/>
            </a:endParaRPr>
          </a:p>
        </p:txBody>
      </p:sp>
      <p:sp>
        <p:nvSpPr>
          <p:cNvPr id="12" name="文本框 11"/>
          <p:cNvSpPr txBox="1"/>
          <p:nvPr/>
        </p:nvSpPr>
        <p:spPr>
          <a:xfrm>
            <a:off x="3468936" y="2394329"/>
            <a:ext cx="507831" cy="1911423"/>
          </a:xfrm>
          <a:prstGeom prst="rect">
            <a:avLst/>
          </a:prstGeom>
          <a:noFill/>
        </p:spPr>
        <p:txBody>
          <a:bodyPr vert="eaVert" wrap="square" rtlCol="0">
            <a:spAutoFit/>
          </a:bodyPr>
          <a:lstStyle/>
          <a:p>
            <a:r>
              <a:rPr lang="en-US" altLang="zh-CN" sz="1050">
                <a:solidFill>
                  <a:schemeClr val="tx1">
                    <a:lumMod val="50000"/>
                    <a:lumOff val="50000"/>
                  </a:schemeClr>
                </a:solidFill>
                <a:latin typeface="+mn-ea"/>
                <a:cs typeface="+mn-ea"/>
                <a:sym typeface="+mn-lt"/>
              </a:rPr>
              <a:t>Lorem ipsum dolor sit amet, consectetuer adipiscing elit. </a:t>
            </a:r>
            <a:endParaRPr lang="en-US" altLang="zh-CN" sz="1050">
              <a:solidFill>
                <a:schemeClr val="tx1">
                  <a:lumMod val="50000"/>
                  <a:lumOff val="50000"/>
                </a:schemeClr>
              </a:solidFill>
              <a:latin typeface="+mn-ea"/>
              <a:cs typeface="+mn-ea"/>
              <a:sym typeface="+mn-lt"/>
            </a:endParaRPr>
          </a:p>
        </p:txBody>
      </p:sp>
      <p:sp>
        <p:nvSpPr>
          <p:cNvPr id="13" name="文本框 12"/>
          <p:cNvSpPr txBox="1"/>
          <p:nvPr/>
        </p:nvSpPr>
        <p:spPr>
          <a:xfrm>
            <a:off x="4847355" y="2375964"/>
            <a:ext cx="507831" cy="1911423"/>
          </a:xfrm>
          <a:prstGeom prst="rect">
            <a:avLst/>
          </a:prstGeom>
          <a:noFill/>
        </p:spPr>
        <p:txBody>
          <a:bodyPr vert="eaVert" wrap="square" rtlCol="0">
            <a:spAutoFit/>
          </a:bodyPr>
          <a:lstStyle/>
          <a:p>
            <a:r>
              <a:rPr lang="en-US" altLang="zh-CN" sz="1050">
                <a:solidFill>
                  <a:schemeClr val="tx1">
                    <a:lumMod val="50000"/>
                    <a:lumOff val="50000"/>
                  </a:schemeClr>
                </a:solidFill>
                <a:latin typeface="+mn-ea"/>
                <a:cs typeface="+mn-ea"/>
                <a:sym typeface="+mn-lt"/>
              </a:rPr>
              <a:t>Lorem ipsum dolor sit amet, consectetuer adipiscing elit. </a:t>
            </a:r>
            <a:endParaRPr lang="en-US" altLang="zh-CN" sz="1050">
              <a:solidFill>
                <a:schemeClr val="tx1">
                  <a:lumMod val="50000"/>
                  <a:lumOff val="50000"/>
                </a:schemeClr>
              </a:solidFill>
              <a:latin typeface="+mn-ea"/>
              <a:cs typeface="+mn-ea"/>
              <a:sym typeface="+mn-lt"/>
            </a:endParaRPr>
          </a:p>
        </p:txBody>
      </p:sp>
      <p:sp>
        <p:nvSpPr>
          <p:cNvPr id="14" name="文本框 13"/>
          <p:cNvSpPr txBox="1"/>
          <p:nvPr/>
        </p:nvSpPr>
        <p:spPr>
          <a:xfrm>
            <a:off x="6225775" y="2375963"/>
            <a:ext cx="507831" cy="1911423"/>
          </a:xfrm>
          <a:prstGeom prst="rect">
            <a:avLst/>
          </a:prstGeom>
          <a:noFill/>
        </p:spPr>
        <p:txBody>
          <a:bodyPr vert="eaVert" wrap="square" rtlCol="0">
            <a:spAutoFit/>
          </a:bodyPr>
          <a:lstStyle/>
          <a:p>
            <a:r>
              <a:rPr lang="en-US" altLang="zh-CN" sz="1050">
                <a:solidFill>
                  <a:schemeClr val="tx1">
                    <a:lumMod val="50000"/>
                    <a:lumOff val="50000"/>
                  </a:schemeClr>
                </a:solidFill>
                <a:latin typeface="+mn-ea"/>
                <a:cs typeface="+mn-ea"/>
                <a:sym typeface="+mn-lt"/>
              </a:rPr>
              <a:t>Lorem ipsum dolor sit amet, consectetuer adipiscing elit. </a:t>
            </a:r>
            <a:endParaRPr lang="en-US" altLang="zh-CN" sz="1050">
              <a:solidFill>
                <a:schemeClr val="tx1">
                  <a:lumMod val="50000"/>
                  <a:lumOff val="50000"/>
                </a:schemeClr>
              </a:solidFill>
              <a:latin typeface="+mn-ea"/>
              <a:cs typeface="+mn-ea"/>
              <a:sym typeface="+mn-lt"/>
            </a:endParaRPr>
          </a:p>
        </p:txBody>
      </p:sp>
      <p:sp>
        <p:nvSpPr>
          <p:cNvPr id="15" name="矩形 14"/>
          <p:cNvSpPr/>
          <p:nvPr/>
        </p:nvSpPr>
        <p:spPr>
          <a:xfrm>
            <a:off x="3711389" y="1732318"/>
            <a:ext cx="442344" cy="584775"/>
          </a:xfrm>
          <a:prstGeom prst="rect">
            <a:avLst/>
          </a:prstGeom>
        </p:spPr>
        <p:txBody>
          <a:bodyPr wrap="square">
            <a:spAutoFit/>
          </a:bodyPr>
          <a:lstStyle/>
          <a:p>
            <a:pPr lvl="0" algn="ctr" defTabSz="685800">
              <a:defRPr/>
            </a:pPr>
            <a:r>
              <a:rPr lang="zh-CN" altLang="en-US" sz="3200">
                <a:solidFill>
                  <a:srgbClr val="1E7E90"/>
                </a:solidFill>
                <a:latin typeface="+mj-ea"/>
                <a:ea typeface="+mj-ea"/>
                <a:sym typeface="+mn-lt"/>
              </a:rPr>
              <a:t>贰</a:t>
            </a:r>
            <a:endParaRPr lang="zh-CN" altLang="en-US" sz="3200">
              <a:solidFill>
                <a:srgbClr val="1E7E90"/>
              </a:solidFill>
              <a:latin typeface="+mj-ea"/>
              <a:ea typeface="+mj-ea"/>
              <a:sym typeface="+mn-lt"/>
            </a:endParaRPr>
          </a:p>
        </p:txBody>
      </p:sp>
      <p:sp>
        <p:nvSpPr>
          <p:cNvPr id="16" name="矩形 15"/>
          <p:cNvSpPr/>
          <p:nvPr/>
        </p:nvSpPr>
        <p:spPr>
          <a:xfrm>
            <a:off x="5093633" y="1732318"/>
            <a:ext cx="442344" cy="584775"/>
          </a:xfrm>
          <a:prstGeom prst="rect">
            <a:avLst/>
          </a:prstGeom>
        </p:spPr>
        <p:txBody>
          <a:bodyPr wrap="square">
            <a:spAutoFit/>
          </a:bodyPr>
          <a:lstStyle/>
          <a:p>
            <a:pPr lvl="0" algn="ctr" defTabSz="685800">
              <a:defRPr/>
            </a:pPr>
            <a:r>
              <a:rPr lang="zh-CN" altLang="en-US" sz="3200">
                <a:solidFill>
                  <a:srgbClr val="1E7E90"/>
                </a:solidFill>
                <a:latin typeface="+mj-ea"/>
                <a:ea typeface="+mj-ea"/>
                <a:sym typeface="+mn-lt"/>
              </a:rPr>
              <a:t>叁</a:t>
            </a:r>
            <a:endParaRPr lang="zh-CN" altLang="en-US" sz="3200">
              <a:solidFill>
                <a:srgbClr val="1E7E90"/>
              </a:solidFill>
              <a:latin typeface="+mj-ea"/>
              <a:ea typeface="+mj-ea"/>
              <a:sym typeface="+mn-lt"/>
            </a:endParaRPr>
          </a:p>
        </p:txBody>
      </p:sp>
      <p:sp>
        <p:nvSpPr>
          <p:cNvPr id="17" name="矩形 16"/>
          <p:cNvSpPr/>
          <p:nvPr/>
        </p:nvSpPr>
        <p:spPr>
          <a:xfrm>
            <a:off x="6466215" y="1732318"/>
            <a:ext cx="442344" cy="584775"/>
          </a:xfrm>
          <a:prstGeom prst="rect">
            <a:avLst/>
          </a:prstGeom>
          <a:noFill/>
        </p:spPr>
        <p:txBody>
          <a:bodyPr wrap="square">
            <a:spAutoFit/>
          </a:bodyPr>
          <a:lstStyle/>
          <a:p>
            <a:pPr lvl="0" algn="ctr" defTabSz="685800">
              <a:defRPr/>
            </a:pPr>
            <a:r>
              <a:rPr lang="zh-CN" altLang="en-US" sz="3200">
                <a:solidFill>
                  <a:srgbClr val="1E7E90"/>
                </a:solidFill>
                <a:latin typeface="+mj-ea"/>
                <a:ea typeface="+mj-ea"/>
                <a:sym typeface="+mn-lt"/>
              </a:rPr>
              <a:t>肆</a:t>
            </a:r>
            <a:endParaRPr lang="zh-CN" altLang="en-US" sz="3200">
              <a:solidFill>
                <a:srgbClr val="1E7E90"/>
              </a:solidFill>
              <a:latin typeface="+mj-ea"/>
              <a:ea typeface="+mj-ea"/>
              <a:sym typeface="+mn-lt"/>
            </a:endParaRPr>
          </a:p>
        </p:txBody>
      </p:sp>
      <p:grpSp>
        <p:nvGrpSpPr>
          <p:cNvPr id="26" name="组合 25"/>
          <p:cNvGrpSpPr/>
          <p:nvPr/>
        </p:nvGrpSpPr>
        <p:grpSpPr>
          <a:xfrm>
            <a:off x="2223197" y="1732318"/>
            <a:ext cx="728761" cy="584775"/>
            <a:chOff x="2223197" y="1732318"/>
            <a:chExt cx="728761" cy="584775"/>
          </a:xfrm>
        </p:grpSpPr>
        <p:sp>
          <p:nvSpPr>
            <p:cNvPr id="18" name="椭圆 17"/>
            <p:cNvSpPr/>
            <p:nvPr/>
          </p:nvSpPr>
          <p:spPr>
            <a:xfrm>
              <a:off x="2607547" y="1838848"/>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329145" y="1732318"/>
              <a:ext cx="442344" cy="584775"/>
            </a:xfrm>
            <a:prstGeom prst="rect">
              <a:avLst/>
            </a:prstGeom>
          </p:spPr>
          <p:txBody>
            <a:bodyPr wrap="square">
              <a:spAutoFit/>
            </a:bodyPr>
            <a:lstStyle/>
            <a:p>
              <a:pPr lvl="0" algn="ctr" defTabSz="685800">
                <a:defRPr/>
              </a:pPr>
              <a:r>
                <a:rPr lang="zh-CN" altLang="en-US" sz="3200">
                  <a:solidFill>
                    <a:srgbClr val="1E7E90"/>
                  </a:solidFill>
                  <a:latin typeface="+mj-ea"/>
                  <a:ea typeface="+mj-ea"/>
                  <a:sym typeface="+mn-lt"/>
                </a:rPr>
                <a:t>壹</a:t>
              </a:r>
              <a:endParaRPr lang="zh-CN" altLang="en-US" sz="3200">
                <a:solidFill>
                  <a:srgbClr val="1E7E90"/>
                </a:solidFill>
                <a:latin typeface="+mj-ea"/>
                <a:ea typeface="+mj-ea"/>
                <a:sym typeface="+mn-lt"/>
              </a:endParaRPr>
            </a:p>
          </p:txBody>
        </p:sp>
        <p:grpSp>
          <p:nvGrpSpPr>
            <p:cNvPr id="30" name="组合 29"/>
            <p:cNvGrpSpPr/>
            <p:nvPr/>
          </p:nvGrpSpPr>
          <p:grpSpPr>
            <a:xfrm>
              <a:off x="2223197" y="2080262"/>
              <a:ext cx="135612" cy="102995"/>
              <a:chOff x="2427772" y="1434026"/>
              <a:chExt cx="352198" cy="267487"/>
            </a:xfrm>
          </p:grpSpPr>
          <p:cxnSp>
            <p:nvCxnSpPr>
              <p:cNvPr id="31" name="直接连接符 30"/>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33" name="组合 32"/>
            <p:cNvGrpSpPr/>
            <p:nvPr/>
          </p:nvGrpSpPr>
          <p:grpSpPr>
            <a:xfrm>
              <a:off x="2793188" y="1871506"/>
              <a:ext cx="158770" cy="119976"/>
              <a:chOff x="2140043" y="1576898"/>
              <a:chExt cx="412340" cy="311588"/>
            </a:xfrm>
          </p:grpSpPr>
          <p:cxnSp>
            <p:nvCxnSpPr>
              <p:cNvPr id="34" name="直接连接符 33"/>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194668" y="2978821"/>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 name="文本框 9"/>
          <p:cNvSpPr txBox="1"/>
          <p:nvPr/>
        </p:nvSpPr>
        <p:spPr>
          <a:xfrm>
            <a:off x="4023864" y="3643566"/>
            <a:ext cx="1096271" cy="253916"/>
          </a:xfrm>
          <a:prstGeom prst="rect">
            <a:avLst/>
          </a:prstGeom>
          <a:solidFill>
            <a:srgbClr val="017B90"/>
          </a:solidFill>
          <a:ln>
            <a:noFill/>
          </a:ln>
        </p:spPr>
        <p:txBody>
          <a:bodyPr wrap="square" rtlCol="0">
            <a:spAutoFit/>
          </a:bodyPr>
          <a:lstStyle>
            <a:defPPr>
              <a:defRPr lang="en-US"/>
            </a:defPPr>
            <a:lvl1pPr algn="dist">
              <a:defRPr sz="1050">
                <a:solidFill>
                  <a:srgbClr val="3B7C81"/>
                </a:solidFill>
                <a:latin typeface="+mn-ea"/>
              </a:defRPr>
            </a:lvl1p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第一单元</a:t>
            </a:r>
            <a:endParaRPr kumimoji="0" lang="zh-CN" altLang="en-US"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8" name="文本框 27"/>
          <p:cNvSpPr txBox="1"/>
          <p:nvPr/>
        </p:nvSpPr>
        <p:spPr>
          <a:xfrm>
            <a:off x="3228391" y="2241270"/>
            <a:ext cx="2687216"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4000" b="0" i="0" u="none" strike="noStrike" kern="1200" cap="none" spc="0" normalizeH="0" baseline="0" noProof="0" dirty="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 name="矩形 3"/>
          <p:cNvSpPr/>
          <p:nvPr/>
        </p:nvSpPr>
        <p:spPr>
          <a:xfrm>
            <a:off x="2598397" y="4550051"/>
            <a:ext cx="3993065" cy="230832"/>
          </a:xfrm>
          <a:prstGeom prst="rect">
            <a:avLst/>
          </a:prstGeom>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a:ln>
                  <a:noFill/>
                </a:ln>
                <a:solidFill>
                  <a:srgbClr val="85A695"/>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JAPANESE FRESH STYLE</a:t>
            </a:r>
            <a:endParaRPr kumimoji="0" lang="zh-CN" altLang="en-US" sz="900" b="0" i="0" u="none" strike="noStrike" kern="1200" cap="none" spc="0" normalizeH="0" baseline="0" noProof="0">
              <a:ln>
                <a:noFill/>
              </a:ln>
              <a:solidFill>
                <a:srgbClr val="85A695"/>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9" name="组合 8"/>
          <p:cNvGrpSpPr/>
          <p:nvPr/>
        </p:nvGrpSpPr>
        <p:grpSpPr>
          <a:xfrm>
            <a:off x="3779281" y="1098887"/>
            <a:ext cx="1780935" cy="1200329"/>
            <a:chOff x="2223197" y="1732318"/>
            <a:chExt cx="728761" cy="491176"/>
          </a:xfrm>
        </p:grpSpPr>
        <p:sp>
          <p:nvSpPr>
            <p:cNvPr id="11" name="椭圆 10"/>
            <p:cNvSpPr/>
            <p:nvPr/>
          </p:nvSpPr>
          <p:spPr>
            <a:xfrm>
              <a:off x="2607547" y="1838848"/>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12" name="矩形 11"/>
            <p:cNvSpPr/>
            <p:nvPr/>
          </p:nvSpPr>
          <p:spPr>
            <a:xfrm>
              <a:off x="2329145" y="1732318"/>
              <a:ext cx="442344" cy="491176"/>
            </a:xfrm>
            <a:prstGeom prst="rect">
              <a:avLst/>
            </a:prstGeom>
          </p:spPr>
          <p:txBody>
            <a:bodyPr wrap="square">
              <a:spAutoFit/>
            </a:bodyPr>
            <a:lstStyle/>
            <a:p>
              <a:pPr lvl="0" algn="ctr" defTabSz="685800">
                <a:defRPr/>
              </a:pPr>
              <a:r>
                <a:rPr lang="zh-CN" altLang="en-US" sz="7200">
                  <a:solidFill>
                    <a:srgbClr val="1E7E90"/>
                  </a:solidFill>
                  <a:latin typeface="+mj-ea"/>
                  <a:ea typeface="+mj-ea"/>
                  <a:sym typeface="+mn-lt"/>
                </a:rPr>
                <a:t>壹</a:t>
              </a:r>
              <a:endParaRPr lang="zh-CN" altLang="en-US" sz="7200">
                <a:solidFill>
                  <a:srgbClr val="1E7E90"/>
                </a:solidFill>
                <a:latin typeface="+mj-ea"/>
                <a:ea typeface="+mj-ea"/>
                <a:sym typeface="+mn-lt"/>
              </a:endParaRPr>
            </a:p>
          </p:txBody>
        </p:sp>
        <p:grpSp>
          <p:nvGrpSpPr>
            <p:cNvPr id="13" name="组合 12"/>
            <p:cNvGrpSpPr/>
            <p:nvPr/>
          </p:nvGrpSpPr>
          <p:grpSpPr>
            <a:xfrm>
              <a:off x="2223197" y="2080262"/>
              <a:ext cx="135612" cy="102995"/>
              <a:chOff x="2427772" y="1434026"/>
              <a:chExt cx="352198" cy="267487"/>
            </a:xfrm>
          </p:grpSpPr>
          <p:cxnSp>
            <p:nvCxnSpPr>
              <p:cNvPr id="17" name="直接连接符 16"/>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14" name="组合 13"/>
            <p:cNvGrpSpPr/>
            <p:nvPr/>
          </p:nvGrpSpPr>
          <p:grpSpPr>
            <a:xfrm>
              <a:off x="2793188" y="1871506"/>
              <a:ext cx="158770" cy="119976"/>
              <a:chOff x="2140043" y="1576898"/>
              <a:chExt cx="412340" cy="311588"/>
            </a:xfrm>
          </p:grpSpPr>
          <p:cxnSp>
            <p:nvCxnSpPr>
              <p:cNvPr id="15" name="直接连接符 14"/>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2800" b="0" i="0" u="none" strike="noStrike" kern="1200" cap="none" spc="0" normalizeH="0" baseline="0" noProof="0" dirty="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4"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TEACHING ANALYSIS</a:t>
            </a:r>
            <a:endParaRPr kumimoji="0" lang="zh-CN" altLang="en-US" sz="900" b="0" i="0" u="none" strike="noStrike" kern="1200" cap="none" spc="300" normalizeH="0" baseline="0" noProof="0" dirty="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sp>
        <p:nvSpPr>
          <p:cNvPr id="21" name="文本框 20"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4691174" y="1439205"/>
            <a:ext cx="2334118"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240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2" name="文本框 2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4706164" y="1829803"/>
            <a:ext cx="4018546" cy="1125629"/>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en-US" altLang="zh-CN"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Lorem ipsum dolor sit amet, consectetuer adipiscing elit. Aenean commodo ligula eget dolor. Aenean massa. </a:t>
            </a:r>
            <a:r>
              <a:rPr kumimoji="0" lang="en-US" altLang="zh-CN"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Aenean massa. </a:t>
            </a:r>
            <a:r>
              <a:rPr kumimoji="0" lang="en-US" altLang="zh-CN"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Lorem ipsum dolor sit amet, consectetuer adipiscing elit. Aenean commodo ligula eget dolor. Aenean massa. </a:t>
            </a:r>
            <a:endParaRPr kumimoji="0" lang="en-US" altLang="zh-CN" sz="1050" b="0" i="0" u="none" strike="noStrike" kern="1200" cap="none" spc="0" normalizeH="0" baseline="0" noProof="0">
              <a:ln>
                <a:noFill/>
              </a:ln>
              <a:solidFill>
                <a:prstClr val="white"/>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 name="矩形 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789566" y="3607149"/>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 name="矩形 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996959" y="3363913"/>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7" name="矩形 2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3554128" y="3607149"/>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28" name="矩形 2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3761521" y="3363913"/>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9" name="矩形 2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267183" y="3607149"/>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3" name="矩形 3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474576" y="3363913"/>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pic>
        <p:nvPicPr>
          <p:cNvPr id="14" name="图片占位符 13"/>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1600" b="2160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2800" b="0" i="0" u="none" strike="noStrike" kern="1200" cap="none" spc="0" normalizeH="0" baseline="0" noProof="0" dirty="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4"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TEACHING ANALYSIS</a:t>
            </a:r>
            <a:endParaRPr kumimoji="0" lang="zh-CN" altLang="en-US" sz="900" b="0" i="0" u="none" strike="noStrike" kern="1200" cap="none" spc="300" normalizeH="0" baseline="0" noProof="0" dirty="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93964" y="1137182"/>
            <a:ext cx="3747407" cy="1924426"/>
            <a:chOff x="693964" y="1308631"/>
            <a:chExt cx="3747407" cy="1924426"/>
          </a:xfrm>
        </p:grpSpPr>
        <p:sp>
          <p:nvSpPr>
            <p:cNvPr id="5" name="矩形 4"/>
            <p:cNvSpPr/>
            <p:nvPr/>
          </p:nvSpPr>
          <p:spPr>
            <a:xfrm>
              <a:off x="693964" y="1755321"/>
              <a:ext cx="3747407" cy="1477736"/>
            </a:xfrm>
            <a:prstGeom prst="rect">
              <a:avLst/>
            </a:prstGeom>
            <a:solidFill>
              <a:srgbClr val="017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r="33213" b="37688"/>
            <a:stretch>
              <a:fillRect/>
            </a:stretch>
          </p:blipFill>
          <p:spPr>
            <a:xfrm>
              <a:off x="710293" y="1308631"/>
              <a:ext cx="1436913" cy="1895851"/>
            </a:xfrm>
            <a:prstGeom prst="rect">
              <a:avLst/>
            </a:prstGeom>
          </p:spPr>
        </p:pic>
      </p:grpSp>
      <p:grpSp>
        <p:nvGrpSpPr>
          <p:cNvPr id="18" name="组合 17"/>
          <p:cNvGrpSpPr/>
          <p:nvPr/>
        </p:nvGrpSpPr>
        <p:grpSpPr>
          <a:xfrm>
            <a:off x="4767943" y="1137182"/>
            <a:ext cx="3747407" cy="1924426"/>
            <a:chOff x="693964" y="1308631"/>
            <a:chExt cx="3747407" cy="1924426"/>
          </a:xfrm>
        </p:grpSpPr>
        <p:sp>
          <p:nvSpPr>
            <p:cNvPr id="19" name="矩形 18"/>
            <p:cNvSpPr/>
            <p:nvPr/>
          </p:nvSpPr>
          <p:spPr>
            <a:xfrm>
              <a:off x="693964" y="1755321"/>
              <a:ext cx="3747407" cy="1477736"/>
            </a:xfrm>
            <a:prstGeom prst="rect">
              <a:avLst/>
            </a:prstGeom>
            <a:solidFill>
              <a:srgbClr val="017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r="33213" b="37688"/>
            <a:stretch>
              <a:fillRect/>
            </a:stretch>
          </p:blipFill>
          <p:spPr>
            <a:xfrm>
              <a:off x="710293" y="1308631"/>
              <a:ext cx="1436913" cy="1895851"/>
            </a:xfrm>
            <a:prstGeom prst="rect">
              <a:avLst/>
            </a:prstGeom>
          </p:spPr>
        </p:pic>
      </p:grpSp>
      <p:sp>
        <p:nvSpPr>
          <p:cNvPr id="8" name="矩形 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402953" y="2131190"/>
            <a:ext cx="3062911"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9" name="矩形 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402954" y="1820769"/>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1" name="矩形 3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534082" y="2147518"/>
            <a:ext cx="3062911"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2" name="矩形 3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534083" y="1837097"/>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 name="矩形 9"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078238" y="3400425"/>
            <a:ext cx="6987524" cy="552011"/>
          </a:xfrm>
          <a:prstGeom prst="rect">
            <a:avLst/>
          </a:prstGeom>
        </p:spPr>
        <p:txBody>
          <a:bodyPr wrap="square">
            <a:spAutoFit/>
          </a:bodyPr>
          <a:lstStyle/>
          <a:p>
            <a:pPr algn="ctr">
              <a:lnSpc>
                <a:spcPct val="150000"/>
              </a:lnSpc>
              <a:buClr>
                <a:srgbClr val="E7E6E6">
                  <a:lumMod val="10000"/>
                </a:srgbClr>
              </a:buClr>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Lorem ipsum dolor sit amet, consectetuer adipiscing elit. 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2800" b="0" i="0" u="none" strike="noStrike" kern="1200" cap="none" spc="0" normalizeH="0" baseline="0" noProof="0" dirty="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4"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TEACHING ANALYSIS</a:t>
            </a:r>
            <a:endParaRPr kumimoji="0" lang="zh-CN" altLang="en-US" sz="900" b="0" i="0" u="none" strike="noStrike" kern="1200" cap="none" spc="300" normalizeH="0" baseline="0" noProof="0" dirty="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pic>
        <p:nvPicPr>
          <p:cNvPr id="6" name="图片占位符 5"/>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898" b="2898"/>
          <a:stretch>
            <a:fillRect/>
          </a:stretch>
        </p:blipFill>
        <p:spPr/>
      </p:pic>
      <p:pic>
        <p:nvPicPr>
          <p:cNvPr id="11" name="图片占位符 10"/>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6449" b="26449"/>
          <a:stretch>
            <a:fillRect/>
          </a:stretch>
        </p:blipFill>
        <p:spPr/>
      </p:pic>
      <p:pic>
        <p:nvPicPr>
          <p:cNvPr id="13" name="图片占位符 12"/>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1724" b="21724"/>
          <a:stretch>
            <a:fillRect/>
          </a:stretch>
        </p:blipFill>
        <p:spPr/>
      </p:pic>
      <p:pic>
        <p:nvPicPr>
          <p:cNvPr id="15" name="图片占位符 14"/>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2822" r="2822"/>
          <a:stretch>
            <a:fillRect/>
          </a:stretch>
        </p:blipFill>
        <p:spPr/>
      </p:pic>
      <p:sp>
        <p:nvSpPr>
          <p:cNvPr id="8" name="矩形 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363092" y="3337764"/>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9" name="矩形 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80581" y="306187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1" name="矩形 3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2467546" y="3337764"/>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2" name="矩形 3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685035" y="306187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6" name="矩形 35"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572000" y="3337764"/>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7" name="矩形 3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789489" y="306187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8" name="矩形 3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676454" y="3337764"/>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9" name="矩形 3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893943" y="306187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2800" b="0" i="0" u="none" strike="noStrike" kern="1200" cap="none" spc="0" normalizeH="0" baseline="0" noProof="0" dirty="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4"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TEACHING ANALYSIS</a:t>
            </a:r>
            <a:endParaRPr kumimoji="0" lang="zh-CN" altLang="en-US" sz="900" b="0" i="0" u="none" strike="noStrike" kern="1200" cap="none" spc="300" normalizeH="0" baseline="0" noProof="0" dirty="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675088" y="1608364"/>
            <a:ext cx="2179864" cy="2179864"/>
          </a:xfrm>
          <a:prstGeom prst="ellipse">
            <a:avLst/>
          </a:prstGeom>
          <a:solidFill>
            <a:srgbClr val="017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530981" y="1608364"/>
            <a:ext cx="2179864" cy="217986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433155" y="1608364"/>
            <a:ext cx="2179864" cy="2179864"/>
          </a:xfrm>
          <a:prstGeom prst="ellipse">
            <a:avLst/>
          </a:prstGeom>
          <a:solidFill>
            <a:srgbClr val="017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289048" y="1608364"/>
            <a:ext cx="2179864" cy="217986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724252" y="2408570"/>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11" name="矩形 10"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931645" y="2165334"/>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8" name="矩形 2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2603041" y="2363666"/>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29" name="矩形 2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810434" y="2120430"/>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0" name="矩形 29"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505215" y="2363666"/>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3" name="矩形 3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712608" y="2120430"/>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34" name="矩形 33"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361108" y="2363666"/>
            <a:ext cx="2035744"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5" name="矩形 3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568501" y="2120430"/>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教学分析</a:t>
            </a:r>
            <a:endParaRPr kumimoji="0" lang="zh-CN" altLang="en-US" sz="160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194668" y="2978821"/>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10" name="文本框 9"/>
          <p:cNvSpPr txBox="1"/>
          <p:nvPr/>
        </p:nvSpPr>
        <p:spPr>
          <a:xfrm>
            <a:off x="4023864" y="3643566"/>
            <a:ext cx="1096271" cy="253916"/>
          </a:xfrm>
          <a:prstGeom prst="rect">
            <a:avLst/>
          </a:prstGeom>
          <a:solidFill>
            <a:srgbClr val="017B90"/>
          </a:solidFill>
          <a:ln>
            <a:noFill/>
          </a:ln>
        </p:spPr>
        <p:txBody>
          <a:bodyPr wrap="square" rtlCol="0">
            <a:spAutoFit/>
          </a:bodyPr>
          <a:lstStyle>
            <a:defPPr>
              <a:defRPr lang="en-US"/>
            </a:defPPr>
            <a:lvl1pPr algn="dist">
              <a:defRPr sz="1050">
                <a:solidFill>
                  <a:srgbClr val="3B7C81"/>
                </a:solidFill>
                <a:latin typeface="+mn-ea"/>
              </a:defRPr>
            </a:lvl1p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第二单元</a:t>
            </a:r>
            <a:endParaRPr kumimoji="0" lang="zh-CN" altLang="en-US" sz="1050" b="0" i="0" u="none" strike="noStrike" kern="1200" cap="none" spc="0" normalizeH="0" baseline="0" noProof="0">
              <a:ln>
                <a:noFill/>
              </a:ln>
              <a:solidFill>
                <a:schemeClr val="bg1"/>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8" name="文本框 27"/>
          <p:cNvSpPr txBox="1"/>
          <p:nvPr/>
        </p:nvSpPr>
        <p:spPr>
          <a:xfrm>
            <a:off x="3228391" y="2241270"/>
            <a:ext cx="2687216"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40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4" name="矩形 3"/>
          <p:cNvSpPr/>
          <p:nvPr/>
        </p:nvSpPr>
        <p:spPr>
          <a:xfrm>
            <a:off x="2598397" y="4550051"/>
            <a:ext cx="3993065" cy="230832"/>
          </a:xfrm>
          <a:prstGeom prst="rect">
            <a:avLst/>
          </a:prstGeom>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a:ln>
                  <a:noFill/>
                </a:ln>
                <a:solidFill>
                  <a:srgbClr val="85A695"/>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JAPANESE FRESH STYLE</a:t>
            </a:r>
            <a:endParaRPr kumimoji="0" lang="zh-CN" altLang="en-US" sz="900" b="0" i="0" u="none" strike="noStrike" kern="1200" cap="none" spc="0" normalizeH="0" baseline="0" noProof="0">
              <a:ln>
                <a:noFill/>
              </a:ln>
              <a:solidFill>
                <a:srgbClr val="85A695"/>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nvGrpSpPr>
          <p:cNvPr id="9" name="组合 8"/>
          <p:cNvGrpSpPr/>
          <p:nvPr/>
        </p:nvGrpSpPr>
        <p:grpSpPr>
          <a:xfrm>
            <a:off x="3779281" y="1098887"/>
            <a:ext cx="1780935" cy="1200329"/>
            <a:chOff x="2223197" y="1732318"/>
            <a:chExt cx="728761" cy="491176"/>
          </a:xfrm>
        </p:grpSpPr>
        <p:sp>
          <p:nvSpPr>
            <p:cNvPr id="11" name="椭圆 10"/>
            <p:cNvSpPr/>
            <p:nvPr/>
          </p:nvSpPr>
          <p:spPr>
            <a:xfrm>
              <a:off x="2607547" y="1838848"/>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12" name="矩形 11"/>
            <p:cNvSpPr/>
            <p:nvPr/>
          </p:nvSpPr>
          <p:spPr>
            <a:xfrm>
              <a:off x="2329145" y="1732318"/>
              <a:ext cx="442344" cy="491176"/>
            </a:xfrm>
            <a:prstGeom prst="rect">
              <a:avLst/>
            </a:prstGeom>
          </p:spPr>
          <p:txBody>
            <a:bodyPr wrap="square">
              <a:spAutoFit/>
            </a:bodyPr>
            <a:lstStyle/>
            <a:p>
              <a:pPr lvl="0" algn="ctr" defTabSz="685800">
                <a:defRPr/>
              </a:pPr>
              <a:r>
                <a:rPr lang="zh-CN" altLang="en-US" sz="7200">
                  <a:solidFill>
                    <a:srgbClr val="1E7E90"/>
                  </a:solidFill>
                  <a:latin typeface="+mj-ea"/>
                  <a:ea typeface="+mj-ea"/>
                  <a:sym typeface="+mn-lt"/>
                </a:rPr>
                <a:t>贰</a:t>
              </a:r>
              <a:endParaRPr lang="zh-CN" altLang="en-US" sz="7200">
                <a:solidFill>
                  <a:srgbClr val="1E7E90"/>
                </a:solidFill>
                <a:latin typeface="+mj-ea"/>
                <a:ea typeface="+mj-ea"/>
                <a:sym typeface="+mn-lt"/>
              </a:endParaRPr>
            </a:p>
          </p:txBody>
        </p:sp>
        <p:grpSp>
          <p:nvGrpSpPr>
            <p:cNvPr id="13" name="组合 12"/>
            <p:cNvGrpSpPr/>
            <p:nvPr/>
          </p:nvGrpSpPr>
          <p:grpSpPr>
            <a:xfrm>
              <a:off x="2223197" y="2080262"/>
              <a:ext cx="135612" cy="102995"/>
              <a:chOff x="2427772" y="1434026"/>
              <a:chExt cx="352198" cy="267487"/>
            </a:xfrm>
          </p:grpSpPr>
          <p:cxnSp>
            <p:nvCxnSpPr>
              <p:cNvPr id="17" name="直接连接符 16"/>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14" name="组合 13"/>
            <p:cNvGrpSpPr/>
            <p:nvPr/>
          </p:nvGrpSpPr>
          <p:grpSpPr>
            <a:xfrm>
              <a:off x="2793188" y="1871506"/>
              <a:ext cx="158770" cy="119976"/>
              <a:chOff x="2140043" y="1576898"/>
              <a:chExt cx="412340" cy="311588"/>
            </a:xfrm>
          </p:grpSpPr>
          <p:cxnSp>
            <p:nvCxnSpPr>
              <p:cNvPr id="15" name="直接连接符 14"/>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1"/>
          <p:cNvSpPr txBox="1"/>
          <p:nvPr/>
        </p:nvSpPr>
        <p:spPr>
          <a:xfrm>
            <a:off x="3761717" y="285711"/>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28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sp>
        <p:nvSpPr>
          <p:cNvPr id="24" name="TextBox 61"/>
          <p:cNvSpPr txBox="1"/>
          <p:nvPr/>
        </p:nvSpPr>
        <p:spPr>
          <a:xfrm>
            <a:off x="3319490" y="744544"/>
            <a:ext cx="2505020"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TEACHING STRATEGY</a:t>
            </a:r>
            <a:endParaRPr kumimoji="0" lang="en-US" altLang="zh-CN" sz="900" b="0" i="0" u="none" strike="noStrike" kern="1200" cap="none" spc="300" normalizeH="0" baseline="0" noProof="0">
              <a:ln>
                <a:noFill/>
              </a:ln>
              <a:solidFill>
                <a:prstClr val="black">
                  <a:lumMod val="65000"/>
                  <a:lumOff val="35000"/>
                </a:prstClr>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cxnSp>
        <p:nvCxnSpPr>
          <p:cNvPr id="25" name="直接连接符 24"/>
          <p:cNvCxnSpPr/>
          <p:nvPr/>
        </p:nvCxnSpPr>
        <p:spPr>
          <a:xfrm>
            <a:off x="4424901" y="1038749"/>
            <a:ext cx="294198" cy="0"/>
          </a:xfrm>
          <a:prstGeom prst="line">
            <a:avLst/>
          </a:prstGeom>
          <a:ln w="28575">
            <a:solidFill>
              <a:srgbClr val="017B9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65898" y="1479224"/>
            <a:ext cx="3205864" cy="1235200"/>
            <a:chOff x="884254" y="1495553"/>
            <a:chExt cx="3205864" cy="1235200"/>
          </a:xfrm>
        </p:grpSpPr>
        <p:grpSp>
          <p:nvGrpSpPr>
            <p:cNvPr id="28" name="组合 27"/>
            <p:cNvGrpSpPr/>
            <p:nvPr/>
          </p:nvGrpSpPr>
          <p:grpSpPr>
            <a:xfrm>
              <a:off x="884254" y="1495553"/>
              <a:ext cx="728761" cy="584775"/>
              <a:chOff x="2223197" y="1732318"/>
              <a:chExt cx="728761" cy="584775"/>
            </a:xfrm>
          </p:grpSpPr>
          <p:sp>
            <p:nvSpPr>
              <p:cNvPr id="29" name="椭圆 28"/>
              <p:cNvSpPr/>
              <p:nvPr/>
            </p:nvSpPr>
            <p:spPr>
              <a:xfrm>
                <a:off x="2607547" y="1838848"/>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29145" y="1732318"/>
                <a:ext cx="442344" cy="584775"/>
              </a:xfrm>
              <a:prstGeom prst="rect">
                <a:avLst/>
              </a:prstGeom>
            </p:spPr>
            <p:txBody>
              <a:bodyPr wrap="square">
                <a:spAutoFit/>
              </a:bodyPr>
              <a:lstStyle/>
              <a:p>
                <a:pPr lvl="0" algn="ctr" defTabSz="685800">
                  <a:defRPr/>
                </a:pPr>
                <a:r>
                  <a:rPr lang="zh-CN" altLang="en-US" sz="3200">
                    <a:solidFill>
                      <a:srgbClr val="1E7E90"/>
                    </a:solidFill>
                    <a:latin typeface="+mj-ea"/>
                    <a:ea typeface="+mj-ea"/>
                    <a:sym typeface="+mn-lt"/>
                  </a:rPr>
                  <a:t>壹</a:t>
                </a:r>
                <a:endParaRPr lang="zh-CN" altLang="en-US" sz="3200">
                  <a:solidFill>
                    <a:srgbClr val="1E7E90"/>
                  </a:solidFill>
                  <a:latin typeface="+mj-ea"/>
                  <a:ea typeface="+mj-ea"/>
                  <a:sym typeface="+mn-lt"/>
                </a:endParaRPr>
              </a:p>
            </p:txBody>
          </p:sp>
          <p:grpSp>
            <p:nvGrpSpPr>
              <p:cNvPr id="33" name="组合 32"/>
              <p:cNvGrpSpPr/>
              <p:nvPr/>
            </p:nvGrpSpPr>
            <p:grpSpPr>
              <a:xfrm>
                <a:off x="2223197" y="2080262"/>
                <a:ext cx="135612" cy="102995"/>
                <a:chOff x="2427772" y="1434026"/>
                <a:chExt cx="352198" cy="267487"/>
              </a:xfrm>
            </p:grpSpPr>
            <p:cxnSp>
              <p:nvCxnSpPr>
                <p:cNvPr id="53" name="直接连接符 52"/>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34" name="组合 33"/>
              <p:cNvGrpSpPr/>
              <p:nvPr/>
            </p:nvGrpSpPr>
            <p:grpSpPr>
              <a:xfrm>
                <a:off x="2793188" y="1871506"/>
                <a:ext cx="158770" cy="119976"/>
                <a:chOff x="2140043" y="1576898"/>
                <a:chExt cx="412340" cy="311588"/>
              </a:xfrm>
            </p:grpSpPr>
            <p:cxnSp>
              <p:nvCxnSpPr>
                <p:cNvPr id="35" name="直接连接符 34"/>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sp>
          <p:nvSpPr>
            <p:cNvPr id="2" name="矩形 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639588" y="1936368"/>
              <a:ext cx="2450530" cy="794385"/>
            </a:xfrm>
            <a:prstGeom prst="rect">
              <a:avLst/>
            </a:prstGeom>
          </p:spPr>
          <p:txBody>
            <a:bodyPr wrap="square">
              <a:spAutoFit/>
            </a:bodyPr>
            <a:lstStyle/>
            <a:p>
              <a:pPr marL="0" marR="0" lvl="0" indent="0"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3" name="矩形 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647752" y="1607858"/>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57" name="组合 56"/>
          <p:cNvGrpSpPr/>
          <p:nvPr/>
        </p:nvGrpSpPr>
        <p:grpSpPr>
          <a:xfrm>
            <a:off x="4990891" y="1479224"/>
            <a:ext cx="3205864" cy="1235200"/>
            <a:chOff x="884254" y="1495553"/>
            <a:chExt cx="3205864" cy="1235200"/>
          </a:xfrm>
        </p:grpSpPr>
        <p:grpSp>
          <p:nvGrpSpPr>
            <p:cNvPr id="58" name="组合 57"/>
            <p:cNvGrpSpPr/>
            <p:nvPr/>
          </p:nvGrpSpPr>
          <p:grpSpPr>
            <a:xfrm>
              <a:off x="884254" y="1495553"/>
              <a:ext cx="728761" cy="584775"/>
              <a:chOff x="2223197" y="1732318"/>
              <a:chExt cx="728761" cy="584775"/>
            </a:xfrm>
          </p:grpSpPr>
          <p:sp>
            <p:nvSpPr>
              <p:cNvPr id="61" name="椭圆 60"/>
              <p:cNvSpPr/>
              <p:nvPr/>
            </p:nvSpPr>
            <p:spPr>
              <a:xfrm>
                <a:off x="2607547" y="1838848"/>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329145" y="1732318"/>
                <a:ext cx="442344" cy="584775"/>
              </a:xfrm>
              <a:prstGeom prst="rect">
                <a:avLst/>
              </a:prstGeom>
            </p:spPr>
            <p:txBody>
              <a:bodyPr wrap="square">
                <a:spAutoFit/>
              </a:bodyPr>
              <a:lstStyle/>
              <a:p>
                <a:pPr lvl="0" algn="ctr" defTabSz="685800">
                  <a:defRPr/>
                </a:pPr>
                <a:r>
                  <a:rPr lang="zh-CN" altLang="en-US" sz="3200">
                    <a:solidFill>
                      <a:srgbClr val="1E7E90"/>
                    </a:solidFill>
                    <a:latin typeface="+mj-ea"/>
                    <a:ea typeface="+mj-ea"/>
                    <a:sym typeface="+mn-lt"/>
                  </a:rPr>
                  <a:t>贰</a:t>
                </a:r>
                <a:endParaRPr lang="zh-CN" altLang="en-US" sz="3200">
                  <a:solidFill>
                    <a:srgbClr val="1E7E90"/>
                  </a:solidFill>
                  <a:latin typeface="+mj-ea"/>
                  <a:ea typeface="+mj-ea"/>
                  <a:sym typeface="+mn-lt"/>
                </a:endParaRPr>
              </a:p>
            </p:txBody>
          </p:sp>
          <p:grpSp>
            <p:nvGrpSpPr>
              <p:cNvPr id="63" name="组合 62"/>
              <p:cNvGrpSpPr/>
              <p:nvPr/>
            </p:nvGrpSpPr>
            <p:grpSpPr>
              <a:xfrm>
                <a:off x="2223197" y="2080262"/>
                <a:ext cx="135612" cy="102995"/>
                <a:chOff x="2427772" y="1434026"/>
                <a:chExt cx="352198" cy="267487"/>
              </a:xfrm>
            </p:grpSpPr>
            <p:cxnSp>
              <p:nvCxnSpPr>
                <p:cNvPr id="67" name="直接连接符 66"/>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64" name="组合 63"/>
              <p:cNvGrpSpPr/>
              <p:nvPr/>
            </p:nvGrpSpPr>
            <p:grpSpPr>
              <a:xfrm>
                <a:off x="2793188" y="1871506"/>
                <a:ext cx="158770" cy="119976"/>
                <a:chOff x="2140043" y="1576898"/>
                <a:chExt cx="412340" cy="311588"/>
              </a:xfrm>
            </p:grpSpPr>
            <p:cxnSp>
              <p:nvCxnSpPr>
                <p:cNvPr id="65" name="直接连接符 64"/>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sp>
          <p:nvSpPr>
            <p:cNvPr id="59" name="矩形 5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639588" y="1936368"/>
              <a:ext cx="2450530" cy="794385"/>
            </a:xfrm>
            <a:prstGeom prst="rect">
              <a:avLst/>
            </a:prstGeom>
          </p:spPr>
          <p:txBody>
            <a:bodyPr wrap="square">
              <a:spAutoFit/>
            </a:bodyPr>
            <a:lstStyle/>
            <a:p>
              <a:pPr marL="0" marR="0" lvl="0" indent="0"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60" name="矩形 5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647752" y="1607858"/>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69" name="组合 68"/>
          <p:cNvGrpSpPr/>
          <p:nvPr/>
        </p:nvGrpSpPr>
        <p:grpSpPr>
          <a:xfrm>
            <a:off x="965898" y="3095753"/>
            <a:ext cx="3205864" cy="1235200"/>
            <a:chOff x="884254" y="1495553"/>
            <a:chExt cx="3205864" cy="1235200"/>
          </a:xfrm>
        </p:grpSpPr>
        <p:grpSp>
          <p:nvGrpSpPr>
            <p:cNvPr id="70" name="组合 69"/>
            <p:cNvGrpSpPr/>
            <p:nvPr/>
          </p:nvGrpSpPr>
          <p:grpSpPr>
            <a:xfrm>
              <a:off x="884254" y="1495553"/>
              <a:ext cx="728761" cy="584775"/>
              <a:chOff x="2223197" y="1732318"/>
              <a:chExt cx="728761" cy="584775"/>
            </a:xfrm>
          </p:grpSpPr>
          <p:sp>
            <p:nvSpPr>
              <p:cNvPr id="73" name="椭圆 72"/>
              <p:cNvSpPr/>
              <p:nvPr/>
            </p:nvSpPr>
            <p:spPr>
              <a:xfrm>
                <a:off x="2607547" y="1838848"/>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2329145" y="1732318"/>
                <a:ext cx="442344" cy="584775"/>
              </a:xfrm>
              <a:prstGeom prst="rect">
                <a:avLst/>
              </a:prstGeom>
            </p:spPr>
            <p:txBody>
              <a:bodyPr wrap="square">
                <a:spAutoFit/>
              </a:bodyPr>
              <a:lstStyle/>
              <a:p>
                <a:pPr lvl="0" algn="ctr" defTabSz="685800">
                  <a:defRPr/>
                </a:pPr>
                <a:r>
                  <a:rPr lang="zh-CN" altLang="en-US" sz="3200">
                    <a:solidFill>
                      <a:srgbClr val="1E7E90"/>
                    </a:solidFill>
                    <a:latin typeface="+mj-ea"/>
                    <a:ea typeface="+mj-ea"/>
                    <a:sym typeface="+mn-lt"/>
                  </a:rPr>
                  <a:t>叁</a:t>
                </a:r>
                <a:endParaRPr lang="zh-CN" altLang="en-US" sz="3200">
                  <a:solidFill>
                    <a:srgbClr val="1E7E90"/>
                  </a:solidFill>
                  <a:latin typeface="+mj-ea"/>
                  <a:ea typeface="+mj-ea"/>
                  <a:sym typeface="+mn-lt"/>
                </a:endParaRPr>
              </a:p>
            </p:txBody>
          </p:sp>
          <p:grpSp>
            <p:nvGrpSpPr>
              <p:cNvPr id="75" name="组合 74"/>
              <p:cNvGrpSpPr/>
              <p:nvPr/>
            </p:nvGrpSpPr>
            <p:grpSpPr>
              <a:xfrm>
                <a:off x="2223197" y="2080262"/>
                <a:ext cx="135612" cy="102995"/>
                <a:chOff x="2427772" y="1434026"/>
                <a:chExt cx="352198" cy="267487"/>
              </a:xfrm>
            </p:grpSpPr>
            <p:cxnSp>
              <p:nvCxnSpPr>
                <p:cNvPr id="79" name="直接连接符 78"/>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76" name="组合 75"/>
              <p:cNvGrpSpPr/>
              <p:nvPr/>
            </p:nvGrpSpPr>
            <p:grpSpPr>
              <a:xfrm>
                <a:off x="2793188" y="1871506"/>
                <a:ext cx="158770" cy="119976"/>
                <a:chOff x="2140043" y="1576898"/>
                <a:chExt cx="412340" cy="311588"/>
              </a:xfrm>
            </p:grpSpPr>
            <p:cxnSp>
              <p:nvCxnSpPr>
                <p:cNvPr id="77" name="直接连接符 76"/>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sp>
          <p:nvSpPr>
            <p:cNvPr id="71" name="矩形 7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639588" y="1936368"/>
              <a:ext cx="2450530" cy="794385"/>
            </a:xfrm>
            <a:prstGeom prst="rect">
              <a:avLst/>
            </a:prstGeom>
          </p:spPr>
          <p:txBody>
            <a:bodyPr wrap="square">
              <a:spAutoFit/>
            </a:bodyPr>
            <a:lstStyle/>
            <a:p>
              <a:pPr marL="0" marR="0" lvl="0" indent="0"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72" name="矩形 7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647752" y="1607858"/>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81" name="组合 80"/>
          <p:cNvGrpSpPr/>
          <p:nvPr/>
        </p:nvGrpSpPr>
        <p:grpSpPr>
          <a:xfrm>
            <a:off x="4990891" y="3095753"/>
            <a:ext cx="3205864" cy="1235200"/>
            <a:chOff x="884254" y="1495553"/>
            <a:chExt cx="3205864" cy="1235200"/>
          </a:xfrm>
        </p:grpSpPr>
        <p:grpSp>
          <p:nvGrpSpPr>
            <p:cNvPr id="82" name="组合 81"/>
            <p:cNvGrpSpPr/>
            <p:nvPr/>
          </p:nvGrpSpPr>
          <p:grpSpPr>
            <a:xfrm>
              <a:off x="884254" y="1495553"/>
              <a:ext cx="728761" cy="584775"/>
              <a:chOff x="2223197" y="1732318"/>
              <a:chExt cx="728761" cy="584775"/>
            </a:xfrm>
          </p:grpSpPr>
          <p:sp>
            <p:nvSpPr>
              <p:cNvPr id="85" name="椭圆 84"/>
              <p:cNvSpPr/>
              <p:nvPr/>
            </p:nvSpPr>
            <p:spPr>
              <a:xfrm>
                <a:off x="2607547" y="1838848"/>
                <a:ext cx="160774" cy="160774"/>
              </a:xfrm>
              <a:prstGeom prst="ellipse">
                <a:avLst/>
              </a:prstGeom>
              <a:solidFill>
                <a:srgbClr val="D59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2329145" y="1732318"/>
                <a:ext cx="442344" cy="584775"/>
              </a:xfrm>
              <a:prstGeom prst="rect">
                <a:avLst/>
              </a:prstGeom>
            </p:spPr>
            <p:txBody>
              <a:bodyPr wrap="square">
                <a:spAutoFit/>
              </a:bodyPr>
              <a:lstStyle/>
              <a:p>
                <a:pPr lvl="0" algn="ctr" defTabSz="685800">
                  <a:defRPr/>
                </a:pPr>
                <a:r>
                  <a:rPr lang="zh-CN" altLang="en-US" sz="3200">
                    <a:solidFill>
                      <a:srgbClr val="1E7E90"/>
                    </a:solidFill>
                    <a:latin typeface="+mj-ea"/>
                    <a:ea typeface="+mj-ea"/>
                    <a:sym typeface="+mn-lt"/>
                  </a:rPr>
                  <a:t>肆</a:t>
                </a:r>
                <a:endParaRPr lang="zh-CN" altLang="en-US" sz="3200">
                  <a:solidFill>
                    <a:srgbClr val="1E7E90"/>
                  </a:solidFill>
                  <a:latin typeface="+mj-ea"/>
                  <a:ea typeface="+mj-ea"/>
                  <a:sym typeface="+mn-lt"/>
                </a:endParaRPr>
              </a:p>
            </p:txBody>
          </p:sp>
          <p:grpSp>
            <p:nvGrpSpPr>
              <p:cNvPr id="87" name="组合 86"/>
              <p:cNvGrpSpPr/>
              <p:nvPr/>
            </p:nvGrpSpPr>
            <p:grpSpPr>
              <a:xfrm>
                <a:off x="2223197" y="2080262"/>
                <a:ext cx="135612" cy="102995"/>
                <a:chOff x="2427772" y="1434026"/>
                <a:chExt cx="352198" cy="267487"/>
              </a:xfrm>
            </p:grpSpPr>
            <p:cxnSp>
              <p:nvCxnSpPr>
                <p:cNvPr id="91" name="直接连接符 90"/>
                <p:cNvCxnSpPr/>
                <p:nvPr/>
              </p:nvCxnSpPr>
              <p:spPr>
                <a:xfrm flipH="1">
                  <a:off x="2427772" y="1434026"/>
                  <a:ext cx="267485" cy="267487"/>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2675021" y="1492045"/>
                  <a:ext cx="104949"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nvGrpSpPr>
              <p:cNvPr id="88" name="组合 87"/>
              <p:cNvGrpSpPr/>
              <p:nvPr/>
            </p:nvGrpSpPr>
            <p:grpSpPr>
              <a:xfrm>
                <a:off x="2793188" y="1871506"/>
                <a:ext cx="158770" cy="119976"/>
                <a:chOff x="2140043" y="1576898"/>
                <a:chExt cx="412340" cy="311588"/>
              </a:xfrm>
            </p:grpSpPr>
            <p:cxnSp>
              <p:nvCxnSpPr>
                <p:cNvPr id="89" name="直接连接符 88"/>
                <p:cNvCxnSpPr/>
                <p:nvPr/>
              </p:nvCxnSpPr>
              <p:spPr>
                <a:xfrm flipH="1">
                  <a:off x="2240797" y="1576898"/>
                  <a:ext cx="311586" cy="311588"/>
                </a:xfrm>
                <a:prstGeom prst="line">
                  <a:avLst/>
                </a:prstGeom>
                <a:ln w="6350">
                  <a:solidFill>
                    <a:srgbClr val="D59977"/>
                  </a:solidFill>
                </a:ln>
              </p:spPr>
              <p:style>
                <a:lnRef idx="1">
                  <a:schemeClr val="accent1"/>
                </a:lnRef>
                <a:fillRef idx="0">
                  <a:schemeClr val="accent1"/>
                </a:fillRef>
                <a:effectRef idx="0">
                  <a:schemeClr val="accent1"/>
                </a:effectRef>
                <a:fontRef idx="minor">
                  <a:schemeClr val="tx1"/>
                </a:fontRef>
              </p:style>
            </p:cxnSp>
            <p:sp>
              <p:nvSpPr>
                <p:cNvPr id="90" name="椭圆 89"/>
                <p:cNvSpPr/>
                <p:nvPr/>
              </p:nvSpPr>
              <p:spPr>
                <a:xfrm>
                  <a:off x="2140043" y="1746488"/>
                  <a:ext cx="104948" cy="104948"/>
                </a:xfrm>
                <a:prstGeom prst="ellipse">
                  <a:avLst/>
                </a:prstGeom>
                <a:noFill/>
                <a:ln w="6350">
                  <a:solidFill>
                    <a:srgbClr val="D599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1E7E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grpSp>
        <p:sp>
          <p:nvSpPr>
            <p:cNvPr id="83" name="矩形 82"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639588" y="1936368"/>
              <a:ext cx="2450530" cy="794385"/>
            </a:xfrm>
            <a:prstGeom prst="rect">
              <a:avLst/>
            </a:prstGeom>
          </p:spPr>
          <p:txBody>
            <a:bodyPr wrap="square">
              <a:spAutoFit/>
            </a:bodyPr>
            <a:lstStyle/>
            <a:p>
              <a:pPr marL="0" marR="0" lvl="0" indent="0"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prstClr val="black">
                    <a:lumMod val="50000"/>
                    <a:lumOff val="50000"/>
                  </a:prstClr>
                </a:solidFill>
                <a:effectLst/>
                <a:uLnTx/>
                <a:uFillTx/>
                <a:latin typeface="Calibri Light" panose="020F0302020204030204" pitchFamily="34" charset="0"/>
                <a:ea typeface="汉仪大宋简" panose="02010609000101010101" pitchFamily="49" charset="-122"/>
                <a:cs typeface="+mn-ea"/>
                <a:sym typeface="Calibri Light" panose="020F0302020204030204" pitchFamily="34" charset="0"/>
              </a:endParaRPr>
            </a:p>
          </p:txBody>
        </p:sp>
        <p:sp>
          <p:nvSpPr>
            <p:cNvPr id="84" name="矩形 8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647752" y="1607858"/>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rPr>
                <a:t>教学策略</a:t>
              </a:r>
              <a:endParaRPr kumimoji="0" lang="zh-CN" altLang="en-US" sz="1600" b="0" i="0" u="none" strike="noStrike" kern="1200" cap="none" spc="0" normalizeH="0" baseline="0" noProof="0">
                <a:ln>
                  <a:noFill/>
                </a:ln>
                <a:solidFill>
                  <a:srgbClr val="017B90"/>
                </a:solidFill>
                <a:effectLst/>
                <a:uLnTx/>
                <a:uFillTx/>
                <a:latin typeface="Calibri Light" panose="020F0302020204030204" pitchFamily="34" charset="0"/>
                <a:ea typeface="汉仪大宋简" panose="02010609000101010101" pitchFamily="49" charset="-122"/>
                <a:sym typeface="Calibri Light" panose="020F030202020403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1_Office 主题​​">
  <a:themeElements>
    <a:clrScheme name="2孔雀蓝">
      <a:dk1>
        <a:sysClr val="windowText" lastClr="000000"/>
      </a:dk1>
      <a:lt1>
        <a:sysClr val="window" lastClr="FFFFFF"/>
      </a:lt1>
      <a:dk2>
        <a:srgbClr val="000000"/>
      </a:dk2>
      <a:lt2>
        <a:srgbClr val="F8F8F8"/>
      </a:lt2>
      <a:accent1>
        <a:srgbClr val="017B90"/>
      </a:accent1>
      <a:accent2>
        <a:srgbClr val="B78C74"/>
      </a:accent2>
      <a:accent3>
        <a:srgbClr val="FCC069"/>
      </a:accent3>
      <a:accent4>
        <a:srgbClr val="BD8868"/>
      </a:accent4>
      <a:accent5>
        <a:srgbClr val="D1AE88"/>
      </a:accent5>
      <a:accent6>
        <a:srgbClr val="4D4D4D"/>
      </a:accent6>
      <a:hlink>
        <a:srgbClr val="000000"/>
      </a:hlink>
      <a:folHlink>
        <a:srgbClr val="919191"/>
      </a:folHlink>
    </a:clrScheme>
    <a:fontScheme name="汉仪大宋简">
      <a:majorFont>
        <a:latin typeface="Century Gothic"/>
        <a:ea typeface="汉仪大宋简"/>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6334</Words>
  <Application>WPS 演示</Application>
  <PresentationFormat>全屏显示(16:9)</PresentationFormat>
  <Paragraphs>314</Paragraphs>
  <Slides>19</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19</vt:i4>
      </vt:variant>
    </vt:vector>
  </HeadingPairs>
  <TitlesOfParts>
    <vt:vector size="41" baseType="lpstr">
      <vt:lpstr>Arial</vt:lpstr>
      <vt:lpstr>宋体</vt:lpstr>
      <vt:lpstr>Wingdings</vt:lpstr>
      <vt:lpstr>Calibri Light</vt:lpstr>
      <vt:lpstr>汉仪大宋简</vt:lpstr>
      <vt:lpstr>微软雅黑</vt:lpstr>
      <vt:lpstr>Arial Unicode MS</vt:lpstr>
      <vt:lpstr>Century Gothic</vt:lpstr>
      <vt:lpstr>微软雅黑 Light</vt:lpstr>
      <vt:lpstr>黑体</vt:lpstr>
      <vt:lpstr>Calibri</vt:lpstr>
      <vt:lpstr>华文细黑</vt:lpstr>
      <vt:lpstr>汉仪大宋简</vt:lpstr>
      <vt:lpstr>Calibri Light</vt:lpstr>
      <vt:lpstr>Gill Sans</vt:lpstr>
      <vt:lpstr>微软雅黑 Light</vt:lpstr>
      <vt:lpstr>Microsoft YaHei UI</vt:lpstr>
      <vt:lpstr>方正大标宋简体</vt:lpstr>
      <vt:lpstr>等线</vt:lpstr>
      <vt:lpstr>★日文毛笔</vt:lpstr>
      <vt:lpstr>汉仪大宋简</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哒哒 熊猫</dc:creator>
  <cp:lastModifiedBy>铭</cp:lastModifiedBy>
  <cp:revision>148</cp:revision>
  <dcterms:created xsi:type="dcterms:W3CDTF">2020-08-24T01:35:00Z</dcterms:created>
  <dcterms:modified xsi:type="dcterms:W3CDTF">2022-01-14T03:23:41Z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v1.0_mb_RZI987EILaoWbZxr2g9Z6A==</vt:lpwstr>
  </property>
  <property fmtid="{D5CDD505-2E9C-101B-9397-08002B2CF9AE}" pid="4" name="ICV">
    <vt:lpwstr>8209C505D45F408586A681D28E7A243D</vt:lpwstr>
  </property>
</Properties>
</file>