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wdp" ContentType="image/vnd.ms-photo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83" r:id="rId5"/>
    <p:sldId id="257" r:id="rId6"/>
    <p:sldId id="280" r:id="rId7"/>
    <p:sldId id="285" r:id="rId8"/>
    <p:sldId id="286" r:id="rId9"/>
    <p:sldId id="261" r:id="rId10"/>
    <p:sldId id="262" r:id="rId11"/>
    <p:sldId id="263" r:id="rId12"/>
    <p:sldId id="287" r:id="rId13"/>
    <p:sldId id="264" r:id="rId14"/>
    <p:sldId id="288" r:id="rId15"/>
    <p:sldId id="266" r:id="rId16"/>
    <p:sldId id="267" r:id="rId17"/>
    <p:sldId id="268" r:id="rId18"/>
    <p:sldId id="289" r:id="rId19"/>
    <p:sldId id="269" r:id="rId20"/>
    <p:sldId id="270" r:id="rId21"/>
    <p:sldId id="271" r:id="rId22"/>
    <p:sldId id="290" r:id="rId23"/>
    <p:sldId id="272" r:id="rId24"/>
    <p:sldId id="291" r:id="rId25"/>
    <p:sldId id="292" r:id="rId26"/>
    <p:sldId id="293" r:id="rId27"/>
    <p:sldId id="294" r:id="rId28"/>
    <p:sldId id="295" r:id="rId29"/>
    <p:sldId id="274" r:id="rId30"/>
    <p:sldId id="276" r:id="rId31"/>
    <p:sldId id="281" r:id="rId32"/>
    <p:sldId id="278" r:id="rId33"/>
    <p:sldId id="279" r:id="rId34"/>
    <p:sldId id="284" r:id="rId35"/>
  </p:sldIdLst>
  <p:sldSz cx="12192000" cy="6858000"/>
  <p:notesSz cx="7103745" cy="10234295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B7AC"/>
    <a:srgbClr val="CFDE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66" autoAdjust="0"/>
  </p:normalViewPr>
  <p:slideViewPr>
    <p:cSldViewPr snapToGrid="0">
      <p:cViewPr>
        <p:scale>
          <a:sx n="50" d="100"/>
          <a:sy n="50" d="100"/>
        </p:scale>
        <p:origin x="-396" y="-16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9" Type="http://schemas.openxmlformats.org/officeDocument/2006/relationships/tags" Target="tags/tag2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8CC1D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CFAFBD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211972480"/>
        <c:axId val="211983360"/>
      </c:barChart>
      <c:catAx>
        <c:axId val="211972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pPr>
          </a:p>
        </c:txPr>
        <c:crossAx val="211983360"/>
        <c:crosses val="autoZero"/>
        <c:auto val="1"/>
        <c:lblAlgn val="ctr"/>
        <c:lblOffset val="100"/>
        <c:noMultiLvlLbl val="0"/>
      </c:catAx>
      <c:valAx>
        <c:axId val="211983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pPr>
          </a:p>
        </c:txPr>
        <c:crossAx val="211972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100">
          <a:latin typeface="微软雅黑" panose="020B0503020204020204" pitchFamily="34" charset="-122"/>
          <a:ea typeface="微软雅黑" panose="020B0503020204020204" pitchFamily="34" charset="-122"/>
          <a:cs typeface="微软雅黑" panose="020B0503020204020204" pitchFamily="34" charset="-122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explosion val="0"/>
          <c:dPt>
            <c:idx val="0"/>
            <c:bubble3D val="0"/>
            <c:spPr>
              <a:solidFill>
                <a:srgbClr val="89BFBA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06676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6D014-B787-4167-B2A8-87ABAD2E7F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09764-4815-4F90-93AA-0D9752993797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9ABC0-61AB-43DD-A7D8-706CCBB052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827CB-828F-4ADE-B7AA-93BCB25C5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857FD-13B0-4255-8CB2-8AA1BF7476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52700" y="19113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5453356" y="15156025"/>
            <a:ext cx="9662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精美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工作总结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www.1ppt.com/xiazai/zongjie/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工作计划：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www.1ppt.com/xiazai/jihua/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商务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www.1ppt.com/moban/shangwu/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个人简历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www.1ppt.com/xiazai/jianli/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毕业答辩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www.1ppt.com/xiazai/dabian/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工作汇报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www.1ppt.com/xiazai/huibao/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t="61062" r="8388" b="15583"/>
          <a:stretch>
            <a:fillRect/>
          </a:stretch>
        </p:blipFill>
        <p:spPr>
          <a:xfrm>
            <a:off x="-205838" y="5062693"/>
            <a:ext cx="12397838" cy="1883840"/>
          </a:xfrm>
          <a:prstGeom prst="rect">
            <a:avLst/>
          </a:prstGeom>
        </p:spPr>
      </p:pic>
      <p:pic>
        <p:nvPicPr>
          <p:cNvPr id="4" name="图片 3" descr="2a06c627363145ed25b0d63429c2f1fb61078adc15cae-TxOgh1_fw658"/>
          <p:cNvPicPr>
            <a:picLocks noChangeAspect="1"/>
          </p:cNvPicPr>
          <p:nvPr userDrawn="1"/>
        </p:nvPicPr>
        <p:blipFill rotWithShape="1">
          <a:blip r:embed="rId4" cstate="screen"/>
          <a:srcRect l="5542" b="4434"/>
          <a:stretch>
            <a:fillRect/>
          </a:stretch>
        </p:blipFill>
        <p:spPr>
          <a:xfrm>
            <a:off x="9592067" y="0"/>
            <a:ext cx="2275437" cy="23021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CFDE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千库网47026d67c0d1ab35d2793e36e83d8c87"/>
          <p:cNvPicPr>
            <a:picLocks noChangeAspect="1"/>
          </p:cNvPicPr>
          <p:nvPr userDrawn="1"/>
        </p:nvPicPr>
        <p:blipFill>
          <a:blip r:embed="rId10" cstate="screen"/>
          <a:srcRect/>
          <a:stretch>
            <a:fillRect/>
          </a:stretch>
        </p:blipFill>
        <p:spPr>
          <a:xfrm>
            <a:off x="-6985" y="57785"/>
            <a:ext cx="7315835" cy="24853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8.png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3.png"/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8.png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emf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5.xml"/><Relationship Id="rId3" Type="http://schemas.microsoft.com/office/2007/relationships/hdphoto" Target="../media/image12.wdp"/><Relationship Id="rId2" Type="http://schemas.openxmlformats.org/officeDocument/2006/relationships/image" Target="../media/image11.png"/><Relationship Id="rId1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8.png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1" Type="http://schemas.openxmlformats.org/officeDocument/2006/relationships/chart" Target="../charts/char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hdphoto" Target="../media/image24.wdp"/><Relationship Id="rId1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8.png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4.xml"/><Relationship Id="rId8" Type="http://schemas.openxmlformats.org/officeDocument/2006/relationships/slide" Target="slide32.xml"/><Relationship Id="rId7" Type="http://schemas.openxmlformats.org/officeDocument/2006/relationships/tags" Target="../tags/tag3.xml"/><Relationship Id="rId6" Type="http://schemas.openxmlformats.org/officeDocument/2006/relationships/slide" Target="slide2.xml"/><Relationship Id="rId5" Type="http://schemas.openxmlformats.org/officeDocument/2006/relationships/tags" Target="../tags/tag2.xml"/><Relationship Id="rId4" Type="http://schemas.openxmlformats.org/officeDocument/2006/relationships/slide" Target="slide10.xml"/><Relationship Id="rId3" Type="http://schemas.openxmlformats.org/officeDocument/2006/relationships/tags" Target="../tags/tag1.xml"/><Relationship Id="rId2" Type="http://schemas.openxmlformats.org/officeDocument/2006/relationships/slide" Target="slide29.xml"/><Relationship Id="rId19" Type="http://schemas.openxmlformats.org/officeDocument/2006/relationships/notesSlide" Target="../notesSlides/notesSlide3.xml"/><Relationship Id="rId18" Type="http://schemas.openxmlformats.org/officeDocument/2006/relationships/slideLayout" Target="../slideLayouts/slideLayout5.xml"/><Relationship Id="rId17" Type="http://schemas.openxmlformats.org/officeDocument/2006/relationships/image" Target="../media/image7.png"/><Relationship Id="rId16" Type="http://schemas.openxmlformats.org/officeDocument/2006/relationships/image" Target="../media/image6.png"/><Relationship Id="rId15" Type="http://schemas.openxmlformats.org/officeDocument/2006/relationships/tags" Target="../tags/tag10.xml"/><Relationship Id="rId14" Type="http://schemas.openxmlformats.org/officeDocument/2006/relationships/tags" Target="../tags/tag9.xml"/><Relationship Id="rId13" Type="http://schemas.openxmlformats.org/officeDocument/2006/relationships/tags" Target="../tags/tag8.xml"/><Relationship Id="rId12" Type="http://schemas.openxmlformats.org/officeDocument/2006/relationships/tags" Target="../tags/tag7.xml"/><Relationship Id="rId11" Type="http://schemas.openxmlformats.org/officeDocument/2006/relationships/tags" Target="../tags/tag6.xml"/><Relationship Id="rId10" Type="http://schemas.openxmlformats.org/officeDocument/2006/relationships/tags" Target="../tags/tag5.xml"/><Relationship Id="rId1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8.png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microsoft.com/office/2007/relationships/hdphoto" Target="../media/image12.wdp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" name="图片 3" descr="千库网47026d67c0d1ab35d2793e36e83d8c8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30" y="2435225"/>
            <a:ext cx="12129770" cy="4422775"/>
          </a:xfrm>
          <a:prstGeom prst="rect">
            <a:avLst/>
          </a:prstGeom>
        </p:spPr>
      </p:pic>
      <p:sp>
        <p:nvSpPr>
          <p:cNvPr id="5" name="文本框 8"/>
          <p:cNvSpPr txBox="1"/>
          <p:nvPr/>
        </p:nvSpPr>
        <p:spPr>
          <a:xfrm>
            <a:off x="1820130" y="1859480"/>
            <a:ext cx="88184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小清</a:t>
            </a:r>
            <a:r>
              <a:rPr lang="zh-CN" altLang="en-US" sz="6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新卡通教</a:t>
            </a:r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师说课</a:t>
            </a:r>
            <a:r>
              <a:rPr lang="en-US" altLang="zh-CN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sz="6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3624586" y="3450888"/>
            <a:ext cx="452818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：</a:t>
            </a:r>
            <a:r>
              <a:rPr lang="en-US" sz="20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XXX</a:t>
            </a: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        </a:t>
            </a:r>
            <a:r>
              <a:rPr lang="zh-CN" altLang="en-US" sz="20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时</a:t>
            </a: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间</a:t>
            </a:r>
            <a:r>
              <a:rPr lang="zh-CN" altLang="en-US" sz="20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：</a:t>
            </a: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2030</a:t>
            </a:r>
            <a:r>
              <a:rPr lang="zh-CN" altLang="en-US" sz="20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12</a:t>
            </a:r>
            <a:r>
              <a:rPr lang="zh-CN" altLang="en-US" sz="20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04231" y="2472333"/>
            <a:ext cx="2178825" cy="4588103"/>
            <a:chOff x="1301394" y="2263941"/>
            <a:chExt cx="2178825" cy="4588103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 cstate="screen"/>
            <a:srcRect l="5074" t="30323" r="61962" b="20769"/>
            <a:stretch>
              <a:fillRect/>
            </a:stretch>
          </p:blipFill>
          <p:spPr>
            <a:xfrm>
              <a:off x="1301394" y="2263941"/>
              <a:ext cx="2178825" cy="4588103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1943547" y="3862601"/>
              <a:ext cx="1315421" cy="276997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Title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058273" y="2656849"/>
            <a:ext cx="5111556" cy="636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 lnSpcReduction="10000"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5A889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请在此处输入您的标题</a:t>
            </a:r>
            <a:endParaRPr lang="zh-CN" altLang="en-US" sz="3600" b="1" dirty="0">
              <a:solidFill>
                <a:srgbClr val="5A889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MH_Number"/>
          <p:cNvSpPr/>
          <p:nvPr>
            <p:custDataLst>
              <p:tags r:id="rId2"/>
            </p:custDataLst>
          </p:nvPr>
        </p:nvSpPr>
        <p:spPr>
          <a:xfrm rot="413314">
            <a:off x="3185490" y="2656304"/>
            <a:ext cx="622631" cy="673903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3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314948">
            <a:off x="4480269" y="3696526"/>
            <a:ext cx="3240063" cy="164754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04232" y="3145571"/>
            <a:ext cx="1859114" cy="3914865"/>
            <a:chOff x="1301394" y="2263941"/>
            <a:chExt cx="2178825" cy="458810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 cstate="screen"/>
            <a:srcRect l="5074" t="30323" r="61962" b="20769"/>
            <a:stretch>
              <a:fillRect/>
            </a:stretch>
          </p:blipFill>
          <p:spPr>
            <a:xfrm>
              <a:off x="1301394" y="2263941"/>
              <a:ext cx="2178825" cy="4588103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>
              <a:off x="1943547" y="3862601"/>
              <a:ext cx="1315421" cy="276997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826351" y="2061032"/>
            <a:ext cx="8568933" cy="3871903"/>
            <a:chOff x="1332483" y="1156401"/>
            <a:chExt cx="6479033" cy="2927574"/>
          </a:xfrm>
        </p:grpSpPr>
        <p:sp>
          <p:nvSpPr>
            <p:cNvPr id="7" name="燕尾形 5"/>
            <p:cNvSpPr/>
            <p:nvPr/>
          </p:nvSpPr>
          <p:spPr>
            <a:xfrm rot="5400000">
              <a:off x="1413471" y="1546353"/>
              <a:ext cx="269960" cy="431936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5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1548451" y="1978289"/>
              <a:ext cx="272659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801134" y="1156401"/>
              <a:ext cx="1377968" cy="243425"/>
            </a:xfrm>
            <a:prstGeom prst="rect">
              <a:avLst/>
            </a:prstGeom>
          </p:spPr>
          <p:txBody>
            <a:bodyPr wrap="none" lIns="68538" tIns="34270" rIns="68538" bIns="34270">
              <a:spAutoFit/>
            </a:bodyPr>
            <a:lstStyle/>
            <a:p>
              <a:pPr algn="l"/>
              <a:r>
                <a:rPr lang="zh-CN" altLang="en-US" sz="1655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单击此处添加标题</a:t>
              </a:r>
              <a:endParaRPr lang="zh-CN" altLang="en-US" sz="1655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47"/>
            <p:cNvSpPr>
              <a:spLocks noChangeArrowheads="1"/>
            </p:cNvSpPr>
            <p:nvPr/>
          </p:nvSpPr>
          <p:spPr bwMode="auto">
            <a:xfrm>
              <a:off x="1791415" y="1467373"/>
              <a:ext cx="2483629" cy="346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38" tIns="34270" rIns="68538" bIns="3427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请在此粘贴或者输入您的文字内容</a:t>
              </a:r>
              <a:endParaRPr lang="zh-CN" altLang="en-US" sz="105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请在此粘贴或者输入您的文字内容</a:t>
              </a:r>
              <a:endParaRPr lang="zh-CN" altLang="en-US" sz="105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燕尾形 9"/>
            <p:cNvSpPr/>
            <p:nvPr/>
          </p:nvSpPr>
          <p:spPr>
            <a:xfrm rot="5400000">
              <a:off x="1413471" y="2572200"/>
              <a:ext cx="269960" cy="431936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5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1548451" y="3004136"/>
              <a:ext cx="272659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矩形 16"/>
            <p:cNvSpPr/>
            <p:nvPr/>
          </p:nvSpPr>
          <p:spPr>
            <a:xfrm>
              <a:off x="1801134" y="2182248"/>
              <a:ext cx="1377968" cy="243425"/>
            </a:xfrm>
            <a:prstGeom prst="rect">
              <a:avLst/>
            </a:prstGeom>
          </p:spPr>
          <p:txBody>
            <a:bodyPr wrap="none" lIns="68538" tIns="34270" rIns="68538" bIns="34270">
              <a:spAutoFit/>
            </a:bodyPr>
            <a:lstStyle/>
            <a:p>
              <a:pPr algn="l"/>
              <a:r>
                <a:rPr lang="zh-CN" altLang="en-US" sz="1655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单击此处添加标题</a:t>
              </a:r>
              <a:endParaRPr lang="zh-CN" altLang="en-US" sz="1655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47"/>
            <p:cNvSpPr>
              <a:spLocks noChangeArrowheads="1"/>
            </p:cNvSpPr>
            <p:nvPr/>
          </p:nvSpPr>
          <p:spPr bwMode="auto">
            <a:xfrm>
              <a:off x="1791415" y="2493220"/>
              <a:ext cx="2483629" cy="346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38" tIns="34270" rIns="68538" bIns="3427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请在此粘贴或者输入您的文字内容</a:t>
              </a:r>
              <a:endParaRPr lang="zh-CN" altLang="en-US" sz="105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请在此粘贴或者输入您的文字内容</a:t>
              </a:r>
              <a:endParaRPr lang="zh-CN" altLang="en-US" sz="105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燕尾形 13"/>
            <p:cNvSpPr/>
            <p:nvPr/>
          </p:nvSpPr>
          <p:spPr>
            <a:xfrm rot="5400000">
              <a:off x="1413471" y="3652039"/>
              <a:ext cx="269960" cy="431936"/>
            </a:xfrm>
            <a:prstGeom prst="chevron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5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1548451" y="4083975"/>
              <a:ext cx="272659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矩形 20"/>
            <p:cNvSpPr/>
            <p:nvPr/>
          </p:nvSpPr>
          <p:spPr>
            <a:xfrm>
              <a:off x="1801134" y="3262087"/>
              <a:ext cx="1377968" cy="243425"/>
            </a:xfrm>
            <a:prstGeom prst="rect">
              <a:avLst/>
            </a:prstGeom>
          </p:spPr>
          <p:txBody>
            <a:bodyPr wrap="none" lIns="68538" tIns="34270" rIns="68538" bIns="34270">
              <a:spAutoFit/>
            </a:bodyPr>
            <a:lstStyle/>
            <a:p>
              <a:pPr algn="l"/>
              <a:r>
                <a:rPr lang="zh-CN" altLang="en-US" sz="1655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单击此处添加标题</a:t>
              </a:r>
              <a:endParaRPr lang="zh-CN" altLang="en-US" sz="1655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矩形 47"/>
            <p:cNvSpPr>
              <a:spLocks noChangeArrowheads="1"/>
            </p:cNvSpPr>
            <p:nvPr/>
          </p:nvSpPr>
          <p:spPr bwMode="auto">
            <a:xfrm>
              <a:off x="1791415" y="3573059"/>
              <a:ext cx="2483629" cy="346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38" tIns="34270" rIns="68538" bIns="3427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请在此粘贴或者输入您的文字内容</a:t>
              </a:r>
              <a:endParaRPr lang="zh-CN" altLang="en-US" sz="105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请在此粘贴或者输入您的文字内容</a:t>
              </a:r>
              <a:endParaRPr lang="zh-CN" altLang="en-US" sz="105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燕尾形 17"/>
            <p:cNvSpPr/>
            <p:nvPr/>
          </p:nvSpPr>
          <p:spPr>
            <a:xfrm rot="5400000">
              <a:off x="4949943" y="1546353"/>
              <a:ext cx="269960" cy="431936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5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5084923" y="1978289"/>
              <a:ext cx="272659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矩形 24"/>
            <p:cNvSpPr/>
            <p:nvPr/>
          </p:nvSpPr>
          <p:spPr>
            <a:xfrm>
              <a:off x="5337606" y="1156401"/>
              <a:ext cx="1377968" cy="243425"/>
            </a:xfrm>
            <a:prstGeom prst="rect">
              <a:avLst/>
            </a:prstGeom>
          </p:spPr>
          <p:txBody>
            <a:bodyPr wrap="none" lIns="68538" tIns="34270" rIns="68538" bIns="34270">
              <a:spAutoFit/>
            </a:bodyPr>
            <a:lstStyle/>
            <a:p>
              <a:pPr algn="l"/>
              <a:r>
                <a:rPr lang="zh-CN" altLang="en-US" sz="1655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单击此处添加标题</a:t>
              </a:r>
              <a:endParaRPr lang="zh-CN" altLang="en-US" sz="1655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矩形 47"/>
            <p:cNvSpPr>
              <a:spLocks noChangeArrowheads="1"/>
            </p:cNvSpPr>
            <p:nvPr/>
          </p:nvSpPr>
          <p:spPr bwMode="auto">
            <a:xfrm>
              <a:off x="5327887" y="1467373"/>
              <a:ext cx="2483629" cy="346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38" tIns="34270" rIns="68538" bIns="3427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请在此粘贴或者输入您的文字内容</a:t>
              </a:r>
              <a:endParaRPr lang="zh-CN" altLang="en-US" sz="105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请在此粘贴或者输入您的文字内容</a:t>
              </a:r>
              <a:endParaRPr lang="zh-CN" altLang="en-US" sz="105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燕尾形 21"/>
            <p:cNvSpPr/>
            <p:nvPr/>
          </p:nvSpPr>
          <p:spPr>
            <a:xfrm rot="5400000">
              <a:off x="4949943" y="2572200"/>
              <a:ext cx="269960" cy="431936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5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5084923" y="3004136"/>
              <a:ext cx="272659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矩形 28"/>
            <p:cNvSpPr/>
            <p:nvPr/>
          </p:nvSpPr>
          <p:spPr>
            <a:xfrm>
              <a:off x="5337606" y="2182248"/>
              <a:ext cx="1377968" cy="243425"/>
            </a:xfrm>
            <a:prstGeom prst="rect">
              <a:avLst/>
            </a:prstGeom>
          </p:spPr>
          <p:txBody>
            <a:bodyPr wrap="none" lIns="68538" tIns="34270" rIns="68538" bIns="34270">
              <a:spAutoFit/>
            </a:bodyPr>
            <a:lstStyle/>
            <a:p>
              <a:pPr algn="l"/>
              <a:r>
                <a:rPr lang="zh-CN" altLang="en-US" sz="1655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单击此处添加标题</a:t>
              </a:r>
              <a:endParaRPr lang="zh-CN" altLang="en-US" sz="1655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矩形 47"/>
            <p:cNvSpPr>
              <a:spLocks noChangeArrowheads="1"/>
            </p:cNvSpPr>
            <p:nvPr/>
          </p:nvSpPr>
          <p:spPr bwMode="auto">
            <a:xfrm>
              <a:off x="5327887" y="2493220"/>
              <a:ext cx="2483629" cy="346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38" tIns="34270" rIns="68538" bIns="3427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请在此粘贴或者输入您的文字内容</a:t>
              </a:r>
              <a:endParaRPr lang="zh-CN" altLang="en-US" sz="105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请在此粘贴或者输入您的文字内容</a:t>
              </a:r>
              <a:endParaRPr lang="zh-CN" altLang="en-US" sz="105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燕尾形 25"/>
            <p:cNvSpPr/>
            <p:nvPr/>
          </p:nvSpPr>
          <p:spPr>
            <a:xfrm rot="5400000">
              <a:off x="4949943" y="3652039"/>
              <a:ext cx="269960" cy="431936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5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5084923" y="4083975"/>
              <a:ext cx="272659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矩形 32"/>
            <p:cNvSpPr/>
            <p:nvPr/>
          </p:nvSpPr>
          <p:spPr>
            <a:xfrm>
              <a:off x="5337606" y="3262087"/>
              <a:ext cx="1377968" cy="243425"/>
            </a:xfrm>
            <a:prstGeom prst="rect">
              <a:avLst/>
            </a:prstGeom>
          </p:spPr>
          <p:txBody>
            <a:bodyPr wrap="none" lIns="68538" tIns="34270" rIns="68538" bIns="34270">
              <a:spAutoFit/>
            </a:bodyPr>
            <a:lstStyle/>
            <a:p>
              <a:pPr algn="l"/>
              <a:r>
                <a:rPr lang="zh-CN" altLang="en-US" sz="1655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单击此处添加标题</a:t>
              </a:r>
              <a:endParaRPr lang="zh-CN" altLang="en-US" sz="1655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矩形 47"/>
            <p:cNvSpPr>
              <a:spLocks noChangeArrowheads="1"/>
            </p:cNvSpPr>
            <p:nvPr/>
          </p:nvSpPr>
          <p:spPr bwMode="auto">
            <a:xfrm>
              <a:off x="5327887" y="3573059"/>
              <a:ext cx="2483629" cy="346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38" tIns="34270" rIns="68538" bIns="3427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请在此粘贴或者输入您的文字内容</a:t>
              </a:r>
              <a:endParaRPr lang="zh-CN" altLang="en-US" sz="105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请在此粘贴或者输入您的文字内容</a:t>
              </a:r>
              <a:endParaRPr lang="zh-CN" altLang="en-US" sz="105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 l="12323" t="9478" r="10476" b="11722"/>
          <a:stretch>
            <a:fillRect/>
          </a:stretch>
        </p:blipFill>
        <p:spPr>
          <a:xfrm>
            <a:off x="5971093" y="433151"/>
            <a:ext cx="5500687" cy="35290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 l="12323" t="9669" r="10476" b="10861"/>
          <a:stretch>
            <a:fillRect/>
          </a:stretch>
        </p:blipFill>
        <p:spPr>
          <a:xfrm>
            <a:off x="982565" y="2234413"/>
            <a:ext cx="4835236" cy="312841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 l="46712" t="29517" r="30676" b="31083"/>
          <a:stretch>
            <a:fillRect/>
          </a:stretch>
        </p:blipFill>
        <p:spPr>
          <a:xfrm rot="977687">
            <a:off x="5512877" y="2436478"/>
            <a:ext cx="510757" cy="13133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 l="46712" t="29517" r="30676" b="31083"/>
          <a:stretch>
            <a:fillRect/>
          </a:stretch>
        </p:blipFill>
        <p:spPr>
          <a:xfrm rot="18883401">
            <a:off x="5398582" y="4135101"/>
            <a:ext cx="510757" cy="131337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723050" y="3301698"/>
            <a:ext cx="3209789" cy="1320931"/>
            <a:chOff x="155155" y="3175143"/>
            <a:chExt cx="3209789" cy="1320931"/>
          </a:xfrm>
        </p:grpSpPr>
        <p:sp>
          <p:nvSpPr>
            <p:cNvPr id="7" name="TextBox 11"/>
            <p:cNvSpPr txBox="1"/>
            <p:nvPr/>
          </p:nvSpPr>
          <p:spPr>
            <a:xfrm>
              <a:off x="395684" y="3175143"/>
              <a:ext cx="296926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/>
                  </a:solidFill>
                  <a:cs typeface="+mn-ea"/>
                  <a:sym typeface="+mn-lt"/>
                </a:rPr>
                <a:t>添加标题</a:t>
              </a:r>
              <a:endParaRPr sz="1600" b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55155" y="3480411"/>
              <a:ext cx="3209789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1000" dirty="0">
                  <a:solidFill>
                    <a:schemeClr val="tx1"/>
                  </a:solidFill>
                  <a:cs typeface="+mn-ea"/>
                  <a:sym typeface="+mn-lt"/>
                </a:rPr>
                <a:t>I love you more than I've ever loved any woman. And I've waited longer for you than I've waited for any woman.</a:t>
              </a:r>
              <a:endParaRPr lang="zh-CN" altLang="en-US" sz="10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664776" y="1433091"/>
            <a:ext cx="3820164" cy="1931796"/>
            <a:chOff x="-149825" y="3175143"/>
            <a:chExt cx="3820164" cy="1931796"/>
          </a:xfrm>
        </p:grpSpPr>
        <p:sp>
          <p:nvSpPr>
            <p:cNvPr id="10" name="TextBox 11"/>
            <p:cNvSpPr txBox="1"/>
            <p:nvPr/>
          </p:nvSpPr>
          <p:spPr>
            <a:xfrm>
              <a:off x="395684" y="3175143"/>
              <a:ext cx="296926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/>
                  </a:solidFill>
                  <a:cs typeface="+mn-ea"/>
                  <a:sym typeface="+mn-lt"/>
                </a:rPr>
                <a:t>添加标题</a:t>
              </a:r>
              <a:endParaRPr sz="1600" b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-149825" y="3475723"/>
              <a:ext cx="3820164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1000" dirty="0">
                  <a:solidFill>
                    <a:schemeClr val="tx1"/>
                  </a:solidFill>
                  <a:cs typeface="+mn-ea"/>
                  <a:sym typeface="+mn-lt"/>
                </a:rPr>
                <a:t>I love you more than I've ever loved any woman. And I've waited longer for you than I've waited for any woman. I love you more than I've ever loved any woman. And I've waited longer for you than I've waited for any woman.</a:t>
              </a:r>
              <a:endParaRPr lang="zh-CN" altLang="en-US" sz="1000" dirty="0">
                <a:solidFill>
                  <a:schemeClr val="tx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200000"/>
                </a:lnSpc>
              </a:pPr>
              <a:endParaRPr lang="zh-CN" altLang="en-US" sz="10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screen"/>
          <a:srcRect b="11517"/>
          <a:stretch>
            <a:fillRect/>
          </a:stretch>
        </p:blipFill>
        <p:spPr>
          <a:xfrm>
            <a:off x="5186946" y="4528344"/>
            <a:ext cx="3388624" cy="2059300"/>
          </a:xfrm>
          <a:prstGeom prst="rect">
            <a:avLst/>
          </a:prstGeom>
        </p:spPr>
      </p:pic>
      <p:pic>
        <p:nvPicPr>
          <p:cNvPr id="13" name="图片 12" descr="2a06c627363145ed25b0d63429c2f1fb61078adc15cae-TxOgh1_fw658"/>
          <p:cNvPicPr>
            <a:picLocks noChangeAspect="1"/>
          </p:cNvPicPr>
          <p:nvPr/>
        </p:nvPicPr>
        <p:blipFill rotWithShape="1">
          <a:blip r:embed="rId4" cstate="screen"/>
          <a:srcRect l="5542" b="4434"/>
          <a:stretch>
            <a:fillRect/>
          </a:stretch>
        </p:blipFill>
        <p:spPr>
          <a:xfrm>
            <a:off x="1578885" y="229947"/>
            <a:ext cx="2275437" cy="23021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2061110" y="1357728"/>
            <a:ext cx="1630776" cy="1630776"/>
            <a:chOff x="1273315" y="3777372"/>
            <a:chExt cx="1630776" cy="1630776"/>
          </a:xfrm>
        </p:grpSpPr>
        <p:sp>
          <p:nvSpPr>
            <p:cNvPr id="32" name="文本框 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748770" y="4426685"/>
              <a:ext cx="66396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latin typeface="+mn-lt"/>
                  <a:ea typeface="华文新魏" panose="02010800040101010101" pitchFamily="2" charset="-122"/>
                  <a:sym typeface="+mn-lt"/>
                </a:rPr>
                <a:t>82</a:t>
              </a:r>
              <a:r>
                <a:rPr lang="en-US" altLang="zh-CN" sz="1400" dirty="0">
                  <a:latin typeface="+mn-lt"/>
                  <a:ea typeface="华文新魏" panose="02010800040101010101" pitchFamily="2" charset="-122"/>
                  <a:sym typeface="+mn-lt"/>
                </a:rPr>
                <a:t>%</a:t>
              </a:r>
              <a:endParaRPr lang="zh-CN" altLang="en-US" sz="1400" dirty="0">
                <a:latin typeface="+mn-lt"/>
                <a:ea typeface="华文新魏" panose="02010800040101010101" pitchFamily="2" charset="-122"/>
                <a:sym typeface="+mn-lt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1273315" y="3777372"/>
              <a:ext cx="1630776" cy="1630776"/>
              <a:chOff x="5169194" y="1865140"/>
              <a:chExt cx="1422928" cy="1422928"/>
            </a:xfrm>
          </p:grpSpPr>
          <p:sp>
            <p:nvSpPr>
              <p:cNvPr id="34" name="同心圆 125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  <a:ea typeface="华文新魏" panose="02010800040101010101" pitchFamily="2" charset="-122"/>
                  <a:sym typeface="+mn-lt"/>
                </a:endParaRPr>
              </a:p>
            </p:txBody>
          </p:sp>
          <p:sp>
            <p:nvSpPr>
              <p:cNvPr id="35" name="空心弧 34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12144625"/>
                  <a:gd name="adj3" fmla="val 21689"/>
                </a:avLst>
              </a:prstGeom>
              <a:solidFill>
                <a:srgbClr val="83C4AD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schemeClr val="tx1"/>
                  </a:solidFill>
                  <a:ea typeface="华文新魏" panose="02010800040101010101" pitchFamily="2" charset="-122"/>
                  <a:sym typeface="+mn-lt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5238064" y="1357728"/>
            <a:ext cx="1630776" cy="1630776"/>
            <a:chOff x="1273315" y="3777372"/>
            <a:chExt cx="1630776" cy="1630776"/>
          </a:xfrm>
        </p:grpSpPr>
        <p:sp>
          <p:nvSpPr>
            <p:cNvPr id="37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734702" y="4426685"/>
              <a:ext cx="66396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latin typeface="+mn-lt"/>
                  <a:ea typeface="华文新魏" panose="02010800040101010101" pitchFamily="2" charset="-122"/>
                  <a:sym typeface="+mn-lt"/>
                </a:rPr>
                <a:t>60</a:t>
              </a:r>
              <a:r>
                <a:rPr lang="en-US" altLang="zh-CN" sz="1400" dirty="0">
                  <a:latin typeface="+mn-lt"/>
                  <a:ea typeface="华文新魏" panose="02010800040101010101" pitchFamily="2" charset="-122"/>
                  <a:sym typeface="+mn-lt"/>
                </a:rPr>
                <a:t>%</a:t>
              </a:r>
              <a:endParaRPr lang="zh-CN" altLang="en-US" sz="1400" dirty="0">
                <a:latin typeface="+mn-lt"/>
                <a:ea typeface="华文新魏" panose="02010800040101010101" pitchFamily="2" charset="-122"/>
                <a:sym typeface="+mn-lt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1273315" y="3777372"/>
              <a:ext cx="1630776" cy="1630776"/>
              <a:chOff x="5169194" y="1865140"/>
              <a:chExt cx="1422928" cy="1422928"/>
            </a:xfrm>
          </p:grpSpPr>
          <p:sp>
            <p:nvSpPr>
              <p:cNvPr id="39" name="同心圆 125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  <a:ea typeface="华文新魏" panose="02010800040101010101" pitchFamily="2" charset="-122"/>
                  <a:sym typeface="+mn-lt"/>
                </a:endParaRPr>
              </a:p>
            </p:txBody>
          </p:sp>
          <p:sp>
            <p:nvSpPr>
              <p:cNvPr id="40" name="空心弧 39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988414"/>
                  <a:gd name="adj2" fmla="val 12144625"/>
                  <a:gd name="adj3" fmla="val 21689"/>
                </a:avLst>
              </a:prstGeom>
              <a:solidFill>
                <a:srgbClr val="FBB8AC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schemeClr val="tx1"/>
                  </a:solidFill>
                  <a:ea typeface="华文新魏" panose="02010800040101010101" pitchFamily="2" charset="-122"/>
                  <a:sym typeface="+mn-lt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8410176" y="1357728"/>
            <a:ext cx="1630776" cy="1630776"/>
            <a:chOff x="1273315" y="3777372"/>
            <a:chExt cx="1630776" cy="1630776"/>
          </a:xfrm>
        </p:grpSpPr>
        <p:sp>
          <p:nvSpPr>
            <p:cNvPr id="42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748770" y="4398549"/>
              <a:ext cx="65915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latin typeface="+mn-lt"/>
                  <a:ea typeface="华文新魏" panose="02010800040101010101" pitchFamily="2" charset="-122"/>
                  <a:sym typeface="+mn-lt"/>
                </a:rPr>
                <a:t>18</a:t>
              </a:r>
              <a:r>
                <a:rPr lang="en-US" altLang="zh-CN" sz="1400" dirty="0">
                  <a:latin typeface="+mn-lt"/>
                  <a:ea typeface="华文新魏" panose="02010800040101010101" pitchFamily="2" charset="-122"/>
                  <a:sym typeface="+mn-lt"/>
                </a:rPr>
                <a:t>%</a:t>
              </a:r>
              <a:endParaRPr lang="zh-CN" altLang="en-US" sz="1400" dirty="0">
                <a:latin typeface="+mn-lt"/>
                <a:ea typeface="华文新魏" panose="02010800040101010101" pitchFamily="2" charset="-122"/>
                <a:sym typeface="+mn-lt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1273315" y="3777372"/>
              <a:ext cx="1630776" cy="1630776"/>
              <a:chOff x="5169194" y="1865140"/>
              <a:chExt cx="1422928" cy="1422928"/>
            </a:xfrm>
          </p:grpSpPr>
          <p:sp>
            <p:nvSpPr>
              <p:cNvPr id="44" name="同心圆 125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  <a:ea typeface="华文新魏" panose="02010800040101010101" pitchFamily="2" charset="-122"/>
                  <a:sym typeface="+mn-lt"/>
                </a:endParaRPr>
              </a:p>
            </p:txBody>
          </p:sp>
          <p:sp>
            <p:nvSpPr>
              <p:cNvPr id="45" name="空心弧 44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7486179"/>
                  <a:gd name="adj2" fmla="val 12144625"/>
                  <a:gd name="adj3" fmla="val 21689"/>
                </a:avLst>
              </a:prstGeom>
              <a:solidFill>
                <a:srgbClr val="FFC000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schemeClr val="tx1"/>
                  </a:solidFill>
                  <a:ea typeface="华文新魏" panose="02010800040101010101" pitchFamily="2" charset="-122"/>
                  <a:sym typeface="+mn-lt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1277985" y="3632975"/>
            <a:ext cx="3181124" cy="1799442"/>
            <a:chOff x="3790760" y="2171604"/>
            <a:chExt cx="3894025" cy="1799442"/>
          </a:xfrm>
        </p:grpSpPr>
        <p:sp>
          <p:nvSpPr>
            <p:cNvPr id="47" name="矩形 23"/>
            <p:cNvSpPr>
              <a:spLocks noChangeArrowheads="1"/>
            </p:cNvSpPr>
            <p:nvPr/>
          </p:nvSpPr>
          <p:spPr bwMode="auto">
            <a:xfrm>
              <a:off x="3790760" y="2586051"/>
              <a:ext cx="3635722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1050" dirty="0">
                  <a:cs typeface="+mn-ea"/>
                  <a:sym typeface="+mn-lt"/>
                </a:rPr>
                <a:t>I love you more than I've ever loved any woman. And I've waited longer for you than I've waited for any woman. I love you more than I've ever loved any woman. </a:t>
              </a:r>
              <a:endParaRPr lang="zh-CN" altLang="en-US" sz="1050" dirty="0">
                <a:cs typeface="+mn-ea"/>
                <a:sym typeface="+mn-lt"/>
              </a:endParaRPr>
            </a:p>
          </p:txBody>
        </p:sp>
        <p:sp>
          <p:nvSpPr>
            <p:cNvPr id="48" name="文本框 24"/>
            <p:cNvSpPr txBox="1">
              <a:spLocks noChangeArrowheads="1"/>
            </p:cNvSpPr>
            <p:nvPr/>
          </p:nvSpPr>
          <p:spPr bwMode="auto">
            <a:xfrm>
              <a:off x="3981033" y="2171604"/>
              <a:ext cx="3703752" cy="368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600" b="1" dirty="0" smtClean="0"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sz="16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505438" y="3632975"/>
            <a:ext cx="3181124" cy="1799442"/>
            <a:chOff x="3790760" y="2171604"/>
            <a:chExt cx="3894025" cy="1799442"/>
          </a:xfrm>
        </p:grpSpPr>
        <p:sp>
          <p:nvSpPr>
            <p:cNvPr id="50" name="矩形 23"/>
            <p:cNvSpPr>
              <a:spLocks noChangeArrowheads="1"/>
            </p:cNvSpPr>
            <p:nvPr/>
          </p:nvSpPr>
          <p:spPr bwMode="auto">
            <a:xfrm>
              <a:off x="3790760" y="2586051"/>
              <a:ext cx="3635722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1050" dirty="0">
                  <a:cs typeface="+mn-ea"/>
                  <a:sym typeface="+mn-lt"/>
                </a:rPr>
                <a:t>I love you more than I've ever loved any woman. And I've waited longer for you than I've waited for any woman. I love you more than I've ever loved any woman. </a:t>
              </a:r>
              <a:endParaRPr lang="zh-CN" altLang="en-US" sz="1050" dirty="0">
                <a:cs typeface="+mn-ea"/>
                <a:sym typeface="+mn-lt"/>
              </a:endParaRPr>
            </a:p>
          </p:txBody>
        </p:sp>
        <p:sp>
          <p:nvSpPr>
            <p:cNvPr id="51" name="文本框 24"/>
            <p:cNvSpPr txBox="1">
              <a:spLocks noChangeArrowheads="1"/>
            </p:cNvSpPr>
            <p:nvPr/>
          </p:nvSpPr>
          <p:spPr bwMode="auto">
            <a:xfrm>
              <a:off x="3981033" y="2171604"/>
              <a:ext cx="3703752" cy="368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600" b="1" dirty="0" smtClean="0"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sz="16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980616" y="3632975"/>
            <a:ext cx="3181124" cy="1799442"/>
            <a:chOff x="3790760" y="2171604"/>
            <a:chExt cx="3894025" cy="1799442"/>
          </a:xfrm>
        </p:grpSpPr>
        <p:sp>
          <p:nvSpPr>
            <p:cNvPr id="53" name="矩形 23"/>
            <p:cNvSpPr>
              <a:spLocks noChangeArrowheads="1"/>
            </p:cNvSpPr>
            <p:nvPr/>
          </p:nvSpPr>
          <p:spPr bwMode="auto">
            <a:xfrm>
              <a:off x="3790760" y="2586051"/>
              <a:ext cx="3635722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1050" dirty="0">
                  <a:cs typeface="+mn-ea"/>
                  <a:sym typeface="+mn-lt"/>
                </a:rPr>
                <a:t>I love you more than I've ever loved any woman. And I've waited longer for you than I've waited for any woman. I love you more than I've ever loved any woman. </a:t>
              </a:r>
              <a:endParaRPr lang="zh-CN" altLang="en-US" sz="1050" dirty="0">
                <a:cs typeface="+mn-ea"/>
                <a:sym typeface="+mn-lt"/>
              </a:endParaRPr>
            </a:p>
          </p:txBody>
        </p:sp>
        <p:sp>
          <p:nvSpPr>
            <p:cNvPr id="54" name="文本框 24"/>
            <p:cNvSpPr txBox="1">
              <a:spLocks noChangeArrowheads="1"/>
            </p:cNvSpPr>
            <p:nvPr/>
          </p:nvSpPr>
          <p:spPr bwMode="auto">
            <a:xfrm>
              <a:off x="3981033" y="2171604"/>
              <a:ext cx="3703752" cy="368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600" b="1" dirty="0" smtClean="0"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sz="16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/>
          <p:cNvGrpSpPr/>
          <p:nvPr/>
        </p:nvGrpSpPr>
        <p:grpSpPr>
          <a:xfrm>
            <a:off x="4126980" y="1771055"/>
            <a:ext cx="6949438" cy="1463060"/>
            <a:chOff x="3343881" y="2173689"/>
            <a:chExt cx="6949438" cy="1463060"/>
          </a:xfrm>
        </p:grpSpPr>
        <p:sp>
          <p:nvSpPr>
            <p:cNvPr id="59" name="矩形 23"/>
            <p:cNvSpPr>
              <a:spLocks noChangeArrowheads="1"/>
            </p:cNvSpPr>
            <p:nvPr/>
          </p:nvSpPr>
          <p:spPr bwMode="auto">
            <a:xfrm>
              <a:off x="3343883" y="2574920"/>
              <a:ext cx="6949436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I love you more than I've ever loved any woman. And I've waited longer for you than I've waited for any woman. I love you more than I've ever loved any woman. And I've waited longer for you than I've waited for any woman.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0" name="文本框 24"/>
            <p:cNvSpPr txBox="1">
              <a:spLocks noChangeArrowheads="1"/>
            </p:cNvSpPr>
            <p:nvPr/>
          </p:nvSpPr>
          <p:spPr bwMode="auto">
            <a:xfrm>
              <a:off x="3343881" y="2173689"/>
              <a:ext cx="3985385" cy="506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126981" y="3414265"/>
            <a:ext cx="6949438" cy="1463060"/>
            <a:chOff x="3343881" y="2173689"/>
            <a:chExt cx="6949438" cy="1463060"/>
          </a:xfrm>
        </p:grpSpPr>
        <p:sp>
          <p:nvSpPr>
            <p:cNvPr id="62" name="矩形 23"/>
            <p:cNvSpPr>
              <a:spLocks noChangeArrowheads="1"/>
            </p:cNvSpPr>
            <p:nvPr/>
          </p:nvSpPr>
          <p:spPr bwMode="auto">
            <a:xfrm>
              <a:off x="3343883" y="2574920"/>
              <a:ext cx="6949436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I love you more than I've ever loved any woman. And I've waited longer for you than I've waited for any woman. I love you more than I've ever loved any woman. And I've waited longer for you than I've waited for any woman.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3" name="文本框 24"/>
            <p:cNvSpPr txBox="1">
              <a:spLocks noChangeArrowheads="1"/>
            </p:cNvSpPr>
            <p:nvPr/>
          </p:nvSpPr>
          <p:spPr bwMode="auto">
            <a:xfrm>
              <a:off x="3343881" y="2173689"/>
              <a:ext cx="3985385" cy="506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1" cstate="screen"/>
          <a:srcRect l="27915" t="18249" r="17630" b="2968"/>
          <a:stretch>
            <a:fillRect/>
          </a:stretch>
        </p:blipFill>
        <p:spPr>
          <a:xfrm>
            <a:off x="783099" y="891566"/>
            <a:ext cx="3339189" cy="40051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996973" y="4128145"/>
            <a:ext cx="2268745" cy="1445952"/>
            <a:chOff x="5559353" y="2693486"/>
            <a:chExt cx="2039170" cy="1445952"/>
          </a:xfrm>
        </p:grpSpPr>
        <p:sp>
          <p:nvSpPr>
            <p:cNvPr id="5" name="TextBox 4"/>
            <p:cNvSpPr txBox="1"/>
            <p:nvPr/>
          </p:nvSpPr>
          <p:spPr>
            <a:xfrm>
              <a:off x="6001114" y="2693486"/>
              <a:ext cx="1173450" cy="4298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添加标题</a:t>
              </a:r>
              <a:endPara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ectangle 3"/>
            <p:cNvSpPr/>
            <p:nvPr/>
          </p:nvSpPr>
          <p:spPr>
            <a:xfrm>
              <a:off x="5559353" y="3217418"/>
              <a:ext cx="2039170" cy="922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此处添加详细文本描述，建议与标题相关并符合整体语言风格。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Light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4"/>
          <p:cNvGrpSpPr/>
          <p:nvPr/>
        </p:nvGrpSpPr>
        <p:grpSpPr>
          <a:xfrm>
            <a:off x="3645147" y="4106172"/>
            <a:ext cx="2293791" cy="1467925"/>
            <a:chOff x="5522372" y="2671513"/>
            <a:chExt cx="2061681" cy="1467925"/>
          </a:xfrm>
        </p:grpSpPr>
        <p:sp>
          <p:nvSpPr>
            <p:cNvPr id="8" name="TextBox 7"/>
            <p:cNvSpPr txBox="1"/>
            <p:nvPr/>
          </p:nvSpPr>
          <p:spPr>
            <a:xfrm>
              <a:off x="6001115" y="2671513"/>
              <a:ext cx="1173450" cy="4298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添加标题</a:t>
              </a:r>
              <a:endPara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6"/>
            <p:cNvSpPr/>
            <p:nvPr/>
          </p:nvSpPr>
          <p:spPr>
            <a:xfrm>
              <a:off x="5522372" y="3217418"/>
              <a:ext cx="2061681" cy="922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此处添加详细文本描述，建议与标题相关并符合整体语言风格。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Light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7"/>
          <p:cNvGrpSpPr/>
          <p:nvPr/>
        </p:nvGrpSpPr>
        <p:grpSpPr>
          <a:xfrm>
            <a:off x="6276888" y="4136309"/>
            <a:ext cx="2245212" cy="1437788"/>
            <a:chOff x="5496392" y="2701650"/>
            <a:chExt cx="2018019" cy="1437788"/>
          </a:xfrm>
        </p:grpSpPr>
        <p:sp>
          <p:nvSpPr>
            <p:cNvPr id="11" name="TextBox 10"/>
            <p:cNvSpPr txBox="1"/>
            <p:nvPr/>
          </p:nvSpPr>
          <p:spPr>
            <a:xfrm>
              <a:off x="5947324" y="2701650"/>
              <a:ext cx="1173450" cy="4298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添加标题</a:t>
              </a:r>
              <a:endPara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9"/>
            <p:cNvSpPr/>
            <p:nvPr/>
          </p:nvSpPr>
          <p:spPr>
            <a:xfrm>
              <a:off x="5496392" y="3217418"/>
              <a:ext cx="2018019" cy="922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此处添加详细文本描述，建议与标题相关并符合整体语言风格。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Light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0"/>
          <p:cNvGrpSpPr/>
          <p:nvPr/>
        </p:nvGrpSpPr>
        <p:grpSpPr>
          <a:xfrm>
            <a:off x="8956007" y="4144473"/>
            <a:ext cx="2325587" cy="1120977"/>
            <a:chOff x="5544462" y="2709814"/>
            <a:chExt cx="2090260" cy="1120977"/>
          </a:xfrm>
        </p:grpSpPr>
        <p:sp>
          <p:nvSpPr>
            <p:cNvPr id="14" name="TextBox 13"/>
            <p:cNvSpPr txBox="1"/>
            <p:nvPr/>
          </p:nvSpPr>
          <p:spPr>
            <a:xfrm>
              <a:off x="5987666" y="2709814"/>
              <a:ext cx="1173450" cy="4298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添加标题</a:t>
              </a:r>
              <a:endPara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2"/>
            <p:cNvSpPr/>
            <p:nvPr/>
          </p:nvSpPr>
          <p:spPr>
            <a:xfrm>
              <a:off x="5544462" y="3217418"/>
              <a:ext cx="2090260" cy="6133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此处添加详细文本描述，建议与标题相关并符合整体语言风格。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Light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09"/>
          <p:cNvGrpSpPr/>
          <p:nvPr/>
        </p:nvGrpSpPr>
        <p:grpSpPr>
          <a:xfrm>
            <a:off x="1076467" y="1933012"/>
            <a:ext cx="2062457" cy="1935485"/>
            <a:chOff x="1076467" y="2390212"/>
            <a:chExt cx="2062457" cy="1935485"/>
          </a:xfrm>
        </p:grpSpPr>
        <p:grpSp>
          <p:nvGrpSpPr>
            <p:cNvPr id="17" name="Group 13"/>
            <p:cNvGrpSpPr/>
            <p:nvPr/>
          </p:nvGrpSpPr>
          <p:grpSpPr>
            <a:xfrm>
              <a:off x="1210891" y="2390212"/>
              <a:ext cx="1928033" cy="1928033"/>
              <a:chOff x="1191465" y="1771650"/>
              <a:chExt cx="2035149" cy="2035149"/>
            </a:xfrm>
          </p:grpSpPr>
          <p:sp>
            <p:nvSpPr>
              <p:cNvPr id="21" name="Oval 14"/>
              <p:cNvSpPr/>
              <p:nvPr/>
            </p:nvSpPr>
            <p:spPr>
              <a:xfrm flipH="1">
                <a:off x="1191465" y="1771650"/>
                <a:ext cx="2035149" cy="2035149"/>
              </a:xfrm>
              <a:prstGeom prst="ellipse">
                <a:avLst/>
              </a:prstGeom>
              <a:noFill/>
              <a:ln w="12700" cap="flat" cmpd="sng" algn="ctr">
                <a:solidFill>
                  <a:srgbClr val="EBCDE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Shape 1094"/>
              <p:cNvSpPr/>
              <p:nvPr/>
            </p:nvSpPr>
            <p:spPr>
              <a:xfrm>
                <a:off x="1779014" y="2471234"/>
                <a:ext cx="901980" cy="6441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056" y="17282"/>
                    </a:moveTo>
                    <a:lnTo>
                      <a:pt x="1544" y="17282"/>
                    </a:lnTo>
                    <a:cubicBezTo>
                      <a:pt x="691" y="17282"/>
                      <a:pt x="0" y="18250"/>
                      <a:pt x="0" y="19441"/>
                    </a:cubicBezTo>
                    <a:cubicBezTo>
                      <a:pt x="0" y="20638"/>
                      <a:pt x="691" y="21600"/>
                      <a:pt x="1544" y="21600"/>
                    </a:cubicBezTo>
                    <a:lnTo>
                      <a:pt x="20056" y="21600"/>
                    </a:lnTo>
                    <a:cubicBezTo>
                      <a:pt x="20909" y="21600"/>
                      <a:pt x="21600" y="20638"/>
                      <a:pt x="21600" y="19441"/>
                    </a:cubicBezTo>
                    <a:cubicBezTo>
                      <a:pt x="21600" y="18250"/>
                      <a:pt x="20909" y="17282"/>
                      <a:pt x="20056" y="17282"/>
                    </a:cubicBezTo>
                    <a:close/>
                    <a:moveTo>
                      <a:pt x="1544" y="4321"/>
                    </a:moveTo>
                    <a:lnTo>
                      <a:pt x="20056" y="4321"/>
                    </a:lnTo>
                    <a:cubicBezTo>
                      <a:pt x="20909" y="4321"/>
                      <a:pt x="21600" y="3353"/>
                      <a:pt x="21600" y="2159"/>
                    </a:cubicBezTo>
                    <a:cubicBezTo>
                      <a:pt x="21600" y="965"/>
                      <a:pt x="20909" y="0"/>
                      <a:pt x="20056" y="0"/>
                    </a:cubicBezTo>
                    <a:lnTo>
                      <a:pt x="1544" y="0"/>
                    </a:lnTo>
                    <a:cubicBezTo>
                      <a:pt x="691" y="0"/>
                      <a:pt x="0" y="965"/>
                      <a:pt x="0" y="2159"/>
                    </a:cubicBezTo>
                    <a:cubicBezTo>
                      <a:pt x="0" y="3353"/>
                      <a:pt x="691" y="4321"/>
                      <a:pt x="1544" y="4321"/>
                    </a:cubicBezTo>
                    <a:close/>
                    <a:moveTo>
                      <a:pt x="20056" y="8640"/>
                    </a:moveTo>
                    <a:lnTo>
                      <a:pt x="1544" y="8640"/>
                    </a:lnTo>
                    <a:cubicBezTo>
                      <a:pt x="691" y="8640"/>
                      <a:pt x="0" y="9608"/>
                      <a:pt x="0" y="10799"/>
                    </a:cubicBezTo>
                    <a:cubicBezTo>
                      <a:pt x="0" y="11996"/>
                      <a:pt x="691" y="12958"/>
                      <a:pt x="1544" y="12958"/>
                    </a:cubicBezTo>
                    <a:lnTo>
                      <a:pt x="20056" y="12958"/>
                    </a:lnTo>
                    <a:cubicBezTo>
                      <a:pt x="20909" y="12958"/>
                      <a:pt x="21600" y="11996"/>
                      <a:pt x="21600" y="10799"/>
                    </a:cubicBezTo>
                    <a:cubicBezTo>
                      <a:pt x="21600" y="9608"/>
                      <a:pt x="20909" y="8640"/>
                      <a:pt x="20056" y="8640"/>
                    </a:cubicBezTo>
                    <a:close/>
                  </a:path>
                </a:pathLst>
              </a:custGeom>
              <a:solidFill>
                <a:srgbClr val="EBCDE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kumimoji="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77"/>
            <p:cNvGrpSpPr/>
            <p:nvPr/>
          </p:nvGrpSpPr>
          <p:grpSpPr>
            <a:xfrm>
              <a:off x="1076467" y="3707620"/>
              <a:ext cx="618077" cy="618077"/>
              <a:chOff x="1049573" y="3162249"/>
              <a:chExt cx="652416" cy="652416"/>
            </a:xfrm>
          </p:grpSpPr>
          <p:sp>
            <p:nvSpPr>
              <p:cNvPr id="19" name="Oval 78"/>
              <p:cNvSpPr/>
              <p:nvPr/>
            </p:nvSpPr>
            <p:spPr>
              <a:xfrm flipH="1">
                <a:off x="1049573" y="3162249"/>
                <a:ext cx="652416" cy="652416"/>
              </a:xfrm>
              <a:prstGeom prst="ellipse">
                <a:avLst/>
              </a:prstGeom>
              <a:solidFill>
                <a:srgbClr val="EBCDE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Text Box 7"/>
              <p:cNvSpPr txBox="1">
                <a:spLocks noChangeArrowheads="1"/>
              </p:cNvSpPr>
              <p:nvPr/>
            </p:nvSpPr>
            <p:spPr bwMode="auto">
              <a:xfrm flipH="1">
                <a:off x="1201039" y="3164414"/>
                <a:ext cx="283928" cy="45482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60960" tIns="30480" rIns="60960" bIns="30480">
                <a:spAutoFit/>
              </a:bodyPr>
              <a:lstStyle/>
              <a:p>
                <a:pPr marL="0" marR="0" lvl="0" indent="0" algn="ctr" defTabSz="14503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CA" sz="2400" b="0" i="0" u="none" strike="noStrike" kern="0" cap="none" spc="-20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1</a:t>
                </a:r>
                <a:endParaRPr kumimoji="0" lang="en-CA" sz="2400" b="0" i="0" u="none" strike="noStrike" kern="0" cap="none" spc="-20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10"/>
          <p:cNvGrpSpPr/>
          <p:nvPr/>
        </p:nvGrpSpPr>
        <p:grpSpPr>
          <a:xfrm>
            <a:off x="3693049" y="1933012"/>
            <a:ext cx="2062456" cy="1935485"/>
            <a:chOff x="3693049" y="2390212"/>
            <a:chExt cx="2062456" cy="1935485"/>
          </a:xfrm>
        </p:grpSpPr>
        <p:grpSp>
          <p:nvGrpSpPr>
            <p:cNvPr id="24" name="Group 106"/>
            <p:cNvGrpSpPr/>
            <p:nvPr/>
          </p:nvGrpSpPr>
          <p:grpSpPr>
            <a:xfrm>
              <a:off x="3827472" y="2390212"/>
              <a:ext cx="1928033" cy="1928033"/>
              <a:chOff x="3827472" y="2390212"/>
              <a:chExt cx="1928033" cy="1928033"/>
            </a:xfrm>
          </p:grpSpPr>
          <p:sp>
            <p:nvSpPr>
              <p:cNvPr id="28" name="Oval 17"/>
              <p:cNvSpPr/>
              <p:nvPr/>
            </p:nvSpPr>
            <p:spPr>
              <a:xfrm flipH="1">
                <a:off x="3827472" y="2390212"/>
                <a:ext cx="1928033" cy="1928033"/>
              </a:xfrm>
              <a:prstGeom prst="ellipse">
                <a:avLst/>
              </a:prstGeom>
              <a:noFill/>
              <a:ln w="12700" cap="flat" cmpd="sng" algn="ctr">
                <a:solidFill>
                  <a:srgbClr val="E2ECA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29" name="Group 98"/>
              <p:cNvGrpSpPr/>
              <p:nvPr/>
            </p:nvGrpSpPr>
            <p:grpSpPr>
              <a:xfrm>
                <a:off x="4382811" y="2932123"/>
                <a:ext cx="832857" cy="748469"/>
                <a:chOff x="5583238" y="3892551"/>
                <a:chExt cx="360363" cy="323850"/>
              </a:xfrm>
              <a:solidFill>
                <a:sysClr val="window" lastClr="FFFFFF">
                  <a:lumMod val="50000"/>
                </a:sysClr>
              </a:solidFill>
            </p:grpSpPr>
            <p:sp>
              <p:nvSpPr>
                <p:cNvPr id="30" name="Freeform 5"/>
                <p:cNvSpPr/>
                <p:nvPr/>
              </p:nvSpPr>
              <p:spPr bwMode="auto">
                <a:xfrm>
                  <a:off x="5811838" y="3892551"/>
                  <a:ext cx="131763" cy="323850"/>
                </a:xfrm>
                <a:custGeom>
                  <a:avLst/>
                  <a:gdLst>
                    <a:gd name="T0" fmla="*/ 17 w 83"/>
                    <a:gd name="T1" fmla="*/ 57 h 204"/>
                    <a:gd name="T2" fmla="*/ 0 w 83"/>
                    <a:gd name="T3" fmla="*/ 57 h 204"/>
                    <a:gd name="T4" fmla="*/ 43 w 83"/>
                    <a:gd name="T5" fmla="*/ 0 h 204"/>
                    <a:gd name="T6" fmla="*/ 83 w 83"/>
                    <a:gd name="T7" fmla="*/ 57 h 204"/>
                    <a:gd name="T8" fmla="*/ 67 w 83"/>
                    <a:gd name="T9" fmla="*/ 57 h 204"/>
                    <a:gd name="T10" fmla="*/ 67 w 83"/>
                    <a:gd name="T11" fmla="*/ 204 h 204"/>
                    <a:gd name="T12" fmla="*/ 17 w 83"/>
                    <a:gd name="T13" fmla="*/ 204 h 204"/>
                    <a:gd name="T14" fmla="*/ 17 w 83"/>
                    <a:gd name="T15" fmla="*/ 57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3" h="204">
                      <a:moveTo>
                        <a:pt x="17" y="57"/>
                      </a:moveTo>
                      <a:lnTo>
                        <a:pt x="0" y="57"/>
                      </a:lnTo>
                      <a:lnTo>
                        <a:pt x="43" y="0"/>
                      </a:lnTo>
                      <a:lnTo>
                        <a:pt x="83" y="57"/>
                      </a:lnTo>
                      <a:lnTo>
                        <a:pt x="67" y="57"/>
                      </a:lnTo>
                      <a:lnTo>
                        <a:pt x="67" y="204"/>
                      </a:lnTo>
                      <a:lnTo>
                        <a:pt x="17" y="204"/>
                      </a:lnTo>
                      <a:lnTo>
                        <a:pt x="17" y="57"/>
                      </a:lnTo>
                      <a:close/>
                    </a:path>
                  </a:pathLst>
                </a:custGeom>
                <a:solidFill>
                  <a:srgbClr val="BFE0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Freeform 6"/>
                <p:cNvSpPr/>
                <p:nvPr/>
              </p:nvSpPr>
              <p:spPr bwMode="auto">
                <a:xfrm>
                  <a:off x="5695951" y="3978276"/>
                  <a:ext cx="131763" cy="238125"/>
                </a:xfrm>
                <a:custGeom>
                  <a:avLst/>
                  <a:gdLst>
                    <a:gd name="T0" fmla="*/ 66 w 83"/>
                    <a:gd name="T1" fmla="*/ 150 h 150"/>
                    <a:gd name="T2" fmla="*/ 19 w 83"/>
                    <a:gd name="T3" fmla="*/ 150 h 150"/>
                    <a:gd name="T4" fmla="*/ 19 w 83"/>
                    <a:gd name="T5" fmla="*/ 60 h 150"/>
                    <a:gd name="T6" fmla="*/ 0 w 83"/>
                    <a:gd name="T7" fmla="*/ 60 h 150"/>
                    <a:gd name="T8" fmla="*/ 43 w 83"/>
                    <a:gd name="T9" fmla="*/ 0 h 150"/>
                    <a:gd name="T10" fmla="*/ 83 w 83"/>
                    <a:gd name="T11" fmla="*/ 60 h 150"/>
                    <a:gd name="T12" fmla="*/ 66 w 83"/>
                    <a:gd name="T13" fmla="*/ 60 h 150"/>
                    <a:gd name="T14" fmla="*/ 66 w 83"/>
                    <a:gd name="T15" fmla="*/ 15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3" h="150">
                      <a:moveTo>
                        <a:pt x="66" y="150"/>
                      </a:moveTo>
                      <a:lnTo>
                        <a:pt x="19" y="150"/>
                      </a:lnTo>
                      <a:lnTo>
                        <a:pt x="19" y="60"/>
                      </a:lnTo>
                      <a:lnTo>
                        <a:pt x="0" y="60"/>
                      </a:lnTo>
                      <a:lnTo>
                        <a:pt x="43" y="0"/>
                      </a:lnTo>
                      <a:lnTo>
                        <a:pt x="83" y="60"/>
                      </a:lnTo>
                      <a:lnTo>
                        <a:pt x="66" y="60"/>
                      </a:lnTo>
                      <a:lnTo>
                        <a:pt x="66" y="150"/>
                      </a:lnTo>
                      <a:close/>
                    </a:path>
                  </a:pathLst>
                </a:custGeom>
                <a:solidFill>
                  <a:srgbClr val="BFE0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7"/>
                <p:cNvSpPr/>
                <p:nvPr/>
              </p:nvSpPr>
              <p:spPr bwMode="auto">
                <a:xfrm>
                  <a:off x="5583238" y="4068763"/>
                  <a:ext cx="131763" cy="147638"/>
                </a:xfrm>
                <a:custGeom>
                  <a:avLst/>
                  <a:gdLst>
                    <a:gd name="T0" fmla="*/ 17 w 83"/>
                    <a:gd name="T1" fmla="*/ 57 h 93"/>
                    <a:gd name="T2" fmla="*/ 0 w 83"/>
                    <a:gd name="T3" fmla="*/ 57 h 93"/>
                    <a:gd name="T4" fmla="*/ 43 w 83"/>
                    <a:gd name="T5" fmla="*/ 0 h 93"/>
                    <a:gd name="T6" fmla="*/ 83 w 83"/>
                    <a:gd name="T7" fmla="*/ 57 h 93"/>
                    <a:gd name="T8" fmla="*/ 66 w 83"/>
                    <a:gd name="T9" fmla="*/ 57 h 93"/>
                    <a:gd name="T10" fmla="*/ 66 w 83"/>
                    <a:gd name="T11" fmla="*/ 93 h 93"/>
                    <a:gd name="T12" fmla="*/ 17 w 83"/>
                    <a:gd name="T13" fmla="*/ 93 h 93"/>
                    <a:gd name="T14" fmla="*/ 17 w 83"/>
                    <a:gd name="T15" fmla="*/ 57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3" h="93">
                      <a:moveTo>
                        <a:pt x="17" y="57"/>
                      </a:moveTo>
                      <a:lnTo>
                        <a:pt x="0" y="57"/>
                      </a:lnTo>
                      <a:lnTo>
                        <a:pt x="43" y="0"/>
                      </a:lnTo>
                      <a:lnTo>
                        <a:pt x="83" y="57"/>
                      </a:lnTo>
                      <a:lnTo>
                        <a:pt x="66" y="57"/>
                      </a:lnTo>
                      <a:lnTo>
                        <a:pt x="66" y="93"/>
                      </a:lnTo>
                      <a:lnTo>
                        <a:pt x="17" y="93"/>
                      </a:lnTo>
                      <a:lnTo>
                        <a:pt x="17" y="57"/>
                      </a:lnTo>
                      <a:close/>
                    </a:path>
                  </a:pathLst>
                </a:custGeom>
                <a:solidFill>
                  <a:srgbClr val="BFE0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5" name="Group 80"/>
            <p:cNvGrpSpPr/>
            <p:nvPr/>
          </p:nvGrpSpPr>
          <p:grpSpPr>
            <a:xfrm>
              <a:off x="3693049" y="3684192"/>
              <a:ext cx="618077" cy="641505"/>
              <a:chOff x="3683778" y="3137520"/>
              <a:chExt cx="652416" cy="677145"/>
            </a:xfrm>
          </p:grpSpPr>
          <p:sp>
            <p:nvSpPr>
              <p:cNvPr id="26" name="Oval 81"/>
              <p:cNvSpPr/>
              <p:nvPr/>
            </p:nvSpPr>
            <p:spPr>
              <a:xfrm flipH="1">
                <a:off x="3683778" y="3162249"/>
                <a:ext cx="652416" cy="652416"/>
              </a:xfrm>
              <a:prstGeom prst="ellipse">
                <a:avLst/>
              </a:prstGeom>
              <a:solidFill>
                <a:srgbClr val="BFE0C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Text Box 7"/>
              <p:cNvSpPr txBox="1">
                <a:spLocks noChangeArrowheads="1"/>
              </p:cNvSpPr>
              <p:nvPr/>
            </p:nvSpPr>
            <p:spPr bwMode="auto">
              <a:xfrm flipH="1">
                <a:off x="3841076" y="3137520"/>
                <a:ext cx="283928" cy="45482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60960" tIns="30480" rIns="60960" bIns="30480">
                <a:spAutoFit/>
              </a:bodyPr>
              <a:lstStyle/>
              <a:p>
                <a:pPr marL="0" marR="0" lvl="0" indent="0" algn="ctr" defTabSz="14503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CA" sz="2400" b="0" i="0" u="none" strike="noStrike" kern="0" cap="none" spc="-20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2</a:t>
                </a:r>
                <a:endParaRPr kumimoji="0" lang="en-CA" sz="2400" b="0" i="0" u="none" strike="noStrike" kern="0" cap="none" spc="-20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11"/>
          <p:cNvGrpSpPr/>
          <p:nvPr/>
        </p:nvGrpSpPr>
        <p:grpSpPr>
          <a:xfrm>
            <a:off x="6329928" y="1933012"/>
            <a:ext cx="2062456" cy="1935485"/>
            <a:chOff x="6329928" y="2390212"/>
            <a:chExt cx="2062456" cy="1935485"/>
          </a:xfrm>
        </p:grpSpPr>
        <p:grpSp>
          <p:nvGrpSpPr>
            <p:cNvPr id="34" name="Group 107"/>
            <p:cNvGrpSpPr/>
            <p:nvPr/>
          </p:nvGrpSpPr>
          <p:grpSpPr>
            <a:xfrm>
              <a:off x="6464351" y="2390212"/>
              <a:ext cx="1928033" cy="1928033"/>
              <a:chOff x="6464351" y="2390212"/>
              <a:chExt cx="1928033" cy="1928033"/>
            </a:xfrm>
          </p:grpSpPr>
          <p:sp>
            <p:nvSpPr>
              <p:cNvPr id="38" name="Oval 72"/>
              <p:cNvSpPr/>
              <p:nvPr/>
            </p:nvSpPr>
            <p:spPr>
              <a:xfrm flipH="1">
                <a:off x="6464351" y="2390212"/>
                <a:ext cx="1928033" cy="1928033"/>
              </a:xfrm>
              <a:prstGeom prst="ellipse">
                <a:avLst/>
              </a:prstGeom>
              <a:noFill/>
              <a:ln w="12700" cap="flat" cmpd="sng" algn="ctr">
                <a:solidFill>
                  <a:srgbClr val="98CCE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9"/>
              <p:cNvSpPr>
                <a:spLocks noEditPoints="1"/>
              </p:cNvSpPr>
              <p:nvPr/>
            </p:nvSpPr>
            <p:spPr bwMode="auto">
              <a:xfrm>
                <a:off x="7098667" y="3027156"/>
                <a:ext cx="661385" cy="680463"/>
              </a:xfrm>
              <a:custGeom>
                <a:avLst/>
                <a:gdLst>
                  <a:gd name="T0" fmla="*/ 26 w 88"/>
                  <a:gd name="T1" fmla="*/ 68 h 90"/>
                  <a:gd name="T2" fmla="*/ 8 w 88"/>
                  <a:gd name="T3" fmla="*/ 86 h 90"/>
                  <a:gd name="T4" fmla="*/ 1 w 88"/>
                  <a:gd name="T5" fmla="*/ 89 h 90"/>
                  <a:gd name="T6" fmla="*/ 4 w 88"/>
                  <a:gd name="T7" fmla="*/ 82 h 90"/>
                  <a:gd name="T8" fmla="*/ 21 w 88"/>
                  <a:gd name="T9" fmla="*/ 64 h 90"/>
                  <a:gd name="T10" fmla="*/ 0 w 88"/>
                  <a:gd name="T11" fmla="*/ 44 h 90"/>
                  <a:gd name="T12" fmla="*/ 23 w 88"/>
                  <a:gd name="T13" fmla="*/ 44 h 90"/>
                  <a:gd name="T14" fmla="*/ 54 w 88"/>
                  <a:gd name="T15" fmla="*/ 16 h 90"/>
                  <a:gd name="T16" fmla="*/ 49 w 88"/>
                  <a:gd name="T17" fmla="*/ 12 h 90"/>
                  <a:gd name="T18" fmla="*/ 49 w 88"/>
                  <a:gd name="T19" fmla="*/ 3 h 90"/>
                  <a:gd name="T20" fmla="*/ 58 w 88"/>
                  <a:gd name="T21" fmla="*/ 2 h 90"/>
                  <a:gd name="T22" fmla="*/ 86 w 88"/>
                  <a:gd name="T23" fmla="*/ 29 h 90"/>
                  <a:gd name="T24" fmla="*/ 86 w 88"/>
                  <a:gd name="T25" fmla="*/ 38 h 90"/>
                  <a:gd name="T26" fmla="*/ 77 w 88"/>
                  <a:gd name="T27" fmla="*/ 38 h 90"/>
                  <a:gd name="T28" fmla="*/ 72 w 88"/>
                  <a:gd name="T29" fmla="*/ 34 h 90"/>
                  <a:gd name="T30" fmla="*/ 45 w 88"/>
                  <a:gd name="T31" fmla="*/ 66 h 90"/>
                  <a:gd name="T32" fmla="*/ 46 w 88"/>
                  <a:gd name="T33" fmla="*/ 88 h 90"/>
                  <a:gd name="T34" fmla="*/ 26 w 88"/>
                  <a:gd name="T35" fmla="*/ 68 h 90"/>
                  <a:gd name="T36" fmla="*/ 55 w 88"/>
                  <a:gd name="T37" fmla="*/ 31 h 90"/>
                  <a:gd name="T38" fmla="*/ 55 w 88"/>
                  <a:gd name="T39" fmla="*/ 26 h 90"/>
                  <a:gd name="T40" fmla="*/ 55 w 88"/>
                  <a:gd name="T41" fmla="*/ 26 h 90"/>
                  <a:gd name="T42" fmla="*/ 51 w 88"/>
                  <a:gd name="T43" fmla="*/ 26 h 90"/>
                  <a:gd name="T44" fmla="*/ 32 w 88"/>
                  <a:gd name="T45" fmla="*/ 43 h 90"/>
                  <a:gd name="T46" fmla="*/ 32 w 88"/>
                  <a:gd name="T47" fmla="*/ 48 h 90"/>
                  <a:gd name="T48" fmla="*/ 32 w 88"/>
                  <a:gd name="T49" fmla="*/ 48 h 90"/>
                  <a:gd name="T50" fmla="*/ 37 w 88"/>
                  <a:gd name="T51" fmla="*/ 48 h 90"/>
                  <a:gd name="T52" fmla="*/ 55 w 88"/>
                  <a:gd name="T53" fmla="*/ 3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90">
                    <a:moveTo>
                      <a:pt x="26" y="68"/>
                    </a:moveTo>
                    <a:cubicBezTo>
                      <a:pt x="8" y="86"/>
                      <a:pt x="8" y="86"/>
                      <a:pt x="8" y="86"/>
                    </a:cubicBezTo>
                    <a:cubicBezTo>
                      <a:pt x="6" y="89"/>
                      <a:pt x="3" y="90"/>
                      <a:pt x="1" y="89"/>
                    </a:cubicBezTo>
                    <a:cubicBezTo>
                      <a:pt x="0" y="88"/>
                      <a:pt x="1" y="84"/>
                      <a:pt x="4" y="82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3" y="41"/>
                      <a:pt x="13" y="41"/>
                      <a:pt x="23" y="44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7" y="9"/>
                      <a:pt x="47" y="5"/>
                      <a:pt x="49" y="3"/>
                    </a:cubicBezTo>
                    <a:cubicBezTo>
                      <a:pt x="52" y="0"/>
                      <a:pt x="56" y="0"/>
                      <a:pt x="58" y="2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88" y="31"/>
                      <a:pt x="88" y="35"/>
                      <a:pt x="86" y="38"/>
                    </a:cubicBezTo>
                    <a:cubicBezTo>
                      <a:pt x="83" y="40"/>
                      <a:pt x="79" y="41"/>
                      <a:pt x="77" y="38"/>
                    </a:cubicBezTo>
                    <a:cubicBezTo>
                      <a:pt x="72" y="34"/>
                      <a:pt x="72" y="34"/>
                      <a:pt x="72" y="34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9" y="76"/>
                      <a:pt x="49" y="86"/>
                      <a:pt x="46" y="88"/>
                    </a:cubicBezTo>
                    <a:lnTo>
                      <a:pt x="26" y="68"/>
                    </a:lnTo>
                    <a:close/>
                    <a:moveTo>
                      <a:pt x="55" y="31"/>
                    </a:moveTo>
                    <a:cubicBezTo>
                      <a:pt x="57" y="30"/>
                      <a:pt x="57" y="28"/>
                      <a:pt x="55" y="26"/>
                    </a:cubicBezTo>
                    <a:cubicBezTo>
                      <a:pt x="55" y="26"/>
                      <a:pt x="55" y="26"/>
                      <a:pt x="55" y="26"/>
                    </a:cubicBezTo>
                    <a:cubicBezTo>
                      <a:pt x="54" y="25"/>
                      <a:pt x="52" y="25"/>
                      <a:pt x="51" y="26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1" y="45"/>
                      <a:pt x="31" y="47"/>
                      <a:pt x="32" y="4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3" y="49"/>
                      <a:pt x="35" y="49"/>
                      <a:pt x="37" y="48"/>
                    </a:cubicBezTo>
                    <a:lnTo>
                      <a:pt x="55" y="31"/>
                    </a:lnTo>
                    <a:close/>
                  </a:path>
                </a:pathLst>
              </a:custGeom>
              <a:solidFill>
                <a:srgbClr val="98CCE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5" name="Group 83"/>
            <p:cNvGrpSpPr/>
            <p:nvPr/>
          </p:nvGrpSpPr>
          <p:grpSpPr>
            <a:xfrm>
              <a:off x="6329928" y="3707620"/>
              <a:ext cx="618077" cy="618077"/>
              <a:chOff x="6325213" y="3162249"/>
              <a:chExt cx="652416" cy="652416"/>
            </a:xfrm>
          </p:grpSpPr>
          <p:sp>
            <p:nvSpPr>
              <p:cNvPr id="36" name="Oval 84"/>
              <p:cNvSpPr/>
              <p:nvPr/>
            </p:nvSpPr>
            <p:spPr>
              <a:xfrm flipH="1">
                <a:off x="6325213" y="3162249"/>
                <a:ext cx="652416" cy="652416"/>
              </a:xfrm>
              <a:prstGeom prst="ellipse">
                <a:avLst/>
              </a:prstGeom>
              <a:solidFill>
                <a:srgbClr val="98CCE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Text Box 7"/>
              <p:cNvSpPr txBox="1">
                <a:spLocks noChangeArrowheads="1"/>
              </p:cNvSpPr>
              <p:nvPr/>
            </p:nvSpPr>
            <p:spPr bwMode="auto">
              <a:xfrm flipH="1">
                <a:off x="6482513" y="3177861"/>
                <a:ext cx="283928" cy="45482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60960" tIns="30480" rIns="60960" bIns="30480">
                <a:spAutoFit/>
              </a:bodyPr>
              <a:lstStyle/>
              <a:p>
                <a:pPr marL="0" marR="0" lvl="0" indent="0" algn="ctr" defTabSz="14503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CA" sz="2400" b="0" i="0" u="none" strike="noStrike" kern="0" cap="none" spc="-20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3</a:t>
                </a:r>
                <a:endParaRPr kumimoji="0" lang="en-CA" sz="2400" b="0" i="0" u="none" strike="noStrike" kern="0" cap="none" spc="-20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0" name="Group 112"/>
          <p:cNvGrpSpPr/>
          <p:nvPr/>
        </p:nvGrpSpPr>
        <p:grpSpPr>
          <a:xfrm>
            <a:off x="9004471" y="1933012"/>
            <a:ext cx="2062456" cy="1935485"/>
            <a:chOff x="9004471" y="2390212"/>
            <a:chExt cx="2062456" cy="1935485"/>
          </a:xfrm>
        </p:grpSpPr>
        <p:grpSp>
          <p:nvGrpSpPr>
            <p:cNvPr id="41" name="Group 108"/>
            <p:cNvGrpSpPr/>
            <p:nvPr/>
          </p:nvGrpSpPr>
          <p:grpSpPr>
            <a:xfrm>
              <a:off x="9138894" y="2390212"/>
              <a:ext cx="1928033" cy="1928033"/>
              <a:chOff x="9138894" y="2390212"/>
              <a:chExt cx="1928033" cy="1928033"/>
            </a:xfrm>
          </p:grpSpPr>
          <p:sp>
            <p:nvSpPr>
              <p:cNvPr id="45" name="Oval 75"/>
              <p:cNvSpPr/>
              <p:nvPr/>
            </p:nvSpPr>
            <p:spPr>
              <a:xfrm flipH="1">
                <a:off x="9138894" y="2390212"/>
                <a:ext cx="1928033" cy="1928033"/>
              </a:xfrm>
              <a:prstGeom prst="ellipse">
                <a:avLst/>
              </a:prstGeom>
              <a:noFill/>
              <a:ln w="12700" cap="flat" cmpd="sng" algn="ctr">
                <a:solidFill>
                  <a:srgbClr val="E2ECA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46" name="Group 102"/>
              <p:cNvGrpSpPr/>
              <p:nvPr/>
            </p:nvGrpSpPr>
            <p:grpSpPr>
              <a:xfrm>
                <a:off x="9698829" y="3005589"/>
                <a:ext cx="855358" cy="657640"/>
                <a:chOff x="2849564" y="3636963"/>
                <a:chExt cx="315912" cy="242888"/>
              </a:xfrm>
              <a:solidFill>
                <a:sysClr val="window" lastClr="FFFFFF">
                  <a:lumMod val="50000"/>
                </a:sysClr>
              </a:solidFill>
            </p:grpSpPr>
            <p:sp>
              <p:nvSpPr>
                <p:cNvPr id="47" name="Freeform 148"/>
                <p:cNvSpPr/>
                <p:nvPr/>
              </p:nvSpPr>
              <p:spPr bwMode="auto">
                <a:xfrm>
                  <a:off x="2849564" y="3671888"/>
                  <a:ext cx="298450" cy="207963"/>
                </a:xfrm>
                <a:custGeom>
                  <a:avLst/>
                  <a:gdLst>
                    <a:gd name="T0" fmla="*/ 103 w 112"/>
                    <a:gd name="T1" fmla="*/ 78 h 78"/>
                    <a:gd name="T2" fmla="*/ 9 w 112"/>
                    <a:gd name="T3" fmla="*/ 78 h 78"/>
                    <a:gd name="T4" fmla="*/ 0 w 112"/>
                    <a:gd name="T5" fmla="*/ 69 h 78"/>
                    <a:gd name="T6" fmla="*/ 0 w 112"/>
                    <a:gd name="T7" fmla="*/ 8 h 78"/>
                    <a:gd name="T8" fmla="*/ 9 w 112"/>
                    <a:gd name="T9" fmla="*/ 0 h 78"/>
                    <a:gd name="T10" fmla="*/ 42 w 112"/>
                    <a:gd name="T11" fmla="*/ 0 h 78"/>
                    <a:gd name="T12" fmla="*/ 46 w 112"/>
                    <a:gd name="T13" fmla="*/ 4 h 78"/>
                    <a:gd name="T14" fmla="*/ 42 w 112"/>
                    <a:gd name="T15" fmla="*/ 8 h 78"/>
                    <a:gd name="T16" fmla="*/ 9 w 112"/>
                    <a:gd name="T17" fmla="*/ 8 h 78"/>
                    <a:gd name="T18" fmla="*/ 8 w 112"/>
                    <a:gd name="T19" fmla="*/ 8 h 78"/>
                    <a:gd name="T20" fmla="*/ 8 w 112"/>
                    <a:gd name="T21" fmla="*/ 69 h 78"/>
                    <a:gd name="T22" fmla="*/ 9 w 112"/>
                    <a:gd name="T23" fmla="*/ 70 h 78"/>
                    <a:gd name="T24" fmla="*/ 103 w 112"/>
                    <a:gd name="T25" fmla="*/ 70 h 78"/>
                    <a:gd name="T26" fmla="*/ 104 w 112"/>
                    <a:gd name="T27" fmla="*/ 69 h 78"/>
                    <a:gd name="T28" fmla="*/ 104 w 112"/>
                    <a:gd name="T29" fmla="*/ 43 h 78"/>
                    <a:gd name="T30" fmla="*/ 108 w 112"/>
                    <a:gd name="T31" fmla="*/ 39 h 78"/>
                    <a:gd name="T32" fmla="*/ 112 w 112"/>
                    <a:gd name="T33" fmla="*/ 43 h 78"/>
                    <a:gd name="T34" fmla="*/ 112 w 112"/>
                    <a:gd name="T35" fmla="*/ 69 h 78"/>
                    <a:gd name="T36" fmla="*/ 103 w 112"/>
                    <a:gd name="T37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2" h="78">
                      <a:moveTo>
                        <a:pt x="103" y="78"/>
                      </a:moveTo>
                      <a:cubicBezTo>
                        <a:pt x="9" y="78"/>
                        <a:pt x="9" y="78"/>
                        <a:pt x="9" y="78"/>
                      </a:cubicBezTo>
                      <a:cubicBezTo>
                        <a:pt x="4" y="78"/>
                        <a:pt x="0" y="74"/>
                        <a:pt x="0" y="69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4" y="0"/>
                        <a:pt x="9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44" y="0"/>
                        <a:pt x="46" y="1"/>
                        <a:pt x="46" y="4"/>
                      </a:cubicBezTo>
                      <a:cubicBezTo>
                        <a:pt x="46" y="6"/>
                        <a:pt x="44" y="8"/>
                        <a:pt x="42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70"/>
                        <a:pt x="8" y="70"/>
                        <a:pt x="9" y="70"/>
                      </a:cubicBezTo>
                      <a:cubicBezTo>
                        <a:pt x="103" y="70"/>
                        <a:pt x="103" y="70"/>
                        <a:pt x="103" y="70"/>
                      </a:cubicBezTo>
                      <a:cubicBezTo>
                        <a:pt x="103" y="70"/>
                        <a:pt x="104" y="70"/>
                        <a:pt x="104" y="69"/>
                      </a:cubicBezTo>
                      <a:cubicBezTo>
                        <a:pt x="104" y="43"/>
                        <a:pt x="104" y="43"/>
                        <a:pt x="104" y="43"/>
                      </a:cubicBezTo>
                      <a:cubicBezTo>
                        <a:pt x="104" y="41"/>
                        <a:pt x="105" y="39"/>
                        <a:pt x="108" y="39"/>
                      </a:cubicBezTo>
                      <a:cubicBezTo>
                        <a:pt x="110" y="39"/>
                        <a:pt x="112" y="41"/>
                        <a:pt x="112" y="43"/>
                      </a:cubicBezTo>
                      <a:cubicBezTo>
                        <a:pt x="112" y="69"/>
                        <a:pt x="112" y="69"/>
                        <a:pt x="112" y="69"/>
                      </a:cubicBezTo>
                      <a:cubicBezTo>
                        <a:pt x="112" y="74"/>
                        <a:pt x="108" y="78"/>
                        <a:pt x="103" y="78"/>
                      </a:cubicBezTo>
                      <a:close/>
                    </a:path>
                  </a:pathLst>
                </a:custGeom>
                <a:solidFill>
                  <a:srgbClr val="E2EC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id-ID" sz="2400" b="0" i="0" u="none" strike="noStrike" kern="0" cap="none" spc="0" normalizeH="0" baseline="0" noProof="0">
                    <a:ln>
                      <a:noFill/>
                    </a:ln>
                    <a:solidFill>
                      <a:schemeClr val="bg1">
                        <a:lumMod val="85000"/>
                      </a:scheme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Freeform 149"/>
                <p:cNvSpPr/>
                <p:nvPr/>
              </p:nvSpPr>
              <p:spPr bwMode="auto">
                <a:xfrm>
                  <a:off x="2943226" y="3636963"/>
                  <a:ext cx="222250" cy="200025"/>
                </a:xfrm>
                <a:custGeom>
                  <a:avLst/>
                  <a:gdLst>
                    <a:gd name="T0" fmla="*/ 46 w 83"/>
                    <a:gd name="T1" fmla="*/ 58 h 75"/>
                    <a:gd name="T2" fmla="*/ 83 w 83"/>
                    <a:gd name="T3" fmla="*/ 29 h 75"/>
                    <a:gd name="T4" fmla="*/ 46 w 83"/>
                    <a:gd name="T5" fmla="*/ 0 h 75"/>
                    <a:gd name="T6" fmla="*/ 46 w 83"/>
                    <a:gd name="T7" fmla="*/ 20 h 75"/>
                    <a:gd name="T8" fmla="*/ 0 w 83"/>
                    <a:gd name="T9" fmla="*/ 75 h 75"/>
                    <a:gd name="T10" fmla="*/ 46 w 83"/>
                    <a:gd name="T11" fmla="*/ 40 h 75"/>
                    <a:gd name="T12" fmla="*/ 46 w 83"/>
                    <a:gd name="T13" fmla="*/ 5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75">
                      <a:moveTo>
                        <a:pt x="46" y="58"/>
                      </a:moveTo>
                      <a:cubicBezTo>
                        <a:pt x="83" y="29"/>
                        <a:pt x="83" y="29"/>
                        <a:pt x="83" y="29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20"/>
                        <a:pt x="46" y="20"/>
                        <a:pt x="46" y="20"/>
                      </a:cubicBezTo>
                      <a:cubicBezTo>
                        <a:pt x="10" y="21"/>
                        <a:pt x="0" y="38"/>
                        <a:pt x="0" y="75"/>
                      </a:cubicBezTo>
                      <a:cubicBezTo>
                        <a:pt x="15" y="43"/>
                        <a:pt x="30" y="41"/>
                        <a:pt x="46" y="40"/>
                      </a:cubicBezTo>
                      <a:cubicBezTo>
                        <a:pt x="46" y="58"/>
                        <a:pt x="46" y="58"/>
                        <a:pt x="46" y="58"/>
                      </a:cubicBezTo>
                      <a:close/>
                    </a:path>
                  </a:pathLst>
                </a:custGeom>
                <a:solidFill>
                  <a:srgbClr val="E2EC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id-ID" sz="2400" b="0" i="0" u="none" strike="noStrike" kern="0" cap="none" spc="0" normalizeH="0" baseline="0" noProof="0">
                    <a:ln>
                      <a:noFill/>
                    </a:ln>
                    <a:solidFill>
                      <a:schemeClr val="bg1">
                        <a:lumMod val="85000"/>
                      </a:scheme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42" name="Group 86"/>
            <p:cNvGrpSpPr/>
            <p:nvPr/>
          </p:nvGrpSpPr>
          <p:grpSpPr>
            <a:xfrm>
              <a:off x="9004471" y="3707620"/>
              <a:ext cx="618077" cy="618077"/>
              <a:chOff x="8949629" y="3162249"/>
              <a:chExt cx="652416" cy="652416"/>
            </a:xfrm>
          </p:grpSpPr>
          <p:sp>
            <p:nvSpPr>
              <p:cNvPr id="43" name="Oval 87"/>
              <p:cNvSpPr/>
              <p:nvPr/>
            </p:nvSpPr>
            <p:spPr>
              <a:xfrm flipH="1">
                <a:off x="8949629" y="3162249"/>
                <a:ext cx="652416" cy="652416"/>
              </a:xfrm>
              <a:prstGeom prst="ellipse">
                <a:avLst/>
              </a:prstGeom>
              <a:solidFill>
                <a:srgbClr val="E2ECA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Text Box 7"/>
              <p:cNvSpPr txBox="1">
                <a:spLocks noChangeArrowheads="1"/>
              </p:cNvSpPr>
              <p:nvPr/>
            </p:nvSpPr>
            <p:spPr bwMode="auto">
              <a:xfrm flipH="1">
                <a:off x="9106924" y="3177861"/>
                <a:ext cx="283928" cy="45482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60960" tIns="30480" rIns="60960" bIns="30480">
                <a:spAutoFit/>
              </a:bodyPr>
              <a:lstStyle/>
              <a:p>
                <a:pPr marL="0" marR="0" lvl="0" indent="0" algn="ctr" defTabSz="14503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CA" sz="2400" b="0" i="0" u="none" strike="noStrike" kern="0" cap="none" spc="-20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4</a:t>
                </a:r>
                <a:endParaRPr kumimoji="0" lang="en-CA" sz="2400" b="0" i="0" u="none" strike="noStrike" kern="0" cap="none" spc="-20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Title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058273" y="2656849"/>
            <a:ext cx="5111556" cy="636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 lnSpcReduction="10000"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5A889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请在此处输入您的标题</a:t>
            </a:r>
            <a:endParaRPr lang="zh-CN" altLang="en-US" sz="3600" b="1" dirty="0">
              <a:solidFill>
                <a:srgbClr val="5A889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MH_Number"/>
          <p:cNvSpPr/>
          <p:nvPr>
            <p:custDataLst>
              <p:tags r:id="rId2"/>
            </p:custDataLst>
          </p:nvPr>
        </p:nvSpPr>
        <p:spPr>
          <a:xfrm rot="413314">
            <a:off x="3185490" y="2656304"/>
            <a:ext cx="622631" cy="673903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3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314948">
            <a:off x="4480269" y="3696526"/>
            <a:ext cx="3240063" cy="164754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04232" y="3145571"/>
            <a:ext cx="1859114" cy="3914865"/>
            <a:chOff x="1301394" y="2263941"/>
            <a:chExt cx="2178825" cy="458810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 cstate="screen"/>
            <a:srcRect l="5074" t="30323" r="61962" b="20769"/>
            <a:stretch>
              <a:fillRect/>
            </a:stretch>
          </p:blipFill>
          <p:spPr>
            <a:xfrm>
              <a:off x="1301394" y="2263941"/>
              <a:ext cx="2178825" cy="4588103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>
              <a:off x="1943547" y="3862601"/>
              <a:ext cx="1315421" cy="276997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1798780" y="1431980"/>
            <a:ext cx="8412020" cy="1108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6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zh-CN" altLang="en-US" sz="146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6590" y="2911475"/>
            <a:ext cx="7735570" cy="3559810"/>
          </a:xfrm>
          <a:prstGeom prst="rect">
            <a:avLst/>
          </a:prstGeom>
        </p:spPr>
      </p:pic>
      <p:pic>
        <p:nvPicPr>
          <p:cNvPr id="37" name="Picture 6" descr="C:\Users\Administrator\Desktop\相册png\ergbtr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6089" y="1634643"/>
            <a:ext cx="1092719" cy="109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6" descr="C:\Users\Administrator\Desktop\相册png\ergbtr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023027" y="2127443"/>
            <a:ext cx="1677548" cy="1677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6" descr="C:\Users\Administrator\Desktop\相册png\ergbtr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85652" y="171007"/>
            <a:ext cx="1254979" cy="125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图表 32"/>
          <p:cNvGraphicFramePr/>
          <p:nvPr/>
        </p:nvGraphicFramePr>
        <p:xfrm>
          <a:off x="4130569" y="2793535"/>
          <a:ext cx="7220041" cy="25160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50565" y1="63592" x2="50565" y2="63592"/>
                        <a14:foregroundMark x1="53473" y1="67233" x2="53473" y2="67233"/>
                        <a14:foregroundMark x1="52504" y1="69417" x2="52504" y2="69417"/>
                        <a14:foregroundMark x1="48950" y1="69417" x2="48950" y2="69417"/>
                      </a14:backgroundRemoval>
                    </a14:imgEffect>
                  </a14:imgLayer>
                </a14:imgProps>
              </a:ext>
            </a:extLst>
          </a:blip>
          <a:srcRect l="22619" t="19461" r="11043" b="8834"/>
          <a:stretch>
            <a:fillRect/>
          </a:stretch>
        </p:blipFill>
        <p:spPr>
          <a:xfrm>
            <a:off x="894288" y="2793535"/>
            <a:ext cx="2956296" cy="2126832"/>
          </a:xfrm>
          <a:prstGeom prst="rect">
            <a:avLst/>
          </a:prstGeom>
        </p:spPr>
      </p:pic>
      <p:grpSp>
        <p:nvGrpSpPr>
          <p:cNvPr id="35" name="组合 34"/>
          <p:cNvGrpSpPr/>
          <p:nvPr/>
        </p:nvGrpSpPr>
        <p:grpSpPr>
          <a:xfrm>
            <a:off x="4125877" y="1330475"/>
            <a:ext cx="6949438" cy="1786226"/>
            <a:chOff x="3343881" y="2173689"/>
            <a:chExt cx="6949438" cy="1786226"/>
          </a:xfrm>
        </p:grpSpPr>
        <p:sp>
          <p:nvSpPr>
            <p:cNvPr id="36" name="矩形 23"/>
            <p:cNvSpPr>
              <a:spLocks noChangeArrowheads="1"/>
            </p:cNvSpPr>
            <p:nvPr/>
          </p:nvSpPr>
          <p:spPr bwMode="auto">
            <a:xfrm>
              <a:off x="3343883" y="2574920"/>
              <a:ext cx="6949436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I love you more than I've ever loved any woman. And I've waited longer for you than I've waited for any woman. I love you more than I've ever loved any woman. And I've waited longer for you than I've waited for any woman.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7" name="文本框 24"/>
            <p:cNvSpPr txBox="1">
              <a:spLocks noChangeArrowheads="1"/>
            </p:cNvSpPr>
            <p:nvPr/>
          </p:nvSpPr>
          <p:spPr bwMode="auto">
            <a:xfrm>
              <a:off x="3343881" y="2173689"/>
              <a:ext cx="3985385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  <a:endPara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3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612941" y="1586763"/>
            <a:ext cx="8996072" cy="4082979"/>
            <a:chOff x="1819484" y="2018382"/>
            <a:chExt cx="7363867" cy="2688364"/>
          </a:xfrm>
        </p:grpSpPr>
        <p:sp>
          <p:nvSpPr>
            <p:cNvPr id="11" name="Rounded Rectangle 2"/>
            <p:cNvSpPr/>
            <p:nvPr/>
          </p:nvSpPr>
          <p:spPr>
            <a:xfrm>
              <a:off x="1819484" y="2554480"/>
              <a:ext cx="2189417" cy="2152266"/>
            </a:xfrm>
            <a:prstGeom prst="roundRect">
              <a:avLst>
                <a:gd name="adj" fmla="val 4218"/>
              </a:avLst>
            </a:prstGeom>
            <a:noFill/>
            <a:ln w="254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7295" eaLnBrk="1" fontAlgn="auto" latinLnBrk="0" hangingPunct="1">
                <a:lnSpc>
                  <a:spcPct val="130000"/>
                </a:lnSpc>
                <a:buClrTx/>
                <a:buSzTx/>
                <a:buFontTx/>
                <a:buNone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ounded Rectangle 3"/>
            <p:cNvSpPr/>
            <p:nvPr/>
          </p:nvSpPr>
          <p:spPr>
            <a:xfrm>
              <a:off x="2099696" y="2018383"/>
              <a:ext cx="1628994" cy="383293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7295" eaLnBrk="1" fontAlgn="auto" latinLnBrk="0" hangingPunct="1">
                <a:lnSpc>
                  <a:spcPct val="130000"/>
                </a:lnSpc>
                <a:buClrTx/>
                <a:buSzTx/>
                <a:buFontTx/>
                <a:buNone/>
                <a:defRPr/>
              </a:pPr>
              <a:r>
                <a:rPr lang="zh-CN" altLang="en-US" sz="1600" kern="0" noProof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单击添加标题</a:t>
              </a:r>
              <a:endParaRPr lang="zh-CN" altLang="en-US" sz="1600" kern="0" noProof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22"/>
            <p:cNvSpPr/>
            <p:nvPr/>
          </p:nvSpPr>
          <p:spPr>
            <a:xfrm>
              <a:off x="4403591" y="2554479"/>
              <a:ext cx="2189417" cy="2152266"/>
            </a:xfrm>
            <a:prstGeom prst="roundRect">
              <a:avLst>
                <a:gd name="adj" fmla="val 4218"/>
              </a:avLst>
            </a:prstGeom>
            <a:noFill/>
            <a:ln w="2540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7295" eaLnBrk="1" fontAlgn="auto" latinLnBrk="0" hangingPunct="1">
                <a:lnSpc>
                  <a:spcPct val="130000"/>
                </a:lnSpc>
                <a:buClrTx/>
                <a:buSzTx/>
                <a:buFontTx/>
                <a:buNone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ounded Rectangle 25"/>
            <p:cNvSpPr/>
            <p:nvPr/>
          </p:nvSpPr>
          <p:spPr>
            <a:xfrm>
              <a:off x="4686921" y="2018382"/>
              <a:ext cx="1628994" cy="383293"/>
            </a:xfrm>
            <a:prstGeom prst="round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 defTabSz="1217295">
                <a:lnSpc>
                  <a:spcPct val="130000"/>
                </a:lnSpc>
                <a:defRPr/>
              </a:pPr>
              <a:r>
                <a:rPr lang="zh-CN" altLang="en-US" sz="1600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单击添加标题</a:t>
              </a:r>
              <a:endParaRPr lang="zh-CN" altLang="en-US" sz="1600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ounded Rectangle 29"/>
            <p:cNvSpPr/>
            <p:nvPr/>
          </p:nvSpPr>
          <p:spPr>
            <a:xfrm>
              <a:off x="6993934" y="2554480"/>
              <a:ext cx="2189417" cy="2152266"/>
            </a:xfrm>
            <a:prstGeom prst="roundRect">
              <a:avLst>
                <a:gd name="adj" fmla="val 4218"/>
              </a:avLst>
            </a:prstGeom>
            <a:noFill/>
            <a:ln w="2540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7295" eaLnBrk="1" fontAlgn="auto" latinLnBrk="0" hangingPunct="1">
                <a:lnSpc>
                  <a:spcPct val="130000"/>
                </a:lnSpc>
                <a:buClrTx/>
                <a:buSzTx/>
                <a:buFontTx/>
                <a:buNone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ounded Rectangle 32"/>
            <p:cNvSpPr/>
            <p:nvPr/>
          </p:nvSpPr>
          <p:spPr>
            <a:xfrm>
              <a:off x="7274146" y="2018382"/>
              <a:ext cx="1628994" cy="383293"/>
            </a:xfrm>
            <a:prstGeom prst="roundRect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 defTabSz="1217295">
                <a:lnSpc>
                  <a:spcPct val="130000"/>
                </a:lnSpc>
                <a:defRPr/>
              </a:pPr>
              <a:r>
                <a:rPr lang="zh-CN" altLang="en-US" sz="1600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单击添加标题</a:t>
              </a:r>
              <a:endParaRPr lang="zh-CN" altLang="en-US" sz="1600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739210" y="2687180"/>
              <a:ext cx="513773" cy="296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US" altLang="zh-CN" sz="20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323515" y="2750163"/>
              <a:ext cx="513773" cy="296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US" altLang="zh-CN" sz="20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904900" y="2750163"/>
              <a:ext cx="513773" cy="296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US" altLang="zh-CN" sz="20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9" name="圆角矩形 30"/>
          <p:cNvSpPr/>
          <p:nvPr/>
        </p:nvSpPr>
        <p:spPr>
          <a:xfrm>
            <a:off x="1820148" y="3148950"/>
            <a:ext cx="2275419" cy="213891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spc="300" dirty="0">
                <a:ln w="12700" cmpd="sng">
                  <a:noFill/>
                  <a:prstDash val="solid"/>
                  <a:miter lim="800000"/>
                </a:ln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单击添加标题</a:t>
            </a:r>
            <a:endParaRPr lang="zh-CN" altLang="en-US" sz="2000" spc="300" dirty="0">
              <a:ln w="12700" cmpd="sng">
                <a:noFill/>
                <a:prstDash val="solid"/>
                <a:miter lim="800000"/>
              </a:ln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30000"/>
              </a:lnSpc>
            </a:pPr>
            <a:endParaRPr sz="12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30000"/>
              </a:lnSpc>
            </a:pPr>
            <a:endParaRPr sz="12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sz="12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标题数字等都可以通过点击和重新输入进行更改，</a:t>
            </a:r>
            <a:endParaRPr sz="12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圆角矩形 31"/>
          <p:cNvSpPr/>
          <p:nvPr/>
        </p:nvSpPr>
        <p:spPr>
          <a:xfrm>
            <a:off x="4932288" y="3148950"/>
            <a:ext cx="2303988" cy="213891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defTabSz="913765">
              <a:lnSpc>
                <a:spcPct val="130000"/>
              </a:lnSpc>
              <a:spcBef>
                <a:spcPts val="0"/>
              </a:spcBef>
              <a:buClrTx/>
              <a:buSzTx/>
              <a:buFontTx/>
              <a:defRPr/>
            </a:pPr>
            <a:r>
              <a:rPr lang="zh-CN" altLang="en-US" sz="2000" spc="300" dirty="0">
                <a:ln w="12700" cmpd="sng">
                  <a:noFill/>
                  <a:prstDash val="solid"/>
                  <a:miter lim="800000"/>
                </a:ln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单击添加标题</a:t>
            </a:r>
            <a:endParaRPr lang="zh-CN" altLang="en-US" sz="2000" spc="300" dirty="0">
              <a:ln w="12700" cmpd="sng">
                <a:noFill/>
                <a:prstDash val="solid"/>
                <a:miter lim="800000"/>
              </a:ln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913765">
              <a:lnSpc>
                <a:spcPct val="130000"/>
              </a:lnSpc>
              <a:spcBef>
                <a:spcPts val="0"/>
              </a:spcBef>
              <a:buClrTx/>
              <a:buSzTx/>
              <a:buFontTx/>
              <a:defRPr/>
            </a:pPr>
            <a:endParaRPr sz="12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913765">
              <a:lnSpc>
                <a:spcPct val="130000"/>
              </a:lnSpc>
              <a:spcBef>
                <a:spcPts val="0"/>
              </a:spcBef>
              <a:buClrTx/>
              <a:buSzTx/>
              <a:buFontTx/>
              <a:defRPr/>
            </a:pPr>
            <a:endParaRPr sz="12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913765">
              <a:lnSpc>
                <a:spcPct val="130000"/>
              </a:lnSpc>
              <a:spcBef>
                <a:spcPts val="0"/>
              </a:spcBef>
              <a:buClrTx/>
              <a:buSzTx/>
              <a:buFontTx/>
              <a:defRPr/>
            </a:pPr>
            <a:r>
              <a:rPr sz="12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标题数字等都可以通过点击和重新输入进行更改，</a:t>
            </a:r>
            <a:endParaRPr sz="12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圆角矩形 32"/>
          <p:cNvSpPr/>
          <p:nvPr/>
        </p:nvSpPr>
        <p:spPr>
          <a:xfrm>
            <a:off x="8019984" y="3148950"/>
            <a:ext cx="2432235" cy="213891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defTabSz="913765">
              <a:lnSpc>
                <a:spcPct val="130000"/>
              </a:lnSpc>
              <a:spcBef>
                <a:spcPts val="0"/>
              </a:spcBef>
              <a:buClrTx/>
              <a:buSzTx/>
              <a:buFontTx/>
              <a:defRPr/>
            </a:pPr>
            <a:r>
              <a:rPr lang="zh-CN" altLang="en-US" sz="2000" spc="300" dirty="0">
                <a:ln w="12700" cmpd="sng">
                  <a:noFill/>
                  <a:prstDash val="solid"/>
                  <a:miter lim="800000"/>
                </a:ln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单击添加标题</a:t>
            </a:r>
            <a:endParaRPr lang="zh-CN" altLang="en-US" sz="2000" spc="300" dirty="0">
              <a:ln w="12700" cmpd="sng">
                <a:noFill/>
                <a:prstDash val="solid"/>
                <a:miter lim="800000"/>
              </a:ln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913765">
              <a:lnSpc>
                <a:spcPct val="130000"/>
              </a:lnSpc>
              <a:spcBef>
                <a:spcPts val="0"/>
              </a:spcBef>
              <a:buClrTx/>
              <a:buSzTx/>
              <a:buFontTx/>
              <a:defRPr/>
            </a:pPr>
            <a:endParaRPr sz="12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913765">
              <a:lnSpc>
                <a:spcPct val="130000"/>
              </a:lnSpc>
              <a:spcBef>
                <a:spcPts val="0"/>
              </a:spcBef>
              <a:buClrTx/>
              <a:buSzTx/>
              <a:buFontTx/>
              <a:defRPr/>
            </a:pPr>
            <a:endParaRPr sz="12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913765">
              <a:lnSpc>
                <a:spcPct val="130000"/>
              </a:lnSpc>
              <a:spcBef>
                <a:spcPts val="0"/>
              </a:spcBef>
              <a:buClrTx/>
              <a:buSzTx/>
              <a:buFontTx/>
              <a:defRPr/>
            </a:pPr>
            <a:r>
              <a:rPr sz="120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标题数字等都可以通过点击和重新输入进行更改，</a:t>
            </a:r>
            <a:endParaRPr sz="1200" dirty="0">
              <a:solidFill>
                <a:schemeClr val="tx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669911" y="4094925"/>
            <a:ext cx="57589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>
            <a:off x="5783639" y="4094925"/>
            <a:ext cx="57589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8935457" y="4094925"/>
            <a:ext cx="57589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ldLvl="0" animBg="1"/>
      <p:bldP spid="70" grpId="0" bldLvl="0" animBg="1"/>
      <p:bldP spid="71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" name="图片 3" descr="千库网47026d67c0d1ab35d2793e36e83d8c8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435225"/>
            <a:ext cx="12192000" cy="4422775"/>
          </a:xfrm>
          <a:prstGeom prst="rect">
            <a:avLst/>
          </a:prstGeom>
        </p:spPr>
      </p:pic>
      <p:sp>
        <p:nvSpPr>
          <p:cNvPr id="5" name="文本框 8"/>
          <p:cNvSpPr txBox="1"/>
          <p:nvPr/>
        </p:nvSpPr>
        <p:spPr>
          <a:xfrm>
            <a:off x="3815410" y="426548"/>
            <a:ext cx="47405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前言</a:t>
            </a:r>
            <a:endParaRPr lang="zh-CN" altLang="en-US" sz="6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1352550" y="1618913"/>
            <a:ext cx="9734550" cy="390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zh-CN" altLang="en-US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4126980" y="1346968"/>
            <a:ext cx="6949438" cy="1786226"/>
            <a:chOff x="3343881" y="2173689"/>
            <a:chExt cx="6949438" cy="1786226"/>
          </a:xfrm>
        </p:grpSpPr>
        <p:sp>
          <p:nvSpPr>
            <p:cNvPr id="13" name="矩形 23"/>
            <p:cNvSpPr>
              <a:spLocks noChangeArrowheads="1"/>
            </p:cNvSpPr>
            <p:nvPr/>
          </p:nvSpPr>
          <p:spPr bwMode="auto">
            <a:xfrm>
              <a:off x="3343883" y="2574920"/>
              <a:ext cx="6949436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I love you more than I've ever loved any woman. And I've waited longer for you than I've waited for any woman. I love you more than I've ever loved any woman. And I've waited longer for you than I've waited for any woman.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文本框 24"/>
            <p:cNvSpPr txBox="1">
              <a:spLocks noChangeArrowheads="1"/>
            </p:cNvSpPr>
            <p:nvPr/>
          </p:nvSpPr>
          <p:spPr bwMode="auto">
            <a:xfrm>
              <a:off x="3343881" y="2173689"/>
              <a:ext cx="3985385" cy="497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  <a:endPara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126980" y="2810028"/>
            <a:ext cx="6949438" cy="1786226"/>
            <a:chOff x="3343881" y="2173689"/>
            <a:chExt cx="6949438" cy="1786226"/>
          </a:xfrm>
        </p:grpSpPr>
        <p:sp>
          <p:nvSpPr>
            <p:cNvPr id="16" name="矩形 23"/>
            <p:cNvSpPr>
              <a:spLocks noChangeArrowheads="1"/>
            </p:cNvSpPr>
            <p:nvPr/>
          </p:nvSpPr>
          <p:spPr bwMode="auto">
            <a:xfrm>
              <a:off x="3343883" y="2574920"/>
              <a:ext cx="6949436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I love you more than I've ever loved any woman. And I've waited longer for you than I've waited for any woman. I love you more than I've ever loved any woman. And I've waited longer for you than I've waited for any woman.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24"/>
            <p:cNvSpPr txBox="1">
              <a:spLocks noChangeArrowheads="1"/>
            </p:cNvSpPr>
            <p:nvPr/>
          </p:nvSpPr>
          <p:spPr bwMode="auto">
            <a:xfrm>
              <a:off x="3343881" y="2173689"/>
              <a:ext cx="3985385" cy="497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  <a:endPara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26981" y="4273088"/>
            <a:ext cx="6949438" cy="1786226"/>
            <a:chOff x="3343881" y="2173689"/>
            <a:chExt cx="6949438" cy="1786226"/>
          </a:xfrm>
        </p:grpSpPr>
        <p:sp>
          <p:nvSpPr>
            <p:cNvPr id="19" name="矩形 23"/>
            <p:cNvSpPr>
              <a:spLocks noChangeArrowheads="1"/>
            </p:cNvSpPr>
            <p:nvPr/>
          </p:nvSpPr>
          <p:spPr bwMode="auto">
            <a:xfrm>
              <a:off x="3343883" y="2574920"/>
              <a:ext cx="6949436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I love you more than I've ever loved any woman. And I've waited longer for you than I've waited for any woman. I love you more than I've ever loved any woman. And I've waited longer for you than I've waited for any woman.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文本框 24"/>
            <p:cNvSpPr txBox="1">
              <a:spLocks noChangeArrowheads="1"/>
            </p:cNvSpPr>
            <p:nvPr/>
          </p:nvSpPr>
          <p:spPr bwMode="auto">
            <a:xfrm>
              <a:off x="3343881" y="2173689"/>
              <a:ext cx="3985385" cy="497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  <a:endPara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0609" y="1126762"/>
            <a:ext cx="2005588" cy="42672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5"/>
          <p:cNvGrpSpPr/>
          <p:nvPr/>
        </p:nvGrpSpPr>
        <p:grpSpPr bwMode="auto">
          <a:xfrm>
            <a:off x="5672872" y="2462714"/>
            <a:ext cx="2357001" cy="1350019"/>
            <a:chOff x="22881" y="0"/>
            <a:chExt cx="2358517" cy="1351389"/>
          </a:xfrm>
        </p:grpSpPr>
        <p:sp>
          <p:nvSpPr>
            <p:cNvPr id="18" name="矩形 127"/>
            <p:cNvSpPr>
              <a:spLocks noChangeArrowheads="1"/>
            </p:cNvSpPr>
            <p:nvPr/>
          </p:nvSpPr>
          <p:spPr bwMode="auto">
            <a:xfrm>
              <a:off x="22881" y="666800"/>
              <a:ext cx="2358517" cy="684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标题数字等都可以通过点击和重新输入进行更改，顶部“开始”面板中可以对字体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9" name="组合 11"/>
            <p:cNvGrpSpPr/>
            <p:nvPr/>
          </p:nvGrpSpPr>
          <p:grpSpPr bwMode="auto">
            <a:xfrm>
              <a:off x="33757" y="0"/>
              <a:ext cx="2049784" cy="457774"/>
              <a:chOff x="0" y="0"/>
              <a:chExt cx="2049784" cy="457774"/>
            </a:xfrm>
          </p:grpSpPr>
          <p:grpSp>
            <p:nvGrpSpPr>
              <p:cNvPr id="20" name="组合 79"/>
              <p:cNvGrpSpPr/>
              <p:nvPr/>
            </p:nvGrpSpPr>
            <p:grpSpPr bwMode="auto">
              <a:xfrm>
                <a:off x="0" y="0"/>
                <a:ext cx="422357" cy="422357"/>
                <a:chOff x="0" y="0"/>
                <a:chExt cx="612620" cy="612620"/>
              </a:xfrm>
            </p:grpSpPr>
            <p:sp>
              <p:nvSpPr>
                <p:cNvPr id="22" name="椭圆 8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612620" cy="612620"/>
                </a:xfrm>
                <a:prstGeom prst="ellipse">
                  <a:avLst/>
                </a:prstGeom>
                <a:solidFill>
                  <a:srgbClr val="76A12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zh-CN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23" name="组合 83"/>
                <p:cNvGrpSpPr/>
                <p:nvPr/>
              </p:nvGrpSpPr>
              <p:grpSpPr bwMode="auto">
                <a:xfrm>
                  <a:off x="146814" y="146814"/>
                  <a:ext cx="318993" cy="318993"/>
                  <a:chOff x="0" y="0"/>
                  <a:chExt cx="479425" cy="479425"/>
                </a:xfrm>
              </p:grpSpPr>
              <p:sp>
                <p:nvSpPr>
                  <p:cNvPr id="24" name="Freeform 7"/>
                  <p:cNvSpPr>
                    <a:spLocks noChangeArrowheads="1"/>
                  </p:cNvSpPr>
                  <p:nvPr/>
                </p:nvSpPr>
                <p:spPr bwMode="auto">
                  <a:xfrm>
                    <a:off x="88900" y="88900"/>
                    <a:ext cx="300037" cy="120650"/>
                  </a:xfrm>
                  <a:custGeom>
                    <a:avLst/>
                    <a:gdLst>
                      <a:gd name="T0" fmla="*/ 476307944 w 189"/>
                      <a:gd name="T1" fmla="*/ 191531875 h 76"/>
                      <a:gd name="T2" fmla="*/ 0 w 189"/>
                      <a:gd name="T3" fmla="*/ 191531875 h 76"/>
                      <a:gd name="T4" fmla="*/ 0 w 189"/>
                      <a:gd name="T5" fmla="*/ 0 h 76"/>
                      <a:gd name="T6" fmla="*/ 47882095 w 189"/>
                      <a:gd name="T7" fmla="*/ 0 h 76"/>
                      <a:gd name="T8" fmla="*/ 47882095 w 189"/>
                      <a:gd name="T9" fmla="*/ 143648113 h 76"/>
                      <a:gd name="T10" fmla="*/ 428425849 w 189"/>
                      <a:gd name="T11" fmla="*/ 143648113 h 76"/>
                      <a:gd name="T12" fmla="*/ 428425849 w 189"/>
                      <a:gd name="T13" fmla="*/ 0 h 76"/>
                      <a:gd name="T14" fmla="*/ 476307944 w 189"/>
                      <a:gd name="T15" fmla="*/ 0 h 76"/>
                      <a:gd name="T16" fmla="*/ 476307944 w 189"/>
                      <a:gd name="T17" fmla="*/ 191531875 h 7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89"/>
                      <a:gd name="T28" fmla="*/ 0 h 76"/>
                      <a:gd name="T29" fmla="*/ 189 w 189"/>
                      <a:gd name="T30" fmla="*/ 76 h 7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89" h="76">
                        <a:moveTo>
                          <a:pt x="189" y="76"/>
                        </a:moveTo>
                        <a:lnTo>
                          <a:pt x="0" y="76"/>
                        </a:lnTo>
                        <a:lnTo>
                          <a:pt x="0" y="0"/>
                        </a:lnTo>
                        <a:lnTo>
                          <a:pt x="19" y="0"/>
                        </a:lnTo>
                        <a:lnTo>
                          <a:pt x="19" y="57"/>
                        </a:lnTo>
                        <a:lnTo>
                          <a:pt x="170" y="57"/>
                        </a:lnTo>
                        <a:lnTo>
                          <a:pt x="170" y="0"/>
                        </a:lnTo>
                        <a:lnTo>
                          <a:pt x="189" y="0"/>
                        </a:lnTo>
                        <a:lnTo>
                          <a:pt x="189" y="7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bevel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 sz="28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Freeform 8"/>
                  <p:cNvSpPr>
                    <a:spLocks noChangeArrowheads="1"/>
                  </p:cNvSpPr>
                  <p:nvPr/>
                </p:nvSpPr>
                <p:spPr bwMode="auto">
                  <a:xfrm>
                    <a:off x="239712" y="88900"/>
                    <a:ext cx="88900" cy="60325"/>
                  </a:xfrm>
                  <a:custGeom>
                    <a:avLst/>
                    <a:gdLst>
                      <a:gd name="T0" fmla="*/ 141128750 w 56"/>
                      <a:gd name="T1" fmla="*/ 95765938 h 38"/>
                      <a:gd name="T2" fmla="*/ 0 w 56"/>
                      <a:gd name="T3" fmla="*/ 95765938 h 38"/>
                      <a:gd name="T4" fmla="*/ 0 w 56"/>
                      <a:gd name="T5" fmla="*/ 0 h 38"/>
                      <a:gd name="T6" fmla="*/ 47883763 w 56"/>
                      <a:gd name="T7" fmla="*/ 0 h 38"/>
                      <a:gd name="T8" fmla="*/ 47883763 w 56"/>
                      <a:gd name="T9" fmla="*/ 47883763 h 38"/>
                      <a:gd name="T10" fmla="*/ 93246575 w 56"/>
                      <a:gd name="T11" fmla="*/ 47883763 h 38"/>
                      <a:gd name="T12" fmla="*/ 93246575 w 56"/>
                      <a:gd name="T13" fmla="*/ 0 h 38"/>
                      <a:gd name="T14" fmla="*/ 141128750 w 56"/>
                      <a:gd name="T15" fmla="*/ 0 h 38"/>
                      <a:gd name="T16" fmla="*/ 141128750 w 56"/>
                      <a:gd name="T17" fmla="*/ 95765938 h 3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56"/>
                      <a:gd name="T28" fmla="*/ 0 h 38"/>
                      <a:gd name="T29" fmla="*/ 56 w 56"/>
                      <a:gd name="T30" fmla="*/ 38 h 3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56" h="38">
                        <a:moveTo>
                          <a:pt x="56" y="38"/>
                        </a:moveTo>
                        <a:lnTo>
                          <a:pt x="0" y="38"/>
                        </a:lnTo>
                        <a:lnTo>
                          <a:pt x="0" y="0"/>
                        </a:lnTo>
                        <a:lnTo>
                          <a:pt x="19" y="0"/>
                        </a:lnTo>
                        <a:lnTo>
                          <a:pt x="19" y="19"/>
                        </a:lnTo>
                        <a:lnTo>
                          <a:pt x="37" y="19"/>
                        </a:lnTo>
                        <a:lnTo>
                          <a:pt x="37" y="0"/>
                        </a:lnTo>
                        <a:lnTo>
                          <a:pt x="56" y="0"/>
                        </a:lnTo>
                        <a:lnTo>
                          <a:pt x="56" y="38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bevel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 sz="28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6" name="Freeform 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479425" cy="479425"/>
                  </a:xfrm>
                  <a:custGeom>
                    <a:avLst/>
                    <a:gdLst>
                      <a:gd name="T0" fmla="*/ 761087188 w 302"/>
                      <a:gd name="T1" fmla="*/ 761087188 h 302"/>
                      <a:gd name="T2" fmla="*/ 0 w 302"/>
                      <a:gd name="T3" fmla="*/ 761087188 h 302"/>
                      <a:gd name="T4" fmla="*/ 0 w 302"/>
                      <a:gd name="T5" fmla="*/ 0 h 302"/>
                      <a:gd name="T6" fmla="*/ 617437488 w 302"/>
                      <a:gd name="T7" fmla="*/ 0 h 302"/>
                      <a:gd name="T8" fmla="*/ 617437488 w 302"/>
                      <a:gd name="T9" fmla="*/ 45362813 h 302"/>
                      <a:gd name="T10" fmla="*/ 45362813 w 302"/>
                      <a:gd name="T11" fmla="*/ 45362813 h 302"/>
                      <a:gd name="T12" fmla="*/ 45362813 w 302"/>
                      <a:gd name="T13" fmla="*/ 713205013 h 302"/>
                      <a:gd name="T14" fmla="*/ 713205013 w 302"/>
                      <a:gd name="T15" fmla="*/ 713205013 h 302"/>
                      <a:gd name="T16" fmla="*/ 713205013 w 302"/>
                      <a:gd name="T17" fmla="*/ 141128750 h 302"/>
                      <a:gd name="T18" fmla="*/ 761087188 w 302"/>
                      <a:gd name="T19" fmla="*/ 141128750 h 302"/>
                      <a:gd name="T20" fmla="*/ 761087188 w 302"/>
                      <a:gd name="T21" fmla="*/ 761087188 h 302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302"/>
                      <a:gd name="T34" fmla="*/ 0 h 302"/>
                      <a:gd name="T35" fmla="*/ 302 w 302"/>
                      <a:gd name="T36" fmla="*/ 302 h 302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302" h="302">
                        <a:moveTo>
                          <a:pt x="302" y="302"/>
                        </a:moveTo>
                        <a:lnTo>
                          <a:pt x="0" y="302"/>
                        </a:lnTo>
                        <a:lnTo>
                          <a:pt x="0" y="0"/>
                        </a:lnTo>
                        <a:lnTo>
                          <a:pt x="245" y="0"/>
                        </a:lnTo>
                        <a:lnTo>
                          <a:pt x="245" y="18"/>
                        </a:lnTo>
                        <a:lnTo>
                          <a:pt x="18" y="18"/>
                        </a:lnTo>
                        <a:lnTo>
                          <a:pt x="18" y="283"/>
                        </a:lnTo>
                        <a:lnTo>
                          <a:pt x="283" y="283"/>
                        </a:lnTo>
                        <a:lnTo>
                          <a:pt x="283" y="56"/>
                        </a:lnTo>
                        <a:lnTo>
                          <a:pt x="302" y="56"/>
                        </a:lnTo>
                        <a:lnTo>
                          <a:pt x="302" y="30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bevel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 sz="28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7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88900" y="269875"/>
                    <a:ext cx="300037" cy="3016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bevel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zh-CN" sz="20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8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88900" y="328613"/>
                    <a:ext cx="300037" cy="3016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bevel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zh-CN" sz="20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9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88900" y="388938"/>
                    <a:ext cx="300037" cy="3016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bevel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zh-CN" sz="20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21" name="矩形 128"/>
              <p:cNvSpPr>
                <a:spLocks noChangeArrowheads="1"/>
              </p:cNvSpPr>
              <p:nvPr/>
            </p:nvSpPr>
            <p:spPr bwMode="auto">
              <a:xfrm>
                <a:off x="426900" y="88068"/>
                <a:ext cx="1622884" cy="3697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加入标题描述</a:t>
                </a:r>
                <a:endParaRPr lang="en-US" altLang="zh-CN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组合 16"/>
          <p:cNvGrpSpPr/>
          <p:nvPr/>
        </p:nvGrpSpPr>
        <p:grpSpPr bwMode="auto">
          <a:xfrm>
            <a:off x="8202232" y="2462714"/>
            <a:ext cx="2358588" cy="1159422"/>
            <a:chOff x="0" y="0"/>
            <a:chExt cx="2358517" cy="1160598"/>
          </a:xfrm>
        </p:grpSpPr>
        <p:sp>
          <p:nvSpPr>
            <p:cNvPr id="31" name="矩形 130"/>
            <p:cNvSpPr>
              <a:spLocks noChangeArrowheads="1"/>
            </p:cNvSpPr>
            <p:nvPr/>
          </p:nvSpPr>
          <p:spPr bwMode="auto">
            <a:xfrm>
              <a:off x="0" y="476009"/>
              <a:ext cx="2358517" cy="684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标题数字等都可以通过点击和重新输入进行更改，顶部“开始”面板中可以对字体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椭圆 134"/>
            <p:cNvSpPr>
              <a:spLocks noChangeArrowheads="1"/>
            </p:cNvSpPr>
            <p:nvPr/>
          </p:nvSpPr>
          <p:spPr bwMode="auto">
            <a:xfrm>
              <a:off x="33757" y="0"/>
              <a:ext cx="422357" cy="4223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矩形 133"/>
            <p:cNvSpPr>
              <a:spLocks noChangeArrowheads="1"/>
            </p:cNvSpPr>
            <p:nvPr/>
          </p:nvSpPr>
          <p:spPr bwMode="auto">
            <a:xfrm>
              <a:off x="456112" y="40161"/>
              <a:ext cx="1897859" cy="369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lvl="0" eaLnBrk="1" hangingPunct="1">
                <a:spcBef>
                  <a:spcPct val="0"/>
                </a:spcBef>
                <a:buNone/>
              </a:pPr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  <a:endParaRPr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4" name="组合 14"/>
            <p:cNvGrpSpPr/>
            <p:nvPr/>
          </p:nvGrpSpPr>
          <p:grpSpPr bwMode="auto">
            <a:xfrm>
              <a:off x="134973" y="141998"/>
              <a:ext cx="219923" cy="151470"/>
              <a:chOff x="0" y="0"/>
              <a:chExt cx="219923" cy="151470"/>
            </a:xfrm>
          </p:grpSpPr>
          <p:sp>
            <p:nvSpPr>
              <p:cNvPr id="35" name="Rectangle 27"/>
              <p:cNvSpPr>
                <a:spLocks noChangeArrowheads="1"/>
              </p:cNvSpPr>
              <p:nvPr/>
            </p:nvSpPr>
            <p:spPr bwMode="auto">
              <a:xfrm>
                <a:off x="40780" y="61899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0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Rectangle 28"/>
              <p:cNvSpPr>
                <a:spLocks noChangeArrowheads="1"/>
              </p:cNvSpPr>
              <p:nvPr/>
            </p:nvSpPr>
            <p:spPr bwMode="auto">
              <a:xfrm>
                <a:off x="82289" y="61899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0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Rectangle 29"/>
              <p:cNvSpPr>
                <a:spLocks noChangeArrowheads="1"/>
              </p:cNvSpPr>
              <p:nvPr/>
            </p:nvSpPr>
            <p:spPr bwMode="auto">
              <a:xfrm>
                <a:off x="123798" y="61899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0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" name="Rectangle 30"/>
              <p:cNvSpPr>
                <a:spLocks noChangeArrowheads="1"/>
              </p:cNvSpPr>
              <p:nvPr/>
            </p:nvSpPr>
            <p:spPr bwMode="auto">
              <a:xfrm>
                <a:off x="165307" y="61899"/>
                <a:ext cx="13108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0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" name="Rectangle 31"/>
              <p:cNvSpPr>
                <a:spLocks noChangeArrowheads="1"/>
              </p:cNvSpPr>
              <p:nvPr/>
            </p:nvSpPr>
            <p:spPr bwMode="auto">
              <a:xfrm>
                <a:off x="40780" y="34226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0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Rectangle 32"/>
              <p:cNvSpPr>
                <a:spLocks noChangeArrowheads="1"/>
              </p:cNvSpPr>
              <p:nvPr/>
            </p:nvSpPr>
            <p:spPr bwMode="auto">
              <a:xfrm>
                <a:off x="82289" y="34226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0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Rectangle 33"/>
              <p:cNvSpPr>
                <a:spLocks noChangeArrowheads="1"/>
              </p:cNvSpPr>
              <p:nvPr/>
            </p:nvSpPr>
            <p:spPr bwMode="auto">
              <a:xfrm>
                <a:off x="123798" y="34226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0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Rectangle 34"/>
              <p:cNvSpPr>
                <a:spLocks noChangeArrowheads="1"/>
              </p:cNvSpPr>
              <p:nvPr/>
            </p:nvSpPr>
            <p:spPr bwMode="auto">
              <a:xfrm>
                <a:off x="165307" y="34226"/>
                <a:ext cx="13108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0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" name="Rectangle 35"/>
              <p:cNvSpPr>
                <a:spLocks noChangeArrowheads="1"/>
              </p:cNvSpPr>
              <p:nvPr/>
            </p:nvSpPr>
            <p:spPr bwMode="auto">
              <a:xfrm>
                <a:off x="54617" y="103407"/>
                <a:ext cx="110690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20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3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19923" cy="151470"/>
              </a:xfrm>
              <a:custGeom>
                <a:avLst/>
                <a:gdLst>
                  <a:gd name="T0" fmla="*/ 160152735 w 302"/>
                  <a:gd name="T1" fmla="*/ 110303658 h 208"/>
                  <a:gd name="T2" fmla="*/ 0 w 302"/>
                  <a:gd name="T3" fmla="*/ 110303658 h 208"/>
                  <a:gd name="T4" fmla="*/ 0 w 302"/>
                  <a:gd name="T5" fmla="*/ 14848429 h 208"/>
                  <a:gd name="T6" fmla="*/ 10075678 w 302"/>
                  <a:gd name="T7" fmla="*/ 14848429 h 208"/>
                  <a:gd name="T8" fmla="*/ 10075678 w 302"/>
                  <a:gd name="T9" fmla="*/ 100227990 h 208"/>
                  <a:gd name="T10" fmla="*/ 150077057 w 302"/>
                  <a:gd name="T11" fmla="*/ 100227990 h 208"/>
                  <a:gd name="T12" fmla="*/ 150077057 w 302"/>
                  <a:gd name="T13" fmla="*/ 10075668 h 208"/>
                  <a:gd name="T14" fmla="*/ 0 w 302"/>
                  <a:gd name="T15" fmla="*/ 10075668 h 208"/>
                  <a:gd name="T16" fmla="*/ 0 w 302"/>
                  <a:gd name="T17" fmla="*/ 0 h 208"/>
                  <a:gd name="T18" fmla="*/ 160152735 w 302"/>
                  <a:gd name="T19" fmla="*/ 0 h 208"/>
                  <a:gd name="T20" fmla="*/ 160152735 w 302"/>
                  <a:gd name="T21" fmla="*/ 110303658 h 20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2"/>
                  <a:gd name="T34" fmla="*/ 0 h 208"/>
                  <a:gd name="T35" fmla="*/ 302 w 302"/>
                  <a:gd name="T36" fmla="*/ 208 h 20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2" h="208">
                    <a:moveTo>
                      <a:pt x="302" y="208"/>
                    </a:moveTo>
                    <a:lnTo>
                      <a:pt x="0" y="208"/>
                    </a:lnTo>
                    <a:lnTo>
                      <a:pt x="0" y="28"/>
                    </a:lnTo>
                    <a:lnTo>
                      <a:pt x="19" y="28"/>
                    </a:lnTo>
                    <a:lnTo>
                      <a:pt x="19" y="189"/>
                    </a:lnTo>
                    <a:lnTo>
                      <a:pt x="283" y="189"/>
                    </a:lnTo>
                    <a:lnTo>
                      <a:pt x="283" y="19"/>
                    </a:lnTo>
                    <a:lnTo>
                      <a:pt x="0" y="19"/>
                    </a:lnTo>
                    <a:lnTo>
                      <a:pt x="0" y="0"/>
                    </a:lnTo>
                    <a:lnTo>
                      <a:pt x="302" y="0"/>
                    </a:lnTo>
                    <a:lnTo>
                      <a:pt x="302" y="20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5" name="组合 18"/>
          <p:cNvGrpSpPr/>
          <p:nvPr/>
        </p:nvGrpSpPr>
        <p:grpSpPr bwMode="auto">
          <a:xfrm>
            <a:off x="5683740" y="4018857"/>
            <a:ext cx="2367567" cy="1223177"/>
            <a:chOff x="33757" y="0"/>
            <a:chExt cx="2369089" cy="1222965"/>
          </a:xfrm>
        </p:grpSpPr>
        <p:sp>
          <p:nvSpPr>
            <p:cNvPr id="46" name="矩形 142"/>
            <p:cNvSpPr>
              <a:spLocks noChangeArrowheads="1"/>
            </p:cNvSpPr>
            <p:nvPr/>
          </p:nvSpPr>
          <p:spPr bwMode="auto">
            <a:xfrm>
              <a:off x="44329" y="539189"/>
              <a:ext cx="2358517" cy="683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标题数字等都可以通过点击和重新输入进行更改，顶部“开始”面板中可以对字体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椭圆 146"/>
            <p:cNvSpPr>
              <a:spLocks noChangeArrowheads="1"/>
            </p:cNvSpPr>
            <p:nvPr/>
          </p:nvSpPr>
          <p:spPr bwMode="auto">
            <a:xfrm>
              <a:off x="33757" y="0"/>
              <a:ext cx="422357" cy="4223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矩形 145"/>
            <p:cNvSpPr>
              <a:spLocks noChangeArrowheads="1"/>
            </p:cNvSpPr>
            <p:nvPr/>
          </p:nvSpPr>
          <p:spPr bwMode="auto">
            <a:xfrm>
              <a:off x="460658" y="88067"/>
              <a:ext cx="1622886" cy="369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lvl="0" eaLnBrk="1" hangingPunct="1">
                <a:spcBef>
                  <a:spcPct val="0"/>
                </a:spcBef>
                <a:buNone/>
              </a:pPr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  <a:endParaRPr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9" name="组合 118"/>
            <p:cNvGrpSpPr/>
            <p:nvPr/>
          </p:nvGrpSpPr>
          <p:grpSpPr bwMode="auto">
            <a:xfrm>
              <a:off x="135678" y="103701"/>
              <a:ext cx="218514" cy="214955"/>
              <a:chOff x="0" y="0"/>
              <a:chExt cx="487362" cy="479425"/>
            </a:xfrm>
          </p:grpSpPr>
          <p:sp>
            <p:nvSpPr>
              <p:cNvPr id="50" name="Freeform 37"/>
              <p:cNvSpPr>
                <a:spLocks noEditPoints="1" noChangeArrowheads="1"/>
              </p:cNvSpPr>
              <p:nvPr/>
            </p:nvSpPr>
            <p:spPr bwMode="auto">
              <a:xfrm>
                <a:off x="100012" y="93662"/>
                <a:ext cx="296862" cy="295275"/>
              </a:xfrm>
              <a:custGeom>
                <a:avLst/>
                <a:gdLst>
                  <a:gd name="T0" fmla="*/ 204131519 w 187"/>
                  <a:gd name="T1" fmla="*/ 468749063 h 186"/>
                  <a:gd name="T2" fmla="*/ 0 w 187"/>
                  <a:gd name="T3" fmla="*/ 267136563 h 186"/>
                  <a:gd name="T4" fmla="*/ 269655471 w 187"/>
                  <a:gd name="T5" fmla="*/ 0 h 186"/>
                  <a:gd name="T6" fmla="*/ 471267631 w 187"/>
                  <a:gd name="T7" fmla="*/ 201612500 h 186"/>
                  <a:gd name="T8" fmla="*/ 204131519 w 187"/>
                  <a:gd name="T9" fmla="*/ 468749063 h 186"/>
                  <a:gd name="T10" fmla="*/ 65523952 w 187"/>
                  <a:gd name="T11" fmla="*/ 267136563 h 186"/>
                  <a:gd name="T12" fmla="*/ 204131519 w 187"/>
                  <a:gd name="T13" fmla="*/ 398184688 h 186"/>
                  <a:gd name="T14" fmla="*/ 400703375 w 187"/>
                  <a:gd name="T15" fmla="*/ 201612500 h 186"/>
                  <a:gd name="T16" fmla="*/ 269655471 w 187"/>
                  <a:gd name="T17" fmla="*/ 65524063 h 186"/>
                  <a:gd name="T18" fmla="*/ 65523952 w 187"/>
                  <a:gd name="T19" fmla="*/ 267136563 h 18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7"/>
                  <a:gd name="T31" fmla="*/ 0 h 186"/>
                  <a:gd name="T32" fmla="*/ 187 w 187"/>
                  <a:gd name="T33" fmla="*/ 186 h 18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7" h="186">
                    <a:moveTo>
                      <a:pt x="81" y="186"/>
                    </a:moveTo>
                    <a:lnTo>
                      <a:pt x="0" y="106"/>
                    </a:lnTo>
                    <a:lnTo>
                      <a:pt x="107" y="0"/>
                    </a:lnTo>
                    <a:lnTo>
                      <a:pt x="187" y="80"/>
                    </a:lnTo>
                    <a:lnTo>
                      <a:pt x="81" y="186"/>
                    </a:lnTo>
                    <a:close/>
                    <a:moveTo>
                      <a:pt x="26" y="106"/>
                    </a:moveTo>
                    <a:lnTo>
                      <a:pt x="81" y="158"/>
                    </a:lnTo>
                    <a:lnTo>
                      <a:pt x="159" y="80"/>
                    </a:lnTo>
                    <a:lnTo>
                      <a:pt x="107" y="26"/>
                    </a:lnTo>
                    <a:lnTo>
                      <a:pt x="26" y="1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38"/>
              <p:cNvSpPr>
                <a:spLocks noChangeArrowheads="1"/>
              </p:cNvSpPr>
              <p:nvPr/>
            </p:nvSpPr>
            <p:spPr bwMode="auto">
              <a:xfrm>
                <a:off x="0" y="284162"/>
                <a:ext cx="201612" cy="195263"/>
              </a:xfrm>
              <a:custGeom>
                <a:avLst/>
                <a:gdLst>
                  <a:gd name="T0" fmla="*/ 362423705 w 54"/>
                  <a:gd name="T1" fmla="*/ 733223830 h 52"/>
                  <a:gd name="T2" fmla="*/ 125454934 w 54"/>
                  <a:gd name="T3" fmla="*/ 634522139 h 52"/>
                  <a:gd name="T4" fmla="*/ 125454934 w 54"/>
                  <a:gd name="T5" fmla="*/ 155106413 h 52"/>
                  <a:gd name="T6" fmla="*/ 278788327 w 54"/>
                  <a:gd name="T7" fmla="*/ 0 h 52"/>
                  <a:gd name="T8" fmla="*/ 362423705 w 54"/>
                  <a:gd name="T9" fmla="*/ 84601450 h 52"/>
                  <a:gd name="T10" fmla="*/ 209090312 w 54"/>
                  <a:gd name="T11" fmla="*/ 239707863 h 52"/>
                  <a:gd name="T12" fmla="*/ 139396030 w 54"/>
                  <a:gd name="T13" fmla="*/ 394814276 h 52"/>
                  <a:gd name="T14" fmla="*/ 209090312 w 54"/>
                  <a:gd name="T15" fmla="*/ 549916934 h 52"/>
                  <a:gd name="T16" fmla="*/ 362423705 w 54"/>
                  <a:gd name="T17" fmla="*/ 620421897 h 52"/>
                  <a:gd name="T18" fmla="*/ 515760832 w 54"/>
                  <a:gd name="T19" fmla="*/ 549916934 h 52"/>
                  <a:gd name="T20" fmla="*/ 669094225 w 54"/>
                  <a:gd name="T21" fmla="*/ 394814276 h 52"/>
                  <a:gd name="T22" fmla="*/ 752729603 w 54"/>
                  <a:gd name="T23" fmla="*/ 479415726 h 52"/>
                  <a:gd name="T24" fmla="*/ 599396210 w 54"/>
                  <a:gd name="T25" fmla="*/ 634522139 h 52"/>
                  <a:gd name="T26" fmla="*/ 362423705 w 54"/>
                  <a:gd name="T27" fmla="*/ 733223830 h 5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4"/>
                  <a:gd name="T43" fmla="*/ 0 h 52"/>
                  <a:gd name="T44" fmla="*/ 54 w 54"/>
                  <a:gd name="T45" fmla="*/ 52 h 5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4" h="52">
                    <a:moveTo>
                      <a:pt x="26" y="52"/>
                    </a:moveTo>
                    <a:cubicBezTo>
                      <a:pt x="20" y="52"/>
                      <a:pt x="14" y="50"/>
                      <a:pt x="9" y="45"/>
                    </a:cubicBezTo>
                    <a:cubicBezTo>
                      <a:pt x="0" y="36"/>
                      <a:pt x="0" y="20"/>
                      <a:pt x="9" y="11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2" y="20"/>
                      <a:pt x="10" y="24"/>
                      <a:pt x="10" y="28"/>
                    </a:cubicBezTo>
                    <a:cubicBezTo>
                      <a:pt x="10" y="32"/>
                      <a:pt x="12" y="36"/>
                      <a:pt x="15" y="39"/>
                    </a:cubicBezTo>
                    <a:cubicBezTo>
                      <a:pt x="18" y="42"/>
                      <a:pt x="22" y="44"/>
                      <a:pt x="26" y="44"/>
                    </a:cubicBezTo>
                    <a:cubicBezTo>
                      <a:pt x="30" y="44"/>
                      <a:pt x="34" y="42"/>
                      <a:pt x="37" y="39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54" y="34"/>
                      <a:pt x="54" y="34"/>
                      <a:pt x="54" y="34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38" y="50"/>
                      <a:pt x="32" y="52"/>
                      <a:pt x="26" y="5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39"/>
              <p:cNvSpPr>
                <a:spLocks noChangeArrowheads="1"/>
              </p:cNvSpPr>
              <p:nvPr/>
            </p:nvSpPr>
            <p:spPr bwMode="auto">
              <a:xfrm>
                <a:off x="292100" y="0"/>
                <a:ext cx="195262" cy="193675"/>
              </a:xfrm>
              <a:custGeom>
                <a:avLst/>
                <a:gdLst>
                  <a:gd name="T0" fmla="*/ 479409515 w 52"/>
                  <a:gd name="T1" fmla="*/ 721346262 h 52"/>
                  <a:gd name="T2" fmla="*/ 394808499 w 52"/>
                  <a:gd name="T3" fmla="*/ 638114431 h 52"/>
                  <a:gd name="T4" fmla="*/ 549914118 w 52"/>
                  <a:gd name="T5" fmla="*/ 485520878 h 52"/>
                  <a:gd name="T6" fmla="*/ 620414965 w 52"/>
                  <a:gd name="T7" fmla="*/ 332927325 h 52"/>
                  <a:gd name="T8" fmla="*/ 549914118 w 52"/>
                  <a:gd name="T9" fmla="*/ 180337497 h 52"/>
                  <a:gd name="T10" fmla="*/ 239706635 w 52"/>
                  <a:gd name="T11" fmla="*/ 180337497 h 52"/>
                  <a:gd name="T12" fmla="*/ 84601017 w 52"/>
                  <a:gd name="T13" fmla="*/ 332927325 h 52"/>
                  <a:gd name="T14" fmla="*/ 0 w 52"/>
                  <a:gd name="T15" fmla="*/ 249695494 h 52"/>
                  <a:gd name="T16" fmla="*/ 155101864 w 52"/>
                  <a:gd name="T17" fmla="*/ 97105665 h 52"/>
                  <a:gd name="T18" fmla="*/ 394808499 w 52"/>
                  <a:gd name="T19" fmla="*/ 0 h 52"/>
                  <a:gd name="T20" fmla="*/ 634515134 w 52"/>
                  <a:gd name="T21" fmla="*/ 97105665 h 52"/>
                  <a:gd name="T22" fmla="*/ 733216320 w 52"/>
                  <a:gd name="T23" fmla="*/ 332927325 h 52"/>
                  <a:gd name="T24" fmla="*/ 634515134 w 52"/>
                  <a:gd name="T25" fmla="*/ 568752709 h 52"/>
                  <a:gd name="T26" fmla="*/ 479409515 w 52"/>
                  <a:gd name="T27" fmla="*/ 721346262 h 5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2"/>
                  <a:gd name="T43" fmla="*/ 0 h 52"/>
                  <a:gd name="T44" fmla="*/ 52 w 52"/>
                  <a:gd name="T45" fmla="*/ 52 h 5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2" h="52">
                    <a:moveTo>
                      <a:pt x="34" y="52"/>
                    </a:moveTo>
                    <a:cubicBezTo>
                      <a:pt x="28" y="46"/>
                      <a:pt x="28" y="46"/>
                      <a:pt x="28" y="46"/>
                    </a:cubicBezTo>
                    <a:cubicBezTo>
                      <a:pt x="39" y="35"/>
                      <a:pt x="39" y="35"/>
                      <a:pt x="39" y="35"/>
                    </a:cubicBezTo>
                    <a:cubicBezTo>
                      <a:pt x="42" y="32"/>
                      <a:pt x="44" y="28"/>
                      <a:pt x="44" y="24"/>
                    </a:cubicBezTo>
                    <a:cubicBezTo>
                      <a:pt x="44" y="20"/>
                      <a:pt x="42" y="16"/>
                      <a:pt x="39" y="13"/>
                    </a:cubicBezTo>
                    <a:cubicBezTo>
                      <a:pt x="33" y="7"/>
                      <a:pt x="23" y="7"/>
                      <a:pt x="17" y="13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6" y="2"/>
                      <a:pt x="22" y="0"/>
                      <a:pt x="28" y="0"/>
                    </a:cubicBezTo>
                    <a:cubicBezTo>
                      <a:pt x="34" y="0"/>
                      <a:pt x="40" y="2"/>
                      <a:pt x="45" y="7"/>
                    </a:cubicBezTo>
                    <a:cubicBezTo>
                      <a:pt x="50" y="12"/>
                      <a:pt x="52" y="18"/>
                      <a:pt x="52" y="24"/>
                    </a:cubicBezTo>
                    <a:cubicBezTo>
                      <a:pt x="52" y="30"/>
                      <a:pt x="50" y="36"/>
                      <a:pt x="45" y="41"/>
                    </a:cubicBezTo>
                    <a:lnTo>
                      <a:pt x="34" y="5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40"/>
              <p:cNvSpPr>
                <a:spLocks noChangeArrowheads="1"/>
              </p:cNvSpPr>
              <p:nvPr/>
            </p:nvSpPr>
            <p:spPr bwMode="auto">
              <a:xfrm>
                <a:off x="163512" y="231775"/>
                <a:ext cx="46037" cy="44450"/>
              </a:xfrm>
              <a:custGeom>
                <a:avLst/>
                <a:gdLst>
                  <a:gd name="T0" fmla="*/ 37801139 w 29"/>
                  <a:gd name="T1" fmla="*/ 70564375 h 28"/>
                  <a:gd name="T2" fmla="*/ 0 w 29"/>
                  <a:gd name="T3" fmla="*/ 35282188 h 28"/>
                  <a:gd name="T4" fmla="*/ 37801139 w 29"/>
                  <a:gd name="T5" fmla="*/ 0 h 28"/>
                  <a:gd name="T6" fmla="*/ 73082944 w 29"/>
                  <a:gd name="T7" fmla="*/ 35282188 h 28"/>
                  <a:gd name="T8" fmla="*/ 37801139 w 29"/>
                  <a:gd name="T9" fmla="*/ 70564375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28"/>
                  <a:gd name="T17" fmla="*/ 29 w 29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28">
                    <a:moveTo>
                      <a:pt x="15" y="28"/>
                    </a:moveTo>
                    <a:lnTo>
                      <a:pt x="0" y="14"/>
                    </a:lnTo>
                    <a:lnTo>
                      <a:pt x="15" y="0"/>
                    </a:lnTo>
                    <a:lnTo>
                      <a:pt x="29" y="14"/>
                    </a:lnTo>
                    <a:lnTo>
                      <a:pt x="15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41"/>
              <p:cNvSpPr>
                <a:spLocks noChangeArrowheads="1"/>
              </p:cNvSpPr>
              <p:nvPr/>
            </p:nvSpPr>
            <p:spPr bwMode="auto">
              <a:xfrm>
                <a:off x="223837" y="217487"/>
                <a:ext cx="46037" cy="44450"/>
              </a:xfrm>
              <a:custGeom>
                <a:avLst/>
                <a:gdLst>
                  <a:gd name="T0" fmla="*/ 35281804 w 29"/>
                  <a:gd name="T1" fmla="*/ 70564375 h 28"/>
                  <a:gd name="T2" fmla="*/ 0 w 29"/>
                  <a:gd name="T3" fmla="*/ 35282188 h 28"/>
                  <a:gd name="T4" fmla="*/ 35281804 w 29"/>
                  <a:gd name="T5" fmla="*/ 0 h 28"/>
                  <a:gd name="T6" fmla="*/ 73082944 w 29"/>
                  <a:gd name="T7" fmla="*/ 35282188 h 28"/>
                  <a:gd name="T8" fmla="*/ 35281804 w 29"/>
                  <a:gd name="T9" fmla="*/ 70564375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28"/>
                  <a:gd name="T17" fmla="*/ 29 w 29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28">
                    <a:moveTo>
                      <a:pt x="14" y="28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29" y="14"/>
                    </a:lnTo>
                    <a:lnTo>
                      <a:pt x="14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2"/>
              <p:cNvSpPr>
                <a:spLocks noChangeArrowheads="1"/>
              </p:cNvSpPr>
              <p:nvPr/>
            </p:nvSpPr>
            <p:spPr bwMode="auto">
              <a:xfrm>
                <a:off x="239712" y="157162"/>
                <a:ext cx="44450" cy="44450"/>
              </a:xfrm>
              <a:custGeom>
                <a:avLst/>
                <a:gdLst>
                  <a:gd name="T0" fmla="*/ 35282188 w 28"/>
                  <a:gd name="T1" fmla="*/ 70564375 h 28"/>
                  <a:gd name="T2" fmla="*/ 0 w 28"/>
                  <a:gd name="T3" fmla="*/ 35282188 h 28"/>
                  <a:gd name="T4" fmla="*/ 35282188 w 28"/>
                  <a:gd name="T5" fmla="*/ 0 h 28"/>
                  <a:gd name="T6" fmla="*/ 70564375 w 28"/>
                  <a:gd name="T7" fmla="*/ 35282188 h 28"/>
                  <a:gd name="T8" fmla="*/ 35282188 w 28"/>
                  <a:gd name="T9" fmla="*/ 70564375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28"/>
                  <a:gd name="T17" fmla="*/ 28 w 28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28">
                    <a:moveTo>
                      <a:pt x="14" y="28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28" y="14"/>
                    </a:lnTo>
                    <a:lnTo>
                      <a:pt x="14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43"/>
              <p:cNvSpPr>
                <a:spLocks noChangeArrowheads="1"/>
              </p:cNvSpPr>
              <p:nvPr/>
            </p:nvSpPr>
            <p:spPr bwMode="auto">
              <a:xfrm>
                <a:off x="209550" y="276225"/>
                <a:ext cx="44450" cy="46038"/>
              </a:xfrm>
              <a:custGeom>
                <a:avLst/>
                <a:gdLst>
                  <a:gd name="T0" fmla="*/ 35282188 w 28"/>
                  <a:gd name="T1" fmla="*/ 73086119 h 29"/>
                  <a:gd name="T2" fmla="*/ 0 w 28"/>
                  <a:gd name="T3" fmla="*/ 37803548 h 29"/>
                  <a:gd name="T4" fmla="*/ 35282188 w 28"/>
                  <a:gd name="T5" fmla="*/ 0 h 29"/>
                  <a:gd name="T6" fmla="*/ 70564375 w 28"/>
                  <a:gd name="T7" fmla="*/ 37803548 h 29"/>
                  <a:gd name="T8" fmla="*/ 35282188 w 28"/>
                  <a:gd name="T9" fmla="*/ 73086119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29"/>
                  <a:gd name="T17" fmla="*/ 28 w 28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44"/>
              <p:cNvSpPr>
                <a:spLocks noChangeArrowheads="1"/>
              </p:cNvSpPr>
              <p:nvPr/>
            </p:nvSpPr>
            <p:spPr bwMode="auto">
              <a:xfrm>
                <a:off x="284162" y="201612"/>
                <a:ext cx="44450" cy="46038"/>
              </a:xfrm>
              <a:custGeom>
                <a:avLst/>
                <a:gdLst>
                  <a:gd name="T0" fmla="*/ 35282188 w 28"/>
                  <a:gd name="T1" fmla="*/ 73086119 h 29"/>
                  <a:gd name="T2" fmla="*/ 0 w 28"/>
                  <a:gd name="T3" fmla="*/ 35282571 h 29"/>
                  <a:gd name="T4" fmla="*/ 35282188 w 28"/>
                  <a:gd name="T5" fmla="*/ 0 h 29"/>
                  <a:gd name="T6" fmla="*/ 70564375 w 28"/>
                  <a:gd name="T7" fmla="*/ 35282571 h 29"/>
                  <a:gd name="T8" fmla="*/ 35282188 w 28"/>
                  <a:gd name="T9" fmla="*/ 73086119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29"/>
                  <a:gd name="T17" fmla="*/ 28 w 28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29">
                    <a:moveTo>
                      <a:pt x="14" y="29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28" y="14"/>
                    </a:lnTo>
                    <a:lnTo>
                      <a:pt x="14" y="2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8" name="组合 17"/>
          <p:cNvGrpSpPr/>
          <p:nvPr/>
        </p:nvGrpSpPr>
        <p:grpSpPr bwMode="auto">
          <a:xfrm>
            <a:off x="8202232" y="4018857"/>
            <a:ext cx="2358588" cy="1159985"/>
            <a:chOff x="0" y="0"/>
            <a:chExt cx="2358517" cy="1159784"/>
          </a:xfrm>
        </p:grpSpPr>
        <p:sp>
          <p:nvSpPr>
            <p:cNvPr id="59" name="矩形 154"/>
            <p:cNvSpPr>
              <a:spLocks noChangeArrowheads="1"/>
            </p:cNvSpPr>
            <p:nvPr/>
          </p:nvSpPr>
          <p:spPr bwMode="auto">
            <a:xfrm>
              <a:off x="0" y="476008"/>
              <a:ext cx="2358517" cy="683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标题数字等都可以通过点击和重新输入进行更改，顶部“开始”面板中可以对字体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椭圆 155"/>
            <p:cNvSpPr>
              <a:spLocks noChangeArrowheads="1"/>
            </p:cNvSpPr>
            <p:nvPr/>
          </p:nvSpPr>
          <p:spPr bwMode="auto">
            <a:xfrm>
              <a:off x="33757" y="0"/>
              <a:ext cx="422357" cy="422357"/>
            </a:xfrm>
            <a:prstGeom prst="ellipse">
              <a:avLst/>
            </a:prstGeom>
            <a:solidFill>
              <a:srgbClr val="76A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2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矩形 156"/>
            <p:cNvSpPr>
              <a:spLocks noChangeArrowheads="1"/>
            </p:cNvSpPr>
            <p:nvPr/>
          </p:nvSpPr>
          <p:spPr bwMode="auto">
            <a:xfrm>
              <a:off x="460658" y="88067"/>
              <a:ext cx="1700245" cy="369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lvl="0" eaLnBrk="1" hangingPunct="1">
                <a:spcBef>
                  <a:spcPct val="0"/>
                </a:spcBef>
                <a:buNone/>
              </a:pPr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  <a:endParaRPr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62" name="组合 100"/>
            <p:cNvGrpSpPr/>
            <p:nvPr/>
          </p:nvGrpSpPr>
          <p:grpSpPr bwMode="auto">
            <a:xfrm>
              <a:off x="148689" y="104493"/>
              <a:ext cx="212641" cy="213370"/>
              <a:chOff x="0" y="0"/>
              <a:chExt cx="463550" cy="465138"/>
            </a:xfrm>
          </p:grpSpPr>
          <p:sp>
            <p:nvSpPr>
              <p:cNvPr id="63" name="Freeform 23"/>
              <p:cNvSpPr>
                <a:spLocks noEditPoints="1" noChangeArrowheads="1"/>
              </p:cNvSpPr>
              <p:nvPr/>
            </p:nvSpPr>
            <p:spPr bwMode="auto">
              <a:xfrm>
                <a:off x="47625" y="0"/>
                <a:ext cx="415925" cy="417513"/>
              </a:xfrm>
              <a:custGeom>
                <a:avLst/>
                <a:gdLst>
                  <a:gd name="T0" fmla="*/ 257055938 w 262"/>
                  <a:gd name="T1" fmla="*/ 662802681 h 263"/>
                  <a:gd name="T2" fmla="*/ 0 w 262"/>
                  <a:gd name="T3" fmla="*/ 400706117 h 263"/>
                  <a:gd name="T4" fmla="*/ 511590925 w 262"/>
                  <a:gd name="T5" fmla="*/ 0 h 263"/>
                  <a:gd name="T6" fmla="*/ 660280938 w 262"/>
                  <a:gd name="T7" fmla="*/ 148690191 h 263"/>
                  <a:gd name="T8" fmla="*/ 257055938 w 262"/>
                  <a:gd name="T9" fmla="*/ 662802681 h 263"/>
                  <a:gd name="T10" fmla="*/ 73083738 w 262"/>
                  <a:gd name="T11" fmla="*/ 405746436 h 263"/>
                  <a:gd name="T12" fmla="*/ 252015625 w 262"/>
                  <a:gd name="T13" fmla="*/ 589717269 h 263"/>
                  <a:gd name="T14" fmla="*/ 597276238 w 262"/>
                  <a:gd name="T15" fmla="*/ 156249875 h 263"/>
                  <a:gd name="T16" fmla="*/ 506550613 w 262"/>
                  <a:gd name="T17" fmla="*/ 65524141 h 263"/>
                  <a:gd name="T18" fmla="*/ 73083738 w 262"/>
                  <a:gd name="T19" fmla="*/ 405746436 h 26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2"/>
                  <a:gd name="T31" fmla="*/ 0 h 263"/>
                  <a:gd name="T32" fmla="*/ 262 w 262"/>
                  <a:gd name="T33" fmla="*/ 263 h 26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2" h="263">
                    <a:moveTo>
                      <a:pt x="102" y="263"/>
                    </a:moveTo>
                    <a:lnTo>
                      <a:pt x="0" y="159"/>
                    </a:lnTo>
                    <a:lnTo>
                      <a:pt x="203" y="0"/>
                    </a:lnTo>
                    <a:lnTo>
                      <a:pt x="262" y="59"/>
                    </a:lnTo>
                    <a:lnTo>
                      <a:pt x="102" y="263"/>
                    </a:lnTo>
                    <a:close/>
                    <a:moveTo>
                      <a:pt x="29" y="161"/>
                    </a:moveTo>
                    <a:lnTo>
                      <a:pt x="100" y="234"/>
                    </a:lnTo>
                    <a:lnTo>
                      <a:pt x="237" y="62"/>
                    </a:lnTo>
                    <a:lnTo>
                      <a:pt x="201" y="26"/>
                    </a:lnTo>
                    <a:lnTo>
                      <a:pt x="29" y="16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24"/>
              <p:cNvSpPr>
                <a:spLocks noChangeArrowheads="1"/>
              </p:cNvSpPr>
              <p:nvPr/>
            </p:nvSpPr>
            <p:spPr bwMode="auto">
              <a:xfrm>
                <a:off x="149225" y="90487"/>
                <a:ext cx="220662" cy="179388"/>
              </a:xfrm>
              <a:custGeom>
                <a:avLst/>
                <a:gdLst>
                  <a:gd name="T0" fmla="*/ 30241806 w 139"/>
                  <a:gd name="T1" fmla="*/ 284779244 h 113"/>
                  <a:gd name="T2" fmla="*/ 0 w 139"/>
                  <a:gd name="T3" fmla="*/ 249496958 h 113"/>
                  <a:gd name="T4" fmla="*/ 322579269 w 139"/>
                  <a:gd name="T5" fmla="*/ 0 h 113"/>
                  <a:gd name="T6" fmla="*/ 350300131 w 139"/>
                  <a:gd name="T7" fmla="*/ 35282286 h 113"/>
                  <a:gd name="T8" fmla="*/ 30241806 w 139"/>
                  <a:gd name="T9" fmla="*/ 284779244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9"/>
                  <a:gd name="T16" fmla="*/ 0 h 113"/>
                  <a:gd name="T17" fmla="*/ 139 w 139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9" h="113">
                    <a:moveTo>
                      <a:pt x="12" y="113"/>
                    </a:moveTo>
                    <a:lnTo>
                      <a:pt x="0" y="99"/>
                    </a:lnTo>
                    <a:lnTo>
                      <a:pt x="128" y="0"/>
                    </a:lnTo>
                    <a:lnTo>
                      <a:pt x="139" y="14"/>
                    </a:lnTo>
                    <a:lnTo>
                      <a:pt x="12" y="1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25"/>
              <p:cNvSpPr>
                <a:spLocks noChangeArrowheads="1"/>
              </p:cNvSpPr>
              <p:nvPr/>
            </p:nvSpPr>
            <p:spPr bwMode="auto">
              <a:xfrm>
                <a:off x="11113" y="293687"/>
                <a:ext cx="160337" cy="160338"/>
              </a:xfrm>
              <a:custGeom>
                <a:avLst/>
                <a:gdLst>
                  <a:gd name="T0" fmla="*/ 166843699 w 43"/>
                  <a:gd name="T1" fmla="*/ 597866843 h 43"/>
                  <a:gd name="T2" fmla="*/ 0 w 43"/>
                  <a:gd name="T3" fmla="*/ 431018374 h 43"/>
                  <a:gd name="T4" fmla="*/ 41709993 w 43"/>
                  <a:gd name="T5" fmla="*/ 403212782 h 43"/>
                  <a:gd name="T6" fmla="*/ 41709993 w 43"/>
                  <a:gd name="T7" fmla="*/ 166844740 h 43"/>
                  <a:gd name="T8" fmla="*/ 0 w 43"/>
                  <a:gd name="T9" fmla="*/ 125134487 h 43"/>
                  <a:gd name="T10" fmla="*/ 125133707 w 43"/>
                  <a:gd name="T11" fmla="*/ 0 h 43"/>
                  <a:gd name="T12" fmla="*/ 194652847 w 43"/>
                  <a:gd name="T13" fmla="*/ 83424234 h 43"/>
                  <a:gd name="T14" fmla="*/ 152939125 w 43"/>
                  <a:gd name="T15" fmla="*/ 125134487 h 43"/>
                  <a:gd name="T16" fmla="*/ 152939125 w 43"/>
                  <a:gd name="T17" fmla="*/ 431018374 h 43"/>
                  <a:gd name="T18" fmla="*/ 166843699 w 43"/>
                  <a:gd name="T19" fmla="*/ 444923035 h 43"/>
                  <a:gd name="T20" fmla="*/ 472725679 w 43"/>
                  <a:gd name="T21" fmla="*/ 444923035 h 43"/>
                  <a:gd name="T22" fmla="*/ 514435671 w 43"/>
                  <a:gd name="T23" fmla="*/ 403212782 h 43"/>
                  <a:gd name="T24" fmla="*/ 597859385 w 43"/>
                  <a:gd name="T25" fmla="*/ 472732356 h 43"/>
                  <a:gd name="T26" fmla="*/ 472725679 w 43"/>
                  <a:gd name="T27" fmla="*/ 597866843 h 43"/>
                  <a:gd name="T28" fmla="*/ 431015686 w 43"/>
                  <a:gd name="T29" fmla="*/ 556156590 h 43"/>
                  <a:gd name="T30" fmla="*/ 194652847 w 43"/>
                  <a:gd name="T31" fmla="*/ 556156590 h 43"/>
                  <a:gd name="T32" fmla="*/ 166843699 w 43"/>
                  <a:gd name="T33" fmla="*/ 597866843 h 4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3"/>
                  <a:gd name="T52" fmla="*/ 0 h 43"/>
                  <a:gd name="T53" fmla="*/ 43 w 43"/>
                  <a:gd name="T54" fmla="*/ 43 h 4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3" h="43">
                    <a:moveTo>
                      <a:pt x="12" y="43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8" y="24"/>
                      <a:pt x="8" y="16"/>
                      <a:pt x="3" y="1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6" y="16"/>
                      <a:pt x="16" y="25"/>
                      <a:pt x="11" y="31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8" y="27"/>
                      <a:pt x="27" y="27"/>
                      <a:pt x="34" y="32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27" y="35"/>
                      <a:pt x="19" y="35"/>
                      <a:pt x="14" y="40"/>
                    </a:cubicBezTo>
                    <a:lnTo>
                      <a:pt x="12" y="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26"/>
              <p:cNvSpPr>
                <a:spLocks noChangeArrowheads="1"/>
              </p:cNvSpPr>
              <p:nvPr/>
            </p:nvSpPr>
            <p:spPr bwMode="auto">
              <a:xfrm>
                <a:off x="0" y="409575"/>
                <a:ext cx="55562" cy="55563"/>
              </a:xfrm>
              <a:custGeom>
                <a:avLst/>
                <a:gdLst>
                  <a:gd name="T0" fmla="*/ 35281870 w 35"/>
                  <a:gd name="T1" fmla="*/ 88207056 h 35"/>
                  <a:gd name="T2" fmla="*/ 0 w 35"/>
                  <a:gd name="T3" fmla="*/ 52924551 h 35"/>
                  <a:gd name="T4" fmla="*/ 52922011 w 35"/>
                  <a:gd name="T5" fmla="*/ 0 h 35"/>
                  <a:gd name="T6" fmla="*/ 88203881 w 35"/>
                  <a:gd name="T7" fmla="*/ 35282505 h 35"/>
                  <a:gd name="T8" fmla="*/ 35281870 w 35"/>
                  <a:gd name="T9" fmla="*/ 88207056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35"/>
                  <a:gd name="T17" fmla="*/ 35 w 35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35">
                    <a:moveTo>
                      <a:pt x="14" y="35"/>
                    </a:moveTo>
                    <a:lnTo>
                      <a:pt x="0" y="21"/>
                    </a:lnTo>
                    <a:lnTo>
                      <a:pt x="21" y="0"/>
                    </a:lnTo>
                    <a:lnTo>
                      <a:pt x="35" y="14"/>
                    </a:lnTo>
                    <a:lnTo>
                      <a:pt x="14" y="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pic>
        <p:nvPicPr>
          <p:cNvPr id="2" name="图片 1" descr="图片包含 人员, 掌握, 戴着&#10;&#10;已生成高可信度的说明"/>
          <p:cNvPicPr>
            <a:picLocks noChangeAspect="1"/>
          </p:cNvPicPr>
          <p:nvPr/>
        </p:nvPicPr>
        <p:blipFill rotWithShape="1">
          <a:blip r:embed="rId1" cstate="screen"/>
          <a:srcRect l="38307" r="9468"/>
          <a:stretch>
            <a:fillRect/>
          </a:stretch>
        </p:blipFill>
        <p:spPr>
          <a:xfrm>
            <a:off x="1202837" y="917824"/>
            <a:ext cx="3502513" cy="48390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Title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058273" y="2656849"/>
            <a:ext cx="5111556" cy="636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 lnSpcReduction="10000"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5A889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请在此处输入您的标题</a:t>
            </a:r>
            <a:endParaRPr lang="zh-CN" altLang="en-US" sz="3600" b="1" dirty="0">
              <a:solidFill>
                <a:srgbClr val="5A889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MH_Number"/>
          <p:cNvSpPr/>
          <p:nvPr>
            <p:custDataLst>
              <p:tags r:id="rId2"/>
            </p:custDataLst>
          </p:nvPr>
        </p:nvSpPr>
        <p:spPr>
          <a:xfrm rot="413314">
            <a:off x="3185490" y="2656304"/>
            <a:ext cx="622631" cy="673903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3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314948">
            <a:off x="4480269" y="3696526"/>
            <a:ext cx="3240063" cy="164754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04232" y="3145571"/>
            <a:ext cx="1859114" cy="3914865"/>
            <a:chOff x="1301394" y="2263941"/>
            <a:chExt cx="2178825" cy="458810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 cstate="screen"/>
            <a:srcRect l="5074" t="30323" r="61962" b="20769"/>
            <a:stretch>
              <a:fillRect/>
            </a:stretch>
          </p:blipFill>
          <p:spPr>
            <a:xfrm>
              <a:off x="1301394" y="2263941"/>
              <a:ext cx="2178825" cy="4588103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>
              <a:off x="1943547" y="3862601"/>
              <a:ext cx="1315421" cy="276997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485323" y="735093"/>
            <a:ext cx="3741239" cy="3678205"/>
            <a:chOff x="4225379" y="1111521"/>
            <a:chExt cx="3741239" cy="3678205"/>
          </a:xfrm>
        </p:grpSpPr>
        <p:sp>
          <p:nvSpPr>
            <p:cNvPr id="16" name="任意多边形: 形状 6"/>
            <p:cNvSpPr/>
            <p:nvPr/>
          </p:nvSpPr>
          <p:spPr bwMode="auto">
            <a:xfrm>
              <a:off x="4891510" y="3430204"/>
              <a:ext cx="3075108" cy="946384"/>
            </a:xfrm>
            <a:custGeom>
              <a:avLst/>
              <a:gdLst>
                <a:gd name="T0" fmla="*/ 3610 w 3610"/>
                <a:gd name="T1" fmla="*/ 555 h 1111"/>
                <a:gd name="T2" fmla="*/ 2581 w 3610"/>
                <a:gd name="T3" fmla="*/ 0 h 1111"/>
                <a:gd name="T4" fmla="*/ 2581 w 3610"/>
                <a:gd name="T5" fmla="*/ 245 h 1111"/>
                <a:gd name="T6" fmla="*/ 358 w 3610"/>
                <a:gd name="T7" fmla="*/ 245 h 1111"/>
                <a:gd name="T8" fmla="*/ 0 w 3610"/>
                <a:gd name="T9" fmla="*/ 866 h 1111"/>
                <a:gd name="T10" fmla="*/ 2581 w 3610"/>
                <a:gd name="T11" fmla="*/ 866 h 1111"/>
                <a:gd name="T12" fmla="*/ 2581 w 3610"/>
                <a:gd name="T13" fmla="*/ 1111 h 1111"/>
                <a:gd name="T14" fmla="*/ 3610 w 3610"/>
                <a:gd name="T15" fmla="*/ 555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10" h="1111">
                  <a:moveTo>
                    <a:pt x="3610" y="555"/>
                  </a:moveTo>
                  <a:lnTo>
                    <a:pt x="2581" y="0"/>
                  </a:lnTo>
                  <a:lnTo>
                    <a:pt x="2581" y="245"/>
                  </a:lnTo>
                  <a:lnTo>
                    <a:pt x="358" y="245"/>
                  </a:lnTo>
                  <a:lnTo>
                    <a:pt x="0" y="866"/>
                  </a:lnTo>
                  <a:lnTo>
                    <a:pt x="2581" y="866"/>
                  </a:lnTo>
                  <a:lnTo>
                    <a:pt x="2581" y="1111"/>
                  </a:lnTo>
                  <a:lnTo>
                    <a:pt x="3610" y="555"/>
                  </a:lnTo>
                  <a:close/>
                </a:path>
              </a:pathLst>
            </a:custGeom>
            <a:solidFill>
              <a:srgbClr val="8CC1D1"/>
            </a:solidFill>
            <a:ln w="57150">
              <a:solidFill>
                <a:sysClr val="window" lastClr="FFFFFF"/>
              </a:solidFill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任意多边形: 形状 7"/>
            <p:cNvSpPr/>
            <p:nvPr/>
          </p:nvSpPr>
          <p:spPr bwMode="auto">
            <a:xfrm>
              <a:off x="5323389" y="1111521"/>
              <a:ext cx="1765845" cy="2527382"/>
            </a:xfrm>
            <a:custGeom>
              <a:avLst/>
              <a:gdLst>
                <a:gd name="T0" fmla="*/ 2073 w 2073"/>
                <a:gd name="T1" fmla="*/ 2967 h 2967"/>
                <a:gd name="T2" fmla="*/ 782 w 2073"/>
                <a:gd name="T3" fmla="*/ 736 h 2967"/>
                <a:gd name="T4" fmla="*/ 996 w 2073"/>
                <a:gd name="T5" fmla="*/ 612 h 2967"/>
                <a:gd name="T6" fmla="*/ 0 w 2073"/>
                <a:gd name="T7" fmla="*/ 0 h 2967"/>
                <a:gd name="T8" fmla="*/ 32 w 2073"/>
                <a:gd name="T9" fmla="*/ 1169 h 2967"/>
                <a:gd name="T10" fmla="*/ 246 w 2073"/>
                <a:gd name="T11" fmla="*/ 1046 h 2967"/>
                <a:gd name="T12" fmla="*/ 1357 w 2073"/>
                <a:gd name="T13" fmla="*/ 2967 h 2967"/>
                <a:gd name="T14" fmla="*/ 2073 w 2073"/>
                <a:gd name="T15" fmla="*/ 2967 h 2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73" h="2967">
                  <a:moveTo>
                    <a:pt x="2073" y="2967"/>
                  </a:moveTo>
                  <a:lnTo>
                    <a:pt x="782" y="736"/>
                  </a:lnTo>
                  <a:lnTo>
                    <a:pt x="996" y="612"/>
                  </a:lnTo>
                  <a:lnTo>
                    <a:pt x="0" y="0"/>
                  </a:lnTo>
                  <a:lnTo>
                    <a:pt x="32" y="1169"/>
                  </a:lnTo>
                  <a:lnTo>
                    <a:pt x="246" y="1046"/>
                  </a:lnTo>
                  <a:lnTo>
                    <a:pt x="1357" y="2967"/>
                  </a:lnTo>
                  <a:lnTo>
                    <a:pt x="2073" y="2967"/>
                  </a:lnTo>
                  <a:close/>
                </a:path>
              </a:pathLst>
            </a:custGeom>
            <a:solidFill>
              <a:srgbClr val="EACAC9"/>
            </a:solidFill>
            <a:ln w="57150">
              <a:solidFill>
                <a:sysClr val="window" lastClr="FFFFFF"/>
              </a:solidFill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任意多边形: 形状 8"/>
            <p:cNvSpPr/>
            <p:nvPr/>
          </p:nvSpPr>
          <p:spPr bwMode="auto">
            <a:xfrm>
              <a:off x="4225379" y="1999981"/>
              <a:ext cx="1615070" cy="2789745"/>
            </a:xfrm>
            <a:custGeom>
              <a:avLst/>
              <a:gdLst>
                <a:gd name="T0" fmla="*/ 1896 w 1896"/>
                <a:gd name="T1" fmla="*/ 618 h 3275"/>
                <a:gd name="T2" fmla="*/ 1536 w 1896"/>
                <a:gd name="T3" fmla="*/ 0 h 3275"/>
                <a:gd name="T4" fmla="*/ 246 w 1896"/>
                <a:gd name="T5" fmla="*/ 2231 h 3275"/>
                <a:gd name="T6" fmla="*/ 33 w 1896"/>
                <a:gd name="T7" fmla="*/ 2108 h 3275"/>
                <a:gd name="T8" fmla="*/ 0 w 1896"/>
                <a:gd name="T9" fmla="*/ 3275 h 3275"/>
                <a:gd name="T10" fmla="*/ 998 w 1896"/>
                <a:gd name="T11" fmla="*/ 2664 h 3275"/>
                <a:gd name="T12" fmla="*/ 784 w 1896"/>
                <a:gd name="T13" fmla="*/ 2540 h 3275"/>
                <a:gd name="T14" fmla="*/ 1896 w 1896"/>
                <a:gd name="T15" fmla="*/ 618 h 3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6" h="3275">
                  <a:moveTo>
                    <a:pt x="1896" y="618"/>
                  </a:moveTo>
                  <a:lnTo>
                    <a:pt x="1536" y="0"/>
                  </a:lnTo>
                  <a:lnTo>
                    <a:pt x="246" y="2231"/>
                  </a:lnTo>
                  <a:lnTo>
                    <a:pt x="33" y="2108"/>
                  </a:lnTo>
                  <a:lnTo>
                    <a:pt x="0" y="3275"/>
                  </a:lnTo>
                  <a:lnTo>
                    <a:pt x="998" y="2664"/>
                  </a:lnTo>
                  <a:lnTo>
                    <a:pt x="784" y="2540"/>
                  </a:lnTo>
                  <a:lnTo>
                    <a:pt x="1896" y="618"/>
                  </a:lnTo>
                  <a:close/>
                </a:path>
              </a:pathLst>
            </a:custGeom>
            <a:solidFill>
              <a:srgbClr val="FFC000"/>
            </a:solidFill>
            <a:ln w="57150">
              <a:solidFill>
                <a:sysClr val="window" lastClr="FFFFFF"/>
              </a:solidFill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文本框 9"/>
          <p:cNvSpPr txBox="1"/>
          <p:nvPr/>
        </p:nvSpPr>
        <p:spPr>
          <a:xfrm>
            <a:off x="544704" y="1999981"/>
            <a:ext cx="4103098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文本框 10"/>
          <p:cNvSpPr txBox="1"/>
          <p:nvPr/>
        </p:nvSpPr>
        <p:spPr>
          <a:xfrm>
            <a:off x="544704" y="2423526"/>
            <a:ext cx="41374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20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I love you more than I've ever loved any woman. And I've waited longer for you than I've waited for any woman.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>
              <a:lnSpc>
                <a:spcPct val="200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文本框 11"/>
          <p:cNvSpPr txBox="1"/>
          <p:nvPr/>
        </p:nvSpPr>
        <p:spPr>
          <a:xfrm>
            <a:off x="7550324" y="2006599"/>
            <a:ext cx="4103098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文本框 12"/>
          <p:cNvSpPr txBox="1"/>
          <p:nvPr/>
        </p:nvSpPr>
        <p:spPr>
          <a:xfrm>
            <a:off x="7550324" y="2430144"/>
            <a:ext cx="41374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I love you more than I've ever loved any woman. And I've waited longer for you than I've waited for any woman.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文本框 13"/>
          <p:cNvSpPr txBox="1"/>
          <p:nvPr/>
        </p:nvSpPr>
        <p:spPr>
          <a:xfrm>
            <a:off x="4006351" y="4645739"/>
            <a:ext cx="4103098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文本框 14"/>
          <p:cNvSpPr txBox="1"/>
          <p:nvPr/>
        </p:nvSpPr>
        <p:spPr>
          <a:xfrm>
            <a:off x="4006351" y="5069284"/>
            <a:ext cx="41374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I love you more than I've ever loved any woman. And I've waited longer for you than I've waited for any woman.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文本框 21"/>
          <p:cNvSpPr txBox="1"/>
          <p:nvPr/>
        </p:nvSpPr>
        <p:spPr>
          <a:xfrm>
            <a:off x="7524100" y="1432231"/>
            <a:ext cx="1185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2"/>
          <p:cNvSpPr txBox="1"/>
          <p:nvPr/>
        </p:nvSpPr>
        <p:spPr>
          <a:xfrm>
            <a:off x="4013593" y="1453297"/>
            <a:ext cx="1185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3"/>
          <p:cNvSpPr txBox="1"/>
          <p:nvPr/>
        </p:nvSpPr>
        <p:spPr>
          <a:xfrm>
            <a:off x="5708948" y="4091364"/>
            <a:ext cx="1185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0" grpId="1"/>
      <p:bldP spid="21" grpId="0"/>
      <p:bldP spid="22" grpId="0"/>
      <p:bldP spid="22" grpId="1"/>
      <p:bldP spid="23" grpId="0"/>
      <p:bldP spid="24" grpId="0"/>
      <p:bldP spid="24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screen"/>
          <a:srcRect t="18339" b="3895"/>
          <a:stretch>
            <a:fillRect/>
          </a:stretch>
        </p:blipFill>
        <p:spPr>
          <a:xfrm>
            <a:off x="723900" y="1244921"/>
            <a:ext cx="3646540" cy="4599118"/>
          </a:xfrm>
          <a:prstGeom prst="rect">
            <a:avLst/>
          </a:prstGeom>
        </p:spPr>
      </p:pic>
      <p:sp>
        <p:nvSpPr>
          <p:cNvPr id="15" name="文本框 24"/>
          <p:cNvSpPr txBox="1">
            <a:spLocks noChangeArrowheads="1"/>
          </p:cNvSpPr>
          <p:nvPr/>
        </p:nvSpPr>
        <p:spPr bwMode="auto">
          <a:xfrm>
            <a:off x="5040985" y="1827520"/>
            <a:ext cx="3985385" cy="497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矩形 23"/>
          <p:cNvSpPr>
            <a:spLocks noChangeArrowheads="1"/>
          </p:cNvSpPr>
          <p:nvPr/>
        </p:nvSpPr>
        <p:spPr bwMode="auto">
          <a:xfrm>
            <a:off x="4945737" y="2454735"/>
            <a:ext cx="6123542" cy="390530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And I've waited longer for you than I've waited for any woman. I love you more than I've ever loved any woman. And I've waited longer for you than I've waited for any woman. I love you more than I've ever loved any woman. And I've waited longer for you than I've waited for any woman.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4994" y="1780052"/>
            <a:ext cx="4103098" cy="1983547"/>
            <a:chOff x="272270" y="1986544"/>
            <a:chExt cx="4103098" cy="1983547"/>
          </a:xfrm>
        </p:grpSpPr>
        <p:sp>
          <p:nvSpPr>
            <p:cNvPr id="3" name="文本框 19"/>
            <p:cNvSpPr txBox="1"/>
            <p:nvPr/>
          </p:nvSpPr>
          <p:spPr>
            <a:xfrm>
              <a:off x="272270" y="1986544"/>
              <a:ext cx="4103098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2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" name="文本框 20"/>
            <p:cNvSpPr txBox="1"/>
            <p:nvPr/>
          </p:nvSpPr>
          <p:spPr>
            <a:xfrm>
              <a:off x="286893" y="2400431"/>
              <a:ext cx="403463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fontAlgn="auto">
                <a:lnSpc>
                  <a:spcPct val="20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I love you more than I've ever loved any woman. And I've waited longer for you than I've waited for any woman</a:t>
              </a:r>
              <a:endPara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r" fontAlgn="auto">
                <a:lnSpc>
                  <a:spcPct val="200000"/>
                </a:lnSpc>
              </a:pPr>
              <a:endPara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273865" y="1664217"/>
            <a:ext cx="5644270" cy="2902763"/>
            <a:chOff x="3273865" y="1977618"/>
            <a:chExt cx="5644270" cy="2902763"/>
          </a:xfrm>
        </p:grpSpPr>
        <p:graphicFrame>
          <p:nvGraphicFramePr>
            <p:cNvPr id="6" name="图表 5"/>
            <p:cNvGraphicFramePr/>
            <p:nvPr/>
          </p:nvGraphicFramePr>
          <p:xfrm>
            <a:off x="3273865" y="1977618"/>
            <a:ext cx="5644270" cy="290276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grpSp>
          <p:nvGrpSpPr>
            <p:cNvPr id="7" name="组合 6"/>
            <p:cNvGrpSpPr/>
            <p:nvPr/>
          </p:nvGrpSpPr>
          <p:grpSpPr>
            <a:xfrm>
              <a:off x="4454013" y="2269253"/>
              <a:ext cx="3244506" cy="2387372"/>
              <a:chOff x="4454013" y="2269253"/>
              <a:chExt cx="3244506" cy="2387372"/>
            </a:xfrm>
          </p:grpSpPr>
          <p:sp>
            <p:nvSpPr>
              <p:cNvPr id="9" name="等腰三角形 8"/>
              <p:cNvSpPr/>
              <p:nvPr/>
            </p:nvSpPr>
            <p:spPr>
              <a:xfrm rot="18234195">
                <a:off x="4454013" y="2271252"/>
                <a:ext cx="339213" cy="339213"/>
              </a:xfrm>
              <a:prstGeom prst="triangle">
                <a:avLst/>
              </a:prstGeom>
              <a:solidFill>
                <a:srgbClr val="D535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 rot="13892775">
                <a:off x="4478457" y="4316144"/>
                <a:ext cx="339213" cy="339213"/>
              </a:xfrm>
              <a:prstGeom prst="triangle">
                <a:avLst/>
              </a:prstGeom>
              <a:solidFill>
                <a:srgbClr val="D535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等腰三角形 10"/>
              <p:cNvSpPr/>
              <p:nvPr/>
            </p:nvSpPr>
            <p:spPr>
              <a:xfrm rot="7929351">
                <a:off x="7359306" y="4317412"/>
                <a:ext cx="339213" cy="339213"/>
              </a:xfrm>
              <a:prstGeom prst="triangle">
                <a:avLst/>
              </a:prstGeom>
              <a:solidFill>
                <a:srgbClr val="D535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3501142">
                <a:off x="7330855" y="2269253"/>
                <a:ext cx="339213" cy="339213"/>
              </a:xfrm>
              <a:prstGeom prst="triangle">
                <a:avLst/>
              </a:prstGeom>
              <a:solidFill>
                <a:srgbClr val="D535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 cstate="screen"/>
            <a:srcRect l="9185" b="11517"/>
            <a:stretch>
              <a:fillRect/>
            </a:stretch>
          </p:blipFill>
          <p:spPr>
            <a:xfrm flipH="1">
              <a:off x="4890179" y="2651247"/>
              <a:ext cx="1998385" cy="1344997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296901" y="3957214"/>
            <a:ext cx="4103098" cy="1983547"/>
            <a:chOff x="272270" y="1986544"/>
            <a:chExt cx="4103098" cy="1983547"/>
          </a:xfrm>
        </p:grpSpPr>
        <p:sp>
          <p:nvSpPr>
            <p:cNvPr id="14" name="文本框 25"/>
            <p:cNvSpPr txBox="1"/>
            <p:nvPr/>
          </p:nvSpPr>
          <p:spPr>
            <a:xfrm>
              <a:off x="272270" y="1986544"/>
              <a:ext cx="4103098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2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文本框 26"/>
            <p:cNvSpPr txBox="1"/>
            <p:nvPr/>
          </p:nvSpPr>
          <p:spPr>
            <a:xfrm>
              <a:off x="286893" y="2400431"/>
              <a:ext cx="403463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fontAlgn="auto">
                <a:lnSpc>
                  <a:spcPct val="20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I love you more than I've ever loved any woman. And I've waited longer for you than I've waited for any woman</a:t>
              </a:r>
              <a:endPara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r" fontAlgn="auto">
                <a:lnSpc>
                  <a:spcPct val="200000"/>
                </a:lnSpc>
              </a:pPr>
              <a:endPara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237589" y="1791647"/>
            <a:ext cx="4580705" cy="1983791"/>
            <a:chOff x="-37676" y="1986300"/>
            <a:chExt cx="4580705" cy="1983791"/>
          </a:xfrm>
        </p:grpSpPr>
        <p:sp>
          <p:nvSpPr>
            <p:cNvPr id="17" name="文本框 28"/>
            <p:cNvSpPr txBox="1"/>
            <p:nvPr/>
          </p:nvSpPr>
          <p:spPr>
            <a:xfrm>
              <a:off x="-37676" y="1986300"/>
              <a:ext cx="4103098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2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文本框 29"/>
            <p:cNvSpPr txBox="1"/>
            <p:nvPr/>
          </p:nvSpPr>
          <p:spPr>
            <a:xfrm>
              <a:off x="508398" y="2400431"/>
              <a:ext cx="403463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20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I love you more than I've ever loved any woman. And I've waited longer for you than I've waited for any woman.</a:t>
              </a:r>
              <a:endPara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fontAlgn="auto">
                <a:lnSpc>
                  <a:spcPct val="200000"/>
                </a:lnSpc>
              </a:pPr>
              <a:endPara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272072" y="3957568"/>
            <a:ext cx="4580705" cy="1983791"/>
            <a:chOff x="-37676" y="1986300"/>
            <a:chExt cx="4580705" cy="1983791"/>
          </a:xfrm>
        </p:grpSpPr>
        <p:sp>
          <p:nvSpPr>
            <p:cNvPr id="20" name="文本框 37"/>
            <p:cNvSpPr txBox="1"/>
            <p:nvPr/>
          </p:nvSpPr>
          <p:spPr>
            <a:xfrm>
              <a:off x="-37676" y="1986300"/>
              <a:ext cx="4103098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24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1" name="文本框 38"/>
            <p:cNvSpPr txBox="1"/>
            <p:nvPr/>
          </p:nvSpPr>
          <p:spPr>
            <a:xfrm>
              <a:off x="508398" y="2400431"/>
              <a:ext cx="403463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20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I love you more than I've ever loved any woman. And I've waited longer for you than I've waited for any woman.</a:t>
              </a:r>
              <a:endPara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fontAlgn="auto">
                <a:lnSpc>
                  <a:spcPct val="200000"/>
                </a:lnSpc>
              </a:pPr>
              <a:endPara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4189846" y="1300997"/>
            <a:ext cx="4233545" cy="1046639"/>
            <a:chOff x="395684" y="3175143"/>
            <a:chExt cx="4233545" cy="1046639"/>
          </a:xfrm>
        </p:grpSpPr>
        <p:sp>
          <p:nvSpPr>
            <p:cNvPr id="13" name="TextBox 11"/>
            <p:cNvSpPr txBox="1"/>
            <p:nvPr/>
          </p:nvSpPr>
          <p:spPr>
            <a:xfrm>
              <a:off x="395684" y="3175143"/>
              <a:ext cx="29692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  <a:endParaRPr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95684" y="3483118"/>
              <a:ext cx="423354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I love you more than I've ever loved any woman. And I've waited longer for you than I've waited for any woman.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821989" y="2864265"/>
            <a:ext cx="4842510" cy="1046639"/>
            <a:chOff x="395684" y="3175143"/>
            <a:chExt cx="4842510" cy="1046639"/>
          </a:xfrm>
        </p:grpSpPr>
        <p:sp>
          <p:nvSpPr>
            <p:cNvPr id="16" name="TextBox 11"/>
            <p:cNvSpPr txBox="1"/>
            <p:nvPr/>
          </p:nvSpPr>
          <p:spPr>
            <a:xfrm>
              <a:off x="395684" y="3175143"/>
              <a:ext cx="29692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  <a:endParaRPr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95684" y="3483118"/>
              <a:ext cx="484251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I love you more than I've ever loved any woman. And I've waited longer for you than I've waited for any woman.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612873" y="4478018"/>
            <a:ext cx="5452110" cy="1046639"/>
            <a:chOff x="395684" y="3175143"/>
            <a:chExt cx="5452110" cy="1046639"/>
          </a:xfrm>
        </p:grpSpPr>
        <p:sp>
          <p:nvSpPr>
            <p:cNvPr id="19" name="TextBox 11"/>
            <p:cNvSpPr txBox="1"/>
            <p:nvPr/>
          </p:nvSpPr>
          <p:spPr>
            <a:xfrm>
              <a:off x="395684" y="3175143"/>
              <a:ext cx="29692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添加标题</a:t>
              </a:r>
              <a:endParaRPr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95684" y="3483118"/>
              <a:ext cx="545211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I love you more than I've ever loved any woman. And I've waited longer for you than I've waited for any woman.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l="25033" t="4614" r="27447" b="12660"/>
          <a:stretch>
            <a:fillRect/>
          </a:stretch>
        </p:blipFill>
        <p:spPr>
          <a:xfrm>
            <a:off x="1000403" y="1079265"/>
            <a:ext cx="2988297" cy="51847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/>
          <p:nvPr/>
        </p:nvGrpSpPr>
        <p:grpSpPr>
          <a:xfrm>
            <a:off x="1589424" y="1865305"/>
            <a:ext cx="1922012" cy="1700881"/>
            <a:chOff x="1458796" y="1894249"/>
            <a:chExt cx="1922012" cy="1700974"/>
          </a:xfrm>
          <a:solidFill>
            <a:schemeClr val="accent1"/>
          </a:solidFill>
        </p:grpSpPr>
        <p:sp>
          <p:nvSpPr>
            <p:cNvPr id="9" name="任意多边形 8"/>
            <p:cNvSpPr/>
            <p:nvPr/>
          </p:nvSpPr>
          <p:spPr>
            <a:xfrm rot="9000000">
              <a:off x="1458796" y="1894249"/>
              <a:ext cx="1922012" cy="1700974"/>
            </a:xfrm>
            <a:custGeom>
              <a:avLst/>
              <a:gdLst>
                <a:gd name="connsiteX0" fmla="*/ 28988 w 3761891"/>
                <a:gd name="connsiteY0" fmla="*/ 1549518 h 3329262"/>
                <a:gd name="connsiteX1" fmla="*/ 857080 w 3761891"/>
                <a:gd name="connsiteY1" fmla="*/ 115221 h 3329262"/>
                <a:gd name="connsiteX2" fmla="*/ 913826 w 3761891"/>
                <a:gd name="connsiteY2" fmla="*/ 50888 h 3329262"/>
                <a:gd name="connsiteX3" fmla="*/ 929030 w 3761891"/>
                <a:gd name="connsiteY3" fmla="*/ 43468 h 3329262"/>
                <a:gd name="connsiteX4" fmla="*/ 953509 w 3761891"/>
                <a:gd name="connsiteY4" fmla="*/ 26073 h 3329262"/>
                <a:gd name="connsiteX5" fmla="*/ 1056478 w 3761891"/>
                <a:gd name="connsiteY5" fmla="*/ 0 h 3329262"/>
                <a:gd name="connsiteX6" fmla="*/ 2712663 w 3761891"/>
                <a:gd name="connsiteY6" fmla="*/ 0 h 3329262"/>
                <a:gd name="connsiteX7" fmla="*/ 2796749 w 3761891"/>
                <a:gd name="connsiteY7" fmla="*/ 16976 h 3329262"/>
                <a:gd name="connsiteX8" fmla="*/ 2821386 w 3761891"/>
                <a:gd name="connsiteY8" fmla="*/ 33587 h 3329262"/>
                <a:gd name="connsiteX9" fmla="*/ 2848078 w 3761891"/>
                <a:gd name="connsiteY9" fmla="*/ 46612 h 3329262"/>
                <a:gd name="connsiteX10" fmla="*/ 2904822 w 3761891"/>
                <a:gd name="connsiteY10" fmla="*/ 110945 h 3329262"/>
                <a:gd name="connsiteX11" fmla="*/ 3732914 w 3761891"/>
                <a:gd name="connsiteY11" fmla="*/ 1545242 h 3329262"/>
                <a:gd name="connsiteX12" fmla="*/ 3761354 w 3761891"/>
                <a:gd name="connsiteY12" fmla="*/ 1668288 h 3329262"/>
                <a:gd name="connsiteX13" fmla="*/ 3759241 w 3761891"/>
                <a:gd name="connsiteY13" fmla="*/ 1680884 h 3329262"/>
                <a:gd name="connsiteX14" fmla="*/ 3760171 w 3761891"/>
                <a:gd name="connsiteY14" fmla="*/ 1694227 h 3329262"/>
                <a:gd name="connsiteX15" fmla="*/ 3732830 w 3761891"/>
                <a:gd name="connsiteY15" fmla="*/ 1775536 h 3329262"/>
                <a:gd name="connsiteX16" fmla="*/ 2904738 w 3761891"/>
                <a:gd name="connsiteY16" fmla="*/ 3209833 h 3329262"/>
                <a:gd name="connsiteX17" fmla="*/ 2847993 w 3761891"/>
                <a:gd name="connsiteY17" fmla="*/ 3274166 h 3329262"/>
                <a:gd name="connsiteX18" fmla="*/ 2842511 w 3761891"/>
                <a:gd name="connsiteY18" fmla="*/ 3276841 h 3329262"/>
                <a:gd name="connsiteX19" fmla="*/ 2823691 w 3761891"/>
                <a:gd name="connsiteY19" fmla="*/ 3292368 h 3329262"/>
                <a:gd name="connsiteX20" fmla="*/ 2702910 w 3761891"/>
                <a:gd name="connsiteY20" fmla="*/ 3329262 h 3329262"/>
                <a:gd name="connsiteX21" fmla="*/ 1046726 w 3761891"/>
                <a:gd name="connsiteY21" fmla="*/ 3329262 h 3329262"/>
                <a:gd name="connsiteX22" fmla="*/ 893974 w 3761891"/>
                <a:gd name="connsiteY22" fmla="*/ 3265990 h 3329262"/>
                <a:gd name="connsiteX23" fmla="*/ 883550 w 3761891"/>
                <a:gd name="connsiteY23" fmla="*/ 3250529 h 3329262"/>
                <a:gd name="connsiteX24" fmla="*/ 882566 w 3761891"/>
                <a:gd name="connsiteY24" fmla="*/ 3249619 h 3329262"/>
                <a:gd name="connsiteX25" fmla="*/ 856997 w 3761891"/>
                <a:gd name="connsiteY25" fmla="*/ 3214110 h 3329262"/>
                <a:gd name="connsiteX26" fmla="*/ 28905 w 3761891"/>
                <a:gd name="connsiteY26" fmla="*/ 1779812 h 3329262"/>
                <a:gd name="connsiteX27" fmla="*/ 0 w 3761891"/>
                <a:gd name="connsiteY27" fmla="*/ 1677601 h 3329262"/>
                <a:gd name="connsiteX28" fmla="*/ 2825 w 3761891"/>
                <a:gd name="connsiteY28" fmla="*/ 1647714 h 3329262"/>
                <a:gd name="connsiteX29" fmla="*/ 1647 w 3761891"/>
                <a:gd name="connsiteY29" fmla="*/ 1630828 h 3329262"/>
                <a:gd name="connsiteX30" fmla="*/ 28988 w 3761891"/>
                <a:gd name="connsiteY30" fmla="*/ 1549518 h 332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61891" h="3329262">
                  <a:moveTo>
                    <a:pt x="28988" y="1549518"/>
                  </a:moveTo>
                  <a:lnTo>
                    <a:pt x="857080" y="115221"/>
                  </a:lnTo>
                  <a:cubicBezTo>
                    <a:pt x="871994" y="89390"/>
                    <a:pt x="891436" y="67805"/>
                    <a:pt x="913826" y="50888"/>
                  </a:cubicBezTo>
                  <a:lnTo>
                    <a:pt x="929030" y="43468"/>
                  </a:lnTo>
                  <a:lnTo>
                    <a:pt x="953509" y="26073"/>
                  </a:lnTo>
                  <a:cubicBezTo>
                    <a:pt x="984118" y="9445"/>
                    <a:pt x="1019195" y="0"/>
                    <a:pt x="1056478" y="0"/>
                  </a:cubicBezTo>
                  <a:lnTo>
                    <a:pt x="2712663" y="0"/>
                  </a:lnTo>
                  <a:cubicBezTo>
                    <a:pt x="2742490" y="0"/>
                    <a:pt x="2770904" y="6045"/>
                    <a:pt x="2796749" y="16976"/>
                  </a:cubicBezTo>
                  <a:lnTo>
                    <a:pt x="2821386" y="33587"/>
                  </a:lnTo>
                  <a:lnTo>
                    <a:pt x="2848078" y="46612"/>
                  </a:lnTo>
                  <a:cubicBezTo>
                    <a:pt x="2870467" y="63528"/>
                    <a:pt x="2889909" y="85114"/>
                    <a:pt x="2904822" y="110945"/>
                  </a:cubicBezTo>
                  <a:lnTo>
                    <a:pt x="3732914" y="1545242"/>
                  </a:lnTo>
                  <a:cubicBezTo>
                    <a:pt x="3755284" y="1583988"/>
                    <a:pt x="3764287" y="1626784"/>
                    <a:pt x="3761354" y="1668288"/>
                  </a:cubicBezTo>
                  <a:lnTo>
                    <a:pt x="3759241" y="1680884"/>
                  </a:lnTo>
                  <a:lnTo>
                    <a:pt x="3760171" y="1694227"/>
                  </a:lnTo>
                  <a:cubicBezTo>
                    <a:pt x="3756715" y="1722074"/>
                    <a:pt x="3747743" y="1749705"/>
                    <a:pt x="3732830" y="1775536"/>
                  </a:cubicBezTo>
                  <a:lnTo>
                    <a:pt x="2904738" y="3209833"/>
                  </a:lnTo>
                  <a:cubicBezTo>
                    <a:pt x="2889824" y="3235664"/>
                    <a:pt x="2870382" y="3257249"/>
                    <a:pt x="2847993" y="3274166"/>
                  </a:cubicBezTo>
                  <a:lnTo>
                    <a:pt x="2842511" y="3276841"/>
                  </a:lnTo>
                  <a:lnTo>
                    <a:pt x="2823691" y="3292368"/>
                  </a:lnTo>
                  <a:cubicBezTo>
                    <a:pt x="2789213" y="3315661"/>
                    <a:pt x="2747650" y="3329261"/>
                    <a:pt x="2702910" y="3329262"/>
                  </a:cubicBezTo>
                  <a:lnTo>
                    <a:pt x="1046726" y="3329262"/>
                  </a:lnTo>
                  <a:cubicBezTo>
                    <a:pt x="987073" y="3329262"/>
                    <a:pt x="933067" y="3305083"/>
                    <a:pt x="893974" y="3265990"/>
                  </a:cubicBezTo>
                  <a:lnTo>
                    <a:pt x="883550" y="3250529"/>
                  </a:lnTo>
                  <a:lnTo>
                    <a:pt x="882566" y="3249619"/>
                  </a:lnTo>
                  <a:cubicBezTo>
                    <a:pt x="873042" y="3238879"/>
                    <a:pt x="864454" y="3227025"/>
                    <a:pt x="856997" y="3214110"/>
                  </a:cubicBezTo>
                  <a:lnTo>
                    <a:pt x="28905" y="1779812"/>
                  </a:lnTo>
                  <a:cubicBezTo>
                    <a:pt x="10263" y="1747524"/>
                    <a:pt x="904" y="1712423"/>
                    <a:pt x="0" y="1677601"/>
                  </a:cubicBezTo>
                  <a:lnTo>
                    <a:pt x="2825" y="1647714"/>
                  </a:lnTo>
                  <a:lnTo>
                    <a:pt x="1647" y="1630828"/>
                  </a:lnTo>
                  <a:cubicBezTo>
                    <a:pt x="5103" y="1602980"/>
                    <a:pt x="14075" y="1575349"/>
                    <a:pt x="28988" y="1549518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sx="1000" sy="1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634972" y="2421570"/>
              <a:ext cx="1569660" cy="64636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3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字一</a:t>
              </a:r>
              <a:endPara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505624" y="3932725"/>
            <a:ext cx="2089612" cy="1941830"/>
          </a:xfrm>
          <a:prstGeom prst="rect">
            <a:avLst/>
          </a:prstGeom>
          <a:noFill/>
          <a:ln>
            <a:noFill/>
          </a:ln>
        </p:spPr>
        <p:txBody>
          <a:bodyPr wrap="square" lIns="91420" tIns="45709" rIns="91420" bIns="45709">
            <a:spAutoFit/>
          </a:bodyPr>
          <a:lstStyle/>
          <a:p>
            <a:pPr algn="just" defTabSz="913765">
              <a:lnSpc>
                <a:spcPct val="150000"/>
              </a:lnSpc>
              <a:defRPr/>
            </a:pPr>
            <a:r>
              <a: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335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 defTabSz="913765">
              <a:lnSpc>
                <a:spcPct val="150000"/>
              </a:lnSpc>
              <a:defRPr/>
            </a:pPr>
            <a:r>
              <a:rPr lang="zh-CN" altLang="en-US" sz="1325" kern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1325" kern="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11"/>
          <p:cNvGrpSpPr/>
          <p:nvPr/>
        </p:nvGrpSpPr>
        <p:grpSpPr>
          <a:xfrm>
            <a:off x="3807931" y="4104477"/>
            <a:ext cx="631688" cy="636749"/>
            <a:chOff x="3041651" y="3326606"/>
            <a:chExt cx="631825" cy="636588"/>
          </a:xfrm>
        </p:grpSpPr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FFFFFF"/>
              </a:solidFill>
            </a:ln>
          </p:spPr>
          <p:txBody>
            <a:bodyPr vert="horz" wrap="square" lIns="115598" tIns="57798" rIns="115598" bIns="57798" numCol="1" anchor="t" anchorCtr="0" compatLnSpc="1"/>
            <a:lstStyle/>
            <a:p>
              <a:pPr defTabSz="913765">
                <a:defRPr/>
              </a:pPr>
              <a:endParaRPr lang="zh-CN" altLang="en-US" sz="2375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0"/>
            <p:cNvSpPr/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15598" tIns="57798" rIns="115598" bIns="57798" numCol="1" anchor="t" anchorCtr="0" compatLnSpc="1"/>
            <a:lstStyle/>
            <a:p>
              <a:pPr defTabSz="913765">
                <a:defRPr/>
              </a:pPr>
              <a:endParaRPr lang="zh-CN" altLang="en-US" sz="2375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15598" tIns="57798" rIns="115598" bIns="57798" numCol="1" anchor="t" anchorCtr="0" compatLnSpc="1"/>
            <a:lstStyle/>
            <a:p>
              <a:pPr defTabSz="913765">
                <a:defRPr/>
              </a:pPr>
              <a:endParaRPr lang="zh-CN" altLang="en-US" sz="2375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15"/>
          <p:cNvGrpSpPr/>
          <p:nvPr/>
        </p:nvGrpSpPr>
        <p:grpSpPr>
          <a:xfrm>
            <a:off x="4942224" y="1865305"/>
            <a:ext cx="1922012" cy="1700881"/>
            <a:chOff x="1458796" y="1894249"/>
            <a:chExt cx="1922012" cy="1700974"/>
          </a:xfrm>
          <a:solidFill>
            <a:schemeClr val="accent2"/>
          </a:solidFill>
        </p:grpSpPr>
        <p:sp>
          <p:nvSpPr>
            <p:cNvPr id="17" name="任意多边形 16"/>
            <p:cNvSpPr/>
            <p:nvPr/>
          </p:nvSpPr>
          <p:spPr>
            <a:xfrm rot="9000000">
              <a:off x="1458796" y="1894249"/>
              <a:ext cx="1922012" cy="1700974"/>
            </a:xfrm>
            <a:custGeom>
              <a:avLst/>
              <a:gdLst>
                <a:gd name="connsiteX0" fmla="*/ 28988 w 3761891"/>
                <a:gd name="connsiteY0" fmla="*/ 1549518 h 3329262"/>
                <a:gd name="connsiteX1" fmla="*/ 857080 w 3761891"/>
                <a:gd name="connsiteY1" fmla="*/ 115221 h 3329262"/>
                <a:gd name="connsiteX2" fmla="*/ 913826 w 3761891"/>
                <a:gd name="connsiteY2" fmla="*/ 50888 h 3329262"/>
                <a:gd name="connsiteX3" fmla="*/ 929030 w 3761891"/>
                <a:gd name="connsiteY3" fmla="*/ 43468 h 3329262"/>
                <a:gd name="connsiteX4" fmla="*/ 953509 w 3761891"/>
                <a:gd name="connsiteY4" fmla="*/ 26073 h 3329262"/>
                <a:gd name="connsiteX5" fmla="*/ 1056478 w 3761891"/>
                <a:gd name="connsiteY5" fmla="*/ 0 h 3329262"/>
                <a:gd name="connsiteX6" fmla="*/ 2712663 w 3761891"/>
                <a:gd name="connsiteY6" fmla="*/ 0 h 3329262"/>
                <a:gd name="connsiteX7" fmla="*/ 2796749 w 3761891"/>
                <a:gd name="connsiteY7" fmla="*/ 16976 h 3329262"/>
                <a:gd name="connsiteX8" fmla="*/ 2821386 w 3761891"/>
                <a:gd name="connsiteY8" fmla="*/ 33587 h 3329262"/>
                <a:gd name="connsiteX9" fmla="*/ 2848078 w 3761891"/>
                <a:gd name="connsiteY9" fmla="*/ 46612 h 3329262"/>
                <a:gd name="connsiteX10" fmla="*/ 2904822 w 3761891"/>
                <a:gd name="connsiteY10" fmla="*/ 110945 h 3329262"/>
                <a:gd name="connsiteX11" fmla="*/ 3732914 w 3761891"/>
                <a:gd name="connsiteY11" fmla="*/ 1545242 h 3329262"/>
                <a:gd name="connsiteX12" fmla="*/ 3761354 w 3761891"/>
                <a:gd name="connsiteY12" fmla="*/ 1668288 h 3329262"/>
                <a:gd name="connsiteX13" fmla="*/ 3759241 w 3761891"/>
                <a:gd name="connsiteY13" fmla="*/ 1680884 h 3329262"/>
                <a:gd name="connsiteX14" fmla="*/ 3760171 w 3761891"/>
                <a:gd name="connsiteY14" fmla="*/ 1694227 h 3329262"/>
                <a:gd name="connsiteX15" fmla="*/ 3732830 w 3761891"/>
                <a:gd name="connsiteY15" fmla="*/ 1775536 h 3329262"/>
                <a:gd name="connsiteX16" fmla="*/ 2904738 w 3761891"/>
                <a:gd name="connsiteY16" fmla="*/ 3209833 h 3329262"/>
                <a:gd name="connsiteX17" fmla="*/ 2847993 w 3761891"/>
                <a:gd name="connsiteY17" fmla="*/ 3274166 h 3329262"/>
                <a:gd name="connsiteX18" fmla="*/ 2842511 w 3761891"/>
                <a:gd name="connsiteY18" fmla="*/ 3276841 h 3329262"/>
                <a:gd name="connsiteX19" fmla="*/ 2823691 w 3761891"/>
                <a:gd name="connsiteY19" fmla="*/ 3292368 h 3329262"/>
                <a:gd name="connsiteX20" fmla="*/ 2702910 w 3761891"/>
                <a:gd name="connsiteY20" fmla="*/ 3329262 h 3329262"/>
                <a:gd name="connsiteX21" fmla="*/ 1046726 w 3761891"/>
                <a:gd name="connsiteY21" fmla="*/ 3329262 h 3329262"/>
                <a:gd name="connsiteX22" fmla="*/ 893974 w 3761891"/>
                <a:gd name="connsiteY22" fmla="*/ 3265990 h 3329262"/>
                <a:gd name="connsiteX23" fmla="*/ 883550 w 3761891"/>
                <a:gd name="connsiteY23" fmla="*/ 3250529 h 3329262"/>
                <a:gd name="connsiteX24" fmla="*/ 882566 w 3761891"/>
                <a:gd name="connsiteY24" fmla="*/ 3249619 h 3329262"/>
                <a:gd name="connsiteX25" fmla="*/ 856997 w 3761891"/>
                <a:gd name="connsiteY25" fmla="*/ 3214110 h 3329262"/>
                <a:gd name="connsiteX26" fmla="*/ 28905 w 3761891"/>
                <a:gd name="connsiteY26" fmla="*/ 1779812 h 3329262"/>
                <a:gd name="connsiteX27" fmla="*/ 0 w 3761891"/>
                <a:gd name="connsiteY27" fmla="*/ 1677601 h 3329262"/>
                <a:gd name="connsiteX28" fmla="*/ 2825 w 3761891"/>
                <a:gd name="connsiteY28" fmla="*/ 1647714 h 3329262"/>
                <a:gd name="connsiteX29" fmla="*/ 1647 w 3761891"/>
                <a:gd name="connsiteY29" fmla="*/ 1630828 h 3329262"/>
                <a:gd name="connsiteX30" fmla="*/ 28988 w 3761891"/>
                <a:gd name="connsiteY30" fmla="*/ 1549518 h 332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61891" h="3329262">
                  <a:moveTo>
                    <a:pt x="28988" y="1549518"/>
                  </a:moveTo>
                  <a:lnTo>
                    <a:pt x="857080" y="115221"/>
                  </a:lnTo>
                  <a:cubicBezTo>
                    <a:pt x="871994" y="89390"/>
                    <a:pt x="891436" y="67805"/>
                    <a:pt x="913826" y="50888"/>
                  </a:cubicBezTo>
                  <a:lnTo>
                    <a:pt x="929030" y="43468"/>
                  </a:lnTo>
                  <a:lnTo>
                    <a:pt x="953509" y="26073"/>
                  </a:lnTo>
                  <a:cubicBezTo>
                    <a:pt x="984118" y="9445"/>
                    <a:pt x="1019195" y="0"/>
                    <a:pt x="1056478" y="0"/>
                  </a:cubicBezTo>
                  <a:lnTo>
                    <a:pt x="2712663" y="0"/>
                  </a:lnTo>
                  <a:cubicBezTo>
                    <a:pt x="2742490" y="0"/>
                    <a:pt x="2770904" y="6045"/>
                    <a:pt x="2796749" y="16976"/>
                  </a:cubicBezTo>
                  <a:lnTo>
                    <a:pt x="2821386" y="33587"/>
                  </a:lnTo>
                  <a:lnTo>
                    <a:pt x="2848078" y="46612"/>
                  </a:lnTo>
                  <a:cubicBezTo>
                    <a:pt x="2870467" y="63528"/>
                    <a:pt x="2889909" y="85114"/>
                    <a:pt x="2904822" y="110945"/>
                  </a:cubicBezTo>
                  <a:lnTo>
                    <a:pt x="3732914" y="1545242"/>
                  </a:lnTo>
                  <a:cubicBezTo>
                    <a:pt x="3755284" y="1583988"/>
                    <a:pt x="3764287" y="1626784"/>
                    <a:pt x="3761354" y="1668288"/>
                  </a:cubicBezTo>
                  <a:lnTo>
                    <a:pt x="3759241" y="1680884"/>
                  </a:lnTo>
                  <a:lnTo>
                    <a:pt x="3760171" y="1694227"/>
                  </a:lnTo>
                  <a:cubicBezTo>
                    <a:pt x="3756715" y="1722074"/>
                    <a:pt x="3747743" y="1749705"/>
                    <a:pt x="3732830" y="1775536"/>
                  </a:cubicBezTo>
                  <a:lnTo>
                    <a:pt x="2904738" y="3209833"/>
                  </a:lnTo>
                  <a:cubicBezTo>
                    <a:pt x="2889824" y="3235664"/>
                    <a:pt x="2870382" y="3257249"/>
                    <a:pt x="2847993" y="3274166"/>
                  </a:cubicBezTo>
                  <a:lnTo>
                    <a:pt x="2842511" y="3276841"/>
                  </a:lnTo>
                  <a:lnTo>
                    <a:pt x="2823691" y="3292368"/>
                  </a:lnTo>
                  <a:cubicBezTo>
                    <a:pt x="2789213" y="3315661"/>
                    <a:pt x="2747650" y="3329261"/>
                    <a:pt x="2702910" y="3329262"/>
                  </a:cubicBezTo>
                  <a:lnTo>
                    <a:pt x="1046726" y="3329262"/>
                  </a:lnTo>
                  <a:cubicBezTo>
                    <a:pt x="987073" y="3329262"/>
                    <a:pt x="933067" y="3305083"/>
                    <a:pt x="893974" y="3265990"/>
                  </a:cubicBezTo>
                  <a:lnTo>
                    <a:pt x="883550" y="3250529"/>
                  </a:lnTo>
                  <a:lnTo>
                    <a:pt x="882566" y="3249619"/>
                  </a:lnTo>
                  <a:cubicBezTo>
                    <a:pt x="873042" y="3238879"/>
                    <a:pt x="864454" y="3227025"/>
                    <a:pt x="856997" y="3214110"/>
                  </a:cubicBezTo>
                  <a:lnTo>
                    <a:pt x="28905" y="1779812"/>
                  </a:lnTo>
                  <a:cubicBezTo>
                    <a:pt x="10263" y="1747524"/>
                    <a:pt x="904" y="1712423"/>
                    <a:pt x="0" y="1677601"/>
                  </a:cubicBezTo>
                  <a:lnTo>
                    <a:pt x="2825" y="1647714"/>
                  </a:lnTo>
                  <a:lnTo>
                    <a:pt x="1647" y="1630828"/>
                  </a:lnTo>
                  <a:cubicBezTo>
                    <a:pt x="5103" y="1602980"/>
                    <a:pt x="14075" y="1575349"/>
                    <a:pt x="28988" y="1549518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sx="1000" sy="1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634972" y="2421570"/>
              <a:ext cx="1569660" cy="64636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</a:t>
              </a:r>
              <a:r>
                <a:rPr lang="zh-CN" altLang="en-US" sz="3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二</a:t>
              </a:r>
              <a:endPara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4858424" y="3932725"/>
            <a:ext cx="2089612" cy="1635125"/>
          </a:xfrm>
          <a:prstGeom prst="rect">
            <a:avLst/>
          </a:prstGeom>
          <a:noFill/>
          <a:ln>
            <a:noFill/>
          </a:ln>
        </p:spPr>
        <p:txBody>
          <a:bodyPr wrap="square" lIns="91420" tIns="45709" rIns="91420" bIns="45709">
            <a:spAutoFit/>
          </a:bodyPr>
          <a:lstStyle/>
          <a:p>
            <a:pPr algn="just" defTabSz="913765">
              <a:lnSpc>
                <a:spcPct val="150000"/>
              </a:lnSpc>
              <a:defRPr/>
            </a:pPr>
            <a:r>
              <a: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335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组合 19"/>
          <p:cNvGrpSpPr/>
          <p:nvPr/>
        </p:nvGrpSpPr>
        <p:grpSpPr>
          <a:xfrm>
            <a:off x="7160731" y="4104477"/>
            <a:ext cx="631688" cy="636749"/>
            <a:chOff x="3041651" y="3326606"/>
            <a:chExt cx="631825" cy="636588"/>
          </a:xfrm>
        </p:grpSpPr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FFFF"/>
              </a:solidFill>
            </a:ln>
          </p:spPr>
          <p:txBody>
            <a:bodyPr vert="horz" wrap="square" lIns="115598" tIns="57798" rIns="115598" bIns="57798" numCol="1" anchor="t" anchorCtr="0" compatLnSpc="1"/>
            <a:lstStyle/>
            <a:p>
              <a:pPr defTabSz="913765">
                <a:defRPr/>
              </a:pPr>
              <a:endParaRPr lang="zh-CN" altLang="en-US" sz="2375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0"/>
            <p:cNvSpPr/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15598" tIns="57798" rIns="115598" bIns="57798" numCol="1" anchor="t" anchorCtr="0" compatLnSpc="1"/>
            <a:lstStyle/>
            <a:p>
              <a:pPr defTabSz="913765">
                <a:defRPr/>
              </a:pPr>
              <a:endParaRPr lang="zh-CN" altLang="en-US" sz="2375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11"/>
            <p:cNvSpPr/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15598" tIns="57798" rIns="115598" bIns="57798" numCol="1" anchor="t" anchorCtr="0" compatLnSpc="1"/>
            <a:lstStyle/>
            <a:p>
              <a:pPr defTabSz="913765">
                <a:defRPr/>
              </a:pPr>
              <a:endParaRPr lang="zh-CN" altLang="en-US" sz="2375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组合 23"/>
          <p:cNvGrpSpPr/>
          <p:nvPr/>
        </p:nvGrpSpPr>
        <p:grpSpPr>
          <a:xfrm>
            <a:off x="8295024" y="1865305"/>
            <a:ext cx="1922012" cy="1700881"/>
            <a:chOff x="1458796" y="1894249"/>
            <a:chExt cx="1922012" cy="1700974"/>
          </a:xfrm>
          <a:solidFill>
            <a:schemeClr val="accent3"/>
          </a:solidFill>
        </p:grpSpPr>
        <p:sp>
          <p:nvSpPr>
            <p:cNvPr id="25" name="任意多边形 24"/>
            <p:cNvSpPr/>
            <p:nvPr/>
          </p:nvSpPr>
          <p:spPr>
            <a:xfrm rot="9000000">
              <a:off x="1458796" y="1894249"/>
              <a:ext cx="1922012" cy="1700974"/>
            </a:xfrm>
            <a:custGeom>
              <a:avLst/>
              <a:gdLst>
                <a:gd name="connsiteX0" fmla="*/ 28988 w 3761891"/>
                <a:gd name="connsiteY0" fmla="*/ 1549518 h 3329262"/>
                <a:gd name="connsiteX1" fmla="*/ 857080 w 3761891"/>
                <a:gd name="connsiteY1" fmla="*/ 115221 h 3329262"/>
                <a:gd name="connsiteX2" fmla="*/ 913826 w 3761891"/>
                <a:gd name="connsiteY2" fmla="*/ 50888 h 3329262"/>
                <a:gd name="connsiteX3" fmla="*/ 929030 w 3761891"/>
                <a:gd name="connsiteY3" fmla="*/ 43468 h 3329262"/>
                <a:gd name="connsiteX4" fmla="*/ 953509 w 3761891"/>
                <a:gd name="connsiteY4" fmla="*/ 26073 h 3329262"/>
                <a:gd name="connsiteX5" fmla="*/ 1056478 w 3761891"/>
                <a:gd name="connsiteY5" fmla="*/ 0 h 3329262"/>
                <a:gd name="connsiteX6" fmla="*/ 2712663 w 3761891"/>
                <a:gd name="connsiteY6" fmla="*/ 0 h 3329262"/>
                <a:gd name="connsiteX7" fmla="*/ 2796749 w 3761891"/>
                <a:gd name="connsiteY7" fmla="*/ 16976 h 3329262"/>
                <a:gd name="connsiteX8" fmla="*/ 2821386 w 3761891"/>
                <a:gd name="connsiteY8" fmla="*/ 33587 h 3329262"/>
                <a:gd name="connsiteX9" fmla="*/ 2848078 w 3761891"/>
                <a:gd name="connsiteY9" fmla="*/ 46612 h 3329262"/>
                <a:gd name="connsiteX10" fmla="*/ 2904822 w 3761891"/>
                <a:gd name="connsiteY10" fmla="*/ 110945 h 3329262"/>
                <a:gd name="connsiteX11" fmla="*/ 3732914 w 3761891"/>
                <a:gd name="connsiteY11" fmla="*/ 1545242 h 3329262"/>
                <a:gd name="connsiteX12" fmla="*/ 3761354 w 3761891"/>
                <a:gd name="connsiteY12" fmla="*/ 1668288 h 3329262"/>
                <a:gd name="connsiteX13" fmla="*/ 3759241 w 3761891"/>
                <a:gd name="connsiteY13" fmla="*/ 1680884 h 3329262"/>
                <a:gd name="connsiteX14" fmla="*/ 3760171 w 3761891"/>
                <a:gd name="connsiteY14" fmla="*/ 1694227 h 3329262"/>
                <a:gd name="connsiteX15" fmla="*/ 3732830 w 3761891"/>
                <a:gd name="connsiteY15" fmla="*/ 1775536 h 3329262"/>
                <a:gd name="connsiteX16" fmla="*/ 2904738 w 3761891"/>
                <a:gd name="connsiteY16" fmla="*/ 3209833 h 3329262"/>
                <a:gd name="connsiteX17" fmla="*/ 2847993 w 3761891"/>
                <a:gd name="connsiteY17" fmla="*/ 3274166 h 3329262"/>
                <a:gd name="connsiteX18" fmla="*/ 2842511 w 3761891"/>
                <a:gd name="connsiteY18" fmla="*/ 3276841 h 3329262"/>
                <a:gd name="connsiteX19" fmla="*/ 2823691 w 3761891"/>
                <a:gd name="connsiteY19" fmla="*/ 3292368 h 3329262"/>
                <a:gd name="connsiteX20" fmla="*/ 2702910 w 3761891"/>
                <a:gd name="connsiteY20" fmla="*/ 3329262 h 3329262"/>
                <a:gd name="connsiteX21" fmla="*/ 1046726 w 3761891"/>
                <a:gd name="connsiteY21" fmla="*/ 3329262 h 3329262"/>
                <a:gd name="connsiteX22" fmla="*/ 893974 w 3761891"/>
                <a:gd name="connsiteY22" fmla="*/ 3265990 h 3329262"/>
                <a:gd name="connsiteX23" fmla="*/ 883550 w 3761891"/>
                <a:gd name="connsiteY23" fmla="*/ 3250529 h 3329262"/>
                <a:gd name="connsiteX24" fmla="*/ 882566 w 3761891"/>
                <a:gd name="connsiteY24" fmla="*/ 3249619 h 3329262"/>
                <a:gd name="connsiteX25" fmla="*/ 856997 w 3761891"/>
                <a:gd name="connsiteY25" fmla="*/ 3214110 h 3329262"/>
                <a:gd name="connsiteX26" fmla="*/ 28905 w 3761891"/>
                <a:gd name="connsiteY26" fmla="*/ 1779812 h 3329262"/>
                <a:gd name="connsiteX27" fmla="*/ 0 w 3761891"/>
                <a:gd name="connsiteY27" fmla="*/ 1677601 h 3329262"/>
                <a:gd name="connsiteX28" fmla="*/ 2825 w 3761891"/>
                <a:gd name="connsiteY28" fmla="*/ 1647714 h 3329262"/>
                <a:gd name="connsiteX29" fmla="*/ 1647 w 3761891"/>
                <a:gd name="connsiteY29" fmla="*/ 1630828 h 3329262"/>
                <a:gd name="connsiteX30" fmla="*/ 28988 w 3761891"/>
                <a:gd name="connsiteY30" fmla="*/ 1549518 h 332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61891" h="3329262">
                  <a:moveTo>
                    <a:pt x="28988" y="1549518"/>
                  </a:moveTo>
                  <a:lnTo>
                    <a:pt x="857080" y="115221"/>
                  </a:lnTo>
                  <a:cubicBezTo>
                    <a:pt x="871994" y="89390"/>
                    <a:pt x="891436" y="67805"/>
                    <a:pt x="913826" y="50888"/>
                  </a:cubicBezTo>
                  <a:lnTo>
                    <a:pt x="929030" y="43468"/>
                  </a:lnTo>
                  <a:lnTo>
                    <a:pt x="953509" y="26073"/>
                  </a:lnTo>
                  <a:cubicBezTo>
                    <a:pt x="984118" y="9445"/>
                    <a:pt x="1019195" y="0"/>
                    <a:pt x="1056478" y="0"/>
                  </a:cubicBezTo>
                  <a:lnTo>
                    <a:pt x="2712663" y="0"/>
                  </a:lnTo>
                  <a:cubicBezTo>
                    <a:pt x="2742490" y="0"/>
                    <a:pt x="2770904" y="6045"/>
                    <a:pt x="2796749" y="16976"/>
                  </a:cubicBezTo>
                  <a:lnTo>
                    <a:pt x="2821386" y="33587"/>
                  </a:lnTo>
                  <a:lnTo>
                    <a:pt x="2848078" y="46612"/>
                  </a:lnTo>
                  <a:cubicBezTo>
                    <a:pt x="2870467" y="63528"/>
                    <a:pt x="2889909" y="85114"/>
                    <a:pt x="2904822" y="110945"/>
                  </a:cubicBezTo>
                  <a:lnTo>
                    <a:pt x="3732914" y="1545242"/>
                  </a:lnTo>
                  <a:cubicBezTo>
                    <a:pt x="3755284" y="1583988"/>
                    <a:pt x="3764287" y="1626784"/>
                    <a:pt x="3761354" y="1668288"/>
                  </a:cubicBezTo>
                  <a:lnTo>
                    <a:pt x="3759241" y="1680884"/>
                  </a:lnTo>
                  <a:lnTo>
                    <a:pt x="3760171" y="1694227"/>
                  </a:lnTo>
                  <a:cubicBezTo>
                    <a:pt x="3756715" y="1722074"/>
                    <a:pt x="3747743" y="1749705"/>
                    <a:pt x="3732830" y="1775536"/>
                  </a:cubicBezTo>
                  <a:lnTo>
                    <a:pt x="2904738" y="3209833"/>
                  </a:lnTo>
                  <a:cubicBezTo>
                    <a:pt x="2889824" y="3235664"/>
                    <a:pt x="2870382" y="3257249"/>
                    <a:pt x="2847993" y="3274166"/>
                  </a:cubicBezTo>
                  <a:lnTo>
                    <a:pt x="2842511" y="3276841"/>
                  </a:lnTo>
                  <a:lnTo>
                    <a:pt x="2823691" y="3292368"/>
                  </a:lnTo>
                  <a:cubicBezTo>
                    <a:pt x="2789213" y="3315661"/>
                    <a:pt x="2747650" y="3329261"/>
                    <a:pt x="2702910" y="3329262"/>
                  </a:cubicBezTo>
                  <a:lnTo>
                    <a:pt x="1046726" y="3329262"/>
                  </a:lnTo>
                  <a:cubicBezTo>
                    <a:pt x="987073" y="3329262"/>
                    <a:pt x="933067" y="3305083"/>
                    <a:pt x="893974" y="3265990"/>
                  </a:cubicBezTo>
                  <a:lnTo>
                    <a:pt x="883550" y="3250529"/>
                  </a:lnTo>
                  <a:lnTo>
                    <a:pt x="882566" y="3249619"/>
                  </a:lnTo>
                  <a:cubicBezTo>
                    <a:pt x="873042" y="3238879"/>
                    <a:pt x="864454" y="3227025"/>
                    <a:pt x="856997" y="3214110"/>
                  </a:cubicBezTo>
                  <a:lnTo>
                    <a:pt x="28905" y="1779812"/>
                  </a:lnTo>
                  <a:cubicBezTo>
                    <a:pt x="10263" y="1747524"/>
                    <a:pt x="904" y="1712423"/>
                    <a:pt x="0" y="1677601"/>
                  </a:cubicBezTo>
                  <a:lnTo>
                    <a:pt x="2825" y="1647714"/>
                  </a:lnTo>
                  <a:lnTo>
                    <a:pt x="1647" y="1630828"/>
                  </a:lnTo>
                  <a:cubicBezTo>
                    <a:pt x="5103" y="1602980"/>
                    <a:pt x="14075" y="1575349"/>
                    <a:pt x="28988" y="1549518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sx="1000" sy="1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634972" y="2421570"/>
              <a:ext cx="1569660" cy="64636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</a:t>
              </a:r>
              <a:r>
                <a:rPr lang="zh-CN" altLang="en-US" sz="3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三</a:t>
              </a:r>
              <a:endPara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8211224" y="3932725"/>
            <a:ext cx="2089612" cy="1475105"/>
          </a:xfrm>
          <a:prstGeom prst="rect">
            <a:avLst/>
          </a:prstGeom>
          <a:noFill/>
          <a:ln>
            <a:noFill/>
          </a:ln>
        </p:spPr>
        <p:txBody>
          <a:bodyPr wrap="square" lIns="91420" tIns="45709" rIns="91420" bIns="45709">
            <a:spAutoFit/>
          </a:bodyPr>
          <a:lstStyle/>
          <a:p>
            <a:pPr algn="just" defTabSz="913765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/>
      <p:bldP spid="2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4"/>
          <p:cNvSpPr>
            <a:spLocks noEditPoints="1"/>
          </p:cNvSpPr>
          <p:nvPr/>
        </p:nvSpPr>
        <p:spPr bwMode="auto">
          <a:xfrm>
            <a:off x="2543737" y="3557682"/>
            <a:ext cx="379941" cy="434520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Freeform 125"/>
          <p:cNvSpPr>
            <a:spLocks noEditPoints="1"/>
          </p:cNvSpPr>
          <p:nvPr/>
        </p:nvSpPr>
        <p:spPr bwMode="auto">
          <a:xfrm>
            <a:off x="2564728" y="2508252"/>
            <a:ext cx="304372" cy="480700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126"/>
          <p:cNvSpPr>
            <a:spLocks noEditPoints="1"/>
          </p:cNvSpPr>
          <p:nvPr/>
        </p:nvSpPr>
        <p:spPr bwMode="auto">
          <a:xfrm>
            <a:off x="2510150" y="1517599"/>
            <a:ext cx="413527" cy="421925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127"/>
          <p:cNvSpPr>
            <a:spLocks noEditPoints="1"/>
          </p:cNvSpPr>
          <p:nvPr/>
        </p:nvSpPr>
        <p:spPr bwMode="auto">
          <a:xfrm>
            <a:off x="2448225" y="4560931"/>
            <a:ext cx="537376" cy="249797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128"/>
          <p:cNvSpPr>
            <a:spLocks noEditPoints="1"/>
          </p:cNvSpPr>
          <p:nvPr/>
        </p:nvSpPr>
        <p:spPr bwMode="auto">
          <a:xfrm>
            <a:off x="2505098" y="5379456"/>
            <a:ext cx="418579" cy="48741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163"/>
          <p:cNvGrpSpPr/>
          <p:nvPr/>
        </p:nvGrpSpPr>
        <p:grpSpPr>
          <a:xfrm>
            <a:off x="3091434" y="1329971"/>
            <a:ext cx="2389621" cy="795891"/>
            <a:chOff x="2668905" y="5001638"/>
            <a:chExt cx="2389621" cy="795890"/>
          </a:xfrm>
        </p:grpSpPr>
        <p:sp>
          <p:nvSpPr>
            <p:cNvPr id="10" name="TextBox 148"/>
            <p:cNvSpPr txBox="1"/>
            <p:nvPr/>
          </p:nvSpPr>
          <p:spPr>
            <a:xfrm>
              <a:off x="2668905" y="5001638"/>
              <a:ext cx="12877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1</a:t>
              </a:r>
              <a:endPara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162"/>
            <p:cNvSpPr/>
            <p:nvPr/>
          </p:nvSpPr>
          <p:spPr>
            <a:xfrm>
              <a:off x="2668905" y="5337153"/>
              <a:ext cx="2389621" cy="460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点击输入简要文字内容，概括精炼言简意赅的说明分项内容。</a:t>
              </a:r>
              <a:endPara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64"/>
          <p:cNvGrpSpPr/>
          <p:nvPr/>
        </p:nvGrpSpPr>
        <p:grpSpPr>
          <a:xfrm>
            <a:off x="3091434" y="2350014"/>
            <a:ext cx="2389621" cy="795891"/>
            <a:chOff x="2668905" y="5001638"/>
            <a:chExt cx="2389621" cy="795890"/>
          </a:xfrm>
        </p:grpSpPr>
        <p:sp>
          <p:nvSpPr>
            <p:cNvPr id="13" name="TextBox 165"/>
            <p:cNvSpPr txBox="1"/>
            <p:nvPr/>
          </p:nvSpPr>
          <p:spPr>
            <a:xfrm>
              <a:off x="2668905" y="5001638"/>
              <a:ext cx="12877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2</a:t>
              </a:r>
              <a:endPara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66"/>
            <p:cNvSpPr/>
            <p:nvPr/>
          </p:nvSpPr>
          <p:spPr>
            <a:xfrm>
              <a:off x="2668905" y="5337153"/>
              <a:ext cx="2389621" cy="460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点击输入简要文字内容，概括精炼言简意赅的说明分项内容。</a:t>
              </a:r>
              <a:endPara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7"/>
          <p:cNvGrpSpPr/>
          <p:nvPr/>
        </p:nvGrpSpPr>
        <p:grpSpPr>
          <a:xfrm>
            <a:off x="3091434" y="3376352"/>
            <a:ext cx="2389621" cy="795891"/>
            <a:chOff x="2668905" y="5001638"/>
            <a:chExt cx="2389621" cy="795890"/>
          </a:xfrm>
        </p:grpSpPr>
        <p:sp>
          <p:nvSpPr>
            <p:cNvPr id="17" name="TextBox 168"/>
            <p:cNvSpPr txBox="1"/>
            <p:nvPr/>
          </p:nvSpPr>
          <p:spPr>
            <a:xfrm>
              <a:off x="2668905" y="5001638"/>
              <a:ext cx="12877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3</a:t>
              </a:r>
              <a:endPara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69"/>
            <p:cNvSpPr/>
            <p:nvPr/>
          </p:nvSpPr>
          <p:spPr>
            <a:xfrm>
              <a:off x="2668905" y="5337153"/>
              <a:ext cx="2389621" cy="460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点击输入简要文字内容，概括精炼言简意赅的说明分项内容。</a:t>
              </a:r>
              <a:endPara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0"/>
          <p:cNvGrpSpPr/>
          <p:nvPr/>
        </p:nvGrpSpPr>
        <p:grpSpPr>
          <a:xfrm>
            <a:off x="3091434" y="4287239"/>
            <a:ext cx="2389621" cy="795891"/>
            <a:chOff x="2668905" y="5001638"/>
            <a:chExt cx="2389621" cy="795890"/>
          </a:xfrm>
        </p:grpSpPr>
        <p:sp>
          <p:nvSpPr>
            <p:cNvPr id="20" name="TextBox 171"/>
            <p:cNvSpPr txBox="1"/>
            <p:nvPr/>
          </p:nvSpPr>
          <p:spPr>
            <a:xfrm>
              <a:off x="2668905" y="5001638"/>
              <a:ext cx="12877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4</a:t>
              </a:r>
              <a:endPara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172"/>
            <p:cNvSpPr/>
            <p:nvPr/>
          </p:nvSpPr>
          <p:spPr>
            <a:xfrm>
              <a:off x="2668905" y="5337153"/>
              <a:ext cx="2389621" cy="460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点击输入简要文字内容，概括精炼言简意赅的说明分项内容。</a:t>
              </a:r>
              <a:endPara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173"/>
          <p:cNvGrpSpPr/>
          <p:nvPr/>
        </p:nvGrpSpPr>
        <p:grpSpPr>
          <a:xfrm>
            <a:off x="3091434" y="5224574"/>
            <a:ext cx="2389621" cy="795891"/>
            <a:chOff x="2668905" y="5001638"/>
            <a:chExt cx="2389621" cy="795890"/>
          </a:xfrm>
        </p:grpSpPr>
        <p:sp>
          <p:nvSpPr>
            <p:cNvPr id="23" name="TextBox 174"/>
            <p:cNvSpPr txBox="1"/>
            <p:nvPr/>
          </p:nvSpPr>
          <p:spPr>
            <a:xfrm>
              <a:off x="2668905" y="5001638"/>
              <a:ext cx="12877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5</a:t>
              </a:r>
              <a:endPara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175"/>
            <p:cNvSpPr/>
            <p:nvPr/>
          </p:nvSpPr>
          <p:spPr>
            <a:xfrm>
              <a:off x="2668905" y="5337153"/>
              <a:ext cx="2389621" cy="460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点击输入简要文字内容，概括精炼言简意赅的说明分项内容。</a:t>
              </a:r>
              <a:endPara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3" name="矩形 142"/>
          <p:cNvSpPr/>
          <p:nvPr/>
        </p:nvSpPr>
        <p:spPr>
          <a:xfrm>
            <a:off x="60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 flipH="1">
            <a:off x="6383211" y="1668528"/>
            <a:ext cx="3295650" cy="3603625"/>
            <a:chOff x="3446463" y="4429125"/>
            <a:chExt cx="1270000" cy="1608138"/>
          </a:xfrm>
        </p:grpSpPr>
        <p:sp>
          <p:nvSpPr>
            <p:cNvPr id="3" name="Freeform 24"/>
            <p:cNvSpPr>
              <a:spLocks noEditPoints="1"/>
            </p:cNvSpPr>
            <p:nvPr/>
          </p:nvSpPr>
          <p:spPr bwMode="auto">
            <a:xfrm>
              <a:off x="3719513" y="4479925"/>
              <a:ext cx="801688" cy="608013"/>
            </a:xfrm>
            <a:custGeom>
              <a:avLst/>
              <a:gdLst>
                <a:gd name="T0" fmla="*/ 117 w 286"/>
                <a:gd name="T1" fmla="*/ 40 h 217"/>
                <a:gd name="T2" fmla="*/ 142 w 286"/>
                <a:gd name="T3" fmla="*/ 27 h 217"/>
                <a:gd name="T4" fmla="*/ 145 w 286"/>
                <a:gd name="T5" fmla="*/ 20 h 217"/>
                <a:gd name="T6" fmla="*/ 170 w 286"/>
                <a:gd name="T7" fmla="*/ 10 h 217"/>
                <a:gd name="T8" fmla="*/ 179 w 286"/>
                <a:gd name="T9" fmla="*/ 7 h 217"/>
                <a:gd name="T10" fmla="*/ 198 w 286"/>
                <a:gd name="T11" fmla="*/ 0 h 217"/>
                <a:gd name="T12" fmla="*/ 265 w 286"/>
                <a:gd name="T13" fmla="*/ 47 h 217"/>
                <a:gd name="T14" fmla="*/ 280 w 286"/>
                <a:gd name="T15" fmla="*/ 123 h 217"/>
                <a:gd name="T16" fmla="*/ 243 w 286"/>
                <a:gd name="T17" fmla="*/ 183 h 217"/>
                <a:gd name="T18" fmla="*/ 154 w 286"/>
                <a:gd name="T19" fmla="*/ 216 h 217"/>
                <a:gd name="T20" fmla="*/ 40 w 286"/>
                <a:gd name="T21" fmla="*/ 177 h 217"/>
                <a:gd name="T22" fmla="*/ 52 w 286"/>
                <a:gd name="T23" fmla="*/ 169 h 217"/>
                <a:gd name="T24" fmla="*/ 20 w 286"/>
                <a:gd name="T25" fmla="*/ 165 h 217"/>
                <a:gd name="T26" fmla="*/ 10 w 286"/>
                <a:gd name="T27" fmla="*/ 126 h 217"/>
                <a:gd name="T28" fmla="*/ 34 w 286"/>
                <a:gd name="T29" fmla="*/ 134 h 217"/>
                <a:gd name="T30" fmla="*/ 20 w 286"/>
                <a:gd name="T31" fmla="*/ 119 h 217"/>
                <a:gd name="T32" fmla="*/ 30 w 286"/>
                <a:gd name="T33" fmla="*/ 77 h 217"/>
                <a:gd name="T34" fmla="*/ 48 w 286"/>
                <a:gd name="T35" fmla="*/ 56 h 217"/>
                <a:gd name="T36" fmla="*/ 101 w 286"/>
                <a:gd name="T37" fmla="*/ 56 h 217"/>
                <a:gd name="T38" fmla="*/ 108 w 286"/>
                <a:gd name="T39" fmla="*/ 41 h 217"/>
                <a:gd name="T40" fmla="*/ 94 w 286"/>
                <a:gd name="T41" fmla="*/ 139 h 217"/>
                <a:gd name="T42" fmla="*/ 198 w 286"/>
                <a:gd name="T43" fmla="*/ 167 h 217"/>
                <a:gd name="T44" fmla="*/ 242 w 286"/>
                <a:gd name="T45" fmla="*/ 103 h 217"/>
                <a:gd name="T46" fmla="*/ 248 w 286"/>
                <a:gd name="T47" fmla="*/ 85 h 217"/>
                <a:gd name="T48" fmla="*/ 250 w 286"/>
                <a:gd name="T49" fmla="*/ 80 h 217"/>
                <a:gd name="T50" fmla="*/ 227 w 286"/>
                <a:gd name="T51" fmla="*/ 77 h 217"/>
                <a:gd name="T52" fmla="*/ 232 w 286"/>
                <a:gd name="T53" fmla="*/ 87 h 217"/>
                <a:gd name="T54" fmla="*/ 225 w 286"/>
                <a:gd name="T55" fmla="*/ 131 h 217"/>
                <a:gd name="T56" fmla="*/ 151 w 286"/>
                <a:gd name="T57" fmla="*/ 167 h 217"/>
                <a:gd name="T58" fmla="*/ 99 w 286"/>
                <a:gd name="T59" fmla="*/ 124 h 217"/>
                <a:gd name="T60" fmla="*/ 78 w 286"/>
                <a:gd name="T61" fmla="*/ 138 h 217"/>
                <a:gd name="T62" fmla="*/ 176 w 286"/>
                <a:gd name="T63" fmla="*/ 89 h 217"/>
                <a:gd name="T64" fmla="*/ 186 w 286"/>
                <a:gd name="T65" fmla="*/ 82 h 217"/>
                <a:gd name="T66" fmla="*/ 167 w 286"/>
                <a:gd name="T67" fmla="*/ 73 h 217"/>
                <a:gd name="T68" fmla="*/ 157 w 286"/>
                <a:gd name="T69" fmla="*/ 71 h 217"/>
                <a:gd name="T70" fmla="*/ 171 w 286"/>
                <a:gd name="T71" fmla="*/ 80 h 217"/>
                <a:gd name="T72" fmla="*/ 176 w 286"/>
                <a:gd name="T73" fmla="*/ 89 h 217"/>
                <a:gd name="T74" fmla="*/ 211 w 286"/>
                <a:gd name="T75" fmla="*/ 47 h 217"/>
                <a:gd name="T76" fmla="*/ 202 w 286"/>
                <a:gd name="T77" fmla="*/ 40 h 217"/>
                <a:gd name="T78" fmla="*/ 208 w 286"/>
                <a:gd name="T79" fmla="*/ 56 h 217"/>
                <a:gd name="T80" fmla="*/ 107 w 286"/>
                <a:gd name="T81" fmla="*/ 76 h 217"/>
                <a:gd name="T82" fmla="*/ 102 w 286"/>
                <a:gd name="T83" fmla="*/ 86 h 217"/>
                <a:gd name="T84" fmla="*/ 115 w 286"/>
                <a:gd name="T85" fmla="*/ 87 h 217"/>
                <a:gd name="T86" fmla="*/ 107 w 286"/>
                <a:gd name="T87" fmla="*/ 7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6" h="217">
                  <a:moveTo>
                    <a:pt x="108" y="41"/>
                  </a:moveTo>
                  <a:cubicBezTo>
                    <a:pt x="112" y="40"/>
                    <a:pt x="114" y="40"/>
                    <a:pt x="117" y="40"/>
                  </a:cubicBezTo>
                  <a:cubicBezTo>
                    <a:pt x="120" y="40"/>
                    <a:pt x="122" y="40"/>
                    <a:pt x="125" y="40"/>
                  </a:cubicBezTo>
                  <a:cubicBezTo>
                    <a:pt x="138" y="39"/>
                    <a:pt x="138" y="39"/>
                    <a:pt x="142" y="27"/>
                  </a:cubicBezTo>
                  <a:cubicBezTo>
                    <a:pt x="142" y="26"/>
                    <a:pt x="143" y="24"/>
                    <a:pt x="144" y="22"/>
                  </a:cubicBezTo>
                  <a:cubicBezTo>
                    <a:pt x="144" y="22"/>
                    <a:pt x="145" y="21"/>
                    <a:pt x="145" y="20"/>
                  </a:cubicBezTo>
                  <a:cubicBezTo>
                    <a:pt x="149" y="18"/>
                    <a:pt x="153" y="19"/>
                    <a:pt x="157" y="19"/>
                  </a:cubicBezTo>
                  <a:cubicBezTo>
                    <a:pt x="163" y="19"/>
                    <a:pt x="168" y="16"/>
                    <a:pt x="170" y="10"/>
                  </a:cubicBezTo>
                  <a:cubicBezTo>
                    <a:pt x="171" y="9"/>
                    <a:pt x="171" y="8"/>
                    <a:pt x="172" y="7"/>
                  </a:cubicBezTo>
                  <a:cubicBezTo>
                    <a:pt x="175" y="7"/>
                    <a:pt x="177" y="7"/>
                    <a:pt x="179" y="7"/>
                  </a:cubicBezTo>
                  <a:cubicBezTo>
                    <a:pt x="186" y="9"/>
                    <a:pt x="192" y="8"/>
                    <a:pt x="196" y="2"/>
                  </a:cubicBezTo>
                  <a:cubicBezTo>
                    <a:pt x="196" y="1"/>
                    <a:pt x="197" y="1"/>
                    <a:pt x="198" y="0"/>
                  </a:cubicBezTo>
                  <a:cubicBezTo>
                    <a:pt x="207" y="3"/>
                    <a:pt x="216" y="7"/>
                    <a:pt x="225" y="12"/>
                  </a:cubicBezTo>
                  <a:cubicBezTo>
                    <a:pt x="240" y="21"/>
                    <a:pt x="254" y="33"/>
                    <a:pt x="265" y="47"/>
                  </a:cubicBezTo>
                  <a:cubicBezTo>
                    <a:pt x="281" y="66"/>
                    <a:pt x="286" y="88"/>
                    <a:pt x="282" y="112"/>
                  </a:cubicBezTo>
                  <a:cubicBezTo>
                    <a:pt x="282" y="116"/>
                    <a:pt x="280" y="119"/>
                    <a:pt x="280" y="123"/>
                  </a:cubicBezTo>
                  <a:cubicBezTo>
                    <a:pt x="277" y="136"/>
                    <a:pt x="272" y="147"/>
                    <a:pt x="265" y="157"/>
                  </a:cubicBezTo>
                  <a:cubicBezTo>
                    <a:pt x="258" y="167"/>
                    <a:pt x="251" y="176"/>
                    <a:pt x="243" y="183"/>
                  </a:cubicBezTo>
                  <a:cubicBezTo>
                    <a:pt x="226" y="198"/>
                    <a:pt x="207" y="207"/>
                    <a:pt x="185" y="212"/>
                  </a:cubicBezTo>
                  <a:cubicBezTo>
                    <a:pt x="175" y="214"/>
                    <a:pt x="164" y="215"/>
                    <a:pt x="154" y="216"/>
                  </a:cubicBezTo>
                  <a:cubicBezTo>
                    <a:pt x="118" y="217"/>
                    <a:pt x="85" y="208"/>
                    <a:pt x="54" y="190"/>
                  </a:cubicBezTo>
                  <a:cubicBezTo>
                    <a:pt x="49" y="186"/>
                    <a:pt x="44" y="183"/>
                    <a:pt x="40" y="177"/>
                  </a:cubicBezTo>
                  <a:cubicBezTo>
                    <a:pt x="45" y="175"/>
                    <a:pt x="51" y="177"/>
                    <a:pt x="55" y="171"/>
                  </a:cubicBezTo>
                  <a:cubicBezTo>
                    <a:pt x="54" y="170"/>
                    <a:pt x="53" y="169"/>
                    <a:pt x="52" y="169"/>
                  </a:cubicBezTo>
                  <a:cubicBezTo>
                    <a:pt x="47" y="168"/>
                    <a:pt x="43" y="168"/>
                    <a:pt x="39" y="168"/>
                  </a:cubicBezTo>
                  <a:cubicBezTo>
                    <a:pt x="32" y="167"/>
                    <a:pt x="26" y="167"/>
                    <a:pt x="20" y="165"/>
                  </a:cubicBezTo>
                  <a:cubicBezTo>
                    <a:pt x="7" y="161"/>
                    <a:pt x="0" y="148"/>
                    <a:pt x="4" y="131"/>
                  </a:cubicBezTo>
                  <a:cubicBezTo>
                    <a:pt x="5" y="128"/>
                    <a:pt x="7" y="127"/>
                    <a:pt x="10" y="126"/>
                  </a:cubicBezTo>
                  <a:cubicBezTo>
                    <a:pt x="17" y="125"/>
                    <a:pt x="24" y="125"/>
                    <a:pt x="30" y="131"/>
                  </a:cubicBezTo>
                  <a:cubicBezTo>
                    <a:pt x="31" y="132"/>
                    <a:pt x="32" y="133"/>
                    <a:pt x="34" y="134"/>
                  </a:cubicBezTo>
                  <a:cubicBezTo>
                    <a:pt x="37" y="133"/>
                    <a:pt x="37" y="132"/>
                    <a:pt x="36" y="129"/>
                  </a:cubicBezTo>
                  <a:cubicBezTo>
                    <a:pt x="32" y="124"/>
                    <a:pt x="27" y="120"/>
                    <a:pt x="20" y="119"/>
                  </a:cubicBezTo>
                  <a:cubicBezTo>
                    <a:pt x="17" y="113"/>
                    <a:pt x="18" y="107"/>
                    <a:pt x="20" y="101"/>
                  </a:cubicBezTo>
                  <a:cubicBezTo>
                    <a:pt x="22" y="93"/>
                    <a:pt x="26" y="85"/>
                    <a:pt x="30" y="77"/>
                  </a:cubicBezTo>
                  <a:cubicBezTo>
                    <a:pt x="33" y="71"/>
                    <a:pt x="37" y="65"/>
                    <a:pt x="40" y="59"/>
                  </a:cubicBezTo>
                  <a:cubicBezTo>
                    <a:pt x="42" y="56"/>
                    <a:pt x="44" y="55"/>
                    <a:pt x="48" y="56"/>
                  </a:cubicBezTo>
                  <a:cubicBezTo>
                    <a:pt x="58" y="59"/>
                    <a:pt x="69" y="57"/>
                    <a:pt x="79" y="59"/>
                  </a:cubicBezTo>
                  <a:cubicBezTo>
                    <a:pt x="86" y="60"/>
                    <a:pt x="94" y="58"/>
                    <a:pt x="101" y="56"/>
                  </a:cubicBezTo>
                  <a:cubicBezTo>
                    <a:pt x="107" y="55"/>
                    <a:pt x="108" y="53"/>
                    <a:pt x="108" y="46"/>
                  </a:cubicBezTo>
                  <a:cubicBezTo>
                    <a:pt x="108" y="45"/>
                    <a:pt x="108" y="43"/>
                    <a:pt x="108" y="41"/>
                  </a:cubicBezTo>
                  <a:close/>
                  <a:moveTo>
                    <a:pt x="87" y="131"/>
                  </a:moveTo>
                  <a:cubicBezTo>
                    <a:pt x="90" y="134"/>
                    <a:pt x="92" y="137"/>
                    <a:pt x="94" y="139"/>
                  </a:cubicBezTo>
                  <a:cubicBezTo>
                    <a:pt x="108" y="157"/>
                    <a:pt x="125" y="170"/>
                    <a:pt x="148" y="175"/>
                  </a:cubicBezTo>
                  <a:cubicBezTo>
                    <a:pt x="166" y="178"/>
                    <a:pt x="183" y="176"/>
                    <a:pt x="198" y="167"/>
                  </a:cubicBezTo>
                  <a:cubicBezTo>
                    <a:pt x="211" y="159"/>
                    <a:pt x="222" y="149"/>
                    <a:pt x="231" y="137"/>
                  </a:cubicBezTo>
                  <a:cubicBezTo>
                    <a:pt x="239" y="127"/>
                    <a:pt x="243" y="116"/>
                    <a:pt x="242" y="103"/>
                  </a:cubicBezTo>
                  <a:cubicBezTo>
                    <a:pt x="242" y="97"/>
                    <a:pt x="242" y="91"/>
                    <a:pt x="242" y="84"/>
                  </a:cubicBezTo>
                  <a:cubicBezTo>
                    <a:pt x="244" y="85"/>
                    <a:pt x="246" y="85"/>
                    <a:pt x="248" y="85"/>
                  </a:cubicBezTo>
                  <a:cubicBezTo>
                    <a:pt x="249" y="85"/>
                    <a:pt x="250" y="84"/>
                    <a:pt x="250" y="83"/>
                  </a:cubicBezTo>
                  <a:cubicBezTo>
                    <a:pt x="251" y="82"/>
                    <a:pt x="250" y="81"/>
                    <a:pt x="250" y="80"/>
                  </a:cubicBezTo>
                  <a:cubicBezTo>
                    <a:pt x="246" y="76"/>
                    <a:pt x="241" y="74"/>
                    <a:pt x="236" y="74"/>
                  </a:cubicBezTo>
                  <a:cubicBezTo>
                    <a:pt x="233" y="74"/>
                    <a:pt x="230" y="76"/>
                    <a:pt x="227" y="77"/>
                  </a:cubicBezTo>
                  <a:cubicBezTo>
                    <a:pt x="226" y="78"/>
                    <a:pt x="225" y="81"/>
                    <a:pt x="224" y="83"/>
                  </a:cubicBezTo>
                  <a:cubicBezTo>
                    <a:pt x="227" y="84"/>
                    <a:pt x="229" y="86"/>
                    <a:pt x="232" y="87"/>
                  </a:cubicBezTo>
                  <a:cubicBezTo>
                    <a:pt x="232" y="93"/>
                    <a:pt x="233" y="98"/>
                    <a:pt x="233" y="103"/>
                  </a:cubicBezTo>
                  <a:cubicBezTo>
                    <a:pt x="234" y="114"/>
                    <a:pt x="231" y="123"/>
                    <a:pt x="225" y="131"/>
                  </a:cubicBezTo>
                  <a:cubicBezTo>
                    <a:pt x="216" y="143"/>
                    <a:pt x="205" y="153"/>
                    <a:pt x="192" y="160"/>
                  </a:cubicBezTo>
                  <a:cubicBezTo>
                    <a:pt x="179" y="168"/>
                    <a:pt x="165" y="170"/>
                    <a:pt x="151" y="167"/>
                  </a:cubicBezTo>
                  <a:cubicBezTo>
                    <a:pt x="128" y="163"/>
                    <a:pt x="111" y="149"/>
                    <a:pt x="97" y="131"/>
                  </a:cubicBezTo>
                  <a:cubicBezTo>
                    <a:pt x="98" y="128"/>
                    <a:pt x="98" y="127"/>
                    <a:pt x="99" y="124"/>
                  </a:cubicBezTo>
                  <a:cubicBezTo>
                    <a:pt x="89" y="121"/>
                    <a:pt x="82" y="124"/>
                    <a:pt x="76" y="131"/>
                  </a:cubicBezTo>
                  <a:cubicBezTo>
                    <a:pt x="74" y="133"/>
                    <a:pt x="75" y="135"/>
                    <a:pt x="78" y="138"/>
                  </a:cubicBezTo>
                  <a:cubicBezTo>
                    <a:pt x="81" y="135"/>
                    <a:pt x="84" y="133"/>
                    <a:pt x="87" y="131"/>
                  </a:cubicBezTo>
                  <a:close/>
                  <a:moveTo>
                    <a:pt x="176" y="89"/>
                  </a:moveTo>
                  <a:cubicBezTo>
                    <a:pt x="184" y="89"/>
                    <a:pt x="185" y="88"/>
                    <a:pt x="186" y="83"/>
                  </a:cubicBezTo>
                  <a:cubicBezTo>
                    <a:pt x="186" y="83"/>
                    <a:pt x="186" y="82"/>
                    <a:pt x="186" y="82"/>
                  </a:cubicBezTo>
                  <a:cubicBezTo>
                    <a:pt x="187" y="72"/>
                    <a:pt x="182" y="67"/>
                    <a:pt x="172" y="71"/>
                  </a:cubicBezTo>
                  <a:cubicBezTo>
                    <a:pt x="170" y="71"/>
                    <a:pt x="169" y="72"/>
                    <a:pt x="167" y="73"/>
                  </a:cubicBezTo>
                  <a:cubicBezTo>
                    <a:pt x="164" y="72"/>
                    <a:pt x="163" y="71"/>
                    <a:pt x="161" y="70"/>
                  </a:cubicBezTo>
                  <a:cubicBezTo>
                    <a:pt x="159" y="70"/>
                    <a:pt x="158" y="70"/>
                    <a:pt x="157" y="71"/>
                  </a:cubicBezTo>
                  <a:cubicBezTo>
                    <a:pt x="156" y="71"/>
                    <a:pt x="156" y="73"/>
                    <a:pt x="157" y="74"/>
                  </a:cubicBezTo>
                  <a:cubicBezTo>
                    <a:pt x="160" y="80"/>
                    <a:pt x="165" y="82"/>
                    <a:pt x="171" y="80"/>
                  </a:cubicBezTo>
                  <a:cubicBezTo>
                    <a:pt x="173" y="80"/>
                    <a:pt x="175" y="77"/>
                    <a:pt x="179" y="79"/>
                  </a:cubicBezTo>
                  <a:cubicBezTo>
                    <a:pt x="178" y="82"/>
                    <a:pt x="177" y="86"/>
                    <a:pt x="176" y="89"/>
                  </a:cubicBezTo>
                  <a:close/>
                  <a:moveTo>
                    <a:pt x="212" y="49"/>
                  </a:moveTo>
                  <a:cubicBezTo>
                    <a:pt x="212" y="48"/>
                    <a:pt x="212" y="47"/>
                    <a:pt x="211" y="47"/>
                  </a:cubicBezTo>
                  <a:cubicBezTo>
                    <a:pt x="211" y="43"/>
                    <a:pt x="210" y="39"/>
                    <a:pt x="206" y="38"/>
                  </a:cubicBezTo>
                  <a:cubicBezTo>
                    <a:pt x="204" y="38"/>
                    <a:pt x="202" y="39"/>
                    <a:pt x="202" y="40"/>
                  </a:cubicBezTo>
                  <a:cubicBezTo>
                    <a:pt x="199" y="43"/>
                    <a:pt x="197" y="47"/>
                    <a:pt x="199" y="52"/>
                  </a:cubicBezTo>
                  <a:cubicBezTo>
                    <a:pt x="201" y="55"/>
                    <a:pt x="204" y="57"/>
                    <a:pt x="208" y="56"/>
                  </a:cubicBezTo>
                  <a:cubicBezTo>
                    <a:pt x="211" y="55"/>
                    <a:pt x="212" y="52"/>
                    <a:pt x="212" y="49"/>
                  </a:cubicBezTo>
                  <a:close/>
                  <a:moveTo>
                    <a:pt x="107" y="76"/>
                  </a:moveTo>
                  <a:cubicBezTo>
                    <a:pt x="106" y="77"/>
                    <a:pt x="104" y="78"/>
                    <a:pt x="103" y="80"/>
                  </a:cubicBezTo>
                  <a:cubicBezTo>
                    <a:pt x="102" y="82"/>
                    <a:pt x="102" y="84"/>
                    <a:pt x="102" y="86"/>
                  </a:cubicBezTo>
                  <a:cubicBezTo>
                    <a:pt x="102" y="90"/>
                    <a:pt x="105" y="93"/>
                    <a:pt x="108" y="93"/>
                  </a:cubicBezTo>
                  <a:cubicBezTo>
                    <a:pt x="112" y="93"/>
                    <a:pt x="115" y="91"/>
                    <a:pt x="115" y="87"/>
                  </a:cubicBezTo>
                  <a:cubicBezTo>
                    <a:pt x="116" y="85"/>
                    <a:pt x="116" y="83"/>
                    <a:pt x="115" y="81"/>
                  </a:cubicBezTo>
                  <a:cubicBezTo>
                    <a:pt x="114" y="78"/>
                    <a:pt x="111" y="76"/>
                    <a:pt x="107" y="76"/>
                  </a:cubicBezTo>
                  <a:close/>
                </a:path>
              </a:pathLst>
            </a:custGeom>
            <a:solidFill>
              <a:srgbClr val="FFE3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Freeform 25"/>
            <p:cNvSpPr/>
            <p:nvPr/>
          </p:nvSpPr>
          <p:spPr bwMode="auto">
            <a:xfrm>
              <a:off x="3994150" y="5097463"/>
              <a:ext cx="403225" cy="282575"/>
            </a:xfrm>
            <a:custGeom>
              <a:avLst/>
              <a:gdLst>
                <a:gd name="T0" fmla="*/ 6 w 144"/>
                <a:gd name="T1" fmla="*/ 0 h 101"/>
                <a:gd name="T2" fmla="*/ 34 w 144"/>
                <a:gd name="T3" fmla="*/ 5 h 101"/>
                <a:gd name="T4" fmla="*/ 35 w 144"/>
                <a:gd name="T5" fmla="*/ 16 h 101"/>
                <a:gd name="T6" fmla="*/ 45 w 144"/>
                <a:gd name="T7" fmla="*/ 25 h 101"/>
                <a:gd name="T8" fmla="*/ 46 w 144"/>
                <a:gd name="T9" fmla="*/ 25 h 101"/>
                <a:gd name="T10" fmla="*/ 68 w 144"/>
                <a:gd name="T11" fmla="*/ 14 h 101"/>
                <a:gd name="T12" fmla="*/ 79 w 144"/>
                <a:gd name="T13" fmla="*/ 20 h 101"/>
                <a:gd name="T14" fmla="*/ 104 w 144"/>
                <a:gd name="T15" fmla="*/ 12 h 101"/>
                <a:gd name="T16" fmla="*/ 116 w 144"/>
                <a:gd name="T17" fmla="*/ 29 h 101"/>
                <a:gd name="T18" fmla="*/ 126 w 144"/>
                <a:gd name="T19" fmla="*/ 41 h 101"/>
                <a:gd name="T20" fmla="*/ 142 w 144"/>
                <a:gd name="T21" fmla="*/ 66 h 101"/>
                <a:gd name="T22" fmla="*/ 139 w 144"/>
                <a:gd name="T23" fmla="*/ 75 h 101"/>
                <a:gd name="T24" fmla="*/ 120 w 144"/>
                <a:gd name="T25" fmla="*/ 84 h 101"/>
                <a:gd name="T26" fmla="*/ 70 w 144"/>
                <a:gd name="T27" fmla="*/ 98 h 101"/>
                <a:gd name="T28" fmla="*/ 62 w 144"/>
                <a:gd name="T29" fmla="*/ 99 h 101"/>
                <a:gd name="T30" fmla="*/ 2 w 144"/>
                <a:gd name="T31" fmla="*/ 98 h 101"/>
                <a:gd name="T32" fmla="*/ 0 w 144"/>
                <a:gd name="T33" fmla="*/ 74 h 101"/>
                <a:gd name="T34" fmla="*/ 2 w 144"/>
                <a:gd name="T35" fmla="*/ 23 h 101"/>
                <a:gd name="T36" fmla="*/ 6 w 144"/>
                <a:gd name="T3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4" h="101">
                  <a:moveTo>
                    <a:pt x="6" y="0"/>
                  </a:moveTo>
                  <a:cubicBezTo>
                    <a:pt x="15" y="2"/>
                    <a:pt x="25" y="3"/>
                    <a:pt x="34" y="5"/>
                  </a:cubicBezTo>
                  <a:cubicBezTo>
                    <a:pt x="35" y="9"/>
                    <a:pt x="35" y="12"/>
                    <a:pt x="35" y="16"/>
                  </a:cubicBezTo>
                  <a:cubicBezTo>
                    <a:pt x="36" y="22"/>
                    <a:pt x="39" y="25"/>
                    <a:pt x="45" y="25"/>
                  </a:cubicBezTo>
                  <a:cubicBezTo>
                    <a:pt x="45" y="25"/>
                    <a:pt x="45" y="25"/>
                    <a:pt x="46" y="25"/>
                  </a:cubicBezTo>
                  <a:cubicBezTo>
                    <a:pt x="58" y="26"/>
                    <a:pt x="60" y="25"/>
                    <a:pt x="68" y="14"/>
                  </a:cubicBezTo>
                  <a:cubicBezTo>
                    <a:pt x="71" y="16"/>
                    <a:pt x="75" y="18"/>
                    <a:pt x="79" y="20"/>
                  </a:cubicBezTo>
                  <a:cubicBezTo>
                    <a:pt x="91" y="24"/>
                    <a:pt x="96" y="22"/>
                    <a:pt x="104" y="12"/>
                  </a:cubicBezTo>
                  <a:cubicBezTo>
                    <a:pt x="108" y="18"/>
                    <a:pt x="112" y="23"/>
                    <a:pt x="116" y="29"/>
                  </a:cubicBezTo>
                  <a:cubicBezTo>
                    <a:pt x="119" y="33"/>
                    <a:pt x="121" y="38"/>
                    <a:pt x="126" y="41"/>
                  </a:cubicBezTo>
                  <a:cubicBezTo>
                    <a:pt x="132" y="50"/>
                    <a:pt x="137" y="58"/>
                    <a:pt x="142" y="66"/>
                  </a:cubicBezTo>
                  <a:cubicBezTo>
                    <a:pt x="144" y="70"/>
                    <a:pt x="143" y="73"/>
                    <a:pt x="139" y="75"/>
                  </a:cubicBezTo>
                  <a:cubicBezTo>
                    <a:pt x="133" y="78"/>
                    <a:pt x="126" y="82"/>
                    <a:pt x="120" y="84"/>
                  </a:cubicBezTo>
                  <a:cubicBezTo>
                    <a:pt x="103" y="89"/>
                    <a:pt x="86" y="94"/>
                    <a:pt x="70" y="98"/>
                  </a:cubicBezTo>
                  <a:cubicBezTo>
                    <a:pt x="67" y="99"/>
                    <a:pt x="65" y="99"/>
                    <a:pt x="62" y="99"/>
                  </a:cubicBezTo>
                  <a:cubicBezTo>
                    <a:pt x="42" y="101"/>
                    <a:pt x="23" y="100"/>
                    <a:pt x="2" y="98"/>
                  </a:cubicBezTo>
                  <a:cubicBezTo>
                    <a:pt x="0" y="90"/>
                    <a:pt x="0" y="82"/>
                    <a:pt x="0" y="74"/>
                  </a:cubicBezTo>
                  <a:cubicBezTo>
                    <a:pt x="1" y="57"/>
                    <a:pt x="2" y="40"/>
                    <a:pt x="2" y="23"/>
                  </a:cubicBezTo>
                  <a:cubicBezTo>
                    <a:pt x="2" y="15"/>
                    <a:pt x="4" y="8"/>
                    <a:pt x="6" y="0"/>
                  </a:cubicBezTo>
                  <a:close/>
                </a:path>
              </a:pathLst>
            </a:custGeom>
            <a:solidFill>
              <a:srgbClr val="407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5" name="Freeform 26"/>
            <p:cNvSpPr>
              <a:spLocks noEditPoints="1"/>
            </p:cNvSpPr>
            <p:nvPr/>
          </p:nvSpPr>
          <p:spPr bwMode="auto">
            <a:xfrm>
              <a:off x="3814763" y="5764213"/>
              <a:ext cx="574675" cy="255588"/>
            </a:xfrm>
            <a:custGeom>
              <a:avLst/>
              <a:gdLst>
                <a:gd name="T0" fmla="*/ 199 w 205"/>
                <a:gd name="T1" fmla="*/ 0 h 91"/>
                <a:gd name="T2" fmla="*/ 203 w 205"/>
                <a:gd name="T3" fmla="*/ 9 h 91"/>
                <a:gd name="T4" fmla="*/ 204 w 205"/>
                <a:gd name="T5" fmla="*/ 29 h 91"/>
                <a:gd name="T6" fmla="*/ 191 w 205"/>
                <a:gd name="T7" fmla="*/ 47 h 91"/>
                <a:gd name="T8" fmla="*/ 97 w 205"/>
                <a:gd name="T9" fmla="*/ 71 h 91"/>
                <a:gd name="T10" fmla="*/ 22 w 205"/>
                <a:gd name="T11" fmla="*/ 87 h 91"/>
                <a:gd name="T12" fmla="*/ 3 w 205"/>
                <a:gd name="T13" fmla="*/ 89 h 91"/>
                <a:gd name="T14" fmla="*/ 3 w 205"/>
                <a:gd name="T15" fmla="*/ 78 h 91"/>
                <a:gd name="T16" fmla="*/ 5 w 205"/>
                <a:gd name="T17" fmla="*/ 75 h 91"/>
                <a:gd name="T18" fmla="*/ 0 w 205"/>
                <a:gd name="T19" fmla="*/ 54 h 91"/>
                <a:gd name="T20" fmla="*/ 5 w 205"/>
                <a:gd name="T21" fmla="*/ 48 h 91"/>
                <a:gd name="T22" fmla="*/ 6 w 205"/>
                <a:gd name="T23" fmla="*/ 40 h 91"/>
                <a:gd name="T24" fmla="*/ 14 w 205"/>
                <a:gd name="T25" fmla="*/ 38 h 91"/>
                <a:gd name="T26" fmla="*/ 71 w 205"/>
                <a:gd name="T27" fmla="*/ 24 h 91"/>
                <a:gd name="T28" fmla="*/ 90 w 205"/>
                <a:gd name="T29" fmla="*/ 18 h 91"/>
                <a:gd name="T30" fmla="*/ 121 w 205"/>
                <a:gd name="T31" fmla="*/ 11 h 91"/>
                <a:gd name="T32" fmla="*/ 158 w 205"/>
                <a:gd name="T33" fmla="*/ 5 h 91"/>
                <a:gd name="T34" fmla="*/ 179 w 205"/>
                <a:gd name="T35" fmla="*/ 3 h 91"/>
                <a:gd name="T36" fmla="*/ 199 w 205"/>
                <a:gd name="T37" fmla="*/ 0 h 91"/>
                <a:gd name="T38" fmla="*/ 18 w 205"/>
                <a:gd name="T39" fmla="*/ 78 h 91"/>
                <a:gd name="T40" fmla="*/ 25 w 205"/>
                <a:gd name="T41" fmla="*/ 79 h 91"/>
                <a:gd name="T42" fmla="*/ 38 w 205"/>
                <a:gd name="T43" fmla="*/ 76 h 91"/>
                <a:gd name="T44" fmla="*/ 98 w 205"/>
                <a:gd name="T45" fmla="*/ 60 h 91"/>
                <a:gd name="T46" fmla="*/ 186 w 205"/>
                <a:gd name="T47" fmla="*/ 45 h 91"/>
                <a:gd name="T48" fmla="*/ 190 w 205"/>
                <a:gd name="T49" fmla="*/ 44 h 91"/>
                <a:gd name="T50" fmla="*/ 191 w 205"/>
                <a:gd name="T51" fmla="*/ 41 h 91"/>
                <a:gd name="T52" fmla="*/ 185 w 205"/>
                <a:gd name="T53" fmla="*/ 40 h 91"/>
                <a:gd name="T54" fmla="*/ 151 w 205"/>
                <a:gd name="T55" fmla="*/ 43 h 91"/>
                <a:gd name="T56" fmla="*/ 49 w 205"/>
                <a:gd name="T57" fmla="*/ 68 h 91"/>
                <a:gd name="T58" fmla="*/ 18 w 205"/>
                <a:gd name="T59" fmla="*/ 78 h 91"/>
                <a:gd name="T60" fmla="*/ 23 w 205"/>
                <a:gd name="T61" fmla="*/ 47 h 91"/>
                <a:gd name="T62" fmla="*/ 179 w 205"/>
                <a:gd name="T63" fmla="*/ 17 h 91"/>
                <a:gd name="T64" fmla="*/ 180 w 205"/>
                <a:gd name="T65" fmla="*/ 15 h 91"/>
                <a:gd name="T66" fmla="*/ 175 w 205"/>
                <a:gd name="T67" fmla="*/ 13 h 91"/>
                <a:gd name="T68" fmla="*/ 142 w 205"/>
                <a:gd name="T69" fmla="*/ 16 h 91"/>
                <a:gd name="T70" fmla="*/ 56 w 205"/>
                <a:gd name="T71" fmla="*/ 34 h 91"/>
                <a:gd name="T72" fmla="*/ 31 w 205"/>
                <a:gd name="T73" fmla="*/ 41 h 91"/>
                <a:gd name="T74" fmla="*/ 23 w 205"/>
                <a:gd name="T75" fmla="*/ 47 h 91"/>
                <a:gd name="T76" fmla="*/ 34 w 205"/>
                <a:gd name="T77" fmla="*/ 53 h 91"/>
                <a:gd name="T78" fmla="*/ 39 w 205"/>
                <a:gd name="T79" fmla="*/ 53 h 91"/>
                <a:gd name="T80" fmla="*/ 133 w 205"/>
                <a:gd name="T81" fmla="*/ 34 h 91"/>
                <a:gd name="T82" fmla="*/ 171 w 205"/>
                <a:gd name="T83" fmla="*/ 29 h 91"/>
                <a:gd name="T84" fmla="*/ 176 w 205"/>
                <a:gd name="T85" fmla="*/ 27 h 91"/>
                <a:gd name="T86" fmla="*/ 171 w 205"/>
                <a:gd name="T87" fmla="*/ 23 h 91"/>
                <a:gd name="T88" fmla="*/ 137 w 205"/>
                <a:gd name="T89" fmla="*/ 27 h 91"/>
                <a:gd name="T90" fmla="*/ 57 w 205"/>
                <a:gd name="T91" fmla="*/ 45 h 91"/>
                <a:gd name="T92" fmla="*/ 39 w 205"/>
                <a:gd name="T93" fmla="*/ 49 h 91"/>
                <a:gd name="T94" fmla="*/ 34 w 205"/>
                <a:gd name="T95" fmla="*/ 5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5" h="91">
                  <a:moveTo>
                    <a:pt x="199" y="0"/>
                  </a:moveTo>
                  <a:cubicBezTo>
                    <a:pt x="201" y="4"/>
                    <a:pt x="202" y="6"/>
                    <a:pt x="203" y="9"/>
                  </a:cubicBezTo>
                  <a:cubicBezTo>
                    <a:pt x="204" y="16"/>
                    <a:pt x="205" y="22"/>
                    <a:pt x="204" y="29"/>
                  </a:cubicBezTo>
                  <a:cubicBezTo>
                    <a:pt x="203" y="43"/>
                    <a:pt x="203" y="42"/>
                    <a:pt x="191" y="47"/>
                  </a:cubicBezTo>
                  <a:cubicBezTo>
                    <a:pt x="160" y="58"/>
                    <a:pt x="129" y="66"/>
                    <a:pt x="97" y="71"/>
                  </a:cubicBezTo>
                  <a:cubicBezTo>
                    <a:pt x="72" y="75"/>
                    <a:pt x="47" y="79"/>
                    <a:pt x="22" y="87"/>
                  </a:cubicBezTo>
                  <a:cubicBezTo>
                    <a:pt x="16" y="89"/>
                    <a:pt x="10" y="91"/>
                    <a:pt x="3" y="89"/>
                  </a:cubicBezTo>
                  <a:cubicBezTo>
                    <a:pt x="2" y="85"/>
                    <a:pt x="1" y="82"/>
                    <a:pt x="3" y="78"/>
                  </a:cubicBezTo>
                  <a:cubicBezTo>
                    <a:pt x="4" y="77"/>
                    <a:pt x="5" y="76"/>
                    <a:pt x="5" y="75"/>
                  </a:cubicBezTo>
                  <a:cubicBezTo>
                    <a:pt x="8" y="67"/>
                    <a:pt x="9" y="60"/>
                    <a:pt x="0" y="54"/>
                  </a:cubicBezTo>
                  <a:cubicBezTo>
                    <a:pt x="2" y="52"/>
                    <a:pt x="4" y="50"/>
                    <a:pt x="5" y="48"/>
                  </a:cubicBezTo>
                  <a:cubicBezTo>
                    <a:pt x="6" y="46"/>
                    <a:pt x="6" y="43"/>
                    <a:pt x="6" y="40"/>
                  </a:cubicBezTo>
                  <a:cubicBezTo>
                    <a:pt x="9" y="40"/>
                    <a:pt x="12" y="39"/>
                    <a:pt x="14" y="38"/>
                  </a:cubicBezTo>
                  <a:cubicBezTo>
                    <a:pt x="33" y="33"/>
                    <a:pt x="52" y="27"/>
                    <a:pt x="71" y="24"/>
                  </a:cubicBezTo>
                  <a:cubicBezTo>
                    <a:pt x="77" y="23"/>
                    <a:pt x="84" y="20"/>
                    <a:pt x="90" y="18"/>
                  </a:cubicBezTo>
                  <a:cubicBezTo>
                    <a:pt x="100" y="15"/>
                    <a:pt x="110" y="12"/>
                    <a:pt x="121" y="11"/>
                  </a:cubicBezTo>
                  <a:cubicBezTo>
                    <a:pt x="133" y="10"/>
                    <a:pt x="145" y="7"/>
                    <a:pt x="158" y="5"/>
                  </a:cubicBezTo>
                  <a:cubicBezTo>
                    <a:pt x="165" y="4"/>
                    <a:pt x="172" y="4"/>
                    <a:pt x="179" y="3"/>
                  </a:cubicBezTo>
                  <a:cubicBezTo>
                    <a:pt x="185" y="3"/>
                    <a:pt x="192" y="1"/>
                    <a:pt x="199" y="0"/>
                  </a:cubicBezTo>
                  <a:close/>
                  <a:moveTo>
                    <a:pt x="18" y="78"/>
                  </a:moveTo>
                  <a:cubicBezTo>
                    <a:pt x="22" y="79"/>
                    <a:pt x="24" y="79"/>
                    <a:pt x="25" y="79"/>
                  </a:cubicBezTo>
                  <a:cubicBezTo>
                    <a:pt x="29" y="78"/>
                    <a:pt x="34" y="77"/>
                    <a:pt x="38" y="76"/>
                  </a:cubicBezTo>
                  <a:cubicBezTo>
                    <a:pt x="58" y="71"/>
                    <a:pt x="78" y="65"/>
                    <a:pt x="98" y="60"/>
                  </a:cubicBezTo>
                  <a:cubicBezTo>
                    <a:pt x="127" y="52"/>
                    <a:pt x="156" y="46"/>
                    <a:pt x="186" y="45"/>
                  </a:cubicBezTo>
                  <a:cubicBezTo>
                    <a:pt x="187" y="45"/>
                    <a:pt x="189" y="45"/>
                    <a:pt x="190" y="44"/>
                  </a:cubicBezTo>
                  <a:cubicBezTo>
                    <a:pt x="190" y="44"/>
                    <a:pt x="191" y="42"/>
                    <a:pt x="191" y="41"/>
                  </a:cubicBezTo>
                  <a:cubicBezTo>
                    <a:pt x="189" y="41"/>
                    <a:pt x="187" y="40"/>
                    <a:pt x="185" y="40"/>
                  </a:cubicBezTo>
                  <a:cubicBezTo>
                    <a:pt x="173" y="41"/>
                    <a:pt x="162" y="41"/>
                    <a:pt x="151" y="43"/>
                  </a:cubicBezTo>
                  <a:cubicBezTo>
                    <a:pt x="116" y="48"/>
                    <a:pt x="82" y="57"/>
                    <a:pt x="49" y="68"/>
                  </a:cubicBezTo>
                  <a:cubicBezTo>
                    <a:pt x="39" y="71"/>
                    <a:pt x="30" y="74"/>
                    <a:pt x="18" y="78"/>
                  </a:cubicBezTo>
                  <a:close/>
                  <a:moveTo>
                    <a:pt x="23" y="47"/>
                  </a:moveTo>
                  <a:cubicBezTo>
                    <a:pt x="75" y="35"/>
                    <a:pt x="126" y="23"/>
                    <a:pt x="179" y="17"/>
                  </a:cubicBezTo>
                  <a:cubicBezTo>
                    <a:pt x="179" y="17"/>
                    <a:pt x="180" y="16"/>
                    <a:pt x="180" y="15"/>
                  </a:cubicBezTo>
                  <a:cubicBezTo>
                    <a:pt x="180" y="13"/>
                    <a:pt x="177" y="13"/>
                    <a:pt x="175" y="13"/>
                  </a:cubicBezTo>
                  <a:cubicBezTo>
                    <a:pt x="164" y="14"/>
                    <a:pt x="153" y="14"/>
                    <a:pt x="142" y="16"/>
                  </a:cubicBezTo>
                  <a:cubicBezTo>
                    <a:pt x="114" y="22"/>
                    <a:pt x="85" y="28"/>
                    <a:pt x="56" y="34"/>
                  </a:cubicBezTo>
                  <a:cubicBezTo>
                    <a:pt x="48" y="36"/>
                    <a:pt x="39" y="39"/>
                    <a:pt x="31" y="41"/>
                  </a:cubicBezTo>
                  <a:cubicBezTo>
                    <a:pt x="28" y="42"/>
                    <a:pt x="25" y="43"/>
                    <a:pt x="23" y="47"/>
                  </a:cubicBezTo>
                  <a:close/>
                  <a:moveTo>
                    <a:pt x="34" y="53"/>
                  </a:moveTo>
                  <a:cubicBezTo>
                    <a:pt x="37" y="53"/>
                    <a:pt x="38" y="53"/>
                    <a:pt x="39" y="53"/>
                  </a:cubicBezTo>
                  <a:cubicBezTo>
                    <a:pt x="70" y="47"/>
                    <a:pt x="102" y="42"/>
                    <a:pt x="133" y="34"/>
                  </a:cubicBezTo>
                  <a:cubicBezTo>
                    <a:pt x="146" y="31"/>
                    <a:pt x="158" y="28"/>
                    <a:pt x="171" y="29"/>
                  </a:cubicBezTo>
                  <a:cubicBezTo>
                    <a:pt x="173" y="29"/>
                    <a:pt x="176" y="30"/>
                    <a:pt x="176" y="27"/>
                  </a:cubicBezTo>
                  <a:cubicBezTo>
                    <a:pt x="177" y="24"/>
                    <a:pt x="175" y="23"/>
                    <a:pt x="171" y="23"/>
                  </a:cubicBezTo>
                  <a:cubicBezTo>
                    <a:pt x="160" y="23"/>
                    <a:pt x="148" y="25"/>
                    <a:pt x="137" y="27"/>
                  </a:cubicBezTo>
                  <a:cubicBezTo>
                    <a:pt x="111" y="33"/>
                    <a:pt x="84" y="39"/>
                    <a:pt x="57" y="45"/>
                  </a:cubicBezTo>
                  <a:cubicBezTo>
                    <a:pt x="51" y="46"/>
                    <a:pt x="45" y="48"/>
                    <a:pt x="39" y="49"/>
                  </a:cubicBezTo>
                  <a:cubicBezTo>
                    <a:pt x="37" y="50"/>
                    <a:pt x="36" y="51"/>
                    <a:pt x="34" y="53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6" name="Freeform 27"/>
            <p:cNvSpPr/>
            <p:nvPr/>
          </p:nvSpPr>
          <p:spPr bwMode="auto">
            <a:xfrm>
              <a:off x="3522663" y="5688013"/>
              <a:ext cx="808038" cy="171450"/>
            </a:xfrm>
            <a:custGeom>
              <a:avLst/>
              <a:gdLst>
                <a:gd name="T0" fmla="*/ 0 w 288"/>
                <a:gd name="T1" fmla="*/ 5 h 61"/>
                <a:gd name="T2" fmla="*/ 17 w 288"/>
                <a:gd name="T3" fmla="*/ 3 h 61"/>
                <a:gd name="T4" fmla="*/ 80 w 288"/>
                <a:gd name="T5" fmla="*/ 30 h 61"/>
                <a:gd name="T6" fmla="*/ 103 w 288"/>
                <a:gd name="T7" fmla="*/ 34 h 61"/>
                <a:gd name="T8" fmla="*/ 109 w 288"/>
                <a:gd name="T9" fmla="*/ 35 h 61"/>
                <a:gd name="T10" fmla="*/ 139 w 288"/>
                <a:gd name="T11" fmla="*/ 33 h 61"/>
                <a:gd name="T12" fmla="*/ 205 w 288"/>
                <a:gd name="T13" fmla="*/ 17 h 61"/>
                <a:gd name="T14" fmla="*/ 240 w 288"/>
                <a:gd name="T15" fmla="*/ 8 h 61"/>
                <a:gd name="T16" fmla="*/ 266 w 288"/>
                <a:gd name="T17" fmla="*/ 4 h 61"/>
                <a:gd name="T18" fmla="*/ 276 w 288"/>
                <a:gd name="T19" fmla="*/ 15 h 61"/>
                <a:gd name="T20" fmla="*/ 288 w 288"/>
                <a:gd name="T21" fmla="*/ 21 h 61"/>
                <a:gd name="T22" fmla="*/ 285 w 288"/>
                <a:gd name="T23" fmla="*/ 23 h 61"/>
                <a:gd name="T24" fmla="*/ 228 w 288"/>
                <a:gd name="T25" fmla="*/ 31 h 61"/>
                <a:gd name="T26" fmla="*/ 184 w 288"/>
                <a:gd name="T27" fmla="*/ 42 h 61"/>
                <a:gd name="T28" fmla="*/ 174 w 288"/>
                <a:gd name="T29" fmla="*/ 44 h 61"/>
                <a:gd name="T30" fmla="*/ 118 w 288"/>
                <a:gd name="T31" fmla="*/ 58 h 61"/>
                <a:gd name="T32" fmla="*/ 89 w 288"/>
                <a:gd name="T33" fmla="*/ 57 h 61"/>
                <a:gd name="T34" fmla="*/ 72 w 288"/>
                <a:gd name="T35" fmla="*/ 49 h 61"/>
                <a:gd name="T36" fmla="*/ 33 w 288"/>
                <a:gd name="T37" fmla="*/ 29 h 61"/>
                <a:gd name="T38" fmla="*/ 4 w 288"/>
                <a:gd name="T39" fmla="*/ 11 h 61"/>
                <a:gd name="T40" fmla="*/ 0 w 288"/>
                <a:gd name="T41" fmla="*/ 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8" h="61">
                  <a:moveTo>
                    <a:pt x="0" y="5"/>
                  </a:moveTo>
                  <a:cubicBezTo>
                    <a:pt x="6" y="1"/>
                    <a:pt x="12" y="0"/>
                    <a:pt x="17" y="3"/>
                  </a:cubicBezTo>
                  <a:cubicBezTo>
                    <a:pt x="37" y="14"/>
                    <a:pt x="59" y="20"/>
                    <a:pt x="80" y="30"/>
                  </a:cubicBezTo>
                  <a:cubicBezTo>
                    <a:pt x="87" y="34"/>
                    <a:pt x="94" y="37"/>
                    <a:pt x="103" y="34"/>
                  </a:cubicBezTo>
                  <a:cubicBezTo>
                    <a:pt x="105" y="33"/>
                    <a:pt x="107" y="34"/>
                    <a:pt x="109" y="35"/>
                  </a:cubicBezTo>
                  <a:cubicBezTo>
                    <a:pt x="119" y="36"/>
                    <a:pt x="129" y="36"/>
                    <a:pt x="139" y="33"/>
                  </a:cubicBezTo>
                  <a:cubicBezTo>
                    <a:pt x="160" y="26"/>
                    <a:pt x="183" y="22"/>
                    <a:pt x="205" y="17"/>
                  </a:cubicBezTo>
                  <a:cubicBezTo>
                    <a:pt x="217" y="15"/>
                    <a:pt x="228" y="11"/>
                    <a:pt x="240" y="8"/>
                  </a:cubicBezTo>
                  <a:cubicBezTo>
                    <a:pt x="248" y="6"/>
                    <a:pt x="257" y="5"/>
                    <a:pt x="266" y="4"/>
                  </a:cubicBezTo>
                  <a:cubicBezTo>
                    <a:pt x="269" y="8"/>
                    <a:pt x="272" y="12"/>
                    <a:pt x="276" y="15"/>
                  </a:cubicBezTo>
                  <a:cubicBezTo>
                    <a:pt x="279" y="17"/>
                    <a:pt x="284" y="19"/>
                    <a:pt x="288" y="21"/>
                  </a:cubicBezTo>
                  <a:cubicBezTo>
                    <a:pt x="288" y="24"/>
                    <a:pt x="286" y="23"/>
                    <a:pt x="285" y="23"/>
                  </a:cubicBezTo>
                  <a:cubicBezTo>
                    <a:pt x="265" y="24"/>
                    <a:pt x="247" y="28"/>
                    <a:pt x="228" y="31"/>
                  </a:cubicBezTo>
                  <a:cubicBezTo>
                    <a:pt x="213" y="33"/>
                    <a:pt x="198" y="36"/>
                    <a:pt x="184" y="42"/>
                  </a:cubicBezTo>
                  <a:cubicBezTo>
                    <a:pt x="181" y="43"/>
                    <a:pt x="177" y="44"/>
                    <a:pt x="174" y="44"/>
                  </a:cubicBezTo>
                  <a:cubicBezTo>
                    <a:pt x="155" y="47"/>
                    <a:pt x="137" y="53"/>
                    <a:pt x="118" y="58"/>
                  </a:cubicBezTo>
                  <a:cubicBezTo>
                    <a:pt x="108" y="61"/>
                    <a:pt x="99" y="61"/>
                    <a:pt x="89" y="57"/>
                  </a:cubicBezTo>
                  <a:cubicBezTo>
                    <a:pt x="84" y="54"/>
                    <a:pt x="78" y="51"/>
                    <a:pt x="72" y="49"/>
                  </a:cubicBezTo>
                  <a:cubicBezTo>
                    <a:pt x="59" y="42"/>
                    <a:pt x="46" y="36"/>
                    <a:pt x="33" y="29"/>
                  </a:cubicBezTo>
                  <a:cubicBezTo>
                    <a:pt x="23" y="24"/>
                    <a:pt x="13" y="18"/>
                    <a:pt x="4" y="11"/>
                  </a:cubicBezTo>
                  <a:cubicBezTo>
                    <a:pt x="3" y="10"/>
                    <a:pt x="2" y="7"/>
                    <a:pt x="0" y="5"/>
                  </a:cubicBezTo>
                  <a:close/>
                </a:path>
              </a:pathLst>
            </a:custGeom>
            <a:solidFill>
              <a:srgbClr val="3994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Freeform 28"/>
            <p:cNvSpPr/>
            <p:nvPr/>
          </p:nvSpPr>
          <p:spPr bwMode="auto">
            <a:xfrm>
              <a:off x="3998913" y="5321300"/>
              <a:ext cx="452438" cy="211138"/>
            </a:xfrm>
            <a:custGeom>
              <a:avLst/>
              <a:gdLst>
                <a:gd name="T0" fmla="*/ 0 w 161"/>
                <a:gd name="T1" fmla="*/ 28 h 75"/>
                <a:gd name="T2" fmla="*/ 19 w 161"/>
                <a:gd name="T3" fmla="*/ 28 h 75"/>
                <a:gd name="T4" fmla="*/ 52 w 161"/>
                <a:gd name="T5" fmla="*/ 27 h 75"/>
                <a:gd name="T6" fmla="*/ 85 w 161"/>
                <a:gd name="T7" fmla="*/ 21 h 75"/>
                <a:gd name="T8" fmla="*/ 111 w 161"/>
                <a:gd name="T9" fmla="*/ 16 h 75"/>
                <a:gd name="T10" fmla="*/ 144 w 161"/>
                <a:gd name="T11" fmla="*/ 0 h 75"/>
                <a:gd name="T12" fmla="*/ 154 w 161"/>
                <a:gd name="T13" fmla="*/ 10 h 75"/>
                <a:gd name="T14" fmla="*/ 161 w 161"/>
                <a:gd name="T15" fmla="*/ 22 h 75"/>
                <a:gd name="T16" fmla="*/ 144 w 161"/>
                <a:gd name="T17" fmla="*/ 32 h 75"/>
                <a:gd name="T18" fmla="*/ 129 w 161"/>
                <a:gd name="T19" fmla="*/ 47 h 75"/>
                <a:gd name="T20" fmla="*/ 116 w 161"/>
                <a:gd name="T21" fmla="*/ 39 h 75"/>
                <a:gd name="T22" fmla="*/ 103 w 161"/>
                <a:gd name="T23" fmla="*/ 35 h 75"/>
                <a:gd name="T24" fmla="*/ 105 w 161"/>
                <a:gd name="T25" fmla="*/ 48 h 75"/>
                <a:gd name="T26" fmla="*/ 63 w 161"/>
                <a:gd name="T27" fmla="*/ 75 h 75"/>
                <a:gd name="T28" fmla="*/ 57 w 161"/>
                <a:gd name="T29" fmla="*/ 72 h 75"/>
                <a:gd name="T30" fmla="*/ 42 w 161"/>
                <a:gd name="T31" fmla="*/ 64 h 75"/>
                <a:gd name="T32" fmla="*/ 15 w 161"/>
                <a:gd name="T33" fmla="*/ 49 h 75"/>
                <a:gd name="T34" fmla="*/ 1 w 161"/>
                <a:gd name="T35" fmla="*/ 33 h 75"/>
                <a:gd name="T36" fmla="*/ 0 w 161"/>
                <a:gd name="T37" fmla="*/ 2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1" h="75">
                  <a:moveTo>
                    <a:pt x="0" y="28"/>
                  </a:moveTo>
                  <a:cubicBezTo>
                    <a:pt x="7" y="28"/>
                    <a:pt x="13" y="28"/>
                    <a:pt x="19" y="28"/>
                  </a:cubicBezTo>
                  <a:cubicBezTo>
                    <a:pt x="30" y="29"/>
                    <a:pt x="41" y="28"/>
                    <a:pt x="52" y="27"/>
                  </a:cubicBezTo>
                  <a:cubicBezTo>
                    <a:pt x="63" y="26"/>
                    <a:pt x="74" y="24"/>
                    <a:pt x="85" y="21"/>
                  </a:cubicBezTo>
                  <a:cubicBezTo>
                    <a:pt x="94" y="20"/>
                    <a:pt x="102" y="18"/>
                    <a:pt x="111" y="16"/>
                  </a:cubicBezTo>
                  <a:cubicBezTo>
                    <a:pt x="122" y="12"/>
                    <a:pt x="134" y="8"/>
                    <a:pt x="144" y="0"/>
                  </a:cubicBezTo>
                  <a:cubicBezTo>
                    <a:pt x="149" y="2"/>
                    <a:pt x="151" y="7"/>
                    <a:pt x="154" y="10"/>
                  </a:cubicBezTo>
                  <a:cubicBezTo>
                    <a:pt x="156" y="14"/>
                    <a:pt x="161" y="16"/>
                    <a:pt x="161" y="22"/>
                  </a:cubicBezTo>
                  <a:cubicBezTo>
                    <a:pt x="155" y="25"/>
                    <a:pt x="150" y="29"/>
                    <a:pt x="144" y="32"/>
                  </a:cubicBezTo>
                  <a:cubicBezTo>
                    <a:pt x="137" y="35"/>
                    <a:pt x="133" y="41"/>
                    <a:pt x="129" y="47"/>
                  </a:cubicBezTo>
                  <a:cubicBezTo>
                    <a:pt x="124" y="44"/>
                    <a:pt x="120" y="41"/>
                    <a:pt x="116" y="39"/>
                  </a:cubicBezTo>
                  <a:cubicBezTo>
                    <a:pt x="112" y="38"/>
                    <a:pt x="108" y="37"/>
                    <a:pt x="103" y="35"/>
                  </a:cubicBezTo>
                  <a:cubicBezTo>
                    <a:pt x="104" y="40"/>
                    <a:pt x="104" y="44"/>
                    <a:pt x="105" y="48"/>
                  </a:cubicBezTo>
                  <a:cubicBezTo>
                    <a:pt x="88" y="53"/>
                    <a:pt x="74" y="62"/>
                    <a:pt x="63" y="75"/>
                  </a:cubicBezTo>
                  <a:cubicBezTo>
                    <a:pt x="61" y="74"/>
                    <a:pt x="59" y="73"/>
                    <a:pt x="57" y="72"/>
                  </a:cubicBezTo>
                  <a:cubicBezTo>
                    <a:pt x="52" y="69"/>
                    <a:pt x="47" y="67"/>
                    <a:pt x="42" y="64"/>
                  </a:cubicBezTo>
                  <a:cubicBezTo>
                    <a:pt x="34" y="59"/>
                    <a:pt x="25" y="54"/>
                    <a:pt x="15" y="49"/>
                  </a:cubicBezTo>
                  <a:cubicBezTo>
                    <a:pt x="8" y="46"/>
                    <a:pt x="4" y="40"/>
                    <a:pt x="1" y="33"/>
                  </a:cubicBezTo>
                  <a:cubicBezTo>
                    <a:pt x="1" y="32"/>
                    <a:pt x="1" y="31"/>
                    <a:pt x="0" y="28"/>
                  </a:cubicBezTo>
                  <a:close/>
                </a:path>
              </a:pathLst>
            </a:custGeom>
            <a:solidFill>
              <a:srgbClr val="4083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8" name="Freeform 29"/>
            <p:cNvSpPr>
              <a:spLocks noEditPoints="1"/>
            </p:cNvSpPr>
            <p:nvPr/>
          </p:nvSpPr>
          <p:spPr bwMode="auto">
            <a:xfrm>
              <a:off x="3803650" y="5599113"/>
              <a:ext cx="465138" cy="173038"/>
            </a:xfrm>
            <a:custGeom>
              <a:avLst/>
              <a:gdLst>
                <a:gd name="T0" fmla="*/ 20 w 166"/>
                <a:gd name="T1" fmla="*/ 56 h 62"/>
                <a:gd name="T2" fmla="*/ 19 w 166"/>
                <a:gd name="T3" fmla="*/ 61 h 62"/>
                <a:gd name="T4" fmla="*/ 7 w 166"/>
                <a:gd name="T5" fmla="*/ 60 h 62"/>
                <a:gd name="T6" fmla="*/ 0 w 166"/>
                <a:gd name="T7" fmla="*/ 35 h 62"/>
                <a:gd name="T8" fmla="*/ 6 w 166"/>
                <a:gd name="T9" fmla="*/ 27 h 62"/>
                <a:gd name="T10" fmla="*/ 14 w 166"/>
                <a:gd name="T11" fmla="*/ 24 h 62"/>
                <a:gd name="T12" fmla="*/ 57 w 166"/>
                <a:gd name="T13" fmla="*/ 14 h 62"/>
                <a:gd name="T14" fmla="*/ 91 w 166"/>
                <a:gd name="T15" fmla="*/ 8 h 62"/>
                <a:gd name="T16" fmla="*/ 102 w 166"/>
                <a:gd name="T17" fmla="*/ 7 h 62"/>
                <a:gd name="T18" fmla="*/ 151 w 166"/>
                <a:gd name="T19" fmla="*/ 0 h 62"/>
                <a:gd name="T20" fmla="*/ 154 w 166"/>
                <a:gd name="T21" fmla="*/ 0 h 62"/>
                <a:gd name="T22" fmla="*/ 166 w 166"/>
                <a:gd name="T23" fmla="*/ 29 h 62"/>
                <a:gd name="T24" fmla="*/ 150 w 166"/>
                <a:gd name="T25" fmla="*/ 32 h 62"/>
                <a:gd name="T26" fmla="*/ 134 w 166"/>
                <a:gd name="T27" fmla="*/ 35 h 62"/>
                <a:gd name="T28" fmla="*/ 95 w 166"/>
                <a:gd name="T29" fmla="*/ 45 h 62"/>
                <a:gd name="T30" fmla="*/ 35 w 166"/>
                <a:gd name="T31" fmla="*/ 59 h 62"/>
                <a:gd name="T32" fmla="*/ 29 w 166"/>
                <a:gd name="T33" fmla="*/ 60 h 62"/>
                <a:gd name="T34" fmla="*/ 104 w 166"/>
                <a:gd name="T35" fmla="*/ 38 h 62"/>
                <a:gd name="T36" fmla="*/ 114 w 166"/>
                <a:gd name="T37" fmla="*/ 36 h 62"/>
                <a:gd name="T38" fmla="*/ 117 w 166"/>
                <a:gd name="T39" fmla="*/ 34 h 62"/>
                <a:gd name="T40" fmla="*/ 96 w 166"/>
                <a:gd name="T41" fmla="*/ 35 h 62"/>
                <a:gd name="T42" fmla="*/ 60 w 166"/>
                <a:gd name="T43" fmla="*/ 43 h 62"/>
                <a:gd name="T44" fmla="*/ 20 w 166"/>
                <a:gd name="T45" fmla="*/ 56 h 62"/>
                <a:gd name="T46" fmla="*/ 149 w 166"/>
                <a:gd name="T47" fmla="*/ 11 h 62"/>
                <a:gd name="T48" fmla="*/ 130 w 166"/>
                <a:gd name="T49" fmla="*/ 12 h 62"/>
                <a:gd name="T50" fmla="*/ 22 w 166"/>
                <a:gd name="T51" fmla="*/ 34 h 62"/>
                <a:gd name="T52" fmla="*/ 14 w 166"/>
                <a:gd name="T53" fmla="*/ 38 h 62"/>
                <a:gd name="T54" fmla="*/ 13 w 166"/>
                <a:gd name="T55" fmla="*/ 41 h 62"/>
                <a:gd name="T56" fmla="*/ 14 w 166"/>
                <a:gd name="T57" fmla="*/ 42 h 62"/>
                <a:gd name="T58" fmla="*/ 22 w 166"/>
                <a:gd name="T59" fmla="*/ 39 h 62"/>
                <a:gd name="T60" fmla="*/ 135 w 166"/>
                <a:gd name="T61" fmla="*/ 17 h 62"/>
                <a:gd name="T62" fmla="*/ 147 w 166"/>
                <a:gd name="T63" fmla="*/ 15 h 62"/>
                <a:gd name="T64" fmla="*/ 149 w 166"/>
                <a:gd name="T65" fmla="*/ 11 h 62"/>
                <a:gd name="T66" fmla="*/ 26 w 166"/>
                <a:gd name="T67" fmla="*/ 48 h 62"/>
                <a:gd name="T68" fmla="*/ 29 w 166"/>
                <a:gd name="T69" fmla="*/ 48 h 62"/>
                <a:gd name="T70" fmla="*/ 55 w 166"/>
                <a:gd name="T71" fmla="*/ 41 h 62"/>
                <a:gd name="T72" fmla="*/ 116 w 166"/>
                <a:gd name="T73" fmla="*/ 28 h 62"/>
                <a:gd name="T74" fmla="*/ 156 w 166"/>
                <a:gd name="T75" fmla="*/ 24 h 62"/>
                <a:gd name="T76" fmla="*/ 159 w 166"/>
                <a:gd name="T77" fmla="*/ 22 h 62"/>
                <a:gd name="T78" fmla="*/ 159 w 166"/>
                <a:gd name="T79" fmla="*/ 21 h 62"/>
                <a:gd name="T80" fmla="*/ 107 w 166"/>
                <a:gd name="T81" fmla="*/ 25 h 62"/>
                <a:gd name="T82" fmla="*/ 27 w 166"/>
                <a:gd name="T83" fmla="*/ 46 h 62"/>
                <a:gd name="T84" fmla="*/ 26 w 166"/>
                <a:gd name="T85" fmla="*/ 4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6" h="62">
                  <a:moveTo>
                    <a:pt x="20" y="56"/>
                  </a:moveTo>
                  <a:cubicBezTo>
                    <a:pt x="19" y="57"/>
                    <a:pt x="19" y="59"/>
                    <a:pt x="19" y="61"/>
                  </a:cubicBezTo>
                  <a:cubicBezTo>
                    <a:pt x="15" y="62"/>
                    <a:pt x="11" y="61"/>
                    <a:pt x="7" y="60"/>
                  </a:cubicBezTo>
                  <a:cubicBezTo>
                    <a:pt x="1" y="53"/>
                    <a:pt x="0" y="44"/>
                    <a:pt x="0" y="35"/>
                  </a:cubicBezTo>
                  <a:cubicBezTo>
                    <a:pt x="1" y="31"/>
                    <a:pt x="3" y="28"/>
                    <a:pt x="6" y="27"/>
                  </a:cubicBezTo>
                  <a:cubicBezTo>
                    <a:pt x="9" y="26"/>
                    <a:pt x="11" y="25"/>
                    <a:pt x="14" y="24"/>
                  </a:cubicBezTo>
                  <a:cubicBezTo>
                    <a:pt x="28" y="21"/>
                    <a:pt x="43" y="17"/>
                    <a:pt x="57" y="14"/>
                  </a:cubicBezTo>
                  <a:cubicBezTo>
                    <a:pt x="68" y="11"/>
                    <a:pt x="79" y="8"/>
                    <a:pt x="91" y="8"/>
                  </a:cubicBezTo>
                  <a:cubicBezTo>
                    <a:pt x="95" y="8"/>
                    <a:pt x="98" y="8"/>
                    <a:pt x="102" y="7"/>
                  </a:cubicBezTo>
                  <a:cubicBezTo>
                    <a:pt x="118" y="2"/>
                    <a:pt x="134" y="2"/>
                    <a:pt x="151" y="0"/>
                  </a:cubicBezTo>
                  <a:cubicBezTo>
                    <a:pt x="152" y="0"/>
                    <a:pt x="153" y="0"/>
                    <a:pt x="154" y="0"/>
                  </a:cubicBezTo>
                  <a:cubicBezTo>
                    <a:pt x="163" y="14"/>
                    <a:pt x="166" y="20"/>
                    <a:pt x="166" y="29"/>
                  </a:cubicBezTo>
                  <a:cubicBezTo>
                    <a:pt x="161" y="31"/>
                    <a:pt x="155" y="31"/>
                    <a:pt x="150" y="32"/>
                  </a:cubicBezTo>
                  <a:cubicBezTo>
                    <a:pt x="144" y="33"/>
                    <a:pt x="139" y="34"/>
                    <a:pt x="134" y="35"/>
                  </a:cubicBezTo>
                  <a:cubicBezTo>
                    <a:pt x="121" y="39"/>
                    <a:pt x="108" y="42"/>
                    <a:pt x="95" y="45"/>
                  </a:cubicBezTo>
                  <a:cubicBezTo>
                    <a:pt x="75" y="49"/>
                    <a:pt x="55" y="53"/>
                    <a:pt x="35" y="59"/>
                  </a:cubicBezTo>
                  <a:cubicBezTo>
                    <a:pt x="33" y="60"/>
                    <a:pt x="31" y="60"/>
                    <a:pt x="29" y="60"/>
                  </a:cubicBezTo>
                  <a:cubicBezTo>
                    <a:pt x="54" y="51"/>
                    <a:pt x="78" y="41"/>
                    <a:pt x="104" y="38"/>
                  </a:cubicBezTo>
                  <a:cubicBezTo>
                    <a:pt x="107" y="38"/>
                    <a:pt x="111" y="37"/>
                    <a:pt x="114" y="36"/>
                  </a:cubicBezTo>
                  <a:cubicBezTo>
                    <a:pt x="115" y="36"/>
                    <a:pt x="116" y="35"/>
                    <a:pt x="117" y="34"/>
                  </a:cubicBezTo>
                  <a:cubicBezTo>
                    <a:pt x="109" y="33"/>
                    <a:pt x="102" y="34"/>
                    <a:pt x="96" y="35"/>
                  </a:cubicBezTo>
                  <a:cubicBezTo>
                    <a:pt x="84" y="36"/>
                    <a:pt x="72" y="39"/>
                    <a:pt x="60" y="43"/>
                  </a:cubicBezTo>
                  <a:cubicBezTo>
                    <a:pt x="47" y="48"/>
                    <a:pt x="34" y="52"/>
                    <a:pt x="20" y="56"/>
                  </a:cubicBezTo>
                  <a:close/>
                  <a:moveTo>
                    <a:pt x="149" y="11"/>
                  </a:moveTo>
                  <a:cubicBezTo>
                    <a:pt x="142" y="11"/>
                    <a:pt x="136" y="12"/>
                    <a:pt x="130" y="12"/>
                  </a:cubicBezTo>
                  <a:cubicBezTo>
                    <a:pt x="93" y="12"/>
                    <a:pt x="57" y="22"/>
                    <a:pt x="22" y="34"/>
                  </a:cubicBezTo>
                  <a:cubicBezTo>
                    <a:pt x="19" y="35"/>
                    <a:pt x="17" y="37"/>
                    <a:pt x="14" y="38"/>
                  </a:cubicBezTo>
                  <a:cubicBezTo>
                    <a:pt x="13" y="39"/>
                    <a:pt x="13" y="40"/>
                    <a:pt x="13" y="41"/>
                  </a:cubicBezTo>
                  <a:cubicBezTo>
                    <a:pt x="13" y="41"/>
                    <a:pt x="14" y="42"/>
                    <a:pt x="14" y="42"/>
                  </a:cubicBezTo>
                  <a:cubicBezTo>
                    <a:pt x="17" y="41"/>
                    <a:pt x="19" y="40"/>
                    <a:pt x="22" y="39"/>
                  </a:cubicBezTo>
                  <a:cubicBezTo>
                    <a:pt x="59" y="27"/>
                    <a:pt x="96" y="16"/>
                    <a:pt x="135" y="17"/>
                  </a:cubicBezTo>
                  <a:cubicBezTo>
                    <a:pt x="139" y="17"/>
                    <a:pt x="143" y="16"/>
                    <a:pt x="147" y="15"/>
                  </a:cubicBezTo>
                  <a:cubicBezTo>
                    <a:pt x="147" y="15"/>
                    <a:pt x="148" y="13"/>
                    <a:pt x="149" y="11"/>
                  </a:cubicBezTo>
                  <a:close/>
                  <a:moveTo>
                    <a:pt x="26" y="48"/>
                  </a:moveTo>
                  <a:cubicBezTo>
                    <a:pt x="27" y="48"/>
                    <a:pt x="28" y="48"/>
                    <a:pt x="29" y="48"/>
                  </a:cubicBezTo>
                  <a:cubicBezTo>
                    <a:pt x="38" y="46"/>
                    <a:pt x="46" y="43"/>
                    <a:pt x="55" y="41"/>
                  </a:cubicBezTo>
                  <a:cubicBezTo>
                    <a:pt x="75" y="35"/>
                    <a:pt x="95" y="30"/>
                    <a:pt x="116" y="28"/>
                  </a:cubicBezTo>
                  <a:cubicBezTo>
                    <a:pt x="129" y="27"/>
                    <a:pt x="143" y="25"/>
                    <a:pt x="156" y="24"/>
                  </a:cubicBezTo>
                  <a:cubicBezTo>
                    <a:pt x="157" y="24"/>
                    <a:pt x="159" y="24"/>
                    <a:pt x="159" y="22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41" y="20"/>
                    <a:pt x="124" y="23"/>
                    <a:pt x="107" y="25"/>
                  </a:cubicBezTo>
                  <a:cubicBezTo>
                    <a:pt x="79" y="28"/>
                    <a:pt x="53" y="37"/>
                    <a:pt x="27" y="46"/>
                  </a:cubicBezTo>
                  <a:cubicBezTo>
                    <a:pt x="27" y="46"/>
                    <a:pt x="27" y="47"/>
                    <a:pt x="26" y="48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9" name="Freeform 30"/>
            <p:cNvSpPr/>
            <p:nvPr/>
          </p:nvSpPr>
          <p:spPr bwMode="auto">
            <a:xfrm>
              <a:off x="3859213" y="4446588"/>
              <a:ext cx="392113" cy="182563"/>
            </a:xfrm>
            <a:custGeom>
              <a:avLst/>
              <a:gdLst>
                <a:gd name="T0" fmla="*/ 111 w 140"/>
                <a:gd name="T1" fmla="*/ 23 h 65"/>
                <a:gd name="T2" fmla="*/ 96 w 140"/>
                <a:gd name="T3" fmla="*/ 24 h 65"/>
                <a:gd name="T4" fmla="*/ 88 w 140"/>
                <a:gd name="T5" fmla="*/ 30 h 65"/>
                <a:gd name="T6" fmla="*/ 83 w 140"/>
                <a:gd name="T7" fmla="*/ 43 h 65"/>
                <a:gd name="T8" fmla="*/ 73 w 140"/>
                <a:gd name="T9" fmla="*/ 45 h 65"/>
                <a:gd name="T10" fmla="*/ 53 w 140"/>
                <a:gd name="T11" fmla="*/ 46 h 65"/>
                <a:gd name="T12" fmla="*/ 49 w 140"/>
                <a:gd name="T13" fmla="*/ 52 h 65"/>
                <a:gd name="T14" fmla="*/ 52 w 140"/>
                <a:gd name="T15" fmla="*/ 61 h 65"/>
                <a:gd name="T16" fmla="*/ 29 w 140"/>
                <a:gd name="T17" fmla="*/ 65 h 65"/>
                <a:gd name="T18" fmla="*/ 5 w 140"/>
                <a:gd name="T19" fmla="*/ 63 h 65"/>
                <a:gd name="T20" fmla="*/ 1 w 140"/>
                <a:gd name="T21" fmla="*/ 57 h 65"/>
                <a:gd name="T22" fmla="*/ 6 w 140"/>
                <a:gd name="T23" fmla="*/ 49 h 65"/>
                <a:gd name="T24" fmla="*/ 16 w 140"/>
                <a:gd name="T25" fmla="*/ 35 h 65"/>
                <a:gd name="T26" fmla="*/ 22 w 140"/>
                <a:gd name="T27" fmla="*/ 30 h 65"/>
                <a:gd name="T28" fmla="*/ 77 w 140"/>
                <a:gd name="T29" fmla="*/ 4 h 65"/>
                <a:gd name="T30" fmla="*/ 96 w 140"/>
                <a:gd name="T31" fmla="*/ 0 h 65"/>
                <a:gd name="T32" fmla="*/ 100 w 140"/>
                <a:gd name="T33" fmla="*/ 0 h 65"/>
                <a:gd name="T34" fmla="*/ 131 w 140"/>
                <a:gd name="T35" fmla="*/ 1 h 65"/>
                <a:gd name="T36" fmla="*/ 136 w 140"/>
                <a:gd name="T37" fmla="*/ 2 h 65"/>
                <a:gd name="T38" fmla="*/ 138 w 140"/>
                <a:gd name="T39" fmla="*/ 9 h 65"/>
                <a:gd name="T40" fmla="*/ 131 w 140"/>
                <a:gd name="T41" fmla="*/ 12 h 65"/>
                <a:gd name="T42" fmla="*/ 130 w 140"/>
                <a:gd name="T43" fmla="*/ 12 h 65"/>
                <a:gd name="T44" fmla="*/ 111 w 140"/>
                <a:gd name="T45" fmla="*/ 2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0" h="65">
                  <a:moveTo>
                    <a:pt x="111" y="23"/>
                  </a:moveTo>
                  <a:cubicBezTo>
                    <a:pt x="106" y="24"/>
                    <a:pt x="101" y="24"/>
                    <a:pt x="96" y="24"/>
                  </a:cubicBezTo>
                  <a:cubicBezTo>
                    <a:pt x="92" y="24"/>
                    <a:pt x="89" y="26"/>
                    <a:pt x="88" y="30"/>
                  </a:cubicBezTo>
                  <a:cubicBezTo>
                    <a:pt x="86" y="34"/>
                    <a:pt x="85" y="38"/>
                    <a:pt x="83" y="43"/>
                  </a:cubicBezTo>
                  <a:cubicBezTo>
                    <a:pt x="80" y="45"/>
                    <a:pt x="77" y="45"/>
                    <a:pt x="73" y="45"/>
                  </a:cubicBezTo>
                  <a:cubicBezTo>
                    <a:pt x="66" y="45"/>
                    <a:pt x="59" y="45"/>
                    <a:pt x="53" y="46"/>
                  </a:cubicBezTo>
                  <a:cubicBezTo>
                    <a:pt x="49" y="46"/>
                    <a:pt x="48" y="49"/>
                    <a:pt x="49" y="52"/>
                  </a:cubicBezTo>
                  <a:cubicBezTo>
                    <a:pt x="50" y="55"/>
                    <a:pt x="50" y="58"/>
                    <a:pt x="52" y="61"/>
                  </a:cubicBezTo>
                  <a:cubicBezTo>
                    <a:pt x="44" y="65"/>
                    <a:pt x="36" y="65"/>
                    <a:pt x="29" y="65"/>
                  </a:cubicBezTo>
                  <a:cubicBezTo>
                    <a:pt x="21" y="64"/>
                    <a:pt x="13" y="64"/>
                    <a:pt x="5" y="63"/>
                  </a:cubicBezTo>
                  <a:cubicBezTo>
                    <a:pt x="1" y="63"/>
                    <a:pt x="0" y="60"/>
                    <a:pt x="1" y="57"/>
                  </a:cubicBezTo>
                  <a:cubicBezTo>
                    <a:pt x="2" y="54"/>
                    <a:pt x="4" y="51"/>
                    <a:pt x="6" y="49"/>
                  </a:cubicBezTo>
                  <a:cubicBezTo>
                    <a:pt x="9" y="44"/>
                    <a:pt x="12" y="40"/>
                    <a:pt x="16" y="35"/>
                  </a:cubicBezTo>
                  <a:cubicBezTo>
                    <a:pt x="18" y="33"/>
                    <a:pt x="20" y="31"/>
                    <a:pt x="22" y="30"/>
                  </a:cubicBezTo>
                  <a:cubicBezTo>
                    <a:pt x="38" y="18"/>
                    <a:pt x="57" y="9"/>
                    <a:pt x="77" y="4"/>
                  </a:cubicBezTo>
                  <a:cubicBezTo>
                    <a:pt x="83" y="2"/>
                    <a:pt x="90" y="1"/>
                    <a:pt x="96" y="0"/>
                  </a:cubicBezTo>
                  <a:cubicBezTo>
                    <a:pt x="97" y="0"/>
                    <a:pt x="99" y="0"/>
                    <a:pt x="100" y="0"/>
                  </a:cubicBezTo>
                  <a:cubicBezTo>
                    <a:pt x="110" y="4"/>
                    <a:pt x="120" y="0"/>
                    <a:pt x="131" y="1"/>
                  </a:cubicBezTo>
                  <a:cubicBezTo>
                    <a:pt x="133" y="2"/>
                    <a:pt x="134" y="1"/>
                    <a:pt x="136" y="2"/>
                  </a:cubicBezTo>
                  <a:cubicBezTo>
                    <a:pt x="139" y="2"/>
                    <a:pt x="140" y="6"/>
                    <a:pt x="138" y="9"/>
                  </a:cubicBezTo>
                  <a:cubicBezTo>
                    <a:pt x="136" y="11"/>
                    <a:pt x="134" y="12"/>
                    <a:pt x="131" y="12"/>
                  </a:cubicBezTo>
                  <a:cubicBezTo>
                    <a:pt x="131" y="12"/>
                    <a:pt x="131" y="12"/>
                    <a:pt x="130" y="12"/>
                  </a:cubicBezTo>
                  <a:cubicBezTo>
                    <a:pt x="121" y="10"/>
                    <a:pt x="115" y="13"/>
                    <a:pt x="111" y="23"/>
                  </a:cubicBezTo>
                  <a:close/>
                </a:path>
              </a:pathLst>
            </a:custGeom>
            <a:solidFill>
              <a:srgbClr val="D074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Freeform 31"/>
            <p:cNvSpPr>
              <a:spLocks noEditPoints="1"/>
            </p:cNvSpPr>
            <p:nvPr/>
          </p:nvSpPr>
          <p:spPr bwMode="auto">
            <a:xfrm>
              <a:off x="3511550" y="5735638"/>
              <a:ext cx="307975" cy="276225"/>
            </a:xfrm>
            <a:custGeom>
              <a:avLst/>
              <a:gdLst>
                <a:gd name="T0" fmla="*/ 2 w 110"/>
                <a:gd name="T1" fmla="*/ 48 h 98"/>
                <a:gd name="T2" fmla="*/ 0 w 110"/>
                <a:gd name="T3" fmla="*/ 34 h 98"/>
                <a:gd name="T4" fmla="*/ 1 w 110"/>
                <a:gd name="T5" fmla="*/ 14 h 98"/>
                <a:gd name="T6" fmla="*/ 4 w 110"/>
                <a:gd name="T7" fmla="*/ 0 h 98"/>
                <a:gd name="T8" fmla="*/ 5 w 110"/>
                <a:gd name="T9" fmla="*/ 0 h 98"/>
                <a:gd name="T10" fmla="*/ 53 w 110"/>
                <a:gd name="T11" fmla="*/ 27 h 98"/>
                <a:gd name="T12" fmla="*/ 73 w 110"/>
                <a:gd name="T13" fmla="*/ 37 h 98"/>
                <a:gd name="T14" fmla="*/ 96 w 110"/>
                <a:gd name="T15" fmla="*/ 48 h 98"/>
                <a:gd name="T16" fmla="*/ 109 w 110"/>
                <a:gd name="T17" fmla="*/ 55 h 98"/>
                <a:gd name="T18" fmla="*/ 99 w 110"/>
                <a:gd name="T19" fmla="*/ 62 h 98"/>
                <a:gd name="T20" fmla="*/ 90 w 110"/>
                <a:gd name="T21" fmla="*/ 57 h 98"/>
                <a:gd name="T22" fmla="*/ 21 w 110"/>
                <a:gd name="T23" fmla="*/ 19 h 98"/>
                <a:gd name="T24" fmla="*/ 9 w 110"/>
                <a:gd name="T25" fmla="*/ 13 h 98"/>
                <a:gd name="T26" fmla="*/ 5 w 110"/>
                <a:gd name="T27" fmla="*/ 14 h 98"/>
                <a:gd name="T28" fmla="*/ 7 w 110"/>
                <a:gd name="T29" fmla="*/ 17 h 98"/>
                <a:gd name="T30" fmla="*/ 93 w 110"/>
                <a:gd name="T31" fmla="*/ 64 h 98"/>
                <a:gd name="T32" fmla="*/ 105 w 110"/>
                <a:gd name="T33" fmla="*/ 70 h 98"/>
                <a:gd name="T34" fmla="*/ 108 w 110"/>
                <a:gd name="T35" fmla="*/ 80 h 98"/>
                <a:gd name="T36" fmla="*/ 107 w 110"/>
                <a:gd name="T37" fmla="*/ 84 h 98"/>
                <a:gd name="T38" fmla="*/ 104 w 110"/>
                <a:gd name="T39" fmla="*/ 96 h 98"/>
                <a:gd name="T40" fmla="*/ 99 w 110"/>
                <a:gd name="T41" fmla="*/ 96 h 98"/>
                <a:gd name="T42" fmla="*/ 36 w 110"/>
                <a:gd name="T43" fmla="*/ 69 h 98"/>
                <a:gd name="T44" fmla="*/ 2 w 110"/>
                <a:gd name="T45" fmla="*/ 48 h 98"/>
                <a:gd name="T46" fmla="*/ 20 w 110"/>
                <a:gd name="T47" fmla="*/ 35 h 98"/>
                <a:gd name="T48" fmla="*/ 18 w 110"/>
                <a:gd name="T49" fmla="*/ 36 h 98"/>
                <a:gd name="T50" fmla="*/ 20 w 110"/>
                <a:gd name="T51" fmla="*/ 35 h 98"/>
                <a:gd name="T52" fmla="*/ 21 w 110"/>
                <a:gd name="T53" fmla="*/ 38 h 98"/>
                <a:gd name="T54" fmla="*/ 26 w 110"/>
                <a:gd name="T55" fmla="*/ 41 h 98"/>
                <a:gd name="T56" fmla="*/ 97 w 110"/>
                <a:gd name="T57" fmla="*/ 77 h 98"/>
                <a:gd name="T58" fmla="*/ 101 w 110"/>
                <a:gd name="T59" fmla="*/ 77 h 98"/>
                <a:gd name="T60" fmla="*/ 95 w 110"/>
                <a:gd name="T61" fmla="*/ 71 h 98"/>
                <a:gd name="T62" fmla="*/ 56 w 110"/>
                <a:gd name="T63" fmla="*/ 51 h 98"/>
                <a:gd name="T64" fmla="*/ 20 w 110"/>
                <a:gd name="T65" fmla="*/ 35 h 98"/>
                <a:gd name="T66" fmla="*/ 13 w 110"/>
                <a:gd name="T67" fmla="*/ 44 h 98"/>
                <a:gd name="T68" fmla="*/ 18 w 110"/>
                <a:gd name="T69" fmla="*/ 47 h 98"/>
                <a:gd name="T70" fmla="*/ 85 w 110"/>
                <a:gd name="T71" fmla="*/ 82 h 98"/>
                <a:gd name="T72" fmla="*/ 93 w 110"/>
                <a:gd name="T73" fmla="*/ 87 h 98"/>
                <a:gd name="T74" fmla="*/ 97 w 110"/>
                <a:gd name="T75" fmla="*/ 87 h 98"/>
                <a:gd name="T76" fmla="*/ 97 w 110"/>
                <a:gd name="T77" fmla="*/ 84 h 98"/>
                <a:gd name="T78" fmla="*/ 94 w 110"/>
                <a:gd name="T79" fmla="*/ 81 h 98"/>
                <a:gd name="T80" fmla="*/ 40 w 110"/>
                <a:gd name="T81" fmla="*/ 52 h 98"/>
                <a:gd name="T82" fmla="*/ 20 w 110"/>
                <a:gd name="T83" fmla="*/ 44 h 98"/>
                <a:gd name="T84" fmla="*/ 13 w 110"/>
                <a:gd name="T85" fmla="*/ 4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0" h="98">
                  <a:moveTo>
                    <a:pt x="2" y="48"/>
                  </a:moveTo>
                  <a:cubicBezTo>
                    <a:pt x="1" y="43"/>
                    <a:pt x="0" y="39"/>
                    <a:pt x="0" y="34"/>
                  </a:cubicBezTo>
                  <a:cubicBezTo>
                    <a:pt x="6" y="24"/>
                    <a:pt x="6" y="24"/>
                    <a:pt x="1" y="14"/>
                  </a:cubicBezTo>
                  <a:cubicBezTo>
                    <a:pt x="2" y="9"/>
                    <a:pt x="3" y="5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19" y="12"/>
                    <a:pt x="36" y="19"/>
                    <a:pt x="53" y="27"/>
                  </a:cubicBezTo>
                  <a:cubicBezTo>
                    <a:pt x="60" y="30"/>
                    <a:pt x="66" y="34"/>
                    <a:pt x="73" y="37"/>
                  </a:cubicBezTo>
                  <a:cubicBezTo>
                    <a:pt x="81" y="41"/>
                    <a:pt x="89" y="44"/>
                    <a:pt x="96" y="48"/>
                  </a:cubicBezTo>
                  <a:cubicBezTo>
                    <a:pt x="101" y="49"/>
                    <a:pt x="105" y="51"/>
                    <a:pt x="109" y="55"/>
                  </a:cubicBezTo>
                  <a:cubicBezTo>
                    <a:pt x="106" y="57"/>
                    <a:pt x="103" y="59"/>
                    <a:pt x="99" y="62"/>
                  </a:cubicBezTo>
                  <a:cubicBezTo>
                    <a:pt x="96" y="60"/>
                    <a:pt x="93" y="58"/>
                    <a:pt x="90" y="57"/>
                  </a:cubicBezTo>
                  <a:cubicBezTo>
                    <a:pt x="67" y="44"/>
                    <a:pt x="44" y="31"/>
                    <a:pt x="21" y="19"/>
                  </a:cubicBezTo>
                  <a:cubicBezTo>
                    <a:pt x="17" y="16"/>
                    <a:pt x="13" y="15"/>
                    <a:pt x="9" y="13"/>
                  </a:cubicBezTo>
                  <a:cubicBezTo>
                    <a:pt x="8" y="13"/>
                    <a:pt x="7" y="13"/>
                    <a:pt x="5" y="14"/>
                  </a:cubicBezTo>
                  <a:cubicBezTo>
                    <a:pt x="6" y="15"/>
                    <a:pt x="6" y="16"/>
                    <a:pt x="7" y="17"/>
                  </a:cubicBezTo>
                  <a:cubicBezTo>
                    <a:pt x="36" y="32"/>
                    <a:pt x="64" y="48"/>
                    <a:pt x="93" y="64"/>
                  </a:cubicBezTo>
                  <a:cubicBezTo>
                    <a:pt x="97" y="66"/>
                    <a:pt x="101" y="68"/>
                    <a:pt x="105" y="70"/>
                  </a:cubicBezTo>
                  <a:cubicBezTo>
                    <a:pt x="109" y="72"/>
                    <a:pt x="110" y="74"/>
                    <a:pt x="108" y="80"/>
                  </a:cubicBezTo>
                  <a:cubicBezTo>
                    <a:pt x="108" y="81"/>
                    <a:pt x="108" y="83"/>
                    <a:pt x="107" y="84"/>
                  </a:cubicBezTo>
                  <a:cubicBezTo>
                    <a:pt x="103" y="87"/>
                    <a:pt x="103" y="92"/>
                    <a:pt x="104" y="96"/>
                  </a:cubicBezTo>
                  <a:cubicBezTo>
                    <a:pt x="102" y="98"/>
                    <a:pt x="100" y="97"/>
                    <a:pt x="99" y="96"/>
                  </a:cubicBezTo>
                  <a:cubicBezTo>
                    <a:pt x="78" y="87"/>
                    <a:pt x="57" y="78"/>
                    <a:pt x="36" y="69"/>
                  </a:cubicBezTo>
                  <a:cubicBezTo>
                    <a:pt x="24" y="63"/>
                    <a:pt x="12" y="56"/>
                    <a:pt x="2" y="48"/>
                  </a:cubicBezTo>
                  <a:close/>
                  <a:moveTo>
                    <a:pt x="20" y="35"/>
                  </a:moveTo>
                  <a:cubicBezTo>
                    <a:pt x="19" y="36"/>
                    <a:pt x="18" y="36"/>
                    <a:pt x="18" y="36"/>
                  </a:cubicBezTo>
                  <a:cubicBezTo>
                    <a:pt x="18" y="36"/>
                    <a:pt x="19" y="36"/>
                    <a:pt x="20" y="35"/>
                  </a:cubicBezTo>
                  <a:cubicBezTo>
                    <a:pt x="20" y="36"/>
                    <a:pt x="20" y="38"/>
                    <a:pt x="21" y="38"/>
                  </a:cubicBezTo>
                  <a:cubicBezTo>
                    <a:pt x="22" y="40"/>
                    <a:pt x="24" y="40"/>
                    <a:pt x="26" y="41"/>
                  </a:cubicBezTo>
                  <a:cubicBezTo>
                    <a:pt x="51" y="52"/>
                    <a:pt x="75" y="62"/>
                    <a:pt x="97" y="77"/>
                  </a:cubicBezTo>
                  <a:cubicBezTo>
                    <a:pt x="98" y="77"/>
                    <a:pt x="99" y="77"/>
                    <a:pt x="101" y="77"/>
                  </a:cubicBezTo>
                  <a:cubicBezTo>
                    <a:pt x="99" y="75"/>
                    <a:pt x="97" y="73"/>
                    <a:pt x="95" y="71"/>
                  </a:cubicBezTo>
                  <a:cubicBezTo>
                    <a:pt x="83" y="63"/>
                    <a:pt x="70" y="57"/>
                    <a:pt x="56" y="51"/>
                  </a:cubicBezTo>
                  <a:cubicBezTo>
                    <a:pt x="44" y="45"/>
                    <a:pt x="32" y="40"/>
                    <a:pt x="20" y="35"/>
                  </a:cubicBezTo>
                  <a:close/>
                  <a:moveTo>
                    <a:pt x="13" y="44"/>
                  </a:moveTo>
                  <a:cubicBezTo>
                    <a:pt x="15" y="46"/>
                    <a:pt x="17" y="47"/>
                    <a:pt x="18" y="47"/>
                  </a:cubicBezTo>
                  <a:cubicBezTo>
                    <a:pt x="41" y="57"/>
                    <a:pt x="63" y="69"/>
                    <a:pt x="85" y="82"/>
                  </a:cubicBezTo>
                  <a:cubicBezTo>
                    <a:pt x="88" y="84"/>
                    <a:pt x="90" y="86"/>
                    <a:pt x="93" y="87"/>
                  </a:cubicBezTo>
                  <a:cubicBezTo>
                    <a:pt x="94" y="87"/>
                    <a:pt x="96" y="87"/>
                    <a:pt x="97" y="87"/>
                  </a:cubicBezTo>
                  <a:cubicBezTo>
                    <a:pt x="97" y="86"/>
                    <a:pt x="97" y="85"/>
                    <a:pt x="97" y="84"/>
                  </a:cubicBezTo>
                  <a:cubicBezTo>
                    <a:pt x="96" y="83"/>
                    <a:pt x="95" y="82"/>
                    <a:pt x="94" y="81"/>
                  </a:cubicBezTo>
                  <a:cubicBezTo>
                    <a:pt x="76" y="72"/>
                    <a:pt x="58" y="62"/>
                    <a:pt x="40" y="52"/>
                  </a:cubicBezTo>
                  <a:cubicBezTo>
                    <a:pt x="34" y="49"/>
                    <a:pt x="27" y="47"/>
                    <a:pt x="20" y="44"/>
                  </a:cubicBezTo>
                  <a:cubicBezTo>
                    <a:pt x="18" y="44"/>
                    <a:pt x="16" y="44"/>
                    <a:pt x="13" y="44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1" name="Freeform 32"/>
            <p:cNvSpPr/>
            <p:nvPr/>
          </p:nvSpPr>
          <p:spPr bwMode="auto">
            <a:xfrm>
              <a:off x="4357688" y="4872038"/>
              <a:ext cx="339725" cy="342900"/>
            </a:xfrm>
            <a:custGeom>
              <a:avLst/>
              <a:gdLst>
                <a:gd name="T0" fmla="*/ 93 w 121"/>
                <a:gd name="T1" fmla="*/ 0 h 122"/>
                <a:gd name="T2" fmla="*/ 93 w 121"/>
                <a:gd name="T3" fmla="*/ 19 h 122"/>
                <a:gd name="T4" fmla="*/ 92 w 121"/>
                <a:gd name="T5" fmla="*/ 23 h 122"/>
                <a:gd name="T6" fmla="*/ 94 w 121"/>
                <a:gd name="T7" fmla="*/ 26 h 122"/>
                <a:gd name="T8" fmla="*/ 97 w 121"/>
                <a:gd name="T9" fmla="*/ 25 h 122"/>
                <a:gd name="T10" fmla="*/ 99 w 121"/>
                <a:gd name="T11" fmla="*/ 23 h 122"/>
                <a:gd name="T12" fmla="*/ 112 w 121"/>
                <a:gd name="T13" fmla="*/ 13 h 122"/>
                <a:gd name="T14" fmla="*/ 114 w 121"/>
                <a:gd name="T15" fmla="*/ 18 h 122"/>
                <a:gd name="T16" fmla="*/ 109 w 121"/>
                <a:gd name="T17" fmla="*/ 25 h 122"/>
                <a:gd name="T18" fmla="*/ 104 w 121"/>
                <a:gd name="T19" fmla="*/ 30 h 122"/>
                <a:gd name="T20" fmla="*/ 105 w 121"/>
                <a:gd name="T21" fmla="*/ 34 h 122"/>
                <a:gd name="T22" fmla="*/ 108 w 121"/>
                <a:gd name="T23" fmla="*/ 35 h 122"/>
                <a:gd name="T24" fmla="*/ 117 w 121"/>
                <a:gd name="T25" fmla="*/ 31 h 122"/>
                <a:gd name="T26" fmla="*/ 118 w 121"/>
                <a:gd name="T27" fmla="*/ 37 h 122"/>
                <a:gd name="T28" fmla="*/ 111 w 121"/>
                <a:gd name="T29" fmla="*/ 41 h 122"/>
                <a:gd name="T30" fmla="*/ 112 w 121"/>
                <a:gd name="T31" fmla="*/ 45 h 122"/>
                <a:gd name="T32" fmla="*/ 119 w 121"/>
                <a:gd name="T33" fmla="*/ 49 h 122"/>
                <a:gd name="T34" fmla="*/ 115 w 121"/>
                <a:gd name="T35" fmla="*/ 60 h 122"/>
                <a:gd name="T36" fmla="*/ 107 w 121"/>
                <a:gd name="T37" fmla="*/ 62 h 122"/>
                <a:gd name="T38" fmla="*/ 91 w 121"/>
                <a:gd name="T39" fmla="*/ 62 h 122"/>
                <a:gd name="T40" fmla="*/ 82 w 121"/>
                <a:gd name="T41" fmla="*/ 67 h 122"/>
                <a:gd name="T42" fmla="*/ 61 w 121"/>
                <a:gd name="T43" fmla="*/ 94 h 122"/>
                <a:gd name="T44" fmla="*/ 51 w 121"/>
                <a:gd name="T45" fmla="*/ 106 h 122"/>
                <a:gd name="T46" fmla="*/ 48 w 121"/>
                <a:gd name="T47" fmla="*/ 109 h 122"/>
                <a:gd name="T48" fmla="*/ 15 w 121"/>
                <a:gd name="T49" fmla="*/ 116 h 122"/>
                <a:gd name="T50" fmla="*/ 0 w 121"/>
                <a:gd name="T51" fmla="*/ 110 h 122"/>
                <a:gd name="T52" fmla="*/ 9 w 121"/>
                <a:gd name="T53" fmla="*/ 101 h 122"/>
                <a:gd name="T54" fmla="*/ 16 w 121"/>
                <a:gd name="T55" fmla="*/ 102 h 122"/>
                <a:gd name="T56" fmla="*/ 49 w 121"/>
                <a:gd name="T57" fmla="*/ 88 h 122"/>
                <a:gd name="T58" fmla="*/ 68 w 121"/>
                <a:gd name="T59" fmla="*/ 54 h 122"/>
                <a:gd name="T60" fmla="*/ 67 w 121"/>
                <a:gd name="T61" fmla="*/ 46 h 122"/>
                <a:gd name="T62" fmla="*/ 61 w 121"/>
                <a:gd name="T63" fmla="*/ 19 h 122"/>
                <a:gd name="T64" fmla="*/ 62 w 121"/>
                <a:gd name="T65" fmla="*/ 16 h 122"/>
                <a:gd name="T66" fmla="*/ 65 w 121"/>
                <a:gd name="T67" fmla="*/ 13 h 122"/>
                <a:gd name="T68" fmla="*/ 68 w 121"/>
                <a:gd name="T69" fmla="*/ 14 h 122"/>
                <a:gd name="T70" fmla="*/ 72 w 121"/>
                <a:gd name="T71" fmla="*/ 22 h 122"/>
                <a:gd name="T72" fmla="*/ 73 w 121"/>
                <a:gd name="T73" fmla="*/ 28 h 122"/>
                <a:gd name="T74" fmla="*/ 76 w 121"/>
                <a:gd name="T75" fmla="*/ 30 h 122"/>
                <a:gd name="T76" fmla="*/ 79 w 121"/>
                <a:gd name="T77" fmla="*/ 28 h 122"/>
                <a:gd name="T78" fmla="*/ 79 w 121"/>
                <a:gd name="T79" fmla="*/ 23 h 122"/>
                <a:gd name="T80" fmla="*/ 86 w 121"/>
                <a:gd name="T81" fmla="*/ 5 h 122"/>
                <a:gd name="T82" fmla="*/ 93 w 121"/>
                <a:gd name="T83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1" h="122">
                  <a:moveTo>
                    <a:pt x="93" y="0"/>
                  </a:moveTo>
                  <a:cubicBezTo>
                    <a:pt x="95" y="8"/>
                    <a:pt x="95" y="12"/>
                    <a:pt x="93" y="19"/>
                  </a:cubicBezTo>
                  <a:cubicBezTo>
                    <a:pt x="93" y="21"/>
                    <a:pt x="92" y="22"/>
                    <a:pt x="92" y="23"/>
                  </a:cubicBezTo>
                  <a:cubicBezTo>
                    <a:pt x="92" y="24"/>
                    <a:pt x="93" y="25"/>
                    <a:pt x="94" y="26"/>
                  </a:cubicBezTo>
                  <a:cubicBezTo>
                    <a:pt x="95" y="26"/>
                    <a:pt x="96" y="26"/>
                    <a:pt x="97" y="25"/>
                  </a:cubicBezTo>
                  <a:cubicBezTo>
                    <a:pt x="98" y="25"/>
                    <a:pt x="99" y="24"/>
                    <a:pt x="99" y="23"/>
                  </a:cubicBezTo>
                  <a:cubicBezTo>
                    <a:pt x="102" y="17"/>
                    <a:pt x="107" y="15"/>
                    <a:pt x="112" y="13"/>
                  </a:cubicBezTo>
                  <a:cubicBezTo>
                    <a:pt x="115" y="14"/>
                    <a:pt x="115" y="17"/>
                    <a:pt x="114" y="18"/>
                  </a:cubicBezTo>
                  <a:cubicBezTo>
                    <a:pt x="112" y="21"/>
                    <a:pt x="110" y="23"/>
                    <a:pt x="109" y="25"/>
                  </a:cubicBezTo>
                  <a:cubicBezTo>
                    <a:pt x="107" y="27"/>
                    <a:pt x="105" y="28"/>
                    <a:pt x="104" y="30"/>
                  </a:cubicBezTo>
                  <a:cubicBezTo>
                    <a:pt x="104" y="31"/>
                    <a:pt x="104" y="33"/>
                    <a:pt x="105" y="34"/>
                  </a:cubicBezTo>
                  <a:cubicBezTo>
                    <a:pt x="105" y="35"/>
                    <a:pt x="107" y="36"/>
                    <a:pt x="108" y="35"/>
                  </a:cubicBezTo>
                  <a:cubicBezTo>
                    <a:pt x="111" y="34"/>
                    <a:pt x="114" y="33"/>
                    <a:pt x="117" y="31"/>
                  </a:cubicBezTo>
                  <a:cubicBezTo>
                    <a:pt x="120" y="33"/>
                    <a:pt x="119" y="35"/>
                    <a:pt x="118" y="37"/>
                  </a:cubicBezTo>
                  <a:cubicBezTo>
                    <a:pt x="116" y="39"/>
                    <a:pt x="113" y="40"/>
                    <a:pt x="111" y="41"/>
                  </a:cubicBezTo>
                  <a:cubicBezTo>
                    <a:pt x="111" y="42"/>
                    <a:pt x="111" y="45"/>
                    <a:pt x="112" y="45"/>
                  </a:cubicBezTo>
                  <a:cubicBezTo>
                    <a:pt x="114" y="47"/>
                    <a:pt x="117" y="48"/>
                    <a:pt x="119" y="49"/>
                  </a:cubicBezTo>
                  <a:cubicBezTo>
                    <a:pt x="121" y="54"/>
                    <a:pt x="119" y="58"/>
                    <a:pt x="115" y="60"/>
                  </a:cubicBezTo>
                  <a:cubicBezTo>
                    <a:pt x="112" y="61"/>
                    <a:pt x="109" y="62"/>
                    <a:pt x="107" y="62"/>
                  </a:cubicBezTo>
                  <a:cubicBezTo>
                    <a:pt x="101" y="62"/>
                    <a:pt x="96" y="62"/>
                    <a:pt x="91" y="62"/>
                  </a:cubicBezTo>
                  <a:cubicBezTo>
                    <a:pt x="87" y="62"/>
                    <a:pt x="84" y="63"/>
                    <a:pt x="82" y="67"/>
                  </a:cubicBezTo>
                  <a:cubicBezTo>
                    <a:pt x="77" y="77"/>
                    <a:pt x="69" y="86"/>
                    <a:pt x="61" y="94"/>
                  </a:cubicBezTo>
                  <a:cubicBezTo>
                    <a:pt x="57" y="98"/>
                    <a:pt x="54" y="102"/>
                    <a:pt x="51" y="106"/>
                  </a:cubicBezTo>
                  <a:cubicBezTo>
                    <a:pt x="50" y="107"/>
                    <a:pt x="49" y="108"/>
                    <a:pt x="48" y="109"/>
                  </a:cubicBezTo>
                  <a:cubicBezTo>
                    <a:pt x="38" y="119"/>
                    <a:pt x="28" y="122"/>
                    <a:pt x="15" y="116"/>
                  </a:cubicBezTo>
                  <a:cubicBezTo>
                    <a:pt x="10" y="114"/>
                    <a:pt x="5" y="112"/>
                    <a:pt x="0" y="110"/>
                  </a:cubicBezTo>
                  <a:cubicBezTo>
                    <a:pt x="1" y="106"/>
                    <a:pt x="6" y="104"/>
                    <a:pt x="9" y="101"/>
                  </a:cubicBezTo>
                  <a:cubicBezTo>
                    <a:pt x="11" y="101"/>
                    <a:pt x="14" y="102"/>
                    <a:pt x="16" y="102"/>
                  </a:cubicBezTo>
                  <a:cubicBezTo>
                    <a:pt x="32" y="103"/>
                    <a:pt x="38" y="101"/>
                    <a:pt x="49" y="88"/>
                  </a:cubicBezTo>
                  <a:cubicBezTo>
                    <a:pt x="57" y="78"/>
                    <a:pt x="63" y="66"/>
                    <a:pt x="68" y="54"/>
                  </a:cubicBezTo>
                  <a:cubicBezTo>
                    <a:pt x="69" y="51"/>
                    <a:pt x="69" y="49"/>
                    <a:pt x="67" y="46"/>
                  </a:cubicBezTo>
                  <a:cubicBezTo>
                    <a:pt x="63" y="37"/>
                    <a:pt x="63" y="28"/>
                    <a:pt x="61" y="19"/>
                  </a:cubicBezTo>
                  <a:cubicBezTo>
                    <a:pt x="61" y="18"/>
                    <a:pt x="61" y="17"/>
                    <a:pt x="62" y="16"/>
                  </a:cubicBezTo>
                  <a:cubicBezTo>
                    <a:pt x="62" y="15"/>
                    <a:pt x="63" y="13"/>
                    <a:pt x="65" y="13"/>
                  </a:cubicBezTo>
                  <a:cubicBezTo>
                    <a:pt x="66" y="13"/>
                    <a:pt x="68" y="13"/>
                    <a:pt x="68" y="14"/>
                  </a:cubicBezTo>
                  <a:cubicBezTo>
                    <a:pt x="70" y="17"/>
                    <a:pt x="71" y="20"/>
                    <a:pt x="72" y="22"/>
                  </a:cubicBezTo>
                  <a:cubicBezTo>
                    <a:pt x="72" y="24"/>
                    <a:pt x="72" y="26"/>
                    <a:pt x="73" y="28"/>
                  </a:cubicBezTo>
                  <a:cubicBezTo>
                    <a:pt x="74" y="29"/>
                    <a:pt x="75" y="30"/>
                    <a:pt x="76" y="30"/>
                  </a:cubicBezTo>
                  <a:cubicBezTo>
                    <a:pt x="77" y="30"/>
                    <a:pt x="79" y="29"/>
                    <a:pt x="79" y="28"/>
                  </a:cubicBezTo>
                  <a:cubicBezTo>
                    <a:pt x="80" y="26"/>
                    <a:pt x="79" y="25"/>
                    <a:pt x="79" y="23"/>
                  </a:cubicBezTo>
                  <a:cubicBezTo>
                    <a:pt x="80" y="17"/>
                    <a:pt x="82" y="10"/>
                    <a:pt x="86" y="5"/>
                  </a:cubicBezTo>
                  <a:cubicBezTo>
                    <a:pt x="87" y="2"/>
                    <a:pt x="89" y="0"/>
                    <a:pt x="93" y="0"/>
                  </a:cubicBezTo>
                  <a:close/>
                </a:path>
              </a:pathLst>
            </a:custGeom>
            <a:solidFill>
              <a:srgbClr val="FFE3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2" name="Freeform 33"/>
            <p:cNvSpPr/>
            <p:nvPr/>
          </p:nvSpPr>
          <p:spPr bwMode="auto">
            <a:xfrm>
              <a:off x="3643313" y="5208588"/>
              <a:ext cx="325438" cy="311150"/>
            </a:xfrm>
            <a:custGeom>
              <a:avLst/>
              <a:gdLst>
                <a:gd name="T0" fmla="*/ 61 w 116"/>
                <a:gd name="T1" fmla="*/ 110 h 111"/>
                <a:gd name="T2" fmla="*/ 64 w 116"/>
                <a:gd name="T3" fmla="*/ 92 h 111"/>
                <a:gd name="T4" fmla="*/ 60 w 116"/>
                <a:gd name="T5" fmla="*/ 92 h 111"/>
                <a:gd name="T6" fmla="*/ 45 w 116"/>
                <a:gd name="T7" fmla="*/ 99 h 111"/>
                <a:gd name="T8" fmla="*/ 18 w 116"/>
                <a:gd name="T9" fmla="*/ 109 h 111"/>
                <a:gd name="T10" fmla="*/ 16 w 116"/>
                <a:gd name="T11" fmla="*/ 108 h 111"/>
                <a:gd name="T12" fmla="*/ 28 w 116"/>
                <a:gd name="T13" fmla="*/ 97 h 111"/>
                <a:gd name="T14" fmla="*/ 42 w 116"/>
                <a:gd name="T15" fmla="*/ 87 h 111"/>
                <a:gd name="T16" fmla="*/ 36 w 116"/>
                <a:gd name="T17" fmla="*/ 87 h 111"/>
                <a:gd name="T18" fmla="*/ 25 w 116"/>
                <a:gd name="T19" fmla="*/ 92 h 111"/>
                <a:gd name="T20" fmla="*/ 0 w 116"/>
                <a:gd name="T21" fmla="*/ 97 h 111"/>
                <a:gd name="T22" fmla="*/ 2 w 116"/>
                <a:gd name="T23" fmla="*/ 92 h 111"/>
                <a:gd name="T24" fmla="*/ 16 w 116"/>
                <a:gd name="T25" fmla="*/ 81 h 111"/>
                <a:gd name="T26" fmla="*/ 41 w 116"/>
                <a:gd name="T27" fmla="*/ 76 h 111"/>
                <a:gd name="T28" fmla="*/ 45 w 116"/>
                <a:gd name="T29" fmla="*/ 76 h 111"/>
                <a:gd name="T30" fmla="*/ 69 w 116"/>
                <a:gd name="T31" fmla="*/ 75 h 111"/>
                <a:gd name="T32" fmla="*/ 76 w 116"/>
                <a:gd name="T33" fmla="*/ 68 h 111"/>
                <a:gd name="T34" fmla="*/ 85 w 116"/>
                <a:gd name="T35" fmla="*/ 46 h 111"/>
                <a:gd name="T36" fmla="*/ 99 w 116"/>
                <a:gd name="T37" fmla="*/ 5 h 111"/>
                <a:gd name="T38" fmla="*/ 101 w 116"/>
                <a:gd name="T39" fmla="*/ 0 h 111"/>
                <a:gd name="T40" fmla="*/ 116 w 116"/>
                <a:gd name="T41" fmla="*/ 2 h 111"/>
                <a:gd name="T42" fmla="*/ 92 w 116"/>
                <a:gd name="T43" fmla="*/ 61 h 111"/>
                <a:gd name="T44" fmla="*/ 91 w 116"/>
                <a:gd name="T45" fmla="*/ 63 h 111"/>
                <a:gd name="T46" fmla="*/ 85 w 116"/>
                <a:gd name="T47" fmla="*/ 80 h 111"/>
                <a:gd name="T48" fmla="*/ 79 w 116"/>
                <a:gd name="T49" fmla="*/ 96 h 111"/>
                <a:gd name="T50" fmla="*/ 73 w 116"/>
                <a:gd name="T51" fmla="*/ 104 h 111"/>
                <a:gd name="T52" fmla="*/ 61 w 116"/>
                <a:gd name="T53" fmla="*/ 11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6" h="111">
                  <a:moveTo>
                    <a:pt x="61" y="110"/>
                  </a:moveTo>
                  <a:cubicBezTo>
                    <a:pt x="58" y="103"/>
                    <a:pt x="65" y="98"/>
                    <a:pt x="64" y="92"/>
                  </a:cubicBezTo>
                  <a:cubicBezTo>
                    <a:pt x="63" y="92"/>
                    <a:pt x="61" y="91"/>
                    <a:pt x="60" y="92"/>
                  </a:cubicBezTo>
                  <a:cubicBezTo>
                    <a:pt x="55" y="94"/>
                    <a:pt x="50" y="96"/>
                    <a:pt x="45" y="99"/>
                  </a:cubicBezTo>
                  <a:cubicBezTo>
                    <a:pt x="37" y="105"/>
                    <a:pt x="27" y="107"/>
                    <a:pt x="18" y="109"/>
                  </a:cubicBezTo>
                  <a:cubicBezTo>
                    <a:pt x="18" y="109"/>
                    <a:pt x="17" y="108"/>
                    <a:pt x="16" y="108"/>
                  </a:cubicBezTo>
                  <a:cubicBezTo>
                    <a:pt x="19" y="103"/>
                    <a:pt x="24" y="100"/>
                    <a:pt x="28" y="97"/>
                  </a:cubicBezTo>
                  <a:cubicBezTo>
                    <a:pt x="32" y="93"/>
                    <a:pt x="38" y="92"/>
                    <a:pt x="42" y="87"/>
                  </a:cubicBezTo>
                  <a:cubicBezTo>
                    <a:pt x="39" y="87"/>
                    <a:pt x="37" y="86"/>
                    <a:pt x="36" y="87"/>
                  </a:cubicBezTo>
                  <a:cubicBezTo>
                    <a:pt x="32" y="88"/>
                    <a:pt x="28" y="90"/>
                    <a:pt x="25" y="92"/>
                  </a:cubicBezTo>
                  <a:cubicBezTo>
                    <a:pt x="18" y="99"/>
                    <a:pt x="10" y="98"/>
                    <a:pt x="0" y="97"/>
                  </a:cubicBezTo>
                  <a:cubicBezTo>
                    <a:pt x="1" y="95"/>
                    <a:pt x="1" y="93"/>
                    <a:pt x="2" y="92"/>
                  </a:cubicBezTo>
                  <a:cubicBezTo>
                    <a:pt x="6" y="87"/>
                    <a:pt x="10" y="83"/>
                    <a:pt x="16" y="81"/>
                  </a:cubicBezTo>
                  <a:cubicBezTo>
                    <a:pt x="24" y="78"/>
                    <a:pt x="32" y="74"/>
                    <a:pt x="41" y="76"/>
                  </a:cubicBezTo>
                  <a:cubicBezTo>
                    <a:pt x="42" y="77"/>
                    <a:pt x="44" y="76"/>
                    <a:pt x="45" y="76"/>
                  </a:cubicBezTo>
                  <a:cubicBezTo>
                    <a:pt x="53" y="74"/>
                    <a:pt x="61" y="74"/>
                    <a:pt x="69" y="75"/>
                  </a:cubicBezTo>
                  <a:cubicBezTo>
                    <a:pt x="72" y="74"/>
                    <a:pt x="74" y="71"/>
                    <a:pt x="76" y="68"/>
                  </a:cubicBezTo>
                  <a:cubicBezTo>
                    <a:pt x="79" y="61"/>
                    <a:pt x="82" y="54"/>
                    <a:pt x="85" y="46"/>
                  </a:cubicBezTo>
                  <a:cubicBezTo>
                    <a:pt x="90" y="33"/>
                    <a:pt x="96" y="19"/>
                    <a:pt x="99" y="5"/>
                  </a:cubicBezTo>
                  <a:cubicBezTo>
                    <a:pt x="99" y="4"/>
                    <a:pt x="100" y="2"/>
                    <a:pt x="101" y="0"/>
                  </a:cubicBezTo>
                  <a:cubicBezTo>
                    <a:pt x="106" y="0"/>
                    <a:pt x="111" y="1"/>
                    <a:pt x="116" y="2"/>
                  </a:cubicBezTo>
                  <a:cubicBezTo>
                    <a:pt x="110" y="23"/>
                    <a:pt x="101" y="42"/>
                    <a:pt x="92" y="61"/>
                  </a:cubicBezTo>
                  <a:cubicBezTo>
                    <a:pt x="91" y="62"/>
                    <a:pt x="91" y="63"/>
                    <a:pt x="91" y="63"/>
                  </a:cubicBezTo>
                  <a:cubicBezTo>
                    <a:pt x="86" y="68"/>
                    <a:pt x="85" y="73"/>
                    <a:pt x="85" y="80"/>
                  </a:cubicBezTo>
                  <a:cubicBezTo>
                    <a:pt x="85" y="86"/>
                    <a:pt x="83" y="91"/>
                    <a:pt x="79" y="96"/>
                  </a:cubicBezTo>
                  <a:cubicBezTo>
                    <a:pt x="77" y="98"/>
                    <a:pt x="75" y="101"/>
                    <a:pt x="73" y="104"/>
                  </a:cubicBezTo>
                  <a:cubicBezTo>
                    <a:pt x="71" y="110"/>
                    <a:pt x="66" y="111"/>
                    <a:pt x="61" y="110"/>
                  </a:cubicBezTo>
                  <a:close/>
                </a:path>
              </a:pathLst>
            </a:custGeom>
            <a:solidFill>
              <a:srgbClr val="FFE3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3" name="Freeform 34"/>
            <p:cNvSpPr/>
            <p:nvPr/>
          </p:nvSpPr>
          <p:spPr bwMode="auto">
            <a:xfrm>
              <a:off x="4284663" y="5635625"/>
              <a:ext cx="203200" cy="103188"/>
            </a:xfrm>
            <a:custGeom>
              <a:avLst/>
              <a:gdLst>
                <a:gd name="T0" fmla="*/ 72 w 72"/>
                <a:gd name="T1" fmla="*/ 9 h 37"/>
                <a:gd name="T2" fmla="*/ 69 w 72"/>
                <a:gd name="T3" fmla="*/ 16 h 37"/>
                <a:gd name="T4" fmla="*/ 9 w 72"/>
                <a:gd name="T5" fmla="*/ 28 h 37"/>
                <a:gd name="T6" fmla="*/ 0 w 72"/>
                <a:gd name="T7" fmla="*/ 15 h 37"/>
                <a:gd name="T8" fmla="*/ 17 w 72"/>
                <a:gd name="T9" fmla="*/ 4 h 37"/>
                <a:gd name="T10" fmla="*/ 28 w 72"/>
                <a:gd name="T11" fmla="*/ 1 h 37"/>
                <a:gd name="T12" fmla="*/ 50 w 72"/>
                <a:gd name="T13" fmla="*/ 1 h 37"/>
                <a:gd name="T14" fmla="*/ 72 w 72"/>
                <a:gd name="T15" fmla="*/ 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37">
                  <a:moveTo>
                    <a:pt x="72" y="9"/>
                  </a:moveTo>
                  <a:cubicBezTo>
                    <a:pt x="71" y="12"/>
                    <a:pt x="71" y="14"/>
                    <a:pt x="69" y="16"/>
                  </a:cubicBezTo>
                  <a:cubicBezTo>
                    <a:pt x="54" y="33"/>
                    <a:pt x="27" y="37"/>
                    <a:pt x="9" y="28"/>
                  </a:cubicBezTo>
                  <a:cubicBezTo>
                    <a:pt x="4" y="25"/>
                    <a:pt x="0" y="21"/>
                    <a:pt x="0" y="15"/>
                  </a:cubicBezTo>
                  <a:cubicBezTo>
                    <a:pt x="6" y="11"/>
                    <a:pt x="11" y="7"/>
                    <a:pt x="17" y="4"/>
                  </a:cubicBezTo>
                  <a:cubicBezTo>
                    <a:pt x="20" y="2"/>
                    <a:pt x="25" y="1"/>
                    <a:pt x="28" y="1"/>
                  </a:cubicBezTo>
                  <a:cubicBezTo>
                    <a:pt x="36" y="0"/>
                    <a:pt x="43" y="1"/>
                    <a:pt x="50" y="1"/>
                  </a:cubicBezTo>
                  <a:cubicBezTo>
                    <a:pt x="59" y="1"/>
                    <a:pt x="65" y="5"/>
                    <a:pt x="72" y="9"/>
                  </a:cubicBezTo>
                  <a:close/>
                </a:path>
              </a:pathLst>
            </a:custGeom>
            <a:solidFill>
              <a:srgbClr val="EEC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4" name="Freeform 35"/>
            <p:cNvSpPr/>
            <p:nvPr/>
          </p:nvSpPr>
          <p:spPr bwMode="auto">
            <a:xfrm>
              <a:off x="4416425" y="5551488"/>
              <a:ext cx="190500" cy="80963"/>
            </a:xfrm>
            <a:custGeom>
              <a:avLst/>
              <a:gdLst>
                <a:gd name="T0" fmla="*/ 38 w 68"/>
                <a:gd name="T1" fmla="*/ 0 h 29"/>
                <a:gd name="T2" fmla="*/ 50 w 68"/>
                <a:gd name="T3" fmla="*/ 0 h 29"/>
                <a:gd name="T4" fmla="*/ 65 w 68"/>
                <a:gd name="T5" fmla="*/ 6 h 29"/>
                <a:gd name="T6" fmla="*/ 64 w 68"/>
                <a:gd name="T7" fmla="*/ 17 h 29"/>
                <a:gd name="T8" fmla="*/ 39 w 68"/>
                <a:gd name="T9" fmla="*/ 26 h 29"/>
                <a:gd name="T10" fmla="*/ 38 w 68"/>
                <a:gd name="T11" fmla="*/ 26 h 29"/>
                <a:gd name="T12" fmla="*/ 22 w 68"/>
                <a:gd name="T13" fmla="*/ 29 h 29"/>
                <a:gd name="T14" fmla="*/ 7 w 68"/>
                <a:gd name="T15" fmla="*/ 25 h 29"/>
                <a:gd name="T16" fmla="*/ 4 w 68"/>
                <a:gd name="T17" fmla="*/ 11 h 29"/>
                <a:gd name="T18" fmla="*/ 26 w 68"/>
                <a:gd name="T19" fmla="*/ 1 h 29"/>
                <a:gd name="T20" fmla="*/ 38 w 68"/>
                <a:gd name="T21" fmla="*/ 0 h 29"/>
                <a:gd name="T22" fmla="*/ 38 w 68"/>
                <a:gd name="T2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29">
                  <a:moveTo>
                    <a:pt x="38" y="0"/>
                  </a:moveTo>
                  <a:cubicBezTo>
                    <a:pt x="42" y="0"/>
                    <a:pt x="46" y="0"/>
                    <a:pt x="50" y="0"/>
                  </a:cubicBezTo>
                  <a:cubicBezTo>
                    <a:pt x="56" y="0"/>
                    <a:pt x="61" y="2"/>
                    <a:pt x="65" y="6"/>
                  </a:cubicBezTo>
                  <a:cubicBezTo>
                    <a:pt x="68" y="10"/>
                    <a:pt x="68" y="14"/>
                    <a:pt x="64" y="17"/>
                  </a:cubicBezTo>
                  <a:cubicBezTo>
                    <a:pt x="56" y="22"/>
                    <a:pt x="48" y="24"/>
                    <a:pt x="39" y="26"/>
                  </a:cubicBezTo>
                  <a:cubicBezTo>
                    <a:pt x="39" y="26"/>
                    <a:pt x="38" y="26"/>
                    <a:pt x="38" y="26"/>
                  </a:cubicBezTo>
                  <a:cubicBezTo>
                    <a:pt x="33" y="27"/>
                    <a:pt x="27" y="29"/>
                    <a:pt x="22" y="29"/>
                  </a:cubicBezTo>
                  <a:cubicBezTo>
                    <a:pt x="17" y="28"/>
                    <a:pt x="12" y="26"/>
                    <a:pt x="7" y="25"/>
                  </a:cubicBezTo>
                  <a:cubicBezTo>
                    <a:pt x="2" y="23"/>
                    <a:pt x="0" y="15"/>
                    <a:pt x="4" y="11"/>
                  </a:cubicBezTo>
                  <a:cubicBezTo>
                    <a:pt x="10" y="6"/>
                    <a:pt x="17" y="1"/>
                    <a:pt x="26" y="1"/>
                  </a:cubicBezTo>
                  <a:cubicBezTo>
                    <a:pt x="30" y="0"/>
                    <a:pt x="34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lose/>
                </a:path>
              </a:pathLst>
            </a:custGeom>
            <a:solidFill>
              <a:srgbClr val="EEC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5" name="Freeform 36"/>
            <p:cNvSpPr/>
            <p:nvPr/>
          </p:nvSpPr>
          <p:spPr bwMode="auto">
            <a:xfrm>
              <a:off x="4213225" y="5478463"/>
              <a:ext cx="111125" cy="171450"/>
            </a:xfrm>
            <a:custGeom>
              <a:avLst/>
              <a:gdLst>
                <a:gd name="T0" fmla="*/ 39 w 40"/>
                <a:gd name="T1" fmla="*/ 54 h 61"/>
                <a:gd name="T2" fmla="*/ 25 w 40"/>
                <a:gd name="T3" fmla="*/ 61 h 61"/>
                <a:gd name="T4" fmla="*/ 0 w 40"/>
                <a:gd name="T5" fmla="*/ 19 h 61"/>
                <a:gd name="T6" fmla="*/ 29 w 40"/>
                <a:gd name="T7" fmla="*/ 0 h 61"/>
                <a:gd name="T8" fmla="*/ 39 w 40"/>
                <a:gd name="T9" fmla="*/ 5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61">
                  <a:moveTo>
                    <a:pt x="39" y="54"/>
                  </a:moveTo>
                  <a:cubicBezTo>
                    <a:pt x="35" y="57"/>
                    <a:pt x="30" y="60"/>
                    <a:pt x="25" y="61"/>
                  </a:cubicBezTo>
                  <a:cubicBezTo>
                    <a:pt x="20" y="45"/>
                    <a:pt x="10" y="32"/>
                    <a:pt x="0" y="19"/>
                  </a:cubicBezTo>
                  <a:cubicBezTo>
                    <a:pt x="6" y="7"/>
                    <a:pt x="18" y="5"/>
                    <a:pt x="29" y="0"/>
                  </a:cubicBezTo>
                  <a:cubicBezTo>
                    <a:pt x="36" y="17"/>
                    <a:pt x="40" y="35"/>
                    <a:pt x="39" y="54"/>
                  </a:cubicBezTo>
                  <a:close/>
                </a:path>
              </a:pathLst>
            </a:custGeom>
            <a:solidFill>
              <a:srgbClr val="FFE3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6" name="Freeform 37"/>
            <p:cNvSpPr/>
            <p:nvPr/>
          </p:nvSpPr>
          <p:spPr bwMode="auto">
            <a:xfrm>
              <a:off x="4379913" y="5408613"/>
              <a:ext cx="93663" cy="153988"/>
            </a:xfrm>
            <a:custGeom>
              <a:avLst/>
              <a:gdLst>
                <a:gd name="T0" fmla="*/ 27 w 33"/>
                <a:gd name="T1" fmla="*/ 50 h 55"/>
                <a:gd name="T2" fmla="*/ 16 w 33"/>
                <a:gd name="T3" fmla="*/ 55 h 55"/>
                <a:gd name="T4" fmla="*/ 14 w 33"/>
                <a:gd name="T5" fmla="*/ 53 h 55"/>
                <a:gd name="T6" fmla="*/ 4 w 33"/>
                <a:gd name="T7" fmla="*/ 24 h 55"/>
                <a:gd name="T8" fmla="*/ 7 w 33"/>
                <a:gd name="T9" fmla="*/ 10 h 55"/>
                <a:gd name="T10" fmla="*/ 22 w 33"/>
                <a:gd name="T11" fmla="*/ 2 h 55"/>
                <a:gd name="T12" fmla="*/ 30 w 33"/>
                <a:gd name="T13" fmla="*/ 7 h 55"/>
                <a:gd name="T14" fmla="*/ 32 w 33"/>
                <a:gd name="T15" fmla="*/ 24 h 55"/>
                <a:gd name="T16" fmla="*/ 27 w 33"/>
                <a:gd name="T17" fmla="*/ 5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55">
                  <a:moveTo>
                    <a:pt x="27" y="50"/>
                  </a:moveTo>
                  <a:cubicBezTo>
                    <a:pt x="23" y="52"/>
                    <a:pt x="20" y="53"/>
                    <a:pt x="16" y="55"/>
                  </a:cubicBezTo>
                  <a:cubicBezTo>
                    <a:pt x="15" y="54"/>
                    <a:pt x="15" y="53"/>
                    <a:pt x="14" y="53"/>
                  </a:cubicBezTo>
                  <a:cubicBezTo>
                    <a:pt x="13" y="43"/>
                    <a:pt x="8" y="33"/>
                    <a:pt x="4" y="24"/>
                  </a:cubicBezTo>
                  <a:cubicBezTo>
                    <a:pt x="0" y="17"/>
                    <a:pt x="1" y="15"/>
                    <a:pt x="7" y="10"/>
                  </a:cubicBezTo>
                  <a:cubicBezTo>
                    <a:pt x="12" y="7"/>
                    <a:pt x="16" y="3"/>
                    <a:pt x="22" y="2"/>
                  </a:cubicBezTo>
                  <a:cubicBezTo>
                    <a:pt x="27" y="0"/>
                    <a:pt x="29" y="2"/>
                    <a:pt x="30" y="7"/>
                  </a:cubicBezTo>
                  <a:cubicBezTo>
                    <a:pt x="31" y="13"/>
                    <a:pt x="31" y="18"/>
                    <a:pt x="32" y="24"/>
                  </a:cubicBezTo>
                  <a:cubicBezTo>
                    <a:pt x="33" y="33"/>
                    <a:pt x="31" y="41"/>
                    <a:pt x="27" y="50"/>
                  </a:cubicBezTo>
                  <a:close/>
                </a:path>
              </a:pathLst>
            </a:custGeom>
            <a:solidFill>
              <a:srgbClr val="FFE3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7" name="Freeform 38"/>
            <p:cNvSpPr/>
            <p:nvPr/>
          </p:nvSpPr>
          <p:spPr bwMode="auto">
            <a:xfrm>
              <a:off x="3910013" y="5083175"/>
              <a:ext cx="84138" cy="112713"/>
            </a:xfrm>
            <a:custGeom>
              <a:avLst/>
              <a:gdLst>
                <a:gd name="T0" fmla="*/ 0 w 30"/>
                <a:gd name="T1" fmla="*/ 36 h 40"/>
                <a:gd name="T2" fmla="*/ 16 w 30"/>
                <a:gd name="T3" fmla="*/ 0 h 40"/>
                <a:gd name="T4" fmla="*/ 29 w 30"/>
                <a:gd name="T5" fmla="*/ 3 h 40"/>
                <a:gd name="T6" fmla="*/ 26 w 30"/>
                <a:gd name="T7" fmla="*/ 20 h 40"/>
                <a:gd name="T8" fmla="*/ 25 w 30"/>
                <a:gd name="T9" fmla="*/ 37 h 40"/>
                <a:gd name="T10" fmla="*/ 0 w 30"/>
                <a:gd name="T11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0">
                  <a:moveTo>
                    <a:pt x="0" y="36"/>
                  </a:moveTo>
                  <a:cubicBezTo>
                    <a:pt x="5" y="23"/>
                    <a:pt x="8" y="11"/>
                    <a:pt x="16" y="0"/>
                  </a:cubicBezTo>
                  <a:cubicBezTo>
                    <a:pt x="20" y="1"/>
                    <a:pt x="24" y="2"/>
                    <a:pt x="29" y="3"/>
                  </a:cubicBezTo>
                  <a:cubicBezTo>
                    <a:pt x="30" y="9"/>
                    <a:pt x="27" y="14"/>
                    <a:pt x="26" y="20"/>
                  </a:cubicBezTo>
                  <a:cubicBezTo>
                    <a:pt x="25" y="26"/>
                    <a:pt x="25" y="31"/>
                    <a:pt x="25" y="37"/>
                  </a:cubicBezTo>
                  <a:cubicBezTo>
                    <a:pt x="16" y="40"/>
                    <a:pt x="8" y="36"/>
                    <a:pt x="0" y="36"/>
                  </a:cubicBezTo>
                  <a:close/>
                </a:path>
              </a:pathLst>
            </a:custGeom>
            <a:solidFill>
              <a:srgbClr val="EEC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8" name="Freeform 39"/>
            <p:cNvSpPr/>
            <p:nvPr/>
          </p:nvSpPr>
          <p:spPr bwMode="auto">
            <a:xfrm>
              <a:off x="3543300" y="5430838"/>
              <a:ext cx="677863" cy="220663"/>
            </a:xfrm>
            <a:custGeom>
              <a:avLst/>
              <a:gdLst>
                <a:gd name="T0" fmla="*/ 0 w 242"/>
                <a:gd name="T1" fmla="*/ 20 h 79"/>
                <a:gd name="T2" fmla="*/ 26 w 242"/>
                <a:gd name="T3" fmla="*/ 16 h 79"/>
                <a:gd name="T4" fmla="*/ 44 w 242"/>
                <a:gd name="T5" fmla="*/ 26 h 79"/>
                <a:gd name="T6" fmla="*/ 47 w 242"/>
                <a:gd name="T7" fmla="*/ 33 h 79"/>
                <a:gd name="T8" fmla="*/ 73 w 242"/>
                <a:gd name="T9" fmla="*/ 30 h 79"/>
                <a:gd name="T10" fmla="*/ 79 w 242"/>
                <a:gd name="T11" fmla="*/ 27 h 79"/>
                <a:gd name="T12" fmla="*/ 86 w 242"/>
                <a:gd name="T13" fmla="*/ 25 h 79"/>
                <a:gd name="T14" fmla="*/ 87 w 242"/>
                <a:gd name="T15" fmla="*/ 27 h 79"/>
                <a:gd name="T16" fmla="*/ 93 w 242"/>
                <a:gd name="T17" fmla="*/ 37 h 79"/>
                <a:gd name="T18" fmla="*/ 112 w 242"/>
                <a:gd name="T19" fmla="*/ 33 h 79"/>
                <a:gd name="T20" fmla="*/ 129 w 242"/>
                <a:gd name="T21" fmla="*/ 3 h 79"/>
                <a:gd name="T22" fmla="*/ 158 w 242"/>
                <a:gd name="T23" fmla="*/ 0 h 79"/>
                <a:gd name="T24" fmla="*/ 169 w 242"/>
                <a:gd name="T25" fmla="*/ 13 h 79"/>
                <a:gd name="T26" fmla="*/ 175 w 242"/>
                <a:gd name="T27" fmla="*/ 17 h 79"/>
                <a:gd name="T28" fmla="*/ 200 w 242"/>
                <a:gd name="T29" fmla="*/ 31 h 79"/>
                <a:gd name="T30" fmla="*/ 219 w 242"/>
                <a:gd name="T31" fmla="*/ 42 h 79"/>
                <a:gd name="T32" fmla="*/ 231 w 242"/>
                <a:gd name="T33" fmla="*/ 42 h 79"/>
                <a:gd name="T34" fmla="*/ 234 w 242"/>
                <a:gd name="T35" fmla="*/ 40 h 79"/>
                <a:gd name="T36" fmla="*/ 242 w 242"/>
                <a:gd name="T37" fmla="*/ 52 h 79"/>
                <a:gd name="T38" fmla="*/ 228 w 242"/>
                <a:gd name="T39" fmla="*/ 55 h 79"/>
                <a:gd name="T40" fmla="*/ 204 w 242"/>
                <a:gd name="T41" fmla="*/ 58 h 79"/>
                <a:gd name="T42" fmla="*/ 183 w 242"/>
                <a:gd name="T43" fmla="*/ 61 h 79"/>
                <a:gd name="T44" fmla="*/ 147 w 242"/>
                <a:gd name="T45" fmla="*/ 67 h 79"/>
                <a:gd name="T46" fmla="*/ 116 w 242"/>
                <a:gd name="T47" fmla="*/ 76 h 79"/>
                <a:gd name="T48" fmla="*/ 103 w 242"/>
                <a:gd name="T49" fmla="*/ 78 h 79"/>
                <a:gd name="T50" fmla="*/ 85 w 242"/>
                <a:gd name="T51" fmla="*/ 73 h 79"/>
                <a:gd name="T52" fmla="*/ 56 w 242"/>
                <a:gd name="T53" fmla="*/ 56 h 79"/>
                <a:gd name="T54" fmla="*/ 25 w 242"/>
                <a:gd name="T55" fmla="*/ 37 h 79"/>
                <a:gd name="T56" fmla="*/ 0 w 242"/>
                <a:gd name="T57" fmla="*/ 2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2" h="79">
                  <a:moveTo>
                    <a:pt x="0" y="20"/>
                  </a:moveTo>
                  <a:cubicBezTo>
                    <a:pt x="10" y="17"/>
                    <a:pt x="18" y="16"/>
                    <a:pt x="26" y="16"/>
                  </a:cubicBezTo>
                  <a:cubicBezTo>
                    <a:pt x="32" y="25"/>
                    <a:pt x="32" y="25"/>
                    <a:pt x="44" y="26"/>
                  </a:cubicBezTo>
                  <a:cubicBezTo>
                    <a:pt x="45" y="28"/>
                    <a:pt x="46" y="30"/>
                    <a:pt x="47" y="33"/>
                  </a:cubicBezTo>
                  <a:cubicBezTo>
                    <a:pt x="56" y="36"/>
                    <a:pt x="64" y="35"/>
                    <a:pt x="73" y="30"/>
                  </a:cubicBezTo>
                  <a:cubicBezTo>
                    <a:pt x="75" y="29"/>
                    <a:pt x="77" y="28"/>
                    <a:pt x="79" y="27"/>
                  </a:cubicBezTo>
                  <a:cubicBezTo>
                    <a:pt x="82" y="26"/>
                    <a:pt x="84" y="26"/>
                    <a:pt x="86" y="25"/>
                  </a:cubicBezTo>
                  <a:cubicBezTo>
                    <a:pt x="87" y="26"/>
                    <a:pt x="87" y="26"/>
                    <a:pt x="87" y="27"/>
                  </a:cubicBezTo>
                  <a:cubicBezTo>
                    <a:pt x="88" y="31"/>
                    <a:pt x="87" y="36"/>
                    <a:pt x="93" y="37"/>
                  </a:cubicBezTo>
                  <a:cubicBezTo>
                    <a:pt x="100" y="38"/>
                    <a:pt x="108" y="40"/>
                    <a:pt x="112" y="33"/>
                  </a:cubicBezTo>
                  <a:cubicBezTo>
                    <a:pt x="118" y="23"/>
                    <a:pt x="127" y="15"/>
                    <a:pt x="129" y="3"/>
                  </a:cubicBezTo>
                  <a:cubicBezTo>
                    <a:pt x="138" y="1"/>
                    <a:pt x="148" y="1"/>
                    <a:pt x="158" y="0"/>
                  </a:cubicBezTo>
                  <a:cubicBezTo>
                    <a:pt x="162" y="5"/>
                    <a:pt x="165" y="9"/>
                    <a:pt x="169" y="13"/>
                  </a:cubicBezTo>
                  <a:cubicBezTo>
                    <a:pt x="171" y="15"/>
                    <a:pt x="173" y="16"/>
                    <a:pt x="175" y="17"/>
                  </a:cubicBezTo>
                  <a:cubicBezTo>
                    <a:pt x="184" y="21"/>
                    <a:pt x="192" y="25"/>
                    <a:pt x="200" y="31"/>
                  </a:cubicBezTo>
                  <a:cubicBezTo>
                    <a:pt x="206" y="35"/>
                    <a:pt x="213" y="38"/>
                    <a:pt x="219" y="42"/>
                  </a:cubicBezTo>
                  <a:cubicBezTo>
                    <a:pt x="223" y="45"/>
                    <a:pt x="227" y="45"/>
                    <a:pt x="231" y="42"/>
                  </a:cubicBezTo>
                  <a:cubicBezTo>
                    <a:pt x="232" y="41"/>
                    <a:pt x="233" y="41"/>
                    <a:pt x="234" y="40"/>
                  </a:cubicBezTo>
                  <a:cubicBezTo>
                    <a:pt x="237" y="44"/>
                    <a:pt x="239" y="48"/>
                    <a:pt x="242" y="52"/>
                  </a:cubicBezTo>
                  <a:cubicBezTo>
                    <a:pt x="237" y="54"/>
                    <a:pt x="232" y="55"/>
                    <a:pt x="228" y="55"/>
                  </a:cubicBezTo>
                  <a:cubicBezTo>
                    <a:pt x="220" y="55"/>
                    <a:pt x="212" y="56"/>
                    <a:pt x="204" y="58"/>
                  </a:cubicBezTo>
                  <a:cubicBezTo>
                    <a:pt x="197" y="60"/>
                    <a:pt x="190" y="61"/>
                    <a:pt x="183" y="61"/>
                  </a:cubicBezTo>
                  <a:cubicBezTo>
                    <a:pt x="171" y="62"/>
                    <a:pt x="159" y="64"/>
                    <a:pt x="147" y="67"/>
                  </a:cubicBezTo>
                  <a:cubicBezTo>
                    <a:pt x="137" y="70"/>
                    <a:pt x="126" y="73"/>
                    <a:pt x="116" y="76"/>
                  </a:cubicBezTo>
                  <a:cubicBezTo>
                    <a:pt x="111" y="77"/>
                    <a:pt x="107" y="77"/>
                    <a:pt x="103" y="78"/>
                  </a:cubicBezTo>
                  <a:cubicBezTo>
                    <a:pt x="96" y="79"/>
                    <a:pt x="91" y="77"/>
                    <a:pt x="85" y="73"/>
                  </a:cubicBezTo>
                  <a:cubicBezTo>
                    <a:pt x="76" y="67"/>
                    <a:pt x="66" y="62"/>
                    <a:pt x="56" y="56"/>
                  </a:cubicBezTo>
                  <a:cubicBezTo>
                    <a:pt x="45" y="51"/>
                    <a:pt x="35" y="44"/>
                    <a:pt x="25" y="37"/>
                  </a:cubicBezTo>
                  <a:cubicBezTo>
                    <a:pt x="17" y="32"/>
                    <a:pt x="10" y="27"/>
                    <a:pt x="0" y="20"/>
                  </a:cubicBezTo>
                  <a:close/>
                </a:path>
              </a:pathLst>
            </a:custGeom>
            <a:solidFill>
              <a:srgbClr val="FB6D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9" name="Freeform 40"/>
            <p:cNvSpPr/>
            <p:nvPr/>
          </p:nvSpPr>
          <p:spPr bwMode="auto">
            <a:xfrm>
              <a:off x="3463925" y="5495925"/>
              <a:ext cx="333375" cy="274638"/>
            </a:xfrm>
            <a:custGeom>
              <a:avLst/>
              <a:gdLst>
                <a:gd name="T0" fmla="*/ 117 w 119"/>
                <a:gd name="T1" fmla="*/ 61 h 98"/>
                <a:gd name="T2" fmla="*/ 116 w 119"/>
                <a:gd name="T3" fmla="*/ 80 h 98"/>
                <a:gd name="T4" fmla="*/ 119 w 119"/>
                <a:gd name="T5" fmla="*/ 97 h 98"/>
                <a:gd name="T6" fmla="*/ 108 w 119"/>
                <a:gd name="T7" fmla="*/ 95 h 98"/>
                <a:gd name="T8" fmla="*/ 33 w 119"/>
                <a:gd name="T9" fmla="*/ 62 h 98"/>
                <a:gd name="T10" fmla="*/ 21 w 119"/>
                <a:gd name="T11" fmla="*/ 55 h 98"/>
                <a:gd name="T12" fmla="*/ 3 w 119"/>
                <a:gd name="T13" fmla="*/ 35 h 98"/>
                <a:gd name="T14" fmla="*/ 1 w 119"/>
                <a:gd name="T15" fmla="*/ 18 h 98"/>
                <a:gd name="T16" fmla="*/ 5 w 119"/>
                <a:gd name="T17" fmla="*/ 10 h 98"/>
                <a:gd name="T18" fmla="*/ 19 w 119"/>
                <a:gd name="T19" fmla="*/ 0 h 98"/>
                <a:gd name="T20" fmla="*/ 26 w 119"/>
                <a:gd name="T21" fmla="*/ 4 h 98"/>
                <a:gd name="T22" fmla="*/ 33 w 119"/>
                <a:gd name="T23" fmla="*/ 8 h 98"/>
                <a:gd name="T24" fmla="*/ 100 w 119"/>
                <a:gd name="T25" fmla="*/ 51 h 98"/>
                <a:gd name="T26" fmla="*/ 117 w 119"/>
                <a:gd name="T27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9" h="98">
                  <a:moveTo>
                    <a:pt x="117" y="61"/>
                  </a:moveTo>
                  <a:cubicBezTo>
                    <a:pt x="116" y="68"/>
                    <a:pt x="115" y="74"/>
                    <a:pt x="116" y="80"/>
                  </a:cubicBezTo>
                  <a:cubicBezTo>
                    <a:pt x="116" y="85"/>
                    <a:pt x="118" y="91"/>
                    <a:pt x="119" y="97"/>
                  </a:cubicBezTo>
                  <a:cubicBezTo>
                    <a:pt x="114" y="98"/>
                    <a:pt x="111" y="97"/>
                    <a:pt x="108" y="95"/>
                  </a:cubicBezTo>
                  <a:cubicBezTo>
                    <a:pt x="83" y="83"/>
                    <a:pt x="57" y="75"/>
                    <a:pt x="33" y="62"/>
                  </a:cubicBezTo>
                  <a:cubicBezTo>
                    <a:pt x="29" y="60"/>
                    <a:pt x="25" y="58"/>
                    <a:pt x="21" y="55"/>
                  </a:cubicBezTo>
                  <a:cubicBezTo>
                    <a:pt x="13" y="50"/>
                    <a:pt x="7" y="43"/>
                    <a:pt x="3" y="35"/>
                  </a:cubicBezTo>
                  <a:cubicBezTo>
                    <a:pt x="1" y="29"/>
                    <a:pt x="0" y="23"/>
                    <a:pt x="1" y="18"/>
                  </a:cubicBezTo>
                  <a:cubicBezTo>
                    <a:pt x="2" y="15"/>
                    <a:pt x="3" y="12"/>
                    <a:pt x="5" y="10"/>
                  </a:cubicBezTo>
                  <a:cubicBezTo>
                    <a:pt x="9" y="6"/>
                    <a:pt x="13" y="2"/>
                    <a:pt x="19" y="0"/>
                  </a:cubicBezTo>
                  <a:cubicBezTo>
                    <a:pt x="21" y="1"/>
                    <a:pt x="24" y="2"/>
                    <a:pt x="26" y="4"/>
                  </a:cubicBezTo>
                  <a:cubicBezTo>
                    <a:pt x="28" y="5"/>
                    <a:pt x="31" y="7"/>
                    <a:pt x="33" y="8"/>
                  </a:cubicBezTo>
                  <a:cubicBezTo>
                    <a:pt x="54" y="24"/>
                    <a:pt x="77" y="38"/>
                    <a:pt x="100" y="51"/>
                  </a:cubicBezTo>
                  <a:cubicBezTo>
                    <a:pt x="106" y="54"/>
                    <a:pt x="112" y="58"/>
                    <a:pt x="117" y="61"/>
                  </a:cubicBezTo>
                  <a:close/>
                </a:path>
              </a:pathLst>
            </a:custGeom>
            <a:solidFill>
              <a:srgbClr val="FB6D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0" name="Freeform 41"/>
            <p:cNvSpPr/>
            <p:nvPr/>
          </p:nvSpPr>
          <p:spPr bwMode="auto">
            <a:xfrm>
              <a:off x="4319588" y="5448300"/>
              <a:ext cx="74613" cy="103188"/>
            </a:xfrm>
            <a:custGeom>
              <a:avLst/>
              <a:gdLst>
                <a:gd name="T0" fmla="*/ 0 w 27"/>
                <a:gd name="T1" fmla="*/ 0 h 37"/>
                <a:gd name="T2" fmla="*/ 18 w 27"/>
                <a:gd name="T3" fmla="*/ 10 h 37"/>
                <a:gd name="T4" fmla="*/ 27 w 27"/>
                <a:gd name="T5" fmla="*/ 30 h 37"/>
                <a:gd name="T6" fmla="*/ 8 w 27"/>
                <a:gd name="T7" fmla="*/ 37 h 37"/>
                <a:gd name="T8" fmla="*/ 0 w 27"/>
                <a:gd name="T9" fmla="*/ 18 h 37"/>
                <a:gd name="T10" fmla="*/ 1 w 27"/>
                <a:gd name="T11" fmla="*/ 14 h 37"/>
                <a:gd name="T12" fmla="*/ 0 w 2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7">
                  <a:moveTo>
                    <a:pt x="0" y="0"/>
                  </a:moveTo>
                  <a:cubicBezTo>
                    <a:pt x="6" y="5"/>
                    <a:pt x="10" y="12"/>
                    <a:pt x="18" y="10"/>
                  </a:cubicBezTo>
                  <a:cubicBezTo>
                    <a:pt x="22" y="17"/>
                    <a:pt x="25" y="23"/>
                    <a:pt x="27" y="30"/>
                  </a:cubicBezTo>
                  <a:cubicBezTo>
                    <a:pt x="21" y="33"/>
                    <a:pt x="15" y="36"/>
                    <a:pt x="8" y="37"/>
                  </a:cubicBezTo>
                  <a:cubicBezTo>
                    <a:pt x="4" y="31"/>
                    <a:pt x="3" y="24"/>
                    <a:pt x="0" y="18"/>
                  </a:cubicBezTo>
                  <a:cubicBezTo>
                    <a:pt x="0" y="17"/>
                    <a:pt x="0" y="15"/>
                    <a:pt x="1" y="14"/>
                  </a:cubicBezTo>
                  <a:cubicBezTo>
                    <a:pt x="5" y="10"/>
                    <a:pt x="1" y="6"/>
                    <a:pt x="0" y="0"/>
                  </a:cubicBezTo>
                  <a:close/>
                </a:path>
              </a:pathLst>
            </a:custGeom>
            <a:solidFill>
              <a:srgbClr val="FB6D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1" name="Freeform 42"/>
            <p:cNvSpPr/>
            <p:nvPr/>
          </p:nvSpPr>
          <p:spPr bwMode="auto">
            <a:xfrm>
              <a:off x="4298950" y="5083175"/>
              <a:ext cx="65088" cy="77788"/>
            </a:xfrm>
            <a:custGeom>
              <a:avLst/>
              <a:gdLst>
                <a:gd name="T0" fmla="*/ 0 w 23"/>
                <a:gd name="T1" fmla="*/ 0 h 28"/>
                <a:gd name="T2" fmla="*/ 12 w 23"/>
                <a:gd name="T3" fmla="*/ 12 h 28"/>
                <a:gd name="T4" fmla="*/ 23 w 23"/>
                <a:gd name="T5" fmla="*/ 20 h 28"/>
                <a:gd name="T6" fmla="*/ 16 w 23"/>
                <a:gd name="T7" fmla="*/ 28 h 28"/>
                <a:gd name="T8" fmla="*/ 6 w 23"/>
                <a:gd name="T9" fmla="*/ 19 h 28"/>
                <a:gd name="T10" fmla="*/ 1 w 23"/>
                <a:gd name="T11" fmla="*/ 8 h 28"/>
                <a:gd name="T12" fmla="*/ 0 w 23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8">
                  <a:moveTo>
                    <a:pt x="0" y="0"/>
                  </a:moveTo>
                  <a:cubicBezTo>
                    <a:pt x="5" y="5"/>
                    <a:pt x="8" y="9"/>
                    <a:pt x="12" y="12"/>
                  </a:cubicBezTo>
                  <a:cubicBezTo>
                    <a:pt x="16" y="15"/>
                    <a:pt x="20" y="17"/>
                    <a:pt x="23" y="20"/>
                  </a:cubicBezTo>
                  <a:cubicBezTo>
                    <a:pt x="23" y="24"/>
                    <a:pt x="19" y="26"/>
                    <a:pt x="16" y="28"/>
                  </a:cubicBezTo>
                  <a:cubicBezTo>
                    <a:pt x="11" y="27"/>
                    <a:pt x="8" y="24"/>
                    <a:pt x="6" y="19"/>
                  </a:cubicBezTo>
                  <a:cubicBezTo>
                    <a:pt x="5" y="15"/>
                    <a:pt x="3" y="12"/>
                    <a:pt x="1" y="8"/>
                  </a:cubicBezTo>
                  <a:cubicBezTo>
                    <a:pt x="0" y="6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EEC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2" name="Freeform 43"/>
            <p:cNvSpPr/>
            <p:nvPr/>
          </p:nvSpPr>
          <p:spPr bwMode="auto">
            <a:xfrm>
              <a:off x="4341813" y="5591175"/>
              <a:ext cx="63500" cy="33338"/>
            </a:xfrm>
            <a:custGeom>
              <a:avLst/>
              <a:gdLst>
                <a:gd name="T0" fmla="*/ 22 w 23"/>
                <a:gd name="T1" fmla="*/ 10 h 12"/>
                <a:gd name="T2" fmla="*/ 19 w 23"/>
                <a:gd name="T3" fmla="*/ 11 h 12"/>
                <a:gd name="T4" fmla="*/ 0 w 23"/>
                <a:gd name="T5" fmla="*/ 12 h 12"/>
                <a:gd name="T6" fmla="*/ 0 w 23"/>
                <a:gd name="T7" fmla="*/ 4 h 12"/>
                <a:gd name="T8" fmla="*/ 20 w 23"/>
                <a:gd name="T9" fmla="*/ 1 h 12"/>
                <a:gd name="T10" fmla="*/ 22 w 23"/>
                <a:gd name="T11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2">
                  <a:moveTo>
                    <a:pt x="22" y="10"/>
                  </a:moveTo>
                  <a:cubicBezTo>
                    <a:pt x="20" y="11"/>
                    <a:pt x="19" y="11"/>
                    <a:pt x="19" y="11"/>
                  </a:cubicBezTo>
                  <a:cubicBezTo>
                    <a:pt x="13" y="12"/>
                    <a:pt x="7" y="12"/>
                    <a:pt x="0" y="12"/>
                  </a:cubicBezTo>
                  <a:cubicBezTo>
                    <a:pt x="0" y="10"/>
                    <a:pt x="0" y="7"/>
                    <a:pt x="0" y="4"/>
                  </a:cubicBezTo>
                  <a:cubicBezTo>
                    <a:pt x="6" y="2"/>
                    <a:pt x="13" y="0"/>
                    <a:pt x="20" y="1"/>
                  </a:cubicBezTo>
                  <a:cubicBezTo>
                    <a:pt x="23" y="3"/>
                    <a:pt x="22" y="6"/>
                    <a:pt x="22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3" name="Freeform 44"/>
            <p:cNvSpPr/>
            <p:nvPr/>
          </p:nvSpPr>
          <p:spPr bwMode="auto">
            <a:xfrm>
              <a:off x="4111625" y="5108575"/>
              <a:ext cx="50800" cy="41275"/>
            </a:xfrm>
            <a:custGeom>
              <a:avLst/>
              <a:gdLst>
                <a:gd name="T0" fmla="*/ 1 w 18"/>
                <a:gd name="T1" fmla="*/ 13 h 15"/>
                <a:gd name="T2" fmla="*/ 0 w 18"/>
                <a:gd name="T3" fmla="*/ 8 h 15"/>
                <a:gd name="T4" fmla="*/ 0 w 18"/>
                <a:gd name="T5" fmla="*/ 2 h 15"/>
                <a:gd name="T6" fmla="*/ 18 w 18"/>
                <a:gd name="T7" fmla="*/ 1 h 15"/>
                <a:gd name="T8" fmla="*/ 1 w 18"/>
                <a:gd name="T9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" y="13"/>
                  </a:moveTo>
                  <a:cubicBezTo>
                    <a:pt x="1" y="11"/>
                    <a:pt x="0" y="9"/>
                    <a:pt x="0" y="8"/>
                  </a:cubicBezTo>
                  <a:cubicBezTo>
                    <a:pt x="0" y="6"/>
                    <a:pt x="0" y="5"/>
                    <a:pt x="0" y="2"/>
                  </a:cubicBezTo>
                  <a:cubicBezTo>
                    <a:pt x="6" y="0"/>
                    <a:pt x="12" y="1"/>
                    <a:pt x="18" y="1"/>
                  </a:cubicBezTo>
                  <a:cubicBezTo>
                    <a:pt x="18" y="13"/>
                    <a:pt x="15" y="15"/>
                    <a:pt x="1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4" name="Freeform 45"/>
            <p:cNvSpPr/>
            <p:nvPr/>
          </p:nvSpPr>
          <p:spPr bwMode="auto">
            <a:xfrm>
              <a:off x="4195763" y="5099050"/>
              <a:ext cx="66675" cy="39688"/>
            </a:xfrm>
            <a:custGeom>
              <a:avLst/>
              <a:gdLst>
                <a:gd name="T0" fmla="*/ 0 w 24"/>
                <a:gd name="T1" fmla="*/ 4 h 14"/>
                <a:gd name="T2" fmla="*/ 6 w 24"/>
                <a:gd name="T3" fmla="*/ 2 h 14"/>
                <a:gd name="T4" fmla="*/ 22 w 24"/>
                <a:gd name="T5" fmla="*/ 1 h 14"/>
                <a:gd name="T6" fmla="*/ 23 w 24"/>
                <a:gd name="T7" fmla="*/ 6 h 14"/>
                <a:gd name="T8" fmla="*/ 15 w 24"/>
                <a:gd name="T9" fmla="*/ 13 h 14"/>
                <a:gd name="T10" fmla="*/ 4 w 24"/>
                <a:gd name="T11" fmla="*/ 9 h 14"/>
                <a:gd name="T12" fmla="*/ 0 w 24"/>
                <a:gd name="T13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4">
                  <a:moveTo>
                    <a:pt x="0" y="4"/>
                  </a:moveTo>
                  <a:cubicBezTo>
                    <a:pt x="3" y="3"/>
                    <a:pt x="4" y="3"/>
                    <a:pt x="6" y="2"/>
                  </a:cubicBezTo>
                  <a:cubicBezTo>
                    <a:pt x="11" y="2"/>
                    <a:pt x="16" y="0"/>
                    <a:pt x="22" y="1"/>
                  </a:cubicBezTo>
                  <a:cubicBezTo>
                    <a:pt x="22" y="3"/>
                    <a:pt x="23" y="4"/>
                    <a:pt x="23" y="6"/>
                  </a:cubicBezTo>
                  <a:cubicBezTo>
                    <a:pt x="24" y="11"/>
                    <a:pt x="21" y="14"/>
                    <a:pt x="15" y="13"/>
                  </a:cubicBezTo>
                  <a:cubicBezTo>
                    <a:pt x="11" y="12"/>
                    <a:pt x="8" y="11"/>
                    <a:pt x="4" y="9"/>
                  </a:cubicBezTo>
                  <a:cubicBezTo>
                    <a:pt x="3" y="8"/>
                    <a:pt x="2" y="6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5" name="Freeform 46"/>
            <p:cNvSpPr/>
            <p:nvPr/>
          </p:nvSpPr>
          <p:spPr bwMode="auto">
            <a:xfrm>
              <a:off x="4338638" y="5554663"/>
              <a:ext cx="66675" cy="36513"/>
            </a:xfrm>
            <a:custGeom>
              <a:avLst/>
              <a:gdLst>
                <a:gd name="T0" fmla="*/ 23 w 24"/>
                <a:gd name="T1" fmla="*/ 10 h 13"/>
                <a:gd name="T2" fmla="*/ 2 w 24"/>
                <a:gd name="T3" fmla="*/ 13 h 13"/>
                <a:gd name="T4" fmla="*/ 0 w 24"/>
                <a:gd name="T5" fmla="*/ 6 h 13"/>
                <a:gd name="T6" fmla="*/ 11 w 24"/>
                <a:gd name="T7" fmla="*/ 3 h 13"/>
                <a:gd name="T8" fmla="*/ 20 w 24"/>
                <a:gd name="T9" fmla="*/ 0 h 13"/>
                <a:gd name="T10" fmla="*/ 23 w 24"/>
                <a:gd name="T11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3">
                  <a:moveTo>
                    <a:pt x="23" y="10"/>
                  </a:moveTo>
                  <a:cubicBezTo>
                    <a:pt x="16" y="11"/>
                    <a:pt x="9" y="12"/>
                    <a:pt x="2" y="13"/>
                  </a:cubicBezTo>
                  <a:cubicBezTo>
                    <a:pt x="1" y="11"/>
                    <a:pt x="1" y="9"/>
                    <a:pt x="0" y="6"/>
                  </a:cubicBezTo>
                  <a:cubicBezTo>
                    <a:pt x="4" y="5"/>
                    <a:pt x="8" y="4"/>
                    <a:pt x="11" y="3"/>
                  </a:cubicBezTo>
                  <a:cubicBezTo>
                    <a:pt x="14" y="2"/>
                    <a:pt x="17" y="1"/>
                    <a:pt x="20" y="0"/>
                  </a:cubicBezTo>
                  <a:cubicBezTo>
                    <a:pt x="23" y="3"/>
                    <a:pt x="24" y="6"/>
                    <a:pt x="23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6" name="Freeform 47"/>
            <p:cNvSpPr/>
            <p:nvPr/>
          </p:nvSpPr>
          <p:spPr bwMode="auto">
            <a:xfrm>
              <a:off x="3817938" y="4732338"/>
              <a:ext cx="161925" cy="146050"/>
            </a:xfrm>
            <a:custGeom>
              <a:avLst/>
              <a:gdLst>
                <a:gd name="T0" fmla="*/ 54 w 58"/>
                <a:gd name="T1" fmla="*/ 9 h 52"/>
                <a:gd name="T2" fmla="*/ 33 w 58"/>
                <a:gd name="T3" fmla="*/ 1 h 52"/>
                <a:gd name="T4" fmla="*/ 13 w 58"/>
                <a:gd name="T5" fmla="*/ 39 h 52"/>
                <a:gd name="T6" fmla="*/ 15 w 58"/>
                <a:gd name="T7" fmla="*/ 41 h 52"/>
                <a:gd name="T8" fmla="*/ 27 w 58"/>
                <a:gd name="T9" fmla="*/ 49 h 52"/>
                <a:gd name="T10" fmla="*/ 55 w 58"/>
                <a:gd name="T11" fmla="*/ 30 h 52"/>
                <a:gd name="T12" fmla="*/ 54 w 58"/>
                <a:gd name="T13" fmla="*/ 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2">
                  <a:moveTo>
                    <a:pt x="54" y="9"/>
                  </a:moveTo>
                  <a:cubicBezTo>
                    <a:pt x="50" y="2"/>
                    <a:pt x="41" y="0"/>
                    <a:pt x="33" y="1"/>
                  </a:cubicBezTo>
                  <a:cubicBezTo>
                    <a:pt x="17" y="4"/>
                    <a:pt x="0" y="26"/>
                    <a:pt x="13" y="39"/>
                  </a:cubicBezTo>
                  <a:cubicBezTo>
                    <a:pt x="14" y="40"/>
                    <a:pt x="15" y="40"/>
                    <a:pt x="15" y="41"/>
                  </a:cubicBezTo>
                  <a:cubicBezTo>
                    <a:pt x="18" y="45"/>
                    <a:pt x="22" y="47"/>
                    <a:pt x="27" y="49"/>
                  </a:cubicBezTo>
                  <a:cubicBezTo>
                    <a:pt x="40" y="52"/>
                    <a:pt x="51" y="42"/>
                    <a:pt x="55" y="30"/>
                  </a:cubicBezTo>
                  <a:cubicBezTo>
                    <a:pt x="58" y="24"/>
                    <a:pt x="58" y="16"/>
                    <a:pt x="54" y="9"/>
                  </a:cubicBezTo>
                  <a:close/>
                </a:path>
              </a:pathLst>
            </a:custGeom>
            <a:solidFill>
              <a:srgbClr val="FFB7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7" name="Freeform 48"/>
            <p:cNvSpPr/>
            <p:nvPr/>
          </p:nvSpPr>
          <p:spPr bwMode="auto">
            <a:xfrm>
              <a:off x="4341813" y="4559300"/>
              <a:ext cx="120650" cy="136525"/>
            </a:xfrm>
            <a:custGeom>
              <a:avLst/>
              <a:gdLst>
                <a:gd name="T0" fmla="*/ 42 w 43"/>
                <a:gd name="T1" fmla="*/ 25 h 49"/>
                <a:gd name="T2" fmla="*/ 39 w 43"/>
                <a:gd name="T3" fmla="*/ 15 h 49"/>
                <a:gd name="T4" fmla="*/ 1 w 43"/>
                <a:gd name="T5" fmla="*/ 24 h 49"/>
                <a:gd name="T6" fmla="*/ 16 w 43"/>
                <a:gd name="T7" fmla="*/ 47 h 49"/>
                <a:gd name="T8" fmla="*/ 40 w 43"/>
                <a:gd name="T9" fmla="*/ 39 h 49"/>
                <a:gd name="T10" fmla="*/ 42 w 43"/>
                <a:gd name="T11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9">
                  <a:moveTo>
                    <a:pt x="42" y="25"/>
                  </a:moveTo>
                  <a:cubicBezTo>
                    <a:pt x="42" y="22"/>
                    <a:pt x="41" y="18"/>
                    <a:pt x="39" y="15"/>
                  </a:cubicBezTo>
                  <a:cubicBezTo>
                    <a:pt x="28" y="0"/>
                    <a:pt x="2" y="4"/>
                    <a:pt x="1" y="24"/>
                  </a:cubicBezTo>
                  <a:cubicBezTo>
                    <a:pt x="0" y="34"/>
                    <a:pt x="6" y="43"/>
                    <a:pt x="16" y="47"/>
                  </a:cubicBezTo>
                  <a:cubicBezTo>
                    <a:pt x="24" y="49"/>
                    <a:pt x="35" y="47"/>
                    <a:pt x="40" y="39"/>
                  </a:cubicBezTo>
                  <a:cubicBezTo>
                    <a:pt x="43" y="34"/>
                    <a:pt x="43" y="30"/>
                    <a:pt x="42" y="25"/>
                  </a:cubicBezTo>
                  <a:close/>
                </a:path>
              </a:pathLst>
            </a:custGeom>
            <a:solidFill>
              <a:srgbClr val="FFB7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8" name="Freeform 49"/>
            <p:cNvSpPr>
              <a:spLocks noEditPoints="1"/>
            </p:cNvSpPr>
            <p:nvPr/>
          </p:nvSpPr>
          <p:spPr bwMode="auto">
            <a:xfrm>
              <a:off x="3446463" y="4429125"/>
              <a:ext cx="1270000" cy="1608138"/>
            </a:xfrm>
            <a:custGeom>
              <a:avLst/>
              <a:gdLst>
                <a:gd name="T0" fmla="*/ 425 w 453"/>
                <a:gd name="T1" fmla="*/ 227 h 573"/>
                <a:gd name="T2" fmla="*/ 339 w 453"/>
                <a:gd name="T3" fmla="*/ 290 h 573"/>
                <a:gd name="T4" fmla="*/ 415 w 453"/>
                <a:gd name="T5" fmla="*/ 402 h 573"/>
                <a:gd name="T6" fmla="*/ 343 w 453"/>
                <a:gd name="T7" fmla="*/ 502 h 573"/>
                <a:gd name="T8" fmla="*/ 64 w 453"/>
                <a:gd name="T9" fmla="*/ 543 h 573"/>
                <a:gd name="T10" fmla="*/ 20 w 453"/>
                <a:gd name="T11" fmla="*/ 468 h 573"/>
                <a:gd name="T12" fmla="*/ 25 w 453"/>
                <a:gd name="T13" fmla="*/ 373 h 573"/>
                <a:gd name="T14" fmla="*/ 165 w 453"/>
                <a:gd name="T15" fmla="*/ 246 h 573"/>
                <a:gd name="T16" fmla="*/ 106 w 453"/>
                <a:gd name="T17" fmla="*/ 136 h 573"/>
                <a:gd name="T18" fmla="*/ 280 w 453"/>
                <a:gd name="T19" fmla="*/ 1 h 573"/>
                <a:gd name="T20" fmla="*/ 320 w 453"/>
                <a:gd name="T21" fmla="*/ 226 h 573"/>
                <a:gd name="T22" fmla="*/ 384 w 453"/>
                <a:gd name="T23" fmla="*/ 202 h 573"/>
                <a:gd name="T24" fmla="*/ 427 w 453"/>
                <a:gd name="T25" fmla="*/ 168 h 573"/>
                <a:gd name="T26" fmla="*/ 117 w 453"/>
                <a:gd name="T27" fmla="*/ 119 h 573"/>
                <a:gd name="T28" fmla="*/ 136 w 453"/>
                <a:gd name="T29" fmla="*/ 186 h 573"/>
                <a:gd name="T30" fmla="*/ 362 w 453"/>
                <a:gd name="T31" fmla="*/ 175 h 573"/>
                <a:gd name="T32" fmla="*/ 269 w 453"/>
                <a:gd name="T33" fmla="*/ 25 h 573"/>
                <a:gd name="T34" fmla="*/ 205 w 453"/>
                <a:gd name="T35" fmla="*/ 59 h 573"/>
                <a:gd name="T36" fmla="*/ 334 w 453"/>
                <a:gd name="T37" fmla="*/ 313 h 573"/>
                <a:gd name="T38" fmla="*/ 240 w 453"/>
                <a:gd name="T39" fmla="*/ 263 h 573"/>
                <a:gd name="T40" fmla="*/ 137 w 453"/>
                <a:gd name="T41" fmla="*/ 435 h 573"/>
                <a:gd name="T42" fmla="*/ 265 w 453"/>
                <a:gd name="T43" fmla="*/ 399 h 573"/>
                <a:gd name="T44" fmla="*/ 127 w 453"/>
                <a:gd name="T45" fmla="*/ 394 h 573"/>
                <a:gd name="T46" fmla="*/ 34 w 453"/>
                <a:gd name="T47" fmla="*/ 377 h 573"/>
                <a:gd name="T48" fmla="*/ 137 w 453"/>
                <a:gd name="T49" fmla="*/ 516 h 573"/>
                <a:gd name="T50" fmla="*/ 322 w 453"/>
                <a:gd name="T51" fmla="*/ 523 h 573"/>
                <a:gd name="T52" fmla="*/ 116 w 453"/>
                <a:gd name="T53" fmla="*/ 506 h 573"/>
                <a:gd name="T54" fmla="*/ 293 w 453"/>
                <a:gd name="T55" fmla="*/ 453 h 573"/>
                <a:gd name="T56" fmla="*/ 27 w 453"/>
                <a:gd name="T57" fmla="*/ 454 h 573"/>
                <a:gd name="T58" fmla="*/ 9 w 453"/>
                <a:gd name="T59" fmla="*/ 415 h 573"/>
                <a:gd name="T60" fmla="*/ 198 w 453"/>
                <a:gd name="T61" fmla="*/ 351 h 573"/>
                <a:gd name="T62" fmla="*/ 326 w 453"/>
                <a:gd name="T63" fmla="*/ 365 h 573"/>
                <a:gd name="T64" fmla="*/ 216 w 453"/>
                <a:gd name="T65" fmla="*/ 346 h 573"/>
                <a:gd name="T66" fmla="*/ 156 w 453"/>
                <a:gd name="T67" fmla="*/ 477 h 573"/>
                <a:gd name="T68" fmla="*/ 229 w 453"/>
                <a:gd name="T69" fmla="*/ 424 h 573"/>
                <a:gd name="T70" fmla="*/ 147 w 453"/>
                <a:gd name="T71" fmla="*/ 473 h 573"/>
                <a:gd name="T72" fmla="*/ 243 w 453"/>
                <a:gd name="T73" fmla="*/ 6 h 573"/>
                <a:gd name="T74" fmla="*/ 199 w 453"/>
                <a:gd name="T75" fmla="*/ 67 h 573"/>
                <a:gd name="T76" fmla="*/ 25 w 453"/>
                <a:gd name="T77" fmla="*/ 514 h 573"/>
                <a:gd name="T78" fmla="*/ 30 w 453"/>
                <a:gd name="T79" fmla="*/ 483 h 573"/>
                <a:gd name="T80" fmla="*/ 96 w 453"/>
                <a:gd name="T81" fmla="*/ 503 h 573"/>
                <a:gd name="T82" fmla="*/ 411 w 453"/>
                <a:gd name="T83" fmla="*/ 163 h 573"/>
                <a:gd name="T84" fmla="*/ 387 w 453"/>
                <a:gd name="T85" fmla="*/ 174 h 573"/>
                <a:gd name="T86" fmla="*/ 340 w 453"/>
                <a:gd name="T87" fmla="*/ 274 h 573"/>
                <a:gd name="T88" fmla="*/ 444 w 453"/>
                <a:gd name="T89" fmla="*/ 207 h 573"/>
                <a:gd name="T90" fmla="*/ 434 w 453"/>
                <a:gd name="T91" fmla="*/ 183 h 573"/>
                <a:gd name="T92" fmla="*/ 418 w 453"/>
                <a:gd name="T93" fmla="*/ 158 h 573"/>
                <a:gd name="T94" fmla="*/ 171 w 453"/>
                <a:gd name="T95" fmla="*/ 278 h 573"/>
                <a:gd name="T96" fmla="*/ 72 w 453"/>
                <a:gd name="T97" fmla="*/ 370 h 573"/>
                <a:gd name="T98" fmla="*/ 115 w 453"/>
                <a:gd name="T99" fmla="*/ 377 h 573"/>
                <a:gd name="T100" fmla="*/ 299 w 453"/>
                <a:gd name="T101" fmla="*/ 445 h 573"/>
                <a:gd name="T102" fmla="*/ 353 w 453"/>
                <a:gd name="T103" fmla="*/ 425 h 573"/>
                <a:gd name="T104" fmla="*/ 312 w 453"/>
                <a:gd name="T105" fmla="*/ 428 h 573"/>
                <a:gd name="T106" fmla="*/ 355 w 453"/>
                <a:gd name="T107" fmla="*/ 351 h 573"/>
                <a:gd name="T108" fmla="*/ 191 w 453"/>
                <a:gd name="T109" fmla="*/ 253 h 573"/>
                <a:gd name="T110" fmla="*/ 190 w 453"/>
                <a:gd name="T111" fmla="*/ 352 h 573"/>
                <a:gd name="T112" fmla="*/ 319 w 453"/>
                <a:gd name="T113" fmla="*/ 400 h 573"/>
                <a:gd name="T114" fmla="*/ 327 w 453"/>
                <a:gd name="T115" fmla="*/ 253 h 573"/>
                <a:gd name="T116" fmla="*/ 341 w 453"/>
                <a:gd name="T117" fmla="*/ 424 h 573"/>
                <a:gd name="T118" fmla="*/ 282 w 453"/>
                <a:gd name="T119" fmla="*/ 252 h 573"/>
                <a:gd name="T120" fmla="*/ 318 w 453"/>
                <a:gd name="T121" fmla="*/ 407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3" h="573">
                  <a:moveTo>
                    <a:pt x="427" y="168"/>
                  </a:moveTo>
                  <a:cubicBezTo>
                    <a:pt x="430" y="166"/>
                    <a:pt x="432" y="165"/>
                    <a:pt x="434" y="164"/>
                  </a:cubicBezTo>
                  <a:cubicBezTo>
                    <a:pt x="442" y="162"/>
                    <a:pt x="446" y="165"/>
                    <a:pt x="446" y="173"/>
                  </a:cubicBezTo>
                  <a:cubicBezTo>
                    <a:pt x="446" y="175"/>
                    <a:pt x="446" y="178"/>
                    <a:pt x="446" y="181"/>
                  </a:cubicBezTo>
                  <a:cubicBezTo>
                    <a:pt x="450" y="184"/>
                    <a:pt x="452" y="188"/>
                    <a:pt x="451" y="193"/>
                  </a:cubicBezTo>
                  <a:cubicBezTo>
                    <a:pt x="450" y="198"/>
                    <a:pt x="451" y="202"/>
                    <a:pt x="452" y="207"/>
                  </a:cubicBezTo>
                  <a:cubicBezTo>
                    <a:pt x="453" y="218"/>
                    <a:pt x="447" y="225"/>
                    <a:pt x="436" y="227"/>
                  </a:cubicBezTo>
                  <a:cubicBezTo>
                    <a:pt x="432" y="227"/>
                    <a:pt x="428" y="227"/>
                    <a:pt x="425" y="227"/>
                  </a:cubicBezTo>
                  <a:cubicBezTo>
                    <a:pt x="421" y="227"/>
                    <a:pt x="418" y="227"/>
                    <a:pt x="414" y="227"/>
                  </a:cubicBezTo>
                  <a:cubicBezTo>
                    <a:pt x="410" y="232"/>
                    <a:pt x="406" y="237"/>
                    <a:pt x="402" y="242"/>
                  </a:cubicBezTo>
                  <a:cubicBezTo>
                    <a:pt x="398" y="247"/>
                    <a:pt x="393" y="251"/>
                    <a:pt x="390" y="257"/>
                  </a:cubicBezTo>
                  <a:cubicBezTo>
                    <a:pt x="384" y="267"/>
                    <a:pt x="375" y="274"/>
                    <a:pt x="365" y="281"/>
                  </a:cubicBezTo>
                  <a:cubicBezTo>
                    <a:pt x="359" y="286"/>
                    <a:pt x="353" y="287"/>
                    <a:pt x="346" y="284"/>
                  </a:cubicBezTo>
                  <a:cubicBezTo>
                    <a:pt x="342" y="282"/>
                    <a:pt x="338" y="279"/>
                    <a:pt x="333" y="278"/>
                  </a:cubicBezTo>
                  <a:cubicBezTo>
                    <a:pt x="334" y="281"/>
                    <a:pt x="334" y="282"/>
                    <a:pt x="334" y="283"/>
                  </a:cubicBezTo>
                  <a:cubicBezTo>
                    <a:pt x="336" y="285"/>
                    <a:pt x="337" y="287"/>
                    <a:pt x="339" y="290"/>
                  </a:cubicBezTo>
                  <a:cubicBezTo>
                    <a:pt x="344" y="297"/>
                    <a:pt x="348" y="305"/>
                    <a:pt x="347" y="313"/>
                  </a:cubicBezTo>
                  <a:cubicBezTo>
                    <a:pt x="354" y="323"/>
                    <a:pt x="361" y="332"/>
                    <a:pt x="369" y="342"/>
                  </a:cubicBezTo>
                  <a:cubicBezTo>
                    <a:pt x="366" y="348"/>
                    <a:pt x="367" y="354"/>
                    <a:pt x="369" y="360"/>
                  </a:cubicBezTo>
                  <a:cubicBezTo>
                    <a:pt x="370" y="369"/>
                    <a:pt x="371" y="377"/>
                    <a:pt x="372" y="386"/>
                  </a:cubicBezTo>
                  <a:cubicBezTo>
                    <a:pt x="372" y="388"/>
                    <a:pt x="373" y="391"/>
                    <a:pt x="373" y="394"/>
                  </a:cubicBezTo>
                  <a:cubicBezTo>
                    <a:pt x="375" y="394"/>
                    <a:pt x="378" y="394"/>
                    <a:pt x="380" y="394"/>
                  </a:cubicBezTo>
                  <a:cubicBezTo>
                    <a:pt x="384" y="394"/>
                    <a:pt x="389" y="393"/>
                    <a:pt x="394" y="394"/>
                  </a:cubicBezTo>
                  <a:cubicBezTo>
                    <a:pt x="402" y="394"/>
                    <a:pt x="409" y="396"/>
                    <a:pt x="415" y="402"/>
                  </a:cubicBezTo>
                  <a:cubicBezTo>
                    <a:pt x="423" y="408"/>
                    <a:pt x="422" y="417"/>
                    <a:pt x="414" y="423"/>
                  </a:cubicBezTo>
                  <a:cubicBezTo>
                    <a:pt x="406" y="429"/>
                    <a:pt x="396" y="431"/>
                    <a:pt x="386" y="433"/>
                  </a:cubicBezTo>
                  <a:cubicBezTo>
                    <a:pt x="383" y="433"/>
                    <a:pt x="380" y="434"/>
                    <a:pt x="377" y="434"/>
                  </a:cubicBezTo>
                  <a:cubicBezTo>
                    <a:pt x="378" y="435"/>
                    <a:pt x="377" y="436"/>
                    <a:pt x="378" y="437"/>
                  </a:cubicBezTo>
                  <a:cubicBezTo>
                    <a:pt x="379" y="443"/>
                    <a:pt x="377" y="448"/>
                    <a:pt x="373" y="452"/>
                  </a:cubicBezTo>
                  <a:cubicBezTo>
                    <a:pt x="364" y="461"/>
                    <a:pt x="354" y="467"/>
                    <a:pt x="343" y="470"/>
                  </a:cubicBezTo>
                  <a:cubicBezTo>
                    <a:pt x="340" y="470"/>
                    <a:pt x="340" y="470"/>
                    <a:pt x="336" y="474"/>
                  </a:cubicBezTo>
                  <a:cubicBezTo>
                    <a:pt x="341" y="482"/>
                    <a:pt x="343" y="492"/>
                    <a:pt x="343" y="502"/>
                  </a:cubicBezTo>
                  <a:cubicBezTo>
                    <a:pt x="343" y="503"/>
                    <a:pt x="343" y="505"/>
                    <a:pt x="343" y="506"/>
                  </a:cubicBezTo>
                  <a:cubicBezTo>
                    <a:pt x="342" y="521"/>
                    <a:pt x="340" y="522"/>
                    <a:pt x="327" y="528"/>
                  </a:cubicBezTo>
                  <a:cubicBezTo>
                    <a:pt x="300" y="539"/>
                    <a:pt x="272" y="545"/>
                    <a:pt x="244" y="551"/>
                  </a:cubicBezTo>
                  <a:cubicBezTo>
                    <a:pt x="225" y="555"/>
                    <a:pt x="207" y="557"/>
                    <a:pt x="188" y="561"/>
                  </a:cubicBezTo>
                  <a:cubicBezTo>
                    <a:pt x="176" y="563"/>
                    <a:pt x="163" y="567"/>
                    <a:pt x="151" y="570"/>
                  </a:cubicBezTo>
                  <a:cubicBezTo>
                    <a:pt x="143" y="572"/>
                    <a:pt x="136" y="573"/>
                    <a:pt x="128" y="572"/>
                  </a:cubicBezTo>
                  <a:cubicBezTo>
                    <a:pt x="126" y="571"/>
                    <a:pt x="125" y="571"/>
                    <a:pt x="123" y="570"/>
                  </a:cubicBezTo>
                  <a:cubicBezTo>
                    <a:pt x="103" y="561"/>
                    <a:pt x="84" y="552"/>
                    <a:pt x="64" y="543"/>
                  </a:cubicBezTo>
                  <a:cubicBezTo>
                    <a:pt x="51" y="537"/>
                    <a:pt x="38" y="530"/>
                    <a:pt x="26" y="521"/>
                  </a:cubicBezTo>
                  <a:cubicBezTo>
                    <a:pt x="23" y="519"/>
                    <a:pt x="20" y="518"/>
                    <a:pt x="16" y="516"/>
                  </a:cubicBezTo>
                  <a:cubicBezTo>
                    <a:pt x="16" y="514"/>
                    <a:pt x="16" y="512"/>
                    <a:pt x="17" y="511"/>
                  </a:cubicBezTo>
                  <a:cubicBezTo>
                    <a:pt x="18" y="509"/>
                    <a:pt x="19" y="507"/>
                    <a:pt x="18" y="505"/>
                  </a:cubicBezTo>
                  <a:cubicBezTo>
                    <a:pt x="16" y="501"/>
                    <a:pt x="16" y="498"/>
                    <a:pt x="19" y="495"/>
                  </a:cubicBezTo>
                  <a:cubicBezTo>
                    <a:pt x="22" y="492"/>
                    <a:pt x="22" y="488"/>
                    <a:pt x="20" y="485"/>
                  </a:cubicBezTo>
                  <a:cubicBezTo>
                    <a:pt x="17" y="480"/>
                    <a:pt x="16" y="477"/>
                    <a:pt x="20" y="472"/>
                  </a:cubicBezTo>
                  <a:cubicBezTo>
                    <a:pt x="20" y="471"/>
                    <a:pt x="21" y="469"/>
                    <a:pt x="20" y="468"/>
                  </a:cubicBezTo>
                  <a:cubicBezTo>
                    <a:pt x="19" y="464"/>
                    <a:pt x="21" y="460"/>
                    <a:pt x="21" y="456"/>
                  </a:cubicBezTo>
                  <a:cubicBezTo>
                    <a:pt x="21" y="451"/>
                    <a:pt x="22" y="447"/>
                    <a:pt x="29" y="445"/>
                  </a:cubicBezTo>
                  <a:cubicBezTo>
                    <a:pt x="25" y="442"/>
                    <a:pt x="23" y="441"/>
                    <a:pt x="21" y="440"/>
                  </a:cubicBezTo>
                  <a:cubicBezTo>
                    <a:pt x="15" y="435"/>
                    <a:pt x="10" y="429"/>
                    <a:pt x="6" y="423"/>
                  </a:cubicBezTo>
                  <a:cubicBezTo>
                    <a:pt x="1" y="415"/>
                    <a:pt x="0" y="406"/>
                    <a:pt x="1" y="397"/>
                  </a:cubicBezTo>
                  <a:cubicBezTo>
                    <a:pt x="1" y="393"/>
                    <a:pt x="3" y="389"/>
                    <a:pt x="6" y="387"/>
                  </a:cubicBezTo>
                  <a:cubicBezTo>
                    <a:pt x="11" y="382"/>
                    <a:pt x="16" y="378"/>
                    <a:pt x="21" y="374"/>
                  </a:cubicBezTo>
                  <a:cubicBezTo>
                    <a:pt x="22" y="374"/>
                    <a:pt x="23" y="373"/>
                    <a:pt x="25" y="373"/>
                  </a:cubicBezTo>
                  <a:cubicBezTo>
                    <a:pt x="34" y="372"/>
                    <a:pt x="43" y="370"/>
                    <a:pt x="53" y="369"/>
                  </a:cubicBezTo>
                  <a:cubicBezTo>
                    <a:pt x="57" y="368"/>
                    <a:pt x="61" y="368"/>
                    <a:pt x="65" y="368"/>
                  </a:cubicBezTo>
                  <a:cubicBezTo>
                    <a:pt x="68" y="356"/>
                    <a:pt x="77" y="353"/>
                    <a:pt x="87" y="351"/>
                  </a:cubicBezTo>
                  <a:cubicBezTo>
                    <a:pt x="104" y="349"/>
                    <a:pt x="120" y="347"/>
                    <a:pt x="137" y="345"/>
                  </a:cubicBezTo>
                  <a:cubicBezTo>
                    <a:pt x="145" y="336"/>
                    <a:pt x="158" y="302"/>
                    <a:pt x="162" y="279"/>
                  </a:cubicBezTo>
                  <a:cubicBezTo>
                    <a:pt x="160" y="278"/>
                    <a:pt x="157" y="276"/>
                    <a:pt x="154" y="275"/>
                  </a:cubicBezTo>
                  <a:cubicBezTo>
                    <a:pt x="154" y="273"/>
                    <a:pt x="155" y="271"/>
                    <a:pt x="155" y="270"/>
                  </a:cubicBezTo>
                  <a:cubicBezTo>
                    <a:pt x="159" y="262"/>
                    <a:pt x="163" y="255"/>
                    <a:pt x="165" y="246"/>
                  </a:cubicBezTo>
                  <a:cubicBezTo>
                    <a:pt x="166" y="242"/>
                    <a:pt x="168" y="239"/>
                    <a:pt x="170" y="236"/>
                  </a:cubicBezTo>
                  <a:cubicBezTo>
                    <a:pt x="171" y="234"/>
                    <a:pt x="172" y="232"/>
                    <a:pt x="173" y="230"/>
                  </a:cubicBezTo>
                  <a:cubicBezTo>
                    <a:pt x="163" y="224"/>
                    <a:pt x="153" y="220"/>
                    <a:pt x="144" y="215"/>
                  </a:cubicBezTo>
                  <a:cubicBezTo>
                    <a:pt x="135" y="209"/>
                    <a:pt x="128" y="202"/>
                    <a:pt x="122" y="193"/>
                  </a:cubicBezTo>
                  <a:cubicBezTo>
                    <a:pt x="120" y="192"/>
                    <a:pt x="117" y="191"/>
                    <a:pt x="114" y="190"/>
                  </a:cubicBezTo>
                  <a:cubicBezTo>
                    <a:pt x="100" y="185"/>
                    <a:pt x="92" y="175"/>
                    <a:pt x="92" y="160"/>
                  </a:cubicBezTo>
                  <a:cubicBezTo>
                    <a:pt x="92" y="159"/>
                    <a:pt x="92" y="158"/>
                    <a:pt x="92" y="157"/>
                  </a:cubicBezTo>
                  <a:cubicBezTo>
                    <a:pt x="91" y="147"/>
                    <a:pt x="95" y="138"/>
                    <a:pt x="106" y="136"/>
                  </a:cubicBezTo>
                  <a:cubicBezTo>
                    <a:pt x="109" y="131"/>
                    <a:pt x="110" y="126"/>
                    <a:pt x="109" y="120"/>
                  </a:cubicBezTo>
                  <a:cubicBezTo>
                    <a:pt x="109" y="114"/>
                    <a:pt x="111" y="108"/>
                    <a:pt x="113" y="102"/>
                  </a:cubicBezTo>
                  <a:cubicBezTo>
                    <a:pt x="118" y="89"/>
                    <a:pt x="127" y="78"/>
                    <a:pt x="135" y="67"/>
                  </a:cubicBezTo>
                  <a:cubicBezTo>
                    <a:pt x="138" y="63"/>
                    <a:pt x="141" y="59"/>
                    <a:pt x="144" y="55"/>
                  </a:cubicBezTo>
                  <a:cubicBezTo>
                    <a:pt x="150" y="46"/>
                    <a:pt x="158" y="38"/>
                    <a:pt x="166" y="32"/>
                  </a:cubicBezTo>
                  <a:cubicBezTo>
                    <a:pt x="185" y="17"/>
                    <a:pt x="206" y="7"/>
                    <a:pt x="229" y="2"/>
                  </a:cubicBezTo>
                  <a:cubicBezTo>
                    <a:pt x="238" y="0"/>
                    <a:pt x="248" y="0"/>
                    <a:pt x="257" y="0"/>
                  </a:cubicBezTo>
                  <a:cubicBezTo>
                    <a:pt x="265" y="1"/>
                    <a:pt x="273" y="1"/>
                    <a:pt x="280" y="1"/>
                  </a:cubicBezTo>
                  <a:cubicBezTo>
                    <a:pt x="287" y="1"/>
                    <a:pt x="293" y="1"/>
                    <a:pt x="295" y="9"/>
                  </a:cubicBezTo>
                  <a:cubicBezTo>
                    <a:pt x="296" y="10"/>
                    <a:pt x="298" y="11"/>
                    <a:pt x="300" y="12"/>
                  </a:cubicBezTo>
                  <a:cubicBezTo>
                    <a:pt x="302" y="13"/>
                    <a:pt x="304" y="14"/>
                    <a:pt x="307" y="15"/>
                  </a:cubicBezTo>
                  <a:cubicBezTo>
                    <a:pt x="331" y="24"/>
                    <a:pt x="351" y="39"/>
                    <a:pt x="368" y="58"/>
                  </a:cubicBezTo>
                  <a:cubicBezTo>
                    <a:pt x="386" y="80"/>
                    <a:pt x="393" y="105"/>
                    <a:pt x="388" y="132"/>
                  </a:cubicBezTo>
                  <a:cubicBezTo>
                    <a:pt x="387" y="139"/>
                    <a:pt x="385" y="146"/>
                    <a:pt x="383" y="153"/>
                  </a:cubicBezTo>
                  <a:cubicBezTo>
                    <a:pt x="382" y="157"/>
                    <a:pt x="380" y="162"/>
                    <a:pt x="378" y="166"/>
                  </a:cubicBezTo>
                  <a:cubicBezTo>
                    <a:pt x="364" y="191"/>
                    <a:pt x="346" y="213"/>
                    <a:pt x="320" y="226"/>
                  </a:cubicBezTo>
                  <a:cubicBezTo>
                    <a:pt x="317" y="227"/>
                    <a:pt x="315" y="229"/>
                    <a:pt x="313" y="230"/>
                  </a:cubicBezTo>
                  <a:cubicBezTo>
                    <a:pt x="316" y="237"/>
                    <a:pt x="320" y="241"/>
                    <a:pt x="326" y="244"/>
                  </a:cubicBezTo>
                  <a:cubicBezTo>
                    <a:pt x="328" y="246"/>
                    <a:pt x="332" y="246"/>
                    <a:pt x="334" y="248"/>
                  </a:cubicBezTo>
                  <a:cubicBezTo>
                    <a:pt x="340" y="255"/>
                    <a:pt x="348" y="253"/>
                    <a:pt x="355" y="252"/>
                  </a:cubicBezTo>
                  <a:cubicBezTo>
                    <a:pt x="357" y="252"/>
                    <a:pt x="358" y="251"/>
                    <a:pt x="359" y="250"/>
                  </a:cubicBezTo>
                  <a:cubicBezTo>
                    <a:pt x="364" y="246"/>
                    <a:pt x="369" y="242"/>
                    <a:pt x="373" y="236"/>
                  </a:cubicBezTo>
                  <a:cubicBezTo>
                    <a:pt x="376" y="231"/>
                    <a:pt x="378" y="225"/>
                    <a:pt x="382" y="220"/>
                  </a:cubicBezTo>
                  <a:cubicBezTo>
                    <a:pt x="385" y="214"/>
                    <a:pt x="385" y="208"/>
                    <a:pt x="384" y="202"/>
                  </a:cubicBezTo>
                  <a:cubicBezTo>
                    <a:pt x="383" y="196"/>
                    <a:pt x="381" y="190"/>
                    <a:pt x="380" y="183"/>
                  </a:cubicBezTo>
                  <a:cubicBezTo>
                    <a:pt x="380" y="180"/>
                    <a:pt x="379" y="177"/>
                    <a:pt x="380" y="174"/>
                  </a:cubicBezTo>
                  <a:cubicBezTo>
                    <a:pt x="381" y="165"/>
                    <a:pt x="388" y="161"/>
                    <a:pt x="396" y="165"/>
                  </a:cubicBezTo>
                  <a:cubicBezTo>
                    <a:pt x="397" y="166"/>
                    <a:pt x="398" y="167"/>
                    <a:pt x="400" y="168"/>
                  </a:cubicBezTo>
                  <a:cubicBezTo>
                    <a:pt x="402" y="165"/>
                    <a:pt x="403" y="163"/>
                    <a:pt x="405" y="160"/>
                  </a:cubicBezTo>
                  <a:cubicBezTo>
                    <a:pt x="407" y="157"/>
                    <a:pt x="410" y="154"/>
                    <a:pt x="413" y="152"/>
                  </a:cubicBezTo>
                  <a:cubicBezTo>
                    <a:pt x="419" y="148"/>
                    <a:pt x="424" y="150"/>
                    <a:pt x="425" y="157"/>
                  </a:cubicBezTo>
                  <a:cubicBezTo>
                    <a:pt x="426" y="160"/>
                    <a:pt x="426" y="163"/>
                    <a:pt x="427" y="168"/>
                  </a:cubicBezTo>
                  <a:close/>
                  <a:moveTo>
                    <a:pt x="205" y="59"/>
                  </a:moveTo>
                  <a:cubicBezTo>
                    <a:pt x="205" y="61"/>
                    <a:pt x="205" y="63"/>
                    <a:pt x="205" y="64"/>
                  </a:cubicBezTo>
                  <a:cubicBezTo>
                    <a:pt x="205" y="71"/>
                    <a:pt x="204" y="73"/>
                    <a:pt x="198" y="74"/>
                  </a:cubicBezTo>
                  <a:cubicBezTo>
                    <a:pt x="191" y="76"/>
                    <a:pt x="183" y="78"/>
                    <a:pt x="176" y="77"/>
                  </a:cubicBezTo>
                  <a:cubicBezTo>
                    <a:pt x="166" y="75"/>
                    <a:pt x="155" y="77"/>
                    <a:pt x="145" y="74"/>
                  </a:cubicBezTo>
                  <a:cubicBezTo>
                    <a:pt x="141" y="73"/>
                    <a:pt x="139" y="74"/>
                    <a:pt x="137" y="77"/>
                  </a:cubicBezTo>
                  <a:cubicBezTo>
                    <a:pt x="134" y="83"/>
                    <a:pt x="130" y="89"/>
                    <a:pt x="127" y="95"/>
                  </a:cubicBezTo>
                  <a:cubicBezTo>
                    <a:pt x="123" y="103"/>
                    <a:pt x="119" y="111"/>
                    <a:pt x="117" y="119"/>
                  </a:cubicBezTo>
                  <a:cubicBezTo>
                    <a:pt x="115" y="125"/>
                    <a:pt x="114" y="131"/>
                    <a:pt x="117" y="137"/>
                  </a:cubicBezTo>
                  <a:cubicBezTo>
                    <a:pt x="124" y="138"/>
                    <a:pt x="129" y="142"/>
                    <a:pt x="133" y="147"/>
                  </a:cubicBezTo>
                  <a:cubicBezTo>
                    <a:pt x="134" y="150"/>
                    <a:pt x="134" y="151"/>
                    <a:pt x="131" y="152"/>
                  </a:cubicBezTo>
                  <a:cubicBezTo>
                    <a:pt x="129" y="151"/>
                    <a:pt x="128" y="150"/>
                    <a:pt x="127" y="149"/>
                  </a:cubicBezTo>
                  <a:cubicBezTo>
                    <a:pt x="121" y="143"/>
                    <a:pt x="114" y="143"/>
                    <a:pt x="107" y="144"/>
                  </a:cubicBezTo>
                  <a:cubicBezTo>
                    <a:pt x="104" y="145"/>
                    <a:pt x="102" y="146"/>
                    <a:pt x="101" y="149"/>
                  </a:cubicBezTo>
                  <a:cubicBezTo>
                    <a:pt x="97" y="166"/>
                    <a:pt x="104" y="179"/>
                    <a:pt x="117" y="183"/>
                  </a:cubicBezTo>
                  <a:cubicBezTo>
                    <a:pt x="123" y="185"/>
                    <a:pt x="129" y="185"/>
                    <a:pt x="136" y="186"/>
                  </a:cubicBezTo>
                  <a:cubicBezTo>
                    <a:pt x="140" y="186"/>
                    <a:pt x="144" y="186"/>
                    <a:pt x="149" y="187"/>
                  </a:cubicBezTo>
                  <a:cubicBezTo>
                    <a:pt x="150" y="187"/>
                    <a:pt x="151" y="188"/>
                    <a:pt x="152" y="189"/>
                  </a:cubicBezTo>
                  <a:cubicBezTo>
                    <a:pt x="148" y="195"/>
                    <a:pt x="142" y="193"/>
                    <a:pt x="137" y="195"/>
                  </a:cubicBezTo>
                  <a:cubicBezTo>
                    <a:pt x="141" y="201"/>
                    <a:pt x="146" y="204"/>
                    <a:pt x="151" y="208"/>
                  </a:cubicBezTo>
                  <a:cubicBezTo>
                    <a:pt x="182" y="226"/>
                    <a:pt x="215" y="235"/>
                    <a:pt x="251" y="234"/>
                  </a:cubicBezTo>
                  <a:cubicBezTo>
                    <a:pt x="261" y="233"/>
                    <a:pt x="272" y="232"/>
                    <a:pt x="282" y="230"/>
                  </a:cubicBezTo>
                  <a:cubicBezTo>
                    <a:pt x="304" y="225"/>
                    <a:pt x="323" y="216"/>
                    <a:pt x="340" y="201"/>
                  </a:cubicBezTo>
                  <a:cubicBezTo>
                    <a:pt x="348" y="194"/>
                    <a:pt x="355" y="185"/>
                    <a:pt x="362" y="175"/>
                  </a:cubicBezTo>
                  <a:cubicBezTo>
                    <a:pt x="369" y="165"/>
                    <a:pt x="374" y="154"/>
                    <a:pt x="377" y="141"/>
                  </a:cubicBezTo>
                  <a:cubicBezTo>
                    <a:pt x="377" y="137"/>
                    <a:pt x="379" y="134"/>
                    <a:pt x="379" y="130"/>
                  </a:cubicBezTo>
                  <a:cubicBezTo>
                    <a:pt x="383" y="106"/>
                    <a:pt x="378" y="84"/>
                    <a:pt x="362" y="65"/>
                  </a:cubicBezTo>
                  <a:cubicBezTo>
                    <a:pt x="351" y="51"/>
                    <a:pt x="337" y="39"/>
                    <a:pt x="322" y="30"/>
                  </a:cubicBezTo>
                  <a:cubicBezTo>
                    <a:pt x="313" y="25"/>
                    <a:pt x="304" y="21"/>
                    <a:pt x="295" y="18"/>
                  </a:cubicBezTo>
                  <a:cubicBezTo>
                    <a:pt x="294" y="19"/>
                    <a:pt x="293" y="19"/>
                    <a:pt x="293" y="20"/>
                  </a:cubicBezTo>
                  <a:cubicBezTo>
                    <a:pt x="289" y="26"/>
                    <a:pt x="283" y="27"/>
                    <a:pt x="276" y="25"/>
                  </a:cubicBezTo>
                  <a:cubicBezTo>
                    <a:pt x="274" y="25"/>
                    <a:pt x="272" y="25"/>
                    <a:pt x="269" y="25"/>
                  </a:cubicBezTo>
                  <a:cubicBezTo>
                    <a:pt x="268" y="26"/>
                    <a:pt x="268" y="27"/>
                    <a:pt x="267" y="28"/>
                  </a:cubicBezTo>
                  <a:cubicBezTo>
                    <a:pt x="265" y="34"/>
                    <a:pt x="260" y="37"/>
                    <a:pt x="254" y="37"/>
                  </a:cubicBezTo>
                  <a:cubicBezTo>
                    <a:pt x="250" y="37"/>
                    <a:pt x="246" y="36"/>
                    <a:pt x="242" y="38"/>
                  </a:cubicBezTo>
                  <a:cubicBezTo>
                    <a:pt x="242" y="39"/>
                    <a:pt x="241" y="40"/>
                    <a:pt x="241" y="40"/>
                  </a:cubicBezTo>
                  <a:cubicBezTo>
                    <a:pt x="240" y="42"/>
                    <a:pt x="239" y="44"/>
                    <a:pt x="239" y="45"/>
                  </a:cubicBezTo>
                  <a:cubicBezTo>
                    <a:pt x="235" y="57"/>
                    <a:pt x="235" y="57"/>
                    <a:pt x="222" y="58"/>
                  </a:cubicBezTo>
                  <a:cubicBezTo>
                    <a:pt x="219" y="58"/>
                    <a:pt x="217" y="58"/>
                    <a:pt x="214" y="58"/>
                  </a:cubicBezTo>
                  <a:cubicBezTo>
                    <a:pt x="211" y="58"/>
                    <a:pt x="209" y="58"/>
                    <a:pt x="205" y="59"/>
                  </a:cubicBezTo>
                  <a:close/>
                  <a:moveTo>
                    <a:pt x="201" y="238"/>
                  </a:moveTo>
                  <a:cubicBezTo>
                    <a:pt x="199" y="246"/>
                    <a:pt x="197" y="253"/>
                    <a:pt x="197" y="261"/>
                  </a:cubicBezTo>
                  <a:cubicBezTo>
                    <a:pt x="197" y="278"/>
                    <a:pt x="196" y="295"/>
                    <a:pt x="195" y="312"/>
                  </a:cubicBezTo>
                  <a:cubicBezTo>
                    <a:pt x="195" y="320"/>
                    <a:pt x="195" y="328"/>
                    <a:pt x="197" y="336"/>
                  </a:cubicBezTo>
                  <a:cubicBezTo>
                    <a:pt x="218" y="338"/>
                    <a:pt x="237" y="339"/>
                    <a:pt x="257" y="337"/>
                  </a:cubicBezTo>
                  <a:cubicBezTo>
                    <a:pt x="260" y="337"/>
                    <a:pt x="262" y="337"/>
                    <a:pt x="265" y="336"/>
                  </a:cubicBezTo>
                  <a:cubicBezTo>
                    <a:pt x="281" y="332"/>
                    <a:pt x="298" y="327"/>
                    <a:pt x="315" y="322"/>
                  </a:cubicBezTo>
                  <a:cubicBezTo>
                    <a:pt x="321" y="320"/>
                    <a:pt x="328" y="316"/>
                    <a:pt x="334" y="313"/>
                  </a:cubicBezTo>
                  <a:cubicBezTo>
                    <a:pt x="338" y="311"/>
                    <a:pt x="339" y="308"/>
                    <a:pt x="337" y="304"/>
                  </a:cubicBezTo>
                  <a:cubicBezTo>
                    <a:pt x="332" y="296"/>
                    <a:pt x="327" y="288"/>
                    <a:pt x="321" y="279"/>
                  </a:cubicBezTo>
                  <a:cubicBezTo>
                    <a:pt x="316" y="276"/>
                    <a:pt x="314" y="271"/>
                    <a:pt x="311" y="267"/>
                  </a:cubicBezTo>
                  <a:cubicBezTo>
                    <a:pt x="307" y="261"/>
                    <a:pt x="303" y="256"/>
                    <a:pt x="299" y="250"/>
                  </a:cubicBezTo>
                  <a:cubicBezTo>
                    <a:pt x="291" y="260"/>
                    <a:pt x="286" y="262"/>
                    <a:pt x="274" y="258"/>
                  </a:cubicBezTo>
                  <a:cubicBezTo>
                    <a:pt x="270" y="256"/>
                    <a:pt x="266" y="254"/>
                    <a:pt x="263" y="252"/>
                  </a:cubicBezTo>
                  <a:cubicBezTo>
                    <a:pt x="255" y="263"/>
                    <a:pt x="253" y="264"/>
                    <a:pt x="241" y="263"/>
                  </a:cubicBezTo>
                  <a:cubicBezTo>
                    <a:pt x="240" y="263"/>
                    <a:pt x="240" y="263"/>
                    <a:pt x="240" y="263"/>
                  </a:cubicBezTo>
                  <a:cubicBezTo>
                    <a:pt x="234" y="263"/>
                    <a:pt x="231" y="260"/>
                    <a:pt x="230" y="254"/>
                  </a:cubicBezTo>
                  <a:cubicBezTo>
                    <a:pt x="230" y="250"/>
                    <a:pt x="230" y="247"/>
                    <a:pt x="229" y="243"/>
                  </a:cubicBezTo>
                  <a:cubicBezTo>
                    <a:pt x="220" y="241"/>
                    <a:pt x="210" y="240"/>
                    <a:pt x="201" y="238"/>
                  </a:cubicBezTo>
                  <a:close/>
                  <a:moveTo>
                    <a:pt x="34" y="377"/>
                  </a:moveTo>
                  <a:cubicBezTo>
                    <a:pt x="44" y="384"/>
                    <a:pt x="51" y="389"/>
                    <a:pt x="59" y="394"/>
                  </a:cubicBezTo>
                  <a:cubicBezTo>
                    <a:pt x="69" y="401"/>
                    <a:pt x="79" y="408"/>
                    <a:pt x="90" y="413"/>
                  </a:cubicBezTo>
                  <a:cubicBezTo>
                    <a:pt x="100" y="419"/>
                    <a:pt x="110" y="424"/>
                    <a:pt x="119" y="430"/>
                  </a:cubicBezTo>
                  <a:cubicBezTo>
                    <a:pt x="125" y="434"/>
                    <a:pt x="130" y="436"/>
                    <a:pt x="137" y="435"/>
                  </a:cubicBezTo>
                  <a:cubicBezTo>
                    <a:pt x="141" y="434"/>
                    <a:pt x="145" y="434"/>
                    <a:pt x="150" y="433"/>
                  </a:cubicBezTo>
                  <a:cubicBezTo>
                    <a:pt x="160" y="430"/>
                    <a:pt x="171" y="427"/>
                    <a:pt x="181" y="424"/>
                  </a:cubicBezTo>
                  <a:cubicBezTo>
                    <a:pt x="193" y="421"/>
                    <a:pt x="205" y="419"/>
                    <a:pt x="217" y="418"/>
                  </a:cubicBezTo>
                  <a:cubicBezTo>
                    <a:pt x="224" y="418"/>
                    <a:pt x="231" y="417"/>
                    <a:pt x="238" y="415"/>
                  </a:cubicBezTo>
                  <a:cubicBezTo>
                    <a:pt x="246" y="413"/>
                    <a:pt x="254" y="412"/>
                    <a:pt x="262" y="412"/>
                  </a:cubicBezTo>
                  <a:cubicBezTo>
                    <a:pt x="266" y="412"/>
                    <a:pt x="271" y="411"/>
                    <a:pt x="276" y="409"/>
                  </a:cubicBezTo>
                  <a:cubicBezTo>
                    <a:pt x="273" y="405"/>
                    <a:pt x="271" y="401"/>
                    <a:pt x="268" y="397"/>
                  </a:cubicBezTo>
                  <a:cubicBezTo>
                    <a:pt x="267" y="398"/>
                    <a:pt x="266" y="398"/>
                    <a:pt x="265" y="399"/>
                  </a:cubicBezTo>
                  <a:cubicBezTo>
                    <a:pt x="261" y="402"/>
                    <a:pt x="257" y="402"/>
                    <a:pt x="253" y="399"/>
                  </a:cubicBezTo>
                  <a:cubicBezTo>
                    <a:pt x="247" y="395"/>
                    <a:pt x="240" y="392"/>
                    <a:pt x="234" y="388"/>
                  </a:cubicBezTo>
                  <a:cubicBezTo>
                    <a:pt x="226" y="382"/>
                    <a:pt x="218" y="378"/>
                    <a:pt x="209" y="374"/>
                  </a:cubicBezTo>
                  <a:cubicBezTo>
                    <a:pt x="207" y="373"/>
                    <a:pt x="205" y="372"/>
                    <a:pt x="203" y="370"/>
                  </a:cubicBezTo>
                  <a:cubicBezTo>
                    <a:pt x="199" y="366"/>
                    <a:pt x="196" y="362"/>
                    <a:pt x="192" y="357"/>
                  </a:cubicBezTo>
                  <a:cubicBezTo>
                    <a:pt x="182" y="358"/>
                    <a:pt x="172" y="358"/>
                    <a:pt x="163" y="360"/>
                  </a:cubicBezTo>
                  <a:cubicBezTo>
                    <a:pt x="161" y="372"/>
                    <a:pt x="152" y="380"/>
                    <a:pt x="146" y="390"/>
                  </a:cubicBezTo>
                  <a:cubicBezTo>
                    <a:pt x="142" y="397"/>
                    <a:pt x="134" y="395"/>
                    <a:pt x="127" y="394"/>
                  </a:cubicBezTo>
                  <a:cubicBezTo>
                    <a:pt x="121" y="393"/>
                    <a:pt x="122" y="388"/>
                    <a:pt x="121" y="384"/>
                  </a:cubicBezTo>
                  <a:cubicBezTo>
                    <a:pt x="121" y="383"/>
                    <a:pt x="121" y="383"/>
                    <a:pt x="120" y="382"/>
                  </a:cubicBezTo>
                  <a:cubicBezTo>
                    <a:pt x="118" y="383"/>
                    <a:pt x="116" y="383"/>
                    <a:pt x="113" y="384"/>
                  </a:cubicBezTo>
                  <a:cubicBezTo>
                    <a:pt x="111" y="385"/>
                    <a:pt x="109" y="386"/>
                    <a:pt x="107" y="387"/>
                  </a:cubicBezTo>
                  <a:cubicBezTo>
                    <a:pt x="98" y="392"/>
                    <a:pt x="90" y="393"/>
                    <a:pt x="81" y="390"/>
                  </a:cubicBezTo>
                  <a:cubicBezTo>
                    <a:pt x="80" y="387"/>
                    <a:pt x="79" y="385"/>
                    <a:pt x="78" y="383"/>
                  </a:cubicBezTo>
                  <a:cubicBezTo>
                    <a:pt x="66" y="382"/>
                    <a:pt x="66" y="382"/>
                    <a:pt x="60" y="373"/>
                  </a:cubicBezTo>
                  <a:cubicBezTo>
                    <a:pt x="52" y="373"/>
                    <a:pt x="44" y="374"/>
                    <a:pt x="34" y="377"/>
                  </a:cubicBezTo>
                  <a:close/>
                  <a:moveTo>
                    <a:pt x="330" y="476"/>
                  </a:moveTo>
                  <a:cubicBezTo>
                    <a:pt x="323" y="477"/>
                    <a:pt x="316" y="479"/>
                    <a:pt x="310" y="479"/>
                  </a:cubicBezTo>
                  <a:cubicBezTo>
                    <a:pt x="303" y="480"/>
                    <a:pt x="296" y="480"/>
                    <a:pt x="289" y="481"/>
                  </a:cubicBezTo>
                  <a:cubicBezTo>
                    <a:pt x="276" y="483"/>
                    <a:pt x="264" y="486"/>
                    <a:pt x="252" y="487"/>
                  </a:cubicBezTo>
                  <a:cubicBezTo>
                    <a:pt x="241" y="488"/>
                    <a:pt x="231" y="491"/>
                    <a:pt x="221" y="494"/>
                  </a:cubicBezTo>
                  <a:cubicBezTo>
                    <a:pt x="215" y="496"/>
                    <a:pt x="208" y="499"/>
                    <a:pt x="202" y="500"/>
                  </a:cubicBezTo>
                  <a:cubicBezTo>
                    <a:pt x="183" y="503"/>
                    <a:pt x="164" y="509"/>
                    <a:pt x="145" y="514"/>
                  </a:cubicBezTo>
                  <a:cubicBezTo>
                    <a:pt x="143" y="515"/>
                    <a:pt x="140" y="516"/>
                    <a:pt x="137" y="516"/>
                  </a:cubicBezTo>
                  <a:cubicBezTo>
                    <a:pt x="137" y="519"/>
                    <a:pt x="137" y="522"/>
                    <a:pt x="136" y="524"/>
                  </a:cubicBezTo>
                  <a:cubicBezTo>
                    <a:pt x="135" y="526"/>
                    <a:pt x="133" y="528"/>
                    <a:pt x="131" y="530"/>
                  </a:cubicBezTo>
                  <a:cubicBezTo>
                    <a:pt x="140" y="536"/>
                    <a:pt x="139" y="543"/>
                    <a:pt x="136" y="551"/>
                  </a:cubicBezTo>
                  <a:cubicBezTo>
                    <a:pt x="136" y="552"/>
                    <a:pt x="135" y="553"/>
                    <a:pt x="134" y="554"/>
                  </a:cubicBezTo>
                  <a:cubicBezTo>
                    <a:pt x="132" y="558"/>
                    <a:pt x="133" y="561"/>
                    <a:pt x="134" y="565"/>
                  </a:cubicBezTo>
                  <a:cubicBezTo>
                    <a:pt x="141" y="567"/>
                    <a:pt x="147" y="565"/>
                    <a:pt x="153" y="563"/>
                  </a:cubicBezTo>
                  <a:cubicBezTo>
                    <a:pt x="178" y="555"/>
                    <a:pt x="203" y="551"/>
                    <a:pt x="228" y="547"/>
                  </a:cubicBezTo>
                  <a:cubicBezTo>
                    <a:pt x="260" y="542"/>
                    <a:pt x="291" y="534"/>
                    <a:pt x="322" y="523"/>
                  </a:cubicBezTo>
                  <a:cubicBezTo>
                    <a:pt x="334" y="518"/>
                    <a:pt x="334" y="519"/>
                    <a:pt x="335" y="505"/>
                  </a:cubicBezTo>
                  <a:cubicBezTo>
                    <a:pt x="336" y="498"/>
                    <a:pt x="335" y="492"/>
                    <a:pt x="334" y="485"/>
                  </a:cubicBezTo>
                  <a:cubicBezTo>
                    <a:pt x="333" y="482"/>
                    <a:pt x="332" y="480"/>
                    <a:pt x="330" y="476"/>
                  </a:cubicBezTo>
                  <a:close/>
                  <a:moveTo>
                    <a:pt x="27" y="454"/>
                  </a:moveTo>
                  <a:cubicBezTo>
                    <a:pt x="29" y="456"/>
                    <a:pt x="30" y="459"/>
                    <a:pt x="31" y="460"/>
                  </a:cubicBezTo>
                  <a:cubicBezTo>
                    <a:pt x="40" y="467"/>
                    <a:pt x="50" y="473"/>
                    <a:pt x="60" y="478"/>
                  </a:cubicBezTo>
                  <a:cubicBezTo>
                    <a:pt x="73" y="485"/>
                    <a:pt x="86" y="491"/>
                    <a:pt x="99" y="498"/>
                  </a:cubicBezTo>
                  <a:cubicBezTo>
                    <a:pt x="105" y="500"/>
                    <a:pt x="111" y="503"/>
                    <a:pt x="116" y="506"/>
                  </a:cubicBezTo>
                  <a:cubicBezTo>
                    <a:pt x="126" y="510"/>
                    <a:pt x="135" y="510"/>
                    <a:pt x="145" y="507"/>
                  </a:cubicBezTo>
                  <a:cubicBezTo>
                    <a:pt x="164" y="502"/>
                    <a:pt x="182" y="496"/>
                    <a:pt x="201" y="493"/>
                  </a:cubicBezTo>
                  <a:cubicBezTo>
                    <a:pt x="204" y="493"/>
                    <a:pt x="208" y="492"/>
                    <a:pt x="211" y="491"/>
                  </a:cubicBezTo>
                  <a:cubicBezTo>
                    <a:pt x="225" y="485"/>
                    <a:pt x="240" y="482"/>
                    <a:pt x="255" y="480"/>
                  </a:cubicBezTo>
                  <a:cubicBezTo>
                    <a:pt x="274" y="477"/>
                    <a:pt x="292" y="473"/>
                    <a:pt x="312" y="472"/>
                  </a:cubicBezTo>
                  <a:cubicBezTo>
                    <a:pt x="313" y="472"/>
                    <a:pt x="315" y="473"/>
                    <a:pt x="315" y="470"/>
                  </a:cubicBezTo>
                  <a:cubicBezTo>
                    <a:pt x="311" y="468"/>
                    <a:pt x="306" y="466"/>
                    <a:pt x="303" y="464"/>
                  </a:cubicBezTo>
                  <a:cubicBezTo>
                    <a:pt x="299" y="461"/>
                    <a:pt x="296" y="457"/>
                    <a:pt x="293" y="453"/>
                  </a:cubicBezTo>
                  <a:cubicBezTo>
                    <a:pt x="284" y="454"/>
                    <a:pt x="275" y="455"/>
                    <a:pt x="267" y="457"/>
                  </a:cubicBezTo>
                  <a:cubicBezTo>
                    <a:pt x="255" y="460"/>
                    <a:pt x="244" y="464"/>
                    <a:pt x="232" y="466"/>
                  </a:cubicBezTo>
                  <a:cubicBezTo>
                    <a:pt x="210" y="471"/>
                    <a:pt x="187" y="475"/>
                    <a:pt x="166" y="482"/>
                  </a:cubicBezTo>
                  <a:cubicBezTo>
                    <a:pt x="156" y="485"/>
                    <a:pt x="146" y="485"/>
                    <a:pt x="136" y="484"/>
                  </a:cubicBezTo>
                  <a:cubicBezTo>
                    <a:pt x="134" y="483"/>
                    <a:pt x="132" y="482"/>
                    <a:pt x="130" y="483"/>
                  </a:cubicBezTo>
                  <a:cubicBezTo>
                    <a:pt x="121" y="486"/>
                    <a:pt x="114" y="483"/>
                    <a:pt x="107" y="479"/>
                  </a:cubicBezTo>
                  <a:cubicBezTo>
                    <a:pt x="86" y="469"/>
                    <a:pt x="64" y="463"/>
                    <a:pt x="44" y="452"/>
                  </a:cubicBezTo>
                  <a:cubicBezTo>
                    <a:pt x="39" y="449"/>
                    <a:pt x="33" y="450"/>
                    <a:pt x="27" y="454"/>
                  </a:cubicBezTo>
                  <a:close/>
                  <a:moveTo>
                    <a:pt x="123" y="441"/>
                  </a:moveTo>
                  <a:cubicBezTo>
                    <a:pt x="118" y="438"/>
                    <a:pt x="112" y="434"/>
                    <a:pt x="106" y="431"/>
                  </a:cubicBezTo>
                  <a:cubicBezTo>
                    <a:pt x="83" y="418"/>
                    <a:pt x="60" y="404"/>
                    <a:pt x="39" y="388"/>
                  </a:cubicBezTo>
                  <a:cubicBezTo>
                    <a:pt x="37" y="387"/>
                    <a:pt x="34" y="385"/>
                    <a:pt x="32" y="384"/>
                  </a:cubicBezTo>
                  <a:cubicBezTo>
                    <a:pt x="30" y="382"/>
                    <a:pt x="27" y="381"/>
                    <a:pt x="25" y="380"/>
                  </a:cubicBezTo>
                  <a:cubicBezTo>
                    <a:pt x="19" y="382"/>
                    <a:pt x="15" y="386"/>
                    <a:pt x="11" y="390"/>
                  </a:cubicBezTo>
                  <a:cubicBezTo>
                    <a:pt x="9" y="392"/>
                    <a:pt x="8" y="395"/>
                    <a:pt x="7" y="398"/>
                  </a:cubicBezTo>
                  <a:cubicBezTo>
                    <a:pt x="6" y="403"/>
                    <a:pt x="7" y="409"/>
                    <a:pt x="9" y="415"/>
                  </a:cubicBezTo>
                  <a:cubicBezTo>
                    <a:pt x="13" y="423"/>
                    <a:pt x="19" y="430"/>
                    <a:pt x="27" y="435"/>
                  </a:cubicBezTo>
                  <a:cubicBezTo>
                    <a:pt x="31" y="438"/>
                    <a:pt x="35" y="440"/>
                    <a:pt x="39" y="442"/>
                  </a:cubicBezTo>
                  <a:cubicBezTo>
                    <a:pt x="63" y="455"/>
                    <a:pt x="89" y="463"/>
                    <a:pt x="114" y="475"/>
                  </a:cubicBezTo>
                  <a:cubicBezTo>
                    <a:pt x="117" y="477"/>
                    <a:pt x="120" y="478"/>
                    <a:pt x="125" y="477"/>
                  </a:cubicBezTo>
                  <a:cubicBezTo>
                    <a:pt x="124" y="471"/>
                    <a:pt x="122" y="465"/>
                    <a:pt x="122" y="460"/>
                  </a:cubicBezTo>
                  <a:cubicBezTo>
                    <a:pt x="121" y="454"/>
                    <a:pt x="122" y="448"/>
                    <a:pt x="123" y="441"/>
                  </a:cubicBezTo>
                  <a:close/>
                  <a:moveTo>
                    <a:pt x="197" y="346"/>
                  </a:moveTo>
                  <a:cubicBezTo>
                    <a:pt x="198" y="349"/>
                    <a:pt x="198" y="350"/>
                    <a:pt x="198" y="351"/>
                  </a:cubicBezTo>
                  <a:cubicBezTo>
                    <a:pt x="201" y="358"/>
                    <a:pt x="205" y="364"/>
                    <a:pt x="212" y="367"/>
                  </a:cubicBezTo>
                  <a:cubicBezTo>
                    <a:pt x="222" y="372"/>
                    <a:pt x="231" y="377"/>
                    <a:pt x="239" y="382"/>
                  </a:cubicBezTo>
                  <a:cubicBezTo>
                    <a:pt x="244" y="385"/>
                    <a:pt x="249" y="387"/>
                    <a:pt x="254" y="390"/>
                  </a:cubicBezTo>
                  <a:cubicBezTo>
                    <a:pt x="256" y="391"/>
                    <a:pt x="258" y="392"/>
                    <a:pt x="260" y="393"/>
                  </a:cubicBezTo>
                  <a:cubicBezTo>
                    <a:pt x="271" y="380"/>
                    <a:pt x="285" y="371"/>
                    <a:pt x="302" y="366"/>
                  </a:cubicBezTo>
                  <a:cubicBezTo>
                    <a:pt x="301" y="362"/>
                    <a:pt x="301" y="358"/>
                    <a:pt x="300" y="353"/>
                  </a:cubicBezTo>
                  <a:cubicBezTo>
                    <a:pt x="305" y="355"/>
                    <a:pt x="309" y="356"/>
                    <a:pt x="313" y="357"/>
                  </a:cubicBezTo>
                  <a:cubicBezTo>
                    <a:pt x="317" y="359"/>
                    <a:pt x="321" y="362"/>
                    <a:pt x="326" y="365"/>
                  </a:cubicBezTo>
                  <a:cubicBezTo>
                    <a:pt x="330" y="359"/>
                    <a:pt x="334" y="353"/>
                    <a:pt x="341" y="350"/>
                  </a:cubicBezTo>
                  <a:cubicBezTo>
                    <a:pt x="347" y="347"/>
                    <a:pt x="352" y="343"/>
                    <a:pt x="358" y="340"/>
                  </a:cubicBezTo>
                  <a:cubicBezTo>
                    <a:pt x="358" y="334"/>
                    <a:pt x="353" y="332"/>
                    <a:pt x="351" y="328"/>
                  </a:cubicBezTo>
                  <a:cubicBezTo>
                    <a:pt x="348" y="325"/>
                    <a:pt x="346" y="320"/>
                    <a:pt x="341" y="318"/>
                  </a:cubicBezTo>
                  <a:cubicBezTo>
                    <a:pt x="331" y="326"/>
                    <a:pt x="319" y="330"/>
                    <a:pt x="308" y="334"/>
                  </a:cubicBezTo>
                  <a:cubicBezTo>
                    <a:pt x="299" y="336"/>
                    <a:pt x="291" y="338"/>
                    <a:pt x="282" y="339"/>
                  </a:cubicBezTo>
                  <a:cubicBezTo>
                    <a:pt x="271" y="342"/>
                    <a:pt x="260" y="344"/>
                    <a:pt x="249" y="345"/>
                  </a:cubicBezTo>
                  <a:cubicBezTo>
                    <a:pt x="238" y="346"/>
                    <a:pt x="227" y="347"/>
                    <a:pt x="216" y="346"/>
                  </a:cubicBezTo>
                  <a:cubicBezTo>
                    <a:pt x="210" y="346"/>
                    <a:pt x="204" y="346"/>
                    <a:pt x="197" y="346"/>
                  </a:cubicBezTo>
                  <a:close/>
                  <a:moveTo>
                    <a:pt x="147" y="473"/>
                  </a:moveTo>
                  <a:cubicBezTo>
                    <a:pt x="161" y="469"/>
                    <a:pt x="174" y="465"/>
                    <a:pt x="187" y="460"/>
                  </a:cubicBezTo>
                  <a:cubicBezTo>
                    <a:pt x="199" y="456"/>
                    <a:pt x="211" y="453"/>
                    <a:pt x="223" y="452"/>
                  </a:cubicBezTo>
                  <a:cubicBezTo>
                    <a:pt x="229" y="451"/>
                    <a:pt x="236" y="450"/>
                    <a:pt x="244" y="451"/>
                  </a:cubicBezTo>
                  <a:cubicBezTo>
                    <a:pt x="243" y="452"/>
                    <a:pt x="242" y="453"/>
                    <a:pt x="241" y="453"/>
                  </a:cubicBezTo>
                  <a:cubicBezTo>
                    <a:pt x="238" y="454"/>
                    <a:pt x="234" y="455"/>
                    <a:pt x="231" y="455"/>
                  </a:cubicBezTo>
                  <a:cubicBezTo>
                    <a:pt x="205" y="458"/>
                    <a:pt x="181" y="468"/>
                    <a:pt x="156" y="477"/>
                  </a:cubicBezTo>
                  <a:cubicBezTo>
                    <a:pt x="158" y="477"/>
                    <a:pt x="160" y="477"/>
                    <a:pt x="162" y="476"/>
                  </a:cubicBezTo>
                  <a:cubicBezTo>
                    <a:pt x="182" y="470"/>
                    <a:pt x="202" y="466"/>
                    <a:pt x="222" y="462"/>
                  </a:cubicBezTo>
                  <a:cubicBezTo>
                    <a:pt x="235" y="459"/>
                    <a:pt x="248" y="456"/>
                    <a:pt x="261" y="452"/>
                  </a:cubicBezTo>
                  <a:cubicBezTo>
                    <a:pt x="266" y="451"/>
                    <a:pt x="271" y="450"/>
                    <a:pt x="277" y="449"/>
                  </a:cubicBezTo>
                  <a:cubicBezTo>
                    <a:pt x="282" y="448"/>
                    <a:pt x="288" y="448"/>
                    <a:pt x="293" y="446"/>
                  </a:cubicBezTo>
                  <a:cubicBezTo>
                    <a:pt x="293" y="437"/>
                    <a:pt x="290" y="431"/>
                    <a:pt x="281" y="417"/>
                  </a:cubicBezTo>
                  <a:cubicBezTo>
                    <a:pt x="280" y="417"/>
                    <a:pt x="279" y="417"/>
                    <a:pt x="278" y="417"/>
                  </a:cubicBezTo>
                  <a:cubicBezTo>
                    <a:pt x="261" y="419"/>
                    <a:pt x="245" y="419"/>
                    <a:pt x="229" y="424"/>
                  </a:cubicBezTo>
                  <a:cubicBezTo>
                    <a:pt x="225" y="425"/>
                    <a:pt x="222" y="425"/>
                    <a:pt x="218" y="425"/>
                  </a:cubicBezTo>
                  <a:cubicBezTo>
                    <a:pt x="206" y="425"/>
                    <a:pt x="195" y="428"/>
                    <a:pt x="184" y="431"/>
                  </a:cubicBezTo>
                  <a:cubicBezTo>
                    <a:pt x="170" y="434"/>
                    <a:pt x="155" y="438"/>
                    <a:pt x="141" y="441"/>
                  </a:cubicBezTo>
                  <a:cubicBezTo>
                    <a:pt x="138" y="442"/>
                    <a:pt x="136" y="443"/>
                    <a:pt x="133" y="444"/>
                  </a:cubicBezTo>
                  <a:cubicBezTo>
                    <a:pt x="130" y="445"/>
                    <a:pt x="128" y="448"/>
                    <a:pt x="127" y="452"/>
                  </a:cubicBezTo>
                  <a:cubicBezTo>
                    <a:pt x="127" y="461"/>
                    <a:pt x="128" y="470"/>
                    <a:pt x="134" y="477"/>
                  </a:cubicBezTo>
                  <a:cubicBezTo>
                    <a:pt x="138" y="478"/>
                    <a:pt x="142" y="479"/>
                    <a:pt x="146" y="478"/>
                  </a:cubicBezTo>
                  <a:cubicBezTo>
                    <a:pt x="146" y="476"/>
                    <a:pt x="146" y="474"/>
                    <a:pt x="147" y="473"/>
                  </a:cubicBezTo>
                  <a:close/>
                  <a:moveTo>
                    <a:pt x="258" y="29"/>
                  </a:moveTo>
                  <a:cubicBezTo>
                    <a:pt x="262" y="19"/>
                    <a:pt x="268" y="16"/>
                    <a:pt x="277" y="18"/>
                  </a:cubicBezTo>
                  <a:cubicBezTo>
                    <a:pt x="278" y="18"/>
                    <a:pt x="278" y="18"/>
                    <a:pt x="278" y="18"/>
                  </a:cubicBezTo>
                  <a:cubicBezTo>
                    <a:pt x="281" y="18"/>
                    <a:pt x="283" y="17"/>
                    <a:pt x="285" y="15"/>
                  </a:cubicBezTo>
                  <a:cubicBezTo>
                    <a:pt x="287" y="12"/>
                    <a:pt x="286" y="8"/>
                    <a:pt x="283" y="8"/>
                  </a:cubicBezTo>
                  <a:cubicBezTo>
                    <a:pt x="281" y="7"/>
                    <a:pt x="280" y="8"/>
                    <a:pt x="278" y="7"/>
                  </a:cubicBezTo>
                  <a:cubicBezTo>
                    <a:pt x="267" y="6"/>
                    <a:pt x="257" y="10"/>
                    <a:pt x="247" y="6"/>
                  </a:cubicBezTo>
                  <a:cubicBezTo>
                    <a:pt x="246" y="6"/>
                    <a:pt x="244" y="6"/>
                    <a:pt x="243" y="6"/>
                  </a:cubicBezTo>
                  <a:cubicBezTo>
                    <a:pt x="237" y="7"/>
                    <a:pt x="230" y="8"/>
                    <a:pt x="224" y="10"/>
                  </a:cubicBezTo>
                  <a:cubicBezTo>
                    <a:pt x="204" y="15"/>
                    <a:pt x="185" y="24"/>
                    <a:pt x="169" y="36"/>
                  </a:cubicBezTo>
                  <a:cubicBezTo>
                    <a:pt x="167" y="37"/>
                    <a:pt x="165" y="39"/>
                    <a:pt x="163" y="41"/>
                  </a:cubicBezTo>
                  <a:cubicBezTo>
                    <a:pt x="159" y="46"/>
                    <a:pt x="156" y="50"/>
                    <a:pt x="153" y="55"/>
                  </a:cubicBezTo>
                  <a:cubicBezTo>
                    <a:pt x="151" y="57"/>
                    <a:pt x="149" y="60"/>
                    <a:pt x="148" y="63"/>
                  </a:cubicBezTo>
                  <a:cubicBezTo>
                    <a:pt x="147" y="66"/>
                    <a:pt x="148" y="69"/>
                    <a:pt x="152" y="69"/>
                  </a:cubicBezTo>
                  <a:cubicBezTo>
                    <a:pt x="160" y="70"/>
                    <a:pt x="168" y="70"/>
                    <a:pt x="176" y="71"/>
                  </a:cubicBezTo>
                  <a:cubicBezTo>
                    <a:pt x="183" y="71"/>
                    <a:pt x="191" y="71"/>
                    <a:pt x="199" y="67"/>
                  </a:cubicBezTo>
                  <a:cubicBezTo>
                    <a:pt x="197" y="64"/>
                    <a:pt x="197" y="61"/>
                    <a:pt x="196" y="58"/>
                  </a:cubicBezTo>
                  <a:cubicBezTo>
                    <a:pt x="195" y="55"/>
                    <a:pt x="196" y="52"/>
                    <a:pt x="200" y="52"/>
                  </a:cubicBezTo>
                  <a:cubicBezTo>
                    <a:pt x="206" y="51"/>
                    <a:pt x="213" y="51"/>
                    <a:pt x="220" y="51"/>
                  </a:cubicBezTo>
                  <a:cubicBezTo>
                    <a:pt x="224" y="51"/>
                    <a:pt x="227" y="51"/>
                    <a:pt x="230" y="49"/>
                  </a:cubicBezTo>
                  <a:cubicBezTo>
                    <a:pt x="232" y="44"/>
                    <a:pt x="233" y="40"/>
                    <a:pt x="235" y="36"/>
                  </a:cubicBezTo>
                  <a:cubicBezTo>
                    <a:pt x="236" y="32"/>
                    <a:pt x="239" y="30"/>
                    <a:pt x="243" y="30"/>
                  </a:cubicBezTo>
                  <a:cubicBezTo>
                    <a:pt x="248" y="30"/>
                    <a:pt x="253" y="30"/>
                    <a:pt x="258" y="29"/>
                  </a:cubicBezTo>
                  <a:close/>
                  <a:moveTo>
                    <a:pt x="25" y="514"/>
                  </a:moveTo>
                  <a:cubicBezTo>
                    <a:pt x="35" y="522"/>
                    <a:pt x="47" y="529"/>
                    <a:pt x="59" y="535"/>
                  </a:cubicBezTo>
                  <a:cubicBezTo>
                    <a:pt x="80" y="544"/>
                    <a:pt x="101" y="553"/>
                    <a:pt x="122" y="562"/>
                  </a:cubicBezTo>
                  <a:cubicBezTo>
                    <a:pt x="123" y="563"/>
                    <a:pt x="125" y="564"/>
                    <a:pt x="127" y="562"/>
                  </a:cubicBezTo>
                  <a:cubicBezTo>
                    <a:pt x="126" y="558"/>
                    <a:pt x="126" y="553"/>
                    <a:pt x="130" y="550"/>
                  </a:cubicBezTo>
                  <a:cubicBezTo>
                    <a:pt x="131" y="549"/>
                    <a:pt x="131" y="547"/>
                    <a:pt x="131" y="546"/>
                  </a:cubicBezTo>
                  <a:cubicBezTo>
                    <a:pt x="133" y="540"/>
                    <a:pt x="132" y="538"/>
                    <a:pt x="128" y="536"/>
                  </a:cubicBezTo>
                  <a:cubicBezTo>
                    <a:pt x="124" y="534"/>
                    <a:pt x="120" y="532"/>
                    <a:pt x="116" y="530"/>
                  </a:cubicBezTo>
                  <a:cubicBezTo>
                    <a:pt x="87" y="514"/>
                    <a:pt x="59" y="498"/>
                    <a:pt x="30" y="483"/>
                  </a:cubicBezTo>
                  <a:cubicBezTo>
                    <a:pt x="29" y="482"/>
                    <a:pt x="29" y="481"/>
                    <a:pt x="28" y="480"/>
                  </a:cubicBezTo>
                  <a:cubicBezTo>
                    <a:pt x="30" y="479"/>
                    <a:pt x="31" y="479"/>
                    <a:pt x="32" y="479"/>
                  </a:cubicBezTo>
                  <a:cubicBezTo>
                    <a:pt x="36" y="481"/>
                    <a:pt x="40" y="482"/>
                    <a:pt x="44" y="485"/>
                  </a:cubicBezTo>
                  <a:cubicBezTo>
                    <a:pt x="67" y="497"/>
                    <a:pt x="90" y="510"/>
                    <a:pt x="113" y="523"/>
                  </a:cubicBezTo>
                  <a:cubicBezTo>
                    <a:pt x="116" y="524"/>
                    <a:pt x="119" y="526"/>
                    <a:pt x="122" y="528"/>
                  </a:cubicBezTo>
                  <a:cubicBezTo>
                    <a:pt x="126" y="525"/>
                    <a:pt x="129" y="523"/>
                    <a:pt x="132" y="521"/>
                  </a:cubicBezTo>
                  <a:cubicBezTo>
                    <a:pt x="128" y="517"/>
                    <a:pt x="124" y="515"/>
                    <a:pt x="119" y="514"/>
                  </a:cubicBezTo>
                  <a:cubicBezTo>
                    <a:pt x="112" y="510"/>
                    <a:pt x="104" y="507"/>
                    <a:pt x="96" y="503"/>
                  </a:cubicBezTo>
                  <a:cubicBezTo>
                    <a:pt x="89" y="500"/>
                    <a:pt x="83" y="496"/>
                    <a:pt x="76" y="493"/>
                  </a:cubicBezTo>
                  <a:cubicBezTo>
                    <a:pt x="59" y="485"/>
                    <a:pt x="42" y="478"/>
                    <a:pt x="28" y="466"/>
                  </a:cubicBezTo>
                  <a:cubicBezTo>
                    <a:pt x="28" y="466"/>
                    <a:pt x="27" y="466"/>
                    <a:pt x="27" y="466"/>
                  </a:cubicBezTo>
                  <a:cubicBezTo>
                    <a:pt x="26" y="471"/>
                    <a:pt x="25" y="475"/>
                    <a:pt x="24" y="480"/>
                  </a:cubicBezTo>
                  <a:cubicBezTo>
                    <a:pt x="29" y="490"/>
                    <a:pt x="29" y="490"/>
                    <a:pt x="23" y="500"/>
                  </a:cubicBezTo>
                  <a:cubicBezTo>
                    <a:pt x="23" y="505"/>
                    <a:pt x="24" y="509"/>
                    <a:pt x="25" y="514"/>
                  </a:cubicBezTo>
                  <a:close/>
                  <a:moveTo>
                    <a:pt x="418" y="158"/>
                  </a:moveTo>
                  <a:cubicBezTo>
                    <a:pt x="414" y="158"/>
                    <a:pt x="412" y="160"/>
                    <a:pt x="411" y="163"/>
                  </a:cubicBezTo>
                  <a:cubicBezTo>
                    <a:pt x="407" y="168"/>
                    <a:pt x="405" y="175"/>
                    <a:pt x="404" y="181"/>
                  </a:cubicBezTo>
                  <a:cubicBezTo>
                    <a:pt x="404" y="183"/>
                    <a:pt x="405" y="184"/>
                    <a:pt x="404" y="186"/>
                  </a:cubicBezTo>
                  <a:cubicBezTo>
                    <a:pt x="404" y="187"/>
                    <a:pt x="402" y="188"/>
                    <a:pt x="401" y="188"/>
                  </a:cubicBezTo>
                  <a:cubicBezTo>
                    <a:pt x="400" y="188"/>
                    <a:pt x="399" y="187"/>
                    <a:pt x="398" y="186"/>
                  </a:cubicBezTo>
                  <a:cubicBezTo>
                    <a:pt x="397" y="184"/>
                    <a:pt x="397" y="182"/>
                    <a:pt x="397" y="180"/>
                  </a:cubicBezTo>
                  <a:cubicBezTo>
                    <a:pt x="396" y="178"/>
                    <a:pt x="395" y="175"/>
                    <a:pt x="393" y="172"/>
                  </a:cubicBezTo>
                  <a:cubicBezTo>
                    <a:pt x="393" y="171"/>
                    <a:pt x="391" y="171"/>
                    <a:pt x="390" y="171"/>
                  </a:cubicBezTo>
                  <a:cubicBezTo>
                    <a:pt x="388" y="171"/>
                    <a:pt x="387" y="173"/>
                    <a:pt x="387" y="174"/>
                  </a:cubicBezTo>
                  <a:cubicBezTo>
                    <a:pt x="386" y="175"/>
                    <a:pt x="386" y="176"/>
                    <a:pt x="386" y="177"/>
                  </a:cubicBezTo>
                  <a:cubicBezTo>
                    <a:pt x="388" y="186"/>
                    <a:pt x="388" y="195"/>
                    <a:pt x="392" y="204"/>
                  </a:cubicBezTo>
                  <a:cubicBezTo>
                    <a:pt x="394" y="207"/>
                    <a:pt x="394" y="209"/>
                    <a:pt x="393" y="212"/>
                  </a:cubicBezTo>
                  <a:cubicBezTo>
                    <a:pt x="388" y="224"/>
                    <a:pt x="382" y="236"/>
                    <a:pt x="374" y="246"/>
                  </a:cubicBezTo>
                  <a:cubicBezTo>
                    <a:pt x="363" y="259"/>
                    <a:pt x="357" y="261"/>
                    <a:pt x="341" y="260"/>
                  </a:cubicBezTo>
                  <a:cubicBezTo>
                    <a:pt x="339" y="260"/>
                    <a:pt x="336" y="259"/>
                    <a:pt x="334" y="259"/>
                  </a:cubicBezTo>
                  <a:cubicBezTo>
                    <a:pt x="331" y="262"/>
                    <a:pt x="326" y="264"/>
                    <a:pt x="325" y="268"/>
                  </a:cubicBezTo>
                  <a:cubicBezTo>
                    <a:pt x="330" y="270"/>
                    <a:pt x="335" y="272"/>
                    <a:pt x="340" y="274"/>
                  </a:cubicBezTo>
                  <a:cubicBezTo>
                    <a:pt x="353" y="280"/>
                    <a:pt x="363" y="277"/>
                    <a:pt x="373" y="267"/>
                  </a:cubicBezTo>
                  <a:cubicBezTo>
                    <a:pt x="374" y="266"/>
                    <a:pt x="375" y="265"/>
                    <a:pt x="376" y="264"/>
                  </a:cubicBezTo>
                  <a:cubicBezTo>
                    <a:pt x="379" y="260"/>
                    <a:pt x="382" y="256"/>
                    <a:pt x="386" y="252"/>
                  </a:cubicBezTo>
                  <a:cubicBezTo>
                    <a:pt x="394" y="244"/>
                    <a:pt x="402" y="235"/>
                    <a:pt x="407" y="225"/>
                  </a:cubicBezTo>
                  <a:cubicBezTo>
                    <a:pt x="409" y="221"/>
                    <a:pt x="412" y="220"/>
                    <a:pt x="416" y="220"/>
                  </a:cubicBezTo>
                  <a:cubicBezTo>
                    <a:pt x="421" y="220"/>
                    <a:pt x="426" y="220"/>
                    <a:pt x="432" y="220"/>
                  </a:cubicBezTo>
                  <a:cubicBezTo>
                    <a:pt x="434" y="220"/>
                    <a:pt x="437" y="219"/>
                    <a:pt x="440" y="218"/>
                  </a:cubicBezTo>
                  <a:cubicBezTo>
                    <a:pt x="444" y="216"/>
                    <a:pt x="446" y="212"/>
                    <a:pt x="444" y="207"/>
                  </a:cubicBezTo>
                  <a:cubicBezTo>
                    <a:pt x="442" y="206"/>
                    <a:pt x="439" y="205"/>
                    <a:pt x="437" y="203"/>
                  </a:cubicBezTo>
                  <a:cubicBezTo>
                    <a:pt x="436" y="203"/>
                    <a:pt x="436" y="200"/>
                    <a:pt x="436" y="199"/>
                  </a:cubicBezTo>
                  <a:cubicBezTo>
                    <a:pt x="438" y="198"/>
                    <a:pt x="441" y="197"/>
                    <a:pt x="443" y="195"/>
                  </a:cubicBezTo>
                  <a:cubicBezTo>
                    <a:pt x="444" y="193"/>
                    <a:pt x="445" y="191"/>
                    <a:pt x="442" y="189"/>
                  </a:cubicBezTo>
                  <a:cubicBezTo>
                    <a:pt x="439" y="191"/>
                    <a:pt x="436" y="192"/>
                    <a:pt x="433" y="193"/>
                  </a:cubicBezTo>
                  <a:cubicBezTo>
                    <a:pt x="432" y="194"/>
                    <a:pt x="430" y="193"/>
                    <a:pt x="430" y="192"/>
                  </a:cubicBezTo>
                  <a:cubicBezTo>
                    <a:pt x="429" y="191"/>
                    <a:pt x="429" y="189"/>
                    <a:pt x="429" y="188"/>
                  </a:cubicBezTo>
                  <a:cubicBezTo>
                    <a:pt x="430" y="186"/>
                    <a:pt x="432" y="185"/>
                    <a:pt x="434" y="183"/>
                  </a:cubicBezTo>
                  <a:cubicBezTo>
                    <a:pt x="435" y="181"/>
                    <a:pt x="437" y="179"/>
                    <a:pt x="439" y="176"/>
                  </a:cubicBezTo>
                  <a:cubicBezTo>
                    <a:pt x="440" y="175"/>
                    <a:pt x="440" y="172"/>
                    <a:pt x="437" y="171"/>
                  </a:cubicBezTo>
                  <a:cubicBezTo>
                    <a:pt x="432" y="173"/>
                    <a:pt x="427" y="175"/>
                    <a:pt x="424" y="181"/>
                  </a:cubicBezTo>
                  <a:cubicBezTo>
                    <a:pt x="424" y="182"/>
                    <a:pt x="423" y="183"/>
                    <a:pt x="422" y="183"/>
                  </a:cubicBezTo>
                  <a:cubicBezTo>
                    <a:pt x="421" y="184"/>
                    <a:pt x="420" y="184"/>
                    <a:pt x="419" y="184"/>
                  </a:cubicBezTo>
                  <a:cubicBezTo>
                    <a:pt x="418" y="183"/>
                    <a:pt x="417" y="182"/>
                    <a:pt x="417" y="181"/>
                  </a:cubicBezTo>
                  <a:cubicBezTo>
                    <a:pt x="417" y="180"/>
                    <a:pt x="418" y="179"/>
                    <a:pt x="418" y="177"/>
                  </a:cubicBezTo>
                  <a:cubicBezTo>
                    <a:pt x="420" y="170"/>
                    <a:pt x="420" y="166"/>
                    <a:pt x="418" y="158"/>
                  </a:cubicBezTo>
                  <a:close/>
                  <a:moveTo>
                    <a:pt x="131" y="388"/>
                  </a:moveTo>
                  <a:cubicBezTo>
                    <a:pt x="136" y="389"/>
                    <a:pt x="141" y="388"/>
                    <a:pt x="143" y="382"/>
                  </a:cubicBezTo>
                  <a:cubicBezTo>
                    <a:pt x="145" y="379"/>
                    <a:pt x="147" y="376"/>
                    <a:pt x="149" y="374"/>
                  </a:cubicBezTo>
                  <a:cubicBezTo>
                    <a:pt x="153" y="369"/>
                    <a:pt x="155" y="364"/>
                    <a:pt x="155" y="358"/>
                  </a:cubicBezTo>
                  <a:cubicBezTo>
                    <a:pt x="155" y="351"/>
                    <a:pt x="156" y="346"/>
                    <a:pt x="161" y="341"/>
                  </a:cubicBezTo>
                  <a:cubicBezTo>
                    <a:pt x="161" y="341"/>
                    <a:pt x="161" y="340"/>
                    <a:pt x="162" y="339"/>
                  </a:cubicBezTo>
                  <a:cubicBezTo>
                    <a:pt x="171" y="320"/>
                    <a:pt x="180" y="301"/>
                    <a:pt x="186" y="280"/>
                  </a:cubicBezTo>
                  <a:cubicBezTo>
                    <a:pt x="181" y="279"/>
                    <a:pt x="176" y="278"/>
                    <a:pt x="171" y="278"/>
                  </a:cubicBezTo>
                  <a:cubicBezTo>
                    <a:pt x="170" y="280"/>
                    <a:pt x="169" y="282"/>
                    <a:pt x="169" y="283"/>
                  </a:cubicBezTo>
                  <a:cubicBezTo>
                    <a:pt x="166" y="297"/>
                    <a:pt x="160" y="311"/>
                    <a:pt x="155" y="324"/>
                  </a:cubicBezTo>
                  <a:cubicBezTo>
                    <a:pt x="152" y="332"/>
                    <a:pt x="149" y="339"/>
                    <a:pt x="146" y="346"/>
                  </a:cubicBezTo>
                  <a:cubicBezTo>
                    <a:pt x="144" y="349"/>
                    <a:pt x="142" y="352"/>
                    <a:pt x="139" y="353"/>
                  </a:cubicBezTo>
                  <a:cubicBezTo>
                    <a:pt x="131" y="352"/>
                    <a:pt x="123" y="352"/>
                    <a:pt x="115" y="354"/>
                  </a:cubicBezTo>
                  <a:cubicBezTo>
                    <a:pt x="114" y="354"/>
                    <a:pt x="112" y="355"/>
                    <a:pt x="111" y="354"/>
                  </a:cubicBezTo>
                  <a:cubicBezTo>
                    <a:pt x="102" y="352"/>
                    <a:pt x="94" y="356"/>
                    <a:pt x="86" y="359"/>
                  </a:cubicBezTo>
                  <a:cubicBezTo>
                    <a:pt x="80" y="361"/>
                    <a:pt x="76" y="365"/>
                    <a:pt x="72" y="370"/>
                  </a:cubicBezTo>
                  <a:cubicBezTo>
                    <a:pt x="71" y="371"/>
                    <a:pt x="71" y="373"/>
                    <a:pt x="70" y="375"/>
                  </a:cubicBezTo>
                  <a:cubicBezTo>
                    <a:pt x="80" y="376"/>
                    <a:pt x="88" y="377"/>
                    <a:pt x="95" y="370"/>
                  </a:cubicBezTo>
                  <a:cubicBezTo>
                    <a:pt x="98" y="368"/>
                    <a:pt x="102" y="366"/>
                    <a:pt x="106" y="365"/>
                  </a:cubicBezTo>
                  <a:cubicBezTo>
                    <a:pt x="107" y="364"/>
                    <a:pt x="109" y="365"/>
                    <a:pt x="112" y="365"/>
                  </a:cubicBezTo>
                  <a:cubicBezTo>
                    <a:pt x="108" y="370"/>
                    <a:pt x="102" y="371"/>
                    <a:pt x="98" y="375"/>
                  </a:cubicBezTo>
                  <a:cubicBezTo>
                    <a:pt x="94" y="378"/>
                    <a:pt x="89" y="381"/>
                    <a:pt x="86" y="386"/>
                  </a:cubicBezTo>
                  <a:cubicBezTo>
                    <a:pt x="87" y="386"/>
                    <a:pt x="88" y="387"/>
                    <a:pt x="88" y="387"/>
                  </a:cubicBezTo>
                  <a:cubicBezTo>
                    <a:pt x="97" y="385"/>
                    <a:pt x="107" y="383"/>
                    <a:pt x="115" y="377"/>
                  </a:cubicBezTo>
                  <a:cubicBezTo>
                    <a:pt x="120" y="374"/>
                    <a:pt x="125" y="372"/>
                    <a:pt x="130" y="370"/>
                  </a:cubicBezTo>
                  <a:cubicBezTo>
                    <a:pt x="131" y="369"/>
                    <a:pt x="133" y="370"/>
                    <a:pt x="134" y="370"/>
                  </a:cubicBezTo>
                  <a:cubicBezTo>
                    <a:pt x="135" y="376"/>
                    <a:pt x="128" y="381"/>
                    <a:pt x="131" y="388"/>
                  </a:cubicBezTo>
                  <a:close/>
                  <a:moveTo>
                    <a:pt x="371" y="439"/>
                  </a:moveTo>
                  <a:cubicBezTo>
                    <a:pt x="364" y="435"/>
                    <a:pt x="358" y="431"/>
                    <a:pt x="349" y="431"/>
                  </a:cubicBezTo>
                  <a:cubicBezTo>
                    <a:pt x="342" y="431"/>
                    <a:pt x="335" y="430"/>
                    <a:pt x="327" y="431"/>
                  </a:cubicBezTo>
                  <a:cubicBezTo>
                    <a:pt x="324" y="431"/>
                    <a:pt x="319" y="432"/>
                    <a:pt x="316" y="434"/>
                  </a:cubicBezTo>
                  <a:cubicBezTo>
                    <a:pt x="310" y="437"/>
                    <a:pt x="305" y="441"/>
                    <a:pt x="299" y="445"/>
                  </a:cubicBezTo>
                  <a:cubicBezTo>
                    <a:pt x="299" y="451"/>
                    <a:pt x="303" y="455"/>
                    <a:pt x="308" y="458"/>
                  </a:cubicBezTo>
                  <a:cubicBezTo>
                    <a:pt x="326" y="467"/>
                    <a:pt x="353" y="463"/>
                    <a:pt x="368" y="446"/>
                  </a:cubicBezTo>
                  <a:cubicBezTo>
                    <a:pt x="370" y="444"/>
                    <a:pt x="370" y="442"/>
                    <a:pt x="371" y="439"/>
                  </a:cubicBezTo>
                  <a:close/>
                  <a:moveTo>
                    <a:pt x="384" y="400"/>
                  </a:moveTo>
                  <a:cubicBezTo>
                    <a:pt x="384" y="400"/>
                    <a:pt x="384" y="400"/>
                    <a:pt x="384" y="400"/>
                  </a:cubicBezTo>
                  <a:cubicBezTo>
                    <a:pt x="380" y="400"/>
                    <a:pt x="376" y="400"/>
                    <a:pt x="372" y="401"/>
                  </a:cubicBezTo>
                  <a:cubicBezTo>
                    <a:pt x="363" y="401"/>
                    <a:pt x="356" y="406"/>
                    <a:pt x="350" y="411"/>
                  </a:cubicBezTo>
                  <a:cubicBezTo>
                    <a:pt x="346" y="415"/>
                    <a:pt x="348" y="423"/>
                    <a:pt x="353" y="425"/>
                  </a:cubicBezTo>
                  <a:cubicBezTo>
                    <a:pt x="358" y="426"/>
                    <a:pt x="363" y="428"/>
                    <a:pt x="368" y="429"/>
                  </a:cubicBezTo>
                  <a:cubicBezTo>
                    <a:pt x="373" y="429"/>
                    <a:pt x="379" y="427"/>
                    <a:pt x="384" y="426"/>
                  </a:cubicBezTo>
                  <a:cubicBezTo>
                    <a:pt x="384" y="426"/>
                    <a:pt x="385" y="426"/>
                    <a:pt x="385" y="426"/>
                  </a:cubicBezTo>
                  <a:cubicBezTo>
                    <a:pt x="394" y="424"/>
                    <a:pt x="402" y="422"/>
                    <a:pt x="410" y="417"/>
                  </a:cubicBezTo>
                  <a:cubicBezTo>
                    <a:pt x="414" y="414"/>
                    <a:pt x="414" y="410"/>
                    <a:pt x="411" y="406"/>
                  </a:cubicBezTo>
                  <a:cubicBezTo>
                    <a:pt x="407" y="402"/>
                    <a:pt x="402" y="400"/>
                    <a:pt x="396" y="400"/>
                  </a:cubicBezTo>
                  <a:cubicBezTo>
                    <a:pt x="392" y="400"/>
                    <a:pt x="388" y="400"/>
                    <a:pt x="384" y="400"/>
                  </a:cubicBezTo>
                  <a:close/>
                  <a:moveTo>
                    <a:pt x="312" y="428"/>
                  </a:moveTo>
                  <a:cubicBezTo>
                    <a:pt x="313" y="409"/>
                    <a:pt x="309" y="391"/>
                    <a:pt x="302" y="374"/>
                  </a:cubicBezTo>
                  <a:cubicBezTo>
                    <a:pt x="291" y="379"/>
                    <a:pt x="279" y="381"/>
                    <a:pt x="273" y="393"/>
                  </a:cubicBezTo>
                  <a:cubicBezTo>
                    <a:pt x="283" y="406"/>
                    <a:pt x="293" y="419"/>
                    <a:pt x="298" y="435"/>
                  </a:cubicBezTo>
                  <a:cubicBezTo>
                    <a:pt x="303" y="434"/>
                    <a:pt x="308" y="431"/>
                    <a:pt x="312" y="428"/>
                  </a:cubicBezTo>
                  <a:close/>
                  <a:moveTo>
                    <a:pt x="360" y="399"/>
                  </a:moveTo>
                  <a:cubicBezTo>
                    <a:pt x="364" y="390"/>
                    <a:pt x="366" y="382"/>
                    <a:pt x="365" y="373"/>
                  </a:cubicBezTo>
                  <a:cubicBezTo>
                    <a:pt x="364" y="367"/>
                    <a:pt x="364" y="362"/>
                    <a:pt x="363" y="356"/>
                  </a:cubicBezTo>
                  <a:cubicBezTo>
                    <a:pt x="362" y="351"/>
                    <a:pt x="360" y="349"/>
                    <a:pt x="355" y="351"/>
                  </a:cubicBezTo>
                  <a:cubicBezTo>
                    <a:pt x="349" y="352"/>
                    <a:pt x="345" y="356"/>
                    <a:pt x="340" y="359"/>
                  </a:cubicBezTo>
                  <a:cubicBezTo>
                    <a:pt x="334" y="364"/>
                    <a:pt x="333" y="366"/>
                    <a:pt x="337" y="373"/>
                  </a:cubicBezTo>
                  <a:cubicBezTo>
                    <a:pt x="341" y="382"/>
                    <a:pt x="346" y="392"/>
                    <a:pt x="347" y="402"/>
                  </a:cubicBezTo>
                  <a:cubicBezTo>
                    <a:pt x="348" y="402"/>
                    <a:pt x="348" y="403"/>
                    <a:pt x="349" y="404"/>
                  </a:cubicBezTo>
                  <a:cubicBezTo>
                    <a:pt x="353" y="402"/>
                    <a:pt x="356" y="401"/>
                    <a:pt x="360" y="399"/>
                  </a:cubicBezTo>
                  <a:close/>
                  <a:moveTo>
                    <a:pt x="165" y="269"/>
                  </a:moveTo>
                  <a:cubicBezTo>
                    <a:pt x="173" y="269"/>
                    <a:pt x="181" y="273"/>
                    <a:pt x="190" y="270"/>
                  </a:cubicBezTo>
                  <a:cubicBezTo>
                    <a:pt x="190" y="264"/>
                    <a:pt x="190" y="259"/>
                    <a:pt x="191" y="253"/>
                  </a:cubicBezTo>
                  <a:cubicBezTo>
                    <a:pt x="192" y="247"/>
                    <a:pt x="195" y="242"/>
                    <a:pt x="194" y="236"/>
                  </a:cubicBezTo>
                  <a:cubicBezTo>
                    <a:pt x="189" y="235"/>
                    <a:pt x="185" y="234"/>
                    <a:pt x="181" y="233"/>
                  </a:cubicBezTo>
                  <a:cubicBezTo>
                    <a:pt x="173" y="244"/>
                    <a:pt x="170" y="256"/>
                    <a:pt x="165" y="269"/>
                  </a:cubicBezTo>
                  <a:close/>
                  <a:moveTo>
                    <a:pt x="189" y="294"/>
                  </a:moveTo>
                  <a:cubicBezTo>
                    <a:pt x="186" y="302"/>
                    <a:pt x="183" y="309"/>
                    <a:pt x="180" y="316"/>
                  </a:cubicBezTo>
                  <a:cubicBezTo>
                    <a:pt x="176" y="327"/>
                    <a:pt x="171" y="337"/>
                    <a:pt x="166" y="348"/>
                  </a:cubicBezTo>
                  <a:cubicBezTo>
                    <a:pt x="166" y="349"/>
                    <a:pt x="166" y="351"/>
                    <a:pt x="165" y="354"/>
                  </a:cubicBezTo>
                  <a:cubicBezTo>
                    <a:pt x="174" y="354"/>
                    <a:pt x="182" y="353"/>
                    <a:pt x="190" y="352"/>
                  </a:cubicBezTo>
                  <a:cubicBezTo>
                    <a:pt x="191" y="346"/>
                    <a:pt x="191" y="346"/>
                    <a:pt x="190" y="343"/>
                  </a:cubicBezTo>
                  <a:cubicBezTo>
                    <a:pt x="187" y="339"/>
                    <a:pt x="186" y="335"/>
                    <a:pt x="186" y="330"/>
                  </a:cubicBezTo>
                  <a:cubicBezTo>
                    <a:pt x="187" y="320"/>
                    <a:pt x="188" y="310"/>
                    <a:pt x="189" y="300"/>
                  </a:cubicBezTo>
                  <a:cubicBezTo>
                    <a:pt x="189" y="299"/>
                    <a:pt x="189" y="297"/>
                    <a:pt x="189" y="294"/>
                  </a:cubicBezTo>
                  <a:close/>
                  <a:moveTo>
                    <a:pt x="311" y="363"/>
                  </a:moveTo>
                  <a:cubicBezTo>
                    <a:pt x="312" y="369"/>
                    <a:pt x="316" y="373"/>
                    <a:pt x="312" y="377"/>
                  </a:cubicBezTo>
                  <a:cubicBezTo>
                    <a:pt x="311" y="378"/>
                    <a:pt x="311" y="380"/>
                    <a:pt x="311" y="381"/>
                  </a:cubicBezTo>
                  <a:cubicBezTo>
                    <a:pt x="314" y="387"/>
                    <a:pt x="315" y="394"/>
                    <a:pt x="319" y="400"/>
                  </a:cubicBezTo>
                  <a:cubicBezTo>
                    <a:pt x="326" y="399"/>
                    <a:pt x="332" y="396"/>
                    <a:pt x="338" y="393"/>
                  </a:cubicBezTo>
                  <a:cubicBezTo>
                    <a:pt x="336" y="386"/>
                    <a:pt x="333" y="380"/>
                    <a:pt x="329" y="373"/>
                  </a:cubicBezTo>
                  <a:cubicBezTo>
                    <a:pt x="321" y="375"/>
                    <a:pt x="317" y="368"/>
                    <a:pt x="311" y="363"/>
                  </a:cubicBezTo>
                  <a:close/>
                  <a:moveTo>
                    <a:pt x="304" y="233"/>
                  </a:moveTo>
                  <a:cubicBezTo>
                    <a:pt x="304" y="237"/>
                    <a:pt x="304" y="239"/>
                    <a:pt x="305" y="241"/>
                  </a:cubicBezTo>
                  <a:cubicBezTo>
                    <a:pt x="307" y="245"/>
                    <a:pt x="309" y="248"/>
                    <a:pt x="310" y="252"/>
                  </a:cubicBezTo>
                  <a:cubicBezTo>
                    <a:pt x="312" y="257"/>
                    <a:pt x="315" y="260"/>
                    <a:pt x="320" y="261"/>
                  </a:cubicBezTo>
                  <a:cubicBezTo>
                    <a:pt x="323" y="259"/>
                    <a:pt x="327" y="257"/>
                    <a:pt x="327" y="253"/>
                  </a:cubicBezTo>
                  <a:cubicBezTo>
                    <a:pt x="324" y="250"/>
                    <a:pt x="320" y="248"/>
                    <a:pt x="316" y="245"/>
                  </a:cubicBezTo>
                  <a:cubicBezTo>
                    <a:pt x="312" y="242"/>
                    <a:pt x="309" y="238"/>
                    <a:pt x="304" y="233"/>
                  </a:cubicBezTo>
                  <a:close/>
                  <a:moveTo>
                    <a:pt x="341" y="424"/>
                  </a:moveTo>
                  <a:cubicBezTo>
                    <a:pt x="341" y="420"/>
                    <a:pt x="342" y="417"/>
                    <a:pt x="339" y="415"/>
                  </a:cubicBezTo>
                  <a:cubicBezTo>
                    <a:pt x="332" y="414"/>
                    <a:pt x="325" y="416"/>
                    <a:pt x="319" y="418"/>
                  </a:cubicBezTo>
                  <a:cubicBezTo>
                    <a:pt x="319" y="421"/>
                    <a:pt x="319" y="424"/>
                    <a:pt x="319" y="426"/>
                  </a:cubicBezTo>
                  <a:cubicBezTo>
                    <a:pt x="326" y="426"/>
                    <a:pt x="332" y="426"/>
                    <a:pt x="338" y="425"/>
                  </a:cubicBezTo>
                  <a:cubicBezTo>
                    <a:pt x="338" y="425"/>
                    <a:pt x="339" y="425"/>
                    <a:pt x="341" y="424"/>
                  </a:cubicBezTo>
                  <a:close/>
                  <a:moveTo>
                    <a:pt x="238" y="255"/>
                  </a:moveTo>
                  <a:cubicBezTo>
                    <a:pt x="252" y="257"/>
                    <a:pt x="255" y="255"/>
                    <a:pt x="255" y="243"/>
                  </a:cubicBezTo>
                  <a:cubicBezTo>
                    <a:pt x="249" y="243"/>
                    <a:pt x="243" y="242"/>
                    <a:pt x="237" y="244"/>
                  </a:cubicBezTo>
                  <a:cubicBezTo>
                    <a:pt x="237" y="247"/>
                    <a:pt x="237" y="248"/>
                    <a:pt x="237" y="250"/>
                  </a:cubicBezTo>
                  <a:cubicBezTo>
                    <a:pt x="237" y="251"/>
                    <a:pt x="238" y="253"/>
                    <a:pt x="238" y="255"/>
                  </a:cubicBezTo>
                  <a:close/>
                  <a:moveTo>
                    <a:pt x="267" y="243"/>
                  </a:moveTo>
                  <a:cubicBezTo>
                    <a:pt x="269" y="245"/>
                    <a:pt x="270" y="247"/>
                    <a:pt x="271" y="248"/>
                  </a:cubicBezTo>
                  <a:cubicBezTo>
                    <a:pt x="275" y="250"/>
                    <a:pt x="278" y="251"/>
                    <a:pt x="282" y="252"/>
                  </a:cubicBezTo>
                  <a:cubicBezTo>
                    <a:pt x="288" y="253"/>
                    <a:pt x="291" y="250"/>
                    <a:pt x="290" y="245"/>
                  </a:cubicBezTo>
                  <a:cubicBezTo>
                    <a:pt x="290" y="243"/>
                    <a:pt x="289" y="242"/>
                    <a:pt x="289" y="240"/>
                  </a:cubicBezTo>
                  <a:cubicBezTo>
                    <a:pt x="283" y="239"/>
                    <a:pt x="278" y="241"/>
                    <a:pt x="273" y="241"/>
                  </a:cubicBezTo>
                  <a:cubicBezTo>
                    <a:pt x="271" y="242"/>
                    <a:pt x="270" y="242"/>
                    <a:pt x="267" y="243"/>
                  </a:cubicBezTo>
                  <a:close/>
                  <a:moveTo>
                    <a:pt x="341" y="411"/>
                  </a:moveTo>
                  <a:cubicBezTo>
                    <a:pt x="342" y="407"/>
                    <a:pt x="341" y="404"/>
                    <a:pt x="338" y="401"/>
                  </a:cubicBezTo>
                  <a:cubicBezTo>
                    <a:pt x="335" y="402"/>
                    <a:pt x="332" y="403"/>
                    <a:pt x="329" y="404"/>
                  </a:cubicBezTo>
                  <a:cubicBezTo>
                    <a:pt x="326" y="405"/>
                    <a:pt x="322" y="406"/>
                    <a:pt x="318" y="407"/>
                  </a:cubicBezTo>
                  <a:cubicBezTo>
                    <a:pt x="319" y="410"/>
                    <a:pt x="319" y="412"/>
                    <a:pt x="320" y="414"/>
                  </a:cubicBezTo>
                  <a:cubicBezTo>
                    <a:pt x="327" y="413"/>
                    <a:pt x="334" y="412"/>
                    <a:pt x="341" y="411"/>
                  </a:cubicBezTo>
                  <a:close/>
                </a:path>
              </a:pathLst>
            </a:custGeom>
            <a:solidFill>
              <a:srgbClr val="312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9" name="Freeform 50"/>
            <p:cNvSpPr/>
            <p:nvPr/>
          </p:nvSpPr>
          <p:spPr bwMode="auto">
            <a:xfrm>
              <a:off x="3925888" y="4687888"/>
              <a:ext cx="496888" cy="290513"/>
            </a:xfrm>
            <a:custGeom>
              <a:avLst/>
              <a:gdLst>
                <a:gd name="T0" fmla="*/ 13 w 177"/>
                <a:gd name="T1" fmla="*/ 57 h 104"/>
                <a:gd name="T2" fmla="*/ 4 w 177"/>
                <a:gd name="T3" fmla="*/ 64 h 104"/>
                <a:gd name="T4" fmla="*/ 2 w 177"/>
                <a:gd name="T5" fmla="*/ 57 h 104"/>
                <a:gd name="T6" fmla="*/ 25 w 177"/>
                <a:gd name="T7" fmla="*/ 50 h 104"/>
                <a:gd name="T8" fmla="*/ 23 w 177"/>
                <a:gd name="T9" fmla="*/ 57 h 104"/>
                <a:gd name="T10" fmla="*/ 77 w 177"/>
                <a:gd name="T11" fmla="*/ 93 h 104"/>
                <a:gd name="T12" fmla="*/ 118 w 177"/>
                <a:gd name="T13" fmla="*/ 86 h 104"/>
                <a:gd name="T14" fmla="*/ 151 w 177"/>
                <a:gd name="T15" fmla="*/ 57 h 104"/>
                <a:gd name="T16" fmla="*/ 159 w 177"/>
                <a:gd name="T17" fmla="*/ 29 h 104"/>
                <a:gd name="T18" fmla="*/ 158 w 177"/>
                <a:gd name="T19" fmla="*/ 13 h 104"/>
                <a:gd name="T20" fmla="*/ 150 w 177"/>
                <a:gd name="T21" fmla="*/ 9 h 104"/>
                <a:gd name="T22" fmla="*/ 153 w 177"/>
                <a:gd name="T23" fmla="*/ 3 h 104"/>
                <a:gd name="T24" fmla="*/ 162 w 177"/>
                <a:gd name="T25" fmla="*/ 0 h 104"/>
                <a:gd name="T26" fmla="*/ 176 w 177"/>
                <a:gd name="T27" fmla="*/ 6 h 104"/>
                <a:gd name="T28" fmla="*/ 176 w 177"/>
                <a:gd name="T29" fmla="*/ 9 h 104"/>
                <a:gd name="T30" fmla="*/ 174 w 177"/>
                <a:gd name="T31" fmla="*/ 11 h 104"/>
                <a:gd name="T32" fmla="*/ 168 w 177"/>
                <a:gd name="T33" fmla="*/ 10 h 104"/>
                <a:gd name="T34" fmla="*/ 168 w 177"/>
                <a:gd name="T35" fmla="*/ 29 h 104"/>
                <a:gd name="T36" fmla="*/ 157 w 177"/>
                <a:gd name="T37" fmla="*/ 63 h 104"/>
                <a:gd name="T38" fmla="*/ 124 w 177"/>
                <a:gd name="T39" fmla="*/ 93 h 104"/>
                <a:gd name="T40" fmla="*/ 74 w 177"/>
                <a:gd name="T41" fmla="*/ 101 h 104"/>
                <a:gd name="T42" fmla="*/ 20 w 177"/>
                <a:gd name="T43" fmla="*/ 65 h 104"/>
                <a:gd name="T44" fmla="*/ 13 w 177"/>
                <a:gd name="T45" fmla="*/ 5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" h="104">
                  <a:moveTo>
                    <a:pt x="13" y="57"/>
                  </a:moveTo>
                  <a:cubicBezTo>
                    <a:pt x="10" y="59"/>
                    <a:pt x="7" y="61"/>
                    <a:pt x="4" y="64"/>
                  </a:cubicBezTo>
                  <a:cubicBezTo>
                    <a:pt x="1" y="61"/>
                    <a:pt x="0" y="59"/>
                    <a:pt x="2" y="57"/>
                  </a:cubicBezTo>
                  <a:cubicBezTo>
                    <a:pt x="8" y="50"/>
                    <a:pt x="15" y="47"/>
                    <a:pt x="25" y="50"/>
                  </a:cubicBezTo>
                  <a:cubicBezTo>
                    <a:pt x="24" y="53"/>
                    <a:pt x="24" y="54"/>
                    <a:pt x="23" y="57"/>
                  </a:cubicBezTo>
                  <a:cubicBezTo>
                    <a:pt x="37" y="75"/>
                    <a:pt x="54" y="89"/>
                    <a:pt x="77" y="93"/>
                  </a:cubicBezTo>
                  <a:cubicBezTo>
                    <a:pt x="91" y="96"/>
                    <a:pt x="105" y="94"/>
                    <a:pt x="118" y="86"/>
                  </a:cubicBezTo>
                  <a:cubicBezTo>
                    <a:pt x="131" y="79"/>
                    <a:pt x="142" y="69"/>
                    <a:pt x="151" y="57"/>
                  </a:cubicBezTo>
                  <a:cubicBezTo>
                    <a:pt x="157" y="49"/>
                    <a:pt x="160" y="40"/>
                    <a:pt x="159" y="29"/>
                  </a:cubicBezTo>
                  <a:cubicBezTo>
                    <a:pt x="159" y="24"/>
                    <a:pt x="158" y="19"/>
                    <a:pt x="158" y="13"/>
                  </a:cubicBezTo>
                  <a:cubicBezTo>
                    <a:pt x="155" y="12"/>
                    <a:pt x="153" y="10"/>
                    <a:pt x="150" y="9"/>
                  </a:cubicBezTo>
                  <a:cubicBezTo>
                    <a:pt x="151" y="7"/>
                    <a:pt x="152" y="4"/>
                    <a:pt x="153" y="3"/>
                  </a:cubicBezTo>
                  <a:cubicBezTo>
                    <a:pt x="156" y="2"/>
                    <a:pt x="159" y="0"/>
                    <a:pt x="162" y="0"/>
                  </a:cubicBezTo>
                  <a:cubicBezTo>
                    <a:pt x="167" y="0"/>
                    <a:pt x="172" y="2"/>
                    <a:pt x="176" y="6"/>
                  </a:cubicBezTo>
                  <a:cubicBezTo>
                    <a:pt x="176" y="7"/>
                    <a:pt x="177" y="8"/>
                    <a:pt x="176" y="9"/>
                  </a:cubicBezTo>
                  <a:cubicBezTo>
                    <a:pt x="176" y="10"/>
                    <a:pt x="175" y="11"/>
                    <a:pt x="174" y="11"/>
                  </a:cubicBezTo>
                  <a:cubicBezTo>
                    <a:pt x="172" y="11"/>
                    <a:pt x="170" y="11"/>
                    <a:pt x="168" y="10"/>
                  </a:cubicBezTo>
                  <a:cubicBezTo>
                    <a:pt x="168" y="17"/>
                    <a:pt x="168" y="23"/>
                    <a:pt x="168" y="29"/>
                  </a:cubicBezTo>
                  <a:cubicBezTo>
                    <a:pt x="169" y="42"/>
                    <a:pt x="165" y="53"/>
                    <a:pt x="157" y="63"/>
                  </a:cubicBezTo>
                  <a:cubicBezTo>
                    <a:pt x="148" y="75"/>
                    <a:pt x="137" y="85"/>
                    <a:pt x="124" y="93"/>
                  </a:cubicBezTo>
                  <a:cubicBezTo>
                    <a:pt x="109" y="102"/>
                    <a:pt x="92" y="104"/>
                    <a:pt x="74" y="101"/>
                  </a:cubicBezTo>
                  <a:cubicBezTo>
                    <a:pt x="51" y="96"/>
                    <a:pt x="34" y="83"/>
                    <a:pt x="20" y="65"/>
                  </a:cubicBezTo>
                  <a:cubicBezTo>
                    <a:pt x="18" y="63"/>
                    <a:pt x="16" y="60"/>
                    <a:pt x="13" y="57"/>
                  </a:cubicBezTo>
                  <a:close/>
                </a:path>
              </a:pathLst>
            </a:custGeom>
            <a:solidFill>
              <a:srgbClr val="312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0" name="Freeform 51"/>
            <p:cNvSpPr/>
            <p:nvPr/>
          </p:nvSpPr>
          <p:spPr bwMode="auto">
            <a:xfrm>
              <a:off x="4156075" y="4667250"/>
              <a:ext cx="87313" cy="61913"/>
            </a:xfrm>
            <a:custGeom>
              <a:avLst/>
              <a:gdLst>
                <a:gd name="T0" fmla="*/ 20 w 31"/>
                <a:gd name="T1" fmla="*/ 22 h 22"/>
                <a:gd name="T2" fmla="*/ 23 w 31"/>
                <a:gd name="T3" fmla="*/ 12 h 22"/>
                <a:gd name="T4" fmla="*/ 15 w 31"/>
                <a:gd name="T5" fmla="*/ 13 h 22"/>
                <a:gd name="T6" fmla="*/ 1 w 31"/>
                <a:gd name="T7" fmla="*/ 7 h 22"/>
                <a:gd name="T8" fmla="*/ 1 w 31"/>
                <a:gd name="T9" fmla="*/ 4 h 22"/>
                <a:gd name="T10" fmla="*/ 5 w 31"/>
                <a:gd name="T11" fmla="*/ 3 h 22"/>
                <a:gd name="T12" fmla="*/ 11 w 31"/>
                <a:gd name="T13" fmla="*/ 6 h 22"/>
                <a:gd name="T14" fmla="*/ 16 w 31"/>
                <a:gd name="T15" fmla="*/ 4 h 22"/>
                <a:gd name="T16" fmla="*/ 30 w 31"/>
                <a:gd name="T17" fmla="*/ 15 h 22"/>
                <a:gd name="T18" fmla="*/ 30 w 31"/>
                <a:gd name="T19" fmla="*/ 16 h 22"/>
                <a:gd name="T20" fmla="*/ 20 w 31"/>
                <a:gd name="T2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2">
                  <a:moveTo>
                    <a:pt x="20" y="22"/>
                  </a:moveTo>
                  <a:cubicBezTo>
                    <a:pt x="21" y="19"/>
                    <a:pt x="22" y="15"/>
                    <a:pt x="23" y="12"/>
                  </a:cubicBezTo>
                  <a:cubicBezTo>
                    <a:pt x="19" y="10"/>
                    <a:pt x="17" y="13"/>
                    <a:pt x="15" y="13"/>
                  </a:cubicBezTo>
                  <a:cubicBezTo>
                    <a:pt x="9" y="15"/>
                    <a:pt x="4" y="13"/>
                    <a:pt x="1" y="7"/>
                  </a:cubicBezTo>
                  <a:cubicBezTo>
                    <a:pt x="0" y="6"/>
                    <a:pt x="0" y="4"/>
                    <a:pt x="1" y="4"/>
                  </a:cubicBezTo>
                  <a:cubicBezTo>
                    <a:pt x="2" y="3"/>
                    <a:pt x="3" y="3"/>
                    <a:pt x="5" y="3"/>
                  </a:cubicBezTo>
                  <a:cubicBezTo>
                    <a:pt x="7" y="4"/>
                    <a:pt x="8" y="5"/>
                    <a:pt x="11" y="6"/>
                  </a:cubicBezTo>
                  <a:cubicBezTo>
                    <a:pt x="13" y="5"/>
                    <a:pt x="14" y="4"/>
                    <a:pt x="16" y="4"/>
                  </a:cubicBezTo>
                  <a:cubicBezTo>
                    <a:pt x="26" y="0"/>
                    <a:pt x="31" y="5"/>
                    <a:pt x="30" y="15"/>
                  </a:cubicBezTo>
                  <a:cubicBezTo>
                    <a:pt x="30" y="15"/>
                    <a:pt x="30" y="16"/>
                    <a:pt x="30" y="16"/>
                  </a:cubicBezTo>
                  <a:cubicBezTo>
                    <a:pt x="29" y="21"/>
                    <a:pt x="28" y="22"/>
                    <a:pt x="20" y="22"/>
                  </a:cubicBezTo>
                  <a:close/>
                </a:path>
              </a:pathLst>
            </a:custGeom>
            <a:solidFill>
              <a:srgbClr val="312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1" name="Freeform 52"/>
            <p:cNvSpPr/>
            <p:nvPr/>
          </p:nvSpPr>
          <p:spPr bwMode="auto">
            <a:xfrm>
              <a:off x="4271963" y="4586288"/>
              <a:ext cx="41275" cy="53975"/>
            </a:xfrm>
            <a:custGeom>
              <a:avLst/>
              <a:gdLst>
                <a:gd name="T0" fmla="*/ 15 w 15"/>
                <a:gd name="T1" fmla="*/ 11 h 19"/>
                <a:gd name="T2" fmla="*/ 11 w 15"/>
                <a:gd name="T3" fmla="*/ 18 h 19"/>
                <a:gd name="T4" fmla="*/ 2 w 15"/>
                <a:gd name="T5" fmla="*/ 14 h 19"/>
                <a:gd name="T6" fmla="*/ 5 w 15"/>
                <a:gd name="T7" fmla="*/ 2 h 19"/>
                <a:gd name="T8" fmla="*/ 9 w 15"/>
                <a:gd name="T9" fmla="*/ 0 h 19"/>
                <a:gd name="T10" fmla="*/ 14 w 15"/>
                <a:gd name="T11" fmla="*/ 9 h 19"/>
                <a:gd name="T12" fmla="*/ 15 w 15"/>
                <a:gd name="T13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9">
                  <a:moveTo>
                    <a:pt x="15" y="11"/>
                  </a:moveTo>
                  <a:cubicBezTo>
                    <a:pt x="15" y="14"/>
                    <a:pt x="14" y="17"/>
                    <a:pt x="11" y="18"/>
                  </a:cubicBezTo>
                  <a:cubicBezTo>
                    <a:pt x="7" y="19"/>
                    <a:pt x="4" y="17"/>
                    <a:pt x="2" y="14"/>
                  </a:cubicBezTo>
                  <a:cubicBezTo>
                    <a:pt x="0" y="9"/>
                    <a:pt x="2" y="5"/>
                    <a:pt x="5" y="2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3" y="1"/>
                    <a:pt x="14" y="5"/>
                    <a:pt x="14" y="9"/>
                  </a:cubicBezTo>
                  <a:cubicBezTo>
                    <a:pt x="15" y="9"/>
                    <a:pt x="15" y="10"/>
                    <a:pt x="15" y="11"/>
                  </a:cubicBezTo>
                  <a:close/>
                </a:path>
              </a:pathLst>
            </a:custGeom>
            <a:solidFill>
              <a:srgbClr val="312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2" name="Freeform 53"/>
            <p:cNvSpPr/>
            <p:nvPr/>
          </p:nvSpPr>
          <p:spPr bwMode="auto">
            <a:xfrm>
              <a:off x="4005263" y="4692650"/>
              <a:ext cx="39688" cy="47625"/>
            </a:xfrm>
            <a:custGeom>
              <a:avLst/>
              <a:gdLst>
                <a:gd name="T0" fmla="*/ 5 w 14"/>
                <a:gd name="T1" fmla="*/ 0 h 17"/>
                <a:gd name="T2" fmla="*/ 13 w 14"/>
                <a:gd name="T3" fmla="*/ 5 h 17"/>
                <a:gd name="T4" fmla="*/ 13 w 14"/>
                <a:gd name="T5" fmla="*/ 11 h 17"/>
                <a:gd name="T6" fmla="*/ 6 w 14"/>
                <a:gd name="T7" fmla="*/ 17 h 17"/>
                <a:gd name="T8" fmla="*/ 0 w 14"/>
                <a:gd name="T9" fmla="*/ 10 h 17"/>
                <a:gd name="T10" fmla="*/ 1 w 14"/>
                <a:gd name="T11" fmla="*/ 4 h 17"/>
                <a:gd name="T12" fmla="*/ 5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5" y="0"/>
                  </a:moveTo>
                  <a:cubicBezTo>
                    <a:pt x="9" y="0"/>
                    <a:pt x="12" y="2"/>
                    <a:pt x="13" y="5"/>
                  </a:cubicBezTo>
                  <a:cubicBezTo>
                    <a:pt x="14" y="7"/>
                    <a:pt x="14" y="9"/>
                    <a:pt x="13" y="11"/>
                  </a:cubicBezTo>
                  <a:cubicBezTo>
                    <a:pt x="13" y="15"/>
                    <a:pt x="10" y="17"/>
                    <a:pt x="6" y="17"/>
                  </a:cubicBezTo>
                  <a:cubicBezTo>
                    <a:pt x="3" y="17"/>
                    <a:pt x="0" y="14"/>
                    <a:pt x="0" y="10"/>
                  </a:cubicBezTo>
                  <a:cubicBezTo>
                    <a:pt x="0" y="8"/>
                    <a:pt x="0" y="6"/>
                    <a:pt x="1" y="4"/>
                  </a:cubicBezTo>
                  <a:cubicBezTo>
                    <a:pt x="2" y="2"/>
                    <a:pt x="4" y="1"/>
                    <a:pt x="5" y="0"/>
                  </a:cubicBezTo>
                  <a:close/>
                </a:path>
              </a:pathLst>
            </a:custGeom>
            <a:solidFill>
              <a:srgbClr val="312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3" name="Freeform 54"/>
            <p:cNvSpPr/>
            <p:nvPr/>
          </p:nvSpPr>
          <p:spPr bwMode="auto">
            <a:xfrm>
              <a:off x="3865563" y="5876925"/>
              <a:ext cx="484188" cy="109538"/>
            </a:xfrm>
            <a:custGeom>
              <a:avLst/>
              <a:gdLst>
                <a:gd name="T0" fmla="*/ 0 w 173"/>
                <a:gd name="T1" fmla="*/ 38 h 39"/>
                <a:gd name="T2" fmla="*/ 31 w 173"/>
                <a:gd name="T3" fmla="*/ 28 h 39"/>
                <a:gd name="T4" fmla="*/ 133 w 173"/>
                <a:gd name="T5" fmla="*/ 3 h 39"/>
                <a:gd name="T6" fmla="*/ 167 w 173"/>
                <a:gd name="T7" fmla="*/ 0 h 39"/>
                <a:gd name="T8" fmla="*/ 173 w 173"/>
                <a:gd name="T9" fmla="*/ 1 h 39"/>
                <a:gd name="T10" fmla="*/ 172 w 173"/>
                <a:gd name="T11" fmla="*/ 4 h 39"/>
                <a:gd name="T12" fmla="*/ 168 w 173"/>
                <a:gd name="T13" fmla="*/ 5 h 39"/>
                <a:gd name="T14" fmla="*/ 80 w 173"/>
                <a:gd name="T15" fmla="*/ 20 h 39"/>
                <a:gd name="T16" fmla="*/ 20 w 173"/>
                <a:gd name="T17" fmla="*/ 36 h 39"/>
                <a:gd name="T18" fmla="*/ 7 w 173"/>
                <a:gd name="T19" fmla="*/ 39 h 39"/>
                <a:gd name="T20" fmla="*/ 0 w 173"/>
                <a:gd name="T21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39">
                  <a:moveTo>
                    <a:pt x="0" y="38"/>
                  </a:moveTo>
                  <a:cubicBezTo>
                    <a:pt x="12" y="34"/>
                    <a:pt x="21" y="31"/>
                    <a:pt x="31" y="28"/>
                  </a:cubicBezTo>
                  <a:cubicBezTo>
                    <a:pt x="64" y="17"/>
                    <a:pt x="98" y="8"/>
                    <a:pt x="133" y="3"/>
                  </a:cubicBezTo>
                  <a:cubicBezTo>
                    <a:pt x="144" y="1"/>
                    <a:pt x="155" y="1"/>
                    <a:pt x="167" y="0"/>
                  </a:cubicBezTo>
                  <a:cubicBezTo>
                    <a:pt x="169" y="0"/>
                    <a:pt x="171" y="1"/>
                    <a:pt x="173" y="1"/>
                  </a:cubicBezTo>
                  <a:cubicBezTo>
                    <a:pt x="173" y="2"/>
                    <a:pt x="172" y="4"/>
                    <a:pt x="172" y="4"/>
                  </a:cubicBezTo>
                  <a:cubicBezTo>
                    <a:pt x="171" y="5"/>
                    <a:pt x="169" y="5"/>
                    <a:pt x="168" y="5"/>
                  </a:cubicBezTo>
                  <a:cubicBezTo>
                    <a:pt x="138" y="6"/>
                    <a:pt x="109" y="12"/>
                    <a:pt x="80" y="20"/>
                  </a:cubicBezTo>
                  <a:cubicBezTo>
                    <a:pt x="60" y="25"/>
                    <a:pt x="40" y="31"/>
                    <a:pt x="20" y="36"/>
                  </a:cubicBezTo>
                  <a:cubicBezTo>
                    <a:pt x="16" y="37"/>
                    <a:pt x="11" y="38"/>
                    <a:pt x="7" y="39"/>
                  </a:cubicBezTo>
                  <a:cubicBezTo>
                    <a:pt x="6" y="39"/>
                    <a:pt x="4" y="39"/>
                    <a:pt x="0" y="38"/>
                  </a:cubicBezTo>
                  <a:close/>
                </a:path>
              </a:pathLst>
            </a:custGeom>
            <a:solidFill>
              <a:srgbClr val="312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4" name="Freeform 55"/>
            <p:cNvSpPr/>
            <p:nvPr/>
          </p:nvSpPr>
          <p:spPr bwMode="auto">
            <a:xfrm>
              <a:off x="3878263" y="5800725"/>
              <a:ext cx="441325" cy="95250"/>
            </a:xfrm>
            <a:custGeom>
              <a:avLst/>
              <a:gdLst>
                <a:gd name="T0" fmla="*/ 0 w 157"/>
                <a:gd name="T1" fmla="*/ 34 h 34"/>
                <a:gd name="T2" fmla="*/ 8 w 157"/>
                <a:gd name="T3" fmla="*/ 28 h 34"/>
                <a:gd name="T4" fmla="*/ 33 w 157"/>
                <a:gd name="T5" fmla="*/ 21 h 34"/>
                <a:gd name="T6" fmla="*/ 119 w 157"/>
                <a:gd name="T7" fmla="*/ 3 h 34"/>
                <a:gd name="T8" fmla="*/ 152 w 157"/>
                <a:gd name="T9" fmla="*/ 0 h 34"/>
                <a:gd name="T10" fmla="*/ 157 w 157"/>
                <a:gd name="T11" fmla="*/ 2 h 34"/>
                <a:gd name="T12" fmla="*/ 156 w 157"/>
                <a:gd name="T13" fmla="*/ 4 h 34"/>
                <a:gd name="T14" fmla="*/ 0 w 157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34">
                  <a:moveTo>
                    <a:pt x="0" y="34"/>
                  </a:moveTo>
                  <a:cubicBezTo>
                    <a:pt x="2" y="30"/>
                    <a:pt x="5" y="29"/>
                    <a:pt x="8" y="28"/>
                  </a:cubicBezTo>
                  <a:cubicBezTo>
                    <a:pt x="16" y="26"/>
                    <a:pt x="25" y="23"/>
                    <a:pt x="33" y="21"/>
                  </a:cubicBezTo>
                  <a:cubicBezTo>
                    <a:pt x="62" y="15"/>
                    <a:pt x="91" y="9"/>
                    <a:pt x="119" y="3"/>
                  </a:cubicBezTo>
                  <a:cubicBezTo>
                    <a:pt x="130" y="1"/>
                    <a:pt x="141" y="1"/>
                    <a:pt x="152" y="0"/>
                  </a:cubicBezTo>
                  <a:cubicBezTo>
                    <a:pt x="154" y="0"/>
                    <a:pt x="157" y="0"/>
                    <a:pt x="157" y="2"/>
                  </a:cubicBezTo>
                  <a:cubicBezTo>
                    <a:pt x="157" y="3"/>
                    <a:pt x="156" y="4"/>
                    <a:pt x="156" y="4"/>
                  </a:cubicBezTo>
                  <a:cubicBezTo>
                    <a:pt x="103" y="10"/>
                    <a:pt x="52" y="22"/>
                    <a:pt x="0" y="34"/>
                  </a:cubicBezTo>
                  <a:close/>
                </a:path>
              </a:pathLst>
            </a:custGeom>
            <a:solidFill>
              <a:srgbClr val="312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5" name="Freeform 56"/>
            <p:cNvSpPr/>
            <p:nvPr/>
          </p:nvSpPr>
          <p:spPr bwMode="auto">
            <a:xfrm>
              <a:off x="3910013" y="5829300"/>
              <a:ext cx="400050" cy="84138"/>
            </a:xfrm>
            <a:custGeom>
              <a:avLst/>
              <a:gdLst>
                <a:gd name="T0" fmla="*/ 0 w 143"/>
                <a:gd name="T1" fmla="*/ 30 h 30"/>
                <a:gd name="T2" fmla="*/ 5 w 143"/>
                <a:gd name="T3" fmla="*/ 26 h 30"/>
                <a:gd name="T4" fmla="*/ 23 w 143"/>
                <a:gd name="T5" fmla="*/ 22 h 30"/>
                <a:gd name="T6" fmla="*/ 103 w 143"/>
                <a:gd name="T7" fmla="*/ 4 h 30"/>
                <a:gd name="T8" fmla="*/ 137 w 143"/>
                <a:gd name="T9" fmla="*/ 0 h 30"/>
                <a:gd name="T10" fmla="*/ 142 w 143"/>
                <a:gd name="T11" fmla="*/ 4 h 30"/>
                <a:gd name="T12" fmla="*/ 137 w 143"/>
                <a:gd name="T13" fmla="*/ 6 h 30"/>
                <a:gd name="T14" fmla="*/ 99 w 143"/>
                <a:gd name="T15" fmla="*/ 11 h 30"/>
                <a:gd name="T16" fmla="*/ 5 w 143"/>
                <a:gd name="T17" fmla="*/ 30 h 30"/>
                <a:gd name="T18" fmla="*/ 0 w 143"/>
                <a:gd name="T1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30">
                  <a:moveTo>
                    <a:pt x="0" y="30"/>
                  </a:moveTo>
                  <a:cubicBezTo>
                    <a:pt x="2" y="28"/>
                    <a:pt x="3" y="27"/>
                    <a:pt x="5" y="26"/>
                  </a:cubicBezTo>
                  <a:cubicBezTo>
                    <a:pt x="11" y="25"/>
                    <a:pt x="17" y="23"/>
                    <a:pt x="23" y="22"/>
                  </a:cubicBezTo>
                  <a:cubicBezTo>
                    <a:pt x="50" y="16"/>
                    <a:pt x="77" y="10"/>
                    <a:pt x="103" y="4"/>
                  </a:cubicBezTo>
                  <a:cubicBezTo>
                    <a:pt x="114" y="2"/>
                    <a:pt x="126" y="0"/>
                    <a:pt x="137" y="0"/>
                  </a:cubicBezTo>
                  <a:cubicBezTo>
                    <a:pt x="141" y="0"/>
                    <a:pt x="143" y="1"/>
                    <a:pt x="142" y="4"/>
                  </a:cubicBezTo>
                  <a:cubicBezTo>
                    <a:pt x="142" y="7"/>
                    <a:pt x="139" y="6"/>
                    <a:pt x="137" y="6"/>
                  </a:cubicBezTo>
                  <a:cubicBezTo>
                    <a:pt x="124" y="5"/>
                    <a:pt x="112" y="8"/>
                    <a:pt x="99" y="11"/>
                  </a:cubicBezTo>
                  <a:cubicBezTo>
                    <a:pt x="68" y="19"/>
                    <a:pt x="36" y="24"/>
                    <a:pt x="5" y="30"/>
                  </a:cubicBezTo>
                  <a:cubicBezTo>
                    <a:pt x="4" y="30"/>
                    <a:pt x="3" y="30"/>
                    <a:pt x="0" y="30"/>
                  </a:cubicBezTo>
                  <a:close/>
                </a:path>
              </a:pathLst>
            </a:custGeom>
            <a:solidFill>
              <a:srgbClr val="312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6" name="Freeform 57"/>
            <p:cNvSpPr/>
            <p:nvPr/>
          </p:nvSpPr>
          <p:spPr bwMode="auto">
            <a:xfrm>
              <a:off x="3840163" y="5629275"/>
              <a:ext cx="381000" cy="87313"/>
            </a:xfrm>
            <a:custGeom>
              <a:avLst/>
              <a:gdLst>
                <a:gd name="T0" fmla="*/ 136 w 136"/>
                <a:gd name="T1" fmla="*/ 0 h 31"/>
                <a:gd name="T2" fmla="*/ 134 w 136"/>
                <a:gd name="T3" fmla="*/ 4 h 31"/>
                <a:gd name="T4" fmla="*/ 122 w 136"/>
                <a:gd name="T5" fmla="*/ 6 h 31"/>
                <a:gd name="T6" fmla="*/ 9 w 136"/>
                <a:gd name="T7" fmla="*/ 28 h 31"/>
                <a:gd name="T8" fmla="*/ 1 w 136"/>
                <a:gd name="T9" fmla="*/ 31 h 31"/>
                <a:gd name="T10" fmla="*/ 0 w 136"/>
                <a:gd name="T11" fmla="*/ 30 h 31"/>
                <a:gd name="T12" fmla="*/ 1 w 136"/>
                <a:gd name="T13" fmla="*/ 27 h 31"/>
                <a:gd name="T14" fmla="*/ 9 w 136"/>
                <a:gd name="T15" fmla="*/ 23 h 31"/>
                <a:gd name="T16" fmla="*/ 117 w 136"/>
                <a:gd name="T17" fmla="*/ 1 h 31"/>
                <a:gd name="T18" fmla="*/ 136 w 136"/>
                <a:gd name="T1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31">
                  <a:moveTo>
                    <a:pt x="136" y="0"/>
                  </a:moveTo>
                  <a:cubicBezTo>
                    <a:pt x="135" y="2"/>
                    <a:pt x="134" y="4"/>
                    <a:pt x="134" y="4"/>
                  </a:cubicBezTo>
                  <a:cubicBezTo>
                    <a:pt x="130" y="5"/>
                    <a:pt x="126" y="6"/>
                    <a:pt x="122" y="6"/>
                  </a:cubicBezTo>
                  <a:cubicBezTo>
                    <a:pt x="83" y="5"/>
                    <a:pt x="46" y="16"/>
                    <a:pt x="9" y="28"/>
                  </a:cubicBezTo>
                  <a:cubicBezTo>
                    <a:pt x="6" y="29"/>
                    <a:pt x="4" y="30"/>
                    <a:pt x="1" y="31"/>
                  </a:cubicBezTo>
                  <a:cubicBezTo>
                    <a:pt x="1" y="31"/>
                    <a:pt x="0" y="30"/>
                    <a:pt x="0" y="30"/>
                  </a:cubicBezTo>
                  <a:cubicBezTo>
                    <a:pt x="0" y="29"/>
                    <a:pt x="0" y="28"/>
                    <a:pt x="1" y="27"/>
                  </a:cubicBezTo>
                  <a:cubicBezTo>
                    <a:pt x="4" y="26"/>
                    <a:pt x="6" y="24"/>
                    <a:pt x="9" y="23"/>
                  </a:cubicBezTo>
                  <a:cubicBezTo>
                    <a:pt x="44" y="11"/>
                    <a:pt x="80" y="1"/>
                    <a:pt x="117" y="1"/>
                  </a:cubicBezTo>
                  <a:cubicBezTo>
                    <a:pt x="123" y="1"/>
                    <a:pt x="129" y="0"/>
                    <a:pt x="136" y="0"/>
                  </a:cubicBezTo>
                  <a:close/>
                </a:path>
              </a:pathLst>
            </a:custGeom>
            <a:solidFill>
              <a:srgbClr val="312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7" name="Freeform 58"/>
            <p:cNvSpPr/>
            <p:nvPr/>
          </p:nvSpPr>
          <p:spPr bwMode="auto">
            <a:xfrm>
              <a:off x="3876675" y="5654675"/>
              <a:ext cx="371475" cy="79375"/>
            </a:xfrm>
            <a:custGeom>
              <a:avLst/>
              <a:gdLst>
                <a:gd name="T0" fmla="*/ 0 w 133"/>
                <a:gd name="T1" fmla="*/ 28 h 28"/>
                <a:gd name="T2" fmla="*/ 1 w 133"/>
                <a:gd name="T3" fmla="*/ 26 h 28"/>
                <a:gd name="T4" fmla="*/ 81 w 133"/>
                <a:gd name="T5" fmla="*/ 5 h 28"/>
                <a:gd name="T6" fmla="*/ 133 w 133"/>
                <a:gd name="T7" fmla="*/ 1 h 28"/>
                <a:gd name="T8" fmla="*/ 133 w 133"/>
                <a:gd name="T9" fmla="*/ 2 h 28"/>
                <a:gd name="T10" fmla="*/ 130 w 133"/>
                <a:gd name="T11" fmla="*/ 4 h 28"/>
                <a:gd name="T12" fmla="*/ 90 w 133"/>
                <a:gd name="T13" fmla="*/ 8 h 28"/>
                <a:gd name="T14" fmla="*/ 29 w 133"/>
                <a:gd name="T15" fmla="*/ 21 h 28"/>
                <a:gd name="T16" fmla="*/ 3 w 133"/>
                <a:gd name="T17" fmla="*/ 28 h 28"/>
                <a:gd name="T18" fmla="*/ 0 w 133"/>
                <a:gd name="T1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" h="28">
                  <a:moveTo>
                    <a:pt x="0" y="28"/>
                  </a:moveTo>
                  <a:cubicBezTo>
                    <a:pt x="1" y="27"/>
                    <a:pt x="1" y="26"/>
                    <a:pt x="1" y="26"/>
                  </a:cubicBezTo>
                  <a:cubicBezTo>
                    <a:pt x="27" y="17"/>
                    <a:pt x="53" y="8"/>
                    <a:pt x="81" y="5"/>
                  </a:cubicBezTo>
                  <a:cubicBezTo>
                    <a:pt x="98" y="3"/>
                    <a:pt x="115" y="0"/>
                    <a:pt x="133" y="1"/>
                  </a:cubicBezTo>
                  <a:cubicBezTo>
                    <a:pt x="133" y="1"/>
                    <a:pt x="133" y="1"/>
                    <a:pt x="133" y="2"/>
                  </a:cubicBezTo>
                  <a:cubicBezTo>
                    <a:pt x="133" y="4"/>
                    <a:pt x="131" y="4"/>
                    <a:pt x="130" y="4"/>
                  </a:cubicBezTo>
                  <a:cubicBezTo>
                    <a:pt x="117" y="5"/>
                    <a:pt x="103" y="7"/>
                    <a:pt x="90" y="8"/>
                  </a:cubicBezTo>
                  <a:cubicBezTo>
                    <a:pt x="69" y="10"/>
                    <a:pt x="49" y="15"/>
                    <a:pt x="29" y="21"/>
                  </a:cubicBezTo>
                  <a:cubicBezTo>
                    <a:pt x="20" y="23"/>
                    <a:pt x="12" y="26"/>
                    <a:pt x="3" y="28"/>
                  </a:cubicBezTo>
                  <a:cubicBezTo>
                    <a:pt x="2" y="28"/>
                    <a:pt x="1" y="28"/>
                    <a:pt x="0" y="28"/>
                  </a:cubicBezTo>
                  <a:close/>
                </a:path>
              </a:pathLst>
            </a:custGeom>
            <a:solidFill>
              <a:srgbClr val="312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8" name="Freeform 59"/>
            <p:cNvSpPr/>
            <p:nvPr/>
          </p:nvSpPr>
          <p:spPr bwMode="auto">
            <a:xfrm>
              <a:off x="3548063" y="5859463"/>
              <a:ext cx="234950" cy="120650"/>
            </a:xfrm>
            <a:custGeom>
              <a:avLst/>
              <a:gdLst>
                <a:gd name="T0" fmla="*/ 0 w 84"/>
                <a:gd name="T1" fmla="*/ 0 h 43"/>
                <a:gd name="T2" fmla="*/ 7 w 84"/>
                <a:gd name="T3" fmla="*/ 0 h 43"/>
                <a:gd name="T4" fmla="*/ 27 w 84"/>
                <a:gd name="T5" fmla="*/ 8 h 43"/>
                <a:gd name="T6" fmla="*/ 81 w 84"/>
                <a:gd name="T7" fmla="*/ 37 h 43"/>
                <a:gd name="T8" fmla="*/ 84 w 84"/>
                <a:gd name="T9" fmla="*/ 40 h 43"/>
                <a:gd name="T10" fmla="*/ 84 w 84"/>
                <a:gd name="T11" fmla="*/ 43 h 43"/>
                <a:gd name="T12" fmla="*/ 80 w 84"/>
                <a:gd name="T13" fmla="*/ 43 h 43"/>
                <a:gd name="T14" fmla="*/ 72 w 84"/>
                <a:gd name="T15" fmla="*/ 38 h 43"/>
                <a:gd name="T16" fmla="*/ 5 w 84"/>
                <a:gd name="T17" fmla="*/ 3 h 43"/>
                <a:gd name="T18" fmla="*/ 0 w 84"/>
                <a:gd name="T1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43">
                  <a:moveTo>
                    <a:pt x="0" y="0"/>
                  </a:moveTo>
                  <a:cubicBezTo>
                    <a:pt x="3" y="0"/>
                    <a:pt x="5" y="0"/>
                    <a:pt x="7" y="0"/>
                  </a:cubicBezTo>
                  <a:cubicBezTo>
                    <a:pt x="14" y="3"/>
                    <a:pt x="21" y="5"/>
                    <a:pt x="27" y="8"/>
                  </a:cubicBezTo>
                  <a:cubicBezTo>
                    <a:pt x="45" y="18"/>
                    <a:pt x="63" y="28"/>
                    <a:pt x="81" y="37"/>
                  </a:cubicBezTo>
                  <a:cubicBezTo>
                    <a:pt x="82" y="38"/>
                    <a:pt x="83" y="39"/>
                    <a:pt x="84" y="40"/>
                  </a:cubicBezTo>
                  <a:cubicBezTo>
                    <a:pt x="84" y="41"/>
                    <a:pt x="84" y="42"/>
                    <a:pt x="84" y="43"/>
                  </a:cubicBezTo>
                  <a:cubicBezTo>
                    <a:pt x="83" y="43"/>
                    <a:pt x="81" y="43"/>
                    <a:pt x="80" y="43"/>
                  </a:cubicBezTo>
                  <a:cubicBezTo>
                    <a:pt x="77" y="42"/>
                    <a:pt x="75" y="40"/>
                    <a:pt x="72" y="38"/>
                  </a:cubicBezTo>
                  <a:cubicBezTo>
                    <a:pt x="50" y="25"/>
                    <a:pt x="28" y="13"/>
                    <a:pt x="5" y="3"/>
                  </a:cubicBezTo>
                  <a:cubicBezTo>
                    <a:pt x="4" y="3"/>
                    <a:pt x="2" y="2"/>
                    <a:pt x="0" y="0"/>
                  </a:cubicBezTo>
                  <a:close/>
                </a:path>
              </a:pathLst>
            </a:custGeom>
            <a:solidFill>
              <a:srgbClr val="312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9" name="Freeform 60"/>
            <p:cNvSpPr/>
            <p:nvPr/>
          </p:nvSpPr>
          <p:spPr bwMode="auto">
            <a:xfrm>
              <a:off x="3567113" y="5834063"/>
              <a:ext cx="227013" cy="119063"/>
            </a:xfrm>
            <a:custGeom>
              <a:avLst/>
              <a:gdLst>
                <a:gd name="T0" fmla="*/ 0 w 81"/>
                <a:gd name="T1" fmla="*/ 0 h 42"/>
                <a:gd name="T2" fmla="*/ 36 w 81"/>
                <a:gd name="T3" fmla="*/ 16 h 42"/>
                <a:gd name="T4" fmla="*/ 75 w 81"/>
                <a:gd name="T5" fmla="*/ 36 h 42"/>
                <a:gd name="T6" fmla="*/ 81 w 81"/>
                <a:gd name="T7" fmla="*/ 42 h 42"/>
                <a:gd name="T8" fmla="*/ 77 w 81"/>
                <a:gd name="T9" fmla="*/ 42 h 42"/>
                <a:gd name="T10" fmla="*/ 6 w 81"/>
                <a:gd name="T11" fmla="*/ 6 h 42"/>
                <a:gd name="T12" fmla="*/ 1 w 81"/>
                <a:gd name="T13" fmla="*/ 3 h 42"/>
                <a:gd name="T14" fmla="*/ 0 w 81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42">
                  <a:moveTo>
                    <a:pt x="0" y="0"/>
                  </a:moveTo>
                  <a:cubicBezTo>
                    <a:pt x="12" y="5"/>
                    <a:pt x="24" y="10"/>
                    <a:pt x="36" y="16"/>
                  </a:cubicBezTo>
                  <a:cubicBezTo>
                    <a:pt x="50" y="22"/>
                    <a:pt x="63" y="28"/>
                    <a:pt x="75" y="36"/>
                  </a:cubicBezTo>
                  <a:cubicBezTo>
                    <a:pt x="77" y="38"/>
                    <a:pt x="79" y="40"/>
                    <a:pt x="81" y="42"/>
                  </a:cubicBezTo>
                  <a:cubicBezTo>
                    <a:pt x="79" y="42"/>
                    <a:pt x="78" y="42"/>
                    <a:pt x="77" y="42"/>
                  </a:cubicBezTo>
                  <a:cubicBezTo>
                    <a:pt x="55" y="27"/>
                    <a:pt x="31" y="17"/>
                    <a:pt x="6" y="6"/>
                  </a:cubicBezTo>
                  <a:cubicBezTo>
                    <a:pt x="4" y="5"/>
                    <a:pt x="2" y="5"/>
                    <a:pt x="1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312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0" name="Freeform 61"/>
            <p:cNvSpPr/>
            <p:nvPr/>
          </p:nvSpPr>
          <p:spPr bwMode="auto">
            <a:xfrm>
              <a:off x="3562350" y="5834063"/>
              <a:ext cx="4763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312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Title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058273" y="2694949"/>
            <a:ext cx="5111556" cy="636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 lnSpcReduction="10000"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请在此处输入您的标题</a:t>
            </a:r>
            <a:endParaRPr lang="zh-CN" altLang="en-US" sz="3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MH_Number"/>
          <p:cNvSpPr/>
          <p:nvPr>
            <p:custDataLst>
              <p:tags r:id="rId2"/>
            </p:custDataLst>
          </p:nvPr>
        </p:nvSpPr>
        <p:spPr>
          <a:xfrm rot="413314">
            <a:off x="3185490" y="2694404"/>
            <a:ext cx="622631" cy="673903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3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314948">
            <a:off x="4651719" y="4550752"/>
            <a:ext cx="3240063" cy="16475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千库网47026d67c0d1ab35d2793e36e83d8c87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1002665" y="191135"/>
            <a:ext cx="7315835" cy="2485390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1520985" y="2143888"/>
            <a:ext cx="9136442" cy="3388590"/>
            <a:chOff x="1520985" y="2143888"/>
            <a:chExt cx="9136442" cy="3388590"/>
          </a:xfrm>
        </p:grpSpPr>
        <p:sp>
          <p:nvSpPr>
            <p:cNvPr id="5" name="MH_Entry_1">
              <a:hlinkClick r:id="rId2" action="ppaction://hlinksldjump"/>
            </p:cNvPr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6874641" y="2143888"/>
              <a:ext cx="3782786" cy="71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norm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4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请在此处输入您的标题</a:t>
              </a:r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MH_Entry_2">
              <a:hlinkClick r:id="rId4" action="ppaction://hlinksldjump"/>
            </p:cNvPr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1901019" y="3032047"/>
              <a:ext cx="3796871" cy="71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norm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r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请在此处输入您的标题</a:t>
              </a:r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MH_Entry_3">
              <a:hlinkClick r:id="rId6" action="ppaction://hlinksldjump"/>
            </p:cNvPr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6492849" y="3920208"/>
              <a:ext cx="3782786" cy="720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norm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请在此处输入您的标题</a:t>
              </a:r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MH_Entry_4">
              <a:hlinkClick r:id="rId8" action="ppaction://hlinksldjump"/>
            </p:cNvPr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520985" y="4810270"/>
              <a:ext cx="3796871" cy="722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norm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r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请在此处输入您的标题</a:t>
              </a:r>
              <a:endParaRPr lang="zh-CN" altLang="en-US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MH_Number_1">
              <a:hlinkClick r:id="rId2" action="ppaction://hlinksldjump"/>
            </p:cNvPr>
            <p:cNvSpPr/>
            <p:nvPr>
              <p:custDataLst>
                <p:tags r:id="rId10"/>
              </p:custDataLst>
            </p:nvPr>
          </p:nvSpPr>
          <p:spPr>
            <a:xfrm rot="413314">
              <a:off x="6176688" y="2280124"/>
              <a:ext cx="460775" cy="498719"/>
            </a:xfrm>
            <a:custGeom>
              <a:avLst/>
              <a:gdLst>
                <a:gd name="connsiteX0" fmla="*/ 370244 w 370244"/>
                <a:gd name="connsiteY0" fmla="*/ 0 h 400732"/>
                <a:gd name="connsiteX1" fmla="*/ 325083 w 370244"/>
                <a:gd name="connsiteY1" fmla="*/ 361458 h 400732"/>
                <a:gd name="connsiteX2" fmla="*/ 0 w 370244"/>
                <a:gd name="connsiteY2" fmla="*/ 400732 h 400732"/>
                <a:gd name="connsiteX3" fmla="*/ 45161 w 370244"/>
                <a:gd name="connsiteY3" fmla="*/ 39274 h 400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0244" h="400732">
                  <a:moveTo>
                    <a:pt x="370244" y="0"/>
                  </a:moveTo>
                  <a:lnTo>
                    <a:pt x="325083" y="361458"/>
                  </a:lnTo>
                  <a:lnTo>
                    <a:pt x="0" y="400732"/>
                  </a:lnTo>
                  <a:lnTo>
                    <a:pt x="45161" y="3927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0" tIns="0" rIns="0" bIns="0" anchor="ctr">
              <a:no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rPr>
                <a:t>1</a:t>
              </a:r>
              <a:endParaRPr lang="zh-CN" altLang="en-US" sz="3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endParaRPr>
            </a:p>
          </p:txBody>
        </p:sp>
        <p:sp>
          <p:nvSpPr>
            <p:cNvPr id="10" name="MH_Number_2">
              <a:hlinkClick r:id="rId4" action="ppaction://hlinksldjump"/>
            </p:cNvPr>
            <p:cNvSpPr/>
            <p:nvPr>
              <p:custDataLst>
                <p:tags r:id="rId11"/>
              </p:custDataLst>
            </p:nvPr>
          </p:nvSpPr>
          <p:spPr>
            <a:xfrm rot="413314">
              <a:off x="5981019" y="3171404"/>
              <a:ext cx="460776" cy="498718"/>
            </a:xfrm>
            <a:custGeom>
              <a:avLst/>
              <a:gdLst>
                <a:gd name="connsiteX0" fmla="*/ 45161 w 370245"/>
                <a:gd name="connsiteY0" fmla="*/ 39273 h 400731"/>
                <a:gd name="connsiteX1" fmla="*/ 370245 w 370245"/>
                <a:gd name="connsiteY1" fmla="*/ 0 h 400731"/>
                <a:gd name="connsiteX2" fmla="*/ 325083 w 370245"/>
                <a:gd name="connsiteY2" fmla="*/ 361458 h 400731"/>
                <a:gd name="connsiteX3" fmla="*/ 0 w 370245"/>
                <a:gd name="connsiteY3" fmla="*/ 400731 h 40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0245" h="400731">
                  <a:moveTo>
                    <a:pt x="45161" y="39273"/>
                  </a:moveTo>
                  <a:lnTo>
                    <a:pt x="370245" y="0"/>
                  </a:lnTo>
                  <a:lnTo>
                    <a:pt x="325083" y="361458"/>
                  </a:lnTo>
                  <a:lnTo>
                    <a:pt x="0" y="4007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0" tIns="0" rIns="0" bIns="0" anchor="ctr">
              <a:no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rPr>
                <a:t>2</a:t>
              </a:r>
              <a:endParaRPr lang="zh-CN" altLang="en-US" sz="3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endParaRPr>
            </a:p>
          </p:txBody>
        </p:sp>
        <p:sp>
          <p:nvSpPr>
            <p:cNvPr id="11" name="MH_Number_3">
              <a:hlinkClick r:id="rId6" action="ppaction://hlinksldjump"/>
            </p:cNvPr>
            <p:cNvSpPr/>
            <p:nvPr>
              <p:custDataLst>
                <p:tags r:id="rId12"/>
              </p:custDataLst>
            </p:nvPr>
          </p:nvSpPr>
          <p:spPr>
            <a:xfrm rot="413314">
              <a:off x="5785348" y="4062679"/>
              <a:ext cx="460775" cy="498719"/>
            </a:xfrm>
            <a:custGeom>
              <a:avLst/>
              <a:gdLst>
                <a:gd name="connsiteX0" fmla="*/ 370244 w 370244"/>
                <a:gd name="connsiteY0" fmla="*/ 0 h 400732"/>
                <a:gd name="connsiteX1" fmla="*/ 325083 w 370244"/>
                <a:gd name="connsiteY1" fmla="*/ 361458 h 400732"/>
                <a:gd name="connsiteX2" fmla="*/ 0 w 370244"/>
                <a:gd name="connsiteY2" fmla="*/ 400732 h 400732"/>
                <a:gd name="connsiteX3" fmla="*/ 45161 w 370244"/>
                <a:gd name="connsiteY3" fmla="*/ 39274 h 400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0244" h="400732">
                  <a:moveTo>
                    <a:pt x="370244" y="0"/>
                  </a:moveTo>
                  <a:lnTo>
                    <a:pt x="325083" y="361458"/>
                  </a:lnTo>
                  <a:lnTo>
                    <a:pt x="0" y="400732"/>
                  </a:lnTo>
                  <a:lnTo>
                    <a:pt x="45161" y="3927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0" tIns="0" rIns="0" bIns="0" anchor="ctr">
              <a:no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rPr>
                <a:t>3</a:t>
              </a:r>
              <a:endParaRPr lang="zh-CN" altLang="en-US" sz="3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endParaRPr>
            </a:p>
          </p:txBody>
        </p:sp>
        <p:sp>
          <p:nvSpPr>
            <p:cNvPr id="12" name="MH_Number_4">
              <a:hlinkClick r:id="rId8" action="ppaction://hlinksldjump"/>
            </p:cNvPr>
            <p:cNvSpPr/>
            <p:nvPr>
              <p:custDataLst>
                <p:tags r:id="rId13"/>
              </p:custDataLst>
            </p:nvPr>
          </p:nvSpPr>
          <p:spPr>
            <a:xfrm rot="413314">
              <a:off x="5589570" y="4953959"/>
              <a:ext cx="460987" cy="496970"/>
            </a:xfrm>
            <a:custGeom>
              <a:avLst/>
              <a:gdLst>
                <a:gd name="connsiteX0" fmla="*/ 45331 w 370414"/>
                <a:gd name="connsiteY0" fmla="*/ 39273 h 399327"/>
                <a:gd name="connsiteX1" fmla="*/ 370414 w 370414"/>
                <a:gd name="connsiteY1" fmla="*/ 0 h 399327"/>
                <a:gd name="connsiteX2" fmla="*/ 325084 w 370414"/>
                <a:gd name="connsiteY2" fmla="*/ 360054 h 399327"/>
                <a:gd name="connsiteX3" fmla="*/ 0 w 370414"/>
                <a:gd name="connsiteY3" fmla="*/ 399327 h 399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0414" h="399327">
                  <a:moveTo>
                    <a:pt x="45331" y="39273"/>
                  </a:moveTo>
                  <a:lnTo>
                    <a:pt x="370414" y="0"/>
                  </a:lnTo>
                  <a:lnTo>
                    <a:pt x="325084" y="360054"/>
                  </a:lnTo>
                  <a:lnTo>
                    <a:pt x="0" y="399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0" tIns="0" rIns="0" bIns="0" anchor="ctr">
              <a:no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rPr>
                <a:t>4</a:t>
              </a:r>
              <a:endParaRPr lang="zh-CN" altLang="en-US" sz="3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058438" y="204282"/>
            <a:ext cx="4018764" cy="1229547"/>
            <a:chOff x="4477538" y="128083"/>
            <a:chExt cx="3106116" cy="1148592"/>
          </a:xfrm>
        </p:grpSpPr>
        <p:sp>
          <p:nvSpPr>
            <p:cNvPr id="13" name="MH_Others_1"/>
            <p:cNvSpPr txBox="1"/>
            <p:nvPr>
              <p:custDataLst>
                <p:tags r:id="rId14"/>
              </p:custDataLst>
            </p:nvPr>
          </p:nvSpPr>
          <p:spPr>
            <a:xfrm>
              <a:off x="4477538" y="128083"/>
              <a:ext cx="1125063" cy="1148592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>
                <a:defRPr/>
              </a:pPr>
              <a:r>
                <a:rPr lang="en-US" altLang="zh-CN" sz="13800" b="1" spc="4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rPr>
                <a:t>C</a:t>
              </a:r>
              <a:endParaRPr lang="zh-CN" altLang="en-US" sz="6600" b="1" spc="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endParaRPr>
            </a:p>
          </p:txBody>
        </p:sp>
        <p:sp>
          <p:nvSpPr>
            <p:cNvPr id="15" name="MH_Others_3"/>
            <p:cNvSpPr/>
            <p:nvPr>
              <p:custDataLst>
                <p:tags r:id="rId15"/>
              </p:custDataLst>
            </p:nvPr>
          </p:nvSpPr>
          <p:spPr>
            <a:xfrm>
              <a:off x="5394230" y="384680"/>
              <a:ext cx="2189424" cy="536294"/>
            </a:xfrm>
            <a:prstGeom prst="rect">
              <a:avLst/>
            </a:prstGeom>
          </p:spPr>
          <p:txBody>
            <a:bodyPr wrap="none" lIns="0" tIns="0" rIns="0" bIns="0" anchor="ctr" anchorCtr="0">
              <a:noAutofit/>
            </a:bodyPr>
            <a:lstStyle/>
            <a:p>
              <a:r>
                <a:rPr lang="en-US" altLang="zh-CN" sz="4400" b="1" spc="3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rPr>
                <a:t>O</a:t>
              </a:r>
              <a:r>
                <a:rPr lang="en-US" altLang="zh-CN" sz="4400" b="1" spc="3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rPr>
                <a:t>N</a:t>
              </a:r>
              <a:r>
                <a:rPr lang="en-US" altLang="zh-CN" sz="4400" b="1" spc="3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rPr>
                <a:t>T</a:t>
              </a:r>
              <a:r>
                <a:rPr lang="en-US" altLang="zh-CN" sz="4400" b="1" spc="3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rPr>
                <a:t>E</a:t>
              </a:r>
              <a:r>
                <a:rPr lang="en-US" altLang="zh-CN" sz="4400" b="1" spc="3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rPr>
                <a:t>N</a:t>
              </a:r>
              <a:r>
                <a:rPr lang="en-US" altLang="zh-CN" sz="4400" b="1" spc="3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rPr>
                <a:t>T</a:t>
              </a:r>
              <a:r>
                <a:rPr lang="en-US" altLang="zh-CN" sz="4400" b="1" spc="3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rPr>
                <a:t>S</a:t>
              </a:r>
              <a:endParaRPr lang="zh-CN" altLang="en-US" sz="3600" b="1" spc="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04232" y="3145571"/>
            <a:ext cx="1859114" cy="3914865"/>
            <a:chOff x="1301394" y="2263941"/>
            <a:chExt cx="2178825" cy="4588103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16" cstate="screen"/>
            <a:srcRect l="5074" t="30323" r="61962" b="20769"/>
            <a:stretch>
              <a:fillRect/>
            </a:stretch>
          </p:blipFill>
          <p:spPr>
            <a:xfrm>
              <a:off x="1301394" y="2263941"/>
              <a:ext cx="2178825" cy="4588103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17" cstate="screen"/>
            <a:srcRect/>
            <a:stretch>
              <a:fillRect/>
            </a:stretch>
          </p:blipFill>
          <p:spPr>
            <a:xfrm>
              <a:off x="1943547" y="3862601"/>
              <a:ext cx="1315421" cy="276997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86" name="组合 24"/>
          <p:cNvGrpSpPr/>
          <p:nvPr/>
        </p:nvGrpSpPr>
        <p:grpSpPr bwMode="auto">
          <a:xfrm>
            <a:off x="1772367" y="1523558"/>
            <a:ext cx="4253947" cy="1118726"/>
            <a:chOff x="533628" y="1510707"/>
            <a:chExt cx="4254545" cy="1118001"/>
          </a:xfrm>
        </p:grpSpPr>
        <p:sp>
          <p:nvSpPr>
            <p:cNvPr id="28696" name="TextBox 10"/>
            <p:cNvSpPr txBox="1">
              <a:spLocks noChangeArrowheads="1"/>
            </p:cNvSpPr>
            <p:nvPr/>
          </p:nvSpPr>
          <p:spPr bwMode="auto">
            <a:xfrm>
              <a:off x="533628" y="1928264"/>
              <a:ext cx="4254545" cy="700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文字内容需概括精炼，建议与标题相关并符合整体语言风格，语言描述尽量简洁生动。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97" name="文本框 26"/>
            <p:cNvSpPr txBox="1">
              <a:spLocks noChangeArrowheads="1"/>
            </p:cNvSpPr>
            <p:nvPr/>
          </p:nvSpPr>
          <p:spPr bwMode="auto">
            <a:xfrm>
              <a:off x="533628" y="1510707"/>
              <a:ext cx="887105" cy="3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</a:t>
              </a:r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87" name="组合 27"/>
          <p:cNvGrpSpPr/>
          <p:nvPr/>
        </p:nvGrpSpPr>
        <p:grpSpPr bwMode="auto">
          <a:xfrm>
            <a:off x="1772367" y="3611127"/>
            <a:ext cx="4253947" cy="1118021"/>
            <a:chOff x="533628" y="1510707"/>
            <a:chExt cx="4254545" cy="1119182"/>
          </a:xfrm>
        </p:grpSpPr>
        <p:sp>
          <p:nvSpPr>
            <p:cNvPr id="28694" name="TextBox 10"/>
            <p:cNvSpPr txBox="1">
              <a:spLocks noChangeArrowheads="1"/>
            </p:cNvSpPr>
            <p:nvPr/>
          </p:nvSpPr>
          <p:spPr bwMode="auto">
            <a:xfrm>
              <a:off x="533628" y="1928263"/>
              <a:ext cx="4254545" cy="701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文字内容需概括精炼，建议与标题相关并符合整体语言风格，语言描述尽量简洁生动。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95" name="文本框 29"/>
            <p:cNvSpPr txBox="1">
              <a:spLocks noChangeArrowheads="1"/>
            </p:cNvSpPr>
            <p:nvPr/>
          </p:nvSpPr>
          <p:spPr bwMode="auto">
            <a:xfrm>
              <a:off x="533628" y="1510707"/>
              <a:ext cx="887105" cy="381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</a:t>
              </a:r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88" name="组合 30"/>
          <p:cNvGrpSpPr/>
          <p:nvPr/>
        </p:nvGrpSpPr>
        <p:grpSpPr bwMode="auto">
          <a:xfrm>
            <a:off x="1772367" y="2566550"/>
            <a:ext cx="4253947" cy="1118726"/>
            <a:chOff x="533628" y="1510707"/>
            <a:chExt cx="4254545" cy="1118001"/>
          </a:xfrm>
        </p:grpSpPr>
        <p:sp>
          <p:nvSpPr>
            <p:cNvPr id="28692" name="TextBox 10"/>
            <p:cNvSpPr txBox="1">
              <a:spLocks noChangeArrowheads="1"/>
            </p:cNvSpPr>
            <p:nvPr/>
          </p:nvSpPr>
          <p:spPr bwMode="auto">
            <a:xfrm>
              <a:off x="533628" y="1928264"/>
              <a:ext cx="4254545" cy="700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文字内容需概括精炼，建议与标题相关并符合整体语言风格，语言描述尽量简洁生动。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93" name="文本框 32"/>
            <p:cNvSpPr txBox="1">
              <a:spLocks noChangeArrowheads="1"/>
            </p:cNvSpPr>
            <p:nvPr/>
          </p:nvSpPr>
          <p:spPr bwMode="auto">
            <a:xfrm>
              <a:off x="533628" y="1510707"/>
              <a:ext cx="887105" cy="38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</a:t>
              </a:r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89" name="组合 33"/>
          <p:cNvGrpSpPr/>
          <p:nvPr/>
        </p:nvGrpSpPr>
        <p:grpSpPr bwMode="auto">
          <a:xfrm>
            <a:off x="1772367" y="4654115"/>
            <a:ext cx="4253947" cy="1118021"/>
            <a:chOff x="533628" y="1510707"/>
            <a:chExt cx="4254545" cy="1119182"/>
          </a:xfrm>
        </p:grpSpPr>
        <p:sp>
          <p:nvSpPr>
            <p:cNvPr id="28690" name="TextBox 10"/>
            <p:cNvSpPr txBox="1">
              <a:spLocks noChangeArrowheads="1"/>
            </p:cNvSpPr>
            <p:nvPr/>
          </p:nvSpPr>
          <p:spPr bwMode="auto">
            <a:xfrm>
              <a:off x="533628" y="1928263"/>
              <a:ext cx="4254545" cy="701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文字内容需概括精炼，建议与标题相关并符合整体语言风格，语言描述尽量简洁生动。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91" name="文本框 35"/>
            <p:cNvSpPr txBox="1">
              <a:spLocks noChangeArrowheads="1"/>
            </p:cNvSpPr>
            <p:nvPr/>
          </p:nvSpPr>
          <p:spPr bwMode="auto">
            <a:xfrm>
              <a:off x="533628" y="1510707"/>
              <a:ext cx="887105" cy="381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</a:t>
              </a:r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8" name="淘宝网chenying0907出品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767958" y="2310181"/>
            <a:ext cx="3747008" cy="30997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6780202" y="2046376"/>
            <a:ext cx="4484048" cy="998855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r>
              <a:rPr lang="zh-CN" altLang="en-US" sz="1705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总体目标顺利完成</a:t>
            </a:r>
            <a:endParaRPr lang="en-US" altLang="zh-CN" sz="1705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82102" y="3413162"/>
            <a:ext cx="4306268" cy="998855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r>
              <a:rPr lang="zh-CN" altLang="en-US" sz="1705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团队建设更加完善</a:t>
            </a:r>
            <a:endParaRPr lang="en-US" altLang="zh-CN" sz="1705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80201" y="4788998"/>
            <a:ext cx="4308169" cy="998855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r>
              <a:rPr lang="zh-CN" altLang="en-US" sz="1705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工作能力直线上升</a:t>
            </a:r>
            <a:endParaRPr lang="en-US" altLang="zh-CN" sz="1705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7009859" y="3152878"/>
            <a:ext cx="3356813" cy="1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</a:ln>
          <a:effectLst/>
        </p:spPr>
      </p:cxnSp>
      <p:cxnSp>
        <p:nvCxnSpPr>
          <p:cNvPr id="25" name="直接连接符 24"/>
          <p:cNvCxnSpPr/>
          <p:nvPr/>
        </p:nvCxnSpPr>
        <p:spPr>
          <a:xfrm>
            <a:off x="7009249" y="4494178"/>
            <a:ext cx="3357431" cy="1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</a:ln>
          <a:effectLst/>
        </p:spPr>
      </p:cxnSp>
      <p:grpSp>
        <p:nvGrpSpPr>
          <p:cNvPr id="26" name="组合 25"/>
          <p:cNvGrpSpPr/>
          <p:nvPr/>
        </p:nvGrpSpPr>
        <p:grpSpPr>
          <a:xfrm>
            <a:off x="5537951" y="1970087"/>
            <a:ext cx="1116568" cy="1116568"/>
            <a:chOff x="4955424" y="1457564"/>
            <a:chExt cx="599448" cy="599448"/>
          </a:xfrm>
        </p:grpSpPr>
        <p:sp>
          <p:nvSpPr>
            <p:cNvPr id="27" name="椭圆 26"/>
            <p:cNvSpPr/>
            <p:nvPr/>
          </p:nvSpPr>
          <p:spPr>
            <a:xfrm>
              <a:off x="4955424" y="1457564"/>
              <a:ext cx="599448" cy="599448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13"/>
            <p:cNvSpPr>
              <a:spLocks noEditPoints="1"/>
            </p:cNvSpPr>
            <p:nvPr/>
          </p:nvSpPr>
          <p:spPr bwMode="auto">
            <a:xfrm>
              <a:off x="5110341" y="1644432"/>
              <a:ext cx="289613" cy="227488"/>
            </a:xfrm>
            <a:custGeom>
              <a:avLst/>
              <a:gdLst>
                <a:gd name="T0" fmla="*/ 282 w 766"/>
                <a:gd name="T1" fmla="*/ 304 h 600"/>
                <a:gd name="T2" fmla="*/ 391 w 766"/>
                <a:gd name="T3" fmla="*/ 248 h 600"/>
                <a:gd name="T4" fmla="*/ 596 w 766"/>
                <a:gd name="T5" fmla="*/ 213 h 600"/>
                <a:gd name="T6" fmla="*/ 652 w 766"/>
                <a:gd name="T7" fmla="*/ 129 h 600"/>
                <a:gd name="T8" fmla="*/ 570 w 766"/>
                <a:gd name="T9" fmla="*/ 186 h 600"/>
                <a:gd name="T10" fmla="*/ 391 w 766"/>
                <a:gd name="T11" fmla="*/ 195 h 600"/>
                <a:gd name="T12" fmla="*/ 766 w 766"/>
                <a:gd name="T13" fmla="*/ 80 h 600"/>
                <a:gd name="T14" fmla="*/ 465 w 766"/>
                <a:gd name="T15" fmla="*/ 32 h 600"/>
                <a:gd name="T16" fmla="*/ 437 w 766"/>
                <a:gd name="T17" fmla="*/ 0 h 600"/>
                <a:gd name="T18" fmla="*/ 154 w 766"/>
                <a:gd name="T19" fmla="*/ 32 h 600"/>
                <a:gd name="T20" fmla="*/ 175 w 766"/>
                <a:gd name="T21" fmla="*/ 80 h 600"/>
                <a:gd name="T22" fmla="*/ 216 w 766"/>
                <a:gd name="T23" fmla="*/ 135 h 600"/>
                <a:gd name="T24" fmla="*/ 706 w 766"/>
                <a:gd name="T25" fmla="*/ 80 h 600"/>
                <a:gd name="T26" fmla="*/ 355 w 766"/>
                <a:gd name="T27" fmla="*/ 394 h 600"/>
                <a:gd name="T28" fmla="*/ 706 w 766"/>
                <a:gd name="T29" fmla="*/ 410 h 600"/>
                <a:gd name="T30" fmla="*/ 361 w 766"/>
                <a:gd name="T31" fmla="*/ 427 h 600"/>
                <a:gd name="T32" fmla="*/ 362 w 766"/>
                <a:gd name="T33" fmla="*/ 478 h 600"/>
                <a:gd name="T34" fmla="*/ 437 w 766"/>
                <a:gd name="T35" fmla="*/ 595 h 600"/>
                <a:gd name="T36" fmla="*/ 465 w 766"/>
                <a:gd name="T37" fmla="*/ 478 h 600"/>
                <a:gd name="T38" fmla="*/ 603 w 766"/>
                <a:gd name="T39" fmla="*/ 592 h 600"/>
                <a:gd name="T40" fmla="*/ 591 w 766"/>
                <a:gd name="T41" fmla="*/ 478 h 600"/>
                <a:gd name="T42" fmla="*/ 766 w 766"/>
                <a:gd name="T43" fmla="*/ 427 h 600"/>
                <a:gd name="T44" fmla="*/ 747 w 766"/>
                <a:gd name="T45" fmla="*/ 80 h 600"/>
                <a:gd name="T46" fmla="*/ 161 w 766"/>
                <a:gd name="T47" fmla="*/ 310 h 600"/>
                <a:gd name="T48" fmla="*/ 235 w 766"/>
                <a:gd name="T49" fmla="*/ 236 h 600"/>
                <a:gd name="T50" fmla="*/ 86 w 766"/>
                <a:gd name="T51" fmla="*/ 236 h 600"/>
                <a:gd name="T52" fmla="*/ 208 w 766"/>
                <a:gd name="T53" fmla="*/ 325 h 600"/>
                <a:gd name="T54" fmla="*/ 181 w 766"/>
                <a:gd name="T55" fmla="*/ 325 h 600"/>
                <a:gd name="T56" fmla="*/ 188 w 766"/>
                <a:gd name="T57" fmla="*/ 339 h 600"/>
                <a:gd name="T58" fmla="*/ 196 w 766"/>
                <a:gd name="T59" fmla="*/ 510 h 600"/>
                <a:gd name="T60" fmla="*/ 129 w 766"/>
                <a:gd name="T61" fmla="*/ 510 h 600"/>
                <a:gd name="T62" fmla="*/ 137 w 766"/>
                <a:gd name="T63" fmla="*/ 339 h 600"/>
                <a:gd name="T64" fmla="*/ 145 w 766"/>
                <a:gd name="T65" fmla="*/ 325 h 600"/>
                <a:gd name="T66" fmla="*/ 0 w 766"/>
                <a:gd name="T67" fmla="*/ 438 h 600"/>
                <a:gd name="T68" fmla="*/ 66 w 766"/>
                <a:gd name="T69" fmla="*/ 600 h 600"/>
                <a:gd name="T70" fmla="*/ 89 w 766"/>
                <a:gd name="T71" fmla="*/ 432 h 600"/>
                <a:gd name="T72" fmla="*/ 230 w 766"/>
                <a:gd name="T73" fmla="*/ 600 h 600"/>
                <a:gd name="T74" fmla="*/ 253 w 766"/>
                <a:gd name="T75" fmla="*/ 432 h 600"/>
                <a:gd name="T76" fmla="*/ 321 w 766"/>
                <a:gd name="T77" fmla="*/ 600 h 600"/>
                <a:gd name="T78" fmla="*/ 208 w 766"/>
                <a:gd name="T79" fmla="*/ 325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600">
                  <a:moveTo>
                    <a:pt x="391" y="195"/>
                  </a:moveTo>
                  <a:lnTo>
                    <a:pt x="282" y="304"/>
                  </a:lnTo>
                  <a:cubicBezTo>
                    <a:pt x="293" y="310"/>
                    <a:pt x="303" y="317"/>
                    <a:pt x="312" y="326"/>
                  </a:cubicBezTo>
                  <a:lnTo>
                    <a:pt x="391" y="248"/>
                  </a:lnTo>
                  <a:lnTo>
                    <a:pt x="476" y="333"/>
                  </a:lnTo>
                  <a:lnTo>
                    <a:pt x="596" y="213"/>
                  </a:lnTo>
                  <a:lnTo>
                    <a:pt x="614" y="259"/>
                  </a:lnTo>
                  <a:lnTo>
                    <a:pt x="652" y="129"/>
                  </a:lnTo>
                  <a:lnTo>
                    <a:pt x="522" y="167"/>
                  </a:lnTo>
                  <a:lnTo>
                    <a:pt x="570" y="186"/>
                  </a:lnTo>
                  <a:lnTo>
                    <a:pt x="476" y="280"/>
                  </a:lnTo>
                  <a:lnTo>
                    <a:pt x="391" y="195"/>
                  </a:lnTo>
                  <a:close/>
                  <a:moveTo>
                    <a:pt x="766" y="80"/>
                  </a:moveTo>
                  <a:lnTo>
                    <a:pt x="766" y="80"/>
                  </a:lnTo>
                  <a:lnTo>
                    <a:pt x="766" y="32"/>
                  </a:lnTo>
                  <a:lnTo>
                    <a:pt x="465" y="32"/>
                  </a:lnTo>
                  <a:lnTo>
                    <a:pt x="465" y="0"/>
                  </a:lnTo>
                  <a:lnTo>
                    <a:pt x="437" y="0"/>
                  </a:lnTo>
                  <a:lnTo>
                    <a:pt x="437" y="32"/>
                  </a:lnTo>
                  <a:lnTo>
                    <a:pt x="154" y="32"/>
                  </a:lnTo>
                  <a:lnTo>
                    <a:pt x="154" y="80"/>
                  </a:lnTo>
                  <a:lnTo>
                    <a:pt x="175" y="80"/>
                  </a:lnTo>
                  <a:lnTo>
                    <a:pt x="175" y="122"/>
                  </a:lnTo>
                  <a:cubicBezTo>
                    <a:pt x="190" y="124"/>
                    <a:pt x="203" y="128"/>
                    <a:pt x="216" y="135"/>
                  </a:cubicBezTo>
                  <a:lnTo>
                    <a:pt x="216" y="80"/>
                  </a:lnTo>
                  <a:lnTo>
                    <a:pt x="706" y="80"/>
                  </a:lnTo>
                  <a:lnTo>
                    <a:pt x="706" y="394"/>
                  </a:lnTo>
                  <a:lnTo>
                    <a:pt x="355" y="394"/>
                  </a:lnTo>
                  <a:cubicBezTo>
                    <a:pt x="356" y="399"/>
                    <a:pt x="358" y="404"/>
                    <a:pt x="359" y="410"/>
                  </a:cubicBezTo>
                  <a:lnTo>
                    <a:pt x="706" y="410"/>
                  </a:lnTo>
                  <a:lnTo>
                    <a:pt x="706" y="427"/>
                  </a:lnTo>
                  <a:lnTo>
                    <a:pt x="361" y="427"/>
                  </a:lnTo>
                  <a:cubicBezTo>
                    <a:pt x="361" y="430"/>
                    <a:pt x="362" y="434"/>
                    <a:pt x="362" y="438"/>
                  </a:cubicBezTo>
                  <a:lnTo>
                    <a:pt x="362" y="478"/>
                  </a:lnTo>
                  <a:lnTo>
                    <a:pt x="437" y="478"/>
                  </a:lnTo>
                  <a:lnTo>
                    <a:pt x="437" y="595"/>
                  </a:lnTo>
                  <a:lnTo>
                    <a:pt x="465" y="595"/>
                  </a:lnTo>
                  <a:lnTo>
                    <a:pt x="465" y="478"/>
                  </a:lnTo>
                  <a:lnTo>
                    <a:pt x="560" y="478"/>
                  </a:lnTo>
                  <a:lnTo>
                    <a:pt x="603" y="592"/>
                  </a:lnTo>
                  <a:lnTo>
                    <a:pt x="631" y="585"/>
                  </a:lnTo>
                  <a:lnTo>
                    <a:pt x="591" y="478"/>
                  </a:lnTo>
                  <a:lnTo>
                    <a:pt x="766" y="478"/>
                  </a:lnTo>
                  <a:lnTo>
                    <a:pt x="766" y="427"/>
                  </a:lnTo>
                  <a:lnTo>
                    <a:pt x="747" y="427"/>
                  </a:lnTo>
                  <a:lnTo>
                    <a:pt x="747" y="80"/>
                  </a:lnTo>
                  <a:lnTo>
                    <a:pt x="766" y="80"/>
                  </a:lnTo>
                  <a:close/>
                  <a:moveTo>
                    <a:pt x="161" y="310"/>
                  </a:moveTo>
                  <a:lnTo>
                    <a:pt x="161" y="310"/>
                  </a:lnTo>
                  <a:cubicBezTo>
                    <a:pt x="202" y="310"/>
                    <a:pt x="235" y="277"/>
                    <a:pt x="235" y="236"/>
                  </a:cubicBezTo>
                  <a:cubicBezTo>
                    <a:pt x="235" y="194"/>
                    <a:pt x="202" y="161"/>
                    <a:pt x="161" y="161"/>
                  </a:cubicBezTo>
                  <a:cubicBezTo>
                    <a:pt x="119" y="161"/>
                    <a:pt x="86" y="194"/>
                    <a:pt x="86" y="236"/>
                  </a:cubicBezTo>
                  <a:cubicBezTo>
                    <a:pt x="86" y="277"/>
                    <a:pt x="119" y="310"/>
                    <a:pt x="161" y="310"/>
                  </a:cubicBezTo>
                  <a:close/>
                  <a:moveTo>
                    <a:pt x="208" y="325"/>
                  </a:moveTo>
                  <a:lnTo>
                    <a:pt x="208" y="325"/>
                  </a:lnTo>
                  <a:lnTo>
                    <a:pt x="181" y="325"/>
                  </a:lnTo>
                  <a:lnTo>
                    <a:pt x="185" y="328"/>
                  </a:lnTo>
                  <a:cubicBezTo>
                    <a:pt x="188" y="331"/>
                    <a:pt x="190" y="336"/>
                    <a:pt x="188" y="339"/>
                  </a:cubicBezTo>
                  <a:lnTo>
                    <a:pt x="178" y="365"/>
                  </a:lnTo>
                  <a:lnTo>
                    <a:pt x="196" y="510"/>
                  </a:lnTo>
                  <a:lnTo>
                    <a:pt x="163" y="540"/>
                  </a:lnTo>
                  <a:lnTo>
                    <a:pt x="129" y="510"/>
                  </a:lnTo>
                  <a:lnTo>
                    <a:pt x="147" y="365"/>
                  </a:lnTo>
                  <a:lnTo>
                    <a:pt x="137" y="339"/>
                  </a:lnTo>
                  <a:cubicBezTo>
                    <a:pt x="135" y="336"/>
                    <a:pt x="137" y="331"/>
                    <a:pt x="140" y="328"/>
                  </a:cubicBezTo>
                  <a:lnTo>
                    <a:pt x="145" y="325"/>
                  </a:lnTo>
                  <a:lnTo>
                    <a:pt x="112" y="325"/>
                  </a:lnTo>
                  <a:cubicBezTo>
                    <a:pt x="50" y="325"/>
                    <a:pt x="0" y="376"/>
                    <a:pt x="0" y="438"/>
                  </a:cubicBezTo>
                  <a:lnTo>
                    <a:pt x="0" y="600"/>
                  </a:lnTo>
                  <a:lnTo>
                    <a:pt x="66" y="600"/>
                  </a:lnTo>
                  <a:lnTo>
                    <a:pt x="66" y="432"/>
                  </a:lnTo>
                  <a:lnTo>
                    <a:pt x="89" y="432"/>
                  </a:lnTo>
                  <a:lnTo>
                    <a:pt x="89" y="600"/>
                  </a:lnTo>
                  <a:lnTo>
                    <a:pt x="230" y="600"/>
                  </a:lnTo>
                  <a:lnTo>
                    <a:pt x="230" y="432"/>
                  </a:lnTo>
                  <a:lnTo>
                    <a:pt x="253" y="432"/>
                  </a:lnTo>
                  <a:lnTo>
                    <a:pt x="253" y="600"/>
                  </a:lnTo>
                  <a:lnTo>
                    <a:pt x="321" y="600"/>
                  </a:lnTo>
                  <a:lnTo>
                    <a:pt x="321" y="438"/>
                  </a:lnTo>
                  <a:cubicBezTo>
                    <a:pt x="321" y="376"/>
                    <a:pt x="271" y="325"/>
                    <a:pt x="208" y="3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4" tIns="45717" rIns="91434" bIns="45717" numCol="1" anchor="t" anchorCtr="0" compatLnSpc="1"/>
            <a:lstStyle/>
            <a:p>
              <a:endParaRPr lang="zh-CN" altLang="en-US" sz="17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553381" y="3298932"/>
            <a:ext cx="1116568" cy="1116568"/>
            <a:chOff x="4970854" y="2513407"/>
            <a:chExt cx="599448" cy="599448"/>
          </a:xfrm>
        </p:grpSpPr>
        <p:sp>
          <p:nvSpPr>
            <p:cNvPr id="30" name="椭圆 29"/>
            <p:cNvSpPr/>
            <p:nvPr/>
          </p:nvSpPr>
          <p:spPr>
            <a:xfrm>
              <a:off x="4970854" y="2513407"/>
              <a:ext cx="599448" cy="599448"/>
            </a:xfrm>
            <a:prstGeom prst="ellipse">
              <a:avLst/>
            </a:prstGeom>
            <a:solidFill>
              <a:schemeClr val="accent2"/>
            </a:solidFill>
            <a:ln w="635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7"/>
            <p:cNvSpPr>
              <a:spLocks noEditPoints="1"/>
            </p:cNvSpPr>
            <p:nvPr/>
          </p:nvSpPr>
          <p:spPr bwMode="auto">
            <a:xfrm>
              <a:off x="5110341" y="2641777"/>
              <a:ext cx="289614" cy="309707"/>
            </a:xfrm>
            <a:custGeom>
              <a:avLst/>
              <a:gdLst>
                <a:gd name="T0" fmla="*/ 224 w 593"/>
                <a:gd name="T1" fmla="*/ 394 h 633"/>
                <a:gd name="T2" fmla="*/ 213 w 593"/>
                <a:gd name="T3" fmla="*/ 358 h 633"/>
                <a:gd name="T4" fmla="*/ 259 w 593"/>
                <a:gd name="T5" fmla="*/ 173 h 633"/>
                <a:gd name="T6" fmla="*/ 307 w 593"/>
                <a:gd name="T7" fmla="*/ 323 h 633"/>
                <a:gd name="T8" fmla="*/ 367 w 593"/>
                <a:gd name="T9" fmla="*/ 149 h 633"/>
                <a:gd name="T10" fmla="*/ 234 w 593"/>
                <a:gd name="T11" fmla="*/ 296 h 633"/>
                <a:gd name="T12" fmla="*/ 223 w 593"/>
                <a:gd name="T13" fmla="*/ 315 h 633"/>
                <a:gd name="T14" fmla="*/ 304 w 593"/>
                <a:gd name="T15" fmla="*/ 363 h 633"/>
                <a:gd name="T16" fmla="*/ 391 w 593"/>
                <a:gd name="T17" fmla="*/ 127 h 633"/>
                <a:gd name="T18" fmla="*/ 395 w 593"/>
                <a:gd name="T19" fmla="*/ 81 h 633"/>
                <a:gd name="T20" fmla="*/ 391 w 593"/>
                <a:gd name="T21" fmla="*/ 127 h 633"/>
                <a:gd name="T22" fmla="*/ 463 w 593"/>
                <a:gd name="T23" fmla="*/ 149 h 633"/>
                <a:gd name="T24" fmla="*/ 417 w 593"/>
                <a:gd name="T25" fmla="*/ 154 h 633"/>
                <a:gd name="T26" fmla="*/ 338 w 593"/>
                <a:gd name="T27" fmla="*/ 107 h 633"/>
                <a:gd name="T28" fmla="*/ 319 w 593"/>
                <a:gd name="T29" fmla="*/ 65 h 633"/>
                <a:gd name="T30" fmla="*/ 338 w 593"/>
                <a:gd name="T31" fmla="*/ 107 h 633"/>
                <a:gd name="T32" fmla="*/ 261 w 593"/>
                <a:gd name="T33" fmla="*/ 79 h 633"/>
                <a:gd name="T34" fmla="*/ 266 w 593"/>
                <a:gd name="T35" fmla="*/ 125 h 633"/>
                <a:gd name="T36" fmla="*/ 435 w 593"/>
                <a:gd name="T37" fmla="*/ 226 h 633"/>
                <a:gd name="T38" fmla="*/ 477 w 593"/>
                <a:gd name="T39" fmla="*/ 207 h 633"/>
                <a:gd name="T40" fmla="*/ 435 w 593"/>
                <a:gd name="T41" fmla="*/ 226 h 633"/>
                <a:gd name="T42" fmla="*/ 218 w 593"/>
                <a:gd name="T43" fmla="*/ 324 h 633"/>
                <a:gd name="T44" fmla="*/ 206 w 593"/>
                <a:gd name="T45" fmla="*/ 344 h 633"/>
                <a:gd name="T46" fmla="*/ 288 w 593"/>
                <a:gd name="T47" fmla="*/ 391 h 633"/>
                <a:gd name="T48" fmla="*/ 216 w 593"/>
                <a:gd name="T49" fmla="*/ 633 h 633"/>
                <a:gd name="T50" fmla="*/ 231 w 593"/>
                <a:gd name="T51" fmla="*/ 37 h 633"/>
                <a:gd name="T52" fmla="*/ 564 w 593"/>
                <a:gd name="T53" fmla="*/ 180 h 633"/>
                <a:gd name="T54" fmla="*/ 569 w 593"/>
                <a:gd name="T55" fmla="*/ 276 h 633"/>
                <a:gd name="T56" fmla="*/ 586 w 593"/>
                <a:gd name="T57" fmla="*/ 396 h 633"/>
                <a:gd name="T58" fmla="*/ 565 w 593"/>
                <a:gd name="T59" fmla="*/ 498 h 633"/>
                <a:gd name="T60" fmla="*/ 442 w 593"/>
                <a:gd name="T61" fmla="*/ 526 h 633"/>
                <a:gd name="T62" fmla="*/ 216 w 593"/>
                <a:gd name="T6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633">
                  <a:moveTo>
                    <a:pt x="213" y="358"/>
                  </a:moveTo>
                  <a:cubicBezTo>
                    <a:pt x="207" y="371"/>
                    <a:pt x="212" y="387"/>
                    <a:pt x="224" y="394"/>
                  </a:cubicBezTo>
                  <a:cubicBezTo>
                    <a:pt x="235" y="400"/>
                    <a:pt x="248" y="398"/>
                    <a:pt x="257" y="391"/>
                  </a:cubicBezTo>
                  <a:lnTo>
                    <a:pt x="213" y="358"/>
                  </a:lnTo>
                  <a:close/>
                  <a:moveTo>
                    <a:pt x="367" y="149"/>
                  </a:moveTo>
                  <a:cubicBezTo>
                    <a:pt x="328" y="126"/>
                    <a:pt x="279" y="137"/>
                    <a:pt x="259" y="173"/>
                  </a:cubicBezTo>
                  <a:cubicBezTo>
                    <a:pt x="238" y="210"/>
                    <a:pt x="265" y="250"/>
                    <a:pt x="246" y="288"/>
                  </a:cubicBezTo>
                  <a:lnTo>
                    <a:pt x="307" y="323"/>
                  </a:lnTo>
                  <a:cubicBezTo>
                    <a:pt x="330" y="288"/>
                    <a:pt x="380" y="291"/>
                    <a:pt x="401" y="255"/>
                  </a:cubicBezTo>
                  <a:cubicBezTo>
                    <a:pt x="421" y="219"/>
                    <a:pt x="406" y="172"/>
                    <a:pt x="367" y="149"/>
                  </a:cubicBezTo>
                  <a:close/>
                  <a:moveTo>
                    <a:pt x="301" y="346"/>
                  </a:moveTo>
                  <a:lnTo>
                    <a:pt x="234" y="296"/>
                  </a:lnTo>
                  <a:cubicBezTo>
                    <a:pt x="229" y="292"/>
                    <a:pt x="223" y="293"/>
                    <a:pt x="219" y="299"/>
                  </a:cubicBezTo>
                  <a:cubicBezTo>
                    <a:pt x="216" y="304"/>
                    <a:pt x="218" y="312"/>
                    <a:pt x="223" y="315"/>
                  </a:cubicBezTo>
                  <a:lnTo>
                    <a:pt x="289" y="366"/>
                  </a:lnTo>
                  <a:cubicBezTo>
                    <a:pt x="295" y="370"/>
                    <a:pt x="301" y="368"/>
                    <a:pt x="304" y="363"/>
                  </a:cubicBezTo>
                  <a:cubicBezTo>
                    <a:pt x="307" y="357"/>
                    <a:pt x="306" y="350"/>
                    <a:pt x="301" y="346"/>
                  </a:cubicBezTo>
                  <a:close/>
                  <a:moveTo>
                    <a:pt x="391" y="127"/>
                  </a:moveTo>
                  <a:lnTo>
                    <a:pt x="412" y="90"/>
                  </a:lnTo>
                  <a:lnTo>
                    <a:pt x="395" y="81"/>
                  </a:lnTo>
                  <a:lnTo>
                    <a:pt x="374" y="117"/>
                  </a:lnTo>
                  <a:lnTo>
                    <a:pt x="391" y="127"/>
                  </a:lnTo>
                  <a:close/>
                  <a:moveTo>
                    <a:pt x="426" y="170"/>
                  </a:moveTo>
                  <a:lnTo>
                    <a:pt x="463" y="149"/>
                  </a:lnTo>
                  <a:lnTo>
                    <a:pt x="453" y="133"/>
                  </a:lnTo>
                  <a:lnTo>
                    <a:pt x="417" y="154"/>
                  </a:lnTo>
                  <a:lnTo>
                    <a:pt x="426" y="170"/>
                  </a:lnTo>
                  <a:close/>
                  <a:moveTo>
                    <a:pt x="338" y="107"/>
                  </a:moveTo>
                  <a:lnTo>
                    <a:pt x="338" y="65"/>
                  </a:lnTo>
                  <a:lnTo>
                    <a:pt x="319" y="65"/>
                  </a:lnTo>
                  <a:lnTo>
                    <a:pt x="319" y="107"/>
                  </a:lnTo>
                  <a:lnTo>
                    <a:pt x="338" y="107"/>
                  </a:lnTo>
                  <a:close/>
                  <a:moveTo>
                    <a:pt x="282" y="116"/>
                  </a:moveTo>
                  <a:lnTo>
                    <a:pt x="261" y="79"/>
                  </a:lnTo>
                  <a:lnTo>
                    <a:pt x="245" y="89"/>
                  </a:lnTo>
                  <a:lnTo>
                    <a:pt x="266" y="125"/>
                  </a:lnTo>
                  <a:lnTo>
                    <a:pt x="282" y="116"/>
                  </a:lnTo>
                  <a:close/>
                  <a:moveTo>
                    <a:pt x="435" y="226"/>
                  </a:moveTo>
                  <a:lnTo>
                    <a:pt x="477" y="226"/>
                  </a:lnTo>
                  <a:lnTo>
                    <a:pt x="477" y="207"/>
                  </a:lnTo>
                  <a:lnTo>
                    <a:pt x="436" y="207"/>
                  </a:lnTo>
                  <a:lnTo>
                    <a:pt x="435" y="226"/>
                  </a:lnTo>
                  <a:close/>
                  <a:moveTo>
                    <a:pt x="284" y="375"/>
                  </a:moveTo>
                  <a:lnTo>
                    <a:pt x="218" y="324"/>
                  </a:lnTo>
                  <a:cubicBezTo>
                    <a:pt x="213" y="320"/>
                    <a:pt x="206" y="322"/>
                    <a:pt x="203" y="327"/>
                  </a:cubicBezTo>
                  <a:cubicBezTo>
                    <a:pt x="200" y="333"/>
                    <a:pt x="201" y="340"/>
                    <a:pt x="206" y="344"/>
                  </a:cubicBezTo>
                  <a:lnTo>
                    <a:pt x="273" y="394"/>
                  </a:lnTo>
                  <a:cubicBezTo>
                    <a:pt x="278" y="398"/>
                    <a:pt x="285" y="397"/>
                    <a:pt x="288" y="391"/>
                  </a:cubicBezTo>
                  <a:cubicBezTo>
                    <a:pt x="291" y="386"/>
                    <a:pt x="289" y="378"/>
                    <a:pt x="284" y="375"/>
                  </a:cubicBezTo>
                  <a:close/>
                  <a:moveTo>
                    <a:pt x="216" y="633"/>
                  </a:moveTo>
                  <a:cubicBezTo>
                    <a:pt x="223" y="583"/>
                    <a:pt x="223" y="530"/>
                    <a:pt x="210" y="483"/>
                  </a:cubicBezTo>
                  <a:cubicBezTo>
                    <a:pt x="0" y="365"/>
                    <a:pt x="55" y="92"/>
                    <a:pt x="231" y="37"/>
                  </a:cubicBezTo>
                  <a:cubicBezTo>
                    <a:pt x="324" y="0"/>
                    <a:pt x="450" y="22"/>
                    <a:pt x="533" y="105"/>
                  </a:cubicBezTo>
                  <a:cubicBezTo>
                    <a:pt x="593" y="165"/>
                    <a:pt x="564" y="180"/>
                    <a:pt x="564" y="180"/>
                  </a:cubicBezTo>
                  <a:lnTo>
                    <a:pt x="551" y="187"/>
                  </a:lnTo>
                  <a:cubicBezTo>
                    <a:pt x="558" y="216"/>
                    <a:pt x="571" y="268"/>
                    <a:pt x="569" y="276"/>
                  </a:cubicBezTo>
                  <a:cubicBezTo>
                    <a:pt x="567" y="285"/>
                    <a:pt x="556" y="295"/>
                    <a:pt x="556" y="295"/>
                  </a:cubicBezTo>
                  <a:lnTo>
                    <a:pt x="586" y="396"/>
                  </a:lnTo>
                  <a:lnTo>
                    <a:pt x="559" y="407"/>
                  </a:lnTo>
                  <a:cubicBezTo>
                    <a:pt x="565" y="439"/>
                    <a:pt x="568" y="466"/>
                    <a:pt x="565" y="498"/>
                  </a:cubicBezTo>
                  <a:cubicBezTo>
                    <a:pt x="565" y="503"/>
                    <a:pt x="547" y="519"/>
                    <a:pt x="532" y="520"/>
                  </a:cubicBezTo>
                  <a:lnTo>
                    <a:pt x="442" y="526"/>
                  </a:lnTo>
                  <a:lnTo>
                    <a:pt x="448" y="633"/>
                  </a:lnTo>
                  <a:lnTo>
                    <a:pt x="216" y="6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4" tIns="45717" rIns="91434" bIns="45717" numCol="1" anchor="t" anchorCtr="0" compatLnSpc="1"/>
            <a:lstStyle/>
            <a:p>
              <a:endParaRPr lang="zh-CN" altLang="en-US" sz="17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571135" y="4653824"/>
            <a:ext cx="1116568" cy="1116568"/>
            <a:chOff x="4988609" y="3551062"/>
            <a:chExt cx="599448" cy="599448"/>
          </a:xfrm>
        </p:grpSpPr>
        <p:sp>
          <p:nvSpPr>
            <p:cNvPr id="33" name="椭圆 32"/>
            <p:cNvSpPr/>
            <p:nvPr/>
          </p:nvSpPr>
          <p:spPr>
            <a:xfrm>
              <a:off x="4988609" y="3551062"/>
              <a:ext cx="599448" cy="599448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19"/>
            <p:cNvSpPr>
              <a:spLocks noEditPoints="1"/>
            </p:cNvSpPr>
            <p:nvPr/>
          </p:nvSpPr>
          <p:spPr bwMode="auto">
            <a:xfrm>
              <a:off x="5140570" y="3710860"/>
              <a:ext cx="295526" cy="279852"/>
            </a:xfrm>
            <a:custGeom>
              <a:avLst/>
              <a:gdLst>
                <a:gd name="T0" fmla="*/ 522 w 638"/>
                <a:gd name="T1" fmla="*/ 59 h 603"/>
                <a:gd name="T2" fmla="*/ 520 w 638"/>
                <a:gd name="T3" fmla="*/ 186 h 603"/>
                <a:gd name="T4" fmla="*/ 301 w 638"/>
                <a:gd name="T5" fmla="*/ 186 h 603"/>
                <a:gd name="T6" fmla="*/ 299 w 638"/>
                <a:gd name="T7" fmla="*/ 129 h 603"/>
                <a:gd name="T8" fmla="*/ 299 w 638"/>
                <a:gd name="T9" fmla="*/ 119 h 603"/>
                <a:gd name="T10" fmla="*/ 301 w 638"/>
                <a:gd name="T11" fmla="*/ 54 h 603"/>
                <a:gd name="T12" fmla="*/ 305 w 638"/>
                <a:gd name="T13" fmla="*/ 27 h 603"/>
                <a:gd name="T14" fmla="*/ 273 w 638"/>
                <a:gd name="T15" fmla="*/ 59 h 603"/>
                <a:gd name="T16" fmla="*/ 263 w 638"/>
                <a:gd name="T17" fmla="*/ 113 h 603"/>
                <a:gd name="T18" fmla="*/ 111 w 638"/>
                <a:gd name="T19" fmla="*/ 94 h 603"/>
                <a:gd name="T20" fmla="*/ 112 w 638"/>
                <a:gd name="T21" fmla="*/ 207 h 603"/>
                <a:gd name="T22" fmla="*/ 117 w 638"/>
                <a:gd name="T23" fmla="*/ 207 h 603"/>
                <a:gd name="T24" fmla="*/ 148 w 638"/>
                <a:gd name="T25" fmla="*/ 339 h 603"/>
                <a:gd name="T26" fmla="*/ 155 w 638"/>
                <a:gd name="T27" fmla="*/ 339 h 603"/>
                <a:gd name="T28" fmla="*/ 185 w 638"/>
                <a:gd name="T29" fmla="*/ 223 h 603"/>
                <a:gd name="T30" fmla="*/ 185 w 638"/>
                <a:gd name="T31" fmla="*/ 127 h 603"/>
                <a:gd name="T32" fmla="*/ 263 w 638"/>
                <a:gd name="T33" fmla="*/ 136 h 603"/>
                <a:gd name="T34" fmla="*/ 282 w 638"/>
                <a:gd name="T35" fmla="*/ 204 h 603"/>
                <a:gd name="T36" fmla="*/ 305 w 638"/>
                <a:gd name="T37" fmla="*/ 214 h 603"/>
                <a:gd name="T38" fmla="*/ 539 w 638"/>
                <a:gd name="T39" fmla="*/ 204 h 603"/>
                <a:gd name="T40" fmla="*/ 539 w 638"/>
                <a:gd name="T41" fmla="*/ 36 h 603"/>
                <a:gd name="T42" fmla="*/ 520 w 638"/>
                <a:gd name="T43" fmla="*/ 221 h 603"/>
                <a:gd name="T44" fmla="*/ 523 w 638"/>
                <a:gd name="T45" fmla="*/ 341 h 603"/>
                <a:gd name="T46" fmla="*/ 367 w 638"/>
                <a:gd name="T47" fmla="*/ 249 h 603"/>
                <a:gd name="T48" fmla="*/ 334 w 638"/>
                <a:gd name="T49" fmla="*/ 249 h 603"/>
                <a:gd name="T50" fmla="*/ 520 w 638"/>
                <a:gd name="T51" fmla="*/ 221 h 603"/>
                <a:gd name="T52" fmla="*/ 158 w 638"/>
                <a:gd name="T53" fmla="*/ 438 h 603"/>
                <a:gd name="T54" fmla="*/ 113 w 638"/>
                <a:gd name="T55" fmla="*/ 373 h 603"/>
                <a:gd name="T56" fmla="*/ 361 w 638"/>
                <a:gd name="T57" fmla="*/ 438 h 603"/>
                <a:gd name="T58" fmla="*/ 316 w 638"/>
                <a:gd name="T59" fmla="*/ 373 h 603"/>
                <a:gd name="T60" fmla="*/ 567 w 638"/>
                <a:gd name="T61" fmla="*/ 438 h 603"/>
                <a:gd name="T62" fmla="*/ 522 w 638"/>
                <a:gd name="T63" fmla="*/ 373 h 603"/>
                <a:gd name="T64" fmla="*/ 200 w 638"/>
                <a:gd name="T65" fmla="*/ 487 h 603"/>
                <a:gd name="T66" fmla="*/ 221 w 638"/>
                <a:gd name="T67" fmla="*/ 527 h 603"/>
                <a:gd name="T68" fmla="*/ 265 w 638"/>
                <a:gd name="T69" fmla="*/ 448 h 603"/>
                <a:gd name="T70" fmla="*/ 403 w 638"/>
                <a:gd name="T71" fmla="*/ 527 h 603"/>
                <a:gd name="T72" fmla="*/ 433 w 638"/>
                <a:gd name="T73" fmla="*/ 527 h 603"/>
                <a:gd name="T74" fmla="*/ 570 w 638"/>
                <a:gd name="T75" fmla="*/ 448 h 603"/>
                <a:gd name="T76" fmla="*/ 614 w 638"/>
                <a:gd name="T77" fmla="*/ 527 h 603"/>
                <a:gd name="T78" fmla="*/ 638 w 638"/>
                <a:gd name="T79" fmla="*/ 549 h 603"/>
                <a:gd name="T80" fmla="*/ 608 w 638"/>
                <a:gd name="T81" fmla="*/ 549 h 603"/>
                <a:gd name="T82" fmla="*/ 433 w 638"/>
                <a:gd name="T83" fmla="*/ 549 h 603"/>
                <a:gd name="T84" fmla="*/ 403 w 638"/>
                <a:gd name="T85" fmla="*/ 549 h 603"/>
                <a:gd name="T86" fmla="*/ 227 w 638"/>
                <a:gd name="T87" fmla="*/ 549 h 603"/>
                <a:gd name="T88" fmla="*/ 200 w 638"/>
                <a:gd name="T89" fmla="*/ 549 h 603"/>
                <a:gd name="T90" fmla="*/ 24 w 638"/>
                <a:gd name="T91" fmla="*/ 549 h 603"/>
                <a:gd name="T92" fmla="*/ 24 w 638"/>
                <a:gd name="T93" fmla="*/ 527 h 603"/>
                <a:gd name="T94" fmla="*/ 152 w 638"/>
                <a:gd name="T95" fmla="*/ 0 h 603"/>
                <a:gd name="T96" fmla="*/ 108 w 638"/>
                <a:gd name="T97" fmla="*/ 44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8" h="603">
                  <a:moveTo>
                    <a:pt x="516" y="53"/>
                  </a:moveTo>
                  <a:cubicBezTo>
                    <a:pt x="517" y="53"/>
                    <a:pt x="519" y="53"/>
                    <a:pt x="520" y="54"/>
                  </a:cubicBezTo>
                  <a:cubicBezTo>
                    <a:pt x="522" y="56"/>
                    <a:pt x="522" y="57"/>
                    <a:pt x="522" y="59"/>
                  </a:cubicBezTo>
                  <a:lnTo>
                    <a:pt x="522" y="181"/>
                  </a:lnTo>
                  <a:cubicBezTo>
                    <a:pt x="522" y="183"/>
                    <a:pt x="522" y="185"/>
                    <a:pt x="520" y="186"/>
                  </a:cubicBezTo>
                  <a:lnTo>
                    <a:pt x="520" y="186"/>
                  </a:lnTo>
                  <a:cubicBezTo>
                    <a:pt x="519" y="187"/>
                    <a:pt x="517" y="188"/>
                    <a:pt x="516" y="188"/>
                  </a:cubicBezTo>
                  <a:lnTo>
                    <a:pt x="305" y="188"/>
                  </a:lnTo>
                  <a:cubicBezTo>
                    <a:pt x="303" y="188"/>
                    <a:pt x="302" y="187"/>
                    <a:pt x="301" y="186"/>
                  </a:cubicBezTo>
                  <a:lnTo>
                    <a:pt x="300" y="186"/>
                  </a:lnTo>
                  <a:cubicBezTo>
                    <a:pt x="299" y="185"/>
                    <a:pt x="299" y="183"/>
                    <a:pt x="299" y="181"/>
                  </a:cubicBezTo>
                  <a:lnTo>
                    <a:pt x="299" y="129"/>
                  </a:lnTo>
                  <a:lnTo>
                    <a:pt x="403" y="107"/>
                  </a:lnTo>
                  <a:lnTo>
                    <a:pt x="403" y="105"/>
                  </a:lnTo>
                  <a:lnTo>
                    <a:pt x="299" y="119"/>
                  </a:lnTo>
                  <a:lnTo>
                    <a:pt x="299" y="59"/>
                  </a:lnTo>
                  <a:cubicBezTo>
                    <a:pt x="299" y="57"/>
                    <a:pt x="299" y="56"/>
                    <a:pt x="300" y="54"/>
                  </a:cubicBezTo>
                  <a:lnTo>
                    <a:pt x="301" y="54"/>
                  </a:lnTo>
                  <a:cubicBezTo>
                    <a:pt x="302" y="53"/>
                    <a:pt x="303" y="53"/>
                    <a:pt x="305" y="53"/>
                  </a:cubicBezTo>
                  <a:lnTo>
                    <a:pt x="516" y="53"/>
                  </a:lnTo>
                  <a:close/>
                  <a:moveTo>
                    <a:pt x="305" y="27"/>
                  </a:moveTo>
                  <a:cubicBezTo>
                    <a:pt x="296" y="27"/>
                    <a:pt x="288" y="30"/>
                    <a:pt x="282" y="36"/>
                  </a:cubicBezTo>
                  <a:lnTo>
                    <a:pt x="282" y="36"/>
                  </a:lnTo>
                  <a:cubicBezTo>
                    <a:pt x="276" y="42"/>
                    <a:pt x="273" y="50"/>
                    <a:pt x="273" y="59"/>
                  </a:cubicBezTo>
                  <a:lnTo>
                    <a:pt x="273" y="122"/>
                  </a:lnTo>
                  <a:lnTo>
                    <a:pt x="263" y="124"/>
                  </a:lnTo>
                  <a:lnTo>
                    <a:pt x="263" y="113"/>
                  </a:lnTo>
                  <a:lnTo>
                    <a:pt x="217" y="113"/>
                  </a:lnTo>
                  <a:lnTo>
                    <a:pt x="185" y="94"/>
                  </a:lnTo>
                  <a:lnTo>
                    <a:pt x="111" y="94"/>
                  </a:lnTo>
                  <a:cubicBezTo>
                    <a:pt x="96" y="94"/>
                    <a:pt x="84" y="106"/>
                    <a:pt x="84" y="121"/>
                  </a:cubicBezTo>
                  <a:lnTo>
                    <a:pt x="84" y="207"/>
                  </a:lnTo>
                  <a:lnTo>
                    <a:pt x="112" y="207"/>
                  </a:lnTo>
                  <a:lnTo>
                    <a:pt x="112" y="144"/>
                  </a:lnTo>
                  <a:lnTo>
                    <a:pt x="117" y="144"/>
                  </a:lnTo>
                  <a:lnTo>
                    <a:pt x="117" y="207"/>
                  </a:lnTo>
                  <a:lnTo>
                    <a:pt x="117" y="223"/>
                  </a:lnTo>
                  <a:lnTo>
                    <a:pt x="117" y="339"/>
                  </a:lnTo>
                  <a:lnTo>
                    <a:pt x="148" y="339"/>
                  </a:lnTo>
                  <a:lnTo>
                    <a:pt x="148" y="243"/>
                  </a:lnTo>
                  <a:lnTo>
                    <a:pt x="155" y="243"/>
                  </a:lnTo>
                  <a:lnTo>
                    <a:pt x="155" y="339"/>
                  </a:lnTo>
                  <a:lnTo>
                    <a:pt x="185" y="339"/>
                  </a:lnTo>
                  <a:lnTo>
                    <a:pt x="185" y="322"/>
                  </a:lnTo>
                  <a:lnTo>
                    <a:pt x="185" y="223"/>
                  </a:lnTo>
                  <a:lnTo>
                    <a:pt x="185" y="207"/>
                  </a:lnTo>
                  <a:lnTo>
                    <a:pt x="185" y="144"/>
                  </a:lnTo>
                  <a:lnTo>
                    <a:pt x="185" y="127"/>
                  </a:lnTo>
                  <a:lnTo>
                    <a:pt x="217" y="144"/>
                  </a:lnTo>
                  <a:lnTo>
                    <a:pt x="263" y="144"/>
                  </a:lnTo>
                  <a:lnTo>
                    <a:pt x="263" y="136"/>
                  </a:lnTo>
                  <a:lnTo>
                    <a:pt x="273" y="134"/>
                  </a:lnTo>
                  <a:lnTo>
                    <a:pt x="273" y="181"/>
                  </a:lnTo>
                  <a:cubicBezTo>
                    <a:pt x="273" y="190"/>
                    <a:pt x="276" y="198"/>
                    <a:pt x="282" y="204"/>
                  </a:cubicBezTo>
                  <a:lnTo>
                    <a:pt x="282" y="204"/>
                  </a:lnTo>
                  <a:lnTo>
                    <a:pt x="282" y="204"/>
                  </a:lnTo>
                  <a:cubicBezTo>
                    <a:pt x="288" y="210"/>
                    <a:pt x="296" y="214"/>
                    <a:pt x="305" y="214"/>
                  </a:cubicBezTo>
                  <a:lnTo>
                    <a:pt x="516" y="214"/>
                  </a:lnTo>
                  <a:cubicBezTo>
                    <a:pt x="525" y="214"/>
                    <a:pt x="533" y="210"/>
                    <a:pt x="539" y="204"/>
                  </a:cubicBezTo>
                  <a:lnTo>
                    <a:pt x="539" y="204"/>
                  </a:lnTo>
                  <a:cubicBezTo>
                    <a:pt x="545" y="198"/>
                    <a:pt x="548" y="190"/>
                    <a:pt x="548" y="181"/>
                  </a:cubicBezTo>
                  <a:lnTo>
                    <a:pt x="548" y="59"/>
                  </a:lnTo>
                  <a:cubicBezTo>
                    <a:pt x="548" y="50"/>
                    <a:pt x="545" y="42"/>
                    <a:pt x="539" y="36"/>
                  </a:cubicBezTo>
                  <a:cubicBezTo>
                    <a:pt x="533" y="30"/>
                    <a:pt x="525" y="27"/>
                    <a:pt x="516" y="27"/>
                  </a:cubicBezTo>
                  <a:lnTo>
                    <a:pt x="305" y="27"/>
                  </a:lnTo>
                  <a:close/>
                  <a:moveTo>
                    <a:pt x="520" y="221"/>
                  </a:moveTo>
                  <a:lnTo>
                    <a:pt x="520" y="249"/>
                  </a:lnTo>
                  <a:lnTo>
                    <a:pt x="497" y="249"/>
                  </a:lnTo>
                  <a:lnTo>
                    <a:pt x="523" y="341"/>
                  </a:lnTo>
                  <a:lnTo>
                    <a:pt x="490" y="341"/>
                  </a:lnTo>
                  <a:lnTo>
                    <a:pt x="464" y="249"/>
                  </a:lnTo>
                  <a:lnTo>
                    <a:pt x="367" y="249"/>
                  </a:lnTo>
                  <a:lnTo>
                    <a:pt x="341" y="341"/>
                  </a:lnTo>
                  <a:lnTo>
                    <a:pt x="308" y="341"/>
                  </a:lnTo>
                  <a:lnTo>
                    <a:pt x="334" y="249"/>
                  </a:lnTo>
                  <a:lnTo>
                    <a:pt x="306" y="249"/>
                  </a:lnTo>
                  <a:lnTo>
                    <a:pt x="306" y="221"/>
                  </a:lnTo>
                  <a:lnTo>
                    <a:pt x="520" y="221"/>
                  </a:lnTo>
                  <a:close/>
                  <a:moveTo>
                    <a:pt x="113" y="373"/>
                  </a:moveTo>
                  <a:cubicBezTo>
                    <a:pt x="139" y="373"/>
                    <a:pt x="161" y="394"/>
                    <a:pt x="161" y="421"/>
                  </a:cubicBezTo>
                  <a:cubicBezTo>
                    <a:pt x="161" y="427"/>
                    <a:pt x="160" y="433"/>
                    <a:pt x="158" y="438"/>
                  </a:cubicBezTo>
                  <a:lnTo>
                    <a:pt x="68" y="438"/>
                  </a:lnTo>
                  <a:cubicBezTo>
                    <a:pt x="66" y="433"/>
                    <a:pt x="65" y="427"/>
                    <a:pt x="65" y="421"/>
                  </a:cubicBezTo>
                  <a:cubicBezTo>
                    <a:pt x="65" y="394"/>
                    <a:pt x="86" y="373"/>
                    <a:pt x="113" y="373"/>
                  </a:cubicBezTo>
                  <a:close/>
                  <a:moveTo>
                    <a:pt x="316" y="373"/>
                  </a:moveTo>
                  <a:cubicBezTo>
                    <a:pt x="342" y="373"/>
                    <a:pt x="364" y="394"/>
                    <a:pt x="364" y="421"/>
                  </a:cubicBezTo>
                  <a:cubicBezTo>
                    <a:pt x="364" y="427"/>
                    <a:pt x="363" y="433"/>
                    <a:pt x="361" y="438"/>
                  </a:cubicBezTo>
                  <a:lnTo>
                    <a:pt x="271" y="438"/>
                  </a:lnTo>
                  <a:cubicBezTo>
                    <a:pt x="269" y="433"/>
                    <a:pt x="268" y="427"/>
                    <a:pt x="268" y="421"/>
                  </a:cubicBezTo>
                  <a:cubicBezTo>
                    <a:pt x="268" y="394"/>
                    <a:pt x="289" y="373"/>
                    <a:pt x="316" y="373"/>
                  </a:cubicBezTo>
                  <a:close/>
                  <a:moveTo>
                    <a:pt x="522" y="373"/>
                  </a:moveTo>
                  <a:cubicBezTo>
                    <a:pt x="548" y="373"/>
                    <a:pt x="570" y="394"/>
                    <a:pt x="570" y="421"/>
                  </a:cubicBezTo>
                  <a:cubicBezTo>
                    <a:pt x="570" y="427"/>
                    <a:pt x="569" y="433"/>
                    <a:pt x="567" y="438"/>
                  </a:cubicBezTo>
                  <a:lnTo>
                    <a:pt x="477" y="438"/>
                  </a:lnTo>
                  <a:cubicBezTo>
                    <a:pt x="475" y="433"/>
                    <a:pt x="474" y="427"/>
                    <a:pt x="474" y="421"/>
                  </a:cubicBezTo>
                  <a:cubicBezTo>
                    <a:pt x="474" y="394"/>
                    <a:pt x="495" y="373"/>
                    <a:pt x="522" y="373"/>
                  </a:cubicBezTo>
                  <a:close/>
                  <a:moveTo>
                    <a:pt x="62" y="448"/>
                  </a:moveTo>
                  <a:lnTo>
                    <a:pt x="161" y="448"/>
                  </a:lnTo>
                  <a:cubicBezTo>
                    <a:pt x="182" y="448"/>
                    <a:pt x="200" y="466"/>
                    <a:pt x="200" y="487"/>
                  </a:cubicBezTo>
                  <a:lnTo>
                    <a:pt x="200" y="527"/>
                  </a:lnTo>
                  <a:lnTo>
                    <a:pt x="203" y="527"/>
                  </a:lnTo>
                  <a:lnTo>
                    <a:pt x="221" y="527"/>
                  </a:lnTo>
                  <a:lnTo>
                    <a:pt x="227" y="527"/>
                  </a:lnTo>
                  <a:lnTo>
                    <a:pt x="227" y="487"/>
                  </a:lnTo>
                  <a:cubicBezTo>
                    <a:pt x="227" y="466"/>
                    <a:pt x="244" y="448"/>
                    <a:pt x="265" y="448"/>
                  </a:cubicBezTo>
                  <a:lnTo>
                    <a:pt x="364" y="448"/>
                  </a:lnTo>
                  <a:cubicBezTo>
                    <a:pt x="385" y="448"/>
                    <a:pt x="403" y="466"/>
                    <a:pt x="403" y="487"/>
                  </a:cubicBezTo>
                  <a:lnTo>
                    <a:pt x="403" y="527"/>
                  </a:lnTo>
                  <a:lnTo>
                    <a:pt x="409" y="527"/>
                  </a:lnTo>
                  <a:lnTo>
                    <a:pt x="424" y="527"/>
                  </a:lnTo>
                  <a:lnTo>
                    <a:pt x="433" y="527"/>
                  </a:lnTo>
                  <a:lnTo>
                    <a:pt x="433" y="487"/>
                  </a:lnTo>
                  <a:cubicBezTo>
                    <a:pt x="433" y="466"/>
                    <a:pt x="450" y="448"/>
                    <a:pt x="471" y="448"/>
                  </a:cubicBezTo>
                  <a:lnTo>
                    <a:pt x="570" y="448"/>
                  </a:lnTo>
                  <a:cubicBezTo>
                    <a:pt x="591" y="448"/>
                    <a:pt x="608" y="466"/>
                    <a:pt x="608" y="487"/>
                  </a:cubicBezTo>
                  <a:lnTo>
                    <a:pt x="608" y="527"/>
                  </a:lnTo>
                  <a:lnTo>
                    <a:pt x="614" y="527"/>
                  </a:lnTo>
                  <a:lnTo>
                    <a:pt x="630" y="527"/>
                  </a:lnTo>
                  <a:lnTo>
                    <a:pt x="638" y="527"/>
                  </a:lnTo>
                  <a:lnTo>
                    <a:pt x="638" y="549"/>
                  </a:lnTo>
                  <a:lnTo>
                    <a:pt x="630" y="549"/>
                  </a:lnTo>
                  <a:lnTo>
                    <a:pt x="614" y="549"/>
                  </a:lnTo>
                  <a:lnTo>
                    <a:pt x="608" y="549"/>
                  </a:lnTo>
                  <a:lnTo>
                    <a:pt x="608" y="603"/>
                  </a:lnTo>
                  <a:lnTo>
                    <a:pt x="433" y="603"/>
                  </a:lnTo>
                  <a:lnTo>
                    <a:pt x="433" y="549"/>
                  </a:lnTo>
                  <a:lnTo>
                    <a:pt x="424" y="549"/>
                  </a:lnTo>
                  <a:lnTo>
                    <a:pt x="409" y="549"/>
                  </a:lnTo>
                  <a:lnTo>
                    <a:pt x="403" y="549"/>
                  </a:lnTo>
                  <a:lnTo>
                    <a:pt x="403" y="603"/>
                  </a:lnTo>
                  <a:lnTo>
                    <a:pt x="227" y="603"/>
                  </a:lnTo>
                  <a:lnTo>
                    <a:pt x="227" y="549"/>
                  </a:lnTo>
                  <a:lnTo>
                    <a:pt x="221" y="549"/>
                  </a:lnTo>
                  <a:lnTo>
                    <a:pt x="203" y="549"/>
                  </a:lnTo>
                  <a:lnTo>
                    <a:pt x="200" y="549"/>
                  </a:lnTo>
                  <a:lnTo>
                    <a:pt x="200" y="603"/>
                  </a:lnTo>
                  <a:lnTo>
                    <a:pt x="24" y="603"/>
                  </a:lnTo>
                  <a:lnTo>
                    <a:pt x="24" y="549"/>
                  </a:lnTo>
                  <a:lnTo>
                    <a:pt x="0" y="549"/>
                  </a:lnTo>
                  <a:lnTo>
                    <a:pt x="0" y="527"/>
                  </a:lnTo>
                  <a:lnTo>
                    <a:pt x="24" y="527"/>
                  </a:lnTo>
                  <a:lnTo>
                    <a:pt x="24" y="487"/>
                  </a:lnTo>
                  <a:cubicBezTo>
                    <a:pt x="24" y="466"/>
                    <a:pt x="41" y="448"/>
                    <a:pt x="62" y="448"/>
                  </a:cubicBezTo>
                  <a:close/>
                  <a:moveTo>
                    <a:pt x="152" y="0"/>
                  </a:moveTo>
                  <a:cubicBezTo>
                    <a:pt x="176" y="0"/>
                    <a:pt x="196" y="20"/>
                    <a:pt x="196" y="44"/>
                  </a:cubicBezTo>
                  <a:cubicBezTo>
                    <a:pt x="196" y="69"/>
                    <a:pt x="176" y="88"/>
                    <a:pt x="152" y="88"/>
                  </a:cubicBezTo>
                  <a:cubicBezTo>
                    <a:pt x="127" y="88"/>
                    <a:pt x="108" y="69"/>
                    <a:pt x="108" y="44"/>
                  </a:cubicBezTo>
                  <a:cubicBezTo>
                    <a:pt x="108" y="20"/>
                    <a:pt x="127" y="0"/>
                    <a:pt x="1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4" tIns="45717" rIns="91434" bIns="45717" numCol="1" anchor="t" anchorCtr="0" compatLnSpc="1"/>
            <a:lstStyle/>
            <a:p>
              <a:endParaRPr lang="zh-CN" altLang="en-US" sz="17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7" name="淘宝网chenying0907出品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>
            <a:off x="435610" y="2782570"/>
            <a:ext cx="4647565" cy="2804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371 0.15031 L -2.77778E-6 -1.35802E-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77" y="-7531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545 -0.00123 L 1.11111E-6 1.23457E-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64" y="62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736 -0.1605 L 1.38889E-6 4.44444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68" y="8025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" name="图片 3" descr="千库网47026d67c0d1ab35d2793e36e83d8c8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30" y="2435225"/>
            <a:ext cx="12129770" cy="4422775"/>
          </a:xfrm>
          <a:prstGeom prst="rect">
            <a:avLst/>
          </a:prstGeom>
        </p:spPr>
      </p:pic>
      <p:sp>
        <p:nvSpPr>
          <p:cNvPr id="5" name="文本框 8"/>
          <p:cNvSpPr txBox="1"/>
          <p:nvPr/>
        </p:nvSpPr>
        <p:spPr>
          <a:xfrm>
            <a:off x="3598969" y="2276835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感谢您的观看！</a:t>
            </a:r>
            <a:endParaRPr lang="zh-CN" altLang="en-US" sz="6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04231" y="2472333"/>
            <a:ext cx="2178825" cy="4588103"/>
            <a:chOff x="1301394" y="2263941"/>
            <a:chExt cx="2178825" cy="4588103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 l="5074" t="30323" r="61962" b="20769"/>
            <a:stretch>
              <a:fillRect/>
            </a:stretch>
          </p:blipFill>
          <p:spPr>
            <a:xfrm>
              <a:off x="1301394" y="2263941"/>
              <a:ext cx="2178825" cy="4588103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1943547" y="3862601"/>
              <a:ext cx="1315421" cy="276997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Title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058273" y="2656849"/>
            <a:ext cx="5111556" cy="636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 lnSpcReduction="10000"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请在此处输入您的标题</a:t>
            </a:r>
            <a:endParaRPr lang="zh-CN" altLang="en-US" sz="3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MH_Number"/>
          <p:cNvSpPr/>
          <p:nvPr>
            <p:custDataLst>
              <p:tags r:id="rId2"/>
            </p:custDataLst>
          </p:nvPr>
        </p:nvSpPr>
        <p:spPr>
          <a:xfrm rot="413314">
            <a:off x="3185490" y="2656304"/>
            <a:ext cx="622631" cy="673903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3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314948">
            <a:off x="4480269" y="3696526"/>
            <a:ext cx="3240063" cy="164754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04232" y="3145571"/>
            <a:ext cx="1859114" cy="3914865"/>
            <a:chOff x="1301394" y="2263941"/>
            <a:chExt cx="2178825" cy="4588103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4" cstate="screen"/>
            <a:srcRect l="5074" t="30323" r="61962" b="20769"/>
            <a:stretch>
              <a:fillRect/>
            </a:stretch>
          </p:blipFill>
          <p:spPr>
            <a:xfrm>
              <a:off x="1301394" y="2263941"/>
              <a:ext cx="2178825" cy="4588103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>
              <a:off x="1943547" y="3862601"/>
              <a:ext cx="1315421" cy="276997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266180">
            <a:off x="2882356" y="841161"/>
            <a:ext cx="6693988" cy="2566638"/>
          </a:xfrm>
          <a:prstGeom prst="rect">
            <a:avLst/>
          </a:prstGeom>
        </p:spPr>
      </p:pic>
      <p:sp>
        <p:nvSpPr>
          <p:cNvPr id="3" name="矩形 23"/>
          <p:cNvSpPr>
            <a:spLocks noChangeArrowheads="1"/>
          </p:cNvSpPr>
          <p:nvPr/>
        </p:nvSpPr>
        <p:spPr bwMode="auto">
          <a:xfrm>
            <a:off x="3656002" y="3039957"/>
            <a:ext cx="4950241" cy="13849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050" dirty="0"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And I've waited longer for you than I've waited for any woman.</a:t>
            </a:r>
            <a:endParaRPr lang="zh-CN" altLang="en-US" sz="1050" dirty="0"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4" name="矩形 23"/>
          <p:cNvSpPr>
            <a:spLocks noChangeArrowheads="1"/>
          </p:cNvSpPr>
          <p:nvPr/>
        </p:nvSpPr>
        <p:spPr bwMode="auto">
          <a:xfrm>
            <a:off x="3680363" y="4320429"/>
            <a:ext cx="4901517" cy="170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050" dirty="0"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And I've waited longer for you than I've waited for any woman.. I love you more than I've ever loved any woman. </a:t>
            </a:r>
            <a:endParaRPr lang="zh-CN" altLang="en-US" sz="1050" dirty="0"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5" name="文本框 24"/>
          <p:cNvSpPr txBox="1">
            <a:spLocks noChangeArrowheads="1"/>
          </p:cNvSpPr>
          <p:nvPr/>
        </p:nvSpPr>
        <p:spPr bwMode="auto">
          <a:xfrm>
            <a:off x="4100243" y="2419978"/>
            <a:ext cx="3985385" cy="506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sz="2400" b="1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/>
          <a:srcRect l="9185" b="11517"/>
          <a:stretch>
            <a:fillRect/>
          </a:stretch>
        </p:blipFill>
        <p:spPr>
          <a:xfrm flipH="1">
            <a:off x="406398" y="3074661"/>
            <a:ext cx="3059690" cy="20593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50565" y1="63592" x2="50565" y2="63592"/>
                        <a14:foregroundMark x1="53473" y1="67233" x2="53473" y2="67233"/>
                        <a14:foregroundMark x1="52504" y1="69417" x2="52504" y2="69417"/>
                        <a14:foregroundMark x1="48950" y1="69417" x2="48950" y2="69417"/>
                      </a14:backgroundRemoval>
                    </a14:imgEffect>
                  </a14:imgLayer>
                </a14:imgProps>
              </a:ext>
            </a:extLst>
          </a:blip>
          <a:srcRect l="22619" t="19461" r="11043" b="8834"/>
          <a:stretch>
            <a:fillRect/>
          </a:stretch>
        </p:blipFill>
        <p:spPr>
          <a:xfrm>
            <a:off x="8783026" y="3302766"/>
            <a:ext cx="2678313" cy="19268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22535" y="1996690"/>
            <a:ext cx="5075238" cy="3359154"/>
            <a:chOff x="248552" y="2501667"/>
            <a:chExt cx="5075238" cy="3359154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248552" y="3069992"/>
              <a:ext cx="5075238" cy="7143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4" name="Group 85"/>
            <p:cNvGrpSpPr/>
            <p:nvPr/>
          </p:nvGrpSpPr>
          <p:grpSpPr bwMode="auto">
            <a:xfrm>
              <a:off x="716867" y="2501668"/>
              <a:ext cx="668338" cy="3070226"/>
              <a:chOff x="1655" y="1570"/>
              <a:chExt cx="421" cy="1934"/>
            </a:xfrm>
          </p:grpSpPr>
          <p:grpSp>
            <p:nvGrpSpPr>
              <p:cNvPr id="44" name="Group 25"/>
              <p:cNvGrpSpPr/>
              <p:nvPr/>
            </p:nvGrpSpPr>
            <p:grpSpPr bwMode="auto">
              <a:xfrm>
                <a:off x="1655" y="1814"/>
                <a:ext cx="417" cy="1406"/>
                <a:chOff x="930" y="1752"/>
                <a:chExt cx="348" cy="1406"/>
              </a:xfrm>
            </p:grpSpPr>
            <p:grpSp>
              <p:nvGrpSpPr>
                <p:cNvPr id="47" name="Group 24"/>
                <p:cNvGrpSpPr/>
                <p:nvPr/>
              </p:nvGrpSpPr>
              <p:grpSpPr bwMode="auto">
                <a:xfrm>
                  <a:off x="930" y="1754"/>
                  <a:ext cx="68" cy="113"/>
                  <a:chOff x="839" y="1752"/>
                  <a:chExt cx="68" cy="113"/>
                </a:xfrm>
              </p:grpSpPr>
              <p:sp>
                <p:nvSpPr>
                  <p:cNvPr id="51" name="Freeform 9"/>
                  <p:cNvSpPr/>
                  <p:nvPr/>
                </p:nvSpPr>
                <p:spPr bwMode="auto">
                  <a:xfrm>
                    <a:off x="839" y="1752"/>
                    <a:ext cx="68" cy="113"/>
                  </a:xfrm>
                  <a:custGeom>
                    <a:avLst/>
                    <a:gdLst>
                      <a:gd name="T0" fmla="*/ 68 w 114"/>
                      <a:gd name="T1" fmla="*/ 0 h 113"/>
                      <a:gd name="T2" fmla="*/ 68 w 114"/>
                      <a:gd name="T3" fmla="*/ 113 h 113"/>
                      <a:gd name="T4" fmla="*/ 0 w 114"/>
                      <a:gd name="T5" fmla="*/ 113 h 113"/>
                      <a:gd name="T6" fmla="*/ 68 w 114"/>
                      <a:gd name="T7" fmla="*/ 0 h 11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14" h="113">
                        <a:moveTo>
                          <a:pt x="114" y="0"/>
                        </a:moveTo>
                        <a:lnTo>
                          <a:pt x="114" y="113"/>
                        </a:lnTo>
                        <a:lnTo>
                          <a:pt x="0" y="113"/>
                        </a:lnTo>
                        <a:lnTo>
                          <a:pt x="114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prstDash val="solid"/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2" name="Freeform 10"/>
                  <p:cNvSpPr/>
                  <p:nvPr/>
                </p:nvSpPr>
                <p:spPr bwMode="auto">
                  <a:xfrm>
                    <a:off x="839" y="1752"/>
                    <a:ext cx="68" cy="113"/>
                  </a:xfrm>
                  <a:custGeom>
                    <a:avLst/>
                    <a:gdLst>
                      <a:gd name="T0" fmla="*/ 68 w 114"/>
                      <a:gd name="T1" fmla="*/ 0 h 113"/>
                      <a:gd name="T2" fmla="*/ 68 w 114"/>
                      <a:gd name="T3" fmla="*/ 113 h 113"/>
                      <a:gd name="T4" fmla="*/ 0 w 114"/>
                      <a:gd name="T5" fmla="*/ 113 h 113"/>
                      <a:gd name="T6" fmla="*/ 68 w 114"/>
                      <a:gd name="T7" fmla="*/ 0 h 11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14" h="113">
                        <a:moveTo>
                          <a:pt x="114" y="0"/>
                        </a:moveTo>
                        <a:lnTo>
                          <a:pt x="114" y="113"/>
                        </a:lnTo>
                        <a:lnTo>
                          <a:pt x="0" y="113"/>
                        </a:lnTo>
                        <a:lnTo>
                          <a:pt x="11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98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prstDash val="solid"/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48" name="Group 20"/>
                <p:cNvGrpSpPr/>
                <p:nvPr/>
              </p:nvGrpSpPr>
              <p:grpSpPr bwMode="auto">
                <a:xfrm>
                  <a:off x="998" y="1752"/>
                  <a:ext cx="280" cy="1406"/>
                  <a:chOff x="907" y="1752"/>
                  <a:chExt cx="453" cy="1996"/>
                </a:xfrm>
              </p:grpSpPr>
              <p:sp>
                <p:nvSpPr>
                  <p:cNvPr id="49" name="Freeform 21"/>
                  <p:cNvSpPr/>
                  <p:nvPr/>
                </p:nvSpPr>
                <p:spPr bwMode="auto">
                  <a:xfrm>
                    <a:off x="1202" y="1752"/>
                    <a:ext cx="158" cy="1928"/>
                  </a:xfrm>
                  <a:custGeom>
                    <a:avLst/>
                    <a:gdLst>
                      <a:gd name="T0" fmla="*/ 90 w 158"/>
                      <a:gd name="T1" fmla="*/ 0 h 1928"/>
                      <a:gd name="T2" fmla="*/ 158 w 158"/>
                      <a:gd name="T3" fmla="*/ 1928 h 1928"/>
                      <a:gd name="T4" fmla="*/ 0 w 158"/>
                      <a:gd name="T5" fmla="*/ 1928 h 1928"/>
                      <a:gd name="T6" fmla="*/ 90 w 158"/>
                      <a:gd name="T7" fmla="*/ 0 h 192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58" h="1928">
                        <a:moveTo>
                          <a:pt x="90" y="0"/>
                        </a:moveTo>
                        <a:lnTo>
                          <a:pt x="158" y="1928"/>
                        </a:lnTo>
                        <a:lnTo>
                          <a:pt x="0" y="1928"/>
                        </a:lnTo>
                        <a:lnTo>
                          <a:pt x="90" y="0"/>
                        </a:lnTo>
                        <a:close/>
                      </a:path>
                    </a:pathLst>
                  </a:custGeom>
                  <a:solidFill>
                    <a:srgbClr val="888888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prstDash val="solid"/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0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907" y="1752"/>
                    <a:ext cx="385" cy="1996"/>
                  </a:xfrm>
                  <a:prstGeom prst="rect">
                    <a:avLst/>
                  </a:prstGeom>
                  <a:solidFill>
                    <a:srgbClr val="ECCAC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45" name="Text Box 69"/>
              <p:cNvSpPr txBox="1">
                <a:spLocks noChangeArrowheads="1"/>
              </p:cNvSpPr>
              <p:nvPr/>
            </p:nvSpPr>
            <p:spPr bwMode="auto">
              <a:xfrm>
                <a:off x="1701" y="3271"/>
                <a:ext cx="375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800" dirty="0">
                    <a:solidFill>
                      <a:schemeClr val="tx1"/>
                    </a:solidFill>
                    <a:ea typeface="黑体" panose="02010609060101010101" pitchFamily="2" charset="-122"/>
                  </a:rPr>
                  <a:t>text</a:t>
                </a:r>
                <a:endParaRPr lang="zh-CN" altLang="en-US" sz="1800" dirty="0">
                  <a:solidFill>
                    <a:schemeClr val="tx1"/>
                  </a:solidFill>
                  <a:ea typeface="黑体" panose="02010609060101010101" pitchFamily="2" charset="-122"/>
                </a:endParaRPr>
              </a:p>
            </p:txBody>
          </p:sp>
          <p:sp>
            <p:nvSpPr>
              <p:cNvPr id="46" name="Text Box 74"/>
              <p:cNvSpPr txBox="1">
                <a:spLocks noChangeArrowheads="1"/>
              </p:cNvSpPr>
              <p:nvPr/>
            </p:nvSpPr>
            <p:spPr bwMode="auto">
              <a:xfrm>
                <a:off x="1689" y="1570"/>
                <a:ext cx="364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400" dirty="0">
                    <a:solidFill>
                      <a:schemeClr val="tx1"/>
                    </a:solidFill>
                    <a:ea typeface="黑体" panose="02010609060101010101" pitchFamily="2" charset="-122"/>
                  </a:rPr>
                  <a:t>1200</a:t>
                </a:r>
                <a:endParaRPr lang="en-US" altLang="zh-CN" sz="1400" dirty="0">
                  <a:solidFill>
                    <a:schemeClr val="tx1"/>
                  </a:solidFill>
                  <a:ea typeface="黑体" panose="02010609060101010101" pitchFamily="2" charset="-122"/>
                </a:endParaRPr>
              </a:p>
            </p:txBody>
          </p:sp>
        </p:grpSp>
        <p:grpSp>
          <p:nvGrpSpPr>
            <p:cNvPr id="5" name="Group 84"/>
            <p:cNvGrpSpPr/>
            <p:nvPr/>
          </p:nvGrpSpPr>
          <p:grpSpPr bwMode="auto">
            <a:xfrm>
              <a:off x="1545540" y="2501667"/>
              <a:ext cx="660400" cy="2530475"/>
              <a:chOff x="2177" y="1570"/>
              <a:chExt cx="416" cy="1594"/>
            </a:xfrm>
          </p:grpSpPr>
          <p:grpSp>
            <p:nvGrpSpPr>
              <p:cNvPr id="35" name="Group 75"/>
              <p:cNvGrpSpPr/>
              <p:nvPr/>
            </p:nvGrpSpPr>
            <p:grpSpPr bwMode="auto">
              <a:xfrm>
                <a:off x="2177" y="1814"/>
                <a:ext cx="416" cy="1111"/>
                <a:chOff x="2247" y="1814"/>
                <a:chExt cx="346" cy="1111"/>
              </a:xfrm>
            </p:grpSpPr>
            <p:grpSp>
              <p:nvGrpSpPr>
                <p:cNvPr id="38" name="Group 57"/>
                <p:cNvGrpSpPr/>
                <p:nvPr/>
              </p:nvGrpSpPr>
              <p:grpSpPr bwMode="auto">
                <a:xfrm>
                  <a:off x="2247" y="1816"/>
                  <a:ext cx="68" cy="113"/>
                  <a:chOff x="2247" y="1816"/>
                  <a:chExt cx="68" cy="113"/>
                </a:xfrm>
              </p:grpSpPr>
              <p:sp>
                <p:nvSpPr>
                  <p:cNvPr id="42" name="Freeform 28"/>
                  <p:cNvSpPr/>
                  <p:nvPr/>
                </p:nvSpPr>
                <p:spPr bwMode="auto">
                  <a:xfrm>
                    <a:off x="2247" y="1816"/>
                    <a:ext cx="68" cy="113"/>
                  </a:xfrm>
                  <a:custGeom>
                    <a:avLst/>
                    <a:gdLst>
                      <a:gd name="T0" fmla="*/ 68 w 114"/>
                      <a:gd name="T1" fmla="*/ 0 h 113"/>
                      <a:gd name="T2" fmla="*/ 68 w 114"/>
                      <a:gd name="T3" fmla="*/ 113 h 113"/>
                      <a:gd name="T4" fmla="*/ 0 w 114"/>
                      <a:gd name="T5" fmla="*/ 113 h 113"/>
                      <a:gd name="T6" fmla="*/ 68 w 114"/>
                      <a:gd name="T7" fmla="*/ 0 h 11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14" h="113">
                        <a:moveTo>
                          <a:pt x="114" y="0"/>
                        </a:moveTo>
                        <a:lnTo>
                          <a:pt x="114" y="113"/>
                        </a:lnTo>
                        <a:lnTo>
                          <a:pt x="0" y="113"/>
                        </a:lnTo>
                        <a:lnTo>
                          <a:pt x="114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prstDash val="solid"/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3" name="Freeform 29"/>
                  <p:cNvSpPr/>
                  <p:nvPr/>
                </p:nvSpPr>
                <p:spPr bwMode="auto">
                  <a:xfrm>
                    <a:off x="2247" y="1816"/>
                    <a:ext cx="68" cy="113"/>
                  </a:xfrm>
                  <a:custGeom>
                    <a:avLst/>
                    <a:gdLst>
                      <a:gd name="T0" fmla="*/ 68 w 114"/>
                      <a:gd name="T1" fmla="*/ 0 h 113"/>
                      <a:gd name="T2" fmla="*/ 68 w 114"/>
                      <a:gd name="T3" fmla="*/ 113 h 113"/>
                      <a:gd name="T4" fmla="*/ 0 w 114"/>
                      <a:gd name="T5" fmla="*/ 113 h 113"/>
                      <a:gd name="T6" fmla="*/ 68 w 114"/>
                      <a:gd name="T7" fmla="*/ 0 h 11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14" h="113">
                        <a:moveTo>
                          <a:pt x="114" y="0"/>
                        </a:moveTo>
                        <a:lnTo>
                          <a:pt x="114" y="113"/>
                        </a:lnTo>
                        <a:lnTo>
                          <a:pt x="0" y="113"/>
                        </a:lnTo>
                        <a:lnTo>
                          <a:pt x="11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98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prstDash val="solid"/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39" name="Group 30"/>
                <p:cNvGrpSpPr/>
                <p:nvPr/>
              </p:nvGrpSpPr>
              <p:grpSpPr bwMode="auto">
                <a:xfrm>
                  <a:off x="2313" y="1814"/>
                  <a:ext cx="280" cy="1111"/>
                  <a:chOff x="907" y="1752"/>
                  <a:chExt cx="453" cy="1996"/>
                </a:xfrm>
              </p:grpSpPr>
              <p:sp>
                <p:nvSpPr>
                  <p:cNvPr id="40" name="Freeform 31"/>
                  <p:cNvSpPr/>
                  <p:nvPr/>
                </p:nvSpPr>
                <p:spPr bwMode="auto">
                  <a:xfrm>
                    <a:off x="1202" y="1752"/>
                    <a:ext cx="158" cy="1928"/>
                  </a:xfrm>
                  <a:custGeom>
                    <a:avLst/>
                    <a:gdLst>
                      <a:gd name="T0" fmla="*/ 90 w 158"/>
                      <a:gd name="T1" fmla="*/ 0 h 1928"/>
                      <a:gd name="T2" fmla="*/ 158 w 158"/>
                      <a:gd name="T3" fmla="*/ 1928 h 1928"/>
                      <a:gd name="T4" fmla="*/ 0 w 158"/>
                      <a:gd name="T5" fmla="*/ 1928 h 1928"/>
                      <a:gd name="T6" fmla="*/ 90 w 158"/>
                      <a:gd name="T7" fmla="*/ 0 h 192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58" h="1928">
                        <a:moveTo>
                          <a:pt x="90" y="0"/>
                        </a:moveTo>
                        <a:lnTo>
                          <a:pt x="158" y="1928"/>
                        </a:lnTo>
                        <a:lnTo>
                          <a:pt x="0" y="1928"/>
                        </a:lnTo>
                        <a:lnTo>
                          <a:pt x="90" y="0"/>
                        </a:lnTo>
                        <a:close/>
                      </a:path>
                    </a:pathLst>
                  </a:custGeom>
                  <a:solidFill>
                    <a:srgbClr val="888888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prstDash val="solid"/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1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907" y="1752"/>
                    <a:ext cx="385" cy="1996"/>
                  </a:xfrm>
                  <a:prstGeom prst="rect">
                    <a:avLst/>
                  </a:prstGeom>
                  <a:solidFill>
                    <a:srgbClr val="8CC1D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36" name="Text Box 70"/>
              <p:cNvSpPr txBox="1">
                <a:spLocks noChangeArrowheads="1"/>
              </p:cNvSpPr>
              <p:nvPr/>
            </p:nvSpPr>
            <p:spPr bwMode="auto">
              <a:xfrm>
                <a:off x="2210" y="2931"/>
                <a:ext cx="375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800" dirty="0">
                    <a:solidFill>
                      <a:schemeClr val="tx1"/>
                    </a:solidFill>
                    <a:ea typeface="黑体" panose="02010609060101010101" pitchFamily="2" charset="-122"/>
                  </a:rPr>
                  <a:t>text</a:t>
                </a:r>
                <a:endParaRPr lang="zh-CN" altLang="en-US" sz="1800" dirty="0">
                  <a:solidFill>
                    <a:schemeClr val="tx1"/>
                  </a:solidFill>
                  <a:ea typeface="黑体" panose="02010609060101010101" pitchFamily="2" charset="-122"/>
                </a:endParaRPr>
              </a:p>
            </p:txBody>
          </p:sp>
          <p:sp>
            <p:nvSpPr>
              <p:cNvPr id="37" name="Text Box 76"/>
              <p:cNvSpPr txBox="1">
                <a:spLocks noChangeArrowheads="1"/>
              </p:cNvSpPr>
              <p:nvPr/>
            </p:nvSpPr>
            <p:spPr bwMode="auto">
              <a:xfrm>
                <a:off x="2230" y="1570"/>
                <a:ext cx="302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400" dirty="0">
                    <a:solidFill>
                      <a:schemeClr val="tx1"/>
                    </a:solidFill>
                    <a:ea typeface="黑体" panose="02010609060101010101" pitchFamily="2" charset="-122"/>
                  </a:rPr>
                  <a:t>998</a:t>
                </a:r>
                <a:endParaRPr lang="en-US" altLang="zh-CN" sz="1400" dirty="0">
                  <a:solidFill>
                    <a:schemeClr val="tx1"/>
                  </a:solidFill>
                  <a:ea typeface="黑体" panose="02010609060101010101" pitchFamily="2" charset="-122"/>
                </a:endParaRPr>
              </a:p>
            </p:txBody>
          </p:sp>
        </p:grpSp>
        <p:grpSp>
          <p:nvGrpSpPr>
            <p:cNvPr id="6" name="Group 83"/>
            <p:cNvGrpSpPr/>
            <p:nvPr/>
          </p:nvGrpSpPr>
          <p:grpSpPr bwMode="auto">
            <a:xfrm>
              <a:off x="2374218" y="2511191"/>
              <a:ext cx="649288" cy="2809873"/>
              <a:chOff x="2699" y="1576"/>
              <a:chExt cx="409" cy="1770"/>
            </a:xfrm>
          </p:grpSpPr>
          <p:grpSp>
            <p:nvGrpSpPr>
              <p:cNvPr id="26" name="Group 62"/>
              <p:cNvGrpSpPr/>
              <p:nvPr/>
            </p:nvGrpSpPr>
            <p:grpSpPr bwMode="auto">
              <a:xfrm>
                <a:off x="2699" y="1815"/>
                <a:ext cx="408" cy="1273"/>
                <a:chOff x="2759" y="1815"/>
                <a:chExt cx="348" cy="1273"/>
              </a:xfrm>
            </p:grpSpPr>
            <p:grpSp>
              <p:nvGrpSpPr>
                <p:cNvPr id="29" name="Group 38"/>
                <p:cNvGrpSpPr/>
                <p:nvPr/>
              </p:nvGrpSpPr>
              <p:grpSpPr bwMode="auto">
                <a:xfrm>
                  <a:off x="2827" y="1818"/>
                  <a:ext cx="280" cy="1270"/>
                  <a:chOff x="907" y="1752"/>
                  <a:chExt cx="453" cy="1996"/>
                </a:xfrm>
              </p:grpSpPr>
              <p:sp>
                <p:nvSpPr>
                  <p:cNvPr id="33" name="Freeform 39"/>
                  <p:cNvSpPr/>
                  <p:nvPr/>
                </p:nvSpPr>
                <p:spPr bwMode="auto">
                  <a:xfrm>
                    <a:off x="1202" y="1752"/>
                    <a:ext cx="158" cy="1928"/>
                  </a:xfrm>
                  <a:custGeom>
                    <a:avLst/>
                    <a:gdLst>
                      <a:gd name="T0" fmla="*/ 90 w 158"/>
                      <a:gd name="T1" fmla="*/ 0 h 1928"/>
                      <a:gd name="T2" fmla="*/ 158 w 158"/>
                      <a:gd name="T3" fmla="*/ 1928 h 1928"/>
                      <a:gd name="T4" fmla="*/ 0 w 158"/>
                      <a:gd name="T5" fmla="*/ 1928 h 1928"/>
                      <a:gd name="T6" fmla="*/ 90 w 158"/>
                      <a:gd name="T7" fmla="*/ 0 h 192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58" h="1928">
                        <a:moveTo>
                          <a:pt x="90" y="0"/>
                        </a:moveTo>
                        <a:lnTo>
                          <a:pt x="158" y="1928"/>
                        </a:lnTo>
                        <a:lnTo>
                          <a:pt x="0" y="1928"/>
                        </a:lnTo>
                        <a:lnTo>
                          <a:pt x="90" y="0"/>
                        </a:lnTo>
                        <a:close/>
                      </a:path>
                    </a:pathLst>
                  </a:custGeom>
                  <a:solidFill>
                    <a:srgbClr val="888888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prstDash val="solid"/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4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907" y="1752"/>
                    <a:ext cx="385" cy="1996"/>
                  </a:xfrm>
                  <a:prstGeom prst="rect">
                    <a:avLst/>
                  </a:prstGeom>
                  <a:solidFill>
                    <a:srgbClr val="CFAFB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30" name="Group 61"/>
                <p:cNvGrpSpPr/>
                <p:nvPr/>
              </p:nvGrpSpPr>
              <p:grpSpPr bwMode="auto">
                <a:xfrm>
                  <a:off x="2759" y="1815"/>
                  <a:ext cx="69" cy="113"/>
                  <a:chOff x="2759" y="1815"/>
                  <a:chExt cx="69" cy="113"/>
                </a:xfrm>
              </p:grpSpPr>
              <p:sp>
                <p:nvSpPr>
                  <p:cNvPr id="31" name="Freeform 59"/>
                  <p:cNvSpPr/>
                  <p:nvPr/>
                </p:nvSpPr>
                <p:spPr bwMode="auto">
                  <a:xfrm>
                    <a:off x="2759" y="1815"/>
                    <a:ext cx="68" cy="113"/>
                  </a:xfrm>
                  <a:custGeom>
                    <a:avLst/>
                    <a:gdLst>
                      <a:gd name="T0" fmla="*/ 68 w 114"/>
                      <a:gd name="T1" fmla="*/ 0 h 113"/>
                      <a:gd name="T2" fmla="*/ 68 w 114"/>
                      <a:gd name="T3" fmla="*/ 113 h 113"/>
                      <a:gd name="T4" fmla="*/ 0 w 114"/>
                      <a:gd name="T5" fmla="*/ 113 h 113"/>
                      <a:gd name="T6" fmla="*/ 68 w 114"/>
                      <a:gd name="T7" fmla="*/ 0 h 11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14" h="113">
                        <a:moveTo>
                          <a:pt x="114" y="0"/>
                        </a:moveTo>
                        <a:lnTo>
                          <a:pt x="114" y="113"/>
                        </a:lnTo>
                        <a:lnTo>
                          <a:pt x="0" y="113"/>
                        </a:lnTo>
                        <a:lnTo>
                          <a:pt x="114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prstDash val="solid"/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32" name="Freeform 60"/>
                  <p:cNvSpPr/>
                  <p:nvPr/>
                </p:nvSpPr>
                <p:spPr bwMode="auto">
                  <a:xfrm>
                    <a:off x="2760" y="1815"/>
                    <a:ext cx="68" cy="113"/>
                  </a:xfrm>
                  <a:custGeom>
                    <a:avLst/>
                    <a:gdLst>
                      <a:gd name="T0" fmla="*/ 68 w 114"/>
                      <a:gd name="T1" fmla="*/ 0 h 113"/>
                      <a:gd name="T2" fmla="*/ 68 w 114"/>
                      <a:gd name="T3" fmla="*/ 113 h 113"/>
                      <a:gd name="T4" fmla="*/ 0 w 114"/>
                      <a:gd name="T5" fmla="*/ 113 h 113"/>
                      <a:gd name="T6" fmla="*/ 68 w 114"/>
                      <a:gd name="T7" fmla="*/ 0 h 11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14" h="113">
                        <a:moveTo>
                          <a:pt x="114" y="0"/>
                        </a:moveTo>
                        <a:lnTo>
                          <a:pt x="114" y="113"/>
                        </a:lnTo>
                        <a:lnTo>
                          <a:pt x="0" y="113"/>
                        </a:lnTo>
                        <a:lnTo>
                          <a:pt x="11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98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prstDash val="solid"/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27" name="Text Box 71"/>
              <p:cNvSpPr txBox="1">
                <a:spLocks noChangeArrowheads="1"/>
              </p:cNvSpPr>
              <p:nvPr/>
            </p:nvSpPr>
            <p:spPr bwMode="auto">
              <a:xfrm>
                <a:off x="2721" y="3113"/>
                <a:ext cx="375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800" dirty="0">
                    <a:solidFill>
                      <a:schemeClr val="tx1"/>
                    </a:solidFill>
                    <a:ea typeface="黑体" panose="02010609060101010101" pitchFamily="2" charset="-122"/>
                  </a:rPr>
                  <a:t>text</a:t>
                </a:r>
                <a:endParaRPr lang="zh-CN" altLang="en-US" sz="1800" dirty="0">
                  <a:solidFill>
                    <a:schemeClr val="tx1"/>
                  </a:solidFill>
                  <a:ea typeface="黑体" panose="02010609060101010101" pitchFamily="2" charset="-122"/>
                </a:endParaRPr>
              </a:p>
            </p:txBody>
          </p:sp>
          <p:sp>
            <p:nvSpPr>
              <p:cNvPr id="28" name="Text Box 77"/>
              <p:cNvSpPr txBox="1">
                <a:spLocks noChangeArrowheads="1"/>
              </p:cNvSpPr>
              <p:nvPr/>
            </p:nvSpPr>
            <p:spPr bwMode="auto">
              <a:xfrm>
                <a:off x="2744" y="1576"/>
                <a:ext cx="364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400" dirty="0">
                    <a:solidFill>
                      <a:schemeClr val="tx1"/>
                    </a:solidFill>
                    <a:ea typeface="黑体" panose="02010609060101010101" pitchFamily="2" charset="-122"/>
                  </a:rPr>
                  <a:t>1120</a:t>
                </a:r>
                <a:endParaRPr lang="en-US" altLang="zh-CN" sz="1400" dirty="0">
                  <a:solidFill>
                    <a:schemeClr val="tx1"/>
                  </a:solidFill>
                  <a:ea typeface="黑体" panose="02010609060101010101" pitchFamily="2" charset="-122"/>
                </a:endParaRPr>
              </a:p>
            </p:txBody>
          </p:sp>
        </p:grpSp>
        <p:grpSp>
          <p:nvGrpSpPr>
            <p:cNvPr id="7" name="Group 82"/>
            <p:cNvGrpSpPr/>
            <p:nvPr/>
          </p:nvGrpSpPr>
          <p:grpSpPr bwMode="auto">
            <a:xfrm>
              <a:off x="3201298" y="2508019"/>
              <a:ext cx="666750" cy="3352802"/>
              <a:chOff x="3220" y="1574"/>
              <a:chExt cx="420" cy="2112"/>
            </a:xfrm>
          </p:grpSpPr>
          <p:grpSp>
            <p:nvGrpSpPr>
              <p:cNvPr id="18" name="Group 55"/>
              <p:cNvGrpSpPr/>
              <p:nvPr/>
            </p:nvGrpSpPr>
            <p:grpSpPr bwMode="auto">
              <a:xfrm>
                <a:off x="3220" y="1814"/>
                <a:ext cx="416" cy="1610"/>
                <a:chOff x="3266" y="1820"/>
                <a:chExt cx="348" cy="1610"/>
              </a:xfrm>
            </p:grpSpPr>
            <p:sp>
              <p:nvSpPr>
                <p:cNvPr id="21" name="Freeform 43"/>
                <p:cNvSpPr/>
                <p:nvPr/>
              </p:nvSpPr>
              <p:spPr bwMode="auto">
                <a:xfrm>
                  <a:off x="3266" y="1822"/>
                  <a:ext cx="68" cy="113"/>
                </a:xfrm>
                <a:custGeom>
                  <a:avLst/>
                  <a:gdLst>
                    <a:gd name="T0" fmla="*/ 68 w 114"/>
                    <a:gd name="T1" fmla="*/ 0 h 113"/>
                    <a:gd name="T2" fmla="*/ 68 w 114"/>
                    <a:gd name="T3" fmla="*/ 113 h 113"/>
                    <a:gd name="T4" fmla="*/ 0 w 114"/>
                    <a:gd name="T5" fmla="*/ 113 h 113"/>
                    <a:gd name="T6" fmla="*/ 68 w 114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14" h="113">
                      <a:moveTo>
                        <a:pt x="114" y="0"/>
                      </a:moveTo>
                      <a:lnTo>
                        <a:pt x="114" y="113"/>
                      </a:lnTo>
                      <a:lnTo>
                        <a:pt x="0" y="113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prstDash val="solid"/>
                      <a:rou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" name="Freeform 44"/>
                <p:cNvSpPr/>
                <p:nvPr/>
              </p:nvSpPr>
              <p:spPr bwMode="auto">
                <a:xfrm>
                  <a:off x="3266" y="1822"/>
                  <a:ext cx="68" cy="113"/>
                </a:xfrm>
                <a:custGeom>
                  <a:avLst/>
                  <a:gdLst>
                    <a:gd name="T0" fmla="*/ 68 w 114"/>
                    <a:gd name="T1" fmla="*/ 0 h 113"/>
                    <a:gd name="T2" fmla="*/ 68 w 114"/>
                    <a:gd name="T3" fmla="*/ 113 h 113"/>
                    <a:gd name="T4" fmla="*/ 0 w 114"/>
                    <a:gd name="T5" fmla="*/ 113 h 113"/>
                    <a:gd name="T6" fmla="*/ 68 w 114"/>
                    <a:gd name="T7" fmla="*/ 0 h 11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14" h="113">
                      <a:moveTo>
                        <a:pt x="114" y="0"/>
                      </a:moveTo>
                      <a:lnTo>
                        <a:pt x="114" y="113"/>
                      </a:lnTo>
                      <a:lnTo>
                        <a:pt x="0" y="113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solidFill>
                  <a:srgbClr val="000000">
                    <a:alpha val="5098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prstDash val="solid"/>
                      <a:rou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23" name="Group 45"/>
                <p:cNvGrpSpPr/>
                <p:nvPr/>
              </p:nvGrpSpPr>
              <p:grpSpPr bwMode="auto">
                <a:xfrm>
                  <a:off x="3334" y="1820"/>
                  <a:ext cx="280" cy="1610"/>
                  <a:chOff x="907" y="1752"/>
                  <a:chExt cx="453" cy="1996"/>
                </a:xfrm>
              </p:grpSpPr>
              <p:sp>
                <p:nvSpPr>
                  <p:cNvPr id="24" name="Freeform 46"/>
                  <p:cNvSpPr/>
                  <p:nvPr/>
                </p:nvSpPr>
                <p:spPr bwMode="auto">
                  <a:xfrm>
                    <a:off x="1202" y="1752"/>
                    <a:ext cx="158" cy="1928"/>
                  </a:xfrm>
                  <a:custGeom>
                    <a:avLst/>
                    <a:gdLst>
                      <a:gd name="T0" fmla="*/ 90 w 158"/>
                      <a:gd name="T1" fmla="*/ 0 h 1928"/>
                      <a:gd name="T2" fmla="*/ 158 w 158"/>
                      <a:gd name="T3" fmla="*/ 1928 h 1928"/>
                      <a:gd name="T4" fmla="*/ 0 w 158"/>
                      <a:gd name="T5" fmla="*/ 1928 h 1928"/>
                      <a:gd name="T6" fmla="*/ 90 w 158"/>
                      <a:gd name="T7" fmla="*/ 0 h 192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58" h="1928">
                        <a:moveTo>
                          <a:pt x="90" y="0"/>
                        </a:moveTo>
                        <a:lnTo>
                          <a:pt x="158" y="1928"/>
                        </a:lnTo>
                        <a:lnTo>
                          <a:pt x="0" y="1928"/>
                        </a:lnTo>
                        <a:lnTo>
                          <a:pt x="90" y="0"/>
                        </a:lnTo>
                        <a:close/>
                      </a:path>
                    </a:pathLst>
                  </a:custGeom>
                  <a:solidFill>
                    <a:srgbClr val="888888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prstDash val="solid"/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5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907" y="1752"/>
                    <a:ext cx="385" cy="1996"/>
                  </a:xfrm>
                  <a:prstGeom prst="rect">
                    <a:avLst/>
                  </a:prstGeom>
                  <a:solidFill>
                    <a:srgbClr val="8CC1D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9" name="Text Box 72"/>
              <p:cNvSpPr txBox="1">
                <a:spLocks noChangeArrowheads="1"/>
              </p:cNvSpPr>
              <p:nvPr/>
            </p:nvSpPr>
            <p:spPr bwMode="auto">
              <a:xfrm>
                <a:off x="3265" y="3453"/>
                <a:ext cx="375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800" dirty="0">
                    <a:solidFill>
                      <a:schemeClr val="tx1"/>
                    </a:solidFill>
                    <a:ea typeface="黑体" panose="02010609060101010101" pitchFamily="2" charset="-122"/>
                  </a:rPr>
                  <a:t>text</a:t>
                </a:r>
                <a:endParaRPr lang="zh-CN" altLang="en-US" sz="1800" dirty="0">
                  <a:solidFill>
                    <a:schemeClr val="tx1"/>
                  </a:solidFill>
                  <a:ea typeface="黑体" panose="02010609060101010101" pitchFamily="2" charset="-122"/>
                </a:endParaRPr>
              </a:p>
            </p:txBody>
          </p:sp>
          <p:sp>
            <p:nvSpPr>
              <p:cNvPr id="20" name="Text Box 78"/>
              <p:cNvSpPr txBox="1">
                <a:spLocks noChangeArrowheads="1"/>
              </p:cNvSpPr>
              <p:nvPr/>
            </p:nvSpPr>
            <p:spPr bwMode="auto">
              <a:xfrm>
                <a:off x="3266" y="1574"/>
                <a:ext cx="364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400" dirty="0">
                    <a:solidFill>
                      <a:schemeClr val="tx1"/>
                    </a:solidFill>
                    <a:ea typeface="黑体" panose="02010609060101010101" pitchFamily="2" charset="-122"/>
                  </a:rPr>
                  <a:t>1445</a:t>
                </a:r>
                <a:endParaRPr lang="en-US" altLang="zh-CN" sz="1400" dirty="0">
                  <a:solidFill>
                    <a:schemeClr val="tx1"/>
                  </a:solidFill>
                  <a:ea typeface="黑体" panose="02010609060101010101" pitchFamily="2" charset="-122"/>
                </a:endParaRPr>
              </a:p>
            </p:txBody>
          </p:sp>
        </p:grpSp>
        <p:grpSp>
          <p:nvGrpSpPr>
            <p:cNvPr id="8" name="Group 81"/>
            <p:cNvGrpSpPr/>
            <p:nvPr/>
          </p:nvGrpSpPr>
          <p:grpSpPr bwMode="auto">
            <a:xfrm>
              <a:off x="4066490" y="2519130"/>
              <a:ext cx="647700" cy="2378076"/>
              <a:chOff x="3765" y="1581"/>
              <a:chExt cx="408" cy="1498"/>
            </a:xfrm>
          </p:grpSpPr>
          <p:grpSp>
            <p:nvGrpSpPr>
              <p:cNvPr id="9" name="Group 79"/>
              <p:cNvGrpSpPr/>
              <p:nvPr/>
            </p:nvGrpSpPr>
            <p:grpSpPr bwMode="auto">
              <a:xfrm>
                <a:off x="3765" y="1816"/>
                <a:ext cx="408" cy="1047"/>
                <a:chOff x="3765" y="1816"/>
                <a:chExt cx="408" cy="1047"/>
              </a:xfrm>
            </p:grpSpPr>
            <p:grpSp>
              <p:nvGrpSpPr>
                <p:cNvPr id="12" name="Group 52"/>
                <p:cNvGrpSpPr/>
                <p:nvPr/>
              </p:nvGrpSpPr>
              <p:grpSpPr bwMode="auto">
                <a:xfrm>
                  <a:off x="3845" y="1818"/>
                  <a:ext cx="328" cy="1045"/>
                  <a:chOff x="907" y="1752"/>
                  <a:chExt cx="453" cy="1996"/>
                </a:xfrm>
              </p:grpSpPr>
              <p:sp>
                <p:nvSpPr>
                  <p:cNvPr id="16" name="Freeform 53"/>
                  <p:cNvSpPr/>
                  <p:nvPr/>
                </p:nvSpPr>
                <p:spPr bwMode="auto">
                  <a:xfrm>
                    <a:off x="1202" y="1752"/>
                    <a:ext cx="158" cy="1928"/>
                  </a:xfrm>
                  <a:custGeom>
                    <a:avLst/>
                    <a:gdLst>
                      <a:gd name="T0" fmla="*/ 90 w 158"/>
                      <a:gd name="T1" fmla="*/ 0 h 1928"/>
                      <a:gd name="T2" fmla="*/ 158 w 158"/>
                      <a:gd name="T3" fmla="*/ 1928 h 1928"/>
                      <a:gd name="T4" fmla="*/ 0 w 158"/>
                      <a:gd name="T5" fmla="*/ 1928 h 1928"/>
                      <a:gd name="T6" fmla="*/ 90 w 158"/>
                      <a:gd name="T7" fmla="*/ 0 h 192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58" h="1928">
                        <a:moveTo>
                          <a:pt x="90" y="0"/>
                        </a:moveTo>
                        <a:lnTo>
                          <a:pt x="158" y="1928"/>
                        </a:lnTo>
                        <a:lnTo>
                          <a:pt x="0" y="1928"/>
                        </a:lnTo>
                        <a:lnTo>
                          <a:pt x="90" y="0"/>
                        </a:lnTo>
                        <a:close/>
                      </a:path>
                    </a:pathLst>
                  </a:custGeom>
                  <a:solidFill>
                    <a:srgbClr val="888888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prstDash val="solid"/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7" name="Rectangle 54"/>
                  <p:cNvSpPr>
                    <a:spLocks noChangeArrowheads="1"/>
                  </p:cNvSpPr>
                  <p:nvPr/>
                </p:nvSpPr>
                <p:spPr bwMode="auto">
                  <a:xfrm>
                    <a:off x="907" y="1752"/>
                    <a:ext cx="385" cy="1996"/>
                  </a:xfrm>
                  <a:prstGeom prst="rect">
                    <a:avLst/>
                  </a:prstGeom>
                  <a:solidFill>
                    <a:srgbClr val="EACAC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3" name="Group 66"/>
                <p:cNvGrpSpPr/>
                <p:nvPr/>
              </p:nvGrpSpPr>
              <p:grpSpPr bwMode="auto">
                <a:xfrm>
                  <a:off x="3765" y="1816"/>
                  <a:ext cx="80" cy="113"/>
                  <a:chOff x="3802" y="1816"/>
                  <a:chExt cx="68" cy="113"/>
                </a:xfrm>
              </p:grpSpPr>
              <p:sp>
                <p:nvSpPr>
                  <p:cNvPr id="14" name="Freeform 64"/>
                  <p:cNvSpPr/>
                  <p:nvPr/>
                </p:nvSpPr>
                <p:spPr bwMode="auto">
                  <a:xfrm>
                    <a:off x="3802" y="1816"/>
                    <a:ext cx="68" cy="113"/>
                  </a:xfrm>
                  <a:custGeom>
                    <a:avLst/>
                    <a:gdLst>
                      <a:gd name="T0" fmla="*/ 68 w 114"/>
                      <a:gd name="T1" fmla="*/ 0 h 113"/>
                      <a:gd name="T2" fmla="*/ 68 w 114"/>
                      <a:gd name="T3" fmla="*/ 113 h 113"/>
                      <a:gd name="T4" fmla="*/ 0 w 114"/>
                      <a:gd name="T5" fmla="*/ 113 h 113"/>
                      <a:gd name="T6" fmla="*/ 68 w 114"/>
                      <a:gd name="T7" fmla="*/ 0 h 11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14" h="113">
                        <a:moveTo>
                          <a:pt x="114" y="0"/>
                        </a:moveTo>
                        <a:lnTo>
                          <a:pt x="114" y="113"/>
                        </a:lnTo>
                        <a:lnTo>
                          <a:pt x="0" y="113"/>
                        </a:lnTo>
                        <a:lnTo>
                          <a:pt x="114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prstDash val="solid"/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" name="Freeform 65"/>
                  <p:cNvSpPr/>
                  <p:nvPr/>
                </p:nvSpPr>
                <p:spPr bwMode="auto">
                  <a:xfrm>
                    <a:off x="3802" y="1816"/>
                    <a:ext cx="68" cy="113"/>
                  </a:xfrm>
                  <a:custGeom>
                    <a:avLst/>
                    <a:gdLst>
                      <a:gd name="T0" fmla="*/ 68 w 114"/>
                      <a:gd name="T1" fmla="*/ 0 h 113"/>
                      <a:gd name="T2" fmla="*/ 68 w 114"/>
                      <a:gd name="T3" fmla="*/ 113 h 113"/>
                      <a:gd name="T4" fmla="*/ 0 w 114"/>
                      <a:gd name="T5" fmla="*/ 113 h 113"/>
                      <a:gd name="T6" fmla="*/ 68 w 114"/>
                      <a:gd name="T7" fmla="*/ 0 h 11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14" h="113">
                        <a:moveTo>
                          <a:pt x="114" y="0"/>
                        </a:moveTo>
                        <a:lnTo>
                          <a:pt x="114" y="113"/>
                        </a:lnTo>
                        <a:lnTo>
                          <a:pt x="0" y="113"/>
                        </a:lnTo>
                        <a:lnTo>
                          <a:pt x="11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98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prstDash val="solid"/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0" name="Text Box 73"/>
              <p:cNvSpPr txBox="1">
                <a:spLocks noChangeArrowheads="1"/>
              </p:cNvSpPr>
              <p:nvPr/>
            </p:nvSpPr>
            <p:spPr bwMode="auto">
              <a:xfrm>
                <a:off x="3797" y="2846"/>
                <a:ext cx="375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800" dirty="0">
                    <a:solidFill>
                      <a:schemeClr val="tx1"/>
                    </a:solidFill>
                    <a:ea typeface="黑体" panose="02010609060101010101" pitchFamily="2" charset="-122"/>
                  </a:rPr>
                  <a:t>text</a:t>
                </a:r>
                <a:endParaRPr lang="zh-CN" altLang="en-US" sz="1800" dirty="0">
                  <a:solidFill>
                    <a:schemeClr val="tx1"/>
                  </a:solidFill>
                  <a:ea typeface="黑体" panose="02010609060101010101" pitchFamily="2" charset="-122"/>
                </a:endParaRPr>
              </a:p>
            </p:txBody>
          </p:sp>
          <p:sp>
            <p:nvSpPr>
              <p:cNvPr id="11" name="Text Box 80"/>
              <p:cNvSpPr txBox="1">
                <a:spLocks noChangeArrowheads="1"/>
              </p:cNvSpPr>
              <p:nvPr/>
            </p:nvSpPr>
            <p:spPr bwMode="auto">
              <a:xfrm>
                <a:off x="3814" y="1581"/>
                <a:ext cx="302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400" dirty="0">
                    <a:solidFill>
                      <a:schemeClr val="tx1"/>
                    </a:solidFill>
                    <a:ea typeface="黑体" panose="02010609060101010101" pitchFamily="2" charset="-122"/>
                  </a:rPr>
                  <a:t>832</a:t>
                </a:r>
                <a:endParaRPr lang="en-US" altLang="zh-CN" sz="1400" dirty="0">
                  <a:solidFill>
                    <a:schemeClr val="tx1"/>
                  </a:solidFill>
                  <a:ea typeface="黑体" panose="02010609060101010101" pitchFamily="2" charset="-122"/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6195547" y="1456489"/>
            <a:ext cx="5397608" cy="1786226"/>
            <a:chOff x="3343881" y="2173689"/>
            <a:chExt cx="5397608" cy="1786226"/>
          </a:xfrm>
        </p:grpSpPr>
        <p:sp>
          <p:nvSpPr>
            <p:cNvPr id="54" name="矩形 23"/>
            <p:cNvSpPr>
              <a:spLocks noChangeArrowheads="1"/>
            </p:cNvSpPr>
            <p:nvPr/>
          </p:nvSpPr>
          <p:spPr bwMode="auto">
            <a:xfrm>
              <a:off x="3343883" y="2574920"/>
              <a:ext cx="5397606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050" dirty="0">
                  <a:cs typeface="+mn-ea"/>
                  <a:sym typeface="+mn-lt"/>
                </a:rPr>
                <a:t>I love you more than I've ever loved any woman. And I've waited longer for you than I've waited for any woman. I love you more than I've ever loved any woman. And I've waited longer for you than I've waited for any woman.</a:t>
              </a:r>
              <a:endParaRPr lang="zh-CN" altLang="en-US" sz="1050" dirty="0"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endParaRPr lang="zh-CN" altLang="en-US" sz="1050" dirty="0">
                <a:cs typeface="+mn-ea"/>
                <a:sym typeface="+mn-lt"/>
              </a:endParaRPr>
            </a:p>
          </p:txBody>
        </p:sp>
        <p:sp>
          <p:nvSpPr>
            <p:cNvPr id="55" name="文本框 24"/>
            <p:cNvSpPr txBox="1">
              <a:spLocks noChangeArrowheads="1"/>
            </p:cNvSpPr>
            <p:nvPr/>
          </p:nvSpPr>
          <p:spPr bwMode="auto">
            <a:xfrm>
              <a:off x="3343881" y="2173689"/>
              <a:ext cx="3985385" cy="506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sz="24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195548" y="3099699"/>
            <a:ext cx="5397607" cy="1786226"/>
            <a:chOff x="3343881" y="2173689"/>
            <a:chExt cx="5397607" cy="1786226"/>
          </a:xfrm>
        </p:grpSpPr>
        <p:sp>
          <p:nvSpPr>
            <p:cNvPr id="57" name="矩形 23"/>
            <p:cNvSpPr>
              <a:spLocks noChangeArrowheads="1"/>
            </p:cNvSpPr>
            <p:nvPr/>
          </p:nvSpPr>
          <p:spPr bwMode="auto">
            <a:xfrm>
              <a:off x="3343883" y="2574920"/>
              <a:ext cx="5397605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050" dirty="0">
                  <a:cs typeface="+mn-ea"/>
                  <a:sym typeface="+mn-lt"/>
                </a:rPr>
                <a:t>I love you more than I've ever loved any woman. And I've waited longer for you than I've waited for any woman. I love you more than I've ever loved any woman. And I've waited longer for you than I've waited for any woman.</a:t>
              </a:r>
              <a:endParaRPr lang="zh-CN" altLang="en-US" sz="1050" dirty="0"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endParaRPr lang="zh-CN" altLang="en-US" sz="1050" dirty="0">
                <a:cs typeface="+mn-ea"/>
                <a:sym typeface="+mn-lt"/>
              </a:endParaRPr>
            </a:p>
          </p:txBody>
        </p:sp>
        <p:sp>
          <p:nvSpPr>
            <p:cNvPr id="58" name="文本框 24"/>
            <p:cNvSpPr txBox="1">
              <a:spLocks noChangeArrowheads="1"/>
            </p:cNvSpPr>
            <p:nvPr/>
          </p:nvSpPr>
          <p:spPr bwMode="auto">
            <a:xfrm>
              <a:off x="3343881" y="2173689"/>
              <a:ext cx="3985385" cy="506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sz="24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0"/>
          <p:cNvSpPr/>
          <p:nvPr/>
        </p:nvSpPr>
        <p:spPr bwMode="auto">
          <a:xfrm>
            <a:off x="5042815" y="1713820"/>
            <a:ext cx="1557867" cy="4487184"/>
          </a:xfrm>
          <a:custGeom>
            <a:avLst/>
            <a:gdLst>
              <a:gd name="connsiteX0" fmla="*/ 976313 w 1168400"/>
              <a:gd name="connsiteY0" fmla="*/ 0 h 3613038"/>
              <a:gd name="connsiteX1" fmla="*/ 1168400 w 1168400"/>
              <a:gd name="connsiteY1" fmla="*/ 499372 h 3613038"/>
              <a:gd name="connsiteX2" fmla="*/ 992188 w 1168400"/>
              <a:gd name="connsiteY2" fmla="*/ 390665 h 3613038"/>
              <a:gd name="connsiteX3" fmla="*/ 454025 w 1168400"/>
              <a:gd name="connsiteY3" fmla="*/ 1319769 h 3613038"/>
              <a:gd name="connsiteX4" fmla="*/ 454025 w 1168400"/>
              <a:gd name="connsiteY4" fmla="*/ 3613038 h 3613038"/>
              <a:gd name="connsiteX5" fmla="*/ 0 w 1168400"/>
              <a:gd name="connsiteY5" fmla="*/ 3613038 h 3613038"/>
              <a:gd name="connsiteX6" fmla="*/ 0 w 1168400"/>
              <a:gd name="connsiteY6" fmla="*/ 1319769 h 3613038"/>
              <a:gd name="connsiteX7" fmla="*/ 650875 w 1168400"/>
              <a:gd name="connsiteY7" fmla="*/ 181744 h 3613038"/>
              <a:gd name="connsiteX8" fmla="*/ 473075 w 1168400"/>
              <a:gd name="connsiteY8" fmla="*/ 71339 h 3613038"/>
              <a:gd name="connsiteX9" fmla="*/ 976313 w 1168400"/>
              <a:gd name="connsiteY9" fmla="*/ 0 h 361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68400" h="3613038">
                <a:moveTo>
                  <a:pt x="976313" y="0"/>
                </a:moveTo>
                <a:lnTo>
                  <a:pt x="1168400" y="499372"/>
                </a:lnTo>
                <a:lnTo>
                  <a:pt x="992188" y="390665"/>
                </a:lnTo>
                <a:lnTo>
                  <a:pt x="454025" y="1319769"/>
                </a:lnTo>
                <a:lnTo>
                  <a:pt x="454025" y="3613038"/>
                </a:lnTo>
                <a:lnTo>
                  <a:pt x="0" y="3613038"/>
                </a:lnTo>
                <a:lnTo>
                  <a:pt x="0" y="1319769"/>
                </a:lnTo>
                <a:lnTo>
                  <a:pt x="650875" y="181744"/>
                </a:lnTo>
                <a:lnTo>
                  <a:pt x="473075" y="71339"/>
                </a:lnTo>
                <a:lnTo>
                  <a:pt x="976313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no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64201" y="1780213"/>
            <a:ext cx="52770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en-US" altLang="zh-CN" sz="2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任意多边形 45"/>
          <p:cNvSpPr/>
          <p:nvPr/>
        </p:nvSpPr>
        <p:spPr>
          <a:xfrm>
            <a:off x="5628099" y="2732884"/>
            <a:ext cx="1555749" cy="3467485"/>
          </a:xfrm>
          <a:custGeom>
            <a:avLst/>
            <a:gdLst>
              <a:gd name="connsiteX0" fmla="*/ 975174 w 1166812"/>
              <a:gd name="connsiteY0" fmla="*/ 0 h 2792300"/>
              <a:gd name="connsiteX1" fmla="*/ 1166812 w 1166812"/>
              <a:gd name="connsiteY1" fmla="*/ 500492 h 2792300"/>
              <a:gd name="connsiteX2" fmla="*/ 992154 w 1166812"/>
              <a:gd name="connsiteY2" fmla="*/ 394170 h 2792300"/>
              <a:gd name="connsiteX3" fmla="*/ 453626 w 1166812"/>
              <a:gd name="connsiteY3" fmla="*/ 1319949 h 2792300"/>
              <a:gd name="connsiteX4" fmla="*/ 453626 w 1166812"/>
              <a:gd name="connsiteY4" fmla="*/ 2761896 h 2792300"/>
              <a:gd name="connsiteX5" fmla="*/ 453626 w 1166812"/>
              <a:gd name="connsiteY5" fmla="*/ 2792300 h 2792300"/>
              <a:gd name="connsiteX6" fmla="*/ 0 w 1166812"/>
              <a:gd name="connsiteY6" fmla="*/ 2792300 h 2792300"/>
              <a:gd name="connsiteX7" fmla="*/ 0 w 1166812"/>
              <a:gd name="connsiteY7" fmla="*/ 2703874 h 2792300"/>
              <a:gd name="connsiteX8" fmla="*/ 0 w 1166812"/>
              <a:gd name="connsiteY8" fmla="*/ 1319949 h 2792300"/>
              <a:gd name="connsiteX9" fmla="*/ 650116 w 1166812"/>
              <a:gd name="connsiteY9" fmla="*/ 181526 h 2792300"/>
              <a:gd name="connsiteX10" fmla="*/ 473032 w 1166812"/>
              <a:gd name="connsiteY10" fmla="*/ 72610 h 2792300"/>
              <a:gd name="connsiteX11" fmla="*/ 975174 w 1166812"/>
              <a:gd name="connsiteY11" fmla="*/ 0 h 279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66812" h="2792300">
                <a:moveTo>
                  <a:pt x="975174" y="0"/>
                </a:moveTo>
                <a:cubicBezTo>
                  <a:pt x="1166812" y="500492"/>
                  <a:pt x="1166812" y="500492"/>
                  <a:pt x="1166812" y="500492"/>
                </a:cubicBezTo>
                <a:cubicBezTo>
                  <a:pt x="992154" y="394170"/>
                  <a:pt x="992154" y="394170"/>
                  <a:pt x="992154" y="394170"/>
                </a:cubicBezTo>
                <a:lnTo>
                  <a:pt x="453626" y="1319949"/>
                </a:lnTo>
                <a:cubicBezTo>
                  <a:pt x="453626" y="2271336"/>
                  <a:pt x="453626" y="2628107"/>
                  <a:pt x="453626" y="2761896"/>
                </a:cubicBezTo>
                <a:lnTo>
                  <a:pt x="453626" y="2792300"/>
                </a:lnTo>
                <a:lnTo>
                  <a:pt x="0" y="2792300"/>
                </a:lnTo>
                <a:lnTo>
                  <a:pt x="0" y="2703874"/>
                </a:lnTo>
                <a:cubicBezTo>
                  <a:pt x="0" y="1319949"/>
                  <a:pt x="0" y="1319949"/>
                  <a:pt x="0" y="1319949"/>
                </a:cubicBezTo>
                <a:cubicBezTo>
                  <a:pt x="650116" y="181526"/>
                  <a:pt x="650116" y="181526"/>
                  <a:pt x="650116" y="181526"/>
                </a:cubicBezTo>
                <a:cubicBezTo>
                  <a:pt x="473032" y="72610"/>
                  <a:pt x="473032" y="72610"/>
                  <a:pt x="473032" y="72610"/>
                </a:cubicBezTo>
                <a:cubicBezTo>
                  <a:pt x="975174" y="0"/>
                  <a:pt x="975174" y="0"/>
                  <a:pt x="975174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49484" y="2832782"/>
            <a:ext cx="52770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en-US" altLang="zh-CN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任意多边形 48"/>
          <p:cNvSpPr/>
          <p:nvPr/>
        </p:nvSpPr>
        <p:spPr bwMode="auto">
          <a:xfrm flipH="1">
            <a:off x="3988715" y="3075872"/>
            <a:ext cx="1557867" cy="3125135"/>
          </a:xfrm>
          <a:custGeom>
            <a:avLst/>
            <a:gdLst>
              <a:gd name="connsiteX0" fmla="*/ 976501 w 1168400"/>
              <a:gd name="connsiteY0" fmla="*/ 0 h 2428763"/>
              <a:gd name="connsiteX1" fmla="*/ 1168400 w 1168400"/>
              <a:gd name="connsiteY1" fmla="*/ 500495 h 2428763"/>
              <a:gd name="connsiteX2" fmla="*/ 993505 w 1168400"/>
              <a:gd name="connsiteY2" fmla="*/ 391579 h 2428763"/>
              <a:gd name="connsiteX3" fmla="*/ 454243 w 1168400"/>
              <a:gd name="connsiteY3" fmla="*/ 1319958 h 2428763"/>
              <a:gd name="connsiteX4" fmla="*/ 454243 w 1168400"/>
              <a:gd name="connsiteY4" fmla="*/ 2157573 h 2428763"/>
              <a:gd name="connsiteX5" fmla="*/ 454243 w 1168400"/>
              <a:gd name="connsiteY5" fmla="*/ 2416248 h 2428763"/>
              <a:gd name="connsiteX6" fmla="*/ 454243 w 1168400"/>
              <a:gd name="connsiteY6" fmla="*/ 2428763 h 2428763"/>
              <a:gd name="connsiteX7" fmla="*/ 0 w 1168400"/>
              <a:gd name="connsiteY7" fmla="*/ 2428763 h 2428763"/>
              <a:gd name="connsiteX8" fmla="*/ 0 w 1168400"/>
              <a:gd name="connsiteY8" fmla="*/ 2355621 h 2428763"/>
              <a:gd name="connsiteX9" fmla="*/ 0 w 1168400"/>
              <a:gd name="connsiteY9" fmla="*/ 2157573 h 2428763"/>
              <a:gd name="connsiteX10" fmla="*/ 0 w 1168400"/>
              <a:gd name="connsiteY10" fmla="*/ 1319958 h 2428763"/>
              <a:gd name="connsiteX11" fmla="*/ 651001 w 1168400"/>
              <a:gd name="connsiteY11" fmla="*/ 181527 h 2428763"/>
              <a:gd name="connsiteX12" fmla="*/ 473676 w 1168400"/>
              <a:gd name="connsiteY12" fmla="*/ 72611 h 2428763"/>
              <a:gd name="connsiteX13" fmla="*/ 976501 w 1168400"/>
              <a:gd name="connsiteY13" fmla="*/ 0 h 242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68400" h="2428763">
                <a:moveTo>
                  <a:pt x="976501" y="0"/>
                </a:moveTo>
                <a:cubicBezTo>
                  <a:pt x="1168400" y="500495"/>
                  <a:pt x="1168400" y="500495"/>
                  <a:pt x="1168400" y="500495"/>
                </a:cubicBezTo>
                <a:cubicBezTo>
                  <a:pt x="993505" y="391579"/>
                  <a:pt x="993505" y="391579"/>
                  <a:pt x="993505" y="391579"/>
                </a:cubicBezTo>
                <a:lnTo>
                  <a:pt x="454243" y="1319958"/>
                </a:lnTo>
                <a:cubicBezTo>
                  <a:pt x="454243" y="2157573"/>
                  <a:pt x="454243" y="2157573"/>
                  <a:pt x="454243" y="2157573"/>
                </a:cubicBezTo>
                <a:cubicBezTo>
                  <a:pt x="454243" y="2305388"/>
                  <a:pt x="454243" y="2379295"/>
                  <a:pt x="454243" y="2416248"/>
                </a:cubicBezTo>
                <a:lnTo>
                  <a:pt x="454243" y="2428763"/>
                </a:lnTo>
                <a:lnTo>
                  <a:pt x="0" y="2428763"/>
                </a:lnTo>
                <a:lnTo>
                  <a:pt x="0" y="2355621"/>
                </a:lnTo>
                <a:cubicBezTo>
                  <a:pt x="0" y="2157573"/>
                  <a:pt x="0" y="2157573"/>
                  <a:pt x="0" y="2157573"/>
                </a:cubicBezTo>
                <a:cubicBezTo>
                  <a:pt x="0" y="1319958"/>
                  <a:pt x="0" y="1319958"/>
                  <a:pt x="0" y="1319958"/>
                </a:cubicBezTo>
                <a:cubicBezTo>
                  <a:pt x="651001" y="181527"/>
                  <a:pt x="651001" y="181527"/>
                  <a:pt x="651001" y="181527"/>
                </a:cubicBezTo>
                <a:cubicBezTo>
                  <a:pt x="473676" y="72611"/>
                  <a:pt x="473676" y="72611"/>
                  <a:pt x="473676" y="72611"/>
                </a:cubicBezTo>
                <a:cubicBezTo>
                  <a:pt x="976501" y="0"/>
                  <a:pt x="976501" y="0"/>
                  <a:pt x="976501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no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00501" y="3177337"/>
            <a:ext cx="527710" cy="4616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en-US" altLang="zh-CN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任意多边形 51"/>
          <p:cNvSpPr/>
          <p:nvPr/>
        </p:nvSpPr>
        <p:spPr bwMode="auto">
          <a:xfrm>
            <a:off x="6177348" y="4046727"/>
            <a:ext cx="1557867" cy="2153643"/>
          </a:xfrm>
          <a:custGeom>
            <a:avLst/>
            <a:gdLst>
              <a:gd name="connsiteX0" fmla="*/ 976501 w 1168400"/>
              <a:gd name="connsiteY0" fmla="*/ 0 h 1781175"/>
              <a:gd name="connsiteX1" fmla="*/ 1168400 w 1168400"/>
              <a:gd name="connsiteY1" fmla="*/ 500498 h 1781175"/>
              <a:gd name="connsiteX2" fmla="*/ 993505 w 1168400"/>
              <a:gd name="connsiteY2" fmla="*/ 391581 h 1781175"/>
              <a:gd name="connsiteX3" fmla="*/ 456672 w 1168400"/>
              <a:gd name="connsiteY3" fmla="*/ 1319965 h 1781175"/>
              <a:gd name="connsiteX4" fmla="*/ 456672 w 1168400"/>
              <a:gd name="connsiteY4" fmla="*/ 1773784 h 1781175"/>
              <a:gd name="connsiteX5" fmla="*/ 456672 w 1168400"/>
              <a:gd name="connsiteY5" fmla="*/ 1781175 h 1781175"/>
              <a:gd name="connsiteX6" fmla="*/ 0 w 1168400"/>
              <a:gd name="connsiteY6" fmla="*/ 1781175 h 1781175"/>
              <a:gd name="connsiteX7" fmla="*/ 0 w 1168400"/>
              <a:gd name="connsiteY7" fmla="*/ 1758070 h 1781175"/>
              <a:gd name="connsiteX8" fmla="*/ 0 w 1168400"/>
              <a:gd name="connsiteY8" fmla="*/ 1478153 h 1781175"/>
              <a:gd name="connsiteX9" fmla="*/ 0 w 1168400"/>
              <a:gd name="connsiteY9" fmla="*/ 1319965 h 1781175"/>
              <a:gd name="connsiteX10" fmla="*/ 651001 w 1168400"/>
              <a:gd name="connsiteY10" fmla="*/ 181528 h 1781175"/>
              <a:gd name="connsiteX11" fmla="*/ 476105 w 1168400"/>
              <a:gd name="connsiteY11" fmla="*/ 72611 h 1781175"/>
              <a:gd name="connsiteX12" fmla="*/ 976501 w 1168400"/>
              <a:gd name="connsiteY12" fmla="*/ 0 h 178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8400" h="1781175">
                <a:moveTo>
                  <a:pt x="976501" y="0"/>
                </a:moveTo>
                <a:cubicBezTo>
                  <a:pt x="1168400" y="500498"/>
                  <a:pt x="1168400" y="500498"/>
                  <a:pt x="1168400" y="500498"/>
                </a:cubicBezTo>
                <a:cubicBezTo>
                  <a:pt x="993505" y="391581"/>
                  <a:pt x="993505" y="391581"/>
                  <a:pt x="993505" y="391581"/>
                </a:cubicBezTo>
                <a:lnTo>
                  <a:pt x="456672" y="1319965"/>
                </a:lnTo>
                <a:cubicBezTo>
                  <a:pt x="456672" y="1773784"/>
                  <a:pt x="456672" y="1773784"/>
                  <a:pt x="456672" y="1773784"/>
                </a:cubicBezTo>
                <a:lnTo>
                  <a:pt x="456672" y="1781175"/>
                </a:lnTo>
                <a:lnTo>
                  <a:pt x="0" y="1781175"/>
                </a:lnTo>
                <a:lnTo>
                  <a:pt x="0" y="1758070"/>
                </a:lnTo>
                <a:cubicBezTo>
                  <a:pt x="0" y="1478153"/>
                  <a:pt x="0" y="1478153"/>
                  <a:pt x="0" y="1478153"/>
                </a:cubicBezTo>
                <a:cubicBezTo>
                  <a:pt x="0" y="1319965"/>
                  <a:pt x="0" y="1319965"/>
                  <a:pt x="0" y="1319965"/>
                </a:cubicBezTo>
                <a:cubicBezTo>
                  <a:pt x="651001" y="181528"/>
                  <a:pt x="651001" y="181528"/>
                  <a:pt x="651001" y="181528"/>
                </a:cubicBezTo>
                <a:cubicBezTo>
                  <a:pt x="476105" y="72611"/>
                  <a:pt x="476105" y="72611"/>
                  <a:pt x="476105" y="72611"/>
                </a:cubicBezTo>
                <a:cubicBezTo>
                  <a:pt x="976501" y="0"/>
                  <a:pt x="976501" y="0"/>
                  <a:pt x="976501" y="0"/>
                </a:cubicBezTo>
                <a:close/>
              </a:path>
            </a:pathLst>
          </a:custGeom>
          <a:solidFill>
            <a:srgbClr val="7DB7A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no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051651" y="4122346"/>
            <a:ext cx="52770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en-US" altLang="zh-CN" sz="2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63601" y="4046727"/>
            <a:ext cx="3849161" cy="1302929"/>
            <a:chOff x="973664" y="1880327"/>
            <a:chExt cx="3849161" cy="1302928"/>
          </a:xfrm>
        </p:grpSpPr>
        <p:sp>
          <p:nvSpPr>
            <p:cNvPr id="16" name="文本框 15"/>
            <p:cNvSpPr txBox="1"/>
            <p:nvPr/>
          </p:nvSpPr>
          <p:spPr>
            <a:xfrm>
              <a:off x="1133475" y="2446020"/>
              <a:ext cx="3689350" cy="73723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标题数字等都可以通过点击和重新输入进行更改，顶部“开始”面板中可以对字体、字号、颜色、行距等进行修改。</a:t>
              </a:r>
              <a:endPara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73664" y="1880327"/>
              <a:ext cx="3689350" cy="46037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请输入你的题目</a:t>
              </a:r>
              <a:endParaRPr lang="zh-CN" altLang="en-US" sz="2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835089" y="3728805"/>
            <a:ext cx="4429812" cy="1489433"/>
            <a:chOff x="-185952" y="1909722"/>
            <a:chExt cx="4429812" cy="1489434"/>
          </a:xfrm>
        </p:grpSpPr>
        <p:sp>
          <p:nvSpPr>
            <p:cNvPr id="19" name="文本框 18"/>
            <p:cNvSpPr txBox="1"/>
            <p:nvPr/>
          </p:nvSpPr>
          <p:spPr>
            <a:xfrm>
              <a:off x="1133476" y="2446020"/>
              <a:ext cx="3110384" cy="95313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标题数字等都可以通过点击和重新输入进行更改，顶部“开始”面板中可以对字体、字号、颜色、行距等进行修改。</a:t>
              </a:r>
              <a:endPara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-185952" y="1909722"/>
              <a:ext cx="3689350" cy="46037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请输入你的题目</a:t>
              </a:r>
              <a:endParaRPr lang="zh-CN" altLang="en-US" sz="2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266248" y="2300823"/>
            <a:ext cx="4731952" cy="1229046"/>
            <a:chOff x="-266700" y="1954209"/>
            <a:chExt cx="4731952" cy="1229047"/>
          </a:xfrm>
        </p:grpSpPr>
        <p:sp>
          <p:nvSpPr>
            <p:cNvPr id="22" name="文本框 21"/>
            <p:cNvSpPr txBox="1"/>
            <p:nvPr/>
          </p:nvSpPr>
          <p:spPr>
            <a:xfrm>
              <a:off x="1133475" y="2446020"/>
              <a:ext cx="3331777" cy="73723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标题数字等都可以通过点击和重新输入进行更改，顶部“开始”面板中可以对字体、字号、颜色、行距等进行修改。</a:t>
              </a:r>
              <a:endPara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-266700" y="1954209"/>
              <a:ext cx="3689350" cy="46037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请输入你的题目</a:t>
              </a:r>
              <a:endParaRPr lang="zh-CN" altLang="en-US" sz="2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905531" y="738605"/>
            <a:ext cx="3894269" cy="1444836"/>
            <a:chOff x="292438" y="1954318"/>
            <a:chExt cx="4530387" cy="1444838"/>
          </a:xfrm>
        </p:grpSpPr>
        <p:sp>
          <p:nvSpPr>
            <p:cNvPr id="25" name="文本框 24"/>
            <p:cNvSpPr txBox="1"/>
            <p:nvPr/>
          </p:nvSpPr>
          <p:spPr>
            <a:xfrm>
              <a:off x="1133475" y="2446020"/>
              <a:ext cx="3689350" cy="95313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标题数字等都可以通过点击和重新输入进行更改，顶部“开始”面板中可以对字体、字号、颜色、行距等进行修改。</a:t>
              </a:r>
              <a:endParaRPr lang="en-US" altLang="zh-CN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92438" y="1954318"/>
              <a:ext cx="3689351" cy="46037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请输入你的题目</a:t>
              </a:r>
              <a:endParaRPr lang="zh-CN" altLang="en-US" sz="2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122122" y="3005190"/>
            <a:ext cx="10013406" cy="611058"/>
            <a:chOff x="1105508" y="4107023"/>
            <a:chExt cx="10013406" cy="611058"/>
          </a:xfrm>
        </p:grpSpPr>
        <p:grpSp>
          <p:nvGrpSpPr>
            <p:cNvPr id="23" name="Group 1"/>
            <p:cNvGrpSpPr/>
            <p:nvPr/>
          </p:nvGrpSpPr>
          <p:grpSpPr>
            <a:xfrm>
              <a:off x="1105508" y="4304833"/>
              <a:ext cx="1649193" cy="399083"/>
              <a:chOff x="4621548" y="7220767"/>
              <a:chExt cx="2471894" cy="598164"/>
            </a:xfrm>
          </p:grpSpPr>
          <p:sp>
            <p:nvSpPr>
              <p:cNvPr id="55" name="Round Same Side Corner Rectangle 23"/>
              <p:cNvSpPr/>
              <p:nvPr/>
            </p:nvSpPr>
            <p:spPr>
              <a:xfrm rot="16200000" flipH="1">
                <a:off x="5696560" y="6145755"/>
                <a:ext cx="321869" cy="247189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8CC1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11" tIns="54855" rIns="109711" bIns="54855" rtlCol="0" anchor="ctr"/>
              <a:lstStyle/>
              <a:p>
                <a:pPr algn="ctr">
                  <a:lnSpc>
                    <a:spcPts val="1500"/>
                  </a:lnSpc>
                </a:pPr>
                <a:endParaRPr lang="bg-BG" sz="1200" dirty="0">
                  <a:solidFill>
                    <a:prstClr val="white"/>
                  </a:solidFill>
                  <a:latin typeface="Calibri Light" panose="020F030202020403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Freeform 734"/>
              <p:cNvSpPr>
                <a:spLocks noChangeArrowheads="1"/>
              </p:cNvSpPr>
              <p:nvPr/>
            </p:nvSpPr>
            <p:spPr bwMode="auto">
              <a:xfrm rot="5400000">
                <a:off x="5746002" y="7418886"/>
                <a:ext cx="342077" cy="458013"/>
              </a:xfrm>
              <a:custGeom>
                <a:avLst/>
                <a:gdLst>
                  <a:gd name="T0" fmla="*/ 43 w 263"/>
                  <a:gd name="T1" fmla="*/ 348 h 354"/>
                  <a:gd name="T2" fmla="*/ 43 w 263"/>
                  <a:gd name="T3" fmla="*/ 348 h 354"/>
                  <a:gd name="T4" fmla="*/ 250 w 263"/>
                  <a:gd name="T5" fmla="*/ 198 h 354"/>
                  <a:gd name="T6" fmla="*/ 262 w 263"/>
                  <a:gd name="T7" fmla="*/ 178 h 354"/>
                  <a:gd name="T8" fmla="*/ 250 w 263"/>
                  <a:gd name="T9" fmla="*/ 155 h 354"/>
                  <a:gd name="T10" fmla="*/ 43 w 263"/>
                  <a:gd name="T11" fmla="*/ 5 h 354"/>
                  <a:gd name="T12" fmla="*/ 14 w 263"/>
                  <a:gd name="T13" fmla="*/ 5 h 354"/>
                  <a:gd name="T14" fmla="*/ 0 w 263"/>
                  <a:gd name="T15" fmla="*/ 28 h 354"/>
                  <a:gd name="T16" fmla="*/ 0 w 263"/>
                  <a:gd name="T17" fmla="*/ 324 h 354"/>
                  <a:gd name="T18" fmla="*/ 14 w 263"/>
                  <a:gd name="T19" fmla="*/ 350 h 354"/>
                  <a:gd name="T20" fmla="*/ 43 w 263"/>
                  <a:gd name="T21" fmla="*/ 34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354">
                    <a:moveTo>
                      <a:pt x="43" y="348"/>
                    </a:moveTo>
                    <a:lnTo>
                      <a:pt x="43" y="348"/>
                    </a:lnTo>
                    <a:cubicBezTo>
                      <a:pt x="250" y="198"/>
                      <a:pt x="250" y="198"/>
                      <a:pt x="250" y="198"/>
                    </a:cubicBezTo>
                    <a:cubicBezTo>
                      <a:pt x="259" y="192"/>
                      <a:pt x="262" y="186"/>
                      <a:pt x="262" y="178"/>
                    </a:cubicBezTo>
                    <a:cubicBezTo>
                      <a:pt x="262" y="169"/>
                      <a:pt x="259" y="161"/>
                      <a:pt x="250" y="15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5" y="0"/>
                      <a:pt x="23" y="0"/>
                      <a:pt x="14" y="5"/>
                    </a:cubicBezTo>
                    <a:cubicBezTo>
                      <a:pt x="5" y="8"/>
                      <a:pt x="0" y="16"/>
                      <a:pt x="0" y="28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36"/>
                      <a:pt x="5" y="344"/>
                      <a:pt x="14" y="350"/>
                    </a:cubicBezTo>
                    <a:cubicBezTo>
                      <a:pt x="23" y="353"/>
                      <a:pt x="35" y="353"/>
                      <a:pt x="43" y="348"/>
                    </a:cubicBezTo>
                  </a:path>
                </a:pathLst>
              </a:custGeom>
              <a:solidFill>
                <a:srgbClr val="8CC1D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lnSpc>
                    <a:spcPts val="1500"/>
                  </a:lnSpc>
                </a:pPr>
                <a:endParaRPr lang="en-US" sz="1200" dirty="0">
                  <a:solidFill>
                    <a:srgbClr val="7E7E7E"/>
                  </a:solidFill>
                  <a:latin typeface="Calibri Light" panose="020F0302020204030204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6" name="Group 3"/>
            <p:cNvGrpSpPr/>
            <p:nvPr/>
          </p:nvGrpSpPr>
          <p:grpSpPr>
            <a:xfrm>
              <a:off x="4462448" y="4304836"/>
              <a:ext cx="1649193" cy="413245"/>
              <a:chOff x="9653094" y="7220771"/>
              <a:chExt cx="2471894" cy="619391"/>
            </a:xfrm>
          </p:grpSpPr>
          <p:sp>
            <p:nvSpPr>
              <p:cNvPr id="53" name="Rectangle 25"/>
              <p:cNvSpPr/>
              <p:nvPr/>
            </p:nvSpPr>
            <p:spPr>
              <a:xfrm>
                <a:off x="9653094" y="7220771"/>
                <a:ext cx="2471894" cy="321871"/>
              </a:xfrm>
              <a:prstGeom prst="rect">
                <a:avLst/>
              </a:prstGeom>
              <a:solidFill>
                <a:srgbClr val="8CC1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11" tIns="54855" rIns="109711" bIns="54855" rtlCol="0" anchor="ctr"/>
              <a:lstStyle/>
              <a:p>
                <a:pPr algn="ctr">
                  <a:lnSpc>
                    <a:spcPts val="1500"/>
                  </a:lnSpc>
                </a:pPr>
                <a:endParaRPr lang="bg-BG" sz="1200" dirty="0">
                  <a:solidFill>
                    <a:prstClr val="white"/>
                  </a:solidFill>
                  <a:latin typeface="Calibri Light" panose="020F030202020403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 734"/>
              <p:cNvSpPr>
                <a:spLocks noChangeArrowheads="1"/>
              </p:cNvSpPr>
              <p:nvPr/>
            </p:nvSpPr>
            <p:spPr bwMode="auto">
              <a:xfrm rot="5400000">
                <a:off x="10755034" y="7440117"/>
                <a:ext cx="342077" cy="458013"/>
              </a:xfrm>
              <a:custGeom>
                <a:avLst/>
                <a:gdLst>
                  <a:gd name="T0" fmla="*/ 43 w 263"/>
                  <a:gd name="T1" fmla="*/ 348 h 354"/>
                  <a:gd name="T2" fmla="*/ 43 w 263"/>
                  <a:gd name="T3" fmla="*/ 348 h 354"/>
                  <a:gd name="T4" fmla="*/ 250 w 263"/>
                  <a:gd name="T5" fmla="*/ 198 h 354"/>
                  <a:gd name="T6" fmla="*/ 262 w 263"/>
                  <a:gd name="T7" fmla="*/ 178 h 354"/>
                  <a:gd name="T8" fmla="*/ 250 w 263"/>
                  <a:gd name="T9" fmla="*/ 155 h 354"/>
                  <a:gd name="T10" fmla="*/ 43 w 263"/>
                  <a:gd name="T11" fmla="*/ 5 h 354"/>
                  <a:gd name="T12" fmla="*/ 14 w 263"/>
                  <a:gd name="T13" fmla="*/ 5 h 354"/>
                  <a:gd name="T14" fmla="*/ 0 w 263"/>
                  <a:gd name="T15" fmla="*/ 28 h 354"/>
                  <a:gd name="T16" fmla="*/ 0 w 263"/>
                  <a:gd name="T17" fmla="*/ 324 h 354"/>
                  <a:gd name="T18" fmla="*/ 14 w 263"/>
                  <a:gd name="T19" fmla="*/ 350 h 354"/>
                  <a:gd name="T20" fmla="*/ 43 w 263"/>
                  <a:gd name="T21" fmla="*/ 34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354">
                    <a:moveTo>
                      <a:pt x="43" y="348"/>
                    </a:moveTo>
                    <a:lnTo>
                      <a:pt x="43" y="348"/>
                    </a:lnTo>
                    <a:cubicBezTo>
                      <a:pt x="250" y="198"/>
                      <a:pt x="250" y="198"/>
                      <a:pt x="250" y="198"/>
                    </a:cubicBezTo>
                    <a:cubicBezTo>
                      <a:pt x="259" y="192"/>
                      <a:pt x="262" y="186"/>
                      <a:pt x="262" y="178"/>
                    </a:cubicBezTo>
                    <a:cubicBezTo>
                      <a:pt x="262" y="169"/>
                      <a:pt x="259" y="161"/>
                      <a:pt x="250" y="15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5" y="0"/>
                      <a:pt x="23" y="0"/>
                      <a:pt x="14" y="5"/>
                    </a:cubicBezTo>
                    <a:cubicBezTo>
                      <a:pt x="5" y="8"/>
                      <a:pt x="0" y="16"/>
                      <a:pt x="0" y="28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36"/>
                      <a:pt x="5" y="344"/>
                      <a:pt x="14" y="350"/>
                    </a:cubicBezTo>
                    <a:cubicBezTo>
                      <a:pt x="23" y="353"/>
                      <a:pt x="35" y="353"/>
                      <a:pt x="43" y="348"/>
                    </a:cubicBezTo>
                  </a:path>
                </a:pathLst>
              </a:custGeom>
              <a:solidFill>
                <a:srgbClr val="8CC1D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lnSpc>
                    <a:spcPts val="1500"/>
                  </a:lnSpc>
                </a:pPr>
                <a:endParaRPr lang="en-US" sz="1200" dirty="0">
                  <a:solidFill>
                    <a:srgbClr val="7E7E7E"/>
                  </a:solidFill>
                  <a:latin typeface="Calibri Light" panose="020F0302020204030204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7" name="Group 5"/>
            <p:cNvGrpSpPr/>
            <p:nvPr/>
          </p:nvGrpSpPr>
          <p:grpSpPr>
            <a:xfrm>
              <a:off x="7791250" y="4304835"/>
              <a:ext cx="1649193" cy="403084"/>
              <a:chOff x="14684641" y="7220769"/>
              <a:chExt cx="2471894" cy="604161"/>
            </a:xfrm>
            <a:solidFill>
              <a:schemeClr val="accent5"/>
            </a:solidFill>
          </p:grpSpPr>
          <p:sp>
            <p:nvSpPr>
              <p:cNvPr id="51" name="Rectangle 27"/>
              <p:cNvSpPr/>
              <p:nvPr/>
            </p:nvSpPr>
            <p:spPr>
              <a:xfrm>
                <a:off x="14684641" y="7220769"/>
                <a:ext cx="2471894" cy="321871"/>
              </a:xfrm>
              <a:prstGeom prst="rect">
                <a:avLst/>
              </a:prstGeom>
              <a:solidFill>
                <a:srgbClr val="8CC1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11" tIns="54855" rIns="109711" bIns="54855" rtlCol="0" anchor="ctr"/>
              <a:lstStyle/>
              <a:p>
                <a:pPr algn="ctr">
                  <a:lnSpc>
                    <a:spcPts val="1500"/>
                  </a:lnSpc>
                </a:pPr>
                <a:endParaRPr lang="bg-BG" sz="1200" dirty="0">
                  <a:solidFill>
                    <a:prstClr val="white"/>
                  </a:solidFill>
                  <a:latin typeface="Calibri Light" panose="020F030202020403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Freeform 734"/>
              <p:cNvSpPr>
                <a:spLocks noChangeArrowheads="1"/>
              </p:cNvSpPr>
              <p:nvPr/>
            </p:nvSpPr>
            <p:spPr bwMode="auto">
              <a:xfrm rot="5400000">
                <a:off x="15834927" y="7424885"/>
                <a:ext cx="342077" cy="458013"/>
              </a:xfrm>
              <a:custGeom>
                <a:avLst/>
                <a:gdLst>
                  <a:gd name="T0" fmla="*/ 43 w 263"/>
                  <a:gd name="T1" fmla="*/ 348 h 354"/>
                  <a:gd name="T2" fmla="*/ 43 w 263"/>
                  <a:gd name="T3" fmla="*/ 348 h 354"/>
                  <a:gd name="T4" fmla="*/ 250 w 263"/>
                  <a:gd name="T5" fmla="*/ 198 h 354"/>
                  <a:gd name="T6" fmla="*/ 262 w 263"/>
                  <a:gd name="T7" fmla="*/ 178 h 354"/>
                  <a:gd name="T8" fmla="*/ 250 w 263"/>
                  <a:gd name="T9" fmla="*/ 155 h 354"/>
                  <a:gd name="T10" fmla="*/ 43 w 263"/>
                  <a:gd name="T11" fmla="*/ 5 h 354"/>
                  <a:gd name="T12" fmla="*/ 14 w 263"/>
                  <a:gd name="T13" fmla="*/ 5 h 354"/>
                  <a:gd name="T14" fmla="*/ 0 w 263"/>
                  <a:gd name="T15" fmla="*/ 28 h 354"/>
                  <a:gd name="T16" fmla="*/ 0 w 263"/>
                  <a:gd name="T17" fmla="*/ 324 h 354"/>
                  <a:gd name="T18" fmla="*/ 14 w 263"/>
                  <a:gd name="T19" fmla="*/ 350 h 354"/>
                  <a:gd name="T20" fmla="*/ 43 w 263"/>
                  <a:gd name="T21" fmla="*/ 34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354">
                    <a:moveTo>
                      <a:pt x="43" y="348"/>
                    </a:moveTo>
                    <a:lnTo>
                      <a:pt x="43" y="348"/>
                    </a:lnTo>
                    <a:cubicBezTo>
                      <a:pt x="250" y="198"/>
                      <a:pt x="250" y="198"/>
                      <a:pt x="250" y="198"/>
                    </a:cubicBezTo>
                    <a:cubicBezTo>
                      <a:pt x="259" y="192"/>
                      <a:pt x="262" y="186"/>
                      <a:pt x="262" y="178"/>
                    </a:cubicBezTo>
                    <a:cubicBezTo>
                      <a:pt x="262" y="169"/>
                      <a:pt x="259" y="161"/>
                      <a:pt x="250" y="15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5" y="0"/>
                      <a:pt x="23" y="0"/>
                      <a:pt x="14" y="5"/>
                    </a:cubicBezTo>
                    <a:cubicBezTo>
                      <a:pt x="5" y="8"/>
                      <a:pt x="0" y="16"/>
                      <a:pt x="0" y="28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36"/>
                      <a:pt x="5" y="344"/>
                      <a:pt x="14" y="350"/>
                    </a:cubicBezTo>
                    <a:cubicBezTo>
                      <a:pt x="23" y="353"/>
                      <a:pt x="35" y="353"/>
                      <a:pt x="43" y="348"/>
                    </a:cubicBezTo>
                  </a:path>
                </a:pathLst>
              </a:custGeom>
              <a:solidFill>
                <a:srgbClr val="8CC1D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lnSpc>
                    <a:spcPts val="1500"/>
                  </a:lnSpc>
                </a:pPr>
                <a:endParaRPr lang="en-US" sz="1200" dirty="0">
                  <a:solidFill>
                    <a:srgbClr val="7E7E7E"/>
                  </a:solidFill>
                  <a:latin typeface="Calibri Light" panose="020F0302020204030204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8" name="Group 7"/>
            <p:cNvGrpSpPr/>
            <p:nvPr/>
          </p:nvGrpSpPr>
          <p:grpSpPr>
            <a:xfrm>
              <a:off x="9469721" y="4121189"/>
              <a:ext cx="1649193" cy="398385"/>
              <a:chOff x="17200415" y="6945511"/>
              <a:chExt cx="2471894" cy="597120"/>
            </a:xfrm>
            <a:solidFill>
              <a:schemeClr val="accent6"/>
            </a:solidFill>
          </p:grpSpPr>
          <p:sp>
            <p:nvSpPr>
              <p:cNvPr id="49" name="Round Same Side Corner Rectangle 6"/>
              <p:cNvSpPr/>
              <p:nvPr/>
            </p:nvSpPr>
            <p:spPr>
              <a:xfrm rot="5400000">
                <a:off x="18275427" y="6145750"/>
                <a:ext cx="321869" cy="247189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11" tIns="54855" rIns="109711" bIns="54855" rtlCol="0" anchor="ctr"/>
              <a:lstStyle/>
              <a:p>
                <a:pPr algn="ctr">
                  <a:lnSpc>
                    <a:spcPts val="1500"/>
                  </a:lnSpc>
                </a:pPr>
                <a:endParaRPr lang="bg-BG" sz="1200" dirty="0">
                  <a:solidFill>
                    <a:prstClr val="white"/>
                  </a:solidFill>
                  <a:latin typeface="Calibri Light" panose="020F030202020403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Freeform 734"/>
              <p:cNvSpPr>
                <a:spLocks noChangeArrowheads="1"/>
              </p:cNvSpPr>
              <p:nvPr/>
            </p:nvSpPr>
            <p:spPr bwMode="auto">
              <a:xfrm rot="16200000">
                <a:off x="18271029" y="6887543"/>
                <a:ext cx="342077" cy="458013"/>
              </a:xfrm>
              <a:custGeom>
                <a:avLst/>
                <a:gdLst>
                  <a:gd name="T0" fmla="*/ 43 w 263"/>
                  <a:gd name="T1" fmla="*/ 348 h 354"/>
                  <a:gd name="T2" fmla="*/ 43 w 263"/>
                  <a:gd name="T3" fmla="*/ 348 h 354"/>
                  <a:gd name="T4" fmla="*/ 250 w 263"/>
                  <a:gd name="T5" fmla="*/ 198 h 354"/>
                  <a:gd name="T6" fmla="*/ 262 w 263"/>
                  <a:gd name="T7" fmla="*/ 178 h 354"/>
                  <a:gd name="T8" fmla="*/ 250 w 263"/>
                  <a:gd name="T9" fmla="*/ 155 h 354"/>
                  <a:gd name="T10" fmla="*/ 43 w 263"/>
                  <a:gd name="T11" fmla="*/ 5 h 354"/>
                  <a:gd name="T12" fmla="*/ 14 w 263"/>
                  <a:gd name="T13" fmla="*/ 5 h 354"/>
                  <a:gd name="T14" fmla="*/ 0 w 263"/>
                  <a:gd name="T15" fmla="*/ 28 h 354"/>
                  <a:gd name="T16" fmla="*/ 0 w 263"/>
                  <a:gd name="T17" fmla="*/ 324 h 354"/>
                  <a:gd name="T18" fmla="*/ 14 w 263"/>
                  <a:gd name="T19" fmla="*/ 350 h 354"/>
                  <a:gd name="T20" fmla="*/ 43 w 263"/>
                  <a:gd name="T21" fmla="*/ 34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354">
                    <a:moveTo>
                      <a:pt x="43" y="348"/>
                    </a:moveTo>
                    <a:lnTo>
                      <a:pt x="43" y="348"/>
                    </a:lnTo>
                    <a:cubicBezTo>
                      <a:pt x="250" y="198"/>
                      <a:pt x="250" y="198"/>
                      <a:pt x="250" y="198"/>
                    </a:cubicBezTo>
                    <a:cubicBezTo>
                      <a:pt x="259" y="192"/>
                      <a:pt x="262" y="186"/>
                      <a:pt x="262" y="178"/>
                    </a:cubicBezTo>
                    <a:cubicBezTo>
                      <a:pt x="262" y="169"/>
                      <a:pt x="259" y="161"/>
                      <a:pt x="250" y="15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5" y="0"/>
                      <a:pt x="23" y="0"/>
                      <a:pt x="14" y="5"/>
                    </a:cubicBezTo>
                    <a:cubicBezTo>
                      <a:pt x="5" y="8"/>
                      <a:pt x="0" y="16"/>
                      <a:pt x="0" y="28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36"/>
                      <a:pt x="5" y="344"/>
                      <a:pt x="14" y="350"/>
                    </a:cubicBezTo>
                    <a:cubicBezTo>
                      <a:pt x="23" y="353"/>
                      <a:pt x="35" y="353"/>
                      <a:pt x="43" y="348"/>
                    </a:cubicBezTo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lnSpc>
                    <a:spcPts val="1500"/>
                  </a:lnSpc>
                </a:pPr>
                <a:endParaRPr lang="en-US" sz="1200" dirty="0">
                  <a:solidFill>
                    <a:srgbClr val="7E7E7E"/>
                  </a:solidFill>
                  <a:latin typeface="Calibri Light" panose="020F0302020204030204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9" name="Group 4"/>
            <p:cNvGrpSpPr/>
            <p:nvPr/>
          </p:nvGrpSpPr>
          <p:grpSpPr>
            <a:xfrm>
              <a:off x="6112781" y="4107023"/>
              <a:ext cx="1649193" cy="412556"/>
              <a:chOff x="12168868" y="6924280"/>
              <a:chExt cx="2471894" cy="618360"/>
            </a:xfrm>
            <a:solidFill>
              <a:schemeClr val="accent4"/>
            </a:solidFill>
          </p:grpSpPr>
          <p:sp>
            <p:nvSpPr>
              <p:cNvPr id="47" name="Rectangle 26"/>
              <p:cNvSpPr/>
              <p:nvPr/>
            </p:nvSpPr>
            <p:spPr>
              <a:xfrm>
                <a:off x="12168868" y="7220769"/>
                <a:ext cx="2471894" cy="32187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11" tIns="54855" rIns="109711" bIns="54855" rtlCol="0" anchor="ctr"/>
              <a:lstStyle/>
              <a:p>
                <a:pPr algn="ctr">
                  <a:lnSpc>
                    <a:spcPts val="1500"/>
                  </a:lnSpc>
                </a:pPr>
                <a:endParaRPr lang="bg-BG" sz="1200" dirty="0">
                  <a:solidFill>
                    <a:prstClr val="white"/>
                  </a:solidFill>
                  <a:latin typeface="Calibri Light" panose="020F030202020403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Freeform 734"/>
              <p:cNvSpPr>
                <a:spLocks noChangeArrowheads="1"/>
              </p:cNvSpPr>
              <p:nvPr/>
            </p:nvSpPr>
            <p:spPr bwMode="auto">
              <a:xfrm rot="16200000">
                <a:off x="13261997" y="6866312"/>
                <a:ext cx="342077" cy="458013"/>
              </a:xfrm>
              <a:custGeom>
                <a:avLst/>
                <a:gdLst>
                  <a:gd name="T0" fmla="*/ 43 w 263"/>
                  <a:gd name="T1" fmla="*/ 348 h 354"/>
                  <a:gd name="T2" fmla="*/ 43 w 263"/>
                  <a:gd name="T3" fmla="*/ 348 h 354"/>
                  <a:gd name="T4" fmla="*/ 250 w 263"/>
                  <a:gd name="T5" fmla="*/ 198 h 354"/>
                  <a:gd name="T6" fmla="*/ 262 w 263"/>
                  <a:gd name="T7" fmla="*/ 178 h 354"/>
                  <a:gd name="T8" fmla="*/ 250 w 263"/>
                  <a:gd name="T9" fmla="*/ 155 h 354"/>
                  <a:gd name="T10" fmla="*/ 43 w 263"/>
                  <a:gd name="T11" fmla="*/ 5 h 354"/>
                  <a:gd name="T12" fmla="*/ 14 w 263"/>
                  <a:gd name="T13" fmla="*/ 5 h 354"/>
                  <a:gd name="T14" fmla="*/ 0 w 263"/>
                  <a:gd name="T15" fmla="*/ 28 h 354"/>
                  <a:gd name="T16" fmla="*/ 0 w 263"/>
                  <a:gd name="T17" fmla="*/ 324 h 354"/>
                  <a:gd name="T18" fmla="*/ 14 w 263"/>
                  <a:gd name="T19" fmla="*/ 350 h 354"/>
                  <a:gd name="T20" fmla="*/ 43 w 263"/>
                  <a:gd name="T21" fmla="*/ 34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354">
                    <a:moveTo>
                      <a:pt x="43" y="348"/>
                    </a:moveTo>
                    <a:lnTo>
                      <a:pt x="43" y="348"/>
                    </a:lnTo>
                    <a:cubicBezTo>
                      <a:pt x="250" y="198"/>
                      <a:pt x="250" y="198"/>
                      <a:pt x="250" y="198"/>
                    </a:cubicBezTo>
                    <a:cubicBezTo>
                      <a:pt x="259" y="192"/>
                      <a:pt x="262" y="186"/>
                      <a:pt x="262" y="178"/>
                    </a:cubicBezTo>
                    <a:cubicBezTo>
                      <a:pt x="262" y="169"/>
                      <a:pt x="259" y="161"/>
                      <a:pt x="250" y="15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5" y="0"/>
                      <a:pt x="23" y="0"/>
                      <a:pt x="14" y="5"/>
                    </a:cubicBezTo>
                    <a:cubicBezTo>
                      <a:pt x="5" y="8"/>
                      <a:pt x="0" y="16"/>
                      <a:pt x="0" y="28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36"/>
                      <a:pt x="5" y="344"/>
                      <a:pt x="14" y="350"/>
                    </a:cubicBezTo>
                    <a:cubicBezTo>
                      <a:pt x="23" y="353"/>
                      <a:pt x="35" y="353"/>
                      <a:pt x="43" y="34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lnSpc>
                    <a:spcPts val="1500"/>
                  </a:lnSpc>
                </a:pPr>
                <a:endParaRPr lang="en-US" sz="1200" dirty="0">
                  <a:solidFill>
                    <a:srgbClr val="7E7E7E"/>
                  </a:solidFill>
                  <a:latin typeface="Calibri Light" panose="020F0302020204030204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4" name="Group 2"/>
            <p:cNvGrpSpPr/>
            <p:nvPr/>
          </p:nvGrpSpPr>
          <p:grpSpPr>
            <a:xfrm>
              <a:off x="2783977" y="4117187"/>
              <a:ext cx="1649193" cy="402397"/>
              <a:chOff x="7137321" y="6939512"/>
              <a:chExt cx="2471894" cy="603133"/>
            </a:xfrm>
          </p:grpSpPr>
          <p:sp>
            <p:nvSpPr>
              <p:cNvPr id="45" name="Rectangle 8"/>
              <p:cNvSpPr/>
              <p:nvPr/>
            </p:nvSpPr>
            <p:spPr>
              <a:xfrm>
                <a:off x="7137321" y="7220774"/>
                <a:ext cx="2471894" cy="32187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11" tIns="54855" rIns="109711" bIns="54855" rtlCol="0" anchor="ctr"/>
              <a:lstStyle/>
              <a:p>
                <a:pPr algn="ctr">
                  <a:lnSpc>
                    <a:spcPts val="1500"/>
                  </a:lnSpc>
                </a:pPr>
                <a:endParaRPr lang="bg-BG" sz="1200" dirty="0">
                  <a:solidFill>
                    <a:prstClr val="white"/>
                  </a:solidFill>
                  <a:latin typeface="Calibri Light" panose="020F030202020403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Freeform 734"/>
              <p:cNvSpPr>
                <a:spLocks noChangeArrowheads="1"/>
              </p:cNvSpPr>
              <p:nvPr/>
            </p:nvSpPr>
            <p:spPr bwMode="auto">
              <a:xfrm rot="16200000">
                <a:off x="8182104" y="6881544"/>
                <a:ext cx="342077" cy="458013"/>
              </a:xfrm>
              <a:custGeom>
                <a:avLst/>
                <a:gdLst>
                  <a:gd name="T0" fmla="*/ 43 w 263"/>
                  <a:gd name="T1" fmla="*/ 348 h 354"/>
                  <a:gd name="T2" fmla="*/ 43 w 263"/>
                  <a:gd name="T3" fmla="*/ 348 h 354"/>
                  <a:gd name="T4" fmla="*/ 250 w 263"/>
                  <a:gd name="T5" fmla="*/ 198 h 354"/>
                  <a:gd name="T6" fmla="*/ 262 w 263"/>
                  <a:gd name="T7" fmla="*/ 178 h 354"/>
                  <a:gd name="T8" fmla="*/ 250 w 263"/>
                  <a:gd name="T9" fmla="*/ 155 h 354"/>
                  <a:gd name="T10" fmla="*/ 43 w 263"/>
                  <a:gd name="T11" fmla="*/ 5 h 354"/>
                  <a:gd name="T12" fmla="*/ 14 w 263"/>
                  <a:gd name="T13" fmla="*/ 5 h 354"/>
                  <a:gd name="T14" fmla="*/ 0 w 263"/>
                  <a:gd name="T15" fmla="*/ 28 h 354"/>
                  <a:gd name="T16" fmla="*/ 0 w 263"/>
                  <a:gd name="T17" fmla="*/ 324 h 354"/>
                  <a:gd name="T18" fmla="*/ 14 w 263"/>
                  <a:gd name="T19" fmla="*/ 350 h 354"/>
                  <a:gd name="T20" fmla="*/ 43 w 263"/>
                  <a:gd name="T21" fmla="*/ 34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354">
                    <a:moveTo>
                      <a:pt x="43" y="348"/>
                    </a:moveTo>
                    <a:lnTo>
                      <a:pt x="43" y="348"/>
                    </a:lnTo>
                    <a:cubicBezTo>
                      <a:pt x="250" y="198"/>
                      <a:pt x="250" y="198"/>
                      <a:pt x="250" y="198"/>
                    </a:cubicBezTo>
                    <a:cubicBezTo>
                      <a:pt x="259" y="192"/>
                      <a:pt x="262" y="186"/>
                      <a:pt x="262" y="178"/>
                    </a:cubicBezTo>
                    <a:cubicBezTo>
                      <a:pt x="262" y="169"/>
                      <a:pt x="259" y="161"/>
                      <a:pt x="250" y="15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5" y="0"/>
                      <a:pt x="23" y="0"/>
                      <a:pt x="14" y="5"/>
                    </a:cubicBezTo>
                    <a:cubicBezTo>
                      <a:pt x="5" y="8"/>
                      <a:pt x="0" y="16"/>
                      <a:pt x="0" y="28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36"/>
                      <a:pt x="5" y="344"/>
                      <a:pt x="14" y="350"/>
                    </a:cubicBezTo>
                    <a:cubicBezTo>
                      <a:pt x="23" y="353"/>
                      <a:pt x="35" y="353"/>
                      <a:pt x="43" y="348"/>
                    </a:cubicBezTo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lnSpc>
                    <a:spcPts val="1500"/>
                  </a:lnSpc>
                </a:pPr>
                <a:endParaRPr lang="en-US" sz="1200" dirty="0">
                  <a:solidFill>
                    <a:srgbClr val="7E7E7E"/>
                  </a:solidFill>
                  <a:latin typeface="Calibri Light" panose="020F0302020204030204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7" name="AutoShape 19"/>
          <p:cNvSpPr>
            <a:spLocks noChangeAspect="1"/>
          </p:cNvSpPr>
          <p:nvPr/>
        </p:nvSpPr>
        <p:spPr bwMode="auto">
          <a:xfrm>
            <a:off x="8445317" y="3915176"/>
            <a:ext cx="585432" cy="585587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rgbClr val="8CC1D1"/>
          </a:solidFill>
          <a:ln>
            <a:noFill/>
          </a:ln>
          <a:effectLst/>
        </p:spPr>
        <p:txBody>
          <a:bodyPr lIns="50789" tIns="50789" rIns="50789" bIns="50789" anchor="ctr"/>
          <a:lstStyle/>
          <a:p>
            <a:pPr defTabSz="457200">
              <a:lnSpc>
                <a:spcPts val="1500"/>
              </a:lnSpc>
              <a:defRPr/>
            </a:pPr>
            <a:endParaRPr lang="es-ES" sz="1200" dirty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微软雅黑" panose="020B0503020204020204" pitchFamily="34" charset="-122"/>
              <a:cs typeface="Gill Sans" charset="0"/>
              <a:sym typeface="Gill Sans" charset="0"/>
            </a:endParaRPr>
          </a:p>
        </p:txBody>
      </p:sp>
      <p:sp>
        <p:nvSpPr>
          <p:cNvPr id="58" name="AutoShape 20"/>
          <p:cNvSpPr/>
          <p:nvPr/>
        </p:nvSpPr>
        <p:spPr bwMode="auto">
          <a:xfrm>
            <a:off x="10021296" y="2068260"/>
            <a:ext cx="631513" cy="6291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987" y="2580"/>
                </a:moveTo>
                <a:cubicBezTo>
                  <a:pt x="20419" y="2580"/>
                  <a:pt x="20793" y="2735"/>
                  <a:pt x="21116" y="3052"/>
                </a:cubicBezTo>
                <a:cubicBezTo>
                  <a:pt x="21438" y="3372"/>
                  <a:pt x="21599" y="3743"/>
                  <a:pt x="21599" y="4175"/>
                </a:cubicBezTo>
                <a:lnTo>
                  <a:pt x="21599" y="19987"/>
                </a:lnTo>
                <a:cubicBezTo>
                  <a:pt x="21599" y="20419"/>
                  <a:pt x="21438" y="20796"/>
                  <a:pt x="21116" y="21116"/>
                </a:cubicBezTo>
                <a:cubicBezTo>
                  <a:pt x="20793" y="21438"/>
                  <a:pt x="20419" y="21599"/>
                  <a:pt x="19987" y="21599"/>
                </a:cubicBezTo>
                <a:lnTo>
                  <a:pt x="1612" y="21599"/>
                </a:lnTo>
                <a:cubicBezTo>
                  <a:pt x="1180" y="21599"/>
                  <a:pt x="806" y="21438"/>
                  <a:pt x="483" y="21116"/>
                </a:cubicBezTo>
                <a:cubicBezTo>
                  <a:pt x="161" y="20796"/>
                  <a:pt x="0" y="20419"/>
                  <a:pt x="0" y="19987"/>
                </a:cubicBezTo>
                <a:lnTo>
                  <a:pt x="0" y="4175"/>
                </a:lnTo>
                <a:cubicBezTo>
                  <a:pt x="0" y="3743"/>
                  <a:pt x="161" y="3372"/>
                  <a:pt x="483" y="3052"/>
                </a:cubicBezTo>
                <a:cubicBezTo>
                  <a:pt x="806" y="2735"/>
                  <a:pt x="1180" y="2580"/>
                  <a:pt x="1612" y="2580"/>
                </a:cubicBezTo>
                <a:lnTo>
                  <a:pt x="2150" y="2580"/>
                </a:lnTo>
                <a:lnTo>
                  <a:pt x="2150" y="2401"/>
                </a:lnTo>
                <a:cubicBezTo>
                  <a:pt x="2150" y="2116"/>
                  <a:pt x="2196" y="1828"/>
                  <a:pt x="2288" y="1540"/>
                </a:cubicBezTo>
                <a:cubicBezTo>
                  <a:pt x="2381" y="1249"/>
                  <a:pt x="2530" y="990"/>
                  <a:pt x="2738" y="766"/>
                </a:cubicBezTo>
                <a:cubicBezTo>
                  <a:pt x="2942" y="541"/>
                  <a:pt x="3216" y="360"/>
                  <a:pt x="3555" y="213"/>
                </a:cubicBezTo>
                <a:cubicBezTo>
                  <a:pt x="3895" y="75"/>
                  <a:pt x="4310" y="0"/>
                  <a:pt x="4796" y="0"/>
                </a:cubicBezTo>
                <a:cubicBezTo>
                  <a:pt x="5283" y="0"/>
                  <a:pt x="5698" y="75"/>
                  <a:pt x="6037" y="213"/>
                </a:cubicBezTo>
                <a:cubicBezTo>
                  <a:pt x="6377" y="360"/>
                  <a:pt x="6651" y="541"/>
                  <a:pt x="6858" y="766"/>
                </a:cubicBezTo>
                <a:cubicBezTo>
                  <a:pt x="7062" y="990"/>
                  <a:pt x="7215" y="1255"/>
                  <a:pt x="7313" y="1546"/>
                </a:cubicBezTo>
                <a:cubicBezTo>
                  <a:pt x="7411" y="1840"/>
                  <a:pt x="7457" y="2125"/>
                  <a:pt x="7457" y="2401"/>
                </a:cubicBezTo>
                <a:lnTo>
                  <a:pt x="7457" y="2580"/>
                </a:lnTo>
                <a:lnTo>
                  <a:pt x="8133" y="2580"/>
                </a:lnTo>
                <a:lnTo>
                  <a:pt x="8133" y="2401"/>
                </a:lnTo>
                <a:cubicBezTo>
                  <a:pt x="8133" y="2116"/>
                  <a:pt x="8179" y="1828"/>
                  <a:pt x="8269" y="1540"/>
                </a:cubicBezTo>
                <a:cubicBezTo>
                  <a:pt x="8364" y="1249"/>
                  <a:pt x="8511" y="990"/>
                  <a:pt x="8718" y="766"/>
                </a:cubicBezTo>
                <a:cubicBezTo>
                  <a:pt x="8925" y="541"/>
                  <a:pt x="9199" y="360"/>
                  <a:pt x="9538" y="213"/>
                </a:cubicBezTo>
                <a:cubicBezTo>
                  <a:pt x="9878" y="74"/>
                  <a:pt x="10293" y="0"/>
                  <a:pt x="10779" y="0"/>
                </a:cubicBezTo>
                <a:cubicBezTo>
                  <a:pt x="11266" y="0"/>
                  <a:pt x="11678" y="74"/>
                  <a:pt x="12020" y="213"/>
                </a:cubicBezTo>
                <a:cubicBezTo>
                  <a:pt x="12360" y="360"/>
                  <a:pt x="12636" y="541"/>
                  <a:pt x="12852" y="766"/>
                </a:cubicBezTo>
                <a:cubicBezTo>
                  <a:pt x="13068" y="990"/>
                  <a:pt x="13227" y="1255"/>
                  <a:pt x="13322" y="1546"/>
                </a:cubicBezTo>
                <a:cubicBezTo>
                  <a:pt x="13417" y="1840"/>
                  <a:pt x="13469" y="2125"/>
                  <a:pt x="13469" y="2401"/>
                </a:cubicBezTo>
                <a:lnTo>
                  <a:pt x="13469" y="2580"/>
                </a:lnTo>
                <a:lnTo>
                  <a:pt x="14142" y="2580"/>
                </a:lnTo>
                <a:lnTo>
                  <a:pt x="14142" y="2401"/>
                </a:lnTo>
                <a:cubicBezTo>
                  <a:pt x="14142" y="2116"/>
                  <a:pt x="14191" y="1828"/>
                  <a:pt x="14286" y="1540"/>
                </a:cubicBezTo>
                <a:cubicBezTo>
                  <a:pt x="14384" y="1249"/>
                  <a:pt x="14534" y="990"/>
                  <a:pt x="14741" y="765"/>
                </a:cubicBezTo>
                <a:cubicBezTo>
                  <a:pt x="14948" y="541"/>
                  <a:pt x="15219" y="359"/>
                  <a:pt x="15556" y="213"/>
                </a:cubicBezTo>
                <a:cubicBezTo>
                  <a:pt x="15890" y="74"/>
                  <a:pt x="16305" y="0"/>
                  <a:pt x="16803" y="0"/>
                </a:cubicBezTo>
                <a:cubicBezTo>
                  <a:pt x="17289" y="0"/>
                  <a:pt x="17704" y="74"/>
                  <a:pt x="18044" y="213"/>
                </a:cubicBezTo>
                <a:cubicBezTo>
                  <a:pt x="18383" y="359"/>
                  <a:pt x="18657" y="541"/>
                  <a:pt x="18864" y="765"/>
                </a:cubicBezTo>
                <a:cubicBezTo>
                  <a:pt x="19069" y="990"/>
                  <a:pt x="19218" y="1255"/>
                  <a:pt x="19311" y="1546"/>
                </a:cubicBezTo>
                <a:cubicBezTo>
                  <a:pt x="19403" y="1839"/>
                  <a:pt x="19449" y="2125"/>
                  <a:pt x="19449" y="2401"/>
                </a:cubicBezTo>
                <a:lnTo>
                  <a:pt x="19449" y="2580"/>
                </a:lnTo>
                <a:lnTo>
                  <a:pt x="19987" y="2580"/>
                </a:lnTo>
                <a:close/>
                <a:moveTo>
                  <a:pt x="6066" y="7968"/>
                </a:moveTo>
                <a:lnTo>
                  <a:pt x="2179" y="7968"/>
                </a:lnTo>
                <a:lnTo>
                  <a:pt x="2179" y="11443"/>
                </a:lnTo>
                <a:lnTo>
                  <a:pt x="6066" y="11443"/>
                </a:lnTo>
                <a:lnTo>
                  <a:pt x="6066" y="7968"/>
                </a:lnTo>
                <a:close/>
                <a:moveTo>
                  <a:pt x="6066" y="11976"/>
                </a:moveTo>
                <a:lnTo>
                  <a:pt x="2179" y="11976"/>
                </a:lnTo>
                <a:lnTo>
                  <a:pt x="2179" y="15452"/>
                </a:lnTo>
                <a:lnTo>
                  <a:pt x="6066" y="15452"/>
                </a:lnTo>
                <a:lnTo>
                  <a:pt x="6066" y="11976"/>
                </a:lnTo>
                <a:close/>
                <a:moveTo>
                  <a:pt x="6066" y="15976"/>
                </a:moveTo>
                <a:lnTo>
                  <a:pt x="2179" y="15976"/>
                </a:lnTo>
                <a:lnTo>
                  <a:pt x="2179" y="19422"/>
                </a:lnTo>
                <a:lnTo>
                  <a:pt x="6066" y="19422"/>
                </a:lnTo>
                <a:lnTo>
                  <a:pt x="6066" y="15976"/>
                </a:lnTo>
                <a:close/>
                <a:moveTo>
                  <a:pt x="3754" y="5543"/>
                </a:moveTo>
                <a:cubicBezTo>
                  <a:pt x="3754" y="6067"/>
                  <a:pt x="4102" y="6323"/>
                  <a:pt x="4799" y="6323"/>
                </a:cubicBezTo>
                <a:cubicBezTo>
                  <a:pt x="5499" y="6323"/>
                  <a:pt x="5847" y="6067"/>
                  <a:pt x="5847" y="5543"/>
                </a:cubicBezTo>
                <a:lnTo>
                  <a:pt x="5847" y="2398"/>
                </a:lnTo>
                <a:cubicBezTo>
                  <a:pt x="5847" y="1877"/>
                  <a:pt x="5499" y="1612"/>
                  <a:pt x="4799" y="1612"/>
                </a:cubicBezTo>
                <a:cubicBezTo>
                  <a:pt x="4102" y="1612"/>
                  <a:pt x="3754" y="1877"/>
                  <a:pt x="3754" y="2398"/>
                </a:cubicBezTo>
                <a:lnTo>
                  <a:pt x="3754" y="5543"/>
                </a:lnTo>
                <a:close/>
                <a:moveTo>
                  <a:pt x="10535" y="7968"/>
                </a:moveTo>
                <a:lnTo>
                  <a:pt x="6607" y="7968"/>
                </a:lnTo>
                <a:lnTo>
                  <a:pt x="6607" y="11443"/>
                </a:lnTo>
                <a:lnTo>
                  <a:pt x="10535" y="11443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7" y="11976"/>
                </a:lnTo>
                <a:lnTo>
                  <a:pt x="6607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7" y="15976"/>
                </a:lnTo>
                <a:lnTo>
                  <a:pt x="6607" y="19422"/>
                </a:lnTo>
                <a:lnTo>
                  <a:pt x="10535" y="19422"/>
                </a:lnTo>
                <a:lnTo>
                  <a:pt x="10535" y="15976"/>
                </a:lnTo>
                <a:close/>
                <a:moveTo>
                  <a:pt x="9774" y="5543"/>
                </a:moveTo>
                <a:cubicBezTo>
                  <a:pt x="9774" y="5825"/>
                  <a:pt x="9849" y="6027"/>
                  <a:pt x="9996" y="6145"/>
                </a:cubicBezTo>
                <a:cubicBezTo>
                  <a:pt x="10143" y="6269"/>
                  <a:pt x="10405" y="6323"/>
                  <a:pt x="10782" y="6323"/>
                </a:cubicBezTo>
                <a:cubicBezTo>
                  <a:pt x="11159" y="6323"/>
                  <a:pt x="11427" y="6263"/>
                  <a:pt x="11588" y="6139"/>
                </a:cubicBezTo>
                <a:cubicBezTo>
                  <a:pt x="11750" y="6015"/>
                  <a:pt x="11830" y="5819"/>
                  <a:pt x="11830" y="5543"/>
                </a:cubicBezTo>
                <a:lnTo>
                  <a:pt x="11830" y="2398"/>
                </a:lnTo>
                <a:cubicBezTo>
                  <a:pt x="11830" y="2128"/>
                  <a:pt x="11750" y="1932"/>
                  <a:pt x="11588" y="1802"/>
                </a:cubicBezTo>
                <a:cubicBezTo>
                  <a:pt x="11427" y="1673"/>
                  <a:pt x="11159" y="1612"/>
                  <a:pt x="10782" y="1612"/>
                </a:cubicBezTo>
                <a:cubicBezTo>
                  <a:pt x="10405" y="1612"/>
                  <a:pt x="10143" y="1679"/>
                  <a:pt x="9996" y="1814"/>
                </a:cubicBezTo>
                <a:cubicBezTo>
                  <a:pt x="9849" y="1944"/>
                  <a:pt x="9774" y="2139"/>
                  <a:pt x="9774" y="2398"/>
                </a:cubicBezTo>
                <a:lnTo>
                  <a:pt x="9774" y="5543"/>
                </a:lnTo>
                <a:close/>
                <a:moveTo>
                  <a:pt x="14986" y="7968"/>
                </a:moveTo>
                <a:lnTo>
                  <a:pt x="11073" y="7968"/>
                </a:lnTo>
                <a:lnTo>
                  <a:pt x="11073" y="11443"/>
                </a:lnTo>
                <a:lnTo>
                  <a:pt x="14986" y="11443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3" y="11976"/>
                </a:lnTo>
                <a:lnTo>
                  <a:pt x="11073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3" y="15976"/>
                </a:lnTo>
                <a:lnTo>
                  <a:pt x="11073" y="19422"/>
                </a:lnTo>
                <a:lnTo>
                  <a:pt x="14986" y="19422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1" y="7968"/>
                </a:lnTo>
                <a:lnTo>
                  <a:pt x="15521" y="11443"/>
                </a:lnTo>
                <a:lnTo>
                  <a:pt x="19423" y="11443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1" y="11976"/>
                </a:lnTo>
                <a:lnTo>
                  <a:pt x="15521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1" y="15976"/>
                </a:lnTo>
                <a:lnTo>
                  <a:pt x="15521" y="19422"/>
                </a:lnTo>
                <a:lnTo>
                  <a:pt x="19423" y="19422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7"/>
                  <a:pt x="16106" y="6323"/>
                  <a:pt x="16806" y="6323"/>
                </a:cubicBezTo>
                <a:cubicBezTo>
                  <a:pt x="17502" y="6323"/>
                  <a:pt x="17848" y="6067"/>
                  <a:pt x="17839" y="5543"/>
                </a:cubicBezTo>
                <a:lnTo>
                  <a:pt x="17839" y="2398"/>
                </a:lnTo>
                <a:cubicBezTo>
                  <a:pt x="17839" y="1877"/>
                  <a:pt x="17494" y="1612"/>
                  <a:pt x="16806" y="1612"/>
                </a:cubicBezTo>
                <a:cubicBezTo>
                  <a:pt x="16106" y="1612"/>
                  <a:pt x="15758" y="1877"/>
                  <a:pt x="15758" y="2398"/>
                </a:cubicBezTo>
                <a:lnTo>
                  <a:pt x="15758" y="554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50789" tIns="50789" rIns="50789" bIns="50789" anchor="ctr"/>
          <a:lstStyle/>
          <a:p>
            <a:pPr defTabSz="457200">
              <a:lnSpc>
                <a:spcPts val="1500"/>
              </a:lnSpc>
              <a:defRPr/>
            </a:pPr>
            <a:endParaRPr lang="es-ES" sz="1200" dirty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微软雅黑" panose="020B0503020204020204" pitchFamily="34" charset="-122"/>
              <a:cs typeface="Gill Sans" charset="0"/>
              <a:sym typeface="Gill Sans" charset="0"/>
            </a:endParaRPr>
          </a:p>
        </p:txBody>
      </p:sp>
      <p:sp>
        <p:nvSpPr>
          <p:cNvPr id="59" name="AutoShape 82"/>
          <p:cNvSpPr/>
          <p:nvPr/>
        </p:nvSpPr>
        <p:spPr bwMode="auto">
          <a:xfrm>
            <a:off x="6760370" y="2144003"/>
            <a:ext cx="533985" cy="534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767" y="5419"/>
                </a:moveTo>
                <a:cubicBezTo>
                  <a:pt x="4051" y="5419"/>
                  <a:pt x="4271" y="5505"/>
                  <a:pt x="4428" y="5687"/>
                </a:cubicBezTo>
                <a:cubicBezTo>
                  <a:pt x="4586" y="5865"/>
                  <a:pt x="4701" y="6078"/>
                  <a:pt x="4766" y="6326"/>
                </a:cubicBezTo>
                <a:cubicBezTo>
                  <a:pt x="4835" y="6574"/>
                  <a:pt x="4879" y="6836"/>
                  <a:pt x="4893" y="7106"/>
                </a:cubicBezTo>
                <a:cubicBezTo>
                  <a:pt x="4910" y="7377"/>
                  <a:pt x="4917" y="7596"/>
                  <a:pt x="4917" y="7760"/>
                </a:cubicBezTo>
                <a:lnTo>
                  <a:pt x="4917" y="9856"/>
                </a:lnTo>
                <a:cubicBezTo>
                  <a:pt x="4809" y="9928"/>
                  <a:pt x="4720" y="10015"/>
                  <a:pt x="4646" y="10110"/>
                </a:cubicBezTo>
                <a:cubicBezTo>
                  <a:pt x="4574" y="10208"/>
                  <a:pt x="4468" y="10257"/>
                  <a:pt x="4329" y="10257"/>
                </a:cubicBezTo>
                <a:lnTo>
                  <a:pt x="561" y="10257"/>
                </a:lnTo>
                <a:cubicBezTo>
                  <a:pt x="439" y="10257"/>
                  <a:pt x="338" y="10208"/>
                  <a:pt x="256" y="10110"/>
                </a:cubicBezTo>
                <a:cubicBezTo>
                  <a:pt x="177" y="10015"/>
                  <a:pt x="93" y="9928"/>
                  <a:pt x="0" y="9856"/>
                </a:cubicBezTo>
                <a:lnTo>
                  <a:pt x="0" y="7760"/>
                </a:lnTo>
                <a:cubicBezTo>
                  <a:pt x="0" y="7596"/>
                  <a:pt x="4" y="7377"/>
                  <a:pt x="12" y="7106"/>
                </a:cubicBezTo>
                <a:cubicBezTo>
                  <a:pt x="19" y="6836"/>
                  <a:pt x="57" y="6574"/>
                  <a:pt x="124" y="6326"/>
                </a:cubicBezTo>
                <a:cubicBezTo>
                  <a:pt x="196" y="6078"/>
                  <a:pt x="309" y="5865"/>
                  <a:pt x="465" y="5687"/>
                </a:cubicBezTo>
                <a:cubicBezTo>
                  <a:pt x="624" y="5508"/>
                  <a:pt x="842" y="5419"/>
                  <a:pt x="1123" y="5419"/>
                </a:cubicBezTo>
                <a:cubicBezTo>
                  <a:pt x="782" y="5151"/>
                  <a:pt x="508" y="4803"/>
                  <a:pt x="304" y="4377"/>
                </a:cubicBezTo>
                <a:cubicBezTo>
                  <a:pt x="103" y="3950"/>
                  <a:pt x="0" y="3469"/>
                  <a:pt x="0" y="2937"/>
                </a:cubicBezTo>
                <a:cubicBezTo>
                  <a:pt x="0" y="2539"/>
                  <a:pt x="64" y="2162"/>
                  <a:pt x="189" y="1805"/>
                </a:cubicBezTo>
                <a:cubicBezTo>
                  <a:pt x="316" y="1448"/>
                  <a:pt x="491" y="1134"/>
                  <a:pt x="717" y="861"/>
                </a:cubicBezTo>
                <a:cubicBezTo>
                  <a:pt x="943" y="590"/>
                  <a:pt x="1207" y="380"/>
                  <a:pt x="1504" y="227"/>
                </a:cubicBezTo>
                <a:cubicBezTo>
                  <a:pt x="1804" y="77"/>
                  <a:pt x="2119" y="0"/>
                  <a:pt x="2445" y="0"/>
                </a:cubicBezTo>
                <a:cubicBezTo>
                  <a:pt x="2793" y="0"/>
                  <a:pt x="3115" y="77"/>
                  <a:pt x="3412" y="227"/>
                </a:cubicBezTo>
                <a:cubicBezTo>
                  <a:pt x="3712" y="380"/>
                  <a:pt x="3969" y="590"/>
                  <a:pt x="4188" y="861"/>
                </a:cubicBezTo>
                <a:cubicBezTo>
                  <a:pt x="4406" y="1134"/>
                  <a:pt x="4584" y="1448"/>
                  <a:pt x="4716" y="1805"/>
                </a:cubicBezTo>
                <a:cubicBezTo>
                  <a:pt x="4850" y="2162"/>
                  <a:pt x="4917" y="2539"/>
                  <a:pt x="4917" y="2937"/>
                </a:cubicBezTo>
                <a:cubicBezTo>
                  <a:pt x="4917" y="3458"/>
                  <a:pt x="4814" y="3939"/>
                  <a:pt x="4603" y="4371"/>
                </a:cubicBezTo>
                <a:cubicBezTo>
                  <a:pt x="4392" y="4800"/>
                  <a:pt x="4115" y="5151"/>
                  <a:pt x="3767" y="5419"/>
                </a:cubicBezTo>
                <a:moveTo>
                  <a:pt x="18165" y="12062"/>
                </a:moveTo>
                <a:cubicBezTo>
                  <a:pt x="18672" y="12604"/>
                  <a:pt x="19070" y="13142"/>
                  <a:pt x="19356" y="13669"/>
                </a:cubicBezTo>
                <a:cubicBezTo>
                  <a:pt x="19641" y="14196"/>
                  <a:pt x="19788" y="14801"/>
                  <a:pt x="19788" y="15480"/>
                </a:cubicBezTo>
                <a:lnTo>
                  <a:pt x="19788" y="20816"/>
                </a:lnTo>
                <a:cubicBezTo>
                  <a:pt x="19694" y="20868"/>
                  <a:pt x="19620" y="20931"/>
                  <a:pt x="19557" y="20995"/>
                </a:cubicBezTo>
                <a:cubicBezTo>
                  <a:pt x="19497" y="21061"/>
                  <a:pt x="19425" y="21122"/>
                  <a:pt x="19344" y="21191"/>
                </a:cubicBezTo>
                <a:cubicBezTo>
                  <a:pt x="19262" y="21251"/>
                  <a:pt x="19173" y="21317"/>
                  <a:pt x="19075" y="21386"/>
                </a:cubicBezTo>
                <a:cubicBezTo>
                  <a:pt x="18976" y="21455"/>
                  <a:pt x="18835" y="21528"/>
                  <a:pt x="18662" y="21599"/>
                </a:cubicBezTo>
                <a:lnTo>
                  <a:pt x="2942" y="21599"/>
                </a:lnTo>
                <a:cubicBezTo>
                  <a:pt x="2675" y="21599"/>
                  <a:pt x="2467" y="21499"/>
                  <a:pt x="2318" y="21291"/>
                </a:cubicBezTo>
                <a:cubicBezTo>
                  <a:pt x="2167" y="21081"/>
                  <a:pt x="2003" y="20926"/>
                  <a:pt x="1819" y="20816"/>
                </a:cubicBezTo>
                <a:lnTo>
                  <a:pt x="1819" y="15480"/>
                </a:lnTo>
                <a:cubicBezTo>
                  <a:pt x="1819" y="14763"/>
                  <a:pt x="1989" y="14127"/>
                  <a:pt x="2335" y="13571"/>
                </a:cubicBezTo>
                <a:cubicBezTo>
                  <a:pt x="2678" y="13018"/>
                  <a:pt x="3052" y="12511"/>
                  <a:pt x="3460" y="12062"/>
                </a:cubicBezTo>
                <a:cubicBezTo>
                  <a:pt x="3535" y="11970"/>
                  <a:pt x="3633" y="11869"/>
                  <a:pt x="3753" y="11766"/>
                </a:cubicBezTo>
                <a:cubicBezTo>
                  <a:pt x="3873" y="11659"/>
                  <a:pt x="4000" y="11590"/>
                  <a:pt x="4137" y="11553"/>
                </a:cubicBezTo>
                <a:cubicBezTo>
                  <a:pt x="4276" y="11495"/>
                  <a:pt x="4432" y="11466"/>
                  <a:pt x="4610" y="11455"/>
                </a:cubicBezTo>
                <a:cubicBezTo>
                  <a:pt x="4785" y="11446"/>
                  <a:pt x="4956" y="11423"/>
                  <a:pt x="5126" y="11388"/>
                </a:cubicBezTo>
                <a:cubicBezTo>
                  <a:pt x="5594" y="11299"/>
                  <a:pt x="6091" y="11210"/>
                  <a:pt x="6621" y="11121"/>
                </a:cubicBezTo>
                <a:cubicBezTo>
                  <a:pt x="7149" y="11034"/>
                  <a:pt x="7665" y="10945"/>
                  <a:pt x="8172" y="10853"/>
                </a:cubicBezTo>
                <a:cubicBezTo>
                  <a:pt x="7483" y="10326"/>
                  <a:pt x="6928" y="9632"/>
                  <a:pt x="6513" y="8762"/>
                </a:cubicBezTo>
                <a:cubicBezTo>
                  <a:pt x="6093" y="7896"/>
                  <a:pt x="5884" y="6940"/>
                  <a:pt x="5884" y="5903"/>
                </a:cubicBezTo>
                <a:cubicBezTo>
                  <a:pt x="5884" y="5097"/>
                  <a:pt x="6016" y="4331"/>
                  <a:pt x="6275" y="3608"/>
                </a:cubicBezTo>
                <a:cubicBezTo>
                  <a:pt x="6535" y="2885"/>
                  <a:pt x="6887" y="2260"/>
                  <a:pt x="7331" y="1733"/>
                </a:cubicBezTo>
                <a:cubicBezTo>
                  <a:pt x="7778" y="1203"/>
                  <a:pt x="8299" y="786"/>
                  <a:pt x="8894" y="472"/>
                </a:cubicBezTo>
                <a:cubicBezTo>
                  <a:pt x="9494" y="158"/>
                  <a:pt x="10125" y="3"/>
                  <a:pt x="10802" y="3"/>
                </a:cubicBezTo>
                <a:cubicBezTo>
                  <a:pt x="11476" y="3"/>
                  <a:pt x="12112" y="158"/>
                  <a:pt x="12710" y="472"/>
                </a:cubicBezTo>
                <a:cubicBezTo>
                  <a:pt x="13307" y="786"/>
                  <a:pt x="13826" y="1203"/>
                  <a:pt x="14272" y="1733"/>
                </a:cubicBezTo>
                <a:cubicBezTo>
                  <a:pt x="14716" y="2260"/>
                  <a:pt x="15067" y="2885"/>
                  <a:pt x="15328" y="3608"/>
                </a:cubicBezTo>
                <a:cubicBezTo>
                  <a:pt x="15590" y="4331"/>
                  <a:pt x="15719" y="5097"/>
                  <a:pt x="15719" y="5903"/>
                </a:cubicBezTo>
                <a:cubicBezTo>
                  <a:pt x="15719" y="6939"/>
                  <a:pt x="15513" y="7890"/>
                  <a:pt x="15100" y="8757"/>
                </a:cubicBezTo>
                <a:cubicBezTo>
                  <a:pt x="14685" y="9620"/>
                  <a:pt x="14128" y="10320"/>
                  <a:pt x="13432" y="10853"/>
                </a:cubicBezTo>
                <a:cubicBezTo>
                  <a:pt x="13936" y="10945"/>
                  <a:pt x="14452" y="11031"/>
                  <a:pt x="14978" y="11115"/>
                </a:cubicBezTo>
                <a:cubicBezTo>
                  <a:pt x="15504" y="11198"/>
                  <a:pt x="16005" y="11288"/>
                  <a:pt x="16478" y="11388"/>
                </a:cubicBezTo>
                <a:cubicBezTo>
                  <a:pt x="16653" y="11426"/>
                  <a:pt x="16826" y="11449"/>
                  <a:pt x="16994" y="11455"/>
                </a:cubicBezTo>
                <a:cubicBezTo>
                  <a:pt x="17162" y="11466"/>
                  <a:pt x="17323" y="11495"/>
                  <a:pt x="17467" y="11553"/>
                </a:cubicBezTo>
                <a:cubicBezTo>
                  <a:pt x="17603" y="11590"/>
                  <a:pt x="17731" y="11659"/>
                  <a:pt x="17851" y="11766"/>
                </a:cubicBezTo>
                <a:cubicBezTo>
                  <a:pt x="17966" y="11869"/>
                  <a:pt x="18074" y="11970"/>
                  <a:pt x="18165" y="12062"/>
                </a:cubicBezTo>
                <a:moveTo>
                  <a:pt x="20474" y="5419"/>
                </a:moveTo>
                <a:cubicBezTo>
                  <a:pt x="20757" y="5419"/>
                  <a:pt x="20973" y="5505"/>
                  <a:pt x="21124" y="5687"/>
                </a:cubicBezTo>
                <a:cubicBezTo>
                  <a:pt x="21271" y="5865"/>
                  <a:pt x="21381" y="6078"/>
                  <a:pt x="21448" y="6326"/>
                </a:cubicBezTo>
                <a:cubicBezTo>
                  <a:pt x="21520" y="6574"/>
                  <a:pt x="21561" y="6836"/>
                  <a:pt x="21576" y="7106"/>
                </a:cubicBezTo>
                <a:cubicBezTo>
                  <a:pt x="21592" y="7377"/>
                  <a:pt x="21599" y="7596"/>
                  <a:pt x="21599" y="7760"/>
                </a:cubicBezTo>
                <a:lnTo>
                  <a:pt x="21599" y="9856"/>
                </a:lnTo>
                <a:cubicBezTo>
                  <a:pt x="21508" y="9928"/>
                  <a:pt x="21422" y="10015"/>
                  <a:pt x="21340" y="10110"/>
                </a:cubicBezTo>
                <a:cubicBezTo>
                  <a:pt x="21261" y="10208"/>
                  <a:pt x="21158" y="10257"/>
                  <a:pt x="21036" y="10257"/>
                </a:cubicBezTo>
                <a:lnTo>
                  <a:pt x="17268" y="10257"/>
                </a:lnTo>
                <a:cubicBezTo>
                  <a:pt x="17131" y="10257"/>
                  <a:pt x="17023" y="10208"/>
                  <a:pt x="16953" y="10110"/>
                </a:cubicBezTo>
                <a:cubicBezTo>
                  <a:pt x="16879" y="10015"/>
                  <a:pt x="16790" y="9928"/>
                  <a:pt x="16682" y="9856"/>
                </a:cubicBezTo>
                <a:lnTo>
                  <a:pt x="16682" y="7760"/>
                </a:lnTo>
                <a:cubicBezTo>
                  <a:pt x="16682" y="7596"/>
                  <a:pt x="16692" y="7377"/>
                  <a:pt x="16706" y="7106"/>
                </a:cubicBezTo>
                <a:cubicBezTo>
                  <a:pt x="16720" y="6836"/>
                  <a:pt x="16766" y="6574"/>
                  <a:pt x="16836" y="6326"/>
                </a:cubicBezTo>
                <a:cubicBezTo>
                  <a:pt x="16912" y="6078"/>
                  <a:pt x="17023" y="5865"/>
                  <a:pt x="17183" y="5687"/>
                </a:cubicBezTo>
                <a:cubicBezTo>
                  <a:pt x="17337" y="5508"/>
                  <a:pt x="17556" y="5419"/>
                  <a:pt x="17829" y="5419"/>
                </a:cubicBezTo>
                <a:cubicBezTo>
                  <a:pt x="17488" y="5151"/>
                  <a:pt x="17210" y="4803"/>
                  <a:pt x="16999" y="4377"/>
                </a:cubicBezTo>
                <a:cubicBezTo>
                  <a:pt x="16788" y="3950"/>
                  <a:pt x="16682" y="3469"/>
                  <a:pt x="16682" y="2937"/>
                </a:cubicBezTo>
                <a:cubicBezTo>
                  <a:pt x="16682" y="2539"/>
                  <a:pt x="16744" y="2162"/>
                  <a:pt x="16872" y="1805"/>
                </a:cubicBezTo>
                <a:cubicBezTo>
                  <a:pt x="16999" y="1448"/>
                  <a:pt x="17174" y="1134"/>
                  <a:pt x="17400" y="861"/>
                </a:cubicBezTo>
                <a:cubicBezTo>
                  <a:pt x="17625" y="590"/>
                  <a:pt x="17889" y="380"/>
                  <a:pt x="18187" y="227"/>
                </a:cubicBezTo>
                <a:cubicBezTo>
                  <a:pt x="18487" y="77"/>
                  <a:pt x="18808" y="0"/>
                  <a:pt x="19152" y="0"/>
                </a:cubicBezTo>
                <a:cubicBezTo>
                  <a:pt x="19480" y="0"/>
                  <a:pt x="19795" y="77"/>
                  <a:pt x="20095" y="227"/>
                </a:cubicBezTo>
                <a:cubicBezTo>
                  <a:pt x="20395" y="380"/>
                  <a:pt x="20656" y="590"/>
                  <a:pt x="20882" y="861"/>
                </a:cubicBezTo>
                <a:cubicBezTo>
                  <a:pt x="21108" y="1134"/>
                  <a:pt x="21285" y="1448"/>
                  <a:pt x="21412" y="1805"/>
                </a:cubicBezTo>
                <a:cubicBezTo>
                  <a:pt x="21537" y="2162"/>
                  <a:pt x="21599" y="2539"/>
                  <a:pt x="21599" y="2937"/>
                </a:cubicBezTo>
                <a:cubicBezTo>
                  <a:pt x="21599" y="3458"/>
                  <a:pt x="21499" y="3939"/>
                  <a:pt x="21295" y="4371"/>
                </a:cubicBezTo>
                <a:cubicBezTo>
                  <a:pt x="21093" y="4800"/>
                  <a:pt x="20820" y="5151"/>
                  <a:pt x="20474" y="5419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50789" tIns="50789" rIns="50789" bIns="50789" anchor="ctr"/>
          <a:lstStyle/>
          <a:p>
            <a:pPr defTabSz="457200">
              <a:lnSpc>
                <a:spcPts val="1500"/>
              </a:lnSpc>
              <a:defRPr/>
            </a:pPr>
            <a:endParaRPr lang="es-ES" sz="1200" dirty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微软雅黑" panose="020B0503020204020204" pitchFamily="34" charset="-122"/>
              <a:cs typeface="Gill Sans" charset="0"/>
              <a:sym typeface="Gill Sans" charset="0"/>
            </a:endParaRPr>
          </a:p>
        </p:txBody>
      </p:sp>
      <p:sp>
        <p:nvSpPr>
          <p:cNvPr id="60" name="Freeform 21"/>
          <p:cNvSpPr>
            <a:spLocks noChangeArrowheads="1"/>
          </p:cNvSpPr>
          <p:nvPr/>
        </p:nvSpPr>
        <p:spPr bwMode="auto">
          <a:xfrm>
            <a:off x="1656770" y="4043494"/>
            <a:ext cx="736701" cy="410729"/>
          </a:xfrm>
          <a:custGeom>
            <a:avLst/>
            <a:gdLst>
              <a:gd name="T0" fmla="*/ 249 w 497"/>
              <a:gd name="T1" fmla="*/ 0 h 276"/>
              <a:gd name="T2" fmla="*/ 249 w 497"/>
              <a:gd name="T3" fmla="*/ 0 h 276"/>
              <a:gd name="T4" fmla="*/ 0 w 497"/>
              <a:gd name="T5" fmla="*/ 133 h 276"/>
              <a:gd name="T6" fmla="*/ 249 w 497"/>
              <a:gd name="T7" fmla="*/ 275 h 276"/>
              <a:gd name="T8" fmla="*/ 496 w 497"/>
              <a:gd name="T9" fmla="*/ 133 h 276"/>
              <a:gd name="T10" fmla="*/ 249 w 497"/>
              <a:gd name="T11" fmla="*/ 0 h 276"/>
              <a:gd name="T12" fmla="*/ 249 w 497"/>
              <a:gd name="T13" fmla="*/ 239 h 276"/>
              <a:gd name="T14" fmla="*/ 249 w 497"/>
              <a:gd name="T15" fmla="*/ 239 h 276"/>
              <a:gd name="T16" fmla="*/ 142 w 497"/>
              <a:gd name="T17" fmla="*/ 133 h 276"/>
              <a:gd name="T18" fmla="*/ 249 w 497"/>
              <a:gd name="T19" fmla="*/ 26 h 276"/>
              <a:gd name="T20" fmla="*/ 355 w 497"/>
              <a:gd name="T21" fmla="*/ 133 h 276"/>
              <a:gd name="T22" fmla="*/ 249 w 497"/>
              <a:gd name="T23" fmla="*/ 239 h 276"/>
              <a:gd name="T24" fmla="*/ 249 w 497"/>
              <a:gd name="T25" fmla="*/ 133 h 276"/>
              <a:gd name="T26" fmla="*/ 249 w 497"/>
              <a:gd name="T27" fmla="*/ 133 h 276"/>
              <a:gd name="T28" fmla="*/ 249 w 497"/>
              <a:gd name="T29" fmla="*/ 79 h 276"/>
              <a:gd name="T30" fmla="*/ 195 w 497"/>
              <a:gd name="T31" fmla="*/ 133 h 276"/>
              <a:gd name="T32" fmla="*/ 249 w 497"/>
              <a:gd name="T33" fmla="*/ 186 h 276"/>
              <a:gd name="T34" fmla="*/ 302 w 497"/>
              <a:gd name="T35" fmla="*/ 133 h 276"/>
              <a:gd name="T36" fmla="*/ 249 w 497"/>
              <a:gd name="T37" fmla="*/ 133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7" h="276">
                <a:moveTo>
                  <a:pt x="249" y="0"/>
                </a:moveTo>
                <a:lnTo>
                  <a:pt x="249" y="0"/>
                </a:lnTo>
                <a:cubicBezTo>
                  <a:pt x="89" y="0"/>
                  <a:pt x="0" y="115"/>
                  <a:pt x="0" y="133"/>
                </a:cubicBezTo>
                <a:cubicBezTo>
                  <a:pt x="0" y="151"/>
                  <a:pt x="89" y="275"/>
                  <a:pt x="249" y="275"/>
                </a:cubicBezTo>
                <a:cubicBezTo>
                  <a:pt x="408" y="275"/>
                  <a:pt x="496" y="151"/>
                  <a:pt x="496" y="133"/>
                </a:cubicBezTo>
                <a:cubicBezTo>
                  <a:pt x="496" y="115"/>
                  <a:pt x="408" y="0"/>
                  <a:pt x="249" y="0"/>
                </a:cubicBezTo>
                <a:close/>
                <a:moveTo>
                  <a:pt x="249" y="239"/>
                </a:moveTo>
                <a:lnTo>
                  <a:pt x="249" y="239"/>
                </a:lnTo>
                <a:cubicBezTo>
                  <a:pt x="186" y="239"/>
                  <a:pt x="142" y="195"/>
                  <a:pt x="142" y="133"/>
                </a:cubicBezTo>
                <a:cubicBezTo>
                  <a:pt x="142" y="79"/>
                  <a:pt x="186" y="26"/>
                  <a:pt x="249" y="26"/>
                </a:cubicBezTo>
                <a:cubicBezTo>
                  <a:pt x="310" y="26"/>
                  <a:pt x="355" y="79"/>
                  <a:pt x="355" y="133"/>
                </a:cubicBezTo>
                <a:cubicBezTo>
                  <a:pt x="355" y="195"/>
                  <a:pt x="310" y="239"/>
                  <a:pt x="249" y="239"/>
                </a:cubicBezTo>
                <a:close/>
                <a:moveTo>
                  <a:pt x="249" y="133"/>
                </a:moveTo>
                <a:lnTo>
                  <a:pt x="249" y="133"/>
                </a:lnTo>
                <a:cubicBezTo>
                  <a:pt x="239" y="123"/>
                  <a:pt x="266" y="79"/>
                  <a:pt x="249" y="79"/>
                </a:cubicBezTo>
                <a:cubicBezTo>
                  <a:pt x="221" y="79"/>
                  <a:pt x="195" y="107"/>
                  <a:pt x="195" y="133"/>
                </a:cubicBezTo>
                <a:cubicBezTo>
                  <a:pt x="195" y="168"/>
                  <a:pt x="221" y="186"/>
                  <a:pt x="249" y="186"/>
                </a:cubicBezTo>
                <a:cubicBezTo>
                  <a:pt x="274" y="186"/>
                  <a:pt x="302" y="168"/>
                  <a:pt x="302" y="133"/>
                </a:cubicBezTo>
                <a:cubicBezTo>
                  <a:pt x="302" y="123"/>
                  <a:pt x="257" y="142"/>
                  <a:pt x="249" y="133"/>
                </a:cubicBezTo>
                <a:close/>
              </a:path>
            </a:pathLst>
          </a:custGeom>
          <a:solidFill>
            <a:srgbClr val="8CC1D1"/>
          </a:solidFill>
          <a:ln>
            <a:noFill/>
          </a:ln>
          <a:effectLst/>
        </p:spPr>
        <p:txBody>
          <a:bodyPr wrap="none" anchor="ctr"/>
          <a:lstStyle/>
          <a:p>
            <a:pPr>
              <a:lnSpc>
                <a:spcPts val="1500"/>
              </a:lnSpc>
            </a:pPr>
            <a:endParaRPr lang="en-US" sz="1200" dirty="0">
              <a:solidFill>
                <a:srgbClr val="7E7E7E"/>
              </a:solidFill>
              <a:latin typeface="Calibri Light" panose="020F0302020204030204"/>
              <a:ea typeface="微软雅黑" panose="020B0503020204020204" pitchFamily="34" charset="-122"/>
            </a:endParaRPr>
          </a:p>
        </p:txBody>
      </p:sp>
      <p:grpSp>
        <p:nvGrpSpPr>
          <p:cNvPr id="61" name="Group 58"/>
          <p:cNvGrpSpPr>
            <a:grpSpLocks noChangeAspect="1"/>
          </p:cNvGrpSpPr>
          <p:nvPr/>
        </p:nvGrpSpPr>
        <p:grpSpPr>
          <a:xfrm>
            <a:off x="3457227" y="2138783"/>
            <a:ext cx="361439" cy="559484"/>
            <a:chOff x="8468294" y="8301267"/>
            <a:chExt cx="385047" cy="596031"/>
          </a:xfrm>
          <a:solidFill>
            <a:srgbClr val="FFC000"/>
          </a:solidFill>
        </p:grpSpPr>
        <p:sp>
          <p:nvSpPr>
            <p:cNvPr id="62" name="Freeform 40"/>
            <p:cNvSpPr>
              <a:spLocks noChangeArrowheads="1"/>
            </p:cNvSpPr>
            <p:nvPr/>
          </p:nvSpPr>
          <p:spPr bwMode="auto">
            <a:xfrm>
              <a:off x="8468294" y="8522801"/>
              <a:ext cx="385047" cy="374497"/>
            </a:xfrm>
            <a:custGeom>
              <a:avLst/>
              <a:gdLst>
                <a:gd name="T0" fmla="*/ 311 w 320"/>
                <a:gd name="T1" fmla="*/ 0 h 312"/>
                <a:gd name="T2" fmla="*/ 311 w 320"/>
                <a:gd name="T3" fmla="*/ 0 h 312"/>
                <a:gd name="T4" fmla="*/ 293 w 320"/>
                <a:gd name="T5" fmla="*/ 0 h 312"/>
                <a:gd name="T6" fmla="*/ 284 w 320"/>
                <a:gd name="T7" fmla="*/ 9 h 312"/>
                <a:gd name="T8" fmla="*/ 284 w 320"/>
                <a:gd name="T9" fmla="*/ 72 h 312"/>
                <a:gd name="T10" fmla="*/ 160 w 320"/>
                <a:gd name="T11" fmla="*/ 160 h 312"/>
                <a:gd name="T12" fmla="*/ 36 w 320"/>
                <a:gd name="T13" fmla="*/ 72 h 312"/>
                <a:gd name="T14" fmla="*/ 36 w 320"/>
                <a:gd name="T15" fmla="*/ 9 h 312"/>
                <a:gd name="T16" fmla="*/ 28 w 320"/>
                <a:gd name="T17" fmla="*/ 0 h 312"/>
                <a:gd name="T18" fmla="*/ 9 w 320"/>
                <a:gd name="T19" fmla="*/ 0 h 312"/>
                <a:gd name="T20" fmla="*/ 0 w 320"/>
                <a:gd name="T21" fmla="*/ 9 h 312"/>
                <a:gd name="T22" fmla="*/ 0 w 320"/>
                <a:gd name="T23" fmla="*/ 72 h 312"/>
                <a:gd name="T24" fmla="*/ 134 w 320"/>
                <a:gd name="T25" fmla="*/ 196 h 312"/>
                <a:gd name="T26" fmla="*/ 134 w 320"/>
                <a:gd name="T27" fmla="*/ 266 h 312"/>
                <a:gd name="T28" fmla="*/ 72 w 320"/>
                <a:gd name="T29" fmla="*/ 266 h 312"/>
                <a:gd name="T30" fmla="*/ 63 w 320"/>
                <a:gd name="T31" fmla="*/ 275 h 312"/>
                <a:gd name="T32" fmla="*/ 63 w 320"/>
                <a:gd name="T33" fmla="*/ 302 h 312"/>
                <a:gd name="T34" fmla="*/ 72 w 320"/>
                <a:gd name="T35" fmla="*/ 311 h 312"/>
                <a:gd name="T36" fmla="*/ 249 w 320"/>
                <a:gd name="T37" fmla="*/ 311 h 312"/>
                <a:gd name="T38" fmla="*/ 257 w 320"/>
                <a:gd name="T39" fmla="*/ 302 h 312"/>
                <a:gd name="T40" fmla="*/ 257 w 320"/>
                <a:gd name="T41" fmla="*/ 275 h 312"/>
                <a:gd name="T42" fmla="*/ 249 w 320"/>
                <a:gd name="T43" fmla="*/ 266 h 312"/>
                <a:gd name="T44" fmla="*/ 187 w 320"/>
                <a:gd name="T45" fmla="*/ 266 h 312"/>
                <a:gd name="T46" fmla="*/ 187 w 320"/>
                <a:gd name="T47" fmla="*/ 196 h 312"/>
                <a:gd name="T48" fmla="*/ 319 w 320"/>
                <a:gd name="T49" fmla="*/ 72 h 312"/>
                <a:gd name="T50" fmla="*/ 319 w 320"/>
                <a:gd name="T51" fmla="*/ 9 h 312"/>
                <a:gd name="T52" fmla="*/ 311 w 320"/>
                <a:gd name="T5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0" h="312">
                  <a:moveTo>
                    <a:pt x="311" y="0"/>
                  </a:moveTo>
                  <a:lnTo>
                    <a:pt x="311" y="0"/>
                  </a:lnTo>
                  <a:cubicBezTo>
                    <a:pt x="293" y="0"/>
                    <a:pt x="293" y="0"/>
                    <a:pt x="293" y="0"/>
                  </a:cubicBezTo>
                  <a:cubicBezTo>
                    <a:pt x="284" y="0"/>
                    <a:pt x="284" y="0"/>
                    <a:pt x="284" y="9"/>
                  </a:cubicBezTo>
                  <a:cubicBezTo>
                    <a:pt x="284" y="72"/>
                    <a:pt x="284" y="72"/>
                    <a:pt x="284" y="72"/>
                  </a:cubicBezTo>
                  <a:cubicBezTo>
                    <a:pt x="284" y="107"/>
                    <a:pt x="257" y="160"/>
                    <a:pt x="160" y="160"/>
                  </a:cubicBezTo>
                  <a:cubicBezTo>
                    <a:pt x="63" y="160"/>
                    <a:pt x="36" y="107"/>
                    <a:pt x="36" y="7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0"/>
                    <a:pt x="28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0"/>
                    <a:pt x="0" y="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34"/>
                    <a:pt x="44" y="187"/>
                    <a:pt x="134" y="196"/>
                  </a:cubicBezTo>
                  <a:cubicBezTo>
                    <a:pt x="134" y="266"/>
                    <a:pt x="134" y="266"/>
                    <a:pt x="134" y="266"/>
                  </a:cubicBezTo>
                  <a:cubicBezTo>
                    <a:pt x="72" y="266"/>
                    <a:pt x="72" y="266"/>
                    <a:pt x="72" y="266"/>
                  </a:cubicBezTo>
                  <a:cubicBezTo>
                    <a:pt x="63" y="266"/>
                    <a:pt x="63" y="266"/>
                    <a:pt x="63" y="275"/>
                  </a:cubicBezTo>
                  <a:cubicBezTo>
                    <a:pt x="63" y="302"/>
                    <a:pt x="63" y="302"/>
                    <a:pt x="63" y="302"/>
                  </a:cubicBezTo>
                  <a:cubicBezTo>
                    <a:pt x="63" y="311"/>
                    <a:pt x="63" y="311"/>
                    <a:pt x="72" y="311"/>
                  </a:cubicBezTo>
                  <a:cubicBezTo>
                    <a:pt x="249" y="311"/>
                    <a:pt x="249" y="311"/>
                    <a:pt x="249" y="311"/>
                  </a:cubicBezTo>
                  <a:cubicBezTo>
                    <a:pt x="257" y="311"/>
                    <a:pt x="257" y="311"/>
                    <a:pt x="257" y="302"/>
                  </a:cubicBezTo>
                  <a:cubicBezTo>
                    <a:pt x="257" y="275"/>
                    <a:pt x="257" y="275"/>
                    <a:pt x="257" y="275"/>
                  </a:cubicBezTo>
                  <a:cubicBezTo>
                    <a:pt x="257" y="266"/>
                    <a:pt x="257" y="266"/>
                    <a:pt x="249" y="266"/>
                  </a:cubicBezTo>
                  <a:cubicBezTo>
                    <a:pt x="187" y="266"/>
                    <a:pt x="187" y="266"/>
                    <a:pt x="187" y="266"/>
                  </a:cubicBezTo>
                  <a:cubicBezTo>
                    <a:pt x="187" y="196"/>
                    <a:pt x="187" y="196"/>
                    <a:pt x="187" y="196"/>
                  </a:cubicBezTo>
                  <a:cubicBezTo>
                    <a:pt x="275" y="187"/>
                    <a:pt x="319" y="134"/>
                    <a:pt x="319" y="72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9" y="0"/>
                    <a:pt x="311" y="0"/>
                    <a:pt x="31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ts val="1500"/>
                </a:lnSpc>
              </a:pPr>
              <a:endParaRPr lang="en-US" sz="1200" dirty="0">
                <a:solidFill>
                  <a:srgbClr val="7E7E7E"/>
                </a:solidFill>
                <a:latin typeface="Calibri Light" panose="020F0302020204030204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41"/>
            <p:cNvSpPr>
              <a:spLocks noChangeArrowheads="1"/>
            </p:cNvSpPr>
            <p:nvPr/>
          </p:nvSpPr>
          <p:spPr bwMode="auto">
            <a:xfrm>
              <a:off x="8573786" y="8522801"/>
              <a:ext cx="168787" cy="142415"/>
            </a:xfrm>
            <a:custGeom>
              <a:avLst/>
              <a:gdLst>
                <a:gd name="T0" fmla="*/ 71 w 143"/>
                <a:gd name="T1" fmla="*/ 116 h 117"/>
                <a:gd name="T2" fmla="*/ 71 w 143"/>
                <a:gd name="T3" fmla="*/ 116 h 117"/>
                <a:gd name="T4" fmla="*/ 142 w 143"/>
                <a:gd name="T5" fmla="*/ 72 h 117"/>
                <a:gd name="T6" fmla="*/ 142 w 143"/>
                <a:gd name="T7" fmla="*/ 0 h 117"/>
                <a:gd name="T8" fmla="*/ 0 w 143"/>
                <a:gd name="T9" fmla="*/ 0 h 117"/>
                <a:gd name="T10" fmla="*/ 0 w 143"/>
                <a:gd name="T11" fmla="*/ 72 h 117"/>
                <a:gd name="T12" fmla="*/ 71 w 143"/>
                <a:gd name="T13" fmla="*/ 11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117">
                  <a:moveTo>
                    <a:pt x="71" y="116"/>
                  </a:moveTo>
                  <a:lnTo>
                    <a:pt x="71" y="116"/>
                  </a:lnTo>
                  <a:cubicBezTo>
                    <a:pt x="133" y="116"/>
                    <a:pt x="142" y="90"/>
                    <a:pt x="142" y="72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90"/>
                    <a:pt x="9" y="116"/>
                    <a:pt x="71" y="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ts val="1500"/>
                </a:lnSpc>
              </a:pPr>
              <a:endParaRPr lang="en-US" sz="1200" dirty="0">
                <a:solidFill>
                  <a:srgbClr val="7E7E7E"/>
                </a:solidFill>
                <a:latin typeface="Calibri Light" panose="020F0302020204030204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 42"/>
            <p:cNvSpPr>
              <a:spLocks noChangeArrowheads="1"/>
            </p:cNvSpPr>
            <p:nvPr/>
          </p:nvSpPr>
          <p:spPr bwMode="auto">
            <a:xfrm>
              <a:off x="8573786" y="8301267"/>
              <a:ext cx="168787" cy="179337"/>
            </a:xfrm>
            <a:custGeom>
              <a:avLst/>
              <a:gdLst>
                <a:gd name="T0" fmla="*/ 142 w 143"/>
                <a:gd name="T1" fmla="*/ 44 h 151"/>
                <a:gd name="T2" fmla="*/ 142 w 143"/>
                <a:gd name="T3" fmla="*/ 44 h 151"/>
                <a:gd name="T4" fmla="*/ 71 w 143"/>
                <a:gd name="T5" fmla="*/ 0 h 151"/>
                <a:gd name="T6" fmla="*/ 0 w 143"/>
                <a:gd name="T7" fmla="*/ 44 h 151"/>
                <a:gd name="T8" fmla="*/ 0 w 143"/>
                <a:gd name="T9" fmla="*/ 150 h 151"/>
                <a:gd name="T10" fmla="*/ 142 w 143"/>
                <a:gd name="T11" fmla="*/ 150 h 151"/>
                <a:gd name="T12" fmla="*/ 142 w 143"/>
                <a:gd name="T13" fmla="*/ 4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151">
                  <a:moveTo>
                    <a:pt x="142" y="44"/>
                  </a:moveTo>
                  <a:lnTo>
                    <a:pt x="142" y="44"/>
                  </a:lnTo>
                  <a:cubicBezTo>
                    <a:pt x="142" y="26"/>
                    <a:pt x="133" y="0"/>
                    <a:pt x="71" y="0"/>
                  </a:cubicBezTo>
                  <a:cubicBezTo>
                    <a:pt x="9" y="0"/>
                    <a:pt x="0" y="26"/>
                    <a:pt x="0" y="44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142" y="150"/>
                    <a:pt x="142" y="150"/>
                    <a:pt x="142" y="150"/>
                  </a:cubicBezTo>
                  <a:lnTo>
                    <a:pt x="142" y="4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ts val="1500"/>
                </a:lnSpc>
              </a:pPr>
              <a:endParaRPr lang="en-US" sz="1200" dirty="0">
                <a:solidFill>
                  <a:srgbClr val="7E7E7E"/>
                </a:solidFill>
                <a:latin typeface="Calibri Light" panose="020F0302020204030204"/>
                <a:ea typeface="微软雅黑" panose="020B0503020204020204" pitchFamily="34" charset="-122"/>
              </a:endParaRPr>
            </a:p>
          </p:txBody>
        </p:sp>
      </p:grpSp>
      <p:sp>
        <p:nvSpPr>
          <p:cNvPr id="65" name="Freeform 141"/>
          <p:cNvSpPr>
            <a:spLocks noChangeArrowheads="1"/>
          </p:cNvSpPr>
          <p:nvPr/>
        </p:nvSpPr>
        <p:spPr bwMode="auto">
          <a:xfrm>
            <a:off x="5067867" y="3938067"/>
            <a:ext cx="594084" cy="604599"/>
          </a:xfrm>
          <a:custGeom>
            <a:avLst/>
            <a:gdLst>
              <a:gd name="T0" fmla="*/ 479 w 497"/>
              <a:gd name="T1" fmla="*/ 186 h 506"/>
              <a:gd name="T2" fmla="*/ 479 w 497"/>
              <a:gd name="T3" fmla="*/ 186 h 506"/>
              <a:gd name="T4" fmla="*/ 292 w 497"/>
              <a:gd name="T5" fmla="*/ 142 h 506"/>
              <a:gd name="T6" fmla="*/ 266 w 497"/>
              <a:gd name="T7" fmla="*/ 17 h 506"/>
              <a:gd name="T8" fmla="*/ 239 w 497"/>
              <a:gd name="T9" fmla="*/ 0 h 506"/>
              <a:gd name="T10" fmla="*/ 17 w 497"/>
              <a:gd name="T11" fmla="*/ 61 h 506"/>
              <a:gd name="T12" fmla="*/ 0 w 497"/>
              <a:gd name="T13" fmla="*/ 89 h 506"/>
              <a:gd name="T14" fmla="*/ 79 w 497"/>
              <a:gd name="T15" fmla="*/ 390 h 506"/>
              <a:gd name="T16" fmla="*/ 107 w 497"/>
              <a:gd name="T17" fmla="*/ 399 h 506"/>
              <a:gd name="T18" fmla="*/ 195 w 497"/>
              <a:gd name="T19" fmla="*/ 372 h 506"/>
              <a:gd name="T20" fmla="*/ 177 w 497"/>
              <a:gd name="T21" fmla="*/ 425 h 506"/>
              <a:gd name="T22" fmla="*/ 195 w 497"/>
              <a:gd name="T23" fmla="*/ 443 h 506"/>
              <a:gd name="T24" fmla="*/ 398 w 497"/>
              <a:gd name="T25" fmla="*/ 496 h 506"/>
              <a:gd name="T26" fmla="*/ 426 w 497"/>
              <a:gd name="T27" fmla="*/ 487 h 506"/>
              <a:gd name="T28" fmla="*/ 496 w 497"/>
              <a:gd name="T29" fmla="*/ 212 h 506"/>
              <a:gd name="T30" fmla="*/ 479 w 497"/>
              <a:gd name="T31" fmla="*/ 186 h 506"/>
              <a:gd name="T32" fmla="*/ 35 w 497"/>
              <a:gd name="T33" fmla="*/ 97 h 506"/>
              <a:gd name="T34" fmla="*/ 35 w 497"/>
              <a:gd name="T35" fmla="*/ 97 h 506"/>
              <a:gd name="T36" fmla="*/ 230 w 497"/>
              <a:gd name="T37" fmla="*/ 44 h 506"/>
              <a:gd name="T38" fmla="*/ 310 w 497"/>
              <a:gd name="T39" fmla="*/ 310 h 506"/>
              <a:gd name="T40" fmla="*/ 116 w 497"/>
              <a:gd name="T41" fmla="*/ 364 h 506"/>
              <a:gd name="T42" fmla="*/ 35 w 497"/>
              <a:gd name="T43" fmla="*/ 97 h 506"/>
              <a:gd name="T44" fmla="*/ 389 w 497"/>
              <a:gd name="T45" fmla="*/ 461 h 506"/>
              <a:gd name="T46" fmla="*/ 389 w 497"/>
              <a:gd name="T47" fmla="*/ 461 h 506"/>
              <a:gd name="T48" fmla="*/ 222 w 497"/>
              <a:gd name="T49" fmla="*/ 417 h 506"/>
              <a:gd name="T50" fmla="*/ 230 w 497"/>
              <a:gd name="T51" fmla="*/ 364 h 506"/>
              <a:gd name="T52" fmla="*/ 328 w 497"/>
              <a:gd name="T53" fmla="*/ 336 h 506"/>
              <a:gd name="T54" fmla="*/ 345 w 497"/>
              <a:gd name="T55" fmla="*/ 319 h 506"/>
              <a:gd name="T56" fmla="*/ 310 w 497"/>
              <a:gd name="T57" fmla="*/ 177 h 506"/>
              <a:gd name="T58" fmla="*/ 451 w 497"/>
              <a:gd name="T59" fmla="*/ 212 h 506"/>
              <a:gd name="T60" fmla="*/ 389 w 497"/>
              <a:gd name="T61" fmla="*/ 461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506">
                <a:moveTo>
                  <a:pt x="479" y="186"/>
                </a:moveTo>
                <a:lnTo>
                  <a:pt x="479" y="186"/>
                </a:lnTo>
                <a:cubicBezTo>
                  <a:pt x="292" y="142"/>
                  <a:pt x="292" y="142"/>
                  <a:pt x="292" y="142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57" y="8"/>
                  <a:pt x="248" y="0"/>
                  <a:pt x="239" y="0"/>
                </a:cubicBezTo>
                <a:cubicBezTo>
                  <a:pt x="17" y="61"/>
                  <a:pt x="17" y="61"/>
                  <a:pt x="17" y="61"/>
                </a:cubicBezTo>
                <a:cubicBezTo>
                  <a:pt x="0" y="71"/>
                  <a:pt x="0" y="80"/>
                  <a:pt x="0" y="89"/>
                </a:cubicBezTo>
                <a:cubicBezTo>
                  <a:pt x="79" y="390"/>
                  <a:pt x="79" y="390"/>
                  <a:pt x="79" y="390"/>
                </a:cubicBezTo>
                <a:cubicBezTo>
                  <a:pt x="79" y="399"/>
                  <a:pt x="97" y="399"/>
                  <a:pt x="107" y="399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77" y="425"/>
                  <a:pt x="177" y="425"/>
                  <a:pt x="177" y="425"/>
                </a:cubicBezTo>
                <a:cubicBezTo>
                  <a:pt x="177" y="434"/>
                  <a:pt x="186" y="443"/>
                  <a:pt x="195" y="443"/>
                </a:cubicBezTo>
                <a:cubicBezTo>
                  <a:pt x="398" y="496"/>
                  <a:pt x="398" y="496"/>
                  <a:pt x="398" y="496"/>
                </a:cubicBezTo>
                <a:cubicBezTo>
                  <a:pt x="407" y="505"/>
                  <a:pt x="416" y="496"/>
                  <a:pt x="426" y="487"/>
                </a:cubicBezTo>
                <a:cubicBezTo>
                  <a:pt x="496" y="212"/>
                  <a:pt x="496" y="212"/>
                  <a:pt x="496" y="212"/>
                </a:cubicBezTo>
                <a:cubicBezTo>
                  <a:pt x="496" y="204"/>
                  <a:pt x="488" y="186"/>
                  <a:pt x="479" y="186"/>
                </a:cubicBezTo>
                <a:close/>
                <a:moveTo>
                  <a:pt x="35" y="97"/>
                </a:moveTo>
                <a:lnTo>
                  <a:pt x="35" y="97"/>
                </a:lnTo>
                <a:cubicBezTo>
                  <a:pt x="230" y="44"/>
                  <a:pt x="230" y="44"/>
                  <a:pt x="230" y="44"/>
                </a:cubicBezTo>
                <a:cubicBezTo>
                  <a:pt x="310" y="310"/>
                  <a:pt x="310" y="310"/>
                  <a:pt x="310" y="310"/>
                </a:cubicBezTo>
                <a:cubicBezTo>
                  <a:pt x="116" y="364"/>
                  <a:pt x="116" y="364"/>
                  <a:pt x="116" y="364"/>
                </a:cubicBezTo>
                <a:lnTo>
                  <a:pt x="35" y="97"/>
                </a:lnTo>
                <a:close/>
                <a:moveTo>
                  <a:pt x="389" y="461"/>
                </a:moveTo>
                <a:lnTo>
                  <a:pt x="389" y="461"/>
                </a:lnTo>
                <a:cubicBezTo>
                  <a:pt x="222" y="417"/>
                  <a:pt x="222" y="417"/>
                  <a:pt x="222" y="417"/>
                </a:cubicBezTo>
                <a:cubicBezTo>
                  <a:pt x="230" y="364"/>
                  <a:pt x="230" y="364"/>
                  <a:pt x="230" y="364"/>
                </a:cubicBezTo>
                <a:cubicBezTo>
                  <a:pt x="328" y="336"/>
                  <a:pt x="328" y="336"/>
                  <a:pt x="328" y="336"/>
                </a:cubicBezTo>
                <a:cubicBezTo>
                  <a:pt x="336" y="336"/>
                  <a:pt x="345" y="327"/>
                  <a:pt x="345" y="319"/>
                </a:cubicBezTo>
                <a:cubicBezTo>
                  <a:pt x="310" y="177"/>
                  <a:pt x="310" y="177"/>
                  <a:pt x="310" y="177"/>
                </a:cubicBezTo>
                <a:cubicBezTo>
                  <a:pt x="451" y="212"/>
                  <a:pt x="451" y="212"/>
                  <a:pt x="451" y="212"/>
                </a:cubicBezTo>
                <a:lnTo>
                  <a:pt x="389" y="461"/>
                </a:lnTo>
                <a:close/>
              </a:path>
            </a:pathLst>
          </a:custGeom>
          <a:solidFill>
            <a:srgbClr val="8CC1D1"/>
          </a:solidFill>
          <a:ln>
            <a:noFill/>
          </a:ln>
          <a:effectLst/>
        </p:spPr>
        <p:txBody>
          <a:bodyPr wrap="none" anchor="ctr"/>
          <a:lstStyle/>
          <a:p>
            <a:pPr>
              <a:lnSpc>
                <a:spcPts val="1500"/>
              </a:lnSpc>
            </a:pPr>
            <a:endParaRPr lang="en-US" sz="1200" dirty="0">
              <a:solidFill>
                <a:srgbClr val="7E7E7E"/>
              </a:solidFill>
              <a:latin typeface="Calibri Light" panose="020F0302020204030204"/>
              <a:ea typeface="微软雅黑" panose="020B0503020204020204" pitchFamily="34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674061" y="1430559"/>
            <a:ext cx="3040628" cy="1243711"/>
            <a:chOff x="324316" y="3175143"/>
            <a:chExt cx="3040628" cy="1243711"/>
          </a:xfrm>
        </p:grpSpPr>
        <p:sp>
          <p:nvSpPr>
            <p:cNvPr id="67" name="TextBox 11"/>
            <p:cNvSpPr txBox="1"/>
            <p:nvPr/>
          </p:nvSpPr>
          <p:spPr>
            <a:xfrm>
              <a:off x="395684" y="3175143"/>
              <a:ext cx="29692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tx1"/>
                  </a:solidFill>
                  <a:cs typeface="+mn-ea"/>
                  <a:sym typeface="+mn-lt"/>
                </a:rPr>
                <a:t>添加标题</a:t>
              </a:r>
              <a:endParaRPr sz="1400" b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324316" y="3495524"/>
              <a:ext cx="255475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900" dirty="0">
                  <a:solidFill>
                    <a:schemeClr val="tx1"/>
                  </a:solidFill>
                  <a:cs typeface="+mn-ea"/>
                  <a:sym typeface="+mn-lt"/>
                </a:rPr>
                <a:t>I love you more than I've ever loved any woman. And I've waited longer for you than I've waited for any woman.</a:t>
              </a:r>
              <a:endParaRPr lang="zh-CN" altLang="en-US" sz="9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033429" y="1429639"/>
            <a:ext cx="3040628" cy="1243711"/>
            <a:chOff x="324316" y="3175143"/>
            <a:chExt cx="3040628" cy="1243711"/>
          </a:xfrm>
        </p:grpSpPr>
        <p:sp>
          <p:nvSpPr>
            <p:cNvPr id="70" name="TextBox 11"/>
            <p:cNvSpPr txBox="1"/>
            <p:nvPr/>
          </p:nvSpPr>
          <p:spPr>
            <a:xfrm>
              <a:off x="395684" y="3175143"/>
              <a:ext cx="29692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tx1"/>
                  </a:solidFill>
                  <a:cs typeface="+mn-ea"/>
                  <a:sym typeface="+mn-lt"/>
                </a:rPr>
                <a:t>添加标题</a:t>
              </a:r>
              <a:endParaRPr sz="1400" b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324316" y="3495524"/>
              <a:ext cx="255475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900" dirty="0">
                  <a:solidFill>
                    <a:schemeClr val="tx1"/>
                  </a:solidFill>
                  <a:cs typeface="+mn-ea"/>
                  <a:sym typeface="+mn-lt"/>
                </a:rPr>
                <a:t>I love you more than I've ever loved any woman. And I've waited longer for you than I've waited for any woman.</a:t>
              </a:r>
              <a:endParaRPr lang="zh-CN" altLang="en-US" sz="9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7387203" y="1414875"/>
            <a:ext cx="3040628" cy="1243711"/>
            <a:chOff x="324316" y="3175143"/>
            <a:chExt cx="3040628" cy="1243711"/>
          </a:xfrm>
        </p:grpSpPr>
        <p:sp>
          <p:nvSpPr>
            <p:cNvPr id="73" name="TextBox 11"/>
            <p:cNvSpPr txBox="1"/>
            <p:nvPr/>
          </p:nvSpPr>
          <p:spPr>
            <a:xfrm>
              <a:off x="395684" y="3175143"/>
              <a:ext cx="29692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tx1"/>
                  </a:solidFill>
                  <a:cs typeface="+mn-ea"/>
                  <a:sym typeface="+mn-lt"/>
                </a:rPr>
                <a:t>添加标题</a:t>
              </a:r>
              <a:endParaRPr sz="1400" b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324316" y="3495524"/>
              <a:ext cx="255475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900" dirty="0">
                  <a:solidFill>
                    <a:schemeClr val="tx1"/>
                  </a:solidFill>
                  <a:cs typeface="+mn-ea"/>
                  <a:sym typeface="+mn-lt"/>
                </a:rPr>
                <a:t>I love you more than I've ever loved any woman. And I've waited longer for you than I've waited for any woman.</a:t>
              </a:r>
              <a:endParaRPr lang="zh-CN" altLang="en-US" sz="9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2400159" y="4144314"/>
            <a:ext cx="3040628" cy="1243711"/>
            <a:chOff x="324316" y="3175143"/>
            <a:chExt cx="3040628" cy="1243711"/>
          </a:xfrm>
        </p:grpSpPr>
        <p:sp>
          <p:nvSpPr>
            <p:cNvPr id="76" name="TextBox 11"/>
            <p:cNvSpPr txBox="1"/>
            <p:nvPr/>
          </p:nvSpPr>
          <p:spPr>
            <a:xfrm>
              <a:off x="395684" y="3175143"/>
              <a:ext cx="29692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tx1"/>
                  </a:solidFill>
                  <a:cs typeface="+mn-ea"/>
                  <a:sym typeface="+mn-lt"/>
                </a:rPr>
                <a:t>添加标题</a:t>
              </a:r>
              <a:endParaRPr sz="1400" b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324316" y="3495524"/>
              <a:ext cx="255475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900" dirty="0">
                  <a:solidFill>
                    <a:schemeClr val="tx1"/>
                  </a:solidFill>
                  <a:cs typeface="+mn-ea"/>
                  <a:sym typeface="+mn-lt"/>
                </a:rPr>
                <a:t>I love you more than I've ever loved any woman. And I've waited longer for you than I've waited for any woman.</a:t>
              </a:r>
              <a:endParaRPr lang="zh-CN" altLang="en-US" sz="9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5801583" y="4105527"/>
            <a:ext cx="3040628" cy="1243711"/>
            <a:chOff x="324316" y="3175143"/>
            <a:chExt cx="3040628" cy="1243711"/>
          </a:xfrm>
        </p:grpSpPr>
        <p:sp>
          <p:nvSpPr>
            <p:cNvPr id="79" name="TextBox 11"/>
            <p:cNvSpPr txBox="1"/>
            <p:nvPr/>
          </p:nvSpPr>
          <p:spPr>
            <a:xfrm>
              <a:off x="395684" y="3175143"/>
              <a:ext cx="29692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tx1"/>
                  </a:solidFill>
                  <a:cs typeface="+mn-ea"/>
                  <a:sym typeface="+mn-lt"/>
                </a:rPr>
                <a:t>添加标题</a:t>
              </a:r>
              <a:endParaRPr sz="1400" b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324316" y="3495524"/>
              <a:ext cx="255475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900" dirty="0">
                  <a:solidFill>
                    <a:schemeClr val="tx1"/>
                  </a:solidFill>
                  <a:cs typeface="+mn-ea"/>
                  <a:sym typeface="+mn-lt"/>
                </a:rPr>
                <a:t>I love you more than I've ever loved any woman. And I've waited longer for you than I've waited for any woman.</a:t>
              </a:r>
              <a:endParaRPr lang="zh-CN" altLang="en-US" sz="9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9220663" y="4017546"/>
            <a:ext cx="3040628" cy="1243711"/>
            <a:chOff x="324316" y="3175143"/>
            <a:chExt cx="3040628" cy="1243711"/>
          </a:xfrm>
        </p:grpSpPr>
        <p:sp>
          <p:nvSpPr>
            <p:cNvPr id="82" name="TextBox 11"/>
            <p:cNvSpPr txBox="1"/>
            <p:nvPr/>
          </p:nvSpPr>
          <p:spPr>
            <a:xfrm>
              <a:off x="395684" y="3175143"/>
              <a:ext cx="29692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tx1"/>
                  </a:solidFill>
                  <a:cs typeface="+mn-ea"/>
                  <a:sym typeface="+mn-lt"/>
                </a:rPr>
                <a:t>添加标题</a:t>
              </a:r>
              <a:endParaRPr sz="1400" b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324316" y="3495524"/>
              <a:ext cx="255475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900" dirty="0">
                  <a:solidFill>
                    <a:schemeClr val="tx1"/>
                  </a:solidFill>
                  <a:cs typeface="+mn-ea"/>
                  <a:sym typeface="+mn-lt"/>
                </a:rPr>
                <a:t>I love you more than I've ever loved any woman. And I've waited longer for you than I've waited for any woman.</a:t>
              </a:r>
              <a:endParaRPr lang="zh-CN" altLang="en-US" sz="9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  <p:bldP spid="60" grpId="0" animBg="1"/>
      <p:bldP spid="6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4"/>
          <p:cNvGrpSpPr/>
          <p:nvPr/>
        </p:nvGrpSpPr>
        <p:grpSpPr>
          <a:xfrm>
            <a:off x="9143627" y="2212421"/>
            <a:ext cx="2379429" cy="3660069"/>
            <a:chOff x="6858016" y="1659316"/>
            <a:chExt cx="1784804" cy="2745051"/>
          </a:xfrm>
        </p:grpSpPr>
        <p:grpSp>
          <p:nvGrpSpPr>
            <p:cNvPr id="3" name="Group 49"/>
            <p:cNvGrpSpPr/>
            <p:nvPr/>
          </p:nvGrpSpPr>
          <p:grpSpPr>
            <a:xfrm>
              <a:off x="6858016" y="3357568"/>
              <a:ext cx="1643074" cy="1046799"/>
              <a:chOff x="6858016" y="3357568"/>
              <a:chExt cx="1643074" cy="1046799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6858016" y="3643320"/>
                <a:ext cx="1643074" cy="7610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 Light" pitchFamily="34" charset="0"/>
                    <a:sym typeface="Arial" panose="020B0604020202020204" pitchFamily="34" charset="0"/>
                  </a:rPr>
                  <a:t>此处添加详细文本描述，建议与标题相关并符合整体语言风格，语言描述尽量简洁生动尽量将每页幻灯片的字数控制在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 Light" pitchFamily="34" charset="0"/>
                    <a:sym typeface="Arial" panose="020B0604020202020204" pitchFamily="34" charset="0"/>
                  </a:rPr>
                  <a:t>200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 Light" pitchFamily="34" charset="0"/>
                    <a:sym typeface="Arial" panose="020B0604020202020204" pitchFamily="34" charset="0"/>
                  </a:rPr>
                  <a:t>字以内。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7309002" y="3357568"/>
                <a:ext cx="746857" cy="2528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文件归档</a:t>
                </a:r>
                <a:endPara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" name="Rectangle 10"/>
            <p:cNvSpPr/>
            <p:nvPr/>
          </p:nvSpPr>
          <p:spPr>
            <a:xfrm rot="2700000">
              <a:off x="7088589" y="1659316"/>
              <a:ext cx="1113306" cy="11133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13500000">
              <a:off x="8038786" y="2080739"/>
              <a:ext cx="94761" cy="111330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" name="Group 39"/>
            <p:cNvGrpSpPr/>
            <p:nvPr/>
          </p:nvGrpSpPr>
          <p:grpSpPr>
            <a:xfrm>
              <a:off x="7429520" y="2000246"/>
              <a:ext cx="366050" cy="355413"/>
              <a:chOff x="6251143" y="1082816"/>
              <a:chExt cx="366050" cy="355413"/>
            </a:xfrm>
            <a:solidFill>
              <a:schemeClr val="accent6"/>
            </a:solidFill>
          </p:grpSpPr>
          <p:sp>
            <p:nvSpPr>
              <p:cNvPr id="25" name="AutoShape 16"/>
              <p:cNvSpPr/>
              <p:nvPr/>
            </p:nvSpPr>
            <p:spPr bwMode="auto">
              <a:xfrm>
                <a:off x="6434481" y="1277418"/>
                <a:ext cx="45678" cy="4630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4841"/>
                      <a:pt x="0" y="10800"/>
                    </a:cubicBezTo>
                    <a:cubicBezTo>
                      <a:pt x="0" y="16758"/>
                      <a:pt x="4838" y="21599"/>
                      <a:pt x="10800" y="21599"/>
                    </a:cubicBezTo>
                    <a:cubicBezTo>
                      <a:pt x="16761" y="21599"/>
                      <a:pt x="21600" y="16758"/>
                      <a:pt x="21600" y="10800"/>
                    </a:cubicBezTo>
                    <a:cubicBezTo>
                      <a:pt x="21600" y="4841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/>
                <a:endParaRPr lang="en-US" sz="40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AutoShape 17"/>
              <p:cNvSpPr/>
              <p:nvPr/>
            </p:nvSpPr>
            <p:spPr bwMode="auto">
              <a:xfrm>
                <a:off x="6251143" y="1082816"/>
                <a:ext cx="366050" cy="355413"/>
              </a:xfrm>
              <a:custGeom>
                <a:avLst/>
                <a:gdLst>
                  <a:gd name="T0" fmla="*/ 10473 w 20946"/>
                  <a:gd name="T1" fmla="*/ 10800 h 21600"/>
                  <a:gd name="T2" fmla="*/ 10473 w 20946"/>
                  <a:gd name="T3" fmla="*/ 10800 h 21600"/>
                  <a:gd name="T4" fmla="*/ 10473 w 20946"/>
                  <a:gd name="T5" fmla="*/ 10800 h 21600"/>
                  <a:gd name="T6" fmla="*/ 10473 w 20946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946" h="21600">
                    <a:moveTo>
                      <a:pt x="18509" y="15329"/>
                    </a:moveTo>
                    <a:lnTo>
                      <a:pt x="11782" y="15329"/>
                    </a:lnTo>
                    <a:cubicBezTo>
                      <a:pt x="10699" y="15329"/>
                      <a:pt x="9818" y="14391"/>
                      <a:pt x="9818" y="13238"/>
                    </a:cubicBezTo>
                    <a:cubicBezTo>
                      <a:pt x="9818" y="12086"/>
                      <a:pt x="10699" y="11148"/>
                      <a:pt x="11782" y="11148"/>
                    </a:cubicBezTo>
                    <a:lnTo>
                      <a:pt x="17673" y="11148"/>
                    </a:lnTo>
                    <a:cubicBezTo>
                      <a:pt x="18077" y="11142"/>
                      <a:pt x="18477" y="10934"/>
                      <a:pt x="18721" y="10588"/>
                    </a:cubicBezTo>
                    <a:cubicBezTo>
                      <a:pt x="18789" y="10491"/>
                      <a:pt x="18842" y="10381"/>
                      <a:pt x="18885" y="10267"/>
                    </a:cubicBezTo>
                    <a:cubicBezTo>
                      <a:pt x="18890" y="10251"/>
                      <a:pt x="18901" y="10239"/>
                      <a:pt x="18906" y="10224"/>
                    </a:cubicBezTo>
                    <a:cubicBezTo>
                      <a:pt x="19377" y="10880"/>
                      <a:pt x="19636" y="11686"/>
                      <a:pt x="19636" y="12541"/>
                    </a:cubicBezTo>
                    <a:cubicBezTo>
                      <a:pt x="19636" y="13613"/>
                      <a:pt x="19230" y="14607"/>
                      <a:pt x="18509" y="15329"/>
                    </a:cubicBezTo>
                    <a:moveTo>
                      <a:pt x="17673" y="17767"/>
                    </a:moveTo>
                    <a:cubicBezTo>
                      <a:pt x="17673" y="19114"/>
                      <a:pt x="16647" y="20206"/>
                      <a:pt x="15382" y="20206"/>
                    </a:cubicBezTo>
                    <a:lnTo>
                      <a:pt x="3600" y="20206"/>
                    </a:lnTo>
                    <a:cubicBezTo>
                      <a:pt x="2334" y="20206"/>
                      <a:pt x="1309" y="19114"/>
                      <a:pt x="1309" y="17767"/>
                    </a:cubicBezTo>
                    <a:lnTo>
                      <a:pt x="1309" y="6786"/>
                    </a:lnTo>
                    <a:cubicBezTo>
                      <a:pt x="1931" y="7334"/>
                      <a:pt x="2730" y="7664"/>
                      <a:pt x="3600" y="7664"/>
                    </a:cubicBezTo>
                    <a:lnTo>
                      <a:pt x="14400" y="7664"/>
                    </a:lnTo>
                    <a:lnTo>
                      <a:pt x="17018" y="7664"/>
                    </a:lnTo>
                    <a:cubicBezTo>
                      <a:pt x="17379" y="7664"/>
                      <a:pt x="17673" y="7976"/>
                      <a:pt x="17673" y="8361"/>
                    </a:cubicBezTo>
                    <a:lnTo>
                      <a:pt x="17673" y="9754"/>
                    </a:lnTo>
                    <a:lnTo>
                      <a:pt x="11782" y="9754"/>
                    </a:lnTo>
                    <a:cubicBezTo>
                      <a:pt x="9974" y="9754"/>
                      <a:pt x="8509" y="11314"/>
                      <a:pt x="8509" y="13238"/>
                    </a:cubicBezTo>
                    <a:cubicBezTo>
                      <a:pt x="8509" y="15163"/>
                      <a:pt x="9974" y="16722"/>
                      <a:pt x="11782" y="16722"/>
                    </a:cubicBezTo>
                    <a:lnTo>
                      <a:pt x="17673" y="16722"/>
                    </a:lnTo>
                    <a:cubicBezTo>
                      <a:pt x="17673" y="16722"/>
                      <a:pt x="17673" y="17767"/>
                      <a:pt x="17673" y="17767"/>
                    </a:cubicBezTo>
                    <a:close/>
                    <a:moveTo>
                      <a:pt x="16363" y="5574"/>
                    </a:moveTo>
                    <a:lnTo>
                      <a:pt x="16363" y="6270"/>
                    </a:lnTo>
                    <a:lnTo>
                      <a:pt x="14400" y="6270"/>
                    </a:lnTo>
                    <a:lnTo>
                      <a:pt x="3600" y="6270"/>
                    </a:lnTo>
                    <a:cubicBezTo>
                      <a:pt x="3246" y="6270"/>
                      <a:pt x="2916" y="6179"/>
                      <a:pt x="2617" y="6027"/>
                    </a:cubicBezTo>
                    <a:lnTo>
                      <a:pt x="2617" y="5574"/>
                    </a:lnTo>
                    <a:cubicBezTo>
                      <a:pt x="2617" y="5574"/>
                      <a:pt x="16363" y="5574"/>
                      <a:pt x="16363" y="5574"/>
                    </a:cubicBezTo>
                    <a:close/>
                    <a:moveTo>
                      <a:pt x="16363" y="4877"/>
                    </a:moveTo>
                    <a:lnTo>
                      <a:pt x="2617" y="4877"/>
                    </a:lnTo>
                    <a:lnTo>
                      <a:pt x="2617" y="4180"/>
                    </a:lnTo>
                    <a:lnTo>
                      <a:pt x="16363" y="4180"/>
                    </a:lnTo>
                    <a:cubicBezTo>
                      <a:pt x="16363" y="4180"/>
                      <a:pt x="16363" y="4877"/>
                      <a:pt x="16363" y="4877"/>
                    </a:cubicBezTo>
                    <a:close/>
                    <a:moveTo>
                      <a:pt x="16363" y="3483"/>
                    </a:moveTo>
                    <a:lnTo>
                      <a:pt x="2617" y="3483"/>
                    </a:lnTo>
                    <a:lnTo>
                      <a:pt x="2617" y="2787"/>
                    </a:lnTo>
                    <a:lnTo>
                      <a:pt x="16363" y="2787"/>
                    </a:lnTo>
                    <a:cubicBezTo>
                      <a:pt x="16363" y="2787"/>
                      <a:pt x="16363" y="3483"/>
                      <a:pt x="16363" y="3483"/>
                    </a:cubicBezTo>
                    <a:close/>
                    <a:moveTo>
                      <a:pt x="3600" y="1393"/>
                    </a:moveTo>
                    <a:lnTo>
                      <a:pt x="14400" y="1393"/>
                    </a:lnTo>
                    <a:lnTo>
                      <a:pt x="17018" y="1393"/>
                    </a:lnTo>
                    <a:cubicBezTo>
                      <a:pt x="17379" y="1393"/>
                      <a:pt x="17673" y="1705"/>
                      <a:pt x="17673" y="2090"/>
                    </a:cubicBezTo>
                    <a:lnTo>
                      <a:pt x="17673" y="3832"/>
                    </a:lnTo>
                    <a:lnTo>
                      <a:pt x="17673" y="4180"/>
                    </a:lnTo>
                    <a:lnTo>
                      <a:pt x="17673" y="6398"/>
                    </a:lnTo>
                    <a:cubicBezTo>
                      <a:pt x="17466" y="6321"/>
                      <a:pt x="17249" y="6270"/>
                      <a:pt x="17018" y="6270"/>
                    </a:cubicBezTo>
                    <a:lnTo>
                      <a:pt x="17018" y="5574"/>
                    </a:lnTo>
                    <a:lnTo>
                      <a:pt x="17018" y="4180"/>
                    </a:lnTo>
                    <a:lnTo>
                      <a:pt x="17018" y="2787"/>
                    </a:lnTo>
                    <a:cubicBezTo>
                      <a:pt x="17018" y="2401"/>
                      <a:pt x="16724" y="2090"/>
                      <a:pt x="16363" y="2090"/>
                    </a:cubicBezTo>
                    <a:lnTo>
                      <a:pt x="2617" y="2090"/>
                    </a:lnTo>
                    <a:cubicBezTo>
                      <a:pt x="2256" y="2090"/>
                      <a:pt x="1963" y="2401"/>
                      <a:pt x="1963" y="2787"/>
                    </a:cubicBezTo>
                    <a:lnTo>
                      <a:pt x="1963" y="4180"/>
                    </a:lnTo>
                    <a:lnTo>
                      <a:pt x="1963" y="5534"/>
                    </a:lnTo>
                    <a:cubicBezTo>
                      <a:pt x="1559" y="5094"/>
                      <a:pt x="1309" y="4495"/>
                      <a:pt x="1309" y="3832"/>
                    </a:cubicBezTo>
                    <a:cubicBezTo>
                      <a:pt x="1309" y="2485"/>
                      <a:pt x="2334" y="1393"/>
                      <a:pt x="3600" y="1393"/>
                    </a:cubicBezTo>
                    <a:moveTo>
                      <a:pt x="18983" y="8361"/>
                    </a:moveTo>
                    <a:lnTo>
                      <a:pt x="18982" y="8361"/>
                    </a:lnTo>
                    <a:lnTo>
                      <a:pt x="18982" y="4180"/>
                    </a:lnTo>
                    <a:lnTo>
                      <a:pt x="18982" y="3832"/>
                    </a:lnTo>
                    <a:lnTo>
                      <a:pt x="18982" y="2090"/>
                    </a:lnTo>
                    <a:cubicBezTo>
                      <a:pt x="18982" y="935"/>
                      <a:pt x="18102" y="0"/>
                      <a:pt x="17018" y="0"/>
                    </a:cubicBezTo>
                    <a:lnTo>
                      <a:pt x="14400" y="0"/>
                    </a:lnTo>
                    <a:lnTo>
                      <a:pt x="3600" y="0"/>
                    </a:lnTo>
                    <a:cubicBezTo>
                      <a:pt x="1614" y="0"/>
                      <a:pt x="0" y="1719"/>
                      <a:pt x="0" y="3832"/>
                    </a:cubicBezTo>
                    <a:lnTo>
                      <a:pt x="0" y="17767"/>
                    </a:lnTo>
                    <a:cubicBezTo>
                      <a:pt x="0" y="19880"/>
                      <a:pt x="1614" y="21600"/>
                      <a:pt x="3600" y="21600"/>
                    </a:cubicBezTo>
                    <a:lnTo>
                      <a:pt x="15382" y="21600"/>
                    </a:lnTo>
                    <a:cubicBezTo>
                      <a:pt x="17366" y="21600"/>
                      <a:pt x="18982" y="19880"/>
                      <a:pt x="18982" y="17767"/>
                    </a:cubicBezTo>
                    <a:lnTo>
                      <a:pt x="18982" y="16722"/>
                    </a:lnTo>
                    <a:lnTo>
                      <a:pt x="18983" y="16722"/>
                    </a:lnTo>
                    <a:cubicBezTo>
                      <a:pt x="21600" y="14631"/>
                      <a:pt x="21600" y="10452"/>
                      <a:pt x="18983" y="836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/>
                <a:endParaRPr lang="en-US" sz="40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Group 55"/>
          <p:cNvGrpSpPr/>
          <p:nvPr/>
        </p:nvGrpSpPr>
        <p:grpSpPr>
          <a:xfrm>
            <a:off x="6381715" y="1636401"/>
            <a:ext cx="2190480" cy="4236092"/>
            <a:chOff x="4786314" y="1227299"/>
            <a:chExt cx="1643074" cy="3177069"/>
          </a:xfrm>
        </p:grpSpPr>
        <p:grpSp>
          <p:nvGrpSpPr>
            <p:cNvPr id="6" name="Group 48"/>
            <p:cNvGrpSpPr/>
            <p:nvPr/>
          </p:nvGrpSpPr>
          <p:grpSpPr>
            <a:xfrm>
              <a:off x="4786314" y="3357568"/>
              <a:ext cx="1643074" cy="1046800"/>
              <a:chOff x="4786314" y="3357568"/>
              <a:chExt cx="1643074" cy="104680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4786314" y="3643320"/>
                <a:ext cx="1643074" cy="7610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 Light" pitchFamily="34" charset="0"/>
                    <a:sym typeface="Arial" panose="020B0604020202020204" pitchFamily="34" charset="0"/>
                  </a:rPr>
                  <a:t>此处添加详细文本描述，建议与标题相关并符合整体语言风格，语言描述尽量简洁生动尽量将每页幻灯片的字数控制在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 Light" pitchFamily="34" charset="0"/>
                    <a:sym typeface="Arial" panose="020B0604020202020204" pitchFamily="34" charset="0"/>
                  </a:rPr>
                  <a:t>200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 Light" pitchFamily="34" charset="0"/>
                    <a:sym typeface="Arial" panose="020B0604020202020204" pitchFamily="34" charset="0"/>
                  </a:rPr>
                  <a:t>字以内。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5256640" y="3357568"/>
                <a:ext cx="746857" cy="2528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日程安排</a:t>
                </a:r>
                <a:endPara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 rot="2700000">
              <a:off x="5016887" y="1659315"/>
              <a:ext cx="1113306" cy="11133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8100000">
              <a:off x="5954712" y="1227299"/>
              <a:ext cx="94761" cy="111330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38"/>
            <p:cNvGrpSpPr/>
            <p:nvPr/>
          </p:nvGrpSpPr>
          <p:grpSpPr>
            <a:xfrm>
              <a:off x="5357818" y="2000246"/>
              <a:ext cx="366050" cy="366676"/>
              <a:chOff x="5519041" y="1071552"/>
              <a:chExt cx="366050" cy="366676"/>
            </a:xfrm>
            <a:solidFill>
              <a:schemeClr val="accent4"/>
            </a:solidFill>
          </p:grpSpPr>
          <p:sp>
            <p:nvSpPr>
              <p:cNvPr id="27" name="AutoShape 18"/>
              <p:cNvSpPr/>
              <p:nvPr/>
            </p:nvSpPr>
            <p:spPr bwMode="auto">
              <a:xfrm>
                <a:off x="5519041" y="1071552"/>
                <a:ext cx="366050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799"/>
                    </a:moveTo>
                    <a:cubicBezTo>
                      <a:pt x="20249" y="20048"/>
                      <a:pt x="20048" y="20249"/>
                      <a:pt x="19799" y="20249"/>
                    </a:cubicBezTo>
                    <a:lnTo>
                      <a:pt x="1800" y="20249"/>
                    </a:lnTo>
                    <a:cubicBezTo>
                      <a:pt x="1551" y="20249"/>
                      <a:pt x="1349" y="20048"/>
                      <a:pt x="1349" y="19799"/>
                    </a:cubicBezTo>
                    <a:lnTo>
                      <a:pt x="1349" y="3824"/>
                    </a:lnTo>
                    <a:cubicBezTo>
                      <a:pt x="1349" y="3576"/>
                      <a:pt x="1551" y="3375"/>
                      <a:pt x="1800" y="3375"/>
                    </a:cubicBezTo>
                    <a:lnTo>
                      <a:pt x="4724" y="3375"/>
                    </a:lnTo>
                    <a:lnTo>
                      <a:pt x="4724" y="4725"/>
                    </a:lnTo>
                    <a:cubicBezTo>
                      <a:pt x="4724" y="5098"/>
                      <a:pt x="5027" y="5400"/>
                      <a:pt x="5399" y="5400"/>
                    </a:cubicBezTo>
                    <a:cubicBezTo>
                      <a:pt x="5772" y="5400"/>
                      <a:pt x="6074" y="5098"/>
                      <a:pt x="6074" y="4725"/>
                    </a:cubicBezTo>
                    <a:lnTo>
                      <a:pt x="6074" y="3375"/>
                    </a:lnTo>
                    <a:lnTo>
                      <a:pt x="10124" y="3375"/>
                    </a:lnTo>
                    <a:lnTo>
                      <a:pt x="10124" y="4725"/>
                    </a:lnTo>
                    <a:cubicBezTo>
                      <a:pt x="10124" y="5098"/>
                      <a:pt x="10427" y="5400"/>
                      <a:pt x="10800" y="5400"/>
                    </a:cubicBezTo>
                    <a:cubicBezTo>
                      <a:pt x="11172" y="5400"/>
                      <a:pt x="11474" y="5098"/>
                      <a:pt x="11474" y="4725"/>
                    </a:cubicBezTo>
                    <a:lnTo>
                      <a:pt x="11474" y="3375"/>
                    </a:lnTo>
                    <a:lnTo>
                      <a:pt x="15524" y="3375"/>
                    </a:lnTo>
                    <a:lnTo>
                      <a:pt x="15524" y="4725"/>
                    </a:lnTo>
                    <a:cubicBezTo>
                      <a:pt x="15524" y="5098"/>
                      <a:pt x="15827" y="5400"/>
                      <a:pt x="16199" y="5400"/>
                    </a:cubicBezTo>
                    <a:cubicBezTo>
                      <a:pt x="16572" y="5400"/>
                      <a:pt x="16874" y="5098"/>
                      <a:pt x="16874" y="4725"/>
                    </a:cubicBezTo>
                    <a:lnTo>
                      <a:pt x="16874" y="3375"/>
                    </a:lnTo>
                    <a:lnTo>
                      <a:pt x="19799" y="3375"/>
                    </a:lnTo>
                    <a:cubicBezTo>
                      <a:pt x="20048" y="3375"/>
                      <a:pt x="20249" y="3576"/>
                      <a:pt x="20249" y="3824"/>
                    </a:cubicBezTo>
                    <a:cubicBezTo>
                      <a:pt x="20249" y="3824"/>
                      <a:pt x="20249" y="19799"/>
                      <a:pt x="20249" y="19799"/>
                    </a:cubicBezTo>
                    <a:close/>
                    <a:moveTo>
                      <a:pt x="19799" y="2025"/>
                    </a:moveTo>
                    <a:lnTo>
                      <a:pt x="16874" y="2025"/>
                    </a:lnTo>
                    <a:lnTo>
                      <a:pt x="16874" y="675"/>
                    </a:lnTo>
                    <a:cubicBezTo>
                      <a:pt x="16874" y="301"/>
                      <a:pt x="16572" y="0"/>
                      <a:pt x="16199" y="0"/>
                    </a:cubicBezTo>
                    <a:cubicBezTo>
                      <a:pt x="15827" y="0"/>
                      <a:pt x="15524" y="301"/>
                      <a:pt x="15524" y="675"/>
                    </a:cubicBezTo>
                    <a:lnTo>
                      <a:pt x="15524" y="2025"/>
                    </a:lnTo>
                    <a:lnTo>
                      <a:pt x="11474" y="2025"/>
                    </a:lnTo>
                    <a:lnTo>
                      <a:pt x="11474" y="675"/>
                    </a:lnTo>
                    <a:cubicBezTo>
                      <a:pt x="11474" y="301"/>
                      <a:pt x="11172" y="0"/>
                      <a:pt x="10800" y="0"/>
                    </a:cubicBezTo>
                    <a:cubicBezTo>
                      <a:pt x="10427" y="0"/>
                      <a:pt x="10124" y="301"/>
                      <a:pt x="10124" y="675"/>
                    </a:cubicBezTo>
                    <a:lnTo>
                      <a:pt x="10124" y="2025"/>
                    </a:lnTo>
                    <a:lnTo>
                      <a:pt x="6074" y="2025"/>
                    </a:lnTo>
                    <a:lnTo>
                      <a:pt x="6074" y="675"/>
                    </a:lnTo>
                    <a:cubicBezTo>
                      <a:pt x="6074" y="301"/>
                      <a:pt x="5772" y="0"/>
                      <a:pt x="5399" y="0"/>
                    </a:cubicBezTo>
                    <a:cubicBezTo>
                      <a:pt x="5027" y="0"/>
                      <a:pt x="4724" y="301"/>
                      <a:pt x="4724" y="675"/>
                    </a:cubicBezTo>
                    <a:lnTo>
                      <a:pt x="4724" y="2025"/>
                    </a:lnTo>
                    <a:lnTo>
                      <a:pt x="1800" y="2025"/>
                    </a:lnTo>
                    <a:cubicBezTo>
                      <a:pt x="805" y="2025"/>
                      <a:pt x="0" y="2830"/>
                      <a:pt x="0" y="3824"/>
                    </a:cubicBezTo>
                    <a:lnTo>
                      <a:pt x="0" y="19799"/>
                    </a:lnTo>
                    <a:cubicBezTo>
                      <a:pt x="0" y="20793"/>
                      <a:pt x="805" y="21599"/>
                      <a:pt x="1800" y="21599"/>
                    </a:cubicBezTo>
                    <a:lnTo>
                      <a:pt x="19799" y="21599"/>
                    </a:lnTo>
                    <a:cubicBezTo>
                      <a:pt x="20794" y="21599"/>
                      <a:pt x="21600" y="20793"/>
                      <a:pt x="21600" y="19799"/>
                    </a:cubicBezTo>
                    <a:lnTo>
                      <a:pt x="21600" y="3824"/>
                    </a:lnTo>
                    <a:cubicBezTo>
                      <a:pt x="21600" y="2830"/>
                      <a:pt x="20794" y="2025"/>
                      <a:pt x="19799" y="202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/>
                <a:endParaRPr lang="en-US" sz="40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AutoShape 19"/>
              <p:cNvSpPr/>
              <p:nvPr/>
            </p:nvSpPr>
            <p:spPr bwMode="auto">
              <a:xfrm>
                <a:off x="5599134" y="1209213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/>
                <a:endParaRPr lang="en-US" sz="40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" name="AutoShape 20"/>
              <p:cNvSpPr/>
              <p:nvPr/>
            </p:nvSpPr>
            <p:spPr bwMode="auto">
              <a:xfrm>
                <a:off x="5599134" y="1266155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/>
                <a:endParaRPr lang="en-US" sz="40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AutoShape 21"/>
              <p:cNvSpPr/>
              <p:nvPr/>
            </p:nvSpPr>
            <p:spPr bwMode="auto">
              <a:xfrm>
                <a:off x="5599134" y="1323722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/>
                <a:endParaRPr lang="en-US" sz="40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AutoShape 22"/>
              <p:cNvSpPr/>
              <p:nvPr/>
            </p:nvSpPr>
            <p:spPr bwMode="auto">
              <a:xfrm>
                <a:off x="5679227" y="1323722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/>
                <a:endParaRPr lang="en-US" sz="40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AutoShape 23"/>
              <p:cNvSpPr/>
              <p:nvPr/>
            </p:nvSpPr>
            <p:spPr bwMode="auto">
              <a:xfrm>
                <a:off x="5679227" y="1266155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/>
                <a:endParaRPr lang="en-US" sz="40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AutoShape 24"/>
              <p:cNvSpPr/>
              <p:nvPr/>
            </p:nvSpPr>
            <p:spPr bwMode="auto">
              <a:xfrm>
                <a:off x="5679227" y="1209213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/>
                <a:endParaRPr lang="en-US" sz="40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AutoShape 25"/>
              <p:cNvSpPr/>
              <p:nvPr/>
            </p:nvSpPr>
            <p:spPr bwMode="auto">
              <a:xfrm>
                <a:off x="5759321" y="1323722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/>
                <a:endParaRPr lang="en-US" sz="40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AutoShape 26"/>
              <p:cNvSpPr/>
              <p:nvPr/>
            </p:nvSpPr>
            <p:spPr bwMode="auto">
              <a:xfrm>
                <a:off x="5759321" y="1266155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/>
                <a:endParaRPr lang="en-US" sz="40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AutoShape 27"/>
              <p:cNvSpPr/>
              <p:nvPr/>
            </p:nvSpPr>
            <p:spPr bwMode="auto">
              <a:xfrm>
                <a:off x="5759321" y="1209213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/>
                <a:endParaRPr lang="en-US" sz="40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2" name="Group 56"/>
          <p:cNvGrpSpPr/>
          <p:nvPr/>
        </p:nvGrpSpPr>
        <p:grpSpPr>
          <a:xfrm>
            <a:off x="762659" y="2212419"/>
            <a:ext cx="2190480" cy="3660073"/>
            <a:chOff x="571472" y="1659313"/>
            <a:chExt cx="1643074" cy="2745054"/>
          </a:xfrm>
        </p:grpSpPr>
        <p:grpSp>
          <p:nvGrpSpPr>
            <p:cNvPr id="39" name="Group 46"/>
            <p:cNvGrpSpPr/>
            <p:nvPr/>
          </p:nvGrpSpPr>
          <p:grpSpPr>
            <a:xfrm>
              <a:off x="571472" y="3357568"/>
              <a:ext cx="1643074" cy="1046799"/>
              <a:chOff x="571472" y="3357568"/>
              <a:chExt cx="1643074" cy="1046799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571472" y="3643320"/>
                <a:ext cx="1643074" cy="7610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 Light" pitchFamily="34" charset="0"/>
                    <a:sym typeface="Arial" panose="020B0604020202020204" pitchFamily="34" charset="0"/>
                  </a:rPr>
                  <a:t>此处添加详细文本描述，建议与标题相关并符合整体语言风格，语言描述尽量简洁生动尽量将每页幻灯片的字数控制在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 Light" pitchFamily="34" charset="0"/>
                    <a:sym typeface="Arial" panose="020B0604020202020204" pitchFamily="34" charset="0"/>
                  </a:rPr>
                  <a:t>200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 Light" pitchFamily="34" charset="0"/>
                    <a:sym typeface="Arial" panose="020B0604020202020204" pitchFamily="34" charset="0"/>
                  </a:rPr>
                  <a:t>字以内。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016150" y="3357568"/>
                <a:ext cx="746857" cy="2528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在线购物</a:t>
                </a:r>
                <a:endPara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Rectangle 7"/>
            <p:cNvSpPr/>
            <p:nvPr/>
          </p:nvSpPr>
          <p:spPr>
            <a:xfrm rot="2700000">
              <a:off x="944922" y="1659313"/>
              <a:ext cx="1113306" cy="11133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2700000">
              <a:off x="506439" y="2604190"/>
              <a:ext cx="1113306" cy="1020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AutoShape 28"/>
            <p:cNvSpPr/>
            <p:nvPr/>
          </p:nvSpPr>
          <p:spPr bwMode="auto">
            <a:xfrm>
              <a:off x="1285852" y="2000246"/>
              <a:ext cx="366676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6565"/>
              <a:endParaRPr lang="en-US" sz="40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57"/>
          <p:cNvGrpSpPr/>
          <p:nvPr/>
        </p:nvGrpSpPr>
        <p:grpSpPr>
          <a:xfrm>
            <a:off x="3405688" y="2212420"/>
            <a:ext cx="2309361" cy="3660072"/>
            <a:chOff x="2554002" y="1659314"/>
            <a:chExt cx="1732246" cy="2745054"/>
          </a:xfrm>
        </p:grpSpPr>
        <p:grpSp>
          <p:nvGrpSpPr>
            <p:cNvPr id="42" name="Group 47"/>
            <p:cNvGrpSpPr/>
            <p:nvPr/>
          </p:nvGrpSpPr>
          <p:grpSpPr>
            <a:xfrm>
              <a:off x="2643174" y="3357568"/>
              <a:ext cx="1643074" cy="1046800"/>
              <a:chOff x="2643174" y="3357568"/>
              <a:chExt cx="1643074" cy="1046800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643174" y="3643320"/>
                <a:ext cx="1643074" cy="7610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 Light" pitchFamily="34" charset="0"/>
                    <a:sym typeface="Arial" panose="020B0604020202020204" pitchFamily="34" charset="0"/>
                  </a:rPr>
                  <a:t>此处添加详细文本描述，建议与标题相关并符合整体语言风格，语言描述尽量简洁生动尽量将每页幻灯片的字数控制在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 Light" pitchFamily="34" charset="0"/>
                    <a:sym typeface="Arial" panose="020B0604020202020204" pitchFamily="34" charset="0"/>
                  </a:rPr>
                  <a:t>200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 Light" pitchFamily="34" charset="0"/>
                    <a:sym typeface="Arial" panose="020B0604020202020204" pitchFamily="34" charset="0"/>
                  </a:rPr>
                  <a:t>字以内。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088509" y="3357568"/>
                <a:ext cx="746857" cy="2528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产品研发</a:t>
                </a:r>
                <a:endPara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Rectangle 8"/>
            <p:cNvSpPr/>
            <p:nvPr/>
          </p:nvSpPr>
          <p:spPr>
            <a:xfrm rot="2700000">
              <a:off x="2986644" y="1659314"/>
              <a:ext cx="1113306" cy="11133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2700000">
              <a:off x="3063274" y="1231258"/>
              <a:ext cx="94761" cy="111330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AutoShape 100"/>
            <p:cNvSpPr/>
            <p:nvPr/>
          </p:nvSpPr>
          <p:spPr bwMode="auto">
            <a:xfrm>
              <a:off x="3357554" y="2000246"/>
              <a:ext cx="320373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6750"/>
                  </a:moveTo>
                  <a:lnTo>
                    <a:pt x="1542" y="6750"/>
                  </a:lnTo>
                  <a:lnTo>
                    <a:pt x="1542" y="4725"/>
                  </a:lnTo>
                  <a:lnTo>
                    <a:pt x="20057" y="4725"/>
                  </a:lnTo>
                  <a:cubicBezTo>
                    <a:pt x="20057" y="4725"/>
                    <a:pt x="20057" y="6750"/>
                    <a:pt x="20057" y="6750"/>
                  </a:cubicBezTo>
                  <a:close/>
                  <a:moveTo>
                    <a:pt x="17485" y="10124"/>
                  </a:moveTo>
                  <a:lnTo>
                    <a:pt x="4113" y="10124"/>
                  </a:lnTo>
                  <a:lnTo>
                    <a:pt x="3857" y="8100"/>
                  </a:lnTo>
                  <a:lnTo>
                    <a:pt x="17742" y="8100"/>
                  </a:lnTo>
                  <a:cubicBezTo>
                    <a:pt x="17742" y="8100"/>
                    <a:pt x="17485" y="10124"/>
                    <a:pt x="17485" y="10124"/>
                  </a:cubicBezTo>
                  <a:close/>
                  <a:moveTo>
                    <a:pt x="16542" y="17549"/>
                  </a:moveTo>
                  <a:lnTo>
                    <a:pt x="5057" y="17549"/>
                  </a:lnTo>
                  <a:lnTo>
                    <a:pt x="4199" y="10800"/>
                  </a:lnTo>
                  <a:lnTo>
                    <a:pt x="17399" y="10800"/>
                  </a:lnTo>
                  <a:cubicBezTo>
                    <a:pt x="17399" y="10800"/>
                    <a:pt x="16542" y="17549"/>
                    <a:pt x="16542" y="17549"/>
                  </a:cubicBezTo>
                  <a:close/>
                  <a:moveTo>
                    <a:pt x="5400" y="20249"/>
                  </a:moveTo>
                  <a:lnTo>
                    <a:pt x="5142" y="18225"/>
                  </a:lnTo>
                  <a:lnTo>
                    <a:pt x="16456" y="18225"/>
                  </a:lnTo>
                  <a:lnTo>
                    <a:pt x="16200" y="20249"/>
                  </a:lnTo>
                  <a:cubicBezTo>
                    <a:pt x="16200" y="20249"/>
                    <a:pt x="5400" y="20249"/>
                    <a:pt x="5400" y="20249"/>
                  </a:cubicBezTo>
                  <a:close/>
                  <a:moveTo>
                    <a:pt x="3857" y="1350"/>
                  </a:moveTo>
                  <a:lnTo>
                    <a:pt x="17742" y="1350"/>
                  </a:lnTo>
                  <a:lnTo>
                    <a:pt x="18514" y="3375"/>
                  </a:lnTo>
                  <a:lnTo>
                    <a:pt x="3085" y="3375"/>
                  </a:lnTo>
                  <a:cubicBezTo>
                    <a:pt x="3085" y="3375"/>
                    <a:pt x="3857" y="1350"/>
                    <a:pt x="3857" y="1350"/>
                  </a:cubicBezTo>
                  <a:close/>
                  <a:moveTo>
                    <a:pt x="20143" y="3389"/>
                  </a:moveTo>
                  <a:lnTo>
                    <a:pt x="19205" y="922"/>
                  </a:lnTo>
                  <a:cubicBezTo>
                    <a:pt x="18996" y="371"/>
                    <a:pt x="18407" y="0"/>
                    <a:pt x="17742" y="0"/>
                  </a:cubicBezTo>
                  <a:lnTo>
                    <a:pt x="3857" y="0"/>
                  </a:lnTo>
                  <a:cubicBezTo>
                    <a:pt x="3192" y="0"/>
                    <a:pt x="2603" y="371"/>
                    <a:pt x="2393" y="922"/>
                  </a:cubicBezTo>
                  <a:lnTo>
                    <a:pt x="1448" y="3391"/>
                  </a:lnTo>
                  <a:cubicBezTo>
                    <a:pt x="643" y="3436"/>
                    <a:pt x="0" y="4008"/>
                    <a:pt x="0" y="4725"/>
                  </a:cubicBezTo>
                  <a:lnTo>
                    <a:pt x="0" y="6750"/>
                  </a:lnTo>
                  <a:cubicBezTo>
                    <a:pt x="0" y="7495"/>
                    <a:pt x="690" y="8100"/>
                    <a:pt x="1542" y="8100"/>
                  </a:cubicBezTo>
                  <a:lnTo>
                    <a:pt x="2340" y="8100"/>
                  </a:lnTo>
                  <a:cubicBezTo>
                    <a:pt x="2340" y="8150"/>
                    <a:pt x="2317" y="8198"/>
                    <a:pt x="2323" y="8249"/>
                  </a:cubicBezTo>
                  <a:lnTo>
                    <a:pt x="3866" y="20398"/>
                  </a:lnTo>
                  <a:cubicBezTo>
                    <a:pt x="3953" y="21082"/>
                    <a:pt x="4614" y="21599"/>
                    <a:pt x="5400" y="21599"/>
                  </a:cubicBezTo>
                  <a:lnTo>
                    <a:pt x="16200" y="21599"/>
                  </a:lnTo>
                  <a:cubicBezTo>
                    <a:pt x="16986" y="21599"/>
                    <a:pt x="17646" y="21082"/>
                    <a:pt x="17732" y="20398"/>
                  </a:cubicBezTo>
                  <a:lnTo>
                    <a:pt x="19275" y="8249"/>
                  </a:lnTo>
                  <a:cubicBezTo>
                    <a:pt x="19282" y="8198"/>
                    <a:pt x="19258" y="8150"/>
                    <a:pt x="19258" y="8100"/>
                  </a:cubicBezTo>
                  <a:lnTo>
                    <a:pt x="20057" y="8100"/>
                  </a:lnTo>
                  <a:cubicBezTo>
                    <a:pt x="20908" y="8100"/>
                    <a:pt x="21600" y="7495"/>
                    <a:pt x="21600" y="6750"/>
                  </a:cubicBezTo>
                  <a:lnTo>
                    <a:pt x="21600" y="4725"/>
                  </a:lnTo>
                  <a:cubicBezTo>
                    <a:pt x="21600" y="4006"/>
                    <a:pt x="20952" y="3431"/>
                    <a:pt x="20143" y="338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6565"/>
              <a:endParaRPr lang="en-US" sz="40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/>
      </p:transition>
    </mc:Choice>
    <mc:Fallback>
      <p:transition spd="slow" advClick="0" advTm="3000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MH" val="20170910125857"/>
  <p:tag name="MH_LIBRARY" val="CONTENTS"/>
  <p:tag name="MH_TYPE" val="ENTRY"/>
  <p:tag name="ID" val="547130"/>
  <p:tag name="MH_ORDER" val="1"/>
</p:tagLst>
</file>

<file path=ppt/tags/tag10.xml><?xml version="1.0" encoding="utf-8"?>
<p:tagLst xmlns:p="http://schemas.openxmlformats.org/presentationml/2006/main">
  <p:tag name="MH" val="20170910125857"/>
  <p:tag name="MH_LIBRARY" val="CONTENTS"/>
  <p:tag name="MH_TYPE" val="OTHERS"/>
  <p:tag name="ID" val="547130"/>
</p:tagLst>
</file>

<file path=ppt/tags/tag11.xml><?xml version="1.0" encoding="utf-8"?>
<p:tagLst xmlns:p="http://schemas.openxmlformats.org/presentationml/2006/main">
  <p:tag name="MH" val="20170910125857"/>
  <p:tag name="MH_LIBRARY" val="CONTENTS"/>
  <p:tag name="MH_TYPE" val="TITLE"/>
  <p:tag name="ID" val="547130"/>
</p:tagLst>
</file>

<file path=ppt/tags/tag12.xml><?xml version="1.0" encoding="utf-8"?>
<p:tagLst xmlns:p="http://schemas.openxmlformats.org/presentationml/2006/main">
  <p:tag name="MH" val="20170910125857"/>
  <p:tag name="MH_LIBRARY" val="CONTENTS"/>
  <p:tag name="MH_TYPE" val="NUMBER"/>
  <p:tag name="ID" val="547130"/>
  <p:tag name="MH_ORDER" val="NUMBER"/>
</p:tagLst>
</file>

<file path=ppt/tags/tag13.xml><?xml version="1.0" encoding="utf-8"?>
<p:tagLst xmlns:p="http://schemas.openxmlformats.org/presentationml/2006/main">
  <p:tag name="MH" val="20170910125857"/>
  <p:tag name="MH_LIBRARY" val="CONTENTS"/>
  <p:tag name="MH_TYPE" val="TITLE"/>
  <p:tag name="ID" val="547130"/>
</p:tagLst>
</file>

<file path=ppt/tags/tag14.xml><?xml version="1.0" encoding="utf-8"?>
<p:tagLst xmlns:p="http://schemas.openxmlformats.org/presentationml/2006/main">
  <p:tag name="MH" val="20170910125857"/>
  <p:tag name="MH_LIBRARY" val="CONTENTS"/>
  <p:tag name="MH_TYPE" val="NUMBER"/>
  <p:tag name="ID" val="547130"/>
  <p:tag name="MH_ORDER" val="NUMBER"/>
</p:tagLst>
</file>

<file path=ppt/tags/tag15.xml><?xml version="1.0" encoding="utf-8"?>
<p:tagLst xmlns:p="http://schemas.openxmlformats.org/presentationml/2006/main">
  <p:tag name="MH" val="20170910125857"/>
  <p:tag name="MH_LIBRARY" val="CONTENTS"/>
  <p:tag name="MH_TYPE" val="TITLE"/>
  <p:tag name="ID" val="547130"/>
</p:tagLst>
</file>

<file path=ppt/tags/tag16.xml><?xml version="1.0" encoding="utf-8"?>
<p:tagLst xmlns:p="http://schemas.openxmlformats.org/presentationml/2006/main">
  <p:tag name="MH" val="20170910125857"/>
  <p:tag name="MH_LIBRARY" val="CONTENTS"/>
  <p:tag name="MH_TYPE" val="NUMBER"/>
  <p:tag name="ID" val="547130"/>
  <p:tag name="MH_ORDER" val="NUMBER"/>
</p:tagLst>
</file>

<file path=ppt/tags/tag17.xml><?xml version="1.0" encoding="utf-8"?>
<p:tagLst xmlns:p="http://schemas.openxmlformats.org/presentationml/2006/main">
  <p:tag name="MH" val="20170910125857"/>
  <p:tag name="MH_LIBRARY" val="CONTENTS"/>
  <p:tag name="MH_TYPE" val="TITLE"/>
  <p:tag name="ID" val="547130"/>
</p:tagLst>
</file>

<file path=ppt/tags/tag18.xml><?xml version="1.0" encoding="utf-8"?>
<p:tagLst xmlns:p="http://schemas.openxmlformats.org/presentationml/2006/main">
  <p:tag name="MH" val="20170910125857"/>
  <p:tag name="MH_LIBRARY" val="CONTENTS"/>
  <p:tag name="MH_TYPE" val="NUMBER"/>
  <p:tag name="ID" val="547130"/>
  <p:tag name="MH_ORDER" val="NUMBER"/>
</p:tagLst>
</file>

<file path=ppt/tags/tag19.xml><?xml version="1.0" encoding="utf-8"?>
<p:tagLst xmlns:p="http://schemas.openxmlformats.org/presentationml/2006/main">
  <p:tag name="MH" val="20170910125857"/>
  <p:tag name="MH_LIBRARY" val="CONTENTS"/>
  <p:tag name="MH_TYPE" val="TITLE"/>
  <p:tag name="ID" val="547130"/>
</p:tagLst>
</file>

<file path=ppt/tags/tag2.xml><?xml version="1.0" encoding="utf-8"?>
<p:tagLst xmlns:p="http://schemas.openxmlformats.org/presentationml/2006/main">
  <p:tag name="MH" val="20170910125857"/>
  <p:tag name="MH_LIBRARY" val="CONTENTS"/>
  <p:tag name="MH_TYPE" val="ENTRY"/>
  <p:tag name="ID" val="547130"/>
  <p:tag name="MH_ORDER" val="2"/>
</p:tagLst>
</file>

<file path=ppt/tags/tag20.xml><?xml version="1.0" encoding="utf-8"?>
<p:tagLst xmlns:p="http://schemas.openxmlformats.org/presentationml/2006/main">
  <p:tag name="MH" val="20170910125857"/>
  <p:tag name="MH_LIBRARY" val="CONTENTS"/>
  <p:tag name="MH_TYPE" val="NUMBER"/>
  <p:tag name="ID" val="547130"/>
  <p:tag name="MH_ORDER" val="NUMBER"/>
</p:tagLst>
</file>

<file path=ppt/tags/tag21.xml><?xml version="1.0" encoding="utf-8"?>
<p:tagLst xmlns:p="http://schemas.openxmlformats.org/presentationml/2006/main">
  <p:tag name="MH_CONTENTSID" val="280"/>
  <p:tag name="MH_SECTIONID" val="281,282,283,284,"/>
  <p:tag name="ISPRING_PRESENTATION_TITLE" val="小清新风格教室说课PPT模板"/>
</p:tagLst>
</file>

<file path=ppt/tags/tag3.xml><?xml version="1.0" encoding="utf-8"?>
<p:tagLst xmlns:p="http://schemas.openxmlformats.org/presentationml/2006/main">
  <p:tag name="MH" val="20170910125857"/>
  <p:tag name="MH_LIBRARY" val="CONTENTS"/>
  <p:tag name="MH_TYPE" val="ENTRY"/>
  <p:tag name="ID" val="547130"/>
  <p:tag name="MH_ORDER" val="3"/>
</p:tagLst>
</file>

<file path=ppt/tags/tag4.xml><?xml version="1.0" encoding="utf-8"?>
<p:tagLst xmlns:p="http://schemas.openxmlformats.org/presentationml/2006/main">
  <p:tag name="MH" val="20170910125857"/>
  <p:tag name="MH_LIBRARY" val="CONTENTS"/>
  <p:tag name="MH_TYPE" val="ENTRY"/>
  <p:tag name="ID" val="547130"/>
  <p:tag name="MH_ORDER" val="4"/>
</p:tagLst>
</file>

<file path=ppt/tags/tag5.xml><?xml version="1.0" encoding="utf-8"?>
<p:tagLst xmlns:p="http://schemas.openxmlformats.org/presentationml/2006/main">
  <p:tag name="MH" val="20170910125857"/>
  <p:tag name="MH_LIBRARY" val="CONTENTS"/>
  <p:tag name="MH_TYPE" val="NUMBER"/>
  <p:tag name="ID" val="547130"/>
  <p:tag name="MH_ORDER" val="1"/>
</p:tagLst>
</file>

<file path=ppt/tags/tag6.xml><?xml version="1.0" encoding="utf-8"?>
<p:tagLst xmlns:p="http://schemas.openxmlformats.org/presentationml/2006/main">
  <p:tag name="MH" val="20170910125857"/>
  <p:tag name="MH_LIBRARY" val="CONTENTS"/>
  <p:tag name="MH_TYPE" val="NUMBER"/>
  <p:tag name="ID" val="547130"/>
  <p:tag name="MH_ORDER" val="2"/>
</p:tagLst>
</file>

<file path=ppt/tags/tag7.xml><?xml version="1.0" encoding="utf-8"?>
<p:tagLst xmlns:p="http://schemas.openxmlformats.org/presentationml/2006/main">
  <p:tag name="MH" val="20170910125857"/>
  <p:tag name="MH_LIBRARY" val="CONTENTS"/>
  <p:tag name="MH_TYPE" val="NUMBER"/>
  <p:tag name="ID" val="547130"/>
  <p:tag name="MH_ORDER" val="3"/>
</p:tagLst>
</file>

<file path=ppt/tags/tag8.xml><?xml version="1.0" encoding="utf-8"?>
<p:tagLst xmlns:p="http://schemas.openxmlformats.org/presentationml/2006/main">
  <p:tag name="MH" val="20170910125857"/>
  <p:tag name="MH_LIBRARY" val="CONTENTS"/>
  <p:tag name="MH_TYPE" val="NUMBER"/>
  <p:tag name="ID" val="547130"/>
  <p:tag name="MH_ORDER" val="4"/>
</p:tagLst>
</file>

<file path=ppt/tags/tag9.xml><?xml version="1.0" encoding="utf-8"?>
<p:tagLst xmlns:p="http://schemas.openxmlformats.org/presentationml/2006/main">
  <p:tag name="MH" val="20170910125857"/>
  <p:tag name="MH_LIBRARY" val="CONTENTS"/>
  <p:tag name="MH_TYPE" val="OTHERS"/>
  <p:tag name="ID" val="547130"/>
</p:tagLst>
</file>

<file path=ppt/theme/theme1.xml><?xml version="1.0" encoding="utf-8"?>
<a:theme xmlns:a="http://schemas.openxmlformats.org/drawingml/2006/main" name="office主题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5A889E"/>
      </a:accent1>
      <a:accent2>
        <a:srgbClr val="00A8A7"/>
      </a:accent2>
      <a:accent3>
        <a:srgbClr val="5A6C90"/>
      </a:accent3>
      <a:accent4>
        <a:srgbClr val="434F5A"/>
      </a:accent4>
      <a:accent5>
        <a:srgbClr val="A5A5A5"/>
      </a:accent5>
      <a:accent6>
        <a:srgbClr val="44546A"/>
      </a:accent6>
      <a:hlink>
        <a:srgbClr val="5A889E"/>
      </a:hlink>
      <a:folHlink>
        <a:srgbClr val="BFBFBF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70">
    <a:dk1>
      <a:srgbClr val="000000"/>
    </a:dk1>
    <a:lt1>
      <a:srgbClr val="FFFFFF"/>
    </a:lt1>
    <a:dk2>
      <a:srgbClr val="000000"/>
    </a:dk2>
    <a:lt2>
      <a:srgbClr val="FFFDFD"/>
    </a:lt2>
    <a:accent1>
      <a:srgbClr val="9BD5BB"/>
    </a:accent1>
    <a:accent2>
      <a:srgbClr val="AE1725"/>
    </a:accent2>
    <a:accent3>
      <a:srgbClr val="EF545D"/>
    </a:accent3>
    <a:accent4>
      <a:srgbClr val="387F90"/>
    </a:accent4>
    <a:accent5>
      <a:srgbClr val="6B849B"/>
    </a:accent5>
    <a:accent6>
      <a:srgbClr val="A0BFE5"/>
    </a:accent6>
    <a:hlink>
      <a:srgbClr val="0563C1"/>
    </a:hlink>
    <a:folHlink>
      <a:srgbClr val="954F72"/>
    </a:folHlink>
  </a:clrScheme>
  <a:fontScheme name="Century Gothic">
    <a:majorFont>
      <a:latin typeface="Century Gothic"/>
      <a:ea typeface=""/>
      <a:cs typeface=""/>
      <a:font script="Jpan" typeface="メイリオ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メイリオ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7702</Words>
  <Application>WPS 演示</Application>
  <PresentationFormat>自定义</PresentationFormat>
  <Paragraphs>425</Paragraphs>
  <Slides>32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51" baseType="lpstr">
      <vt:lpstr>Arial</vt:lpstr>
      <vt:lpstr>宋体</vt:lpstr>
      <vt:lpstr>Wingdings</vt:lpstr>
      <vt:lpstr>微软雅黑</vt:lpstr>
      <vt:lpstr>Calibri</vt:lpstr>
      <vt:lpstr>Times New Roman</vt:lpstr>
      <vt:lpstr>黑体</vt:lpstr>
      <vt:lpstr>Calibri Light</vt:lpstr>
      <vt:lpstr>Gill Sans</vt:lpstr>
      <vt:lpstr>Open Sans Light</vt:lpstr>
      <vt:lpstr>Menk Amglang Tig</vt:lpstr>
      <vt:lpstr>Open Sans</vt:lpstr>
      <vt:lpstr>Arial Unicode MS</vt:lpstr>
      <vt:lpstr>华文新魏</vt:lpstr>
      <vt:lpstr>Lato Light</vt:lpstr>
      <vt:lpstr>Helvetica Light</vt:lpstr>
      <vt:lpstr>Arial</vt:lpstr>
      <vt:lpstr>Segoe Print</vt:lpstr>
      <vt:lpstr>office主题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小清新风格说课PPT模板</dc:title>
  <dc:creator>第一PPT</dc:creator>
  <cp:keywords>www.1ppt.com</cp:keywords>
  <dc:description>www.1ppt.com</dc:description>
  <cp:lastModifiedBy>铭</cp:lastModifiedBy>
  <cp:revision>33</cp:revision>
  <dcterms:created xsi:type="dcterms:W3CDTF">2017-09-09T06:02:00Z</dcterms:created>
  <dcterms:modified xsi:type="dcterms:W3CDTF">2022-02-23T01:01:55Z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C548617DF0FE4A10BF144C4B6B941FEB</vt:lpwstr>
  </property>
</Properties>
</file>