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29"/>
  </p:notesMasterIdLst>
  <p:sldIdLst>
    <p:sldId id="283" r:id="rId4"/>
    <p:sldId id="284" r:id="rId5"/>
    <p:sldId id="291" r:id="rId6"/>
    <p:sldId id="299" r:id="rId7"/>
    <p:sldId id="305" r:id="rId8"/>
    <p:sldId id="286" r:id="rId9"/>
    <p:sldId id="298" r:id="rId10"/>
    <p:sldId id="302" r:id="rId11"/>
    <p:sldId id="293" r:id="rId12"/>
    <p:sldId id="288" r:id="rId13"/>
    <p:sldId id="285" r:id="rId14"/>
    <p:sldId id="292" r:id="rId15"/>
    <p:sldId id="296" r:id="rId16"/>
    <p:sldId id="303" r:id="rId17"/>
    <p:sldId id="301" r:id="rId18"/>
    <p:sldId id="287" r:id="rId19"/>
    <p:sldId id="306" r:id="rId20"/>
    <p:sldId id="300" r:id="rId21"/>
    <p:sldId id="295" r:id="rId22"/>
    <p:sldId id="304" r:id="rId23"/>
    <p:sldId id="294" r:id="rId24"/>
    <p:sldId id="290" r:id="rId25"/>
    <p:sldId id="297" r:id="rId26"/>
    <p:sldId id="289" r:id="rId27"/>
    <p:sldId id="307" r:id="rId28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201"/>
    <a:srgbClr val="FEF102"/>
    <a:srgbClr val="CDBF97"/>
    <a:srgbClr val="8D7545"/>
    <a:srgbClr val="ECE8E5"/>
    <a:srgbClr val="E4CBCB"/>
    <a:srgbClr val="A88755"/>
    <a:srgbClr val="1F2020"/>
    <a:srgbClr val="263B45"/>
    <a:srgbClr val="193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37" autoAdjust="0"/>
    <p:restoredTop sz="94660"/>
  </p:normalViewPr>
  <p:slideViewPr>
    <p:cSldViewPr snapToGrid="0">
      <p:cViewPr>
        <p:scale>
          <a:sx n="66" d="100"/>
          <a:sy n="66" d="100"/>
        </p:scale>
        <p:origin x="1956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703019" y="6492875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rot="180074">
            <a:off x="8247034" y="5288953"/>
            <a:ext cx="3554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六年级班会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454247" y="-123585"/>
            <a:ext cx="7451753" cy="52435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701752" y="1814910"/>
            <a:ext cx="4206334" cy="349787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6629391" y="2314396"/>
            <a:ext cx="690950" cy="676007"/>
            <a:chOff x="3059112" y="2557463"/>
            <a:chExt cx="1835151" cy="1795463"/>
          </a:xfrm>
        </p:grpSpPr>
        <p:sp>
          <p:nvSpPr>
            <p:cNvPr id="17" name="Freeform 348"/>
            <p:cNvSpPr/>
            <p:nvPr/>
          </p:nvSpPr>
          <p:spPr bwMode="auto">
            <a:xfrm>
              <a:off x="3168650" y="2627313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349"/>
            <p:cNvSpPr/>
            <p:nvPr/>
          </p:nvSpPr>
          <p:spPr bwMode="auto">
            <a:xfrm>
              <a:off x="3146425" y="2613026"/>
              <a:ext cx="1747838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6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3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7"/>
                </a:cxn>
                <a:cxn ang="0">
                  <a:pos x="457" y="452"/>
                </a:cxn>
                <a:cxn ang="0">
                  <a:pos x="462" y="448"/>
                </a:cxn>
                <a:cxn ang="0">
                  <a:pos x="74" y="454"/>
                </a:cxn>
                <a:cxn ang="0">
                  <a:pos x="20" y="455"/>
                </a:cxn>
                <a:cxn ang="0">
                  <a:pos x="24" y="459"/>
                </a:cxn>
                <a:cxn ang="0">
                  <a:pos x="12" y="64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6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4" y="441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3" y="457"/>
                    <a:pt x="462" y="457"/>
                  </a:cubicBezTo>
                  <a:cubicBezTo>
                    <a:pt x="464" y="457"/>
                    <a:pt x="466" y="455"/>
                    <a:pt x="466" y="452"/>
                  </a:cubicBezTo>
                  <a:cubicBezTo>
                    <a:pt x="463" y="322"/>
                    <a:pt x="460" y="191"/>
                    <a:pt x="456" y="60"/>
                  </a:cubicBezTo>
                  <a:cubicBezTo>
                    <a:pt x="456" y="42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3"/>
                    <a:pt x="6" y="3"/>
                  </a:cubicBezTo>
                  <a:cubicBezTo>
                    <a:pt x="0" y="3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8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7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8"/>
                  </a:cubicBezTo>
                  <a:cubicBezTo>
                    <a:pt x="333" y="450"/>
                    <a:pt x="204" y="452"/>
                    <a:pt x="74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4" y="459"/>
                  </a:cubicBezTo>
                  <a:cubicBezTo>
                    <a:pt x="20" y="327"/>
                    <a:pt x="16" y="195"/>
                    <a:pt x="12" y="64"/>
                  </a:cubicBezTo>
                  <a:cubicBezTo>
                    <a:pt x="11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350"/>
            <p:cNvSpPr/>
            <p:nvPr/>
          </p:nvSpPr>
          <p:spPr bwMode="auto">
            <a:xfrm>
              <a:off x="3082925" y="2571751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51"/>
            <p:cNvSpPr/>
            <p:nvPr/>
          </p:nvSpPr>
          <p:spPr bwMode="auto">
            <a:xfrm>
              <a:off x="3059112" y="2557463"/>
              <a:ext cx="1752600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7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2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6"/>
                </a:cxn>
                <a:cxn ang="0">
                  <a:pos x="457" y="452"/>
                </a:cxn>
                <a:cxn ang="0">
                  <a:pos x="462" y="447"/>
                </a:cxn>
                <a:cxn ang="0">
                  <a:pos x="75" y="454"/>
                </a:cxn>
                <a:cxn ang="0">
                  <a:pos x="20" y="455"/>
                </a:cxn>
                <a:cxn ang="0">
                  <a:pos x="25" y="459"/>
                </a:cxn>
                <a:cxn ang="0">
                  <a:pos x="12" y="63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7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5" y="440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4" y="457"/>
                    <a:pt x="462" y="457"/>
                  </a:cubicBezTo>
                  <a:cubicBezTo>
                    <a:pt x="464" y="457"/>
                    <a:pt x="467" y="455"/>
                    <a:pt x="467" y="452"/>
                  </a:cubicBezTo>
                  <a:cubicBezTo>
                    <a:pt x="463" y="321"/>
                    <a:pt x="460" y="191"/>
                    <a:pt x="456" y="60"/>
                  </a:cubicBezTo>
                  <a:cubicBezTo>
                    <a:pt x="456" y="41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2"/>
                    <a:pt x="6" y="2"/>
                  </a:cubicBezTo>
                  <a:cubicBezTo>
                    <a:pt x="0" y="2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7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6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7"/>
                  </a:cubicBezTo>
                  <a:cubicBezTo>
                    <a:pt x="333" y="450"/>
                    <a:pt x="204" y="452"/>
                    <a:pt x="75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5" y="459"/>
                  </a:cubicBezTo>
                  <a:cubicBezTo>
                    <a:pt x="20" y="327"/>
                    <a:pt x="16" y="195"/>
                    <a:pt x="12" y="63"/>
                  </a:cubicBezTo>
                  <a:cubicBezTo>
                    <a:pt x="12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709483" y="2246193"/>
            <a:ext cx="64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cs typeface="+mn-ea"/>
                <a:sym typeface="+mn-lt"/>
              </a:rPr>
              <a:t>1</a:t>
            </a:r>
            <a:endParaRPr lang="zh-CN" altLang="en-US" sz="4000" dirty="0"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586428" y="2246193"/>
            <a:ext cx="3487978" cy="1215498"/>
            <a:chOff x="8964045" y="2152053"/>
            <a:chExt cx="2501951" cy="873959"/>
          </a:xfrm>
        </p:grpSpPr>
        <p:sp>
          <p:nvSpPr>
            <p:cNvPr id="25" name="矩形 24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982852" y="2512561"/>
              <a:ext cx="1693470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629391" y="3943744"/>
            <a:ext cx="690950" cy="676007"/>
            <a:chOff x="3059112" y="2557463"/>
            <a:chExt cx="1835151" cy="1795463"/>
          </a:xfrm>
        </p:grpSpPr>
        <p:sp>
          <p:nvSpPr>
            <p:cNvPr id="28" name="Freeform 348"/>
            <p:cNvSpPr/>
            <p:nvPr/>
          </p:nvSpPr>
          <p:spPr bwMode="auto">
            <a:xfrm>
              <a:off x="3168650" y="2627313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349"/>
            <p:cNvSpPr/>
            <p:nvPr/>
          </p:nvSpPr>
          <p:spPr bwMode="auto">
            <a:xfrm>
              <a:off x="3146425" y="2613026"/>
              <a:ext cx="1747838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6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3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7"/>
                </a:cxn>
                <a:cxn ang="0">
                  <a:pos x="457" y="452"/>
                </a:cxn>
                <a:cxn ang="0">
                  <a:pos x="462" y="448"/>
                </a:cxn>
                <a:cxn ang="0">
                  <a:pos x="74" y="454"/>
                </a:cxn>
                <a:cxn ang="0">
                  <a:pos x="20" y="455"/>
                </a:cxn>
                <a:cxn ang="0">
                  <a:pos x="24" y="459"/>
                </a:cxn>
                <a:cxn ang="0">
                  <a:pos x="12" y="64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6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4" y="441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3" y="457"/>
                    <a:pt x="462" y="457"/>
                  </a:cubicBezTo>
                  <a:cubicBezTo>
                    <a:pt x="464" y="457"/>
                    <a:pt x="466" y="455"/>
                    <a:pt x="466" y="452"/>
                  </a:cubicBezTo>
                  <a:cubicBezTo>
                    <a:pt x="463" y="322"/>
                    <a:pt x="460" y="191"/>
                    <a:pt x="456" y="60"/>
                  </a:cubicBezTo>
                  <a:cubicBezTo>
                    <a:pt x="456" y="42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3"/>
                    <a:pt x="6" y="3"/>
                  </a:cubicBezTo>
                  <a:cubicBezTo>
                    <a:pt x="0" y="3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8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7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8"/>
                  </a:cubicBezTo>
                  <a:cubicBezTo>
                    <a:pt x="333" y="450"/>
                    <a:pt x="204" y="452"/>
                    <a:pt x="74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4" y="459"/>
                  </a:cubicBezTo>
                  <a:cubicBezTo>
                    <a:pt x="20" y="327"/>
                    <a:pt x="16" y="195"/>
                    <a:pt x="12" y="64"/>
                  </a:cubicBezTo>
                  <a:cubicBezTo>
                    <a:pt x="11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50"/>
            <p:cNvSpPr/>
            <p:nvPr/>
          </p:nvSpPr>
          <p:spPr bwMode="auto">
            <a:xfrm>
              <a:off x="3082925" y="2571751"/>
              <a:ext cx="1709738" cy="17065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" y="455"/>
                </a:cxn>
                <a:cxn ang="0">
                  <a:pos x="456" y="448"/>
                </a:cxn>
                <a:cxn ang="0">
                  <a:pos x="444" y="0"/>
                </a:cxn>
                <a:cxn ang="0">
                  <a:pos x="0" y="3"/>
                </a:cxn>
              </a:cxnLst>
              <a:rect l="0" t="0" r="r" b="b"/>
              <a:pathLst>
                <a:path w="456" h="455">
                  <a:moveTo>
                    <a:pt x="0" y="3"/>
                  </a:moveTo>
                  <a:cubicBezTo>
                    <a:pt x="14" y="455"/>
                    <a:pt x="14" y="455"/>
                    <a:pt x="14" y="455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0"/>
                    <a:pt x="103" y="3"/>
                    <a:pt x="0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51"/>
            <p:cNvSpPr/>
            <p:nvPr/>
          </p:nvSpPr>
          <p:spPr bwMode="auto">
            <a:xfrm>
              <a:off x="3059112" y="2557463"/>
              <a:ext cx="1752600" cy="17399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3" y="403"/>
                </a:cxn>
                <a:cxn ang="0">
                  <a:pos x="15" y="459"/>
                </a:cxn>
                <a:cxn ang="0">
                  <a:pos x="20" y="464"/>
                </a:cxn>
                <a:cxn ang="0">
                  <a:pos x="407" y="458"/>
                </a:cxn>
                <a:cxn ang="0">
                  <a:pos x="462" y="457"/>
                </a:cxn>
                <a:cxn ang="0">
                  <a:pos x="467" y="452"/>
                </a:cxn>
                <a:cxn ang="0">
                  <a:pos x="456" y="60"/>
                </a:cxn>
                <a:cxn ang="0">
                  <a:pos x="455" y="4"/>
                </a:cxn>
                <a:cxn ang="0">
                  <a:pos x="450" y="0"/>
                </a:cxn>
                <a:cxn ang="0">
                  <a:pos x="6" y="2"/>
                </a:cxn>
                <a:cxn ang="0">
                  <a:pos x="6" y="12"/>
                </a:cxn>
                <a:cxn ang="0">
                  <a:pos x="450" y="9"/>
                </a:cxn>
                <a:cxn ang="0">
                  <a:pos x="446" y="4"/>
                </a:cxn>
                <a:cxn ang="0">
                  <a:pos x="456" y="396"/>
                </a:cxn>
                <a:cxn ang="0">
                  <a:pos x="457" y="452"/>
                </a:cxn>
                <a:cxn ang="0">
                  <a:pos x="462" y="447"/>
                </a:cxn>
                <a:cxn ang="0">
                  <a:pos x="75" y="454"/>
                </a:cxn>
                <a:cxn ang="0">
                  <a:pos x="20" y="455"/>
                </a:cxn>
                <a:cxn ang="0">
                  <a:pos x="25" y="459"/>
                </a:cxn>
                <a:cxn ang="0">
                  <a:pos x="12" y="63"/>
                </a:cxn>
                <a:cxn ang="0">
                  <a:pos x="10" y="7"/>
                </a:cxn>
                <a:cxn ang="0">
                  <a:pos x="1" y="7"/>
                </a:cxn>
              </a:cxnLst>
              <a:rect l="0" t="0" r="r" b="b"/>
              <a:pathLst>
                <a:path w="467" h="464">
                  <a:moveTo>
                    <a:pt x="1" y="7"/>
                  </a:moveTo>
                  <a:cubicBezTo>
                    <a:pt x="5" y="139"/>
                    <a:pt x="9" y="271"/>
                    <a:pt x="13" y="403"/>
                  </a:cubicBezTo>
                  <a:cubicBezTo>
                    <a:pt x="14" y="422"/>
                    <a:pt x="15" y="440"/>
                    <a:pt x="15" y="459"/>
                  </a:cubicBezTo>
                  <a:cubicBezTo>
                    <a:pt x="15" y="462"/>
                    <a:pt x="17" y="464"/>
                    <a:pt x="20" y="464"/>
                  </a:cubicBezTo>
                  <a:cubicBezTo>
                    <a:pt x="149" y="462"/>
                    <a:pt x="278" y="460"/>
                    <a:pt x="407" y="458"/>
                  </a:cubicBezTo>
                  <a:cubicBezTo>
                    <a:pt x="425" y="457"/>
                    <a:pt x="444" y="457"/>
                    <a:pt x="462" y="457"/>
                  </a:cubicBezTo>
                  <a:cubicBezTo>
                    <a:pt x="464" y="457"/>
                    <a:pt x="467" y="455"/>
                    <a:pt x="467" y="452"/>
                  </a:cubicBezTo>
                  <a:cubicBezTo>
                    <a:pt x="463" y="321"/>
                    <a:pt x="460" y="191"/>
                    <a:pt x="456" y="60"/>
                  </a:cubicBezTo>
                  <a:cubicBezTo>
                    <a:pt x="456" y="41"/>
                    <a:pt x="455" y="23"/>
                    <a:pt x="455" y="4"/>
                  </a:cubicBezTo>
                  <a:cubicBezTo>
                    <a:pt x="455" y="2"/>
                    <a:pt x="453" y="0"/>
                    <a:pt x="450" y="0"/>
                  </a:cubicBezTo>
                  <a:cubicBezTo>
                    <a:pt x="302" y="1"/>
                    <a:pt x="154" y="2"/>
                    <a:pt x="6" y="2"/>
                  </a:cubicBezTo>
                  <a:cubicBezTo>
                    <a:pt x="0" y="2"/>
                    <a:pt x="0" y="12"/>
                    <a:pt x="6" y="12"/>
                  </a:cubicBezTo>
                  <a:cubicBezTo>
                    <a:pt x="154" y="12"/>
                    <a:pt x="302" y="10"/>
                    <a:pt x="450" y="9"/>
                  </a:cubicBezTo>
                  <a:cubicBezTo>
                    <a:pt x="449" y="7"/>
                    <a:pt x="447" y="6"/>
                    <a:pt x="446" y="4"/>
                  </a:cubicBezTo>
                  <a:cubicBezTo>
                    <a:pt x="449" y="135"/>
                    <a:pt x="452" y="266"/>
                    <a:pt x="456" y="396"/>
                  </a:cubicBezTo>
                  <a:cubicBezTo>
                    <a:pt x="456" y="415"/>
                    <a:pt x="457" y="434"/>
                    <a:pt x="457" y="452"/>
                  </a:cubicBezTo>
                  <a:cubicBezTo>
                    <a:pt x="459" y="451"/>
                    <a:pt x="460" y="449"/>
                    <a:pt x="462" y="447"/>
                  </a:cubicBezTo>
                  <a:cubicBezTo>
                    <a:pt x="333" y="450"/>
                    <a:pt x="204" y="452"/>
                    <a:pt x="75" y="454"/>
                  </a:cubicBezTo>
                  <a:cubicBezTo>
                    <a:pt x="56" y="454"/>
                    <a:pt x="38" y="454"/>
                    <a:pt x="20" y="455"/>
                  </a:cubicBezTo>
                  <a:cubicBezTo>
                    <a:pt x="21" y="456"/>
                    <a:pt x="23" y="458"/>
                    <a:pt x="25" y="459"/>
                  </a:cubicBezTo>
                  <a:cubicBezTo>
                    <a:pt x="20" y="327"/>
                    <a:pt x="16" y="195"/>
                    <a:pt x="12" y="63"/>
                  </a:cubicBezTo>
                  <a:cubicBezTo>
                    <a:pt x="12" y="45"/>
                    <a:pt x="11" y="26"/>
                    <a:pt x="10" y="7"/>
                  </a:cubicBezTo>
                  <a:cubicBezTo>
                    <a:pt x="10" y="1"/>
                    <a:pt x="1" y="1"/>
                    <a:pt x="1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6709483" y="3875541"/>
            <a:ext cx="64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cs typeface="+mn-ea"/>
                <a:sym typeface="+mn-lt"/>
              </a:rPr>
              <a:t>2</a:t>
            </a:r>
            <a:endParaRPr lang="zh-CN" altLang="en-US" sz="4000" dirty="0"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586428" y="3875541"/>
            <a:ext cx="3487978" cy="1215498"/>
            <a:chOff x="8964045" y="2152053"/>
            <a:chExt cx="2501951" cy="873959"/>
          </a:xfrm>
        </p:grpSpPr>
        <p:sp>
          <p:nvSpPr>
            <p:cNvPr id="34" name="矩形 33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982852" y="2512561"/>
              <a:ext cx="1693470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129328" y="1560268"/>
            <a:ext cx="3573713" cy="37592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659239" y="2258565"/>
            <a:ext cx="2438305" cy="1468162"/>
            <a:chOff x="6659239" y="2258565"/>
            <a:chExt cx="2438305" cy="1468162"/>
          </a:xfrm>
        </p:grpSpPr>
        <p:sp>
          <p:nvSpPr>
            <p:cNvPr id="6" name="Freeform 12"/>
            <p:cNvSpPr/>
            <p:nvPr/>
          </p:nvSpPr>
          <p:spPr bwMode="auto">
            <a:xfrm>
              <a:off x="7784764" y="3433892"/>
              <a:ext cx="243034" cy="254986"/>
            </a:xfrm>
            <a:custGeom>
              <a:avLst/>
              <a:gdLst>
                <a:gd name="T0" fmla="*/ 50 w 52"/>
                <a:gd name="T1" fmla="*/ 22 h 54"/>
                <a:gd name="T2" fmla="*/ 47 w 52"/>
                <a:gd name="T3" fmla="*/ 15 h 54"/>
                <a:gd name="T4" fmla="*/ 46 w 52"/>
                <a:gd name="T5" fmla="*/ 13 h 54"/>
                <a:gd name="T6" fmla="*/ 43 w 52"/>
                <a:gd name="T7" fmla="*/ 7 h 54"/>
                <a:gd name="T8" fmla="*/ 40 w 52"/>
                <a:gd name="T9" fmla="*/ 6 h 54"/>
                <a:gd name="T10" fmla="*/ 27 w 52"/>
                <a:gd name="T11" fmla="*/ 1 h 54"/>
                <a:gd name="T12" fmla="*/ 7 w 52"/>
                <a:gd name="T13" fmla="*/ 10 h 54"/>
                <a:gd name="T14" fmla="*/ 2 w 52"/>
                <a:gd name="T15" fmla="*/ 30 h 54"/>
                <a:gd name="T16" fmla="*/ 23 w 52"/>
                <a:gd name="T17" fmla="*/ 52 h 54"/>
                <a:gd name="T18" fmla="*/ 49 w 52"/>
                <a:gd name="T19" fmla="*/ 36 h 54"/>
                <a:gd name="T20" fmla="*/ 50 w 52"/>
                <a:gd name="T21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4">
                  <a:moveTo>
                    <a:pt x="50" y="22"/>
                  </a:moveTo>
                  <a:cubicBezTo>
                    <a:pt x="50" y="19"/>
                    <a:pt x="48" y="17"/>
                    <a:pt x="47" y="15"/>
                  </a:cubicBezTo>
                  <a:cubicBezTo>
                    <a:pt x="47" y="14"/>
                    <a:pt x="46" y="13"/>
                    <a:pt x="46" y="13"/>
                  </a:cubicBezTo>
                  <a:cubicBezTo>
                    <a:pt x="46" y="11"/>
                    <a:pt x="45" y="9"/>
                    <a:pt x="43" y="7"/>
                  </a:cubicBezTo>
                  <a:cubicBezTo>
                    <a:pt x="42" y="6"/>
                    <a:pt x="41" y="5"/>
                    <a:pt x="40" y="6"/>
                  </a:cubicBezTo>
                  <a:cubicBezTo>
                    <a:pt x="36" y="3"/>
                    <a:pt x="32" y="1"/>
                    <a:pt x="27" y="1"/>
                  </a:cubicBezTo>
                  <a:cubicBezTo>
                    <a:pt x="20" y="0"/>
                    <a:pt x="10" y="4"/>
                    <a:pt x="7" y="10"/>
                  </a:cubicBezTo>
                  <a:cubicBezTo>
                    <a:pt x="2" y="15"/>
                    <a:pt x="0" y="22"/>
                    <a:pt x="2" y="30"/>
                  </a:cubicBezTo>
                  <a:cubicBezTo>
                    <a:pt x="4" y="40"/>
                    <a:pt x="13" y="49"/>
                    <a:pt x="23" y="52"/>
                  </a:cubicBezTo>
                  <a:cubicBezTo>
                    <a:pt x="33" y="54"/>
                    <a:pt x="44" y="45"/>
                    <a:pt x="49" y="36"/>
                  </a:cubicBezTo>
                  <a:cubicBezTo>
                    <a:pt x="51" y="31"/>
                    <a:pt x="52" y="27"/>
                    <a:pt x="50" y="22"/>
                  </a:cubicBezTo>
                </a:path>
              </a:pathLst>
            </a:custGeom>
            <a:solidFill>
              <a:srgbClr val="FFB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Freeform 13"/>
            <p:cNvSpPr>
              <a:spLocks noEditPoints="1"/>
            </p:cNvSpPr>
            <p:nvPr/>
          </p:nvSpPr>
          <p:spPr bwMode="auto">
            <a:xfrm>
              <a:off x="7778787" y="3429908"/>
              <a:ext cx="161358" cy="254986"/>
            </a:xfrm>
            <a:custGeom>
              <a:avLst/>
              <a:gdLst>
                <a:gd name="T0" fmla="*/ 1 w 34"/>
                <a:gd name="T1" fmla="*/ 31 h 54"/>
                <a:gd name="T2" fmla="*/ 25 w 34"/>
                <a:gd name="T3" fmla="*/ 54 h 54"/>
                <a:gd name="T4" fmla="*/ 25 w 34"/>
                <a:gd name="T5" fmla="*/ 54 h 54"/>
                <a:gd name="T6" fmla="*/ 28 w 34"/>
                <a:gd name="T7" fmla="*/ 53 h 54"/>
                <a:gd name="T8" fmla="*/ 27 w 34"/>
                <a:gd name="T9" fmla="*/ 53 h 54"/>
                <a:gd name="T10" fmla="*/ 24 w 34"/>
                <a:gd name="T11" fmla="*/ 53 h 54"/>
                <a:gd name="T12" fmla="*/ 3 w 34"/>
                <a:gd name="T13" fmla="*/ 31 h 54"/>
                <a:gd name="T14" fmla="*/ 1 w 34"/>
                <a:gd name="T15" fmla="*/ 31 h 54"/>
                <a:gd name="T16" fmla="*/ 32 w 34"/>
                <a:gd name="T17" fmla="*/ 0 h 54"/>
                <a:gd name="T18" fmla="*/ 0 w 34"/>
                <a:gd name="T19" fmla="*/ 22 h 54"/>
                <a:gd name="T20" fmla="*/ 0 w 34"/>
                <a:gd name="T21" fmla="*/ 24 h 54"/>
                <a:gd name="T22" fmla="*/ 2 w 34"/>
                <a:gd name="T23" fmla="*/ 24 h 54"/>
                <a:gd name="T24" fmla="*/ 8 w 34"/>
                <a:gd name="T25" fmla="*/ 11 h 54"/>
                <a:gd name="T26" fmla="*/ 26 w 34"/>
                <a:gd name="T27" fmla="*/ 2 h 54"/>
                <a:gd name="T28" fmla="*/ 28 w 34"/>
                <a:gd name="T29" fmla="*/ 2 h 54"/>
                <a:gd name="T30" fmla="*/ 32 w 34"/>
                <a:gd name="T31" fmla="*/ 3 h 54"/>
                <a:gd name="T32" fmla="*/ 32 w 34"/>
                <a:gd name="T33" fmla="*/ 0 h 54"/>
                <a:gd name="T34" fmla="*/ 32 w 34"/>
                <a:gd name="T3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54">
                  <a:moveTo>
                    <a:pt x="1" y="31"/>
                  </a:moveTo>
                  <a:cubicBezTo>
                    <a:pt x="3" y="43"/>
                    <a:pt x="13" y="54"/>
                    <a:pt x="25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4"/>
                    <a:pt x="27" y="54"/>
                    <a:pt x="28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6" y="53"/>
                    <a:pt x="25" y="53"/>
                    <a:pt x="24" y="53"/>
                  </a:cubicBezTo>
                  <a:cubicBezTo>
                    <a:pt x="14" y="50"/>
                    <a:pt x="5" y="41"/>
                    <a:pt x="3" y="31"/>
                  </a:cubicBezTo>
                  <a:cubicBezTo>
                    <a:pt x="2" y="31"/>
                    <a:pt x="2" y="31"/>
                    <a:pt x="1" y="31"/>
                  </a:cubicBezTo>
                  <a:moveTo>
                    <a:pt x="32" y="0"/>
                  </a:moveTo>
                  <a:cubicBezTo>
                    <a:pt x="17" y="0"/>
                    <a:pt x="3" y="6"/>
                    <a:pt x="0" y="22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1" y="24"/>
                    <a:pt x="2" y="24"/>
                    <a:pt x="2" y="24"/>
                  </a:cubicBezTo>
                  <a:cubicBezTo>
                    <a:pt x="3" y="19"/>
                    <a:pt x="4" y="15"/>
                    <a:pt x="8" y="11"/>
                  </a:cubicBezTo>
                  <a:cubicBezTo>
                    <a:pt x="11" y="5"/>
                    <a:pt x="19" y="2"/>
                    <a:pt x="26" y="2"/>
                  </a:cubicBezTo>
                  <a:cubicBezTo>
                    <a:pt x="27" y="2"/>
                    <a:pt x="27" y="2"/>
                    <a:pt x="28" y="2"/>
                  </a:cubicBezTo>
                  <a:cubicBezTo>
                    <a:pt x="29" y="2"/>
                    <a:pt x="31" y="2"/>
                    <a:pt x="32" y="3"/>
                  </a:cubicBezTo>
                  <a:cubicBezTo>
                    <a:pt x="33" y="1"/>
                    <a:pt x="34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7778787" y="3543456"/>
              <a:ext cx="13944" cy="31873"/>
            </a:xfrm>
            <a:custGeom>
              <a:avLst/>
              <a:gdLst>
                <a:gd name="T0" fmla="*/ 0 w 3"/>
                <a:gd name="T1" fmla="*/ 3 h 7"/>
                <a:gd name="T2" fmla="*/ 1 w 3"/>
                <a:gd name="T3" fmla="*/ 7 h 7"/>
                <a:gd name="T4" fmla="*/ 3 w 3"/>
                <a:gd name="T5" fmla="*/ 7 h 7"/>
                <a:gd name="T6" fmla="*/ 3 w 3"/>
                <a:gd name="T7" fmla="*/ 7 h 7"/>
                <a:gd name="T8" fmla="*/ 2 w 3"/>
                <a:gd name="T9" fmla="*/ 3 h 7"/>
                <a:gd name="T10" fmla="*/ 0 w 3"/>
                <a:gd name="T11" fmla="*/ 3 h 7"/>
                <a:gd name="T12" fmla="*/ 2 w 3"/>
                <a:gd name="T13" fmla="*/ 0 h 7"/>
                <a:gd name="T14" fmla="*/ 0 w 3"/>
                <a:gd name="T15" fmla="*/ 0 h 7"/>
                <a:gd name="T16" fmla="*/ 0 w 3"/>
                <a:gd name="T17" fmla="*/ 3 h 7"/>
                <a:gd name="T18" fmla="*/ 2 w 3"/>
                <a:gd name="T19" fmla="*/ 3 h 7"/>
                <a:gd name="T20" fmla="*/ 2 w 3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0" y="6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5"/>
                    <a:pt x="2" y="3"/>
                  </a:cubicBezTo>
                  <a:cubicBezTo>
                    <a:pt x="2" y="3"/>
                    <a:pt x="1" y="3"/>
                    <a:pt x="0" y="3"/>
                  </a:cubicBezTo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solidFill>
              <a:srgbClr val="526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Freeform 15"/>
            <p:cNvSpPr/>
            <p:nvPr/>
          </p:nvSpPr>
          <p:spPr bwMode="auto">
            <a:xfrm>
              <a:off x="7778787" y="3557401"/>
              <a:ext cx="9960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26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Freeform 16"/>
            <p:cNvSpPr/>
            <p:nvPr/>
          </p:nvSpPr>
          <p:spPr bwMode="auto">
            <a:xfrm>
              <a:off x="7788748" y="3439868"/>
              <a:ext cx="141437" cy="239050"/>
            </a:xfrm>
            <a:custGeom>
              <a:avLst/>
              <a:gdLst>
                <a:gd name="T0" fmla="*/ 24 w 30"/>
                <a:gd name="T1" fmla="*/ 0 h 51"/>
                <a:gd name="T2" fmla="*/ 6 w 30"/>
                <a:gd name="T3" fmla="*/ 9 h 51"/>
                <a:gd name="T4" fmla="*/ 0 w 30"/>
                <a:gd name="T5" fmla="*/ 22 h 51"/>
                <a:gd name="T6" fmla="*/ 0 w 30"/>
                <a:gd name="T7" fmla="*/ 25 h 51"/>
                <a:gd name="T8" fmla="*/ 0 w 30"/>
                <a:gd name="T9" fmla="*/ 25 h 51"/>
                <a:gd name="T10" fmla="*/ 1 w 30"/>
                <a:gd name="T11" fmla="*/ 29 h 51"/>
                <a:gd name="T12" fmla="*/ 1 w 30"/>
                <a:gd name="T13" fmla="*/ 29 h 51"/>
                <a:gd name="T14" fmla="*/ 22 w 30"/>
                <a:gd name="T15" fmla="*/ 51 h 51"/>
                <a:gd name="T16" fmla="*/ 25 w 30"/>
                <a:gd name="T17" fmla="*/ 51 h 51"/>
                <a:gd name="T18" fmla="*/ 26 w 30"/>
                <a:gd name="T19" fmla="*/ 51 h 51"/>
                <a:gd name="T20" fmla="*/ 26 w 30"/>
                <a:gd name="T21" fmla="*/ 46 h 51"/>
                <a:gd name="T22" fmla="*/ 9 w 30"/>
                <a:gd name="T23" fmla="*/ 27 h 51"/>
                <a:gd name="T24" fmla="*/ 11 w 30"/>
                <a:gd name="T25" fmla="*/ 8 h 51"/>
                <a:gd name="T26" fmla="*/ 29 w 30"/>
                <a:gd name="T27" fmla="*/ 2 h 51"/>
                <a:gd name="T28" fmla="*/ 30 w 30"/>
                <a:gd name="T29" fmla="*/ 1 h 51"/>
                <a:gd name="T30" fmla="*/ 26 w 30"/>
                <a:gd name="T31" fmla="*/ 0 h 51"/>
                <a:gd name="T32" fmla="*/ 24 w 30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51">
                  <a:moveTo>
                    <a:pt x="24" y="0"/>
                  </a:moveTo>
                  <a:cubicBezTo>
                    <a:pt x="17" y="0"/>
                    <a:pt x="9" y="3"/>
                    <a:pt x="6" y="9"/>
                  </a:cubicBezTo>
                  <a:cubicBezTo>
                    <a:pt x="2" y="13"/>
                    <a:pt x="1" y="17"/>
                    <a:pt x="0" y="22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7"/>
                    <a:pt x="1" y="28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3" y="39"/>
                    <a:pt x="12" y="48"/>
                    <a:pt x="22" y="51"/>
                  </a:cubicBezTo>
                  <a:cubicBezTo>
                    <a:pt x="23" y="51"/>
                    <a:pt x="24" y="51"/>
                    <a:pt x="25" y="51"/>
                  </a:cubicBezTo>
                  <a:cubicBezTo>
                    <a:pt x="25" y="51"/>
                    <a:pt x="25" y="51"/>
                    <a:pt x="26" y="51"/>
                  </a:cubicBezTo>
                  <a:cubicBezTo>
                    <a:pt x="27" y="49"/>
                    <a:pt x="29" y="47"/>
                    <a:pt x="26" y="46"/>
                  </a:cubicBezTo>
                  <a:cubicBezTo>
                    <a:pt x="17" y="43"/>
                    <a:pt x="11" y="37"/>
                    <a:pt x="9" y="27"/>
                  </a:cubicBezTo>
                  <a:cubicBezTo>
                    <a:pt x="7" y="21"/>
                    <a:pt x="6" y="14"/>
                    <a:pt x="11" y="8"/>
                  </a:cubicBezTo>
                  <a:cubicBezTo>
                    <a:pt x="15" y="4"/>
                    <a:pt x="23" y="4"/>
                    <a:pt x="29" y="2"/>
                  </a:cubicBezTo>
                  <a:cubicBezTo>
                    <a:pt x="29" y="2"/>
                    <a:pt x="30" y="1"/>
                    <a:pt x="30" y="1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rgbClr val="FFDB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Freeform 17"/>
            <p:cNvSpPr/>
            <p:nvPr/>
          </p:nvSpPr>
          <p:spPr bwMode="auto">
            <a:xfrm>
              <a:off x="7778787" y="3433892"/>
              <a:ext cx="249009" cy="251002"/>
            </a:xfrm>
            <a:custGeom>
              <a:avLst/>
              <a:gdLst>
                <a:gd name="T0" fmla="*/ 52 w 53"/>
                <a:gd name="T1" fmla="*/ 26 h 53"/>
                <a:gd name="T2" fmla="*/ 51 w 53"/>
                <a:gd name="T3" fmla="*/ 26 h 53"/>
                <a:gd name="T4" fmla="*/ 44 w 53"/>
                <a:gd name="T5" fmla="*/ 43 h 53"/>
                <a:gd name="T6" fmla="*/ 26 w 53"/>
                <a:gd name="T7" fmla="*/ 51 h 53"/>
                <a:gd name="T8" fmla="*/ 9 w 53"/>
                <a:gd name="T9" fmla="*/ 43 h 53"/>
                <a:gd name="T10" fmla="*/ 2 w 53"/>
                <a:gd name="T11" fmla="*/ 26 h 53"/>
                <a:gd name="T12" fmla="*/ 9 w 53"/>
                <a:gd name="T13" fmla="*/ 9 h 53"/>
                <a:gd name="T14" fmla="*/ 26 w 53"/>
                <a:gd name="T15" fmla="*/ 2 h 53"/>
                <a:gd name="T16" fmla="*/ 44 w 53"/>
                <a:gd name="T17" fmla="*/ 9 h 53"/>
                <a:gd name="T18" fmla="*/ 51 w 53"/>
                <a:gd name="T19" fmla="*/ 26 h 53"/>
                <a:gd name="T20" fmla="*/ 52 w 53"/>
                <a:gd name="T21" fmla="*/ 26 h 53"/>
                <a:gd name="T22" fmla="*/ 53 w 53"/>
                <a:gd name="T23" fmla="*/ 26 h 53"/>
                <a:gd name="T24" fmla="*/ 26 w 53"/>
                <a:gd name="T25" fmla="*/ 0 h 53"/>
                <a:gd name="T26" fmla="*/ 0 w 53"/>
                <a:gd name="T27" fmla="*/ 26 h 53"/>
                <a:gd name="T28" fmla="*/ 26 w 53"/>
                <a:gd name="T29" fmla="*/ 53 h 53"/>
                <a:gd name="T30" fmla="*/ 53 w 53"/>
                <a:gd name="T31" fmla="*/ 26 h 53"/>
                <a:gd name="T32" fmla="*/ 52 w 53"/>
                <a:gd name="T33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3">
                  <a:moveTo>
                    <a:pt x="52" y="26"/>
                  </a:moveTo>
                  <a:cubicBezTo>
                    <a:pt x="51" y="26"/>
                    <a:pt x="51" y="26"/>
                    <a:pt x="51" y="26"/>
                  </a:cubicBezTo>
                  <a:cubicBezTo>
                    <a:pt x="51" y="33"/>
                    <a:pt x="48" y="39"/>
                    <a:pt x="44" y="43"/>
                  </a:cubicBezTo>
                  <a:cubicBezTo>
                    <a:pt x="39" y="48"/>
                    <a:pt x="33" y="51"/>
                    <a:pt x="26" y="51"/>
                  </a:cubicBezTo>
                  <a:cubicBezTo>
                    <a:pt x="20" y="51"/>
                    <a:pt x="13" y="48"/>
                    <a:pt x="9" y="43"/>
                  </a:cubicBezTo>
                  <a:cubicBezTo>
                    <a:pt x="5" y="39"/>
                    <a:pt x="2" y="33"/>
                    <a:pt x="2" y="26"/>
                  </a:cubicBezTo>
                  <a:cubicBezTo>
                    <a:pt x="2" y="19"/>
                    <a:pt x="5" y="13"/>
                    <a:pt x="9" y="9"/>
                  </a:cubicBezTo>
                  <a:cubicBezTo>
                    <a:pt x="13" y="4"/>
                    <a:pt x="20" y="2"/>
                    <a:pt x="26" y="2"/>
                  </a:cubicBezTo>
                  <a:cubicBezTo>
                    <a:pt x="33" y="2"/>
                    <a:pt x="39" y="4"/>
                    <a:pt x="44" y="9"/>
                  </a:cubicBezTo>
                  <a:cubicBezTo>
                    <a:pt x="48" y="13"/>
                    <a:pt x="51" y="19"/>
                    <a:pt x="51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1"/>
                    <a:pt x="41" y="0"/>
                    <a:pt x="26" y="0"/>
                  </a:cubicBezTo>
                  <a:cubicBezTo>
                    <a:pt x="12" y="0"/>
                    <a:pt x="0" y="11"/>
                    <a:pt x="0" y="26"/>
                  </a:cubicBezTo>
                  <a:cubicBezTo>
                    <a:pt x="0" y="41"/>
                    <a:pt x="12" y="53"/>
                    <a:pt x="26" y="53"/>
                  </a:cubicBezTo>
                  <a:cubicBezTo>
                    <a:pt x="41" y="53"/>
                    <a:pt x="53" y="41"/>
                    <a:pt x="53" y="26"/>
                  </a:cubicBezTo>
                  <a:lnTo>
                    <a:pt x="52" y="26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Freeform 18"/>
            <p:cNvSpPr/>
            <p:nvPr/>
          </p:nvSpPr>
          <p:spPr bwMode="auto">
            <a:xfrm>
              <a:off x="7736954" y="3415963"/>
              <a:ext cx="338654" cy="310764"/>
            </a:xfrm>
            <a:custGeom>
              <a:avLst/>
              <a:gdLst>
                <a:gd name="T0" fmla="*/ 23 w 72"/>
                <a:gd name="T1" fmla="*/ 5 h 66"/>
                <a:gd name="T2" fmla="*/ 26 w 72"/>
                <a:gd name="T3" fmla="*/ 57 h 66"/>
                <a:gd name="T4" fmla="*/ 59 w 72"/>
                <a:gd name="T5" fmla="*/ 13 h 66"/>
                <a:gd name="T6" fmla="*/ 23 w 72"/>
                <a:gd name="T7" fmla="*/ 6 h 66"/>
                <a:gd name="T8" fmla="*/ 23 w 72"/>
                <a:gd name="T9" fmla="*/ 9 h 66"/>
                <a:gd name="T10" fmla="*/ 42 w 72"/>
                <a:gd name="T11" fmla="*/ 7 h 66"/>
                <a:gd name="T12" fmla="*/ 55 w 72"/>
                <a:gd name="T13" fmla="*/ 20 h 66"/>
                <a:gd name="T14" fmla="*/ 44 w 72"/>
                <a:gd name="T15" fmla="*/ 52 h 66"/>
                <a:gd name="T16" fmla="*/ 15 w 72"/>
                <a:gd name="T17" fmla="*/ 38 h 66"/>
                <a:gd name="T18" fmla="*/ 14 w 72"/>
                <a:gd name="T19" fmla="*/ 21 h 66"/>
                <a:gd name="T20" fmla="*/ 23 w 72"/>
                <a:gd name="T21" fmla="*/ 9 h 66"/>
                <a:gd name="T22" fmla="*/ 23 w 72"/>
                <a:gd name="T23" fmla="*/ 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66">
                  <a:moveTo>
                    <a:pt x="23" y="5"/>
                  </a:moveTo>
                  <a:cubicBezTo>
                    <a:pt x="0" y="15"/>
                    <a:pt x="4" y="50"/>
                    <a:pt x="26" y="57"/>
                  </a:cubicBezTo>
                  <a:cubicBezTo>
                    <a:pt x="52" y="66"/>
                    <a:pt x="72" y="35"/>
                    <a:pt x="59" y="13"/>
                  </a:cubicBezTo>
                  <a:cubicBezTo>
                    <a:pt x="51" y="0"/>
                    <a:pt x="35" y="1"/>
                    <a:pt x="23" y="6"/>
                  </a:cubicBezTo>
                  <a:cubicBezTo>
                    <a:pt x="21" y="6"/>
                    <a:pt x="20" y="10"/>
                    <a:pt x="23" y="9"/>
                  </a:cubicBezTo>
                  <a:cubicBezTo>
                    <a:pt x="29" y="6"/>
                    <a:pt x="36" y="5"/>
                    <a:pt x="42" y="7"/>
                  </a:cubicBezTo>
                  <a:cubicBezTo>
                    <a:pt x="48" y="8"/>
                    <a:pt x="53" y="14"/>
                    <a:pt x="55" y="20"/>
                  </a:cubicBezTo>
                  <a:cubicBezTo>
                    <a:pt x="60" y="31"/>
                    <a:pt x="57" y="48"/>
                    <a:pt x="44" y="52"/>
                  </a:cubicBezTo>
                  <a:cubicBezTo>
                    <a:pt x="33" y="56"/>
                    <a:pt x="20" y="49"/>
                    <a:pt x="15" y="38"/>
                  </a:cubicBezTo>
                  <a:cubicBezTo>
                    <a:pt x="13" y="33"/>
                    <a:pt x="13" y="26"/>
                    <a:pt x="14" y="21"/>
                  </a:cubicBezTo>
                  <a:cubicBezTo>
                    <a:pt x="15" y="15"/>
                    <a:pt x="19" y="12"/>
                    <a:pt x="23" y="9"/>
                  </a:cubicBezTo>
                  <a:cubicBezTo>
                    <a:pt x="25" y="8"/>
                    <a:pt x="26" y="4"/>
                    <a:pt x="23" y="5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Freeform 26"/>
            <p:cNvSpPr/>
            <p:nvPr/>
          </p:nvSpPr>
          <p:spPr bwMode="auto">
            <a:xfrm>
              <a:off x="6673184" y="2266533"/>
              <a:ext cx="2414401" cy="1025922"/>
            </a:xfrm>
            <a:custGeom>
              <a:avLst/>
              <a:gdLst>
                <a:gd name="T0" fmla="*/ 402 w 513"/>
                <a:gd name="T1" fmla="*/ 1 h 218"/>
                <a:gd name="T2" fmla="*/ 379 w 513"/>
                <a:gd name="T3" fmla="*/ 1 h 218"/>
                <a:gd name="T4" fmla="*/ 250 w 513"/>
                <a:gd name="T5" fmla="*/ 1 h 218"/>
                <a:gd name="T6" fmla="*/ 22 w 513"/>
                <a:gd name="T7" fmla="*/ 2 h 218"/>
                <a:gd name="T8" fmla="*/ 19 w 513"/>
                <a:gd name="T9" fmla="*/ 2 h 218"/>
                <a:gd name="T10" fmla="*/ 14 w 513"/>
                <a:gd name="T11" fmla="*/ 3 h 218"/>
                <a:gd name="T12" fmla="*/ 5 w 513"/>
                <a:gd name="T13" fmla="*/ 11 h 218"/>
                <a:gd name="T14" fmla="*/ 2 w 513"/>
                <a:gd name="T15" fmla="*/ 21 h 218"/>
                <a:gd name="T16" fmla="*/ 2 w 513"/>
                <a:gd name="T17" fmla="*/ 26 h 218"/>
                <a:gd name="T18" fmla="*/ 2 w 513"/>
                <a:gd name="T19" fmla="*/ 39 h 218"/>
                <a:gd name="T20" fmla="*/ 5 w 513"/>
                <a:gd name="T21" fmla="*/ 128 h 218"/>
                <a:gd name="T22" fmla="*/ 4 w 513"/>
                <a:gd name="T23" fmla="*/ 131 h 218"/>
                <a:gd name="T24" fmla="*/ 21 w 513"/>
                <a:gd name="T25" fmla="*/ 144 h 218"/>
                <a:gd name="T26" fmla="*/ 30 w 513"/>
                <a:gd name="T27" fmla="*/ 144 h 218"/>
                <a:gd name="T28" fmla="*/ 225 w 513"/>
                <a:gd name="T29" fmla="*/ 143 h 218"/>
                <a:gd name="T30" fmla="*/ 225 w 513"/>
                <a:gd name="T31" fmla="*/ 150 h 218"/>
                <a:gd name="T32" fmla="*/ 230 w 513"/>
                <a:gd name="T33" fmla="*/ 156 h 218"/>
                <a:gd name="T34" fmla="*/ 241 w 513"/>
                <a:gd name="T35" fmla="*/ 180 h 218"/>
                <a:gd name="T36" fmla="*/ 257 w 513"/>
                <a:gd name="T37" fmla="*/ 215 h 218"/>
                <a:gd name="T38" fmla="*/ 263 w 513"/>
                <a:gd name="T39" fmla="*/ 217 h 218"/>
                <a:gd name="T40" fmla="*/ 268 w 513"/>
                <a:gd name="T41" fmla="*/ 208 h 218"/>
                <a:gd name="T42" fmla="*/ 283 w 513"/>
                <a:gd name="T43" fmla="*/ 177 h 218"/>
                <a:gd name="T44" fmla="*/ 300 w 513"/>
                <a:gd name="T45" fmla="*/ 143 h 218"/>
                <a:gd name="T46" fmla="*/ 465 w 513"/>
                <a:gd name="T47" fmla="*/ 140 h 218"/>
                <a:gd name="T48" fmla="*/ 481 w 513"/>
                <a:gd name="T49" fmla="*/ 143 h 218"/>
                <a:gd name="T50" fmla="*/ 492 w 513"/>
                <a:gd name="T51" fmla="*/ 145 h 218"/>
                <a:gd name="T52" fmla="*/ 508 w 513"/>
                <a:gd name="T53" fmla="*/ 131 h 218"/>
                <a:gd name="T54" fmla="*/ 509 w 513"/>
                <a:gd name="T55" fmla="*/ 122 h 218"/>
                <a:gd name="T56" fmla="*/ 510 w 513"/>
                <a:gd name="T57" fmla="*/ 73 h 218"/>
                <a:gd name="T58" fmla="*/ 510 w 513"/>
                <a:gd name="T59" fmla="*/ 35 h 218"/>
                <a:gd name="T60" fmla="*/ 495 w 513"/>
                <a:gd name="T61" fmla="*/ 2 h 218"/>
                <a:gd name="T62" fmla="*/ 479 w 513"/>
                <a:gd name="T63" fmla="*/ 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3" h="218">
                  <a:moveTo>
                    <a:pt x="422" y="0"/>
                  </a:moveTo>
                  <a:cubicBezTo>
                    <a:pt x="415" y="0"/>
                    <a:pt x="409" y="1"/>
                    <a:pt x="402" y="1"/>
                  </a:cubicBezTo>
                  <a:cubicBezTo>
                    <a:pt x="395" y="1"/>
                    <a:pt x="389" y="1"/>
                    <a:pt x="382" y="1"/>
                  </a:cubicBezTo>
                  <a:cubicBezTo>
                    <a:pt x="381" y="1"/>
                    <a:pt x="380" y="1"/>
                    <a:pt x="379" y="1"/>
                  </a:cubicBezTo>
                  <a:cubicBezTo>
                    <a:pt x="340" y="1"/>
                    <a:pt x="300" y="1"/>
                    <a:pt x="260" y="1"/>
                  </a:cubicBezTo>
                  <a:cubicBezTo>
                    <a:pt x="257" y="1"/>
                    <a:pt x="253" y="1"/>
                    <a:pt x="250" y="1"/>
                  </a:cubicBezTo>
                  <a:cubicBezTo>
                    <a:pt x="174" y="1"/>
                    <a:pt x="98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5" y="3"/>
                    <a:pt x="14" y="3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8" y="6"/>
                    <a:pt x="6" y="8"/>
                    <a:pt x="5" y="11"/>
                  </a:cubicBezTo>
                  <a:cubicBezTo>
                    <a:pt x="5" y="11"/>
                    <a:pt x="5" y="11"/>
                    <a:pt x="4" y="12"/>
                  </a:cubicBezTo>
                  <a:cubicBezTo>
                    <a:pt x="2" y="15"/>
                    <a:pt x="1" y="18"/>
                    <a:pt x="2" y="21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2" y="23"/>
                    <a:pt x="2" y="25"/>
                    <a:pt x="2" y="26"/>
                  </a:cubicBezTo>
                  <a:cubicBezTo>
                    <a:pt x="2" y="30"/>
                    <a:pt x="2" y="34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53"/>
                    <a:pt x="2" y="67"/>
                    <a:pt x="2" y="81"/>
                  </a:cubicBezTo>
                  <a:cubicBezTo>
                    <a:pt x="2" y="96"/>
                    <a:pt x="0" y="113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4" y="129"/>
                    <a:pt x="4" y="130"/>
                    <a:pt x="4" y="131"/>
                  </a:cubicBezTo>
                  <a:cubicBezTo>
                    <a:pt x="3" y="137"/>
                    <a:pt x="6" y="141"/>
                    <a:pt x="11" y="143"/>
                  </a:cubicBezTo>
                  <a:cubicBezTo>
                    <a:pt x="14" y="143"/>
                    <a:pt x="18" y="144"/>
                    <a:pt x="21" y="144"/>
                  </a:cubicBezTo>
                  <a:cubicBezTo>
                    <a:pt x="23" y="144"/>
                    <a:pt x="26" y="144"/>
                    <a:pt x="28" y="143"/>
                  </a:cubicBezTo>
                  <a:cubicBezTo>
                    <a:pt x="28" y="144"/>
                    <a:pt x="29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95" y="144"/>
                    <a:pt x="160" y="144"/>
                    <a:pt x="225" y="143"/>
                  </a:cubicBezTo>
                  <a:cubicBezTo>
                    <a:pt x="225" y="144"/>
                    <a:pt x="225" y="144"/>
                    <a:pt x="226" y="145"/>
                  </a:cubicBezTo>
                  <a:cubicBezTo>
                    <a:pt x="225" y="147"/>
                    <a:pt x="224" y="148"/>
                    <a:pt x="225" y="150"/>
                  </a:cubicBezTo>
                  <a:cubicBezTo>
                    <a:pt x="226" y="151"/>
                    <a:pt x="227" y="153"/>
                    <a:pt x="227" y="154"/>
                  </a:cubicBezTo>
                  <a:cubicBezTo>
                    <a:pt x="228" y="156"/>
                    <a:pt x="229" y="156"/>
                    <a:pt x="230" y="156"/>
                  </a:cubicBezTo>
                  <a:cubicBezTo>
                    <a:pt x="230" y="156"/>
                    <a:pt x="230" y="156"/>
                    <a:pt x="230" y="156"/>
                  </a:cubicBezTo>
                  <a:cubicBezTo>
                    <a:pt x="235" y="164"/>
                    <a:pt x="238" y="172"/>
                    <a:pt x="241" y="180"/>
                  </a:cubicBezTo>
                  <a:cubicBezTo>
                    <a:pt x="245" y="189"/>
                    <a:pt x="252" y="198"/>
                    <a:pt x="257" y="207"/>
                  </a:cubicBezTo>
                  <a:cubicBezTo>
                    <a:pt x="257" y="210"/>
                    <a:pt x="257" y="212"/>
                    <a:pt x="257" y="215"/>
                  </a:cubicBezTo>
                  <a:cubicBezTo>
                    <a:pt x="257" y="217"/>
                    <a:pt x="259" y="218"/>
                    <a:pt x="260" y="218"/>
                  </a:cubicBezTo>
                  <a:cubicBezTo>
                    <a:pt x="261" y="218"/>
                    <a:pt x="262" y="218"/>
                    <a:pt x="263" y="217"/>
                  </a:cubicBezTo>
                  <a:cubicBezTo>
                    <a:pt x="265" y="216"/>
                    <a:pt x="267" y="214"/>
                    <a:pt x="268" y="211"/>
                  </a:cubicBezTo>
                  <a:cubicBezTo>
                    <a:pt x="268" y="210"/>
                    <a:pt x="268" y="209"/>
                    <a:pt x="268" y="208"/>
                  </a:cubicBezTo>
                  <a:cubicBezTo>
                    <a:pt x="268" y="207"/>
                    <a:pt x="268" y="206"/>
                    <a:pt x="268" y="206"/>
                  </a:cubicBezTo>
                  <a:cubicBezTo>
                    <a:pt x="275" y="198"/>
                    <a:pt x="278" y="186"/>
                    <a:pt x="283" y="177"/>
                  </a:cubicBezTo>
                  <a:cubicBezTo>
                    <a:pt x="286" y="170"/>
                    <a:pt x="288" y="163"/>
                    <a:pt x="292" y="156"/>
                  </a:cubicBezTo>
                  <a:cubicBezTo>
                    <a:pt x="295" y="152"/>
                    <a:pt x="298" y="148"/>
                    <a:pt x="300" y="143"/>
                  </a:cubicBezTo>
                  <a:cubicBezTo>
                    <a:pt x="319" y="144"/>
                    <a:pt x="338" y="144"/>
                    <a:pt x="357" y="144"/>
                  </a:cubicBezTo>
                  <a:cubicBezTo>
                    <a:pt x="393" y="144"/>
                    <a:pt x="429" y="143"/>
                    <a:pt x="465" y="140"/>
                  </a:cubicBezTo>
                  <a:cubicBezTo>
                    <a:pt x="465" y="142"/>
                    <a:pt x="466" y="143"/>
                    <a:pt x="468" y="143"/>
                  </a:cubicBezTo>
                  <a:cubicBezTo>
                    <a:pt x="472" y="143"/>
                    <a:pt x="477" y="143"/>
                    <a:pt x="481" y="143"/>
                  </a:cubicBezTo>
                  <a:cubicBezTo>
                    <a:pt x="483" y="143"/>
                    <a:pt x="485" y="143"/>
                    <a:pt x="487" y="143"/>
                  </a:cubicBezTo>
                  <a:cubicBezTo>
                    <a:pt x="488" y="144"/>
                    <a:pt x="490" y="145"/>
                    <a:pt x="492" y="145"/>
                  </a:cubicBezTo>
                  <a:cubicBezTo>
                    <a:pt x="494" y="145"/>
                    <a:pt x="497" y="143"/>
                    <a:pt x="500" y="142"/>
                  </a:cubicBezTo>
                  <a:cubicBezTo>
                    <a:pt x="504" y="139"/>
                    <a:pt x="507" y="136"/>
                    <a:pt x="508" y="131"/>
                  </a:cubicBezTo>
                  <a:cubicBezTo>
                    <a:pt x="510" y="129"/>
                    <a:pt x="510" y="127"/>
                    <a:pt x="510" y="124"/>
                  </a:cubicBezTo>
                  <a:cubicBezTo>
                    <a:pt x="510" y="123"/>
                    <a:pt x="510" y="122"/>
                    <a:pt x="509" y="122"/>
                  </a:cubicBezTo>
                  <a:cubicBezTo>
                    <a:pt x="511" y="114"/>
                    <a:pt x="511" y="106"/>
                    <a:pt x="511" y="99"/>
                  </a:cubicBezTo>
                  <a:cubicBezTo>
                    <a:pt x="511" y="91"/>
                    <a:pt x="513" y="80"/>
                    <a:pt x="510" y="73"/>
                  </a:cubicBezTo>
                  <a:cubicBezTo>
                    <a:pt x="512" y="67"/>
                    <a:pt x="511" y="60"/>
                    <a:pt x="511" y="54"/>
                  </a:cubicBezTo>
                  <a:cubicBezTo>
                    <a:pt x="511" y="48"/>
                    <a:pt x="512" y="41"/>
                    <a:pt x="510" y="35"/>
                  </a:cubicBezTo>
                  <a:cubicBezTo>
                    <a:pt x="512" y="27"/>
                    <a:pt x="512" y="19"/>
                    <a:pt x="511" y="12"/>
                  </a:cubicBezTo>
                  <a:cubicBezTo>
                    <a:pt x="509" y="4"/>
                    <a:pt x="502" y="2"/>
                    <a:pt x="495" y="2"/>
                  </a:cubicBezTo>
                  <a:cubicBezTo>
                    <a:pt x="491" y="2"/>
                    <a:pt x="486" y="3"/>
                    <a:pt x="482" y="3"/>
                  </a:cubicBezTo>
                  <a:cubicBezTo>
                    <a:pt x="481" y="4"/>
                    <a:pt x="480" y="4"/>
                    <a:pt x="479" y="5"/>
                  </a:cubicBezTo>
                  <a:cubicBezTo>
                    <a:pt x="460" y="1"/>
                    <a:pt x="441" y="0"/>
                    <a:pt x="422" y="0"/>
                  </a:cubicBezTo>
                </a:path>
              </a:pathLst>
            </a:custGeom>
            <a:solidFill>
              <a:srgbClr val="FFF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Freeform 27"/>
            <p:cNvSpPr/>
            <p:nvPr/>
          </p:nvSpPr>
          <p:spPr bwMode="auto">
            <a:xfrm>
              <a:off x="6669200" y="2266533"/>
              <a:ext cx="2366591" cy="669339"/>
            </a:xfrm>
            <a:custGeom>
              <a:avLst/>
              <a:gdLst>
                <a:gd name="T0" fmla="*/ 499 w 503"/>
                <a:gd name="T1" fmla="*/ 6 h 142"/>
                <a:gd name="T2" fmla="*/ 381 w 503"/>
                <a:gd name="T3" fmla="*/ 3 h 142"/>
                <a:gd name="T4" fmla="*/ 262 w 503"/>
                <a:gd name="T5" fmla="*/ 3 h 142"/>
                <a:gd name="T6" fmla="*/ 16 w 503"/>
                <a:gd name="T7" fmla="*/ 2 h 142"/>
                <a:gd name="T8" fmla="*/ 5 w 503"/>
                <a:gd name="T9" fmla="*/ 13 h 142"/>
                <a:gd name="T10" fmla="*/ 4 w 503"/>
                <a:gd name="T11" fmla="*/ 15 h 142"/>
                <a:gd name="T12" fmla="*/ 3 w 503"/>
                <a:gd name="T13" fmla="*/ 78 h 142"/>
                <a:gd name="T14" fmla="*/ 7 w 503"/>
                <a:gd name="T15" fmla="*/ 139 h 142"/>
                <a:gd name="T16" fmla="*/ 12 w 503"/>
                <a:gd name="T17" fmla="*/ 137 h 142"/>
                <a:gd name="T18" fmla="*/ 16 w 503"/>
                <a:gd name="T19" fmla="*/ 73 h 142"/>
                <a:gd name="T20" fmla="*/ 17 w 503"/>
                <a:gd name="T21" fmla="*/ 17 h 142"/>
                <a:gd name="T22" fmla="*/ 256 w 503"/>
                <a:gd name="T23" fmla="*/ 16 h 142"/>
                <a:gd name="T24" fmla="*/ 376 w 503"/>
                <a:gd name="T25" fmla="*/ 16 h 142"/>
                <a:gd name="T26" fmla="*/ 496 w 503"/>
                <a:gd name="T27" fmla="*/ 13 h 142"/>
                <a:gd name="T28" fmla="*/ 499 w 503"/>
                <a:gd name="T29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3" h="142">
                  <a:moveTo>
                    <a:pt x="499" y="6"/>
                  </a:moveTo>
                  <a:cubicBezTo>
                    <a:pt x="461" y="0"/>
                    <a:pt x="420" y="3"/>
                    <a:pt x="381" y="3"/>
                  </a:cubicBezTo>
                  <a:cubicBezTo>
                    <a:pt x="342" y="3"/>
                    <a:pt x="302" y="3"/>
                    <a:pt x="262" y="3"/>
                  </a:cubicBezTo>
                  <a:cubicBezTo>
                    <a:pt x="180" y="3"/>
                    <a:pt x="98" y="2"/>
                    <a:pt x="16" y="2"/>
                  </a:cubicBezTo>
                  <a:cubicBezTo>
                    <a:pt x="11" y="2"/>
                    <a:pt x="5" y="8"/>
                    <a:pt x="5" y="13"/>
                  </a:cubicBezTo>
                  <a:cubicBezTo>
                    <a:pt x="4" y="14"/>
                    <a:pt x="4" y="14"/>
                    <a:pt x="4" y="15"/>
                  </a:cubicBezTo>
                  <a:cubicBezTo>
                    <a:pt x="0" y="36"/>
                    <a:pt x="2" y="58"/>
                    <a:pt x="3" y="78"/>
                  </a:cubicBezTo>
                  <a:cubicBezTo>
                    <a:pt x="5" y="98"/>
                    <a:pt x="1" y="121"/>
                    <a:pt x="7" y="139"/>
                  </a:cubicBezTo>
                  <a:cubicBezTo>
                    <a:pt x="8" y="142"/>
                    <a:pt x="12" y="138"/>
                    <a:pt x="12" y="137"/>
                  </a:cubicBezTo>
                  <a:cubicBezTo>
                    <a:pt x="17" y="116"/>
                    <a:pt x="14" y="94"/>
                    <a:pt x="16" y="73"/>
                  </a:cubicBezTo>
                  <a:cubicBezTo>
                    <a:pt x="17" y="55"/>
                    <a:pt x="19" y="35"/>
                    <a:pt x="17" y="17"/>
                  </a:cubicBezTo>
                  <a:cubicBezTo>
                    <a:pt x="96" y="17"/>
                    <a:pt x="176" y="16"/>
                    <a:pt x="256" y="16"/>
                  </a:cubicBezTo>
                  <a:cubicBezTo>
                    <a:pt x="296" y="16"/>
                    <a:pt x="336" y="16"/>
                    <a:pt x="376" y="16"/>
                  </a:cubicBezTo>
                  <a:cubicBezTo>
                    <a:pt x="415" y="16"/>
                    <a:pt x="456" y="18"/>
                    <a:pt x="496" y="13"/>
                  </a:cubicBezTo>
                  <a:cubicBezTo>
                    <a:pt x="499" y="13"/>
                    <a:pt x="503" y="6"/>
                    <a:pt x="49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Freeform 28"/>
            <p:cNvSpPr/>
            <p:nvPr/>
          </p:nvSpPr>
          <p:spPr bwMode="auto">
            <a:xfrm>
              <a:off x="6669200" y="2272509"/>
              <a:ext cx="2408424" cy="17929"/>
            </a:xfrm>
            <a:custGeom>
              <a:avLst/>
              <a:gdLst>
                <a:gd name="T0" fmla="*/ 511 w 512"/>
                <a:gd name="T1" fmla="*/ 1 h 4"/>
                <a:gd name="T2" fmla="*/ 409 w 512"/>
                <a:gd name="T3" fmla="*/ 1 h 4"/>
                <a:gd name="T4" fmla="*/ 311 w 512"/>
                <a:gd name="T5" fmla="*/ 1 h 4"/>
                <a:gd name="T6" fmla="*/ 112 w 512"/>
                <a:gd name="T7" fmla="*/ 0 h 4"/>
                <a:gd name="T8" fmla="*/ 3 w 512"/>
                <a:gd name="T9" fmla="*/ 0 h 4"/>
                <a:gd name="T10" fmla="*/ 2 w 512"/>
                <a:gd name="T11" fmla="*/ 2 h 4"/>
                <a:gd name="T12" fmla="*/ 33 w 512"/>
                <a:gd name="T13" fmla="*/ 2 h 4"/>
                <a:gd name="T14" fmla="*/ 34 w 512"/>
                <a:gd name="T15" fmla="*/ 0 h 4"/>
                <a:gd name="T16" fmla="*/ 3 w 512"/>
                <a:gd name="T17" fmla="*/ 0 h 4"/>
                <a:gd name="T18" fmla="*/ 2 w 512"/>
                <a:gd name="T19" fmla="*/ 2 h 4"/>
                <a:gd name="T20" fmla="*/ 199 w 512"/>
                <a:gd name="T21" fmla="*/ 2 h 4"/>
                <a:gd name="T22" fmla="*/ 395 w 512"/>
                <a:gd name="T23" fmla="*/ 3 h 4"/>
                <a:gd name="T24" fmla="*/ 511 w 512"/>
                <a:gd name="T25" fmla="*/ 3 h 4"/>
                <a:gd name="T26" fmla="*/ 511 w 512"/>
                <a:gd name="T2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2" h="4">
                  <a:moveTo>
                    <a:pt x="511" y="1"/>
                  </a:moveTo>
                  <a:cubicBezTo>
                    <a:pt x="477" y="1"/>
                    <a:pt x="443" y="1"/>
                    <a:pt x="409" y="1"/>
                  </a:cubicBezTo>
                  <a:cubicBezTo>
                    <a:pt x="376" y="1"/>
                    <a:pt x="343" y="1"/>
                    <a:pt x="311" y="1"/>
                  </a:cubicBezTo>
                  <a:cubicBezTo>
                    <a:pt x="245" y="1"/>
                    <a:pt x="179" y="0"/>
                    <a:pt x="112" y="0"/>
                  </a:cubicBezTo>
                  <a:cubicBezTo>
                    <a:pt x="76" y="0"/>
                    <a:pt x="39" y="0"/>
                    <a:pt x="3" y="0"/>
                  </a:cubicBezTo>
                  <a:cubicBezTo>
                    <a:pt x="2" y="0"/>
                    <a:pt x="0" y="2"/>
                    <a:pt x="2" y="2"/>
                  </a:cubicBezTo>
                  <a:cubicBezTo>
                    <a:pt x="12" y="2"/>
                    <a:pt x="23" y="2"/>
                    <a:pt x="33" y="2"/>
                  </a:cubicBezTo>
                  <a:cubicBezTo>
                    <a:pt x="34" y="2"/>
                    <a:pt x="35" y="0"/>
                    <a:pt x="34" y="0"/>
                  </a:cubicBezTo>
                  <a:cubicBezTo>
                    <a:pt x="24" y="0"/>
                    <a:pt x="13" y="0"/>
                    <a:pt x="3" y="0"/>
                  </a:cubicBezTo>
                  <a:cubicBezTo>
                    <a:pt x="2" y="0"/>
                    <a:pt x="0" y="2"/>
                    <a:pt x="2" y="2"/>
                  </a:cubicBezTo>
                  <a:cubicBezTo>
                    <a:pt x="68" y="2"/>
                    <a:pt x="133" y="2"/>
                    <a:pt x="199" y="2"/>
                  </a:cubicBezTo>
                  <a:cubicBezTo>
                    <a:pt x="265" y="2"/>
                    <a:pt x="330" y="2"/>
                    <a:pt x="395" y="3"/>
                  </a:cubicBezTo>
                  <a:cubicBezTo>
                    <a:pt x="434" y="3"/>
                    <a:pt x="472" y="4"/>
                    <a:pt x="511" y="3"/>
                  </a:cubicBezTo>
                  <a:cubicBezTo>
                    <a:pt x="511" y="3"/>
                    <a:pt x="512" y="1"/>
                    <a:pt x="511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Freeform 29"/>
            <p:cNvSpPr/>
            <p:nvPr/>
          </p:nvSpPr>
          <p:spPr bwMode="auto">
            <a:xfrm>
              <a:off x="6673184" y="2276493"/>
              <a:ext cx="13944" cy="687268"/>
            </a:xfrm>
            <a:custGeom>
              <a:avLst/>
              <a:gdLst>
                <a:gd name="T0" fmla="*/ 1 w 3"/>
                <a:gd name="T1" fmla="*/ 1 h 146"/>
                <a:gd name="T2" fmla="*/ 0 w 3"/>
                <a:gd name="T3" fmla="*/ 37 h 146"/>
                <a:gd name="T4" fmla="*/ 0 w 3"/>
                <a:gd name="T5" fmla="*/ 73 h 146"/>
                <a:gd name="T6" fmla="*/ 1 w 3"/>
                <a:gd name="T7" fmla="*/ 145 h 146"/>
                <a:gd name="T8" fmla="*/ 2 w 3"/>
                <a:gd name="T9" fmla="*/ 144 h 146"/>
                <a:gd name="T10" fmla="*/ 2 w 3"/>
                <a:gd name="T11" fmla="*/ 142 h 146"/>
                <a:gd name="T12" fmla="*/ 1 w 3"/>
                <a:gd name="T13" fmla="*/ 143 h 146"/>
                <a:gd name="T14" fmla="*/ 1 w 3"/>
                <a:gd name="T15" fmla="*/ 143 h 146"/>
                <a:gd name="T16" fmla="*/ 2 w 3"/>
                <a:gd name="T17" fmla="*/ 143 h 146"/>
                <a:gd name="T18" fmla="*/ 2 w 3"/>
                <a:gd name="T19" fmla="*/ 142 h 146"/>
                <a:gd name="T20" fmla="*/ 1 w 3"/>
                <a:gd name="T21" fmla="*/ 143 h 146"/>
                <a:gd name="T22" fmla="*/ 1 w 3"/>
                <a:gd name="T23" fmla="*/ 145 h 146"/>
                <a:gd name="T24" fmla="*/ 2 w 3"/>
                <a:gd name="T25" fmla="*/ 144 h 146"/>
                <a:gd name="T26" fmla="*/ 2 w 3"/>
                <a:gd name="T27" fmla="*/ 72 h 146"/>
                <a:gd name="T28" fmla="*/ 2 w 3"/>
                <a:gd name="T29" fmla="*/ 38 h 146"/>
                <a:gd name="T30" fmla="*/ 2 w 3"/>
                <a:gd name="T31" fmla="*/ 1 h 146"/>
                <a:gd name="T32" fmla="*/ 1 w 3"/>
                <a:gd name="T33" fmla="*/ 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" h="146">
                  <a:moveTo>
                    <a:pt x="1" y="1"/>
                  </a:moveTo>
                  <a:cubicBezTo>
                    <a:pt x="0" y="13"/>
                    <a:pt x="0" y="25"/>
                    <a:pt x="0" y="37"/>
                  </a:cubicBezTo>
                  <a:cubicBezTo>
                    <a:pt x="0" y="49"/>
                    <a:pt x="0" y="61"/>
                    <a:pt x="0" y="73"/>
                  </a:cubicBezTo>
                  <a:cubicBezTo>
                    <a:pt x="1" y="97"/>
                    <a:pt x="0" y="121"/>
                    <a:pt x="1" y="145"/>
                  </a:cubicBezTo>
                  <a:cubicBezTo>
                    <a:pt x="1" y="146"/>
                    <a:pt x="2" y="145"/>
                    <a:pt x="2" y="144"/>
                  </a:cubicBezTo>
                  <a:cubicBezTo>
                    <a:pt x="2" y="144"/>
                    <a:pt x="2" y="143"/>
                    <a:pt x="2" y="142"/>
                  </a:cubicBezTo>
                  <a:cubicBezTo>
                    <a:pt x="2" y="141"/>
                    <a:pt x="1" y="142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4"/>
                    <a:pt x="2" y="143"/>
                    <a:pt x="2" y="143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2" y="141"/>
                    <a:pt x="1" y="142"/>
                    <a:pt x="1" y="143"/>
                  </a:cubicBezTo>
                  <a:cubicBezTo>
                    <a:pt x="1" y="143"/>
                    <a:pt x="1" y="144"/>
                    <a:pt x="1" y="145"/>
                  </a:cubicBezTo>
                  <a:cubicBezTo>
                    <a:pt x="1" y="146"/>
                    <a:pt x="2" y="145"/>
                    <a:pt x="2" y="144"/>
                  </a:cubicBezTo>
                  <a:cubicBezTo>
                    <a:pt x="3" y="120"/>
                    <a:pt x="2" y="96"/>
                    <a:pt x="2" y="72"/>
                  </a:cubicBezTo>
                  <a:cubicBezTo>
                    <a:pt x="2" y="61"/>
                    <a:pt x="2" y="49"/>
                    <a:pt x="2" y="38"/>
                  </a:cubicBezTo>
                  <a:cubicBezTo>
                    <a:pt x="2" y="25"/>
                    <a:pt x="3" y="13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" name="Freeform 30"/>
            <p:cNvSpPr/>
            <p:nvPr/>
          </p:nvSpPr>
          <p:spPr bwMode="auto">
            <a:xfrm>
              <a:off x="6673184" y="2939856"/>
              <a:ext cx="2394480" cy="13945"/>
            </a:xfrm>
            <a:custGeom>
              <a:avLst/>
              <a:gdLst>
                <a:gd name="T0" fmla="*/ 1 w 509"/>
                <a:gd name="T1" fmla="*/ 2 h 3"/>
                <a:gd name="T2" fmla="*/ 198 w 509"/>
                <a:gd name="T3" fmla="*/ 3 h 3"/>
                <a:gd name="T4" fmla="*/ 396 w 509"/>
                <a:gd name="T5" fmla="*/ 3 h 3"/>
                <a:gd name="T6" fmla="*/ 507 w 509"/>
                <a:gd name="T7" fmla="*/ 3 h 3"/>
                <a:gd name="T8" fmla="*/ 508 w 509"/>
                <a:gd name="T9" fmla="*/ 1 h 3"/>
                <a:gd name="T10" fmla="*/ 467 w 509"/>
                <a:gd name="T11" fmla="*/ 1 h 3"/>
                <a:gd name="T12" fmla="*/ 466 w 509"/>
                <a:gd name="T13" fmla="*/ 3 h 3"/>
                <a:gd name="T14" fmla="*/ 507 w 509"/>
                <a:gd name="T15" fmla="*/ 3 h 3"/>
                <a:gd name="T16" fmla="*/ 508 w 509"/>
                <a:gd name="T17" fmla="*/ 1 h 3"/>
                <a:gd name="T18" fmla="*/ 112 w 509"/>
                <a:gd name="T19" fmla="*/ 1 h 3"/>
                <a:gd name="T20" fmla="*/ 2 w 509"/>
                <a:gd name="T21" fmla="*/ 1 h 3"/>
                <a:gd name="T22" fmla="*/ 1 w 509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9" h="3">
                  <a:moveTo>
                    <a:pt x="1" y="2"/>
                  </a:moveTo>
                  <a:cubicBezTo>
                    <a:pt x="67" y="3"/>
                    <a:pt x="133" y="3"/>
                    <a:pt x="198" y="3"/>
                  </a:cubicBezTo>
                  <a:cubicBezTo>
                    <a:pt x="264" y="3"/>
                    <a:pt x="330" y="3"/>
                    <a:pt x="396" y="3"/>
                  </a:cubicBezTo>
                  <a:cubicBezTo>
                    <a:pt x="433" y="3"/>
                    <a:pt x="470" y="3"/>
                    <a:pt x="507" y="3"/>
                  </a:cubicBezTo>
                  <a:cubicBezTo>
                    <a:pt x="508" y="3"/>
                    <a:pt x="509" y="1"/>
                    <a:pt x="508" y="1"/>
                  </a:cubicBezTo>
                  <a:cubicBezTo>
                    <a:pt x="494" y="1"/>
                    <a:pt x="481" y="1"/>
                    <a:pt x="467" y="1"/>
                  </a:cubicBezTo>
                  <a:cubicBezTo>
                    <a:pt x="467" y="1"/>
                    <a:pt x="465" y="3"/>
                    <a:pt x="466" y="3"/>
                  </a:cubicBezTo>
                  <a:cubicBezTo>
                    <a:pt x="480" y="3"/>
                    <a:pt x="493" y="3"/>
                    <a:pt x="507" y="3"/>
                  </a:cubicBezTo>
                  <a:cubicBezTo>
                    <a:pt x="508" y="3"/>
                    <a:pt x="509" y="1"/>
                    <a:pt x="508" y="1"/>
                  </a:cubicBezTo>
                  <a:cubicBezTo>
                    <a:pt x="376" y="1"/>
                    <a:pt x="244" y="1"/>
                    <a:pt x="112" y="1"/>
                  </a:cubicBezTo>
                  <a:cubicBezTo>
                    <a:pt x="75" y="1"/>
                    <a:pt x="39" y="0"/>
                    <a:pt x="2" y="1"/>
                  </a:cubicBezTo>
                  <a:cubicBezTo>
                    <a:pt x="1" y="1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Freeform 31"/>
            <p:cNvSpPr/>
            <p:nvPr/>
          </p:nvSpPr>
          <p:spPr bwMode="auto">
            <a:xfrm>
              <a:off x="7726993" y="2935872"/>
              <a:ext cx="183271" cy="376504"/>
            </a:xfrm>
            <a:custGeom>
              <a:avLst/>
              <a:gdLst>
                <a:gd name="T0" fmla="*/ 1 w 39"/>
                <a:gd name="T1" fmla="*/ 2 h 80"/>
                <a:gd name="T2" fmla="*/ 8 w 39"/>
                <a:gd name="T3" fmla="*/ 20 h 80"/>
                <a:gd name="T4" fmla="*/ 18 w 39"/>
                <a:gd name="T5" fmla="*/ 41 h 80"/>
                <a:gd name="T6" fmla="*/ 37 w 39"/>
                <a:gd name="T7" fmla="*/ 80 h 80"/>
                <a:gd name="T8" fmla="*/ 38 w 39"/>
                <a:gd name="T9" fmla="*/ 79 h 80"/>
                <a:gd name="T10" fmla="*/ 20 w 39"/>
                <a:gd name="T11" fmla="*/ 42 h 80"/>
                <a:gd name="T12" fmla="*/ 10 w 39"/>
                <a:gd name="T13" fmla="*/ 21 h 80"/>
                <a:gd name="T14" fmla="*/ 2 w 39"/>
                <a:gd name="T15" fmla="*/ 1 h 80"/>
                <a:gd name="T16" fmla="*/ 1 w 39"/>
                <a:gd name="T17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80">
                  <a:moveTo>
                    <a:pt x="1" y="2"/>
                  </a:moveTo>
                  <a:cubicBezTo>
                    <a:pt x="1" y="8"/>
                    <a:pt x="5" y="14"/>
                    <a:pt x="8" y="20"/>
                  </a:cubicBezTo>
                  <a:cubicBezTo>
                    <a:pt x="11" y="27"/>
                    <a:pt x="14" y="34"/>
                    <a:pt x="18" y="41"/>
                  </a:cubicBezTo>
                  <a:cubicBezTo>
                    <a:pt x="25" y="54"/>
                    <a:pt x="33" y="66"/>
                    <a:pt x="37" y="80"/>
                  </a:cubicBezTo>
                  <a:cubicBezTo>
                    <a:pt x="37" y="80"/>
                    <a:pt x="39" y="79"/>
                    <a:pt x="38" y="79"/>
                  </a:cubicBezTo>
                  <a:cubicBezTo>
                    <a:pt x="34" y="66"/>
                    <a:pt x="27" y="54"/>
                    <a:pt x="20" y="42"/>
                  </a:cubicBezTo>
                  <a:cubicBezTo>
                    <a:pt x="17" y="35"/>
                    <a:pt x="14" y="28"/>
                    <a:pt x="10" y="21"/>
                  </a:cubicBezTo>
                  <a:cubicBezTo>
                    <a:pt x="7" y="14"/>
                    <a:pt x="3" y="8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Freeform 32"/>
            <p:cNvSpPr/>
            <p:nvPr/>
          </p:nvSpPr>
          <p:spPr bwMode="auto">
            <a:xfrm>
              <a:off x="7902296" y="2939856"/>
              <a:ext cx="177294" cy="372519"/>
            </a:xfrm>
            <a:custGeom>
              <a:avLst/>
              <a:gdLst>
                <a:gd name="T0" fmla="*/ 37 w 38"/>
                <a:gd name="T1" fmla="*/ 0 h 79"/>
                <a:gd name="T2" fmla="*/ 28 w 38"/>
                <a:gd name="T3" fmla="*/ 21 h 79"/>
                <a:gd name="T4" fmla="*/ 18 w 38"/>
                <a:gd name="T5" fmla="*/ 42 h 79"/>
                <a:gd name="T6" fmla="*/ 0 w 38"/>
                <a:gd name="T7" fmla="*/ 79 h 79"/>
                <a:gd name="T8" fmla="*/ 1 w 38"/>
                <a:gd name="T9" fmla="*/ 78 h 79"/>
                <a:gd name="T10" fmla="*/ 21 w 38"/>
                <a:gd name="T11" fmla="*/ 38 h 79"/>
                <a:gd name="T12" fmla="*/ 32 w 38"/>
                <a:gd name="T13" fmla="*/ 17 h 79"/>
                <a:gd name="T14" fmla="*/ 38 w 38"/>
                <a:gd name="T15" fmla="*/ 0 h 79"/>
                <a:gd name="T16" fmla="*/ 37 w 38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9">
                  <a:moveTo>
                    <a:pt x="37" y="0"/>
                  </a:moveTo>
                  <a:cubicBezTo>
                    <a:pt x="36" y="8"/>
                    <a:pt x="32" y="14"/>
                    <a:pt x="28" y="21"/>
                  </a:cubicBezTo>
                  <a:cubicBezTo>
                    <a:pt x="25" y="28"/>
                    <a:pt x="22" y="35"/>
                    <a:pt x="18" y="42"/>
                  </a:cubicBezTo>
                  <a:cubicBezTo>
                    <a:pt x="11" y="54"/>
                    <a:pt x="4" y="66"/>
                    <a:pt x="0" y="79"/>
                  </a:cubicBezTo>
                  <a:cubicBezTo>
                    <a:pt x="0" y="79"/>
                    <a:pt x="1" y="79"/>
                    <a:pt x="1" y="78"/>
                  </a:cubicBezTo>
                  <a:cubicBezTo>
                    <a:pt x="6" y="64"/>
                    <a:pt x="14" y="51"/>
                    <a:pt x="21" y="38"/>
                  </a:cubicBezTo>
                  <a:cubicBezTo>
                    <a:pt x="25" y="31"/>
                    <a:pt x="28" y="24"/>
                    <a:pt x="32" y="17"/>
                  </a:cubicBezTo>
                  <a:cubicBezTo>
                    <a:pt x="34" y="11"/>
                    <a:pt x="37" y="6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Freeform 33"/>
            <p:cNvSpPr/>
            <p:nvPr/>
          </p:nvSpPr>
          <p:spPr bwMode="auto">
            <a:xfrm>
              <a:off x="9063680" y="2272509"/>
              <a:ext cx="19921" cy="681291"/>
            </a:xfrm>
            <a:custGeom>
              <a:avLst/>
              <a:gdLst>
                <a:gd name="T0" fmla="*/ 2 w 4"/>
                <a:gd name="T1" fmla="*/ 144 h 145"/>
                <a:gd name="T2" fmla="*/ 3 w 4"/>
                <a:gd name="T3" fmla="*/ 108 h 145"/>
                <a:gd name="T4" fmla="*/ 3 w 4"/>
                <a:gd name="T5" fmla="*/ 73 h 145"/>
                <a:gd name="T6" fmla="*/ 3 w 4"/>
                <a:gd name="T7" fmla="*/ 2 h 145"/>
                <a:gd name="T8" fmla="*/ 1 w 4"/>
                <a:gd name="T9" fmla="*/ 2 h 145"/>
                <a:gd name="T10" fmla="*/ 1 w 4"/>
                <a:gd name="T11" fmla="*/ 26 h 145"/>
                <a:gd name="T12" fmla="*/ 3 w 4"/>
                <a:gd name="T13" fmla="*/ 26 h 145"/>
                <a:gd name="T14" fmla="*/ 3 w 4"/>
                <a:gd name="T15" fmla="*/ 2 h 145"/>
                <a:gd name="T16" fmla="*/ 1 w 4"/>
                <a:gd name="T17" fmla="*/ 2 h 145"/>
                <a:gd name="T18" fmla="*/ 1 w 4"/>
                <a:gd name="T19" fmla="*/ 73 h 145"/>
                <a:gd name="T20" fmla="*/ 1 w 4"/>
                <a:gd name="T21" fmla="*/ 108 h 145"/>
                <a:gd name="T22" fmla="*/ 2 w 4"/>
                <a:gd name="T23" fmla="*/ 144 h 145"/>
                <a:gd name="T24" fmla="*/ 2 w 4"/>
                <a:gd name="T25" fmla="*/ 14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45">
                  <a:moveTo>
                    <a:pt x="2" y="144"/>
                  </a:moveTo>
                  <a:cubicBezTo>
                    <a:pt x="4" y="132"/>
                    <a:pt x="3" y="120"/>
                    <a:pt x="3" y="108"/>
                  </a:cubicBezTo>
                  <a:cubicBezTo>
                    <a:pt x="3" y="96"/>
                    <a:pt x="3" y="84"/>
                    <a:pt x="3" y="73"/>
                  </a:cubicBezTo>
                  <a:cubicBezTo>
                    <a:pt x="3" y="49"/>
                    <a:pt x="3" y="25"/>
                    <a:pt x="3" y="2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1" y="10"/>
                    <a:pt x="0" y="19"/>
                    <a:pt x="1" y="26"/>
                  </a:cubicBezTo>
                  <a:cubicBezTo>
                    <a:pt x="1" y="27"/>
                    <a:pt x="3" y="26"/>
                    <a:pt x="3" y="26"/>
                  </a:cubicBezTo>
                  <a:cubicBezTo>
                    <a:pt x="4" y="18"/>
                    <a:pt x="3" y="9"/>
                    <a:pt x="3" y="2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1" y="26"/>
                    <a:pt x="1" y="50"/>
                    <a:pt x="1" y="73"/>
                  </a:cubicBezTo>
                  <a:cubicBezTo>
                    <a:pt x="1" y="85"/>
                    <a:pt x="1" y="96"/>
                    <a:pt x="1" y="108"/>
                  </a:cubicBezTo>
                  <a:cubicBezTo>
                    <a:pt x="1" y="120"/>
                    <a:pt x="0" y="132"/>
                    <a:pt x="2" y="144"/>
                  </a:cubicBezTo>
                  <a:cubicBezTo>
                    <a:pt x="2" y="145"/>
                    <a:pt x="2" y="144"/>
                    <a:pt x="2" y="144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Freeform 34"/>
            <p:cNvSpPr/>
            <p:nvPr/>
          </p:nvSpPr>
          <p:spPr bwMode="auto">
            <a:xfrm>
              <a:off x="6659239" y="2342232"/>
              <a:ext cx="37849" cy="527902"/>
            </a:xfrm>
            <a:custGeom>
              <a:avLst/>
              <a:gdLst>
                <a:gd name="T0" fmla="*/ 2 w 8"/>
                <a:gd name="T1" fmla="*/ 4 h 112"/>
                <a:gd name="T2" fmla="*/ 2 w 8"/>
                <a:gd name="T3" fmla="*/ 22 h 112"/>
                <a:gd name="T4" fmla="*/ 6 w 8"/>
                <a:gd name="T5" fmla="*/ 19 h 112"/>
                <a:gd name="T6" fmla="*/ 6 w 8"/>
                <a:gd name="T7" fmla="*/ 3 h 112"/>
                <a:gd name="T8" fmla="*/ 2 w 8"/>
                <a:gd name="T9" fmla="*/ 5 h 112"/>
                <a:gd name="T10" fmla="*/ 1 w 8"/>
                <a:gd name="T11" fmla="*/ 109 h 112"/>
                <a:gd name="T12" fmla="*/ 7 w 8"/>
                <a:gd name="T13" fmla="*/ 106 h 112"/>
                <a:gd name="T14" fmla="*/ 6 w 8"/>
                <a:gd name="T15" fmla="*/ 87 h 112"/>
                <a:gd name="T16" fmla="*/ 2 w 8"/>
                <a:gd name="T17" fmla="*/ 89 h 112"/>
                <a:gd name="T18" fmla="*/ 1 w 8"/>
                <a:gd name="T19" fmla="*/ 109 h 112"/>
                <a:gd name="T20" fmla="*/ 7 w 8"/>
                <a:gd name="T21" fmla="*/ 106 h 112"/>
                <a:gd name="T22" fmla="*/ 6 w 8"/>
                <a:gd name="T23" fmla="*/ 3 h 112"/>
                <a:gd name="T24" fmla="*/ 2 w 8"/>
                <a:gd name="T25" fmla="*/ 5 h 112"/>
                <a:gd name="T26" fmla="*/ 2 w 8"/>
                <a:gd name="T27" fmla="*/ 22 h 112"/>
                <a:gd name="T28" fmla="*/ 6 w 8"/>
                <a:gd name="T29" fmla="*/ 19 h 112"/>
                <a:gd name="T30" fmla="*/ 6 w 8"/>
                <a:gd name="T31" fmla="*/ 2 h 112"/>
                <a:gd name="T32" fmla="*/ 2 w 8"/>
                <a:gd name="T3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112">
                  <a:moveTo>
                    <a:pt x="2" y="4"/>
                  </a:moveTo>
                  <a:cubicBezTo>
                    <a:pt x="1" y="10"/>
                    <a:pt x="2" y="16"/>
                    <a:pt x="2" y="22"/>
                  </a:cubicBezTo>
                  <a:cubicBezTo>
                    <a:pt x="2" y="24"/>
                    <a:pt x="6" y="21"/>
                    <a:pt x="6" y="19"/>
                  </a:cubicBezTo>
                  <a:cubicBezTo>
                    <a:pt x="6" y="14"/>
                    <a:pt x="6" y="8"/>
                    <a:pt x="6" y="3"/>
                  </a:cubicBezTo>
                  <a:cubicBezTo>
                    <a:pt x="6" y="0"/>
                    <a:pt x="2" y="3"/>
                    <a:pt x="2" y="5"/>
                  </a:cubicBezTo>
                  <a:cubicBezTo>
                    <a:pt x="2" y="40"/>
                    <a:pt x="2" y="74"/>
                    <a:pt x="1" y="109"/>
                  </a:cubicBezTo>
                  <a:cubicBezTo>
                    <a:pt x="1" y="112"/>
                    <a:pt x="7" y="109"/>
                    <a:pt x="7" y="106"/>
                  </a:cubicBezTo>
                  <a:cubicBezTo>
                    <a:pt x="7" y="100"/>
                    <a:pt x="8" y="93"/>
                    <a:pt x="6" y="87"/>
                  </a:cubicBezTo>
                  <a:cubicBezTo>
                    <a:pt x="5" y="85"/>
                    <a:pt x="2" y="88"/>
                    <a:pt x="2" y="89"/>
                  </a:cubicBezTo>
                  <a:cubicBezTo>
                    <a:pt x="0" y="95"/>
                    <a:pt x="1" y="102"/>
                    <a:pt x="1" y="109"/>
                  </a:cubicBezTo>
                  <a:cubicBezTo>
                    <a:pt x="1" y="112"/>
                    <a:pt x="7" y="109"/>
                    <a:pt x="7" y="106"/>
                  </a:cubicBezTo>
                  <a:cubicBezTo>
                    <a:pt x="6" y="72"/>
                    <a:pt x="6" y="37"/>
                    <a:pt x="6" y="3"/>
                  </a:cubicBezTo>
                  <a:cubicBezTo>
                    <a:pt x="6" y="0"/>
                    <a:pt x="2" y="3"/>
                    <a:pt x="2" y="5"/>
                  </a:cubicBezTo>
                  <a:cubicBezTo>
                    <a:pt x="2" y="11"/>
                    <a:pt x="2" y="16"/>
                    <a:pt x="2" y="22"/>
                  </a:cubicBezTo>
                  <a:cubicBezTo>
                    <a:pt x="2" y="24"/>
                    <a:pt x="6" y="21"/>
                    <a:pt x="6" y="19"/>
                  </a:cubicBezTo>
                  <a:cubicBezTo>
                    <a:pt x="6" y="14"/>
                    <a:pt x="7" y="8"/>
                    <a:pt x="6" y="2"/>
                  </a:cubicBezTo>
                  <a:cubicBezTo>
                    <a:pt x="6" y="0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Freeform 35"/>
            <p:cNvSpPr/>
            <p:nvPr/>
          </p:nvSpPr>
          <p:spPr bwMode="auto">
            <a:xfrm>
              <a:off x="6663223" y="2822323"/>
              <a:ext cx="199208" cy="137454"/>
            </a:xfrm>
            <a:custGeom>
              <a:avLst/>
              <a:gdLst>
                <a:gd name="T0" fmla="*/ 1 w 42"/>
                <a:gd name="T1" fmla="*/ 5 h 29"/>
                <a:gd name="T2" fmla="*/ 7 w 42"/>
                <a:gd name="T3" fmla="*/ 26 h 29"/>
                <a:gd name="T4" fmla="*/ 18 w 42"/>
                <a:gd name="T5" fmla="*/ 28 h 29"/>
                <a:gd name="T6" fmla="*/ 26 w 42"/>
                <a:gd name="T7" fmla="*/ 29 h 29"/>
                <a:gd name="T8" fmla="*/ 36 w 42"/>
                <a:gd name="T9" fmla="*/ 29 h 29"/>
                <a:gd name="T10" fmla="*/ 39 w 42"/>
                <a:gd name="T11" fmla="*/ 24 h 29"/>
                <a:gd name="T12" fmla="*/ 28 w 42"/>
                <a:gd name="T13" fmla="*/ 24 h 29"/>
                <a:gd name="T14" fmla="*/ 14 w 42"/>
                <a:gd name="T15" fmla="*/ 23 h 29"/>
                <a:gd name="T16" fmla="*/ 6 w 42"/>
                <a:gd name="T17" fmla="*/ 3 h 29"/>
                <a:gd name="T18" fmla="*/ 1 w 42"/>
                <a:gd name="T1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29">
                  <a:moveTo>
                    <a:pt x="1" y="5"/>
                  </a:moveTo>
                  <a:cubicBezTo>
                    <a:pt x="0" y="11"/>
                    <a:pt x="1" y="22"/>
                    <a:pt x="7" y="26"/>
                  </a:cubicBezTo>
                  <a:cubicBezTo>
                    <a:pt x="10" y="28"/>
                    <a:pt x="14" y="28"/>
                    <a:pt x="18" y="28"/>
                  </a:cubicBezTo>
                  <a:cubicBezTo>
                    <a:pt x="21" y="29"/>
                    <a:pt x="24" y="29"/>
                    <a:pt x="26" y="29"/>
                  </a:cubicBezTo>
                  <a:cubicBezTo>
                    <a:pt x="30" y="29"/>
                    <a:pt x="33" y="28"/>
                    <a:pt x="36" y="29"/>
                  </a:cubicBezTo>
                  <a:cubicBezTo>
                    <a:pt x="38" y="29"/>
                    <a:pt x="42" y="24"/>
                    <a:pt x="39" y="24"/>
                  </a:cubicBezTo>
                  <a:cubicBezTo>
                    <a:pt x="35" y="23"/>
                    <a:pt x="32" y="24"/>
                    <a:pt x="28" y="24"/>
                  </a:cubicBezTo>
                  <a:cubicBezTo>
                    <a:pt x="24" y="24"/>
                    <a:pt x="19" y="24"/>
                    <a:pt x="14" y="23"/>
                  </a:cubicBezTo>
                  <a:cubicBezTo>
                    <a:pt x="4" y="21"/>
                    <a:pt x="7" y="11"/>
                    <a:pt x="6" y="3"/>
                  </a:cubicBezTo>
                  <a:cubicBezTo>
                    <a:pt x="5" y="0"/>
                    <a:pt x="2" y="3"/>
                    <a:pt x="1" y="5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6804661" y="2925911"/>
              <a:ext cx="928309" cy="37850"/>
            </a:xfrm>
            <a:custGeom>
              <a:avLst/>
              <a:gdLst>
                <a:gd name="T0" fmla="*/ 5 w 197"/>
                <a:gd name="T1" fmla="*/ 6 h 8"/>
                <a:gd name="T2" fmla="*/ 10 w 197"/>
                <a:gd name="T3" fmla="*/ 7 h 8"/>
                <a:gd name="T4" fmla="*/ 13 w 197"/>
                <a:gd name="T5" fmla="*/ 1 h 8"/>
                <a:gd name="T6" fmla="*/ 6 w 197"/>
                <a:gd name="T7" fmla="*/ 1 h 8"/>
                <a:gd name="T8" fmla="*/ 3 w 197"/>
                <a:gd name="T9" fmla="*/ 7 h 8"/>
                <a:gd name="T10" fmla="*/ 101 w 197"/>
                <a:gd name="T11" fmla="*/ 6 h 8"/>
                <a:gd name="T12" fmla="*/ 191 w 197"/>
                <a:gd name="T13" fmla="*/ 7 h 8"/>
                <a:gd name="T14" fmla="*/ 193 w 197"/>
                <a:gd name="T15" fmla="*/ 1 h 8"/>
                <a:gd name="T16" fmla="*/ 184 w 197"/>
                <a:gd name="T17" fmla="*/ 2 h 8"/>
                <a:gd name="T18" fmla="*/ 182 w 197"/>
                <a:gd name="T19" fmla="*/ 6 h 8"/>
                <a:gd name="T20" fmla="*/ 191 w 197"/>
                <a:gd name="T21" fmla="*/ 7 h 8"/>
                <a:gd name="T22" fmla="*/ 193 w 197"/>
                <a:gd name="T23" fmla="*/ 1 h 8"/>
                <a:gd name="T24" fmla="*/ 103 w 197"/>
                <a:gd name="T25" fmla="*/ 2 h 8"/>
                <a:gd name="T26" fmla="*/ 6 w 197"/>
                <a:gd name="T27" fmla="*/ 1 h 8"/>
                <a:gd name="T28" fmla="*/ 3 w 197"/>
                <a:gd name="T29" fmla="*/ 7 h 8"/>
                <a:gd name="T30" fmla="*/ 10 w 197"/>
                <a:gd name="T31" fmla="*/ 7 h 8"/>
                <a:gd name="T32" fmla="*/ 13 w 197"/>
                <a:gd name="T33" fmla="*/ 1 h 8"/>
                <a:gd name="T34" fmla="*/ 7 w 197"/>
                <a:gd name="T35" fmla="*/ 2 h 8"/>
                <a:gd name="T36" fmla="*/ 5 w 197"/>
                <a:gd name="T3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" h="8">
                  <a:moveTo>
                    <a:pt x="5" y="6"/>
                  </a:moveTo>
                  <a:cubicBezTo>
                    <a:pt x="7" y="6"/>
                    <a:pt x="8" y="6"/>
                    <a:pt x="10" y="7"/>
                  </a:cubicBezTo>
                  <a:cubicBezTo>
                    <a:pt x="13" y="7"/>
                    <a:pt x="16" y="2"/>
                    <a:pt x="13" y="1"/>
                  </a:cubicBezTo>
                  <a:cubicBezTo>
                    <a:pt x="10" y="1"/>
                    <a:pt x="8" y="1"/>
                    <a:pt x="6" y="1"/>
                  </a:cubicBezTo>
                  <a:cubicBezTo>
                    <a:pt x="3" y="1"/>
                    <a:pt x="0" y="7"/>
                    <a:pt x="3" y="7"/>
                  </a:cubicBezTo>
                  <a:cubicBezTo>
                    <a:pt x="36" y="7"/>
                    <a:pt x="69" y="6"/>
                    <a:pt x="101" y="6"/>
                  </a:cubicBezTo>
                  <a:cubicBezTo>
                    <a:pt x="131" y="6"/>
                    <a:pt x="161" y="8"/>
                    <a:pt x="191" y="7"/>
                  </a:cubicBezTo>
                  <a:cubicBezTo>
                    <a:pt x="193" y="7"/>
                    <a:pt x="197" y="1"/>
                    <a:pt x="193" y="1"/>
                  </a:cubicBezTo>
                  <a:cubicBezTo>
                    <a:pt x="190" y="1"/>
                    <a:pt x="187" y="2"/>
                    <a:pt x="184" y="2"/>
                  </a:cubicBezTo>
                  <a:cubicBezTo>
                    <a:pt x="182" y="2"/>
                    <a:pt x="179" y="6"/>
                    <a:pt x="182" y="6"/>
                  </a:cubicBezTo>
                  <a:cubicBezTo>
                    <a:pt x="185" y="6"/>
                    <a:pt x="188" y="7"/>
                    <a:pt x="191" y="7"/>
                  </a:cubicBezTo>
                  <a:cubicBezTo>
                    <a:pt x="193" y="7"/>
                    <a:pt x="197" y="1"/>
                    <a:pt x="193" y="1"/>
                  </a:cubicBezTo>
                  <a:cubicBezTo>
                    <a:pt x="163" y="0"/>
                    <a:pt x="133" y="2"/>
                    <a:pt x="103" y="2"/>
                  </a:cubicBezTo>
                  <a:cubicBezTo>
                    <a:pt x="71" y="2"/>
                    <a:pt x="38" y="1"/>
                    <a:pt x="6" y="1"/>
                  </a:cubicBezTo>
                  <a:cubicBezTo>
                    <a:pt x="3" y="1"/>
                    <a:pt x="0" y="7"/>
                    <a:pt x="3" y="7"/>
                  </a:cubicBezTo>
                  <a:cubicBezTo>
                    <a:pt x="6" y="7"/>
                    <a:pt x="8" y="7"/>
                    <a:pt x="10" y="7"/>
                  </a:cubicBezTo>
                  <a:cubicBezTo>
                    <a:pt x="13" y="6"/>
                    <a:pt x="16" y="1"/>
                    <a:pt x="13" y="1"/>
                  </a:cubicBezTo>
                  <a:cubicBezTo>
                    <a:pt x="11" y="2"/>
                    <a:pt x="9" y="2"/>
                    <a:pt x="7" y="2"/>
                  </a:cubicBezTo>
                  <a:cubicBezTo>
                    <a:pt x="5" y="2"/>
                    <a:pt x="2" y="6"/>
                    <a:pt x="5" y="6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Freeform 37"/>
            <p:cNvSpPr/>
            <p:nvPr/>
          </p:nvSpPr>
          <p:spPr bwMode="auto">
            <a:xfrm>
              <a:off x="7685160" y="2935872"/>
              <a:ext cx="245025" cy="376504"/>
            </a:xfrm>
            <a:custGeom>
              <a:avLst/>
              <a:gdLst>
                <a:gd name="T0" fmla="*/ 2 w 52"/>
                <a:gd name="T1" fmla="*/ 4 h 80"/>
                <a:gd name="T2" fmla="*/ 5 w 52"/>
                <a:gd name="T3" fmla="*/ 6 h 80"/>
                <a:gd name="T4" fmla="*/ 10 w 52"/>
                <a:gd name="T5" fmla="*/ 11 h 80"/>
                <a:gd name="T6" fmla="*/ 16 w 52"/>
                <a:gd name="T7" fmla="*/ 23 h 80"/>
                <a:gd name="T8" fmla="*/ 27 w 52"/>
                <a:gd name="T9" fmla="*/ 49 h 80"/>
                <a:gd name="T10" fmla="*/ 33 w 52"/>
                <a:gd name="T11" fmla="*/ 59 h 80"/>
                <a:gd name="T12" fmla="*/ 39 w 52"/>
                <a:gd name="T13" fmla="*/ 72 h 80"/>
                <a:gd name="T14" fmla="*/ 44 w 52"/>
                <a:gd name="T15" fmla="*/ 80 h 80"/>
                <a:gd name="T16" fmla="*/ 50 w 52"/>
                <a:gd name="T17" fmla="*/ 76 h 80"/>
                <a:gd name="T18" fmla="*/ 49 w 52"/>
                <a:gd name="T19" fmla="*/ 74 h 80"/>
                <a:gd name="T20" fmla="*/ 42 w 52"/>
                <a:gd name="T21" fmla="*/ 65 h 80"/>
                <a:gd name="T22" fmla="*/ 37 w 52"/>
                <a:gd name="T23" fmla="*/ 56 h 80"/>
                <a:gd name="T24" fmla="*/ 31 w 52"/>
                <a:gd name="T25" fmla="*/ 45 h 80"/>
                <a:gd name="T26" fmla="*/ 27 w 52"/>
                <a:gd name="T27" fmla="*/ 35 h 80"/>
                <a:gd name="T28" fmla="*/ 16 w 52"/>
                <a:gd name="T29" fmla="*/ 12 h 80"/>
                <a:gd name="T30" fmla="*/ 12 w 52"/>
                <a:gd name="T31" fmla="*/ 3 h 80"/>
                <a:gd name="T32" fmla="*/ 5 w 52"/>
                <a:gd name="T33" fmla="*/ 0 h 80"/>
                <a:gd name="T34" fmla="*/ 2 w 52"/>
                <a:gd name="T35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80">
                  <a:moveTo>
                    <a:pt x="2" y="4"/>
                  </a:moveTo>
                  <a:cubicBezTo>
                    <a:pt x="3" y="5"/>
                    <a:pt x="4" y="5"/>
                    <a:pt x="5" y="6"/>
                  </a:cubicBezTo>
                  <a:cubicBezTo>
                    <a:pt x="8" y="7"/>
                    <a:pt x="9" y="8"/>
                    <a:pt x="10" y="11"/>
                  </a:cubicBezTo>
                  <a:cubicBezTo>
                    <a:pt x="12" y="15"/>
                    <a:pt x="14" y="19"/>
                    <a:pt x="16" y="23"/>
                  </a:cubicBezTo>
                  <a:cubicBezTo>
                    <a:pt x="20" y="32"/>
                    <a:pt x="24" y="40"/>
                    <a:pt x="27" y="49"/>
                  </a:cubicBezTo>
                  <a:cubicBezTo>
                    <a:pt x="28" y="53"/>
                    <a:pt x="30" y="56"/>
                    <a:pt x="33" y="59"/>
                  </a:cubicBezTo>
                  <a:cubicBezTo>
                    <a:pt x="35" y="63"/>
                    <a:pt x="37" y="68"/>
                    <a:pt x="39" y="72"/>
                  </a:cubicBezTo>
                  <a:cubicBezTo>
                    <a:pt x="40" y="75"/>
                    <a:pt x="41" y="79"/>
                    <a:pt x="44" y="80"/>
                  </a:cubicBezTo>
                  <a:cubicBezTo>
                    <a:pt x="46" y="80"/>
                    <a:pt x="49" y="78"/>
                    <a:pt x="50" y="76"/>
                  </a:cubicBezTo>
                  <a:cubicBezTo>
                    <a:pt x="52" y="75"/>
                    <a:pt x="51" y="71"/>
                    <a:pt x="49" y="74"/>
                  </a:cubicBezTo>
                  <a:cubicBezTo>
                    <a:pt x="45" y="77"/>
                    <a:pt x="43" y="68"/>
                    <a:pt x="42" y="65"/>
                  </a:cubicBezTo>
                  <a:cubicBezTo>
                    <a:pt x="41" y="61"/>
                    <a:pt x="39" y="59"/>
                    <a:pt x="37" y="56"/>
                  </a:cubicBezTo>
                  <a:cubicBezTo>
                    <a:pt x="35" y="53"/>
                    <a:pt x="32" y="49"/>
                    <a:pt x="31" y="45"/>
                  </a:cubicBezTo>
                  <a:cubicBezTo>
                    <a:pt x="29" y="42"/>
                    <a:pt x="28" y="38"/>
                    <a:pt x="27" y="35"/>
                  </a:cubicBezTo>
                  <a:cubicBezTo>
                    <a:pt x="23" y="27"/>
                    <a:pt x="19" y="20"/>
                    <a:pt x="16" y="12"/>
                  </a:cubicBezTo>
                  <a:cubicBezTo>
                    <a:pt x="15" y="9"/>
                    <a:pt x="14" y="5"/>
                    <a:pt x="12" y="3"/>
                  </a:cubicBezTo>
                  <a:cubicBezTo>
                    <a:pt x="10" y="1"/>
                    <a:pt x="7" y="1"/>
                    <a:pt x="5" y="0"/>
                  </a:cubicBezTo>
                  <a:cubicBezTo>
                    <a:pt x="3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Freeform 38"/>
            <p:cNvSpPr/>
            <p:nvPr/>
          </p:nvSpPr>
          <p:spPr bwMode="auto">
            <a:xfrm>
              <a:off x="7902296" y="2997626"/>
              <a:ext cx="163351" cy="310764"/>
            </a:xfrm>
            <a:custGeom>
              <a:avLst/>
              <a:gdLst>
                <a:gd name="T0" fmla="*/ 31 w 35"/>
                <a:gd name="T1" fmla="*/ 2 h 66"/>
                <a:gd name="T2" fmla="*/ 15 w 35"/>
                <a:gd name="T3" fmla="*/ 32 h 66"/>
                <a:gd name="T4" fmla="*/ 9 w 35"/>
                <a:gd name="T5" fmla="*/ 45 h 66"/>
                <a:gd name="T6" fmla="*/ 2 w 35"/>
                <a:gd name="T7" fmla="*/ 60 h 66"/>
                <a:gd name="T8" fmla="*/ 4 w 35"/>
                <a:gd name="T9" fmla="*/ 63 h 66"/>
                <a:gd name="T10" fmla="*/ 11 w 35"/>
                <a:gd name="T11" fmla="*/ 52 h 66"/>
                <a:gd name="T12" fmla="*/ 17 w 35"/>
                <a:gd name="T13" fmla="*/ 36 h 66"/>
                <a:gd name="T14" fmla="*/ 26 w 35"/>
                <a:gd name="T15" fmla="*/ 18 h 66"/>
                <a:gd name="T16" fmla="*/ 34 w 35"/>
                <a:gd name="T17" fmla="*/ 2 h 66"/>
                <a:gd name="T18" fmla="*/ 31 w 35"/>
                <a:gd name="T19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66">
                  <a:moveTo>
                    <a:pt x="31" y="2"/>
                  </a:moveTo>
                  <a:cubicBezTo>
                    <a:pt x="26" y="12"/>
                    <a:pt x="20" y="22"/>
                    <a:pt x="15" y="32"/>
                  </a:cubicBezTo>
                  <a:cubicBezTo>
                    <a:pt x="13" y="36"/>
                    <a:pt x="11" y="40"/>
                    <a:pt x="9" y="45"/>
                  </a:cubicBezTo>
                  <a:cubicBezTo>
                    <a:pt x="8" y="50"/>
                    <a:pt x="5" y="56"/>
                    <a:pt x="2" y="60"/>
                  </a:cubicBezTo>
                  <a:cubicBezTo>
                    <a:pt x="0" y="62"/>
                    <a:pt x="1" y="66"/>
                    <a:pt x="4" y="63"/>
                  </a:cubicBezTo>
                  <a:cubicBezTo>
                    <a:pt x="8" y="61"/>
                    <a:pt x="9" y="56"/>
                    <a:pt x="11" y="52"/>
                  </a:cubicBezTo>
                  <a:cubicBezTo>
                    <a:pt x="14" y="47"/>
                    <a:pt x="15" y="41"/>
                    <a:pt x="17" y="36"/>
                  </a:cubicBezTo>
                  <a:cubicBezTo>
                    <a:pt x="19" y="30"/>
                    <a:pt x="23" y="24"/>
                    <a:pt x="26" y="18"/>
                  </a:cubicBezTo>
                  <a:cubicBezTo>
                    <a:pt x="29" y="13"/>
                    <a:pt x="32" y="8"/>
                    <a:pt x="34" y="2"/>
                  </a:cubicBezTo>
                  <a:cubicBezTo>
                    <a:pt x="35" y="0"/>
                    <a:pt x="32" y="1"/>
                    <a:pt x="3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" name="Freeform 39"/>
            <p:cNvSpPr/>
            <p:nvPr/>
          </p:nvSpPr>
          <p:spPr bwMode="auto">
            <a:xfrm>
              <a:off x="8047719" y="2997626"/>
              <a:ext cx="13944" cy="7968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3" y="0"/>
                    <a:pt x="2" y="0"/>
                  </a:cubicBezTo>
                  <a:cubicBezTo>
                    <a:pt x="1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" name="Freeform 40"/>
            <p:cNvSpPr/>
            <p:nvPr/>
          </p:nvSpPr>
          <p:spPr bwMode="auto">
            <a:xfrm>
              <a:off x="8051703" y="3001610"/>
              <a:ext cx="5976" cy="3984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Freeform 41"/>
            <p:cNvSpPr/>
            <p:nvPr/>
          </p:nvSpPr>
          <p:spPr bwMode="auto">
            <a:xfrm>
              <a:off x="8047719" y="2925911"/>
              <a:ext cx="165342" cy="85660"/>
            </a:xfrm>
            <a:custGeom>
              <a:avLst/>
              <a:gdLst>
                <a:gd name="T0" fmla="*/ 3 w 35"/>
                <a:gd name="T1" fmla="*/ 17 h 18"/>
                <a:gd name="T2" fmla="*/ 6 w 35"/>
                <a:gd name="T3" fmla="*/ 13 h 18"/>
                <a:gd name="T4" fmla="*/ 14 w 35"/>
                <a:gd name="T5" fmla="*/ 7 h 18"/>
                <a:gd name="T6" fmla="*/ 28 w 35"/>
                <a:gd name="T7" fmla="*/ 7 h 18"/>
                <a:gd name="T8" fmla="*/ 32 w 35"/>
                <a:gd name="T9" fmla="*/ 1 h 18"/>
                <a:gd name="T10" fmla="*/ 13 w 35"/>
                <a:gd name="T11" fmla="*/ 3 h 18"/>
                <a:gd name="T12" fmla="*/ 6 w 35"/>
                <a:gd name="T13" fmla="*/ 8 h 18"/>
                <a:gd name="T14" fmla="*/ 1 w 35"/>
                <a:gd name="T15" fmla="*/ 16 h 18"/>
                <a:gd name="T16" fmla="*/ 3 w 35"/>
                <a:gd name="T1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8">
                  <a:moveTo>
                    <a:pt x="3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8" y="10"/>
                    <a:pt x="10" y="8"/>
                    <a:pt x="14" y="7"/>
                  </a:cubicBezTo>
                  <a:cubicBezTo>
                    <a:pt x="18" y="6"/>
                    <a:pt x="24" y="6"/>
                    <a:pt x="28" y="7"/>
                  </a:cubicBezTo>
                  <a:cubicBezTo>
                    <a:pt x="31" y="7"/>
                    <a:pt x="35" y="2"/>
                    <a:pt x="32" y="1"/>
                  </a:cubicBezTo>
                  <a:cubicBezTo>
                    <a:pt x="26" y="0"/>
                    <a:pt x="19" y="1"/>
                    <a:pt x="13" y="3"/>
                  </a:cubicBezTo>
                  <a:cubicBezTo>
                    <a:pt x="10" y="4"/>
                    <a:pt x="8" y="6"/>
                    <a:pt x="6" y="8"/>
                  </a:cubicBezTo>
                  <a:cubicBezTo>
                    <a:pt x="3" y="10"/>
                    <a:pt x="3" y="14"/>
                    <a:pt x="1" y="16"/>
                  </a:cubicBezTo>
                  <a:cubicBezTo>
                    <a:pt x="0" y="18"/>
                    <a:pt x="2" y="18"/>
                    <a:pt x="3" y="17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" name="Freeform 42"/>
            <p:cNvSpPr/>
            <p:nvPr/>
          </p:nvSpPr>
          <p:spPr bwMode="auto">
            <a:xfrm>
              <a:off x="8165251" y="2925911"/>
              <a:ext cx="836674" cy="37850"/>
            </a:xfrm>
            <a:custGeom>
              <a:avLst/>
              <a:gdLst>
                <a:gd name="T0" fmla="*/ 4 w 178"/>
                <a:gd name="T1" fmla="*/ 6 h 8"/>
                <a:gd name="T2" fmla="*/ 8 w 178"/>
                <a:gd name="T3" fmla="*/ 6 h 8"/>
                <a:gd name="T4" fmla="*/ 10 w 178"/>
                <a:gd name="T5" fmla="*/ 1 h 8"/>
                <a:gd name="T6" fmla="*/ 5 w 178"/>
                <a:gd name="T7" fmla="*/ 1 h 8"/>
                <a:gd name="T8" fmla="*/ 3 w 178"/>
                <a:gd name="T9" fmla="*/ 6 h 8"/>
                <a:gd name="T10" fmla="*/ 90 w 178"/>
                <a:gd name="T11" fmla="*/ 7 h 8"/>
                <a:gd name="T12" fmla="*/ 134 w 178"/>
                <a:gd name="T13" fmla="*/ 7 h 8"/>
                <a:gd name="T14" fmla="*/ 175 w 178"/>
                <a:gd name="T15" fmla="*/ 6 h 8"/>
                <a:gd name="T16" fmla="*/ 175 w 178"/>
                <a:gd name="T17" fmla="*/ 2 h 8"/>
                <a:gd name="T18" fmla="*/ 175 w 178"/>
                <a:gd name="T19" fmla="*/ 2 h 8"/>
                <a:gd name="T20" fmla="*/ 173 w 178"/>
                <a:gd name="T21" fmla="*/ 6 h 8"/>
                <a:gd name="T22" fmla="*/ 174 w 178"/>
                <a:gd name="T23" fmla="*/ 6 h 8"/>
                <a:gd name="T24" fmla="*/ 176 w 178"/>
                <a:gd name="T25" fmla="*/ 2 h 8"/>
                <a:gd name="T26" fmla="*/ 159 w 178"/>
                <a:gd name="T27" fmla="*/ 1 h 8"/>
                <a:gd name="T28" fmla="*/ 137 w 178"/>
                <a:gd name="T29" fmla="*/ 1 h 8"/>
                <a:gd name="T30" fmla="*/ 93 w 178"/>
                <a:gd name="T31" fmla="*/ 1 h 8"/>
                <a:gd name="T32" fmla="*/ 5 w 178"/>
                <a:gd name="T33" fmla="*/ 1 h 8"/>
                <a:gd name="T34" fmla="*/ 3 w 178"/>
                <a:gd name="T35" fmla="*/ 6 h 8"/>
                <a:gd name="T36" fmla="*/ 8 w 178"/>
                <a:gd name="T37" fmla="*/ 6 h 8"/>
                <a:gd name="T38" fmla="*/ 11 w 178"/>
                <a:gd name="T39" fmla="*/ 1 h 8"/>
                <a:gd name="T40" fmla="*/ 7 w 178"/>
                <a:gd name="T41" fmla="*/ 1 h 8"/>
                <a:gd name="T42" fmla="*/ 4 w 178"/>
                <a:gd name="T4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8" h="8">
                  <a:moveTo>
                    <a:pt x="4" y="6"/>
                  </a:moveTo>
                  <a:cubicBezTo>
                    <a:pt x="6" y="7"/>
                    <a:pt x="7" y="7"/>
                    <a:pt x="8" y="6"/>
                  </a:cubicBezTo>
                  <a:cubicBezTo>
                    <a:pt x="11" y="6"/>
                    <a:pt x="14" y="1"/>
                    <a:pt x="10" y="1"/>
                  </a:cubicBezTo>
                  <a:cubicBezTo>
                    <a:pt x="9" y="1"/>
                    <a:pt x="7" y="1"/>
                    <a:pt x="5" y="1"/>
                  </a:cubicBezTo>
                  <a:cubicBezTo>
                    <a:pt x="3" y="1"/>
                    <a:pt x="0" y="6"/>
                    <a:pt x="3" y="6"/>
                  </a:cubicBezTo>
                  <a:cubicBezTo>
                    <a:pt x="32" y="6"/>
                    <a:pt x="61" y="6"/>
                    <a:pt x="90" y="7"/>
                  </a:cubicBezTo>
                  <a:cubicBezTo>
                    <a:pt x="105" y="7"/>
                    <a:pt x="120" y="7"/>
                    <a:pt x="134" y="7"/>
                  </a:cubicBezTo>
                  <a:cubicBezTo>
                    <a:pt x="147" y="7"/>
                    <a:pt x="161" y="8"/>
                    <a:pt x="175" y="6"/>
                  </a:cubicBezTo>
                  <a:cubicBezTo>
                    <a:pt x="176" y="5"/>
                    <a:pt x="178" y="1"/>
                    <a:pt x="175" y="2"/>
                  </a:cubicBezTo>
                  <a:cubicBezTo>
                    <a:pt x="175" y="2"/>
                    <a:pt x="175" y="2"/>
                    <a:pt x="175" y="2"/>
                  </a:cubicBezTo>
                  <a:cubicBezTo>
                    <a:pt x="174" y="2"/>
                    <a:pt x="171" y="5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6"/>
                    <a:pt x="178" y="2"/>
                    <a:pt x="176" y="2"/>
                  </a:cubicBezTo>
                  <a:cubicBezTo>
                    <a:pt x="171" y="0"/>
                    <a:pt x="165" y="1"/>
                    <a:pt x="159" y="1"/>
                  </a:cubicBezTo>
                  <a:cubicBezTo>
                    <a:pt x="152" y="1"/>
                    <a:pt x="144" y="1"/>
                    <a:pt x="137" y="1"/>
                  </a:cubicBezTo>
                  <a:cubicBezTo>
                    <a:pt x="122" y="1"/>
                    <a:pt x="108" y="1"/>
                    <a:pt x="93" y="1"/>
                  </a:cubicBezTo>
                  <a:cubicBezTo>
                    <a:pt x="64" y="1"/>
                    <a:pt x="35" y="1"/>
                    <a:pt x="5" y="1"/>
                  </a:cubicBezTo>
                  <a:cubicBezTo>
                    <a:pt x="3" y="1"/>
                    <a:pt x="0" y="6"/>
                    <a:pt x="3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4" y="1"/>
                    <a:pt x="11" y="1"/>
                  </a:cubicBezTo>
                  <a:cubicBezTo>
                    <a:pt x="10" y="1"/>
                    <a:pt x="8" y="1"/>
                    <a:pt x="7" y="1"/>
                  </a:cubicBezTo>
                  <a:cubicBezTo>
                    <a:pt x="5" y="1"/>
                    <a:pt x="1" y="6"/>
                    <a:pt x="4" y="6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Freeform 43"/>
            <p:cNvSpPr/>
            <p:nvPr/>
          </p:nvSpPr>
          <p:spPr bwMode="auto">
            <a:xfrm>
              <a:off x="8936186" y="2812363"/>
              <a:ext cx="161358" cy="151398"/>
            </a:xfrm>
            <a:custGeom>
              <a:avLst/>
              <a:gdLst>
                <a:gd name="T0" fmla="*/ 28 w 34"/>
                <a:gd name="T1" fmla="*/ 2 h 32"/>
                <a:gd name="T2" fmla="*/ 22 w 34"/>
                <a:gd name="T3" fmla="*/ 22 h 32"/>
                <a:gd name="T4" fmla="*/ 5 w 34"/>
                <a:gd name="T5" fmla="*/ 25 h 32"/>
                <a:gd name="T6" fmla="*/ 3 w 34"/>
                <a:gd name="T7" fmla="*/ 30 h 32"/>
                <a:gd name="T8" fmla="*/ 25 w 34"/>
                <a:gd name="T9" fmla="*/ 24 h 32"/>
                <a:gd name="T10" fmla="*/ 31 w 34"/>
                <a:gd name="T11" fmla="*/ 1 h 32"/>
                <a:gd name="T12" fmla="*/ 28 w 34"/>
                <a:gd name="T13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28" y="2"/>
                  </a:moveTo>
                  <a:cubicBezTo>
                    <a:pt x="26" y="9"/>
                    <a:pt x="29" y="19"/>
                    <a:pt x="22" y="22"/>
                  </a:cubicBezTo>
                  <a:cubicBezTo>
                    <a:pt x="17" y="25"/>
                    <a:pt x="10" y="23"/>
                    <a:pt x="5" y="25"/>
                  </a:cubicBezTo>
                  <a:cubicBezTo>
                    <a:pt x="4" y="26"/>
                    <a:pt x="0" y="29"/>
                    <a:pt x="3" y="30"/>
                  </a:cubicBezTo>
                  <a:cubicBezTo>
                    <a:pt x="9" y="32"/>
                    <a:pt x="20" y="29"/>
                    <a:pt x="25" y="24"/>
                  </a:cubicBezTo>
                  <a:cubicBezTo>
                    <a:pt x="31" y="19"/>
                    <a:pt x="34" y="8"/>
                    <a:pt x="31" y="1"/>
                  </a:cubicBezTo>
                  <a:cubicBezTo>
                    <a:pt x="30" y="0"/>
                    <a:pt x="28" y="2"/>
                    <a:pt x="28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Freeform 44"/>
            <p:cNvSpPr/>
            <p:nvPr/>
          </p:nvSpPr>
          <p:spPr bwMode="auto">
            <a:xfrm>
              <a:off x="9059695" y="2352192"/>
              <a:ext cx="31873" cy="490052"/>
            </a:xfrm>
            <a:custGeom>
              <a:avLst/>
              <a:gdLst>
                <a:gd name="T0" fmla="*/ 2 w 7"/>
                <a:gd name="T1" fmla="*/ 4 h 104"/>
                <a:gd name="T2" fmla="*/ 1 w 7"/>
                <a:gd name="T3" fmla="*/ 17 h 104"/>
                <a:gd name="T4" fmla="*/ 6 w 7"/>
                <a:gd name="T5" fmla="*/ 15 h 104"/>
                <a:gd name="T6" fmla="*/ 6 w 7"/>
                <a:gd name="T7" fmla="*/ 3 h 104"/>
                <a:gd name="T8" fmla="*/ 1 w 7"/>
                <a:gd name="T9" fmla="*/ 6 h 104"/>
                <a:gd name="T10" fmla="*/ 1 w 7"/>
                <a:gd name="T11" fmla="*/ 101 h 104"/>
                <a:gd name="T12" fmla="*/ 6 w 7"/>
                <a:gd name="T13" fmla="*/ 98 h 104"/>
                <a:gd name="T14" fmla="*/ 5 w 7"/>
                <a:gd name="T15" fmla="*/ 87 h 104"/>
                <a:gd name="T16" fmla="*/ 2 w 7"/>
                <a:gd name="T17" fmla="*/ 89 h 104"/>
                <a:gd name="T18" fmla="*/ 1 w 7"/>
                <a:gd name="T19" fmla="*/ 101 h 104"/>
                <a:gd name="T20" fmla="*/ 6 w 7"/>
                <a:gd name="T21" fmla="*/ 98 h 104"/>
                <a:gd name="T22" fmla="*/ 6 w 7"/>
                <a:gd name="T23" fmla="*/ 3 h 104"/>
                <a:gd name="T24" fmla="*/ 1 w 7"/>
                <a:gd name="T25" fmla="*/ 6 h 104"/>
                <a:gd name="T26" fmla="*/ 1 w 7"/>
                <a:gd name="T27" fmla="*/ 17 h 104"/>
                <a:gd name="T28" fmla="*/ 6 w 7"/>
                <a:gd name="T29" fmla="*/ 15 h 104"/>
                <a:gd name="T30" fmla="*/ 5 w 7"/>
                <a:gd name="T31" fmla="*/ 2 h 104"/>
                <a:gd name="T32" fmla="*/ 2 w 7"/>
                <a:gd name="T33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04">
                  <a:moveTo>
                    <a:pt x="2" y="4"/>
                  </a:moveTo>
                  <a:cubicBezTo>
                    <a:pt x="1" y="9"/>
                    <a:pt x="1" y="13"/>
                    <a:pt x="1" y="17"/>
                  </a:cubicBezTo>
                  <a:cubicBezTo>
                    <a:pt x="1" y="20"/>
                    <a:pt x="6" y="17"/>
                    <a:pt x="6" y="15"/>
                  </a:cubicBezTo>
                  <a:cubicBezTo>
                    <a:pt x="6" y="11"/>
                    <a:pt x="6" y="7"/>
                    <a:pt x="6" y="3"/>
                  </a:cubicBezTo>
                  <a:cubicBezTo>
                    <a:pt x="6" y="0"/>
                    <a:pt x="1" y="3"/>
                    <a:pt x="1" y="6"/>
                  </a:cubicBezTo>
                  <a:cubicBezTo>
                    <a:pt x="1" y="37"/>
                    <a:pt x="1" y="69"/>
                    <a:pt x="1" y="101"/>
                  </a:cubicBezTo>
                  <a:cubicBezTo>
                    <a:pt x="1" y="104"/>
                    <a:pt x="6" y="100"/>
                    <a:pt x="6" y="98"/>
                  </a:cubicBezTo>
                  <a:cubicBezTo>
                    <a:pt x="6" y="94"/>
                    <a:pt x="7" y="90"/>
                    <a:pt x="5" y="87"/>
                  </a:cubicBezTo>
                  <a:cubicBezTo>
                    <a:pt x="4" y="86"/>
                    <a:pt x="2" y="88"/>
                    <a:pt x="2" y="89"/>
                  </a:cubicBezTo>
                  <a:cubicBezTo>
                    <a:pt x="0" y="93"/>
                    <a:pt x="1" y="96"/>
                    <a:pt x="1" y="101"/>
                  </a:cubicBezTo>
                  <a:cubicBezTo>
                    <a:pt x="1" y="104"/>
                    <a:pt x="6" y="100"/>
                    <a:pt x="6" y="98"/>
                  </a:cubicBezTo>
                  <a:cubicBezTo>
                    <a:pt x="6" y="66"/>
                    <a:pt x="6" y="35"/>
                    <a:pt x="6" y="3"/>
                  </a:cubicBezTo>
                  <a:cubicBezTo>
                    <a:pt x="6" y="0"/>
                    <a:pt x="1" y="3"/>
                    <a:pt x="1" y="6"/>
                  </a:cubicBezTo>
                  <a:cubicBezTo>
                    <a:pt x="1" y="10"/>
                    <a:pt x="1" y="13"/>
                    <a:pt x="1" y="17"/>
                  </a:cubicBezTo>
                  <a:cubicBezTo>
                    <a:pt x="1" y="20"/>
                    <a:pt x="6" y="17"/>
                    <a:pt x="6" y="15"/>
                  </a:cubicBezTo>
                  <a:cubicBezTo>
                    <a:pt x="6" y="11"/>
                    <a:pt x="6" y="7"/>
                    <a:pt x="5" y="2"/>
                  </a:cubicBezTo>
                  <a:cubicBezTo>
                    <a:pt x="5" y="1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Freeform 45"/>
            <p:cNvSpPr/>
            <p:nvPr/>
          </p:nvSpPr>
          <p:spPr bwMode="auto">
            <a:xfrm>
              <a:off x="6669200" y="2258565"/>
              <a:ext cx="163351" cy="111556"/>
            </a:xfrm>
            <a:custGeom>
              <a:avLst/>
              <a:gdLst>
                <a:gd name="T0" fmla="*/ 1 w 35"/>
                <a:gd name="T1" fmla="*/ 19 h 24"/>
                <a:gd name="T2" fmla="*/ 1 w 35"/>
                <a:gd name="T3" fmla="*/ 20 h 24"/>
                <a:gd name="T4" fmla="*/ 5 w 35"/>
                <a:gd name="T5" fmla="*/ 19 h 24"/>
                <a:gd name="T6" fmla="*/ 13 w 35"/>
                <a:gd name="T7" fmla="*/ 7 h 24"/>
                <a:gd name="T8" fmla="*/ 29 w 35"/>
                <a:gd name="T9" fmla="*/ 7 h 24"/>
                <a:gd name="T10" fmla="*/ 32 w 35"/>
                <a:gd name="T11" fmla="*/ 1 h 24"/>
                <a:gd name="T12" fmla="*/ 8 w 35"/>
                <a:gd name="T13" fmla="*/ 5 h 24"/>
                <a:gd name="T14" fmla="*/ 1 w 35"/>
                <a:gd name="T15" fmla="*/ 21 h 24"/>
                <a:gd name="T16" fmla="*/ 5 w 35"/>
                <a:gd name="T17" fmla="*/ 18 h 24"/>
                <a:gd name="T18" fmla="*/ 4 w 35"/>
                <a:gd name="T19" fmla="*/ 18 h 24"/>
                <a:gd name="T20" fmla="*/ 1 w 35"/>
                <a:gd name="T21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4">
                  <a:moveTo>
                    <a:pt x="1" y="19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2" y="19"/>
                    <a:pt x="4" y="19"/>
                    <a:pt x="5" y="19"/>
                  </a:cubicBezTo>
                  <a:cubicBezTo>
                    <a:pt x="5" y="13"/>
                    <a:pt x="7" y="9"/>
                    <a:pt x="13" y="7"/>
                  </a:cubicBezTo>
                  <a:cubicBezTo>
                    <a:pt x="19" y="6"/>
                    <a:pt x="24" y="7"/>
                    <a:pt x="29" y="7"/>
                  </a:cubicBezTo>
                  <a:cubicBezTo>
                    <a:pt x="32" y="6"/>
                    <a:pt x="35" y="1"/>
                    <a:pt x="32" y="1"/>
                  </a:cubicBezTo>
                  <a:cubicBezTo>
                    <a:pt x="23" y="2"/>
                    <a:pt x="15" y="0"/>
                    <a:pt x="8" y="5"/>
                  </a:cubicBezTo>
                  <a:cubicBezTo>
                    <a:pt x="3" y="9"/>
                    <a:pt x="0" y="14"/>
                    <a:pt x="1" y="21"/>
                  </a:cubicBezTo>
                  <a:cubicBezTo>
                    <a:pt x="1" y="24"/>
                    <a:pt x="6" y="20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6"/>
                    <a:pt x="2" y="18"/>
                    <a:pt x="1" y="19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" name="Freeform 46"/>
            <p:cNvSpPr/>
            <p:nvPr/>
          </p:nvSpPr>
          <p:spPr bwMode="auto">
            <a:xfrm>
              <a:off x="6766811" y="2258565"/>
              <a:ext cx="2227145" cy="31873"/>
            </a:xfrm>
            <a:custGeom>
              <a:avLst/>
              <a:gdLst>
                <a:gd name="T0" fmla="*/ 6 w 473"/>
                <a:gd name="T1" fmla="*/ 6 h 7"/>
                <a:gd name="T2" fmla="*/ 12 w 473"/>
                <a:gd name="T3" fmla="*/ 6 h 7"/>
                <a:gd name="T4" fmla="*/ 14 w 473"/>
                <a:gd name="T5" fmla="*/ 1 h 7"/>
                <a:gd name="T6" fmla="*/ 6 w 473"/>
                <a:gd name="T7" fmla="*/ 1 h 7"/>
                <a:gd name="T8" fmla="*/ 3 w 473"/>
                <a:gd name="T9" fmla="*/ 6 h 7"/>
                <a:gd name="T10" fmla="*/ 186 w 473"/>
                <a:gd name="T11" fmla="*/ 6 h 7"/>
                <a:gd name="T12" fmla="*/ 368 w 473"/>
                <a:gd name="T13" fmla="*/ 6 h 7"/>
                <a:gd name="T14" fmla="*/ 470 w 473"/>
                <a:gd name="T15" fmla="*/ 5 h 7"/>
                <a:gd name="T16" fmla="*/ 471 w 473"/>
                <a:gd name="T17" fmla="*/ 2 h 7"/>
                <a:gd name="T18" fmla="*/ 381 w 473"/>
                <a:gd name="T19" fmla="*/ 1 h 7"/>
                <a:gd name="T20" fmla="*/ 291 w 473"/>
                <a:gd name="T21" fmla="*/ 1 h 7"/>
                <a:gd name="T22" fmla="*/ 109 w 473"/>
                <a:gd name="T23" fmla="*/ 1 h 7"/>
                <a:gd name="T24" fmla="*/ 6 w 473"/>
                <a:gd name="T25" fmla="*/ 1 h 7"/>
                <a:gd name="T26" fmla="*/ 3 w 473"/>
                <a:gd name="T27" fmla="*/ 6 h 7"/>
                <a:gd name="T28" fmla="*/ 12 w 473"/>
                <a:gd name="T29" fmla="*/ 6 h 7"/>
                <a:gd name="T30" fmla="*/ 14 w 473"/>
                <a:gd name="T31" fmla="*/ 1 h 7"/>
                <a:gd name="T32" fmla="*/ 8 w 473"/>
                <a:gd name="T33" fmla="*/ 1 h 7"/>
                <a:gd name="T34" fmla="*/ 6 w 473"/>
                <a:gd name="T3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3" h="7">
                  <a:moveTo>
                    <a:pt x="6" y="6"/>
                  </a:moveTo>
                  <a:cubicBezTo>
                    <a:pt x="8" y="6"/>
                    <a:pt x="10" y="6"/>
                    <a:pt x="12" y="6"/>
                  </a:cubicBezTo>
                  <a:cubicBezTo>
                    <a:pt x="14" y="6"/>
                    <a:pt x="18" y="1"/>
                    <a:pt x="14" y="1"/>
                  </a:cubicBezTo>
                  <a:cubicBezTo>
                    <a:pt x="12" y="1"/>
                    <a:pt x="9" y="1"/>
                    <a:pt x="6" y="1"/>
                  </a:cubicBezTo>
                  <a:cubicBezTo>
                    <a:pt x="3" y="1"/>
                    <a:pt x="0" y="6"/>
                    <a:pt x="3" y="6"/>
                  </a:cubicBezTo>
                  <a:cubicBezTo>
                    <a:pt x="64" y="6"/>
                    <a:pt x="125" y="6"/>
                    <a:pt x="186" y="6"/>
                  </a:cubicBezTo>
                  <a:cubicBezTo>
                    <a:pt x="247" y="6"/>
                    <a:pt x="307" y="6"/>
                    <a:pt x="368" y="6"/>
                  </a:cubicBezTo>
                  <a:cubicBezTo>
                    <a:pt x="402" y="6"/>
                    <a:pt x="436" y="7"/>
                    <a:pt x="470" y="5"/>
                  </a:cubicBezTo>
                  <a:cubicBezTo>
                    <a:pt x="471" y="5"/>
                    <a:pt x="473" y="2"/>
                    <a:pt x="471" y="2"/>
                  </a:cubicBezTo>
                  <a:cubicBezTo>
                    <a:pt x="441" y="0"/>
                    <a:pt x="411" y="1"/>
                    <a:pt x="381" y="1"/>
                  </a:cubicBezTo>
                  <a:cubicBezTo>
                    <a:pt x="351" y="1"/>
                    <a:pt x="321" y="1"/>
                    <a:pt x="291" y="1"/>
                  </a:cubicBezTo>
                  <a:cubicBezTo>
                    <a:pt x="230" y="1"/>
                    <a:pt x="169" y="0"/>
                    <a:pt x="109" y="1"/>
                  </a:cubicBezTo>
                  <a:cubicBezTo>
                    <a:pt x="75" y="1"/>
                    <a:pt x="40" y="1"/>
                    <a:pt x="6" y="1"/>
                  </a:cubicBezTo>
                  <a:cubicBezTo>
                    <a:pt x="3" y="1"/>
                    <a:pt x="0" y="6"/>
                    <a:pt x="3" y="6"/>
                  </a:cubicBezTo>
                  <a:cubicBezTo>
                    <a:pt x="6" y="6"/>
                    <a:pt x="9" y="6"/>
                    <a:pt x="12" y="6"/>
                  </a:cubicBezTo>
                  <a:cubicBezTo>
                    <a:pt x="14" y="6"/>
                    <a:pt x="18" y="1"/>
                    <a:pt x="14" y="1"/>
                  </a:cubicBezTo>
                  <a:cubicBezTo>
                    <a:pt x="12" y="1"/>
                    <a:pt x="10" y="1"/>
                    <a:pt x="8" y="1"/>
                  </a:cubicBezTo>
                  <a:cubicBezTo>
                    <a:pt x="6" y="1"/>
                    <a:pt x="3" y="6"/>
                    <a:pt x="6" y="6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Freeform 47"/>
            <p:cNvSpPr/>
            <p:nvPr/>
          </p:nvSpPr>
          <p:spPr bwMode="auto">
            <a:xfrm>
              <a:off x="8960091" y="2262549"/>
              <a:ext cx="131477" cy="121517"/>
            </a:xfrm>
            <a:custGeom>
              <a:avLst/>
              <a:gdLst>
                <a:gd name="T0" fmla="*/ 2 w 28"/>
                <a:gd name="T1" fmla="*/ 5 h 26"/>
                <a:gd name="T2" fmla="*/ 13 w 28"/>
                <a:gd name="T3" fmla="*/ 5 h 26"/>
                <a:gd name="T4" fmla="*/ 21 w 28"/>
                <a:gd name="T5" fmla="*/ 9 h 26"/>
                <a:gd name="T6" fmla="*/ 23 w 28"/>
                <a:gd name="T7" fmla="*/ 16 h 26"/>
                <a:gd name="T8" fmla="*/ 23 w 28"/>
                <a:gd name="T9" fmla="*/ 25 h 26"/>
                <a:gd name="T10" fmla="*/ 27 w 28"/>
                <a:gd name="T11" fmla="*/ 23 h 26"/>
                <a:gd name="T12" fmla="*/ 28 w 28"/>
                <a:gd name="T13" fmla="*/ 11 h 26"/>
                <a:gd name="T14" fmla="*/ 26 w 28"/>
                <a:gd name="T15" fmla="*/ 3 h 26"/>
                <a:gd name="T16" fmla="*/ 18 w 28"/>
                <a:gd name="T17" fmla="*/ 0 h 26"/>
                <a:gd name="T18" fmla="*/ 4 w 28"/>
                <a:gd name="T19" fmla="*/ 1 h 26"/>
                <a:gd name="T20" fmla="*/ 2 w 28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" y="5"/>
                  </a:moveTo>
                  <a:cubicBezTo>
                    <a:pt x="6" y="5"/>
                    <a:pt x="9" y="5"/>
                    <a:pt x="13" y="5"/>
                  </a:cubicBezTo>
                  <a:cubicBezTo>
                    <a:pt x="17" y="5"/>
                    <a:pt x="19" y="5"/>
                    <a:pt x="21" y="9"/>
                  </a:cubicBezTo>
                  <a:cubicBezTo>
                    <a:pt x="22" y="11"/>
                    <a:pt x="23" y="13"/>
                    <a:pt x="23" y="16"/>
                  </a:cubicBezTo>
                  <a:cubicBezTo>
                    <a:pt x="23" y="19"/>
                    <a:pt x="22" y="22"/>
                    <a:pt x="23" y="25"/>
                  </a:cubicBezTo>
                  <a:cubicBezTo>
                    <a:pt x="24" y="26"/>
                    <a:pt x="26" y="24"/>
                    <a:pt x="27" y="23"/>
                  </a:cubicBezTo>
                  <a:cubicBezTo>
                    <a:pt x="28" y="20"/>
                    <a:pt x="28" y="15"/>
                    <a:pt x="28" y="11"/>
                  </a:cubicBezTo>
                  <a:cubicBezTo>
                    <a:pt x="28" y="8"/>
                    <a:pt x="28" y="6"/>
                    <a:pt x="26" y="3"/>
                  </a:cubicBezTo>
                  <a:cubicBezTo>
                    <a:pt x="24" y="1"/>
                    <a:pt x="21" y="0"/>
                    <a:pt x="18" y="0"/>
                  </a:cubicBezTo>
                  <a:cubicBezTo>
                    <a:pt x="13" y="0"/>
                    <a:pt x="8" y="0"/>
                    <a:pt x="4" y="1"/>
                  </a:cubicBezTo>
                  <a:cubicBezTo>
                    <a:pt x="2" y="2"/>
                    <a:pt x="0" y="4"/>
                    <a:pt x="2" y="5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" name="Freeform 48"/>
            <p:cNvSpPr/>
            <p:nvPr/>
          </p:nvSpPr>
          <p:spPr bwMode="auto">
            <a:xfrm>
              <a:off x="8597533" y="2870133"/>
              <a:ext cx="352598" cy="9961"/>
            </a:xfrm>
            <a:custGeom>
              <a:avLst/>
              <a:gdLst>
                <a:gd name="T0" fmla="*/ 1 w 75"/>
                <a:gd name="T1" fmla="*/ 2 h 2"/>
                <a:gd name="T2" fmla="*/ 38 w 75"/>
                <a:gd name="T3" fmla="*/ 2 h 2"/>
                <a:gd name="T4" fmla="*/ 74 w 75"/>
                <a:gd name="T5" fmla="*/ 2 h 2"/>
                <a:gd name="T6" fmla="*/ 75 w 75"/>
                <a:gd name="T7" fmla="*/ 1 h 2"/>
                <a:gd name="T8" fmla="*/ 39 w 75"/>
                <a:gd name="T9" fmla="*/ 0 h 2"/>
                <a:gd name="T10" fmla="*/ 2 w 75"/>
                <a:gd name="T11" fmla="*/ 1 h 2"/>
                <a:gd name="T12" fmla="*/ 1 w 7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">
                  <a:moveTo>
                    <a:pt x="1" y="2"/>
                  </a:moveTo>
                  <a:cubicBezTo>
                    <a:pt x="13" y="2"/>
                    <a:pt x="26" y="2"/>
                    <a:pt x="38" y="2"/>
                  </a:cubicBezTo>
                  <a:cubicBezTo>
                    <a:pt x="50" y="2"/>
                    <a:pt x="62" y="2"/>
                    <a:pt x="74" y="2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63" y="0"/>
                    <a:pt x="51" y="0"/>
                    <a:pt x="39" y="0"/>
                  </a:cubicBezTo>
                  <a:cubicBezTo>
                    <a:pt x="27" y="0"/>
                    <a:pt x="14" y="0"/>
                    <a:pt x="2" y="1"/>
                  </a:cubicBezTo>
                  <a:cubicBezTo>
                    <a:pt x="1" y="1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Freeform 49"/>
            <p:cNvSpPr/>
            <p:nvPr/>
          </p:nvSpPr>
          <p:spPr bwMode="auto">
            <a:xfrm>
              <a:off x="8936186" y="2794434"/>
              <a:ext cx="79683" cy="93628"/>
            </a:xfrm>
            <a:custGeom>
              <a:avLst/>
              <a:gdLst>
                <a:gd name="T0" fmla="*/ 0 w 17"/>
                <a:gd name="T1" fmla="*/ 18 h 20"/>
                <a:gd name="T2" fmla="*/ 15 w 17"/>
                <a:gd name="T3" fmla="*/ 14 h 20"/>
                <a:gd name="T4" fmla="*/ 17 w 17"/>
                <a:gd name="T5" fmla="*/ 8 h 20"/>
                <a:gd name="T6" fmla="*/ 16 w 17"/>
                <a:gd name="T7" fmla="*/ 0 h 20"/>
                <a:gd name="T8" fmla="*/ 15 w 17"/>
                <a:gd name="T9" fmla="*/ 1 h 20"/>
                <a:gd name="T10" fmla="*/ 15 w 17"/>
                <a:gd name="T11" fmla="*/ 11 h 20"/>
                <a:gd name="T12" fmla="*/ 1 w 17"/>
                <a:gd name="T13" fmla="*/ 17 h 20"/>
                <a:gd name="T14" fmla="*/ 0 w 17"/>
                <a:gd name="T15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0">
                  <a:moveTo>
                    <a:pt x="0" y="18"/>
                  </a:moveTo>
                  <a:cubicBezTo>
                    <a:pt x="5" y="18"/>
                    <a:pt x="12" y="20"/>
                    <a:pt x="15" y="14"/>
                  </a:cubicBezTo>
                  <a:cubicBezTo>
                    <a:pt x="16" y="12"/>
                    <a:pt x="17" y="10"/>
                    <a:pt x="17" y="8"/>
                  </a:cubicBezTo>
                  <a:cubicBezTo>
                    <a:pt x="17" y="5"/>
                    <a:pt x="17" y="2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4" y="4"/>
                    <a:pt x="16" y="8"/>
                    <a:pt x="15" y="11"/>
                  </a:cubicBezTo>
                  <a:cubicBezTo>
                    <a:pt x="13" y="18"/>
                    <a:pt x="6" y="17"/>
                    <a:pt x="1" y="17"/>
                  </a:cubicBezTo>
                  <a:cubicBezTo>
                    <a:pt x="0" y="17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" name="Freeform 50"/>
            <p:cNvSpPr/>
            <p:nvPr/>
          </p:nvSpPr>
          <p:spPr bwMode="auto">
            <a:xfrm>
              <a:off x="8946146" y="2808379"/>
              <a:ext cx="33865" cy="33866"/>
            </a:xfrm>
            <a:custGeom>
              <a:avLst/>
              <a:gdLst>
                <a:gd name="T0" fmla="*/ 0 w 7"/>
                <a:gd name="T1" fmla="*/ 7 h 7"/>
                <a:gd name="T2" fmla="*/ 5 w 7"/>
                <a:gd name="T3" fmla="*/ 5 h 7"/>
                <a:gd name="T4" fmla="*/ 6 w 7"/>
                <a:gd name="T5" fmla="*/ 0 h 7"/>
                <a:gd name="T6" fmla="*/ 5 w 7"/>
                <a:gd name="T7" fmla="*/ 0 h 7"/>
                <a:gd name="T8" fmla="*/ 4 w 7"/>
                <a:gd name="T9" fmla="*/ 4 h 7"/>
                <a:gd name="T10" fmla="*/ 1 w 7"/>
                <a:gd name="T11" fmla="*/ 5 h 7"/>
                <a:gd name="T12" fmla="*/ 0 w 7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cubicBezTo>
                    <a:pt x="2" y="7"/>
                    <a:pt x="4" y="7"/>
                    <a:pt x="5" y="5"/>
                  </a:cubicBezTo>
                  <a:cubicBezTo>
                    <a:pt x="6" y="4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3"/>
                    <a:pt x="4" y="4"/>
                  </a:cubicBezTo>
                  <a:cubicBezTo>
                    <a:pt x="4" y="5"/>
                    <a:pt x="2" y="5"/>
                    <a:pt x="1" y="5"/>
                  </a:cubicBezTo>
                  <a:cubicBezTo>
                    <a:pt x="0" y="5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083274" y="2393867"/>
              <a:ext cx="1948032" cy="4242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186196" y="3947535"/>
            <a:ext cx="3487978" cy="1172283"/>
            <a:chOff x="8386921" y="2138442"/>
            <a:chExt cx="2501951" cy="842887"/>
          </a:xfrm>
        </p:grpSpPr>
        <p:sp>
          <p:nvSpPr>
            <p:cNvPr id="40" name="矩形 39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727238" y="2467878"/>
              <a:ext cx="1904193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677672" y="1635760"/>
            <a:ext cx="4412995" cy="358648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536434" y="3538046"/>
            <a:ext cx="3834630" cy="1967044"/>
            <a:chOff x="7162800" y="3360173"/>
            <a:chExt cx="3834630" cy="1967044"/>
          </a:xfrm>
        </p:grpSpPr>
        <p:sp>
          <p:nvSpPr>
            <p:cNvPr id="6" name="文本框 5"/>
            <p:cNvSpPr txBox="1"/>
            <p:nvPr/>
          </p:nvSpPr>
          <p:spPr>
            <a:xfrm>
              <a:off x="7162800" y="336017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输入文字标题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162800" y="3742744"/>
              <a:ext cx="3834630" cy="1584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  <a:defRPr/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 In modern times, papers are often used to refer to articles that carry out research in various academic fields and describe the results of academic research.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  <a:defRPr/>
              </a:pP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624057" y="3143374"/>
            <a:ext cx="978450" cy="80304"/>
          </a:xfrm>
          <a:prstGeom prst="rect">
            <a:avLst/>
          </a:prstGeom>
          <a:solidFill>
            <a:srgbClr val="F3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485634" y="1851174"/>
            <a:ext cx="3524312" cy="1168093"/>
            <a:chOff x="7566332" y="1725663"/>
            <a:chExt cx="3524312" cy="1168093"/>
          </a:xfrm>
        </p:grpSpPr>
        <p:sp>
          <p:nvSpPr>
            <p:cNvPr id="10" name="文本框 9"/>
            <p:cNvSpPr txBox="1"/>
            <p:nvPr/>
          </p:nvSpPr>
          <p:spPr>
            <a:xfrm>
              <a:off x="7566332" y="1725663"/>
              <a:ext cx="27173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cs typeface="+mn-ea"/>
                  <a:sym typeface="+mn-lt"/>
                </a:rPr>
                <a:t>添加标题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617132" y="2616757"/>
              <a:ext cx="34735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</a:t>
              </a:r>
              <a:r>
                <a:rPr lang="en-US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headlin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 descr="图片包含 杯子&#10;&#10;描述已自动生成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1419" y="1715312"/>
            <a:ext cx="5358556" cy="378420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 rot="5400000">
            <a:off x="4085552" y="3288161"/>
            <a:ext cx="3954341" cy="418837"/>
            <a:chOff x="3176588" y="4613276"/>
            <a:chExt cx="5688013" cy="504825"/>
          </a:xfrm>
        </p:grpSpPr>
        <p:sp>
          <p:nvSpPr>
            <p:cNvPr id="5" name="Freeform 6"/>
            <p:cNvSpPr/>
            <p:nvPr/>
          </p:nvSpPr>
          <p:spPr bwMode="auto">
            <a:xfrm>
              <a:off x="3176588" y="4881563"/>
              <a:ext cx="5688013" cy="0"/>
            </a:xfrm>
            <a:custGeom>
              <a:avLst/>
              <a:gdLst>
                <a:gd name="T0" fmla="*/ 0 w 3583"/>
                <a:gd name="T1" fmla="*/ 3583 w 3583"/>
                <a:gd name="T2" fmla="*/ 0 w 35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583">
                  <a:moveTo>
                    <a:pt x="0" y="0"/>
                  </a:moveTo>
                  <a:lnTo>
                    <a:pt x="35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8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3176588" y="4881563"/>
              <a:ext cx="5688013" cy="0"/>
            </a:xfrm>
            <a:prstGeom prst="line">
              <a:avLst/>
            </a:prstGeom>
            <a:noFill/>
            <a:ln w="117475" cap="rnd">
              <a:solidFill>
                <a:srgbClr val="4E4E4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714750" y="4613276"/>
              <a:ext cx="519113" cy="504825"/>
            </a:xfrm>
            <a:prstGeom prst="ellipse">
              <a:avLst/>
            </a:prstGeom>
            <a:solidFill>
              <a:srgbClr val="818FD4"/>
            </a:solidFill>
            <a:ln w="117475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5845175" y="4613276"/>
              <a:ext cx="519113" cy="504825"/>
            </a:xfrm>
            <a:prstGeom prst="ellipse">
              <a:avLst/>
            </a:prstGeom>
            <a:solidFill>
              <a:srgbClr val="E2D18D"/>
            </a:solidFill>
            <a:ln w="117475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7974013" y="4613276"/>
              <a:ext cx="520700" cy="504825"/>
            </a:xfrm>
            <a:prstGeom prst="ellipse">
              <a:avLst/>
            </a:prstGeom>
            <a:solidFill>
              <a:srgbClr val="ABE8AA"/>
            </a:solidFill>
            <a:ln w="117475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503562" y="1649890"/>
            <a:ext cx="3487978" cy="974998"/>
            <a:chOff x="8964045" y="2152053"/>
            <a:chExt cx="2501951" cy="701036"/>
          </a:xfrm>
        </p:grpSpPr>
        <p:sp>
          <p:nvSpPr>
            <p:cNvPr id="12" name="矩形 11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45297" y="3119916"/>
            <a:ext cx="3487978" cy="974998"/>
            <a:chOff x="8964045" y="2152053"/>
            <a:chExt cx="2501951" cy="701036"/>
          </a:xfrm>
        </p:grpSpPr>
        <p:sp>
          <p:nvSpPr>
            <p:cNvPr id="15" name="矩形 14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545297" y="4439696"/>
            <a:ext cx="3487978" cy="974998"/>
            <a:chOff x="8964045" y="2152053"/>
            <a:chExt cx="2501951" cy="701036"/>
          </a:xfrm>
        </p:grpSpPr>
        <p:sp>
          <p:nvSpPr>
            <p:cNvPr id="18" name="矩形 17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107239" y="1842770"/>
            <a:ext cx="3884937" cy="3576320"/>
          </a:xfrm>
          <a:prstGeom prst="rect">
            <a:avLst/>
          </a:prstGeom>
        </p:spPr>
      </p:pic>
      <p:sp>
        <p:nvSpPr>
          <p:cNvPr id="6" name="Freeform 17"/>
          <p:cNvSpPr>
            <a:spLocks noEditPoints="1"/>
          </p:cNvSpPr>
          <p:nvPr/>
        </p:nvSpPr>
        <p:spPr bwMode="auto">
          <a:xfrm>
            <a:off x="7907811" y="2131144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Freeform 18"/>
          <p:cNvSpPr/>
          <p:nvPr/>
        </p:nvSpPr>
        <p:spPr bwMode="auto">
          <a:xfrm>
            <a:off x="7974486" y="2188294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1D98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2574" y="2985373"/>
            <a:ext cx="36121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cs typeface="+mn-ea"/>
                <a:sym typeface="+mn-lt"/>
              </a:rPr>
              <a:t>第三部分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9" name="Freeform 17"/>
          <p:cNvSpPr>
            <a:spLocks noEditPoints="1"/>
          </p:cNvSpPr>
          <p:nvPr/>
        </p:nvSpPr>
        <p:spPr bwMode="auto">
          <a:xfrm>
            <a:off x="7907811" y="4317360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Freeform 18"/>
          <p:cNvSpPr/>
          <p:nvPr/>
        </p:nvSpPr>
        <p:spPr bwMode="auto">
          <a:xfrm>
            <a:off x="7974486" y="4374510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1D98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613025" y="1757363"/>
            <a:ext cx="696595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56"/>
          <p:cNvSpPr/>
          <p:nvPr/>
        </p:nvSpPr>
        <p:spPr bwMode="auto">
          <a:xfrm>
            <a:off x="2954973" y="2046606"/>
            <a:ext cx="427038" cy="2709863"/>
          </a:xfrm>
          <a:custGeom>
            <a:avLst/>
            <a:gdLst>
              <a:gd name="T0" fmla="*/ 15 w 31"/>
              <a:gd name="T1" fmla="*/ 197 h 197"/>
              <a:gd name="T2" fmla="*/ 15 w 31"/>
              <a:gd name="T3" fmla="*/ 197 h 197"/>
              <a:gd name="T4" fmla="*/ 0 w 31"/>
              <a:gd name="T5" fmla="*/ 182 h 197"/>
              <a:gd name="T6" fmla="*/ 0 w 31"/>
              <a:gd name="T7" fmla="*/ 16 h 197"/>
              <a:gd name="T8" fmla="*/ 15 w 31"/>
              <a:gd name="T9" fmla="*/ 0 h 197"/>
              <a:gd name="T10" fmla="*/ 15 w 31"/>
              <a:gd name="T11" fmla="*/ 0 h 197"/>
              <a:gd name="T12" fmla="*/ 31 w 31"/>
              <a:gd name="T13" fmla="*/ 16 h 197"/>
              <a:gd name="T14" fmla="*/ 31 w 31"/>
              <a:gd name="T15" fmla="*/ 182 h 197"/>
              <a:gd name="T16" fmla="*/ 15 w 31"/>
              <a:gd name="T17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197">
                <a:moveTo>
                  <a:pt x="15" y="197"/>
                </a:moveTo>
                <a:cubicBezTo>
                  <a:pt x="15" y="197"/>
                  <a:pt x="15" y="197"/>
                  <a:pt x="15" y="197"/>
                </a:cubicBezTo>
                <a:cubicBezTo>
                  <a:pt x="7" y="197"/>
                  <a:pt x="0" y="190"/>
                  <a:pt x="0" y="18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24" y="0"/>
                  <a:pt x="31" y="7"/>
                  <a:pt x="31" y="16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90"/>
                  <a:pt x="24" y="197"/>
                  <a:pt x="15" y="197"/>
                </a:cubicBezTo>
                <a:close/>
              </a:path>
            </a:pathLst>
          </a:custGeom>
          <a:solidFill>
            <a:srgbClr val="FFFFFF"/>
          </a:solidFill>
          <a:ln w="96838" cap="flat">
            <a:solidFill>
              <a:srgbClr val="4E4E4E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Freeform 57"/>
          <p:cNvSpPr/>
          <p:nvPr/>
        </p:nvSpPr>
        <p:spPr bwMode="auto">
          <a:xfrm>
            <a:off x="3066098" y="3338831"/>
            <a:ext cx="192088" cy="1417638"/>
          </a:xfrm>
          <a:custGeom>
            <a:avLst/>
            <a:gdLst>
              <a:gd name="T0" fmla="*/ 7 w 14"/>
              <a:gd name="T1" fmla="*/ 103 h 103"/>
              <a:gd name="T2" fmla="*/ 7 w 14"/>
              <a:gd name="T3" fmla="*/ 103 h 103"/>
              <a:gd name="T4" fmla="*/ 0 w 14"/>
              <a:gd name="T5" fmla="*/ 96 h 103"/>
              <a:gd name="T6" fmla="*/ 0 w 14"/>
              <a:gd name="T7" fmla="*/ 7 h 103"/>
              <a:gd name="T8" fmla="*/ 7 w 14"/>
              <a:gd name="T9" fmla="*/ 0 h 103"/>
              <a:gd name="T10" fmla="*/ 7 w 14"/>
              <a:gd name="T11" fmla="*/ 0 h 103"/>
              <a:gd name="T12" fmla="*/ 14 w 14"/>
              <a:gd name="T13" fmla="*/ 7 h 103"/>
              <a:gd name="T14" fmla="*/ 14 w 14"/>
              <a:gd name="T15" fmla="*/ 96 h 103"/>
              <a:gd name="T16" fmla="*/ 7 w 14"/>
              <a:gd name="T17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03">
                <a:moveTo>
                  <a:pt x="7" y="103"/>
                </a:moveTo>
                <a:cubicBezTo>
                  <a:pt x="7" y="103"/>
                  <a:pt x="7" y="103"/>
                  <a:pt x="7" y="103"/>
                </a:cubicBezTo>
                <a:cubicBezTo>
                  <a:pt x="3" y="103"/>
                  <a:pt x="0" y="100"/>
                  <a:pt x="0" y="96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3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11" y="0"/>
                  <a:pt x="14" y="4"/>
                  <a:pt x="14" y="7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100"/>
                  <a:pt x="11" y="103"/>
                  <a:pt x="7" y="103"/>
                </a:cubicBezTo>
                <a:close/>
              </a:path>
            </a:pathLst>
          </a:custGeom>
          <a:solidFill>
            <a:srgbClr val="E2D18D"/>
          </a:solidFill>
          <a:ln w="96838" cap="rnd">
            <a:solidFill>
              <a:srgbClr val="4E4E4E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Oval 58"/>
          <p:cNvSpPr>
            <a:spLocks noChangeArrowheads="1"/>
          </p:cNvSpPr>
          <p:nvPr/>
        </p:nvSpPr>
        <p:spPr bwMode="auto">
          <a:xfrm>
            <a:off x="2750185" y="4467543"/>
            <a:ext cx="823913" cy="825500"/>
          </a:xfrm>
          <a:prstGeom prst="ellipse">
            <a:avLst/>
          </a:prstGeom>
          <a:solidFill>
            <a:srgbClr val="E2D18D"/>
          </a:solidFill>
          <a:ln w="96838" cap="rnd">
            <a:solidFill>
              <a:srgbClr val="4E4E4E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Freeform 59"/>
          <p:cNvSpPr/>
          <p:nvPr/>
        </p:nvSpPr>
        <p:spPr bwMode="auto">
          <a:xfrm>
            <a:off x="2804160" y="4178618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Line 60"/>
          <p:cNvSpPr>
            <a:spLocks noChangeShapeType="1"/>
          </p:cNvSpPr>
          <p:nvPr/>
        </p:nvSpPr>
        <p:spPr bwMode="auto">
          <a:xfrm flipH="1">
            <a:off x="2804160" y="4178618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Freeform 61"/>
          <p:cNvSpPr/>
          <p:nvPr/>
        </p:nvSpPr>
        <p:spPr bwMode="auto">
          <a:xfrm>
            <a:off x="2804160" y="3903981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Line 62"/>
          <p:cNvSpPr>
            <a:spLocks noChangeShapeType="1"/>
          </p:cNvSpPr>
          <p:nvPr/>
        </p:nvSpPr>
        <p:spPr bwMode="auto">
          <a:xfrm flipH="1">
            <a:off x="2804160" y="3903981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Freeform 63"/>
          <p:cNvSpPr/>
          <p:nvPr/>
        </p:nvSpPr>
        <p:spPr bwMode="auto">
          <a:xfrm>
            <a:off x="2804160" y="3627756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Line 64"/>
          <p:cNvSpPr>
            <a:spLocks noChangeShapeType="1"/>
          </p:cNvSpPr>
          <p:nvPr/>
        </p:nvSpPr>
        <p:spPr bwMode="auto">
          <a:xfrm flipH="1">
            <a:off x="2804160" y="3627756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Freeform 65"/>
          <p:cNvSpPr/>
          <p:nvPr/>
        </p:nvSpPr>
        <p:spPr bwMode="auto">
          <a:xfrm>
            <a:off x="2804160" y="3353118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Line 66"/>
          <p:cNvSpPr>
            <a:spLocks noChangeShapeType="1"/>
          </p:cNvSpPr>
          <p:nvPr/>
        </p:nvSpPr>
        <p:spPr bwMode="auto">
          <a:xfrm flipH="1">
            <a:off x="2804160" y="3353118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Freeform 67"/>
          <p:cNvSpPr/>
          <p:nvPr/>
        </p:nvSpPr>
        <p:spPr bwMode="auto">
          <a:xfrm>
            <a:off x="2804160" y="3078481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Line 68"/>
          <p:cNvSpPr>
            <a:spLocks noChangeShapeType="1"/>
          </p:cNvSpPr>
          <p:nvPr/>
        </p:nvSpPr>
        <p:spPr bwMode="auto">
          <a:xfrm flipH="1">
            <a:off x="2804160" y="3078481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Freeform 69"/>
          <p:cNvSpPr/>
          <p:nvPr/>
        </p:nvSpPr>
        <p:spPr bwMode="auto">
          <a:xfrm>
            <a:off x="2804160" y="2802256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Line 70"/>
          <p:cNvSpPr>
            <a:spLocks noChangeShapeType="1"/>
          </p:cNvSpPr>
          <p:nvPr/>
        </p:nvSpPr>
        <p:spPr bwMode="auto">
          <a:xfrm flipH="1">
            <a:off x="2804160" y="2802256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Freeform 71"/>
          <p:cNvSpPr/>
          <p:nvPr/>
        </p:nvSpPr>
        <p:spPr bwMode="auto">
          <a:xfrm>
            <a:off x="2804160" y="2527618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Line 72"/>
          <p:cNvSpPr>
            <a:spLocks noChangeShapeType="1"/>
          </p:cNvSpPr>
          <p:nvPr/>
        </p:nvSpPr>
        <p:spPr bwMode="auto">
          <a:xfrm flipH="1">
            <a:off x="2804160" y="2527618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Freeform 73"/>
          <p:cNvSpPr/>
          <p:nvPr/>
        </p:nvSpPr>
        <p:spPr bwMode="auto">
          <a:xfrm>
            <a:off x="4164648" y="2046606"/>
            <a:ext cx="425450" cy="2709863"/>
          </a:xfrm>
          <a:custGeom>
            <a:avLst/>
            <a:gdLst>
              <a:gd name="T0" fmla="*/ 16 w 31"/>
              <a:gd name="T1" fmla="*/ 197 h 197"/>
              <a:gd name="T2" fmla="*/ 16 w 31"/>
              <a:gd name="T3" fmla="*/ 197 h 197"/>
              <a:gd name="T4" fmla="*/ 0 w 31"/>
              <a:gd name="T5" fmla="*/ 182 h 197"/>
              <a:gd name="T6" fmla="*/ 0 w 31"/>
              <a:gd name="T7" fmla="*/ 16 h 197"/>
              <a:gd name="T8" fmla="*/ 16 w 31"/>
              <a:gd name="T9" fmla="*/ 0 h 197"/>
              <a:gd name="T10" fmla="*/ 16 w 31"/>
              <a:gd name="T11" fmla="*/ 0 h 197"/>
              <a:gd name="T12" fmla="*/ 31 w 31"/>
              <a:gd name="T13" fmla="*/ 16 h 197"/>
              <a:gd name="T14" fmla="*/ 31 w 31"/>
              <a:gd name="T15" fmla="*/ 182 h 197"/>
              <a:gd name="T16" fmla="*/ 16 w 31"/>
              <a:gd name="T17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197">
                <a:moveTo>
                  <a:pt x="16" y="197"/>
                </a:moveTo>
                <a:cubicBezTo>
                  <a:pt x="16" y="197"/>
                  <a:pt x="16" y="197"/>
                  <a:pt x="16" y="197"/>
                </a:cubicBezTo>
                <a:cubicBezTo>
                  <a:pt x="7" y="197"/>
                  <a:pt x="0" y="190"/>
                  <a:pt x="0" y="18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4" y="0"/>
                  <a:pt x="31" y="7"/>
                  <a:pt x="31" y="16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90"/>
                  <a:pt x="24" y="197"/>
                  <a:pt x="16" y="197"/>
                </a:cubicBezTo>
                <a:close/>
              </a:path>
            </a:pathLst>
          </a:custGeom>
          <a:solidFill>
            <a:srgbClr val="FFFFFF"/>
          </a:solidFill>
          <a:ln w="96838" cap="flat">
            <a:solidFill>
              <a:srgbClr val="4E4E4E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Freeform 74"/>
          <p:cNvSpPr/>
          <p:nvPr/>
        </p:nvSpPr>
        <p:spPr bwMode="auto">
          <a:xfrm>
            <a:off x="4274185" y="3862706"/>
            <a:ext cx="206375" cy="893763"/>
          </a:xfrm>
          <a:custGeom>
            <a:avLst/>
            <a:gdLst>
              <a:gd name="T0" fmla="*/ 7 w 15"/>
              <a:gd name="T1" fmla="*/ 65 h 65"/>
              <a:gd name="T2" fmla="*/ 7 w 15"/>
              <a:gd name="T3" fmla="*/ 65 h 65"/>
              <a:gd name="T4" fmla="*/ 0 w 15"/>
              <a:gd name="T5" fmla="*/ 58 h 65"/>
              <a:gd name="T6" fmla="*/ 0 w 15"/>
              <a:gd name="T7" fmla="*/ 7 h 65"/>
              <a:gd name="T8" fmla="*/ 7 w 15"/>
              <a:gd name="T9" fmla="*/ 0 h 65"/>
              <a:gd name="T10" fmla="*/ 7 w 15"/>
              <a:gd name="T11" fmla="*/ 0 h 65"/>
              <a:gd name="T12" fmla="*/ 15 w 15"/>
              <a:gd name="T13" fmla="*/ 7 h 65"/>
              <a:gd name="T14" fmla="*/ 15 w 15"/>
              <a:gd name="T15" fmla="*/ 58 h 65"/>
              <a:gd name="T16" fmla="*/ 7 w 15"/>
              <a:gd name="T17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65">
                <a:moveTo>
                  <a:pt x="7" y="65"/>
                </a:moveTo>
                <a:cubicBezTo>
                  <a:pt x="7" y="65"/>
                  <a:pt x="7" y="65"/>
                  <a:pt x="7" y="65"/>
                </a:cubicBezTo>
                <a:cubicBezTo>
                  <a:pt x="3" y="65"/>
                  <a:pt x="0" y="62"/>
                  <a:pt x="0" y="5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11" y="0"/>
                  <a:pt x="15" y="3"/>
                  <a:pt x="15" y="7"/>
                </a:cubicBezTo>
                <a:cubicBezTo>
                  <a:pt x="15" y="58"/>
                  <a:pt x="15" y="58"/>
                  <a:pt x="15" y="58"/>
                </a:cubicBezTo>
                <a:cubicBezTo>
                  <a:pt x="15" y="62"/>
                  <a:pt x="11" y="65"/>
                  <a:pt x="7" y="65"/>
                </a:cubicBezTo>
                <a:close/>
              </a:path>
            </a:pathLst>
          </a:custGeom>
          <a:solidFill>
            <a:srgbClr val="9FE0DE"/>
          </a:solidFill>
          <a:ln w="96838" cap="flat">
            <a:solidFill>
              <a:srgbClr val="4E4E4E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Oval 75"/>
          <p:cNvSpPr>
            <a:spLocks noChangeArrowheads="1"/>
          </p:cNvSpPr>
          <p:nvPr/>
        </p:nvSpPr>
        <p:spPr bwMode="auto">
          <a:xfrm>
            <a:off x="3958273" y="4467543"/>
            <a:ext cx="825500" cy="825500"/>
          </a:xfrm>
          <a:prstGeom prst="ellipse">
            <a:avLst/>
          </a:prstGeom>
          <a:solidFill>
            <a:srgbClr val="9FE0DE"/>
          </a:solidFill>
          <a:ln w="96838" cap="flat">
            <a:solidFill>
              <a:srgbClr val="4E4E4E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Freeform 76"/>
          <p:cNvSpPr/>
          <p:nvPr/>
        </p:nvSpPr>
        <p:spPr bwMode="auto">
          <a:xfrm>
            <a:off x="4028123" y="4178618"/>
            <a:ext cx="122238" cy="0"/>
          </a:xfrm>
          <a:custGeom>
            <a:avLst/>
            <a:gdLst>
              <a:gd name="T0" fmla="*/ 77 w 77"/>
              <a:gd name="T1" fmla="*/ 0 w 77"/>
              <a:gd name="T2" fmla="*/ 77 w 7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7">
                <a:moveTo>
                  <a:pt x="77" y="0"/>
                </a:moveTo>
                <a:lnTo>
                  <a:pt x="0" y="0"/>
                </a:lnTo>
                <a:lnTo>
                  <a:pt x="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Line 77"/>
          <p:cNvSpPr>
            <a:spLocks noChangeShapeType="1"/>
          </p:cNvSpPr>
          <p:nvPr/>
        </p:nvSpPr>
        <p:spPr bwMode="auto">
          <a:xfrm flipH="1">
            <a:off x="4028123" y="4178618"/>
            <a:ext cx="122238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Freeform 78"/>
          <p:cNvSpPr/>
          <p:nvPr/>
        </p:nvSpPr>
        <p:spPr bwMode="auto">
          <a:xfrm>
            <a:off x="4028123" y="3903981"/>
            <a:ext cx="122238" cy="0"/>
          </a:xfrm>
          <a:custGeom>
            <a:avLst/>
            <a:gdLst>
              <a:gd name="T0" fmla="*/ 77 w 77"/>
              <a:gd name="T1" fmla="*/ 0 w 77"/>
              <a:gd name="T2" fmla="*/ 77 w 7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7">
                <a:moveTo>
                  <a:pt x="77" y="0"/>
                </a:moveTo>
                <a:lnTo>
                  <a:pt x="0" y="0"/>
                </a:lnTo>
                <a:lnTo>
                  <a:pt x="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Line 79"/>
          <p:cNvSpPr>
            <a:spLocks noChangeShapeType="1"/>
          </p:cNvSpPr>
          <p:nvPr/>
        </p:nvSpPr>
        <p:spPr bwMode="auto">
          <a:xfrm flipH="1">
            <a:off x="4028123" y="3903981"/>
            <a:ext cx="122238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Freeform 80"/>
          <p:cNvSpPr/>
          <p:nvPr/>
        </p:nvSpPr>
        <p:spPr bwMode="auto">
          <a:xfrm>
            <a:off x="4028123" y="3627756"/>
            <a:ext cx="122238" cy="0"/>
          </a:xfrm>
          <a:custGeom>
            <a:avLst/>
            <a:gdLst>
              <a:gd name="T0" fmla="*/ 77 w 77"/>
              <a:gd name="T1" fmla="*/ 0 w 77"/>
              <a:gd name="T2" fmla="*/ 77 w 7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7">
                <a:moveTo>
                  <a:pt x="77" y="0"/>
                </a:moveTo>
                <a:lnTo>
                  <a:pt x="0" y="0"/>
                </a:lnTo>
                <a:lnTo>
                  <a:pt x="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Line 81"/>
          <p:cNvSpPr>
            <a:spLocks noChangeShapeType="1"/>
          </p:cNvSpPr>
          <p:nvPr/>
        </p:nvSpPr>
        <p:spPr bwMode="auto">
          <a:xfrm flipH="1">
            <a:off x="4028123" y="3627756"/>
            <a:ext cx="122238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Freeform 82"/>
          <p:cNvSpPr/>
          <p:nvPr/>
        </p:nvSpPr>
        <p:spPr bwMode="auto">
          <a:xfrm>
            <a:off x="4028123" y="3353118"/>
            <a:ext cx="122238" cy="0"/>
          </a:xfrm>
          <a:custGeom>
            <a:avLst/>
            <a:gdLst>
              <a:gd name="T0" fmla="*/ 77 w 77"/>
              <a:gd name="T1" fmla="*/ 0 w 77"/>
              <a:gd name="T2" fmla="*/ 77 w 7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7">
                <a:moveTo>
                  <a:pt x="77" y="0"/>
                </a:moveTo>
                <a:lnTo>
                  <a:pt x="0" y="0"/>
                </a:lnTo>
                <a:lnTo>
                  <a:pt x="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Line 83"/>
          <p:cNvSpPr>
            <a:spLocks noChangeShapeType="1"/>
          </p:cNvSpPr>
          <p:nvPr/>
        </p:nvSpPr>
        <p:spPr bwMode="auto">
          <a:xfrm flipH="1">
            <a:off x="4028123" y="3353118"/>
            <a:ext cx="122238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Freeform 84"/>
          <p:cNvSpPr/>
          <p:nvPr/>
        </p:nvSpPr>
        <p:spPr bwMode="auto">
          <a:xfrm>
            <a:off x="4028123" y="3078481"/>
            <a:ext cx="122238" cy="0"/>
          </a:xfrm>
          <a:custGeom>
            <a:avLst/>
            <a:gdLst>
              <a:gd name="T0" fmla="*/ 77 w 77"/>
              <a:gd name="T1" fmla="*/ 0 w 77"/>
              <a:gd name="T2" fmla="*/ 77 w 7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7">
                <a:moveTo>
                  <a:pt x="77" y="0"/>
                </a:moveTo>
                <a:lnTo>
                  <a:pt x="0" y="0"/>
                </a:lnTo>
                <a:lnTo>
                  <a:pt x="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Line 85"/>
          <p:cNvSpPr>
            <a:spLocks noChangeShapeType="1"/>
          </p:cNvSpPr>
          <p:nvPr/>
        </p:nvSpPr>
        <p:spPr bwMode="auto">
          <a:xfrm flipH="1">
            <a:off x="4028123" y="3078481"/>
            <a:ext cx="122238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Freeform 86"/>
          <p:cNvSpPr/>
          <p:nvPr/>
        </p:nvSpPr>
        <p:spPr bwMode="auto">
          <a:xfrm>
            <a:off x="4028123" y="2802256"/>
            <a:ext cx="122238" cy="0"/>
          </a:xfrm>
          <a:custGeom>
            <a:avLst/>
            <a:gdLst>
              <a:gd name="T0" fmla="*/ 77 w 77"/>
              <a:gd name="T1" fmla="*/ 0 w 77"/>
              <a:gd name="T2" fmla="*/ 77 w 7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7">
                <a:moveTo>
                  <a:pt x="77" y="0"/>
                </a:moveTo>
                <a:lnTo>
                  <a:pt x="0" y="0"/>
                </a:lnTo>
                <a:lnTo>
                  <a:pt x="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Line 87"/>
          <p:cNvSpPr>
            <a:spLocks noChangeShapeType="1"/>
          </p:cNvSpPr>
          <p:nvPr/>
        </p:nvSpPr>
        <p:spPr bwMode="auto">
          <a:xfrm flipH="1">
            <a:off x="4028123" y="2802256"/>
            <a:ext cx="122238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Freeform 88"/>
          <p:cNvSpPr/>
          <p:nvPr/>
        </p:nvSpPr>
        <p:spPr bwMode="auto">
          <a:xfrm>
            <a:off x="4028123" y="2527618"/>
            <a:ext cx="122238" cy="0"/>
          </a:xfrm>
          <a:custGeom>
            <a:avLst/>
            <a:gdLst>
              <a:gd name="T0" fmla="*/ 77 w 77"/>
              <a:gd name="T1" fmla="*/ 0 w 77"/>
              <a:gd name="T2" fmla="*/ 77 w 7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7">
                <a:moveTo>
                  <a:pt x="77" y="0"/>
                </a:moveTo>
                <a:lnTo>
                  <a:pt x="0" y="0"/>
                </a:lnTo>
                <a:lnTo>
                  <a:pt x="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Line 89"/>
          <p:cNvSpPr>
            <a:spLocks noChangeShapeType="1"/>
          </p:cNvSpPr>
          <p:nvPr/>
        </p:nvSpPr>
        <p:spPr bwMode="auto">
          <a:xfrm flipH="1">
            <a:off x="4028123" y="2527618"/>
            <a:ext cx="122238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Freeform 90"/>
          <p:cNvSpPr/>
          <p:nvPr/>
        </p:nvSpPr>
        <p:spPr bwMode="auto">
          <a:xfrm>
            <a:off x="5387023" y="2046606"/>
            <a:ext cx="427038" cy="2709863"/>
          </a:xfrm>
          <a:custGeom>
            <a:avLst/>
            <a:gdLst>
              <a:gd name="T0" fmla="*/ 15 w 31"/>
              <a:gd name="T1" fmla="*/ 197 h 197"/>
              <a:gd name="T2" fmla="*/ 15 w 31"/>
              <a:gd name="T3" fmla="*/ 197 h 197"/>
              <a:gd name="T4" fmla="*/ 0 w 31"/>
              <a:gd name="T5" fmla="*/ 182 h 197"/>
              <a:gd name="T6" fmla="*/ 0 w 31"/>
              <a:gd name="T7" fmla="*/ 16 h 197"/>
              <a:gd name="T8" fmla="*/ 15 w 31"/>
              <a:gd name="T9" fmla="*/ 0 h 197"/>
              <a:gd name="T10" fmla="*/ 15 w 31"/>
              <a:gd name="T11" fmla="*/ 0 h 197"/>
              <a:gd name="T12" fmla="*/ 31 w 31"/>
              <a:gd name="T13" fmla="*/ 16 h 197"/>
              <a:gd name="T14" fmla="*/ 31 w 31"/>
              <a:gd name="T15" fmla="*/ 182 h 197"/>
              <a:gd name="T16" fmla="*/ 15 w 31"/>
              <a:gd name="T17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197">
                <a:moveTo>
                  <a:pt x="15" y="197"/>
                </a:moveTo>
                <a:cubicBezTo>
                  <a:pt x="15" y="197"/>
                  <a:pt x="15" y="197"/>
                  <a:pt x="15" y="197"/>
                </a:cubicBezTo>
                <a:cubicBezTo>
                  <a:pt x="7" y="197"/>
                  <a:pt x="0" y="190"/>
                  <a:pt x="0" y="18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24" y="0"/>
                  <a:pt x="31" y="7"/>
                  <a:pt x="31" y="16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90"/>
                  <a:pt x="24" y="197"/>
                  <a:pt x="15" y="197"/>
                </a:cubicBezTo>
                <a:close/>
              </a:path>
            </a:pathLst>
          </a:custGeom>
          <a:solidFill>
            <a:srgbClr val="FFFFFF"/>
          </a:solidFill>
          <a:ln w="96838" cap="flat">
            <a:solidFill>
              <a:srgbClr val="4E4E4E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Freeform 91"/>
          <p:cNvSpPr/>
          <p:nvPr/>
        </p:nvSpPr>
        <p:spPr bwMode="auto">
          <a:xfrm>
            <a:off x="5498148" y="4137343"/>
            <a:ext cx="192088" cy="619125"/>
          </a:xfrm>
          <a:custGeom>
            <a:avLst/>
            <a:gdLst>
              <a:gd name="T0" fmla="*/ 7 w 14"/>
              <a:gd name="T1" fmla="*/ 45 h 45"/>
              <a:gd name="T2" fmla="*/ 7 w 14"/>
              <a:gd name="T3" fmla="*/ 45 h 45"/>
              <a:gd name="T4" fmla="*/ 0 w 14"/>
              <a:gd name="T5" fmla="*/ 38 h 45"/>
              <a:gd name="T6" fmla="*/ 0 w 14"/>
              <a:gd name="T7" fmla="*/ 7 h 45"/>
              <a:gd name="T8" fmla="*/ 7 w 14"/>
              <a:gd name="T9" fmla="*/ 0 h 45"/>
              <a:gd name="T10" fmla="*/ 7 w 14"/>
              <a:gd name="T11" fmla="*/ 0 h 45"/>
              <a:gd name="T12" fmla="*/ 14 w 14"/>
              <a:gd name="T13" fmla="*/ 7 h 45"/>
              <a:gd name="T14" fmla="*/ 14 w 14"/>
              <a:gd name="T15" fmla="*/ 38 h 45"/>
              <a:gd name="T16" fmla="*/ 7 w 14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45">
                <a:moveTo>
                  <a:pt x="7" y="45"/>
                </a:moveTo>
                <a:cubicBezTo>
                  <a:pt x="7" y="45"/>
                  <a:pt x="7" y="45"/>
                  <a:pt x="7" y="45"/>
                </a:cubicBezTo>
                <a:cubicBezTo>
                  <a:pt x="3" y="45"/>
                  <a:pt x="0" y="42"/>
                  <a:pt x="0" y="3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42"/>
                  <a:pt x="11" y="45"/>
                  <a:pt x="7" y="45"/>
                </a:cubicBezTo>
                <a:close/>
              </a:path>
            </a:pathLst>
          </a:custGeom>
          <a:solidFill>
            <a:srgbClr val="9FE0DE"/>
          </a:solidFill>
          <a:ln w="96838" cap="flat">
            <a:solidFill>
              <a:srgbClr val="4E4E4E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Oval 92"/>
          <p:cNvSpPr>
            <a:spLocks noChangeArrowheads="1"/>
          </p:cNvSpPr>
          <p:nvPr/>
        </p:nvSpPr>
        <p:spPr bwMode="auto">
          <a:xfrm>
            <a:off x="5182235" y="4467543"/>
            <a:ext cx="823913" cy="825500"/>
          </a:xfrm>
          <a:prstGeom prst="ellipse">
            <a:avLst/>
          </a:prstGeom>
          <a:solidFill>
            <a:srgbClr val="9FE0DE"/>
          </a:solidFill>
          <a:ln w="96838" cap="flat">
            <a:solidFill>
              <a:srgbClr val="4E4E4E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Freeform 93"/>
          <p:cNvSpPr/>
          <p:nvPr/>
        </p:nvSpPr>
        <p:spPr bwMode="auto">
          <a:xfrm>
            <a:off x="5236210" y="4178618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Line 94"/>
          <p:cNvSpPr>
            <a:spLocks noChangeShapeType="1"/>
          </p:cNvSpPr>
          <p:nvPr/>
        </p:nvSpPr>
        <p:spPr bwMode="auto">
          <a:xfrm flipH="1">
            <a:off x="5236210" y="4178618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Freeform 95"/>
          <p:cNvSpPr/>
          <p:nvPr/>
        </p:nvSpPr>
        <p:spPr bwMode="auto">
          <a:xfrm>
            <a:off x="5236210" y="3903981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Line 96"/>
          <p:cNvSpPr>
            <a:spLocks noChangeShapeType="1"/>
          </p:cNvSpPr>
          <p:nvPr/>
        </p:nvSpPr>
        <p:spPr bwMode="auto">
          <a:xfrm flipH="1">
            <a:off x="5236210" y="3903981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Freeform 97"/>
          <p:cNvSpPr/>
          <p:nvPr/>
        </p:nvSpPr>
        <p:spPr bwMode="auto">
          <a:xfrm>
            <a:off x="5236210" y="3627756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Line 98"/>
          <p:cNvSpPr>
            <a:spLocks noChangeShapeType="1"/>
          </p:cNvSpPr>
          <p:nvPr/>
        </p:nvSpPr>
        <p:spPr bwMode="auto">
          <a:xfrm flipH="1">
            <a:off x="5236210" y="3627756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Freeform 99"/>
          <p:cNvSpPr/>
          <p:nvPr/>
        </p:nvSpPr>
        <p:spPr bwMode="auto">
          <a:xfrm>
            <a:off x="5236210" y="3353118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Line 100"/>
          <p:cNvSpPr>
            <a:spLocks noChangeShapeType="1"/>
          </p:cNvSpPr>
          <p:nvPr/>
        </p:nvSpPr>
        <p:spPr bwMode="auto">
          <a:xfrm flipH="1">
            <a:off x="5236210" y="3353118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Freeform 101"/>
          <p:cNvSpPr/>
          <p:nvPr/>
        </p:nvSpPr>
        <p:spPr bwMode="auto">
          <a:xfrm>
            <a:off x="5236210" y="3078481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Line 102"/>
          <p:cNvSpPr>
            <a:spLocks noChangeShapeType="1"/>
          </p:cNvSpPr>
          <p:nvPr/>
        </p:nvSpPr>
        <p:spPr bwMode="auto">
          <a:xfrm flipH="1">
            <a:off x="5236210" y="3078481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Freeform 103"/>
          <p:cNvSpPr/>
          <p:nvPr/>
        </p:nvSpPr>
        <p:spPr bwMode="auto">
          <a:xfrm>
            <a:off x="5236210" y="2802256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Line 104"/>
          <p:cNvSpPr>
            <a:spLocks noChangeShapeType="1"/>
          </p:cNvSpPr>
          <p:nvPr/>
        </p:nvSpPr>
        <p:spPr bwMode="auto">
          <a:xfrm flipH="1">
            <a:off x="5236210" y="2802256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Freeform 105"/>
          <p:cNvSpPr/>
          <p:nvPr/>
        </p:nvSpPr>
        <p:spPr bwMode="auto">
          <a:xfrm>
            <a:off x="5236210" y="2527618"/>
            <a:ext cx="123825" cy="0"/>
          </a:xfrm>
          <a:custGeom>
            <a:avLst/>
            <a:gdLst>
              <a:gd name="T0" fmla="*/ 78 w 78"/>
              <a:gd name="T1" fmla="*/ 0 w 78"/>
              <a:gd name="T2" fmla="*/ 78 w 7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78">
                <a:moveTo>
                  <a:pt x="78" y="0"/>
                </a:moveTo>
                <a:lnTo>
                  <a:pt x="0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Line 106"/>
          <p:cNvSpPr>
            <a:spLocks noChangeShapeType="1"/>
          </p:cNvSpPr>
          <p:nvPr/>
        </p:nvSpPr>
        <p:spPr bwMode="auto">
          <a:xfrm flipH="1">
            <a:off x="5236210" y="2527618"/>
            <a:ext cx="123825" cy="0"/>
          </a:xfrm>
          <a:prstGeom prst="line">
            <a:avLst/>
          </a:prstGeom>
          <a:noFill/>
          <a:ln w="96838" cap="rnd">
            <a:solidFill>
              <a:srgbClr val="4E4E4E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6946085" y="2247578"/>
            <a:ext cx="3487978" cy="1170777"/>
            <a:chOff x="8386921" y="2138442"/>
            <a:chExt cx="2501951" cy="841804"/>
          </a:xfrm>
        </p:grpSpPr>
        <p:sp>
          <p:nvSpPr>
            <p:cNvPr id="110" name="矩形 109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8398424" y="2466795"/>
              <a:ext cx="1904193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6964380" y="3823494"/>
            <a:ext cx="3487978" cy="1170777"/>
            <a:chOff x="8386921" y="2138442"/>
            <a:chExt cx="2501951" cy="841804"/>
          </a:xfrm>
        </p:grpSpPr>
        <p:sp>
          <p:nvSpPr>
            <p:cNvPr id="116" name="矩形 115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8398424" y="2466795"/>
              <a:ext cx="1904193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000"/>
                            </p:stCondLst>
                            <p:childTnLst>
                              <p:par>
                                <p:cTn id="2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2000"/>
                            </p:stCondLst>
                            <p:childTnLst>
                              <p:par>
                                <p:cTn id="2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697064" y="1827530"/>
            <a:ext cx="3358760" cy="320294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244544" y="4437781"/>
            <a:ext cx="4449586" cy="814790"/>
            <a:chOff x="3411715" y="1724204"/>
            <a:chExt cx="4449586" cy="814790"/>
          </a:xfrm>
        </p:grpSpPr>
        <p:sp>
          <p:nvSpPr>
            <p:cNvPr id="6" name="文本框 5"/>
            <p:cNvSpPr txBox="1"/>
            <p:nvPr/>
          </p:nvSpPr>
          <p:spPr>
            <a:xfrm>
              <a:off x="3411715" y="1724204"/>
              <a:ext cx="18424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输入文字标题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3476625" y="2200440"/>
              <a:ext cx="4384676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Please replace the text content and click Add Related Title Text</a:t>
              </a:r>
              <a:r>
                <a: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ou have to picture in your mind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337411" y="4459895"/>
            <a:ext cx="755335" cy="707886"/>
          </a:xfrm>
          <a:prstGeom prst="rect">
            <a:avLst/>
          </a:prstGeom>
          <a:solidFill>
            <a:srgbClr val="FEF20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cs typeface="+mn-ea"/>
                <a:sym typeface="+mn-lt"/>
              </a:rPr>
              <a:t>03</a:t>
            </a:r>
            <a:endParaRPr lang="zh-CN" altLang="en-US" sz="4000" dirty="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244544" y="3207709"/>
            <a:ext cx="4449586" cy="814790"/>
            <a:chOff x="3411715" y="1724204"/>
            <a:chExt cx="4449586" cy="814790"/>
          </a:xfrm>
        </p:grpSpPr>
        <p:sp>
          <p:nvSpPr>
            <p:cNvPr id="10" name="文本框 9"/>
            <p:cNvSpPr txBox="1"/>
            <p:nvPr/>
          </p:nvSpPr>
          <p:spPr>
            <a:xfrm>
              <a:off x="3411715" y="1724204"/>
              <a:ext cx="18424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输入文字标题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>
              <a:off x="3476625" y="2200440"/>
              <a:ext cx="4384676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Please replace the text content and click Add Related Title Text</a:t>
              </a:r>
              <a:r>
                <a: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ou have to picture in your mind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337412" y="3262723"/>
            <a:ext cx="755335" cy="707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276999" y="1962549"/>
            <a:ext cx="4449586" cy="814790"/>
            <a:chOff x="3411715" y="1724204"/>
            <a:chExt cx="4449586" cy="814790"/>
          </a:xfrm>
        </p:grpSpPr>
        <p:sp>
          <p:nvSpPr>
            <p:cNvPr id="14" name="文本框 13"/>
            <p:cNvSpPr txBox="1"/>
            <p:nvPr/>
          </p:nvSpPr>
          <p:spPr>
            <a:xfrm>
              <a:off x="3411715" y="1724204"/>
              <a:ext cx="18424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输入文字标题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1"/>
            <p:cNvSpPr>
              <a:spLocks noChangeArrowheads="1"/>
            </p:cNvSpPr>
            <p:nvPr/>
          </p:nvSpPr>
          <p:spPr bwMode="auto">
            <a:xfrm>
              <a:off x="3476625" y="2200440"/>
              <a:ext cx="4384676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Please replace the text content and click Add Related Title Text</a:t>
              </a:r>
              <a:r>
                <a: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cs typeface="+mn-ea"/>
                  <a:sym typeface="+mn-lt"/>
                </a:rPr>
                <a:t>ou have to picture in your mind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337413" y="2018128"/>
            <a:ext cx="697627" cy="1323439"/>
          </a:xfrm>
          <a:prstGeom prst="rect">
            <a:avLst/>
          </a:prstGeom>
          <a:solidFill>
            <a:srgbClr val="FEF20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602663" y="1323234"/>
            <a:ext cx="4123590" cy="5092806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6423284" y="2364392"/>
            <a:ext cx="803275" cy="812716"/>
            <a:chOff x="5292725" y="1909763"/>
            <a:chExt cx="1620838" cy="1639887"/>
          </a:xfrm>
        </p:grpSpPr>
        <p:sp>
          <p:nvSpPr>
            <p:cNvPr id="20" name="Freeform 312"/>
            <p:cNvSpPr/>
            <p:nvPr/>
          </p:nvSpPr>
          <p:spPr bwMode="auto">
            <a:xfrm>
              <a:off x="5416550" y="2027238"/>
              <a:ext cx="1477962" cy="1522412"/>
            </a:xfrm>
            <a:custGeom>
              <a:avLst/>
              <a:gdLst/>
              <a:ahLst/>
              <a:cxnLst>
                <a:cxn ang="0">
                  <a:pos x="192" y="3"/>
                </a:cxn>
                <a:cxn ang="0">
                  <a:pos x="15" y="43"/>
                </a:cxn>
                <a:cxn ang="0">
                  <a:pos x="2" y="199"/>
                </a:cxn>
                <a:cxn ang="0">
                  <a:pos x="14" y="343"/>
                </a:cxn>
                <a:cxn ang="0">
                  <a:pos x="195" y="383"/>
                </a:cxn>
                <a:cxn ang="0">
                  <a:pos x="360" y="369"/>
                </a:cxn>
                <a:cxn ang="0">
                  <a:pos x="381" y="197"/>
                </a:cxn>
                <a:cxn ang="0">
                  <a:pos x="368" y="50"/>
                </a:cxn>
                <a:cxn ang="0">
                  <a:pos x="192" y="3"/>
                </a:cxn>
              </a:cxnLst>
              <a:rect l="0" t="0" r="r" b="b"/>
              <a:pathLst>
                <a:path w="394" h="406">
                  <a:moveTo>
                    <a:pt x="192" y="3"/>
                  </a:moveTo>
                  <a:cubicBezTo>
                    <a:pt x="153" y="10"/>
                    <a:pt x="35" y="4"/>
                    <a:pt x="15" y="43"/>
                  </a:cubicBezTo>
                  <a:cubicBezTo>
                    <a:pt x="3" y="60"/>
                    <a:pt x="1" y="177"/>
                    <a:pt x="2" y="199"/>
                  </a:cubicBezTo>
                  <a:cubicBezTo>
                    <a:pt x="3" y="231"/>
                    <a:pt x="0" y="317"/>
                    <a:pt x="14" y="343"/>
                  </a:cubicBezTo>
                  <a:cubicBezTo>
                    <a:pt x="43" y="406"/>
                    <a:pt x="142" y="386"/>
                    <a:pt x="195" y="383"/>
                  </a:cubicBezTo>
                  <a:cubicBezTo>
                    <a:pt x="225" y="381"/>
                    <a:pt x="330" y="393"/>
                    <a:pt x="360" y="369"/>
                  </a:cubicBezTo>
                  <a:cubicBezTo>
                    <a:pt x="394" y="340"/>
                    <a:pt x="383" y="250"/>
                    <a:pt x="381" y="197"/>
                  </a:cubicBezTo>
                  <a:cubicBezTo>
                    <a:pt x="380" y="165"/>
                    <a:pt x="382" y="81"/>
                    <a:pt x="368" y="50"/>
                  </a:cubicBezTo>
                  <a:cubicBezTo>
                    <a:pt x="344" y="3"/>
                    <a:pt x="273" y="0"/>
                    <a:pt x="192" y="3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13"/>
            <p:cNvSpPr/>
            <p:nvPr/>
          </p:nvSpPr>
          <p:spPr bwMode="auto">
            <a:xfrm>
              <a:off x="5402263" y="1981200"/>
              <a:ext cx="1511300" cy="1527175"/>
            </a:xfrm>
            <a:custGeom>
              <a:avLst/>
              <a:gdLst/>
              <a:ahLst/>
              <a:cxnLst>
                <a:cxn ang="0">
                  <a:pos x="195" y="10"/>
                </a:cxn>
                <a:cxn ang="0">
                  <a:pos x="57" y="26"/>
                </a:cxn>
                <a:cxn ang="0">
                  <a:pos x="15" y="51"/>
                </a:cxn>
                <a:cxn ang="0">
                  <a:pos x="5" y="94"/>
                </a:cxn>
                <a:cxn ang="0">
                  <a:pos x="1" y="217"/>
                </a:cxn>
                <a:cxn ang="0">
                  <a:pos x="3" y="296"/>
                </a:cxn>
                <a:cxn ang="0">
                  <a:pos x="14" y="358"/>
                </a:cxn>
                <a:cxn ang="0">
                  <a:pos x="133" y="405"/>
                </a:cxn>
                <a:cxn ang="0">
                  <a:pos x="202" y="400"/>
                </a:cxn>
                <a:cxn ang="0">
                  <a:pos x="269" y="401"/>
                </a:cxn>
                <a:cxn ang="0">
                  <a:pos x="381" y="365"/>
                </a:cxn>
                <a:cxn ang="0">
                  <a:pos x="390" y="209"/>
                </a:cxn>
                <a:cxn ang="0">
                  <a:pos x="388" y="124"/>
                </a:cxn>
                <a:cxn ang="0">
                  <a:pos x="371" y="50"/>
                </a:cxn>
                <a:cxn ang="0">
                  <a:pos x="196" y="10"/>
                </a:cxn>
                <a:cxn ang="0">
                  <a:pos x="196" y="20"/>
                </a:cxn>
                <a:cxn ang="0">
                  <a:pos x="357" y="50"/>
                </a:cxn>
                <a:cxn ang="0">
                  <a:pos x="378" y="119"/>
                </a:cxn>
                <a:cxn ang="0">
                  <a:pos x="380" y="190"/>
                </a:cxn>
                <a:cxn ang="0">
                  <a:pos x="380" y="334"/>
                </a:cxn>
                <a:cxn ang="0">
                  <a:pos x="347" y="384"/>
                </a:cxn>
                <a:cxn ang="0">
                  <a:pos x="279" y="391"/>
                </a:cxn>
                <a:cxn ang="0">
                  <a:pos x="164" y="393"/>
                </a:cxn>
                <a:cxn ang="0">
                  <a:pos x="31" y="367"/>
                </a:cxn>
                <a:cxn ang="0">
                  <a:pos x="13" y="303"/>
                </a:cxn>
                <a:cxn ang="0">
                  <a:pos x="11" y="231"/>
                </a:cxn>
                <a:cxn ang="0">
                  <a:pos x="13" y="129"/>
                </a:cxn>
                <a:cxn ang="0">
                  <a:pos x="20" y="66"/>
                </a:cxn>
                <a:cxn ang="0">
                  <a:pos x="62" y="35"/>
                </a:cxn>
                <a:cxn ang="0">
                  <a:pos x="197" y="19"/>
                </a:cxn>
                <a:cxn ang="0">
                  <a:pos x="195" y="10"/>
                </a:cxn>
              </a:cxnLst>
              <a:rect l="0" t="0" r="r" b="b"/>
              <a:pathLst>
                <a:path w="403" h="407">
                  <a:moveTo>
                    <a:pt x="195" y="10"/>
                  </a:moveTo>
                  <a:cubicBezTo>
                    <a:pt x="149" y="18"/>
                    <a:pt x="102" y="13"/>
                    <a:pt x="57" y="26"/>
                  </a:cubicBezTo>
                  <a:cubicBezTo>
                    <a:pt x="41" y="30"/>
                    <a:pt x="24" y="37"/>
                    <a:pt x="15" y="51"/>
                  </a:cubicBezTo>
                  <a:cubicBezTo>
                    <a:pt x="8" y="63"/>
                    <a:pt x="7" y="80"/>
                    <a:pt x="5" y="94"/>
                  </a:cubicBezTo>
                  <a:cubicBezTo>
                    <a:pt x="1" y="135"/>
                    <a:pt x="0" y="176"/>
                    <a:pt x="1" y="217"/>
                  </a:cubicBezTo>
                  <a:cubicBezTo>
                    <a:pt x="2" y="243"/>
                    <a:pt x="1" y="269"/>
                    <a:pt x="3" y="296"/>
                  </a:cubicBezTo>
                  <a:cubicBezTo>
                    <a:pt x="4" y="316"/>
                    <a:pt x="5" y="339"/>
                    <a:pt x="14" y="358"/>
                  </a:cubicBezTo>
                  <a:cubicBezTo>
                    <a:pt x="36" y="402"/>
                    <a:pt x="90" y="407"/>
                    <a:pt x="133" y="405"/>
                  </a:cubicBezTo>
                  <a:cubicBezTo>
                    <a:pt x="156" y="404"/>
                    <a:pt x="179" y="400"/>
                    <a:pt x="202" y="400"/>
                  </a:cubicBezTo>
                  <a:cubicBezTo>
                    <a:pt x="225" y="399"/>
                    <a:pt x="247" y="401"/>
                    <a:pt x="269" y="401"/>
                  </a:cubicBezTo>
                  <a:cubicBezTo>
                    <a:pt x="307" y="401"/>
                    <a:pt x="363" y="406"/>
                    <a:pt x="381" y="365"/>
                  </a:cubicBezTo>
                  <a:cubicBezTo>
                    <a:pt x="403" y="319"/>
                    <a:pt x="392" y="258"/>
                    <a:pt x="390" y="209"/>
                  </a:cubicBezTo>
                  <a:cubicBezTo>
                    <a:pt x="389" y="181"/>
                    <a:pt x="390" y="153"/>
                    <a:pt x="388" y="124"/>
                  </a:cubicBezTo>
                  <a:cubicBezTo>
                    <a:pt x="386" y="100"/>
                    <a:pt x="386" y="71"/>
                    <a:pt x="371" y="50"/>
                  </a:cubicBezTo>
                  <a:cubicBezTo>
                    <a:pt x="335" y="0"/>
                    <a:pt x="249" y="8"/>
                    <a:pt x="196" y="10"/>
                  </a:cubicBezTo>
                  <a:cubicBezTo>
                    <a:pt x="190" y="10"/>
                    <a:pt x="190" y="20"/>
                    <a:pt x="196" y="20"/>
                  </a:cubicBezTo>
                  <a:cubicBezTo>
                    <a:pt x="245" y="18"/>
                    <a:pt x="320" y="11"/>
                    <a:pt x="357" y="50"/>
                  </a:cubicBezTo>
                  <a:cubicBezTo>
                    <a:pt x="375" y="68"/>
                    <a:pt x="376" y="95"/>
                    <a:pt x="378" y="119"/>
                  </a:cubicBezTo>
                  <a:cubicBezTo>
                    <a:pt x="379" y="143"/>
                    <a:pt x="379" y="167"/>
                    <a:pt x="380" y="190"/>
                  </a:cubicBezTo>
                  <a:cubicBezTo>
                    <a:pt x="380" y="238"/>
                    <a:pt x="388" y="286"/>
                    <a:pt x="380" y="334"/>
                  </a:cubicBezTo>
                  <a:cubicBezTo>
                    <a:pt x="377" y="355"/>
                    <a:pt x="370" y="377"/>
                    <a:pt x="347" y="384"/>
                  </a:cubicBezTo>
                  <a:cubicBezTo>
                    <a:pt x="326" y="391"/>
                    <a:pt x="301" y="391"/>
                    <a:pt x="279" y="391"/>
                  </a:cubicBezTo>
                  <a:cubicBezTo>
                    <a:pt x="240" y="391"/>
                    <a:pt x="203" y="389"/>
                    <a:pt x="164" y="393"/>
                  </a:cubicBezTo>
                  <a:cubicBezTo>
                    <a:pt x="122" y="396"/>
                    <a:pt x="62" y="403"/>
                    <a:pt x="31" y="367"/>
                  </a:cubicBezTo>
                  <a:cubicBezTo>
                    <a:pt x="17" y="349"/>
                    <a:pt x="15" y="325"/>
                    <a:pt x="13" y="303"/>
                  </a:cubicBezTo>
                  <a:cubicBezTo>
                    <a:pt x="12" y="279"/>
                    <a:pt x="11" y="255"/>
                    <a:pt x="11" y="231"/>
                  </a:cubicBezTo>
                  <a:cubicBezTo>
                    <a:pt x="11" y="197"/>
                    <a:pt x="11" y="163"/>
                    <a:pt x="13" y="129"/>
                  </a:cubicBezTo>
                  <a:cubicBezTo>
                    <a:pt x="14" y="108"/>
                    <a:pt x="14" y="86"/>
                    <a:pt x="20" y="66"/>
                  </a:cubicBezTo>
                  <a:cubicBezTo>
                    <a:pt x="25" y="47"/>
                    <a:pt x="43" y="40"/>
                    <a:pt x="62" y="35"/>
                  </a:cubicBezTo>
                  <a:cubicBezTo>
                    <a:pt x="106" y="23"/>
                    <a:pt x="153" y="28"/>
                    <a:pt x="197" y="19"/>
                  </a:cubicBezTo>
                  <a:cubicBezTo>
                    <a:pt x="204" y="18"/>
                    <a:pt x="201" y="9"/>
                    <a:pt x="195" y="1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314"/>
            <p:cNvSpPr/>
            <p:nvPr/>
          </p:nvSpPr>
          <p:spPr bwMode="auto">
            <a:xfrm>
              <a:off x="5308600" y="1951038"/>
              <a:ext cx="1476375" cy="1524000"/>
            </a:xfrm>
            <a:custGeom>
              <a:avLst/>
              <a:gdLst/>
              <a:ahLst/>
              <a:cxnLst>
                <a:cxn ang="0">
                  <a:pos x="192" y="3"/>
                </a:cxn>
                <a:cxn ang="0">
                  <a:pos x="15" y="43"/>
                </a:cxn>
                <a:cxn ang="0">
                  <a:pos x="2" y="199"/>
                </a:cxn>
                <a:cxn ang="0">
                  <a:pos x="14" y="344"/>
                </a:cxn>
                <a:cxn ang="0">
                  <a:pos x="195" y="383"/>
                </a:cxn>
                <a:cxn ang="0">
                  <a:pos x="360" y="370"/>
                </a:cxn>
                <a:cxn ang="0">
                  <a:pos x="381" y="197"/>
                </a:cxn>
                <a:cxn ang="0">
                  <a:pos x="368" y="50"/>
                </a:cxn>
                <a:cxn ang="0">
                  <a:pos x="192" y="3"/>
                </a:cxn>
              </a:cxnLst>
              <a:rect l="0" t="0" r="r" b="b"/>
              <a:pathLst>
                <a:path w="394" h="406">
                  <a:moveTo>
                    <a:pt x="192" y="3"/>
                  </a:moveTo>
                  <a:cubicBezTo>
                    <a:pt x="153" y="11"/>
                    <a:pt x="35" y="4"/>
                    <a:pt x="15" y="43"/>
                  </a:cubicBezTo>
                  <a:cubicBezTo>
                    <a:pt x="3" y="60"/>
                    <a:pt x="1" y="178"/>
                    <a:pt x="2" y="199"/>
                  </a:cubicBezTo>
                  <a:cubicBezTo>
                    <a:pt x="3" y="231"/>
                    <a:pt x="0" y="318"/>
                    <a:pt x="14" y="344"/>
                  </a:cubicBezTo>
                  <a:cubicBezTo>
                    <a:pt x="43" y="406"/>
                    <a:pt x="142" y="386"/>
                    <a:pt x="195" y="383"/>
                  </a:cubicBezTo>
                  <a:cubicBezTo>
                    <a:pt x="225" y="381"/>
                    <a:pt x="330" y="393"/>
                    <a:pt x="360" y="370"/>
                  </a:cubicBezTo>
                  <a:cubicBezTo>
                    <a:pt x="394" y="341"/>
                    <a:pt x="383" y="251"/>
                    <a:pt x="381" y="197"/>
                  </a:cubicBezTo>
                  <a:cubicBezTo>
                    <a:pt x="380" y="165"/>
                    <a:pt x="382" y="82"/>
                    <a:pt x="368" y="50"/>
                  </a:cubicBezTo>
                  <a:cubicBezTo>
                    <a:pt x="344" y="4"/>
                    <a:pt x="273" y="0"/>
                    <a:pt x="192" y="3"/>
                  </a:cubicBezTo>
                </a:path>
              </a:pathLst>
            </a:custGeom>
            <a:solidFill>
              <a:srgbClr val="FEF20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Freeform 315"/>
            <p:cNvSpPr/>
            <p:nvPr/>
          </p:nvSpPr>
          <p:spPr bwMode="auto">
            <a:xfrm>
              <a:off x="5292725" y="1909763"/>
              <a:ext cx="1511300" cy="1524000"/>
            </a:xfrm>
            <a:custGeom>
              <a:avLst/>
              <a:gdLst/>
              <a:ahLst/>
              <a:cxnLst>
                <a:cxn ang="0">
                  <a:pos x="195" y="9"/>
                </a:cxn>
                <a:cxn ang="0">
                  <a:pos x="57" y="25"/>
                </a:cxn>
                <a:cxn ang="0">
                  <a:pos x="15" y="51"/>
                </a:cxn>
                <a:cxn ang="0">
                  <a:pos x="5" y="93"/>
                </a:cxn>
                <a:cxn ang="0">
                  <a:pos x="1" y="217"/>
                </a:cxn>
                <a:cxn ang="0">
                  <a:pos x="3" y="295"/>
                </a:cxn>
                <a:cxn ang="0">
                  <a:pos x="14" y="357"/>
                </a:cxn>
                <a:cxn ang="0">
                  <a:pos x="133" y="404"/>
                </a:cxn>
                <a:cxn ang="0">
                  <a:pos x="202" y="399"/>
                </a:cxn>
                <a:cxn ang="0">
                  <a:pos x="269" y="401"/>
                </a:cxn>
                <a:cxn ang="0">
                  <a:pos x="381" y="365"/>
                </a:cxn>
                <a:cxn ang="0">
                  <a:pos x="390" y="208"/>
                </a:cxn>
                <a:cxn ang="0">
                  <a:pos x="388" y="124"/>
                </a:cxn>
                <a:cxn ang="0">
                  <a:pos x="371" y="50"/>
                </a:cxn>
                <a:cxn ang="0">
                  <a:pos x="196" y="9"/>
                </a:cxn>
                <a:cxn ang="0">
                  <a:pos x="196" y="19"/>
                </a:cxn>
                <a:cxn ang="0">
                  <a:pos x="357" y="49"/>
                </a:cxn>
                <a:cxn ang="0">
                  <a:pos x="378" y="119"/>
                </a:cxn>
                <a:cxn ang="0">
                  <a:pos x="380" y="190"/>
                </a:cxn>
                <a:cxn ang="0">
                  <a:pos x="380" y="333"/>
                </a:cxn>
                <a:cxn ang="0">
                  <a:pos x="347" y="384"/>
                </a:cxn>
                <a:cxn ang="0">
                  <a:pos x="279" y="391"/>
                </a:cxn>
                <a:cxn ang="0">
                  <a:pos x="164" y="392"/>
                </a:cxn>
                <a:cxn ang="0">
                  <a:pos x="31" y="366"/>
                </a:cxn>
                <a:cxn ang="0">
                  <a:pos x="13" y="303"/>
                </a:cxn>
                <a:cxn ang="0">
                  <a:pos x="11" y="230"/>
                </a:cxn>
                <a:cxn ang="0">
                  <a:pos x="13" y="128"/>
                </a:cxn>
                <a:cxn ang="0">
                  <a:pos x="20" y="66"/>
                </a:cxn>
                <a:cxn ang="0">
                  <a:pos x="62" y="34"/>
                </a:cxn>
                <a:cxn ang="0">
                  <a:pos x="197" y="19"/>
                </a:cxn>
                <a:cxn ang="0">
                  <a:pos x="195" y="9"/>
                </a:cxn>
              </a:cxnLst>
              <a:rect l="0" t="0" r="r" b="b"/>
              <a:pathLst>
                <a:path w="403" h="406">
                  <a:moveTo>
                    <a:pt x="195" y="9"/>
                  </a:moveTo>
                  <a:cubicBezTo>
                    <a:pt x="149" y="18"/>
                    <a:pt x="102" y="13"/>
                    <a:pt x="57" y="25"/>
                  </a:cubicBezTo>
                  <a:cubicBezTo>
                    <a:pt x="41" y="30"/>
                    <a:pt x="24" y="36"/>
                    <a:pt x="15" y="51"/>
                  </a:cubicBezTo>
                  <a:cubicBezTo>
                    <a:pt x="8" y="63"/>
                    <a:pt x="7" y="79"/>
                    <a:pt x="5" y="93"/>
                  </a:cubicBezTo>
                  <a:cubicBezTo>
                    <a:pt x="1" y="134"/>
                    <a:pt x="0" y="176"/>
                    <a:pt x="1" y="217"/>
                  </a:cubicBezTo>
                  <a:cubicBezTo>
                    <a:pt x="2" y="243"/>
                    <a:pt x="1" y="269"/>
                    <a:pt x="3" y="295"/>
                  </a:cubicBezTo>
                  <a:cubicBezTo>
                    <a:pt x="4" y="316"/>
                    <a:pt x="5" y="338"/>
                    <a:pt x="14" y="357"/>
                  </a:cubicBezTo>
                  <a:cubicBezTo>
                    <a:pt x="35" y="402"/>
                    <a:pt x="90" y="406"/>
                    <a:pt x="133" y="404"/>
                  </a:cubicBezTo>
                  <a:cubicBezTo>
                    <a:pt x="156" y="403"/>
                    <a:pt x="179" y="400"/>
                    <a:pt x="202" y="399"/>
                  </a:cubicBezTo>
                  <a:cubicBezTo>
                    <a:pt x="225" y="398"/>
                    <a:pt x="247" y="400"/>
                    <a:pt x="269" y="401"/>
                  </a:cubicBezTo>
                  <a:cubicBezTo>
                    <a:pt x="307" y="401"/>
                    <a:pt x="363" y="405"/>
                    <a:pt x="381" y="365"/>
                  </a:cubicBezTo>
                  <a:cubicBezTo>
                    <a:pt x="403" y="318"/>
                    <a:pt x="392" y="258"/>
                    <a:pt x="390" y="208"/>
                  </a:cubicBezTo>
                  <a:cubicBezTo>
                    <a:pt x="389" y="180"/>
                    <a:pt x="390" y="152"/>
                    <a:pt x="388" y="124"/>
                  </a:cubicBezTo>
                  <a:cubicBezTo>
                    <a:pt x="386" y="99"/>
                    <a:pt x="386" y="70"/>
                    <a:pt x="371" y="50"/>
                  </a:cubicBezTo>
                  <a:cubicBezTo>
                    <a:pt x="335" y="0"/>
                    <a:pt x="249" y="7"/>
                    <a:pt x="196" y="9"/>
                  </a:cubicBezTo>
                  <a:cubicBezTo>
                    <a:pt x="190" y="9"/>
                    <a:pt x="190" y="19"/>
                    <a:pt x="196" y="19"/>
                  </a:cubicBezTo>
                  <a:cubicBezTo>
                    <a:pt x="245" y="17"/>
                    <a:pt x="320" y="10"/>
                    <a:pt x="357" y="49"/>
                  </a:cubicBezTo>
                  <a:cubicBezTo>
                    <a:pt x="375" y="67"/>
                    <a:pt x="376" y="95"/>
                    <a:pt x="378" y="119"/>
                  </a:cubicBezTo>
                  <a:cubicBezTo>
                    <a:pt x="379" y="142"/>
                    <a:pt x="379" y="166"/>
                    <a:pt x="380" y="190"/>
                  </a:cubicBezTo>
                  <a:cubicBezTo>
                    <a:pt x="380" y="237"/>
                    <a:pt x="388" y="286"/>
                    <a:pt x="380" y="333"/>
                  </a:cubicBezTo>
                  <a:cubicBezTo>
                    <a:pt x="377" y="355"/>
                    <a:pt x="370" y="376"/>
                    <a:pt x="347" y="384"/>
                  </a:cubicBezTo>
                  <a:cubicBezTo>
                    <a:pt x="326" y="391"/>
                    <a:pt x="301" y="391"/>
                    <a:pt x="279" y="391"/>
                  </a:cubicBezTo>
                  <a:cubicBezTo>
                    <a:pt x="240" y="391"/>
                    <a:pt x="203" y="389"/>
                    <a:pt x="164" y="392"/>
                  </a:cubicBezTo>
                  <a:cubicBezTo>
                    <a:pt x="122" y="396"/>
                    <a:pt x="62" y="403"/>
                    <a:pt x="31" y="366"/>
                  </a:cubicBezTo>
                  <a:cubicBezTo>
                    <a:pt x="17" y="348"/>
                    <a:pt x="15" y="325"/>
                    <a:pt x="13" y="303"/>
                  </a:cubicBezTo>
                  <a:cubicBezTo>
                    <a:pt x="12" y="279"/>
                    <a:pt x="11" y="254"/>
                    <a:pt x="11" y="230"/>
                  </a:cubicBezTo>
                  <a:cubicBezTo>
                    <a:pt x="11" y="196"/>
                    <a:pt x="11" y="162"/>
                    <a:pt x="13" y="128"/>
                  </a:cubicBezTo>
                  <a:cubicBezTo>
                    <a:pt x="14" y="108"/>
                    <a:pt x="14" y="86"/>
                    <a:pt x="20" y="66"/>
                  </a:cubicBezTo>
                  <a:cubicBezTo>
                    <a:pt x="25" y="46"/>
                    <a:pt x="43" y="39"/>
                    <a:pt x="62" y="34"/>
                  </a:cubicBezTo>
                  <a:cubicBezTo>
                    <a:pt x="106" y="23"/>
                    <a:pt x="153" y="27"/>
                    <a:pt x="197" y="19"/>
                  </a:cubicBezTo>
                  <a:cubicBezTo>
                    <a:pt x="204" y="18"/>
                    <a:pt x="201" y="8"/>
                    <a:pt x="195" y="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6550964" y="2388090"/>
            <a:ext cx="64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cs typeface="+mn-ea"/>
                <a:sym typeface="+mn-lt"/>
              </a:rPr>
              <a:t>1</a:t>
            </a:r>
            <a:endParaRPr lang="zh-CN" altLang="en-US" sz="4000" dirty="0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049044" y="3429000"/>
            <a:ext cx="3487978" cy="1400660"/>
            <a:chOff x="8386921" y="2138442"/>
            <a:chExt cx="2501951" cy="1007093"/>
          </a:xfrm>
        </p:grpSpPr>
        <p:sp>
          <p:nvSpPr>
            <p:cNvPr id="29" name="矩形 28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985842" y="2518577"/>
              <a:ext cx="1304108" cy="6269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746629" y="2364392"/>
            <a:ext cx="803275" cy="812716"/>
            <a:chOff x="5292725" y="1909763"/>
            <a:chExt cx="1620838" cy="1639887"/>
          </a:xfrm>
        </p:grpSpPr>
        <p:sp>
          <p:nvSpPr>
            <p:cNvPr id="32" name="Freeform 312"/>
            <p:cNvSpPr/>
            <p:nvPr/>
          </p:nvSpPr>
          <p:spPr bwMode="auto">
            <a:xfrm>
              <a:off x="5416550" y="2027238"/>
              <a:ext cx="1477962" cy="1522412"/>
            </a:xfrm>
            <a:custGeom>
              <a:avLst/>
              <a:gdLst/>
              <a:ahLst/>
              <a:cxnLst>
                <a:cxn ang="0">
                  <a:pos x="192" y="3"/>
                </a:cxn>
                <a:cxn ang="0">
                  <a:pos x="15" y="43"/>
                </a:cxn>
                <a:cxn ang="0">
                  <a:pos x="2" y="199"/>
                </a:cxn>
                <a:cxn ang="0">
                  <a:pos x="14" y="343"/>
                </a:cxn>
                <a:cxn ang="0">
                  <a:pos x="195" y="383"/>
                </a:cxn>
                <a:cxn ang="0">
                  <a:pos x="360" y="369"/>
                </a:cxn>
                <a:cxn ang="0">
                  <a:pos x="381" y="197"/>
                </a:cxn>
                <a:cxn ang="0">
                  <a:pos x="368" y="50"/>
                </a:cxn>
                <a:cxn ang="0">
                  <a:pos x="192" y="3"/>
                </a:cxn>
              </a:cxnLst>
              <a:rect l="0" t="0" r="r" b="b"/>
              <a:pathLst>
                <a:path w="394" h="406">
                  <a:moveTo>
                    <a:pt x="192" y="3"/>
                  </a:moveTo>
                  <a:cubicBezTo>
                    <a:pt x="153" y="10"/>
                    <a:pt x="35" y="4"/>
                    <a:pt x="15" y="43"/>
                  </a:cubicBezTo>
                  <a:cubicBezTo>
                    <a:pt x="3" y="60"/>
                    <a:pt x="1" y="177"/>
                    <a:pt x="2" y="199"/>
                  </a:cubicBezTo>
                  <a:cubicBezTo>
                    <a:pt x="3" y="231"/>
                    <a:pt x="0" y="317"/>
                    <a:pt x="14" y="343"/>
                  </a:cubicBezTo>
                  <a:cubicBezTo>
                    <a:pt x="43" y="406"/>
                    <a:pt x="142" y="386"/>
                    <a:pt x="195" y="383"/>
                  </a:cubicBezTo>
                  <a:cubicBezTo>
                    <a:pt x="225" y="381"/>
                    <a:pt x="330" y="393"/>
                    <a:pt x="360" y="369"/>
                  </a:cubicBezTo>
                  <a:cubicBezTo>
                    <a:pt x="394" y="340"/>
                    <a:pt x="383" y="250"/>
                    <a:pt x="381" y="197"/>
                  </a:cubicBezTo>
                  <a:cubicBezTo>
                    <a:pt x="380" y="165"/>
                    <a:pt x="382" y="81"/>
                    <a:pt x="368" y="50"/>
                  </a:cubicBezTo>
                  <a:cubicBezTo>
                    <a:pt x="344" y="3"/>
                    <a:pt x="273" y="0"/>
                    <a:pt x="192" y="3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13"/>
            <p:cNvSpPr/>
            <p:nvPr/>
          </p:nvSpPr>
          <p:spPr bwMode="auto">
            <a:xfrm>
              <a:off x="5402263" y="1981200"/>
              <a:ext cx="1511300" cy="1527175"/>
            </a:xfrm>
            <a:custGeom>
              <a:avLst/>
              <a:gdLst/>
              <a:ahLst/>
              <a:cxnLst>
                <a:cxn ang="0">
                  <a:pos x="195" y="10"/>
                </a:cxn>
                <a:cxn ang="0">
                  <a:pos x="57" y="26"/>
                </a:cxn>
                <a:cxn ang="0">
                  <a:pos x="15" y="51"/>
                </a:cxn>
                <a:cxn ang="0">
                  <a:pos x="5" y="94"/>
                </a:cxn>
                <a:cxn ang="0">
                  <a:pos x="1" y="217"/>
                </a:cxn>
                <a:cxn ang="0">
                  <a:pos x="3" y="296"/>
                </a:cxn>
                <a:cxn ang="0">
                  <a:pos x="14" y="358"/>
                </a:cxn>
                <a:cxn ang="0">
                  <a:pos x="133" y="405"/>
                </a:cxn>
                <a:cxn ang="0">
                  <a:pos x="202" y="400"/>
                </a:cxn>
                <a:cxn ang="0">
                  <a:pos x="269" y="401"/>
                </a:cxn>
                <a:cxn ang="0">
                  <a:pos x="381" y="365"/>
                </a:cxn>
                <a:cxn ang="0">
                  <a:pos x="390" y="209"/>
                </a:cxn>
                <a:cxn ang="0">
                  <a:pos x="388" y="124"/>
                </a:cxn>
                <a:cxn ang="0">
                  <a:pos x="371" y="50"/>
                </a:cxn>
                <a:cxn ang="0">
                  <a:pos x="196" y="10"/>
                </a:cxn>
                <a:cxn ang="0">
                  <a:pos x="196" y="20"/>
                </a:cxn>
                <a:cxn ang="0">
                  <a:pos x="357" y="50"/>
                </a:cxn>
                <a:cxn ang="0">
                  <a:pos x="378" y="119"/>
                </a:cxn>
                <a:cxn ang="0">
                  <a:pos x="380" y="190"/>
                </a:cxn>
                <a:cxn ang="0">
                  <a:pos x="380" y="334"/>
                </a:cxn>
                <a:cxn ang="0">
                  <a:pos x="347" y="384"/>
                </a:cxn>
                <a:cxn ang="0">
                  <a:pos x="279" y="391"/>
                </a:cxn>
                <a:cxn ang="0">
                  <a:pos x="164" y="393"/>
                </a:cxn>
                <a:cxn ang="0">
                  <a:pos x="31" y="367"/>
                </a:cxn>
                <a:cxn ang="0">
                  <a:pos x="13" y="303"/>
                </a:cxn>
                <a:cxn ang="0">
                  <a:pos x="11" y="231"/>
                </a:cxn>
                <a:cxn ang="0">
                  <a:pos x="13" y="129"/>
                </a:cxn>
                <a:cxn ang="0">
                  <a:pos x="20" y="66"/>
                </a:cxn>
                <a:cxn ang="0">
                  <a:pos x="62" y="35"/>
                </a:cxn>
                <a:cxn ang="0">
                  <a:pos x="197" y="19"/>
                </a:cxn>
                <a:cxn ang="0">
                  <a:pos x="195" y="10"/>
                </a:cxn>
              </a:cxnLst>
              <a:rect l="0" t="0" r="r" b="b"/>
              <a:pathLst>
                <a:path w="403" h="407">
                  <a:moveTo>
                    <a:pt x="195" y="10"/>
                  </a:moveTo>
                  <a:cubicBezTo>
                    <a:pt x="149" y="18"/>
                    <a:pt x="102" y="13"/>
                    <a:pt x="57" y="26"/>
                  </a:cubicBezTo>
                  <a:cubicBezTo>
                    <a:pt x="41" y="30"/>
                    <a:pt x="24" y="37"/>
                    <a:pt x="15" y="51"/>
                  </a:cubicBezTo>
                  <a:cubicBezTo>
                    <a:pt x="8" y="63"/>
                    <a:pt x="7" y="80"/>
                    <a:pt x="5" y="94"/>
                  </a:cubicBezTo>
                  <a:cubicBezTo>
                    <a:pt x="1" y="135"/>
                    <a:pt x="0" y="176"/>
                    <a:pt x="1" y="217"/>
                  </a:cubicBezTo>
                  <a:cubicBezTo>
                    <a:pt x="2" y="243"/>
                    <a:pt x="1" y="269"/>
                    <a:pt x="3" y="296"/>
                  </a:cubicBezTo>
                  <a:cubicBezTo>
                    <a:pt x="4" y="316"/>
                    <a:pt x="5" y="339"/>
                    <a:pt x="14" y="358"/>
                  </a:cubicBezTo>
                  <a:cubicBezTo>
                    <a:pt x="36" y="402"/>
                    <a:pt x="90" y="407"/>
                    <a:pt x="133" y="405"/>
                  </a:cubicBezTo>
                  <a:cubicBezTo>
                    <a:pt x="156" y="404"/>
                    <a:pt x="179" y="400"/>
                    <a:pt x="202" y="400"/>
                  </a:cubicBezTo>
                  <a:cubicBezTo>
                    <a:pt x="225" y="399"/>
                    <a:pt x="247" y="401"/>
                    <a:pt x="269" y="401"/>
                  </a:cubicBezTo>
                  <a:cubicBezTo>
                    <a:pt x="307" y="401"/>
                    <a:pt x="363" y="406"/>
                    <a:pt x="381" y="365"/>
                  </a:cubicBezTo>
                  <a:cubicBezTo>
                    <a:pt x="403" y="319"/>
                    <a:pt x="392" y="258"/>
                    <a:pt x="390" y="209"/>
                  </a:cubicBezTo>
                  <a:cubicBezTo>
                    <a:pt x="389" y="181"/>
                    <a:pt x="390" y="153"/>
                    <a:pt x="388" y="124"/>
                  </a:cubicBezTo>
                  <a:cubicBezTo>
                    <a:pt x="386" y="100"/>
                    <a:pt x="386" y="71"/>
                    <a:pt x="371" y="50"/>
                  </a:cubicBezTo>
                  <a:cubicBezTo>
                    <a:pt x="335" y="0"/>
                    <a:pt x="249" y="8"/>
                    <a:pt x="196" y="10"/>
                  </a:cubicBezTo>
                  <a:cubicBezTo>
                    <a:pt x="190" y="10"/>
                    <a:pt x="190" y="20"/>
                    <a:pt x="196" y="20"/>
                  </a:cubicBezTo>
                  <a:cubicBezTo>
                    <a:pt x="245" y="18"/>
                    <a:pt x="320" y="11"/>
                    <a:pt x="357" y="50"/>
                  </a:cubicBezTo>
                  <a:cubicBezTo>
                    <a:pt x="375" y="68"/>
                    <a:pt x="376" y="95"/>
                    <a:pt x="378" y="119"/>
                  </a:cubicBezTo>
                  <a:cubicBezTo>
                    <a:pt x="379" y="143"/>
                    <a:pt x="379" y="167"/>
                    <a:pt x="380" y="190"/>
                  </a:cubicBezTo>
                  <a:cubicBezTo>
                    <a:pt x="380" y="238"/>
                    <a:pt x="388" y="286"/>
                    <a:pt x="380" y="334"/>
                  </a:cubicBezTo>
                  <a:cubicBezTo>
                    <a:pt x="377" y="355"/>
                    <a:pt x="370" y="377"/>
                    <a:pt x="347" y="384"/>
                  </a:cubicBezTo>
                  <a:cubicBezTo>
                    <a:pt x="326" y="391"/>
                    <a:pt x="301" y="391"/>
                    <a:pt x="279" y="391"/>
                  </a:cubicBezTo>
                  <a:cubicBezTo>
                    <a:pt x="240" y="391"/>
                    <a:pt x="203" y="389"/>
                    <a:pt x="164" y="393"/>
                  </a:cubicBezTo>
                  <a:cubicBezTo>
                    <a:pt x="122" y="396"/>
                    <a:pt x="62" y="403"/>
                    <a:pt x="31" y="367"/>
                  </a:cubicBezTo>
                  <a:cubicBezTo>
                    <a:pt x="17" y="349"/>
                    <a:pt x="15" y="325"/>
                    <a:pt x="13" y="303"/>
                  </a:cubicBezTo>
                  <a:cubicBezTo>
                    <a:pt x="12" y="279"/>
                    <a:pt x="11" y="255"/>
                    <a:pt x="11" y="231"/>
                  </a:cubicBezTo>
                  <a:cubicBezTo>
                    <a:pt x="11" y="197"/>
                    <a:pt x="11" y="163"/>
                    <a:pt x="13" y="129"/>
                  </a:cubicBezTo>
                  <a:cubicBezTo>
                    <a:pt x="14" y="108"/>
                    <a:pt x="14" y="86"/>
                    <a:pt x="20" y="66"/>
                  </a:cubicBezTo>
                  <a:cubicBezTo>
                    <a:pt x="25" y="47"/>
                    <a:pt x="43" y="40"/>
                    <a:pt x="62" y="35"/>
                  </a:cubicBezTo>
                  <a:cubicBezTo>
                    <a:pt x="106" y="23"/>
                    <a:pt x="153" y="28"/>
                    <a:pt x="197" y="19"/>
                  </a:cubicBezTo>
                  <a:cubicBezTo>
                    <a:pt x="204" y="18"/>
                    <a:pt x="201" y="9"/>
                    <a:pt x="195" y="1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14"/>
            <p:cNvSpPr/>
            <p:nvPr/>
          </p:nvSpPr>
          <p:spPr bwMode="auto">
            <a:xfrm>
              <a:off x="5308600" y="1951038"/>
              <a:ext cx="1476375" cy="1524000"/>
            </a:xfrm>
            <a:custGeom>
              <a:avLst/>
              <a:gdLst/>
              <a:ahLst/>
              <a:cxnLst>
                <a:cxn ang="0">
                  <a:pos x="192" y="3"/>
                </a:cxn>
                <a:cxn ang="0">
                  <a:pos x="15" y="43"/>
                </a:cxn>
                <a:cxn ang="0">
                  <a:pos x="2" y="199"/>
                </a:cxn>
                <a:cxn ang="0">
                  <a:pos x="14" y="344"/>
                </a:cxn>
                <a:cxn ang="0">
                  <a:pos x="195" y="383"/>
                </a:cxn>
                <a:cxn ang="0">
                  <a:pos x="360" y="370"/>
                </a:cxn>
                <a:cxn ang="0">
                  <a:pos x="381" y="197"/>
                </a:cxn>
                <a:cxn ang="0">
                  <a:pos x="368" y="50"/>
                </a:cxn>
                <a:cxn ang="0">
                  <a:pos x="192" y="3"/>
                </a:cxn>
              </a:cxnLst>
              <a:rect l="0" t="0" r="r" b="b"/>
              <a:pathLst>
                <a:path w="394" h="406">
                  <a:moveTo>
                    <a:pt x="192" y="3"/>
                  </a:moveTo>
                  <a:cubicBezTo>
                    <a:pt x="153" y="11"/>
                    <a:pt x="35" y="4"/>
                    <a:pt x="15" y="43"/>
                  </a:cubicBezTo>
                  <a:cubicBezTo>
                    <a:pt x="3" y="60"/>
                    <a:pt x="1" y="178"/>
                    <a:pt x="2" y="199"/>
                  </a:cubicBezTo>
                  <a:cubicBezTo>
                    <a:pt x="3" y="231"/>
                    <a:pt x="0" y="318"/>
                    <a:pt x="14" y="344"/>
                  </a:cubicBezTo>
                  <a:cubicBezTo>
                    <a:pt x="43" y="406"/>
                    <a:pt x="142" y="386"/>
                    <a:pt x="195" y="383"/>
                  </a:cubicBezTo>
                  <a:cubicBezTo>
                    <a:pt x="225" y="381"/>
                    <a:pt x="330" y="393"/>
                    <a:pt x="360" y="370"/>
                  </a:cubicBezTo>
                  <a:cubicBezTo>
                    <a:pt x="394" y="341"/>
                    <a:pt x="383" y="251"/>
                    <a:pt x="381" y="197"/>
                  </a:cubicBezTo>
                  <a:cubicBezTo>
                    <a:pt x="380" y="165"/>
                    <a:pt x="382" y="82"/>
                    <a:pt x="368" y="50"/>
                  </a:cubicBezTo>
                  <a:cubicBezTo>
                    <a:pt x="344" y="4"/>
                    <a:pt x="273" y="0"/>
                    <a:pt x="192" y="3"/>
                  </a:cubicBezTo>
                </a:path>
              </a:pathLst>
            </a:custGeom>
            <a:solidFill>
              <a:srgbClr val="FEF20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" name="Freeform 315"/>
            <p:cNvSpPr/>
            <p:nvPr/>
          </p:nvSpPr>
          <p:spPr bwMode="auto">
            <a:xfrm>
              <a:off x="5292725" y="1909763"/>
              <a:ext cx="1511300" cy="1524000"/>
            </a:xfrm>
            <a:custGeom>
              <a:avLst/>
              <a:gdLst/>
              <a:ahLst/>
              <a:cxnLst>
                <a:cxn ang="0">
                  <a:pos x="195" y="9"/>
                </a:cxn>
                <a:cxn ang="0">
                  <a:pos x="57" y="25"/>
                </a:cxn>
                <a:cxn ang="0">
                  <a:pos x="15" y="51"/>
                </a:cxn>
                <a:cxn ang="0">
                  <a:pos x="5" y="93"/>
                </a:cxn>
                <a:cxn ang="0">
                  <a:pos x="1" y="217"/>
                </a:cxn>
                <a:cxn ang="0">
                  <a:pos x="3" y="295"/>
                </a:cxn>
                <a:cxn ang="0">
                  <a:pos x="14" y="357"/>
                </a:cxn>
                <a:cxn ang="0">
                  <a:pos x="133" y="404"/>
                </a:cxn>
                <a:cxn ang="0">
                  <a:pos x="202" y="399"/>
                </a:cxn>
                <a:cxn ang="0">
                  <a:pos x="269" y="401"/>
                </a:cxn>
                <a:cxn ang="0">
                  <a:pos x="381" y="365"/>
                </a:cxn>
                <a:cxn ang="0">
                  <a:pos x="390" y="208"/>
                </a:cxn>
                <a:cxn ang="0">
                  <a:pos x="388" y="124"/>
                </a:cxn>
                <a:cxn ang="0">
                  <a:pos x="371" y="50"/>
                </a:cxn>
                <a:cxn ang="0">
                  <a:pos x="196" y="9"/>
                </a:cxn>
                <a:cxn ang="0">
                  <a:pos x="196" y="19"/>
                </a:cxn>
                <a:cxn ang="0">
                  <a:pos x="357" y="49"/>
                </a:cxn>
                <a:cxn ang="0">
                  <a:pos x="378" y="119"/>
                </a:cxn>
                <a:cxn ang="0">
                  <a:pos x="380" y="190"/>
                </a:cxn>
                <a:cxn ang="0">
                  <a:pos x="380" y="333"/>
                </a:cxn>
                <a:cxn ang="0">
                  <a:pos x="347" y="384"/>
                </a:cxn>
                <a:cxn ang="0">
                  <a:pos x="279" y="391"/>
                </a:cxn>
                <a:cxn ang="0">
                  <a:pos x="164" y="392"/>
                </a:cxn>
                <a:cxn ang="0">
                  <a:pos x="31" y="366"/>
                </a:cxn>
                <a:cxn ang="0">
                  <a:pos x="13" y="303"/>
                </a:cxn>
                <a:cxn ang="0">
                  <a:pos x="11" y="230"/>
                </a:cxn>
                <a:cxn ang="0">
                  <a:pos x="13" y="128"/>
                </a:cxn>
                <a:cxn ang="0">
                  <a:pos x="20" y="66"/>
                </a:cxn>
                <a:cxn ang="0">
                  <a:pos x="62" y="34"/>
                </a:cxn>
                <a:cxn ang="0">
                  <a:pos x="197" y="19"/>
                </a:cxn>
                <a:cxn ang="0">
                  <a:pos x="195" y="9"/>
                </a:cxn>
              </a:cxnLst>
              <a:rect l="0" t="0" r="r" b="b"/>
              <a:pathLst>
                <a:path w="403" h="406">
                  <a:moveTo>
                    <a:pt x="195" y="9"/>
                  </a:moveTo>
                  <a:cubicBezTo>
                    <a:pt x="149" y="18"/>
                    <a:pt x="102" y="13"/>
                    <a:pt x="57" y="25"/>
                  </a:cubicBezTo>
                  <a:cubicBezTo>
                    <a:pt x="41" y="30"/>
                    <a:pt x="24" y="36"/>
                    <a:pt x="15" y="51"/>
                  </a:cubicBezTo>
                  <a:cubicBezTo>
                    <a:pt x="8" y="63"/>
                    <a:pt x="7" y="79"/>
                    <a:pt x="5" y="93"/>
                  </a:cubicBezTo>
                  <a:cubicBezTo>
                    <a:pt x="1" y="134"/>
                    <a:pt x="0" y="176"/>
                    <a:pt x="1" y="217"/>
                  </a:cubicBezTo>
                  <a:cubicBezTo>
                    <a:pt x="2" y="243"/>
                    <a:pt x="1" y="269"/>
                    <a:pt x="3" y="295"/>
                  </a:cubicBezTo>
                  <a:cubicBezTo>
                    <a:pt x="4" y="316"/>
                    <a:pt x="5" y="338"/>
                    <a:pt x="14" y="357"/>
                  </a:cubicBezTo>
                  <a:cubicBezTo>
                    <a:pt x="35" y="402"/>
                    <a:pt x="90" y="406"/>
                    <a:pt x="133" y="404"/>
                  </a:cubicBezTo>
                  <a:cubicBezTo>
                    <a:pt x="156" y="403"/>
                    <a:pt x="179" y="400"/>
                    <a:pt x="202" y="399"/>
                  </a:cubicBezTo>
                  <a:cubicBezTo>
                    <a:pt x="225" y="398"/>
                    <a:pt x="247" y="400"/>
                    <a:pt x="269" y="401"/>
                  </a:cubicBezTo>
                  <a:cubicBezTo>
                    <a:pt x="307" y="401"/>
                    <a:pt x="363" y="405"/>
                    <a:pt x="381" y="365"/>
                  </a:cubicBezTo>
                  <a:cubicBezTo>
                    <a:pt x="403" y="318"/>
                    <a:pt x="392" y="258"/>
                    <a:pt x="390" y="208"/>
                  </a:cubicBezTo>
                  <a:cubicBezTo>
                    <a:pt x="389" y="180"/>
                    <a:pt x="390" y="152"/>
                    <a:pt x="388" y="124"/>
                  </a:cubicBezTo>
                  <a:cubicBezTo>
                    <a:pt x="386" y="99"/>
                    <a:pt x="386" y="70"/>
                    <a:pt x="371" y="50"/>
                  </a:cubicBezTo>
                  <a:cubicBezTo>
                    <a:pt x="335" y="0"/>
                    <a:pt x="249" y="7"/>
                    <a:pt x="196" y="9"/>
                  </a:cubicBezTo>
                  <a:cubicBezTo>
                    <a:pt x="190" y="9"/>
                    <a:pt x="190" y="19"/>
                    <a:pt x="196" y="19"/>
                  </a:cubicBezTo>
                  <a:cubicBezTo>
                    <a:pt x="245" y="17"/>
                    <a:pt x="320" y="10"/>
                    <a:pt x="357" y="49"/>
                  </a:cubicBezTo>
                  <a:cubicBezTo>
                    <a:pt x="375" y="67"/>
                    <a:pt x="376" y="95"/>
                    <a:pt x="378" y="119"/>
                  </a:cubicBezTo>
                  <a:cubicBezTo>
                    <a:pt x="379" y="142"/>
                    <a:pt x="379" y="166"/>
                    <a:pt x="380" y="190"/>
                  </a:cubicBezTo>
                  <a:cubicBezTo>
                    <a:pt x="380" y="237"/>
                    <a:pt x="388" y="286"/>
                    <a:pt x="380" y="333"/>
                  </a:cubicBezTo>
                  <a:cubicBezTo>
                    <a:pt x="377" y="355"/>
                    <a:pt x="370" y="376"/>
                    <a:pt x="347" y="384"/>
                  </a:cubicBezTo>
                  <a:cubicBezTo>
                    <a:pt x="326" y="391"/>
                    <a:pt x="301" y="391"/>
                    <a:pt x="279" y="391"/>
                  </a:cubicBezTo>
                  <a:cubicBezTo>
                    <a:pt x="240" y="391"/>
                    <a:pt x="203" y="389"/>
                    <a:pt x="164" y="392"/>
                  </a:cubicBezTo>
                  <a:cubicBezTo>
                    <a:pt x="122" y="396"/>
                    <a:pt x="62" y="403"/>
                    <a:pt x="31" y="366"/>
                  </a:cubicBezTo>
                  <a:cubicBezTo>
                    <a:pt x="17" y="348"/>
                    <a:pt x="15" y="325"/>
                    <a:pt x="13" y="303"/>
                  </a:cubicBezTo>
                  <a:cubicBezTo>
                    <a:pt x="12" y="279"/>
                    <a:pt x="11" y="254"/>
                    <a:pt x="11" y="230"/>
                  </a:cubicBezTo>
                  <a:cubicBezTo>
                    <a:pt x="11" y="196"/>
                    <a:pt x="11" y="162"/>
                    <a:pt x="13" y="128"/>
                  </a:cubicBezTo>
                  <a:cubicBezTo>
                    <a:pt x="14" y="108"/>
                    <a:pt x="14" y="86"/>
                    <a:pt x="20" y="66"/>
                  </a:cubicBezTo>
                  <a:cubicBezTo>
                    <a:pt x="25" y="46"/>
                    <a:pt x="43" y="39"/>
                    <a:pt x="62" y="34"/>
                  </a:cubicBezTo>
                  <a:cubicBezTo>
                    <a:pt x="106" y="23"/>
                    <a:pt x="153" y="27"/>
                    <a:pt x="197" y="19"/>
                  </a:cubicBezTo>
                  <a:cubicBezTo>
                    <a:pt x="204" y="18"/>
                    <a:pt x="201" y="8"/>
                    <a:pt x="195" y="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8874309" y="2388090"/>
            <a:ext cx="64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cs typeface="+mn-ea"/>
                <a:sym typeface="+mn-lt"/>
              </a:rPr>
              <a:t>2</a:t>
            </a:r>
            <a:endParaRPr lang="zh-CN" altLang="en-US" sz="4000" dirty="0"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372389" y="3429000"/>
            <a:ext cx="3487978" cy="1400660"/>
            <a:chOff x="8386921" y="2138442"/>
            <a:chExt cx="2501951" cy="1007093"/>
          </a:xfrm>
        </p:grpSpPr>
        <p:sp>
          <p:nvSpPr>
            <p:cNvPr id="38" name="矩形 37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985842" y="2518577"/>
              <a:ext cx="1304108" cy="6269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 descr="图片包含 物体&#10;&#10;描述已自动生成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55123" y="1410754"/>
            <a:ext cx="2404874" cy="4255647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063365" y="3538578"/>
            <a:ext cx="3834630" cy="1967044"/>
            <a:chOff x="7162800" y="3360173"/>
            <a:chExt cx="3834630" cy="1967044"/>
          </a:xfrm>
        </p:grpSpPr>
        <p:sp>
          <p:nvSpPr>
            <p:cNvPr id="7" name="文本框 6"/>
            <p:cNvSpPr txBox="1"/>
            <p:nvPr/>
          </p:nvSpPr>
          <p:spPr>
            <a:xfrm>
              <a:off x="7162800" y="336017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输入文字标题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62800" y="3742744"/>
              <a:ext cx="3834630" cy="1584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50000"/>
                </a:lnSpc>
                <a:defRPr/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 In modern times, papers are often used to refer to articles that carry out research in various academic fields and describe the results of academic research. 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defTabSz="914400">
                <a:lnSpc>
                  <a:spcPct val="150000"/>
                </a:lnSpc>
                <a:defRPr/>
              </a:pP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6150988" y="3143906"/>
            <a:ext cx="978450" cy="80304"/>
          </a:xfrm>
          <a:prstGeom prst="rect">
            <a:avLst/>
          </a:prstGeom>
          <a:solidFill>
            <a:srgbClr val="F3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012565" y="1851706"/>
            <a:ext cx="3524312" cy="1168093"/>
            <a:chOff x="7566332" y="1725663"/>
            <a:chExt cx="3524312" cy="1168093"/>
          </a:xfrm>
        </p:grpSpPr>
        <p:sp>
          <p:nvSpPr>
            <p:cNvPr id="11" name="文本框 10"/>
            <p:cNvSpPr txBox="1"/>
            <p:nvPr/>
          </p:nvSpPr>
          <p:spPr>
            <a:xfrm>
              <a:off x="7566332" y="1725663"/>
              <a:ext cx="27173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cs typeface="+mn-ea"/>
                  <a:sym typeface="+mn-lt"/>
                </a:rPr>
                <a:t>添加标题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617132" y="2616757"/>
              <a:ext cx="34735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Please replace text, click add relevant </a:t>
              </a:r>
              <a:r>
                <a:rPr lang="en-US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headlin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 descr="图片包含 玩具, 玩偶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313273" y="1670043"/>
            <a:ext cx="2570480" cy="3708400"/>
          </a:xfrm>
          <a:prstGeom prst="rect">
            <a:avLst/>
          </a:prstGeom>
        </p:spPr>
      </p:pic>
      <p:sp>
        <p:nvSpPr>
          <p:cNvPr id="19" name="Freeform 6"/>
          <p:cNvSpPr/>
          <p:nvPr/>
        </p:nvSpPr>
        <p:spPr bwMode="auto">
          <a:xfrm>
            <a:off x="5090390" y="2684202"/>
            <a:ext cx="498538" cy="57010"/>
          </a:xfrm>
          <a:custGeom>
            <a:avLst/>
            <a:gdLst/>
            <a:ahLst/>
            <a:cxnLst>
              <a:cxn ang="0">
                <a:pos x="13" y="20"/>
              </a:cxn>
              <a:cxn ang="0">
                <a:pos x="162" y="20"/>
              </a:cxn>
              <a:cxn ang="0">
                <a:pos x="162" y="0"/>
              </a:cxn>
              <a:cxn ang="0">
                <a:pos x="13" y="0"/>
              </a:cxn>
              <a:cxn ang="0">
                <a:pos x="13" y="20"/>
              </a:cxn>
            </a:cxnLst>
            <a:rect l="0" t="0" r="r" b="b"/>
            <a:pathLst>
              <a:path w="174" h="20">
                <a:moveTo>
                  <a:pt x="13" y="20"/>
                </a:moveTo>
                <a:cubicBezTo>
                  <a:pt x="63" y="20"/>
                  <a:pt x="112" y="20"/>
                  <a:pt x="162" y="20"/>
                </a:cubicBezTo>
                <a:cubicBezTo>
                  <a:pt x="174" y="20"/>
                  <a:pt x="174" y="0"/>
                  <a:pt x="162" y="0"/>
                </a:cubicBezTo>
                <a:cubicBezTo>
                  <a:pt x="112" y="0"/>
                  <a:pt x="63" y="0"/>
                  <a:pt x="13" y="0"/>
                </a:cubicBezTo>
                <a:cubicBezTo>
                  <a:pt x="0" y="0"/>
                  <a:pt x="0" y="20"/>
                  <a:pt x="13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7"/>
          <p:cNvSpPr/>
          <p:nvPr/>
        </p:nvSpPr>
        <p:spPr bwMode="auto">
          <a:xfrm>
            <a:off x="2381790" y="2149275"/>
            <a:ext cx="2708600" cy="1214199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3" y="424"/>
              </a:cxn>
              <a:cxn ang="0">
                <a:pos x="945" y="420"/>
              </a:cxn>
              <a:cxn ang="0">
                <a:pos x="938" y="0"/>
              </a:cxn>
              <a:cxn ang="0">
                <a:pos x="0" y="9"/>
              </a:cxn>
            </a:cxnLst>
            <a:rect l="0" t="0" r="r" b="b"/>
            <a:pathLst>
              <a:path w="945" h="424">
                <a:moveTo>
                  <a:pt x="0" y="9"/>
                </a:moveTo>
                <a:cubicBezTo>
                  <a:pt x="3" y="424"/>
                  <a:pt x="3" y="424"/>
                  <a:pt x="3" y="424"/>
                </a:cubicBezTo>
                <a:cubicBezTo>
                  <a:pt x="112" y="422"/>
                  <a:pt x="945" y="420"/>
                  <a:pt x="945" y="420"/>
                </a:cubicBezTo>
                <a:cubicBezTo>
                  <a:pt x="938" y="0"/>
                  <a:pt x="938" y="0"/>
                  <a:pt x="938" y="0"/>
                </a:cubicBezTo>
                <a:cubicBezTo>
                  <a:pt x="692" y="10"/>
                  <a:pt x="247" y="9"/>
                  <a:pt x="0" y="9"/>
                </a:cubicBezTo>
              </a:path>
            </a:pathLst>
          </a:custGeom>
          <a:solidFill>
            <a:srgbClr val="FEF20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11"/>
          <p:cNvSpPr/>
          <p:nvPr/>
        </p:nvSpPr>
        <p:spPr bwMode="auto">
          <a:xfrm>
            <a:off x="5170447" y="2038893"/>
            <a:ext cx="1874065" cy="1324581"/>
          </a:xfrm>
          <a:custGeom>
            <a:avLst/>
            <a:gdLst/>
            <a:ahLst/>
            <a:cxnLst>
              <a:cxn ang="0">
                <a:pos x="319" y="10"/>
              </a:cxn>
              <a:cxn ang="0">
                <a:pos x="289" y="460"/>
              </a:cxn>
              <a:cxn ang="0">
                <a:pos x="319" y="10"/>
              </a:cxn>
            </a:cxnLst>
            <a:rect l="0" t="0" r="r" b="b"/>
            <a:pathLst>
              <a:path w="654" h="462">
                <a:moveTo>
                  <a:pt x="319" y="10"/>
                </a:moveTo>
                <a:cubicBezTo>
                  <a:pt x="43" y="0"/>
                  <a:pt x="0" y="459"/>
                  <a:pt x="289" y="460"/>
                </a:cubicBezTo>
                <a:cubicBezTo>
                  <a:pt x="654" y="462"/>
                  <a:pt x="588" y="8"/>
                  <a:pt x="319" y="10"/>
                </a:cubicBezTo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5718828" y="2402431"/>
            <a:ext cx="111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2640741" y="2350728"/>
            <a:ext cx="2013402" cy="811292"/>
            <a:chOff x="3411715" y="1724204"/>
            <a:chExt cx="2013402" cy="811292"/>
          </a:xfrm>
        </p:grpSpPr>
        <p:sp>
          <p:nvSpPr>
            <p:cNvPr id="141" name="文本框 140"/>
            <p:cNvSpPr txBox="1"/>
            <p:nvPr/>
          </p:nvSpPr>
          <p:spPr>
            <a:xfrm>
              <a:off x="3411715" y="1724204"/>
              <a:ext cx="18424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输入文字标题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2" name="Rectangle 1"/>
            <p:cNvSpPr>
              <a:spLocks noChangeArrowheads="1"/>
            </p:cNvSpPr>
            <p:nvPr/>
          </p:nvSpPr>
          <p:spPr bwMode="auto">
            <a:xfrm>
              <a:off x="3486798" y="2196942"/>
              <a:ext cx="1938319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Please replace the text content and click Add Related Title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143" name="Freeform 6"/>
          <p:cNvSpPr/>
          <p:nvPr/>
        </p:nvSpPr>
        <p:spPr bwMode="auto">
          <a:xfrm>
            <a:off x="5102060" y="4367562"/>
            <a:ext cx="498538" cy="57010"/>
          </a:xfrm>
          <a:custGeom>
            <a:avLst/>
            <a:gdLst/>
            <a:ahLst/>
            <a:cxnLst>
              <a:cxn ang="0">
                <a:pos x="13" y="20"/>
              </a:cxn>
              <a:cxn ang="0">
                <a:pos x="162" y="20"/>
              </a:cxn>
              <a:cxn ang="0">
                <a:pos x="162" y="0"/>
              </a:cxn>
              <a:cxn ang="0">
                <a:pos x="13" y="0"/>
              </a:cxn>
              <a:cxn ang="0">
                <a:pos x="13" y="20"/>
              </a:cxn>
            </a:cxnLst>
            <a:rect l="0" t="0" r="r" b="b"/>
            <a:pathLst>
              <a:path w="174" h="20">
                <a:moveTo>
                  <a:pt x="13" y="20"/>
                </a:moveTo>
                <a:cubicBezTo>
                  <a:pt x="63" y="20"/>
                  <a:pt x="112" y="20"/>
                  <a:pt x="162" y="20"/>
                </a:cubicBezTo>
                <a:cubicBezTo>
                  <a:pt x="174" y="20"/>
                  <a:pt x="174" y="0"/>
                  <a:pt x="162" y="0"/>
                </a:cubicBezTo>
                <a:cubicBezTo>
                  <a:pt x="112" y="0"/>
                  <a:pt x="63" y="0"/>
                  <a:pt x="13" y="0"/>
                </a:cubicBezTo>
                <a:cubicBezTo>
                  <a:pt x="0" y="0"/>
                  <a:pt x="0" y="20"/>
                  <a:pt x="13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4" name="Freeform 7"/>
          <p:cNvSpPr/>
          <p:nvPr/>
        </p:nvSpPr>
        <p:spPr bwMode="auto">
          <a:xfrm>
            <a:off x="2393460" y="3832635"/>
            <a:ext cx="2708600" cy="1214199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3" y="424"/>
              </a:cxn>
              <a:cxn ang="0">
                <a:pos x="945" y="420"/>
              </a:cxn>
              <a:cxn ang="0">
                <a:pos x="938" y="0"/>
              </a:cxn>
              <a:cxn ang="0">
                <a:pos x="0" y="9"/>
              </a:cxn>
            </a:cxnLst>
            <a:rect l="0" t="0" r="r" b="b"/>
            <a:pathLst>
              <a:path w="945" h="424">
                <a:moveTo>
                  <a:pt x="0" y="9"/>
                </a:moveTo>
                <a:cubicBezTo>
                  <a:pt x="3" y="424"/>
                  <a:pt x="3" y="424"/>
                  <a:pt x="3" y="424"/>
                </a:cubicBezTo>
                <a:cubicBezTo>
                  <a:pt x="112" y="422"/>
                  <a:pt x="945" y="420"/>
                  <a:pt x="945" y="420"/>
                </a:cubicBezTo>
                <a:cubicBezTo>
                  <a:pt x="938" y="0"/>
                  <a:pt x="938" y="0"/>
                  <a:pt x="938" y="0"/>
                </a:cubicBezTo>
                <a:cubicBezTo>
                  <a:pt x="692" y="10"/>
                  <a:pt x="247" y="9"/>
                  <a:pt x="0" y="9"/>
                </a:cubicBezTo>
              </a:path>
            </a:pathLst>
          </a:custGeom>
          <a:solidFill>
            <a:srgbClr val="FEF20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Freeform 11"/>
          <p:cNvSpPr/>
          <p:nvPr/>
        </p:nvSpPr>
        <p:spPr bwMode="auto">
          <a:xfrm>
            <a:off x="5182117" y="3722253"/>
            <a:ext cx="1874065" cy="1324581"/>
          </a:xfrm>
          <a:custGeom>
            <a:avLst/>
            <a:gdLst/>
            <a:ahLst/>
            <a:cxnLst>
              <a:cxn ang="0">
                <a:pos x="319" y="10"/>
              </a:cxn>
              <a:cxn ang="0">
                <a:pos x="289" y="460"/>
              </a:cxn>
              <a:cxn ang="0">
                <a:pos x="319" y="10"/>
              </a:cxn>
            </a:cxnLst>
            <a:rect l="0" t="0" r="r" b="b"/>
            <a:pathLst>
              <a:path w="654" h="462">
                <a:moveTo>
                  <a:pt x="319" y="10"/>
                </a:moveTo>
                <a:cubicBezTo>
                  <a:pt x="43" y="0"/>
                  <a:pt x="0" y="459"/>
                  <a:pt x="289" y="460"/>
                </a:cubicBezTo>
                <a:cubicBezTo>
                  <a:pt x="654" y="462"/>
                  <a:pt x="588" y="8"/>
                  <a:pt x="319" y="10"/>
                </a:cubicBezTo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5730498" y="4085791"/>
            <a:ext cx="111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7" name="组合 146"/>
          <p:cNvGrpSpPr/>
          <p:nvPr/>
        </p:nvGrpSpPr>
        <p:grpSpPr>
          <a:xfrm>
            <a:off x="2652411" y="4034088"/>
            <a:ext cx="2013402" cy="811292"/>
            <a:chOff x="3411715" y="1724204"/>
            <a:chExt cx="2013402" cy="811292"/>
          </a:xfrm>
        </p:grpSpPr>
        <p:sp>
          <p:nvSpPr>
            <p:cNvPr id="148" name="文本框 147"/>
            <p:cNvSpPr txBox="1"/>
            <p:nvPr/>
          </p:nvSpPr>
          <p:spPr>
            <a:xfrm>
              <a:off x="3411715" y="1724204"/>
              <a:ext cx="18424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输入文字标题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9" name="Rectangle 1"/>
            <p:cNvSpPr>
              <a:spLocks noChangeArrowheads="1"/>
            </p:cNvSpPr>
            <p:nvPr/>
          </p:nvSpPr>
          <p:spPr bwMode="auto">
            <a:xfrm>
              <a:off x="3486798" y="2196942"/>
              <a:ext cx="1938319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Please replace the text content and click Add Related Title</a:t>
              </a:r>
              <a:endPara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0"/>
            <a:ext cx="1219198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45224" y="750893"/>
            <a:ext cx="2701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cs typeface="+mn-ea"/>
                <a:sym typeface="+mn-lt"/>
              </a:rPr>
              <a:t>目录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4" name="Freeform 17"/>
          <p:cNvSpPr>
            <a:spLocks noEditPoints="1"/>
          </p:cNvSpPr>
          <p:nvPr/>
        </p:nvSpPr>
        <p:spPr bwMode="auto">
          <a:xfrm>
            <a:off x="3837407" y="3045628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Freeform 18"/>
          <p:cNvSpPr/>
          <p:nvPr/>
        </p:nvSpPr>
        <p:spPr bwMode="auto">
          <a:xfrm>
            <a:off x="3904082" y="3102778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1D98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14939" y="2969872"/>
            <a:ext cx="3067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第一部分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7" name="Freeform 17"/>
          <p:cNvSpPr>
            <a:spLocks noEditPoints="1"/>
          </p:cNvSpPr>
          <p:nvPr/>
        </p:nvSpPr>
        <p:spPr bwMode="auto">
          <a:xfrm>
            <a:off x="5663908" y="4014905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Freeform 18"/>
          <p:cNvSpPr/>
          <p:nvPr/>
        </p:nvSpPr>
        <p:spPr bwMode="auto">
          <a:xfrm>
            <a:off x="5730583" y="4072055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FF7C6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41440" y="3939149"/>
            <a:ext cx="3067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第二部分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0" name="Freeform 17"/>
          <p:cNvSpPr>
            <a:spLocks noEditPoints="1"/>
          </p:cNvSpPr>
          <p:nvPr/>
        </p:nvSpPr>
        <p:spPr bwMode="auto">
          <a:xfrm>
            <a:off x="3837407" y="4734404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Freeform 18"/>
          <p:cNvSpPr/>
          <p:nvPr/>
        </p:nvSpPr>
        <p:spPr bwMode="auto">
          <a:xfrm>
            <a:off x="3904082" y="4791554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FBBA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14939" y="4658648"/>
            <a:ext cx="3067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第三部分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3" name="Freeform 17"/>
          <p:cNvSpPr>
            <a:spLocks noEditPoints="1"/>
          </p:cNvSpPr>
          <p:nvPr/>
        </p:nvSpPr>
        <p:spPr bwMode="auto">
          <a:xfrm>
            <a:off x="5663908" y="5593481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Freeform 18"/>
          <p:cNvSpPr/>
          <p:nvPr/>
        </p:nvSpPr>
        <p:spPr bwMode="auto">
          <a:xfrm>
            <a:off x="5730583" y="5650631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AD588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441440" y="5517725"/>
            <a:ext cx="3067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cs typeface="+mn-ea"/>
                <a:sym typeface="+mn-lt"/>
              </a:rPr>
              <a:t>第四部分</a:t>
            </a:r>
            <a:endParaRPr lang="zh-CN" altLang="en-US" sz="3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107239" y="1842770"/>
            <a:ext cx="3884937" cy="3576320"/>
          </a:xfrm>
          <a:prstGeom prst="rect">
            <a:avLst/>
          </a:prstGeom>
        </p:spPr>
      </p:pic>
      <p:sp>
        <p:nvSpPr>
          <p:cNvPr id="6" name="Freeform 17"/>
          <p:cNvSpPr>
            <a:spLocks noEditPoints="1"/>
          </p:cNvSpPr>
          <p:nvPr/>
        </p:nvSpPr>
        <p:spPr bwMode="auto">
          <a:xfrm>
            <a:off x="7907811" y="2131144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Freeform 18"/>
          <p:cNvSpPr/>
          <p:nvPr/>
        </p:nvSpPr>
        <p:spPr bwMode="auto">
          <a:xfrm>
            <a:off x="7974486" y="2188294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1D98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2574" y="2985373"/>
            <a:ext cx="36121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cs typeface="+mn-ea"/>
                <a:sym typeface="+mn-lt"/>
              </a:rPr>
              <a:t>第四部分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9" name="Freeform 17"/>
          <p:cNvSpPr>
            <a:spLocks noEditPoints="1"/>
          </p:cNvSpPr>
          <p:nvPr/>
        </p:nvSpPr>
        <p:spPr bwMode="auto">
          <a:xfrm>
            <a:off x="7907811" y="4317360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Freeform 18"/>
          <p:cNvSpPr/>
          <p:nvPr/>
        </p:nvSpPr>
        <p:spPr bwMode="auto">
          <a:xfrm>
            <a:off x="7974486" y="4374510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1D98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 descr="图片包含 玩具, 玩偶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484758" y="1663700"/>
            <a:ext cx="2570480" cy="3708400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4133562" y="2053976"/>
            <a:ext cx="2869275" cy="1144141"/>
            <a:chOff x="4316442" y="2033656"/>
            <a:chExt cx="2869275" cy="1144141"/>
          </a:xfrm>
        </p:grpSpPr>
        <p:sp>
          <p:nvSpPr>
            <p:cNvPr id="6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A2C2E7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34304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4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1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229029" y="2384632"/>
              <a:ext cx="1674220" cy="7141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340476" y="2053976"/>
            <a:ext cx="2869275" cy="1144141"/>
            <a:chOff x="4316442" y="2033656"/>
            <a:chExt cx="2869275" cy="1144141"/>
          </a:xfrm>
        </p:grpSpPr>
        <p:sp>
          <p:nvSpPr>
            <p:cNvPr id="29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A2C2E7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34304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2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2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229029" y="2384632"/>
              <a:ext cx="1674220" cy="7141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164042" y="3659256"/>
            <a:ext cx="2869275" cy="1144141"/>
            <a:chOff x="4316442" y="2033656"/>
            <a:chExt cx="2869275" cy="1144141"/>
          </a:xfrm>
        </p:grpSpPr>
        <p:sp>
          <p:nvSpPr>
            <p:cNvPr id="35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A2C2E7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34304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3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8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229029" y="2384632"/>
              <a:ext cx="1674220" cy="7141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370956" y="3659256"/>
            <a:ext cx="2869275" cy="1144141"/>
            <a:chOff x="4316442" y="2033656"/>
            <a:chExt cx="2869275" cy="1144141"/>
          </a:xfrm>
        </p:grpSpPr>
        <p:sp>
          <p:nvSpPr>
            <p:cNvPr id="41" name="Freeform 64"/>
            <p:cNvSpPr/>
            <p:nvPr/>
          </p:nvSpPr>
          <p:spPr bwMode="auto">
            <a:xfrm>
              <a:off x="4316442" y="2206170"/>
              <a:ext cx="2665035" cy="971627"/>
            </a:xfrm>
            <a:custGeom>
              <a:avLst/>
              <a:gdLst>
                <a:gd name="T0" fmla="*/ 8 w 481"/>
                <a:gd name="T1" fmla="*/ 0 h 175"/>
                <a:gd name="T2" fmla="*/ 473 w 481"/>
                <a:gd name="T3" fmla="*/ 0 h 175"/>
                <a:gd name="T4" fmla="*/ 481 w 481"/>
                <a:gd name="T5" fmla="*/ 8 h 175"/>
                <a:gd name="T6" fmla="*/ 481 w 481"/>
                <a:gd name="T7" fmla="*/ 167 h 175"/>
                <a:gd name="T8" fmla="*/ 473 w 481"/>
                <a:gd name="T9" fmla="*/ 175 h 175"/>
                <a:gd name="T10" fmla="*/ 8 w 481"/>
                <a:gd name="T11" fmla="*/ 175 h 175"/>
                <a:gd name="T12" fmla="*/ 0 w 481"/>
                <a:gd name="T13" fmla="*/ 167 h 175"/>
                <a:gd name="T14" fmla="*/ 0 w 481"/>
                <a:gd name="T15" fmla="*/ 8 h 175"/>
                <a:gd name="T16" fmla="*/ 8 w 481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1" h="175">
                  <a:moveTo>
                    <a:pt x="8" y="0"/>
                  </a:moveTo>
                  <a:cubicBezTo>
                    <a:pt x="473" y="0"/>
                    <a:pt x="473" y="0"/>
                    <a:pt x="473" y="0"/>
                  </a:cubicBezTo>
                  <a:cubicBezTo>
                    <a:pt x="478" y="0"/>
                    <a:pt x="481" y="4"/>
                    <a:pt x="481" y="8"/>
                  </a:cubicBezTo>
                  <a:cubicBezTo>
                    <a:pt x="481" y="167"/>
                    <a:pt x="481" y="167"/>
                    <a:pt x="481" y="167"/>
                  </a:cubicBezTo>
                  <a:cubicBezTo>
                    <a:pt x="481" y="172"/>
                    <a:pt x="478" y="175"/>
                    <a:pt x="473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4" y="175"/>
                    <a:pt x="0" y="172"/>
                    <a:pt x="0" y="1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 w="31750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65"/>
            <p:cNvSpPr/>
            <p:nvPr/>
          </p:nvSpPr>
          <p:spPr bwMode="auto">
            <a:xfrm>
              <a:off x="4443348" y="2033656"/>
              <a:ext cx="660310" cy="955764"/>
            </a:xfrm>
            <a:custGeom>
              <a:avLst/>
              <a:gdLst>
                <a:gd name="T0" fmla="*/ 96 w 119"/>
                <a:gd name="T1" fmla="*/ 5 h 172"/>
                <a:gd name="T2" fmla="*/ 73 w 119"/>
                <a:gd name="T3" fmla="*/ 17 h 172"/>
                <a:gd name="T4" fmla="*/ 52 w 119"/>
                <a:gd name="T5" fmla="*/ 18 h 172"/>
                <a:gd name="T6" fmla="*/ 23 w 119"/>
                <a:gd name="T7" fmla="*/ 4 h 172"/>
                <a:gd name="T8" fmla="*/ 2 w 119"/>
                <a:gd name="T9" fmla="*/ 10 h 172"/>
                <a:gd name="T10" fmla="*/ 0 w 119"/>
                <a:gd name="T11" fmla="*/ 18 h 172"/>
                <a:gd name="T12" fmla="*/ 0 w 119"/>
                <a:gd name="T13" fmla="*/ 155 h 172"/>
                <a:gd name="T14" fmla="*/ 17 w 119"/>
                <a:gd name="T15" fmla="*/ 172 h 172"/>
                <a:gd name="T16" fmla="*/ 103 w 119"/>
                <a:gd name="T17" fmla="*/ 172 h 172"/>
                <a:gd name="T18" fmla="*/ 119 w 119"/>
                <a:gd name="T19" fmla="*/ 155 h 172"/>
                <a:gd name="T20" fmla="*/ 119 w 119"/>
                <a:gd name="T21" fmla="*/ 18 h 172"/>
                <a:gd name="T22" fmla="*/ 119 w 119"/>
                <a:gd name="T23" fmla="*/ 17 h 172"/>
                <a:gd name="T24" fmla="*/ 96 w 119"/>
                <a:gd name="T25" fmla="*/ 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72">
                  <a:moveTo>
                    <a:pt x="96" y="5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67" y="21"/>
                    <a:pt x="59" y="21"/>
                    <a:pt x="52" y="18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5" y="1"/>
                    <a:pt x="6" y="3"/>
                    <a:pt x="2" y="10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4"/>
                    <a:pt x="8" y="172"/>
                    <a:pt x="1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12" y="172"/>
                    <a:pt x="119" y="164"/>
                    <a:pt x="119" y="155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7"/>
                    <a:pt x="119" y="17"/>
                  </a:cubicBezTo>
                  <a:cubicBezTo>
                    <a:pt x="118" y="6"/>
                    <a:pt x="106" y="0"/>
                    <a:pt x="96" y="5"/>
                  </a:cubicBezTo>
                  <a:close/>
                </a:path>
              </a:pathLst>
            </a:custGeom>
            <a:solidFill>
              <a:srgbClr val="A2C2E7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Rectangle 66"/>
            <p:cNvSpPr>
              <a:spLocks noChangeArrowheads="1"/>
            </p:cNvSpPr>
            <p:nvPr/>
          </p:nvSpPr>
          <p:spPr bwMode="auto">
            <a:xfrm>
              <a:off x="4608922" y="2193727"/>
              <a:ext cx="34304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8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+mn-lt"/>
                  <a:cs typeface="+mn-ea"/>
                  <a:sym typeface="+mn-lt"/>
                </a:rPr>
                <a:t>4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4" name="Freeform 82"/>
            <p:cNvSpPr/>
            <p:nvPr/>
          </p:nvSpPr>
          <p:spPr bwMode="auto">
            <a:xfrm>
              <a:off x="6985443" y="2384632"/>
              <a:ext cx="200274" cy="404514"/>
            </a:xfrm>
            <a:custGeom>
              <a:avLst/>
              <a:gdLst>
                <a:gd name="T0" fmla="*/ 0 w 36"/>
                <a:gd name="T1" fmla="*/ 0 h 73"/>
                <a:gd name="T2" fmla="*/ 29 w 36"/>
                <a:gd name="T3" fmla="*/ 24 h 73"/>
                <a:gd name="T4" fmla="*/ 29 w 36"/>
                <a:gd name="T5" fmla="*/ 48 h 73"/>
                <a:gd name="T6" fmla="*/ 0 w 36"/>
                <a:gd name="T7" fmla="*/ 73 h 73"/>
                <a:gd name="T8" fmla="*/ 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0" y="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6" y="30"/>
                    <a:pt x="36" y="41"/>
                    <a:pt x="29" y="48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6988" cap="flat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229029" y="2384632"/>
              <a:ext cx="1674220" cy="71410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793754" y="2014220"/>
            <a:ext cx="4092898" cy="2966720"/>
          </a:xfrm>
          <a:prstGeom prst="rect">
            <a:avLst/>
          </a:prstGeom>
        </p:spPr>
      </p:pic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096000" y="2010707"/>
            <a:ext cx="357187" cy="425450"/>
          </a:xfrm>
          <a:custGeom>
            <a:avLst/>
            <a:gdLst>
              <a:gd name="T0" fmla="*/ 1 w 42"/>
              <a:gd name="T1" fmla="*/ 24 h 50"/>
              <a:gd name="T2" fmla="*/ 16 w 42"/>
              <a:gd name="T3" fmla="*/ 2 h 50"/>
              <a:gd name="T4" fmla="*/ 38 w 42"/>
              <a:gd name="T5" fmla="*/ 12 h 50"/>
              <a:gd name="T6" fmla="*/ 39 w 42"/>
              <a:gd name="T7" fmla="*/ 33 h 50"/>
              <a:gd name="T8" fmla="*/ 33 w 42"/>
              <a:gd name="T9" fmla="*/ 41 h 50"/>
              <a:gd name="T10" fmla="*/ 1 w 42"/>
              <a:gd name="T11" fmla="*/ 24 h 50"/>
              <a:gd name="T12" fmla="*/ 36 w 42"/>
              <a:gd name="T13" fmla="*/ 24 h 50"/>
              <a:gd name="T14" fmla="*/ 14 w 42"/>
              <a:gd name="T15" fmla="*/ 9 h 50"/>
              <a:gd name="T16" fmla="*/ 5 w 42"/>
              <a:gd name="T17" fmla="*/ 26 h 50"/>
              <a:gd name="T18" fmla="*/ 21 w 42"/>
              <a:gd name="T19" fmla="*/ 38 h 50"/>
              <a:gd name="T20" fmla="*/ 36 w 42"/>
              <a:gd name="T21" fmla="*/ 2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" h="50">
                <a:moveTo>
                  <a:pt x="1" y="24"/>
                </a:moveTo>
                <a:cubicBezTo>
                  <a:pt x="0" y="13"/>
                  <a:pt x="6" y="5"/>
                  <a:pt x="16" y="2"/>
                </a:cubicBezTo>
                <a:cubicBezTo>
                  <a:pt x="23" y="0"/>
                  <a:pt x="34" y="5"/>
                  <a:pt x="38" y="12"/>
                </a:cubicBezTo>
                <a:cubicBezTo>
                  <a:pt x="41" y="19"/>
                  <a:pt x="42" y="26"/>
                  <a:pt x="39" y="33"/>
                </a:cubicBezTo>
                <a:cubicBezTo>
                  <a:pt x="38" y="36"/>
                  <a:pt x="36" y="39"/>
                  <a:pt x="33" y="41"/>
                </a:cubicBezTo>
                <a:cubicBezTo>
                  <a:pt x="18" y="50"/>
                  <a:pt x="1" y="42"/>
                  <a:pt x="1" y="24"/>
                </a:cubicBezTo>
                <a:close/>
                <a:moveTo>
                  <a:pt x="36" y="24"/>
                </a:moveTo>
                <a:cubicBezTo>
                  <a:pt x="36" y="14"/>
                  <a:pt x="24" y="5"/>
                  <a:pt x="14" y="9"/>
                </a:cubicBezTo>
                <a:cubicBezTo>
                  <a:pt x="7" y="11"/>
                  <a:pt x="3" y="18"/>
                  <a:pt x="5" y="26"/>
                </a:cubicBezTo>
                <a:cubicBezTo>
                  <a:pt x="7" y="33"/>
                  <a:pt x="14" y="38"/>
                  <a:pt x="21" y="38"/>
                </a:cubicBezTo>
                <a:cubicBezTo>
                  <a:pt x="31" y="37"/>
                  <a:pt x="36" y="32"/>
                  <a:pt x="36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6110277" y="4424587"/>
            <a:ext cx="339725" cy="382588"/>
          </a:xfrm>
          <a:custGeom>
            <a:avLst/>
            <a:gdLst>
              <a:gd name="T0" fmla="*/ 40 w 40"/>
              <a:gd name="T1" fmla="*/ 24 h 45"/>
              <a:gd name="T2" fmla="*/ 35 w 40"/>
              <a:gd name="T3" fmla="*/ 39 h 45"/>
              <a:gd name="T4" fmla="*/ 18 w 40"/>
              <a:gd name="T5" fmla="*/ 44 h 45"/>
              <a:gd name="T6" fmla="*/ 0 w 40"/>
              <a:gd name="T7" fmla="*/ 22 h 45"/>
              <a:gd name="T8" fmla="*/ 1 w 40"/>
              <a:gd name="T9" fmla="*/ 16 h 45"/>
              <a:gd name="T10" fmla="*/ 34 w 40"/>
              <a:gd name="T11" fmla="*/ 9 h 45"/>
              <a:gd name="T12" fmla="*/ 40 w 40"/>
              <a:gd name="T13" fmla="*/ 24 h 45"/>
              <a:gd name="T14" fmla="*/ 35 w 40"/>
              <a:gd name="T15" fmla="*/ 24 h 45"/>
              <a:gd name="T16" fmla="*/ 24 w 40"/>
              <a:gd name="T17" fmla="*/ 11 h 45"/>
              <a:gd name="T18" fmla="*/ 19 w 40"/>
              <a:gd name="T19" fmla="*/ 10 h 45"/>
              <a:gd name="T20" fmla="*/ 5 w 40"/>
              <a:gd name="T21" fmla="*/ 17 h 45"/>
              <a:gd name="T22" fmla="*/ 8 w 40"/>
              <a:gd name="T23" fmla="*/ 30 h 45"/>
              <a:gd name="T24" fmla="*/ 12 w 40"/>
              <a:gd name="T25" fmla="*/ 34 h 45"/>
              <a:gd name="T26" fmla="*/ 29 w 40"/>
              <a:gd name="T27" fmla="*/ 36 h 45"/>
              <a:gd name="T28" fmla="*/ 35 w 40"/>
              <a:gd name="T29" fmla="*/ 2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" h="45">
                <a:moveTo>
                  <a:pt x="40" y="24"/>
                </a:moveTo>
                <a:cubicBezTo>
                  <a:pt x="40" y="30"/>
                  <a:pt x="38" y="35"/>
                  <a:pt x="35" y="39"/>
                </a:cubicBezTo>
                <a:cubicBezTo>
                  <a:pt x="31" y="44"/>
                  <a:pt x="24" y="45"/>
                  <a:pt x="18" y="44"/>
                </a:cubicBezTo>
                <a:cubicBezTo>
                  <a:pt x="8" y="42"/>
                  <a:pt x="0" y="32"/>
                  <a:pt x="0" y="22"/>
                </a:cubicBezTo>
                <a:cubicBezTo>
                  <a:pt x="0" y="20"/>
                  <a:pt x="0" y="17"/>
                  <a:pt x="1" y="16"/>
                </a:cubicBezTo>
                <a:cubicBezTo>
                  <a:pt x="9" y="4"/>
                  <a:pt x="22" y="0"/>
                  <a:pt x="34" y="9"/>
                </a:cubicBezTo>
                <a:cubicBezTo>
                  <a:pt x="39" y="13"/>
                  <a:pt x="39" y="19"/>
                  <a:pt x="40" y="24"/>
                </a:cubicBezTo>
                <a:close/>
                <a:moveTo>
                  <a:pt x="35" y="24"/>
                </a:moveTo>
                <a:cubicBezTo>
                  <a:pt x="35" y="17"/>
                  <a:pt x="31" y="12"/>
                  <a:pt x="24" y="11"/>
                </a:cubicBezTo>
                <a:cubicBezTo>
                  <a:pt x="22" y="10"/>
                  <a:pt x="21" y="10"/>
                  <a:pt x="19" y="10"/>
                </a:cubicBezTo>
                <a:cubicBezTo>
                  <a:pt x="14" y="10"/>
                  <a:pt x="7" y="13"/>
                  <a:pt x="5" y="17"/>
                </a:cubicBezTo>
                <a:cubicBezTo>
                  <a:pt x="3" y="22"/>
                  <a:pt x="5" y="26"/>
                  <a:pt x="8" y="30"/>
                </a:cubicBezTo>
                <a:cubicBezTo>
                  <a:pt x="9" y="31"/>
                  <a:pt x="10" y="33"/>
                  <a:pt x="12" y="34"/>
                </a:cubicBezTo>
                <a:cubicBezTo>
                  <a:pt x="17" y="37"/>
                  <a:pt x="23" y="39"/>
                  <a:pt x="29" y="36"/>
                </a:cubicBezTo>
                <a:cubicBezTo>
                  <a:pt x="34" y="34"/>
                  <a:pt x="34" y="29"/>
                  <a:pt x="35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6105928" y="3198428"/>
            <a:ext cx="339725" cy="374650"/>
          </a:xfrm>
          <a:custGeom>
            <a:avLst/>
            <a:gdLst>
              <a:gd name="T0" fmla="*/ 40 w 40"/>
              <a:gd name="T1" fmla="*/ 23 h 44"/>
              <a:gd name="T2" fmla="*/ 39 w 40"/>
              <a:gd name="T3" fmla="*/ 29 h 44"/>
              <a:gd name="T4" fmla="*/ 27 w 40"/>
              <a:gd name="T5" fmla="*/ 42 h 44"/>
              <a:gd name="T6" fmla="*/ 6 w 40"/>
              <a:gd name="T7" fmla="*/ 35 h 44"/>
              <a:gd name="T8" fmla="*/ 1 w 40"/>
              <a:gd name="T9" fmla="*/ 18 h 44"/>
              <a:gd name="T10" fmla="*/ 21 w 40"/>
              <a:gd name="T11" fmla="*/ 2 h 44"/>
              <a:gd name="T12" fmla="*/ 40 w 40"/>
              <a:gd name="T13" fmla="*/ 23 h 44"/>
              <a:gd name="T14" fmla="*/ 35 w 40"/>
              <a:gd name="T15" fmla="*/ 22 h 44"/>
              <a:gd name="T16" fmla="*/ 24 w 40"/>
              <a:gd name="T17" fmla="*/ 8 h 44"/>
              <a:gd name="T18" fmla="*/ 16 w 40"/>
              <a:gd name="T19" fmla="*/ 7 h 44"/>
              <a:gd name="T20" fmla="*/ 9 w 40"/>
              <a:gd name="T21" fmla="*/ 9 h 44"/>
              <a:gd name="T22" fmla="*/ 9 w 40"/>
              <a:gd name="T23" fmla="*/ 29 h 44"/>
              <a:gd name="T24" fmla="*/ 27 w 40"/>
              <a:gd name="T25" fmla="*/ 35 h 44"/>
              <a:gd name="T26" fmla="*/ 35 w 40"/>
              <a:gd name="T27" fmla="*/ 2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44">
                <a:moveTo>
                  <a:pt x="40" y="23"/>
                </a:moveTo>
                <a:cubicBezTo>
                  <a:pt x="39" y="24"/>
                  <a:pt x="39" y="26"/>
                  <a:pt x="39" y="29"/>
                </a:cubicBezTo>
                <a:cubicBezTo>
                  <a:pt x="37" y="37"/>
                  <a:pt x="34" y="41"/>
                  <a:pt x="27" y="42"/>
                </a:cubicBezTo>
                <a:cubicBezTo>
                  <a:pt x="18" y="44"/>
                  <a:pt x="11" y="42"/>
                  <a:pt x="6" y="35"/>
                </a:cubicBezTo>
                <a:cubicBezTo>
                  <a:pt x="3" y="30"/>
                  <a:pt x="0" y="25"/>
                  <a:pt x="1" y="18"/>
                </a:cubicBezTo>
                <a:cubicBezTo>
                  <a:pt x="1" y="8"/>
                  <a:pt x="11" y="0"/>
                  <a:pt x="21" y="2"/>
                </a:cubicBezTo>
                <a:cubicBezTo>
                  <a:pt x="33" y="3"/>
                  <a:pt x="39" y="10"/>
                  <a:pt x="40" y="23"/>
                </a:cubicBezTo>
                <a:close/>
                <a:moveTo>
                  <a:pt x="35" y="22"/>
                </a:moveTo>
                <a:cubicBezTo>
                  <a:pt x="35" y="14"/>
                  <a:pt x="31" y="10"/>
                  <a:pt x="24" y="8"/>
                </a:cubicBezTo>
                <a:cubicBezTo>
                  <a:pt x="22" y="7"/>
                  <a:pt x="19" y="8"/>
                  <a:pt x="16" y="7"/>
                </a:cubicBezTo>
                <a:cubicBezTo>
                  <a:pt x="13" y="5"/>
                  <a:pt x="11" y="7"/>
                  <a:pt x="9" y="9"/>
                </a:cubicBezTo>
                <a:cubicBezTo>
                  <a:pt x="4" y="14"/>
                  <a:pt x="3" y="21"/>
                  <a:pt x="9" y="29"/>
                </a:cubicBezTo>
                <a:cubicBezTo>
                  <a:pt x="12" y="35"/>
                  <a:pt x="20" y="37"/>
                  <a:pt x="27" y="35"/>
                </a:cubicBezTo>
                <a:cubicBezTo>
                  <a:pt x="33" y="34"/>
                  <a:pt x="35" y="30"/>
                  <a:pt x="35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Freeform 17"/>
          <p:cNvSpPr/>
          <p:nvPr/>
        </p:nvSpPr>
        <p:spPr bwMode="auto">
          <a:xfrm>
            <a:off x="6121400" y="2053569"/>
            <a:ext cx="280987" cy="280988"/>
          </a:xfrm>
          <a:custGeom>
            <a:avLst/>
            <a:gdLst>
              <a:gd name="T0" fmla="*/ 33 w 33"/>
              <a:gd name="T1" fmla="*/ 19 h 33"/>
              <a:gd name="T2" fmla="*/ 18 w 33"/>
              <a:gd name="T3" fmla="*/ 33 h 33"/>
              <a:gd name="T4" fmla="*/ 2 w 33"/>
              <a:gd name="T5" fmla="*/ 21 h 33"/>
              <a:gd name="T6" fmla="*/ 11 w 33"/>
              <a:gd name="T7" fmla="*/ 4 h 33"/>
              <a:gd name="T8" fmla="*/ 33 w 33"/>
              <a:gd name="T9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3" y="19"/>
                </a:moveTo>
                <a:cubicBezTo>
                  <a:pt x="33" y="27"/>
                  <a:pt x="28" y="32"/>
                  <a:pt x="18" y="33"/>
                </a:cubicBezTo>
                <a:cubicBezTo>
                  <a:pt x="11" y="33"/>
                  <a:pt x="4" y="28"/>
                  <a:pt x="2" y="21"/>
                </a:cubicBezTo>
                <a:cubicBezTo>
                  <a:pt x="0" y="13"/>
                  <a:pt x="4" y="6"/>
                  <a:pt x="11" y="4"/>
                </a:cubicBezTo>
                <a:cubicBezTo>
                  <a:pt x="21" y="0"/>
                  <a:pt x="33" y="9"/>
                  <a:pt x="33" y="19"/>
                </a:cubicBezTo>
                <a:close/>
              </a:path>
            </a:pathLst>
          </a:custGeom>
          <a:solidFill>
            <a:srgbClr val="24C0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Freeform 18"/>
          <p:cNvSpPr/>
          <p:nvPr/>
        </p:nvSpPr>
        <p:spPr bwMode="auto">
          <a:xfrm>
            <a:off x="6135677" y="4508725"/>
            <a:ext cx="271462" cy="246063"/>
          </a:xfrm>
          <a:custGeom>
            <a:avLst/>
            <a:gdLst>
              <a:gd name="T0" fmla="*/ 32 w 32"/>
              <a:gd name="T1" fmla="*/ 14 h 29"/>
              <a:gd name="T2" fmla="*/ 26 w 32"/>
              <a:gd name="T3" fmla="*/ 26 h 29"/>
              <a:gd name="T4" fmla="*/ 9 w 32"/>
              <a:gd name="T5" fmla="*/ 24 h 29"/>
              <a:gd name="T6" fmla="*/ 5 w 32"/>
              <a:gd name="T7" fmla="*/ 20 h 29"/>
              <a:gd name="T8" fmla="*/ 2 w 32"/>
              <a:gd name="T9" fmla="*/ 7 h 29"/>
              <a:gd name="T10" fmla="*/ 16 w 32"/>
              <a:gd name="T11" fmla="*/ 0 h 29"/>
              <a:gd name="T12" fmla="*/ 21 w 32"/>
              <a:gd name="T13" fmla="*/ 1 h 29"/>
              <a:gd name="T14" fmla="*/ 32 w 32"/>
              <a:gd name="T15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9">
                <a:moveTo>
                  <a:pt x="32" y="14"/>
                </a:moveTo>
                <a:cubicBezTo>
                  <a:pt x="31" y="19"/>
                  <a:pt x="31" y="24"/>
                  <a:pt x="26" y="26"/>
                </a:cubicBezTo>
                <a:cubicBezTo>
                  <a:pt x="20" y="29"/>
                  <a:pt x="14" y="27"/>
                  <a:pt x="9" y="24"/>
                </a:cubicBezTo>
                <a:cubicBezTo>
                  <a:pt x="7" y="23"/>
                  <a:pt x="6" y="21"/>
                  <a:pt x="5" y="20"/>
                </a:cubicBezTo>
                <a:cubicBezTo>
                  <a:pt x="2" y="16"/>
                  <a:pt x="0" y="12"/>
                  <a:pt x="2" y="7"/>
                </a:cubicBezTo>
                <a:cubicBezTo>
                  <a:pt x="4" y="3"/>
                  <a:pt x="11" y="0"/>
                  <a:pt x="16" y="0"/>
                </a:cubicBezTo>
                <a:cubicBezTo>
                  <a:pt x="18" y="0"/>
                  <a:pt x="19" y="0"/>
                  <a:pt x="21" y="1"/>
                </a:cubicBezTo>
                <a:cubicBezTo>
                  <a:pt x="28" y="2"/>
                  <a:pt x="32" y="7"/>
                  <a:pt x="32" y="14"/>
                </a:cubicBezTo>
                <a:close/>
              </a:path>
            </a:pathLst>
          </a:custGeom>
          <a:solidFill>
            <a:srgbClr val="303F9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Freeform 20"/>
          <p:cNvSpPr/>
          <p:nvPr/>
        </p:nvSpPr>
        <p:spPr bwMode="auto">
          <a:xfrm>
            <a:off x="6131328" y="3241290"/>
            <a:ext cx="271462" cy="271463"/>
          </a:xfrm>
          <a:custGeom>
            <a:avLst/>
            <a:gdLst>
              <a:gd name="T0" fmla="*/ 32 w 32"/>
              <a:gd name="T1" fmla="*/ 17 h 32"/>
              <a:gd name="T2" fmla="*/ 24 w 32"/>
              <a:gd name="T3" fmla="*/ 30 h 32"/>
              <a:gd name="T4" fmla="*/ 6 w 32"/>
              <a:gd name="T5" fmla="*/ 24 h 32"/>
              <a:gd name="T6" fmla="*/ 6 w 32"/>
              <a:gd name="T7" fmla="*/ 4 h 32"/>
              <a:gd name="T8" fmla="*/ 13 w 32"/>
              <a:gd name="T9" fmla="*/ 2 h 32"/>
              <a:gd name="T10" fmla="*/ 21 w 32"/>
              <a:gd name="T11" fmla="*/ 3 h 32"/>
              <a:gd name="T12" fmla="*/ 32 w 32"/>
              <a:gd name="T13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2">
                <a:moveTo>
                  <a:pt x="32" y="17"/>
                </a:moveTo>
                <a:cubicBezTo>
                  <a:pt x="32" y="25"/>
                  <a:pt x="30" y="29"/>
                  <a:pt x="24" y="30"/>
                </a:cubicBezTo>
                <a:cubicBezTo>
                  <a:pt x="17" y="32"/>
                  <a:pt x="9" y="30"/>
                  <a:pt x="6" y="24"/>
                </a:cubicBezTo>
                <a:cubicBezTo>
                  <a:pt x="0" y="16"/>
                  <a:pt x="1" y="9"/>
                  <a:pt x="6" y="4"/>
                </a:cubicBezTo>
                <a:cubicBezTo>
                  <a:pt x="8" y="2"/>
                  <a:pt x="10" y="0"/>
                  <a:pt x="13" y="2"/>
                </a:cubicBezTo>
                <a:cubicBezTo>
                  <a:pt x="16" y="3"/>
                  <a:pt x="19" y="2"/>
                  <a:pt x="21" y="3"/>
                </a:cubicBezTo>
                <a:cubicBezTo>
                  <a:pt x="28" y="5"/>
                  <a:pt x="32" y="9"/>
                  <a:pt x="32" y="17"/>
                </a:cubicBezTo>
                <a:close/>
              </a:path>
            </a:pathLst>
          </a:custGeom>
          <a:solidFill>
            <a:srgbClr val="FBBA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685638" y="1839256"/>
            <a:ext cx="3487978" cy="974998"/>
            <a:chOff x="8964045" y="2152053"/>
            <a:chExt cx="2501951" cy="701036"/>
          </a:xfrm>
        </p:grpSpPr>
        <p:sp>
          <p:nvSpPr>
            <p:cNvPr id="12" name="矩形 11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27373" y="3025254"/>
            <a:ext cx="3487978" cy="974998"/>
            <a:chOff x="8964045" y="2152053"/>
            <a:chExt cx="2501951" cy="701036"/>
          </a:xfrm>
        </p:grpSpPr>
        <p:sp>
          <p:nvSpPr>
            <p:cNvPr id="15" name="矩形 14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784300" y="4366691"/>
            <a:ext cx="3487978" cy="974998"/>
            <a:chOff x="8964045" y="2152053"/>
            <a:chExt cx="2501951" cy="701036"/>
          </a:xfrm>
        </p:grpSpPr>
        <p:sp>
          <p:nvSpPr>
            <p:cNvPr id="18" name="矩形 17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77790" y="1973419"/>
            <a:ext cx="3343315" cy="33433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033182" y="2538467"/>
            <a:ext cx="3373241" cy="1942341"/>
          </a:xfrm>
          <a:prstGeom prst="rect">
            <a:avLst/>
          </a:prstGeom>
        </p:spPr>
      </p:pic>
      <p:sp>
        <p:nvSpPr>
          <p:cNvPr id="6" name="Rectangle 52"/>
          <p:cNvSpPr>
            <a:spLocks noChangeArrowheads="1"/>
          </p:cNvSpPr>
          <p:nvPr/>
        </p:nvSpPr>
        <p:spPr bwMode="auto">
          <a:xfrm>
            <a:off x="5109625" y="1973419"/>
            <a:ext cx="5145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+mn-lt"/>
                <a:cs typeface="+mn-ea"/>
                <a:sym typeface="+mn-lt"/>
              </a:rPr>
              <a:t>1</a:t>
            </a:r>
            <a:r>
              <a:rPr kumimoji="0" lang="zh-CN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+mn-lt"/>
                <a:cs typeface="+mn-ea"/>
                <a:sym typeface="+mn-lt"/>
              </a:rPr>
              <a:t>.</a:t>
            </a:r>
            <a:endParaRPr kumimoji="0" lang="zh-CN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+mn-ea"/>
              <a:sym typeface="+mn-lt"/>
            </a:endParaRPr>
          </a:p>
        </p:txBody>
      </p:sp>
      <p:sp>
        <p:nvSpPr>
          <p:cNvPr id="7" name="Rectangle 52"/>
          <p:cNvSpPr>
            <a:spLocks noChangeArrowheads="1"/>
          </p:cNvSpPr>
          <p:nvPr/>
        </p:nvSpPr>
        <p:spPr bwMode="auto">
          <a:xfrm>
            <a:off x="5109624" y="3221434"/>
            <a:ext cx="5145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+mn-lt"/>
                <a:cs typeface="+mn-ea"/>
                <a:sym typeface="+mn-lt"/>
              </a:rPr>
              <a:t>2</a:t>
            </a:r>
            <a:r>
              <a:rPr kumimoji="0" lang="zh-CN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+mn-lt"/>
                <a:cs typeface="+mn-ea"/>
                <a:sym typeface="+mn-lt"/>
              </a:rPr>
              <a:t>.</a:t>
            </a:r>
            <a:endParaRPr kumimoji="0" lang="zh-CN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+mn-ea"/>
              <a:sym typeface="+mn-lt"/>
            </a:endParaRPr>
          </a:p>
        </p:txBody>
      </p:sp>
      <p:sp>
        <p:nvSpPr>
          <p:cNvPr id="8" name="Rectangle 52"/>
          <p:cNvSpPr>
            <a:spLocks noChangeArrowheads="1"/>
          </p:cNvSpPr>
          <p:nvPr/>
        </p:nvSpPr>
        <p:spPr bwMode="auto">
          <a:xfrm>
            <a:off x="5109624" y="4403626"/>
            <a:ext cx="5145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4800" dirty="0">
                <a:solidFill>
                  <a:srgbClr val="1D262D"/>
                </a:solidFill>
                <a:latin typeface="+mn-lt"/>
                <a:cs typeface="+mn-ea"/>
                <a:sym typeface="+mn-lt"/>
              </a:rPr>
              <a:t>3</a:t>
            </a:r>
            <a:r>
              <a:rPr kumimoji="0" lang="zh-CN" altLang="zh-CN" sz="48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+mn-lt"/>
                <a:cs typeface="+mn-ea"/>
                <a:sym typeface="+mn-lt"/>
              </a:rPr>
              <a:t>.</a:t>
            </a:r>
            <a:endParaRPr kumimoji="0" lang="zh-CN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776765" y="1745141"/>
            <a:ext cx="3487978" cy="974998"/>
            <a:chOff x="8964045" y="2152053"/>
            <a:chExt cx="2501951" cy="701036"/>
          </a:xfrm>
        </p:grpSpPr>
        <p:sp>
          <p:nvSpPr>
            <p:cNvPr id="10" name="矩形 9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818500" y="2931139"/>
            <a:ext cx="3487978" cy="974998"/>
            <a:chOff x="8964045" y="2152053"/>
            <a:chExt cx="2501951" cy="701036"/>
          </a:xfrm>
        </p:grpSpPr>
        <p:sp>
          <p:nvSpPr>
            <p:cNvPr id="13" name="矩形 12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875427" y="4272576"/>
            <a:ext cx="3487978" cy="974998"/>
            <a:chOff x="8964045" y="2152053"/>
            <a:chExt cx="2501951" cy="701036"/>
          </a:xfrm>
        </p:grpSpPr>
        <p:sp>
          <p:nvSpPr>
            <p:cNvPr id="16" name="矩形 15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063999" y="1661160"/>
            <a:ext cx="3573713" cy="37592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184898" y="1773945"/>
            <a:ext cx="3487978" cy="1305487"/>
            <a:chOff x="8386921" y="2138442"/>
            <a:chExt cx="2501951" cy="938662"/>
          </a:xfrm>
        </p:grpSpPr>
        <p:sp>
          <p:nvSpPr>
            <p:cNvPr id="6" name="矩形 5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984679" y="2453143"/>
              <a:ext cx="1275765" cy="62396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17022" y="3868963"/>
            <a:ext cx="3487978" cy="1305487"/>
            <a:chOff x="8386921" y="2138442"/>
            <a:chExt cx="2501951" cy="938662"/>
          </a:xfrm>
        </p:grpSpPr>
        <p:sp>
          <p:nvSpPr>
            <p:cNvPr id="9" name="矩形 8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984679" y="2453143"/>
              <a:ext cx="1275765" cy="62396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011484" y="1773945"/>
            <a:ext cx="3487978" cy="1305487"/>
            <a:chOff x="8386921" y="2138442"/>
            <a:chExt cx="2501951" cy="938662"/>
          </a:xfrm>
        </p:grpSpPr>
        <p:sp>
          <p:nvSpPr>
            <p:cNvPr id="12" name="矩形 11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984679" y="2453143"/>
              <a:ext cx="1275765" cy="62396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43608" y="3868963"/>
            <a:ext cx="3487978" cy="1305487"/>
            <a:chOff x="8386921" y="2138442"/>
            <a:chExt cx="2501951" cy="938662"/>
          </a:xfrm>
        </p:grpSpPr>
        <p:sp>
          <p:nvSpPr>
            <p:cNvPr id="15" name="矩形 14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984679" y="2453143"/>
              <a:ext cx="1275765" cy="62396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rot="20810931">
            <a:off x="3010370" y="1113018"/>
            <a:ext cx="61712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cs typeface="+mn-ea"/>
                <a:sym typeface="+mn-lt"/>
              </a:rPr>
              <a:t>下课啦</a:t>
            </a:r>
            <a:endParaRPr lang="zh-CN" altLang="en-US" sz="115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 rot="180074">
            <a:off x="6117329" y="3352799"/>
            <a:ext cx="4145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六年级班会</a:t>
            </a:r>
            <a:endParaRPr lang="zh-CN" altLang="en-US" sz="5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107239" y="1842770"/>
            <a:ext cx="3884937" cy="3576320"/>
          </a:xfrm>
          <a:prstGeom prst="rect">
            <a:avLst/>
          </a:prstGeom>
        </p:spPr>
      </p:pic>
      <p:sp>
        <p:nvSpPr>
          <p:cNvPr id="6" name="Freeform 17"/>
          <p:cNvSpPr>
            <a:spLocks noEditPoints="1"/>
          </p:cNvSpPr>
          <p:nvPr/>
        </p:nvSpPr>
        <p:spPr bwMode="auto">
          <a:xfrm>
            <a:off x="7907811" y="2131144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Freeform 18"/>
          <p:cNvSpPr/>
          <p:nvPr/>
        </p:nvSpPr>
        <p:spPr bwMode="auto">
          <a:xfrm>
            <a:off x="7974486" y="2188294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1D98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2574" y="2985373"/>
            <a:ext cx="36121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cs typeface="+mn-ea"/>
                <a:sym typeface="+mn-lt"/>
              </a:rPr>
              <a:t>第一部分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9" name="Freeform 17"/>
          <p:cNvSpPr>
            <a:spLocks noEditPoints="1"/>
          </p:cNvSpPr>
          <p:nvPr/>
        </p:nvSpPr>
        <p:spPr bwMode="auto">
          <a:xfrm>
            <a:off x="7907811" y="4317360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Freeform 18"/>
          <p:cNvSpPr/>
          <p:nvPr/>
        </p:nvSpPr>
        <p:spPr bwMode="auto">
          <a:xfrm>
            <a:off x="7974486" y="4374510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1D98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 descr="图片包含 文字, 书籍&#10;&#10;描述已自动生成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35140" y="1435261"/>
            <a:ext cx="4797706" cy="4797706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6685638" y="1839256"/>
            <a:ext cx="3487978" cy="974998"/>
            <a:chOff x="8964045" y="2152053"/>
            <a:chExt cx="2501951" cy="701036"/>
          </a:xfrm>
        </p:grpSpPr>
        <p:sp>
          <p:nvSpPr>
            <p:cNvPr id="23" name="矩形 22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27373" y="3025254"/>
            <a:ext cx="3487978" cy="974998"/>
            <a:chOff x="8964045" y="2152053"/>
            <a:chExt cx="2501951" cy="701036"/>
          </a:xfrm>
        </p:grpSpPr>
        <p:sp>
          <p:nvSpPr>
            <p:cNvPr id="26" name="矩形 25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784300" y="4366691"/>
            <a:ext cx="3487978" cy="974998"/>
            <a:chOff x="8964045" y="2152053"/>
            <a:chExt cx="2501951" cy="701036"/>
          </a:xfrm>
        </p:grpSpPr>
        <p:sp>
          <p:nvSpPr>
            <p:cNvPr id="29" name="矩形 28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 descr="图片包含 矢量图形, 玩具&#10;&#10;描述已自动生成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72716" y="1581958"/>
            <a:ext cx="4392122" cy="439212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040641" y="2163250"/>
            <a:ext cx="718145" cy="958625"/>
            <a:chOff x="2580640" y="2005776"/>
            <a:chExt cx="432275" cy="577028"/>
          </a:xfrm>
        </p:grpSpPr>
        <p:sp>
          <p:nvSpPr>
            <p:cNvPr id="8" name="Freeform 17"/>
            <p:cNvSpPr/>
            <p:nvPr/>
          </p:nvSpPr>
          <p:spPr bwMode="auto">
            <a:xfrm>
              <a:off x="2737290" y="2083110"/>
              <a:ext cx="275625" cy="222086"/>
            </a:xfrm>
            <a:custGeom>
              <a:avLst/>
              <a:gdLst>
                <a:gd name="T0" fmla="*/ 139 w 139"/>
                <a:gd name="T1" fmla="*/ 112 h 112"/>
                <a:gd name="T2" fmla="*/ 0 w 139"/>
                <a:gd name="T3" fmla="*/ 112 h 112"/>
                <a:gd name="T4" fmla="*/ 0 w 139"/>
                <a:gd name="T5" fmla="*/ 0 h 112"/>
                <a:gd name="T6" fmla="*/ 139 w 139"/>
                <a:gd name="T7" fmla="*/ 0 h 112"/>
                <a:gd name="T8" fmla="*/ 106 w 139"/>
                <a:gd name="T9" fmla="*/ 53 h 112"/>
                <a:gd name="T10" fmla="*/ 139 w 139"/>
                <a:gd name="T1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12">
                  <a:moveTo>
                    <a:pt x="139" y="112"/>
                  </a:moveTo>
                  <a:lnTo>
                    <a:pt x="0" y="112"/>
                  </a:lnTo>
                  <a:lnTo>
                    <a:pt x="0" y="0"/>
                  </a:lnTo>
                  <a:lnTo>
                    <a:pt x="139" y="0"/>
                  </a:lnTo>
                  <a:lnTo>
                    <a:pt x="106" y="53"/>
                  </a:lnTo>
                  <a:lnTo>
                    <a:pt x="139" y="112"/>
                  </a:lnTo>
                  <a:close/>
                </a:path>
              </a:pathLst>
            </a:custGeom>
            <a:solidFill>
              <a:srgbClr val="9ED6BD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Line 18"/>
            <p:cNvSpPr>
              <a:spLocks noChangeShapeType="1"/>
            </p:cNvSpPr>
            <p:nvPr/>
          </p:nvSpPr>
          <p:spPr bwMode="auto">
            <a:xfrm>
              <a:off x="2614349" y="2005776"/>
              <a:ext cx="0" cy="577028"/>
            </a:xfrm>
            <a:prstGeom prst="line">
              <a:avLst/>
            </a:prstGeom>
            <a:noFill/>
            <a:ln w="26988" cap="rnd">
              <a:solidFill>
                <a:srgbClr val="4E4E4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2580640" y="2027588"/>
              <a:ext cx="271659" cy="249847"/>
            </a:xfrm>
            <a:prstGeom prst="rect">
              <a:avLst/>
            </a:prstGeom>
            <a:solidFill>
              <a:srgbClr val="ABE8AA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77105" y="2127062"/>
            <a:ext cx="3487978" cy="974998"/>
            <a:chOff x="8964045" y="2152053"/>
            <a:chExt cx="2501951" cy="701036"/>
          </a:xfrm>
        </p:grpSpPr>
        <p:sp>
          <p:nvSpPr>
            <p:cNvPr id="12" name="矩形 11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040641" y="4040966"/>
            <a:ext cx="718145" cy="958625"/>
            <a:chOff x="2580640" y="2005776"/>
            <a:chExt cx="432275" cy="577028"/>
          </a:xfrm>
        </p:grpSpPr>
        <p:sp>
          <p:nvSpPr>
            <p:cNvPr id="15" name="Freeform 17"/>
            <p:cNvSpPr/>
            <p:nvPr/>
          </p:nvSpPr>
          <p:spPr bwMode="auto">
            <a:xfrm>
              <a:off x="2737290" y="2083110"/>
              <a:ext cx="275625" cy="222086"/>
            </a:xfrm>
            <a:custGeom>
              <a:avLst/>
              <a:gdLst>
                <a:gd name="T0" fmla="*/ 139 w 139"/>
                <a:gd name="T1" fmla="*/ 112 h 112"/>
                <a:gd name="T2" fmla="*/ 0 w 139"/>
                <a:gd name="T3" fmla="*/ 112 h 112"/>
                <a:gd name="T4" fmla="*/ 0 w 139"/>
                <a:gd name="T5" fmla="*/ 0 h 112"/>
                <a:gd name="T6" fmla="*/ 139 w 139"/>
                <a:gd name="T7" fmla="*/ 0 h 112"/>
                <a:gd name="T8" fmla="*/ 106 w 139"/>
                <a:gd name="T9" fmla="*/ 53 h 112"/>
                <a:gd name="T10" fmla="*/ 139 w 139"/>
                <a:gd name="T1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12">
                  <a:moveTo>
                    <a:pt x="139" y="112"/>
                  </a:moveTo>
                  <a:lnTo>
                    <a:pt x="0" y="112"/>
                  </a:lnTo>
                  <a:lnTo>
                    <a:pt x="0" y="0"/>
                  </a:lnTo>
                  <a:lnTo>
                    <a:pt x="139" y="0"/>
                  </a:lnTo>
                  <a:lnTo>
                    <a:pt x="106" y="53"/>
                  </a:lnTo>
                  <a:lnTo>
                    <a:pt x="139" y="112"/>
                  </a:lnTo>
                  <a:close/>
                </a:path>
              </a:pathLst>
            </a:custGeom>
            <a:solidFill>
              <a:srgbClr val="9ED6BD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2614349" y="2005776"/>
              <a:ext cx="0" cy="577028"/>
            </a:xfrm>
            <a:prstGeom prst="line">
              <a:avLst/>
            </a:prstGeom>
            <a:noFill/>
            <a:ln w="26988" cap="rnd">
              <a:solidFill>
                <a:srgbClr val="4E4E4E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2580640" y="2027588"/>
              <a:ext cx="271659" cy="249847"/>
            </a:xfrm>
            <a:prstGeom prst="rect">
              <a:avLst/>
            </a:prstGeom>
            <a:solidFill>
              <a:srgbClr val="ABE8AA"/>
            </a:solidFill>
            <a:ln w="26988" cap="rnd">
              <a:solidFill>
                <a:srgbClr val="4E4E4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77105" y="4004778"/>
            <a:ext cx="3487978" cy="974998"/>
            <a:chOff x="8964045" y="2152053"/>
            <a:chExt cx="2501951" cy="701036"/>
          </a:xfrm>
        </p:grpSpPr>
        <p:sp>
          <p:nvSpPr>
            <p:cNvPr id="19" name="矩形 18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983922" y="2067152"/>
            <a:ext cx="2174241" cy="17670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075285" y="2067151"/>
            <a:ext cx="1919510" cy="176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957318" y="2163264"/>
            <a:ext cx="2172600" cy="15748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327053" y="3967856"/>
            <a:ext cx="3487978" cy="1151790"/>
            <a:chOff x="8386921" y="2138442"/>
            <a:chExt cx="2501951" cy="828152"/>
          </a:xfrm>
        </p:grpSpPr>
        <p:sp>
          <p:nvSpPr>
            <p:cNvPr id="8" name="矩形 7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874110" y="2453143"/>
              <a:ext cx="1627400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291051" y="3988176"/>
            <a:ext cx="3487978" cy="1151790"/>
            <a:chOff x="8386921" y="2138442"/>
            <a:chExt cx="2501951" cy="828152"/>
          </a:xfrm>
        </p:grpSpPr>
        <p:sp>
          <p:nvSpPr>
            <p:cNvPr id="11" name="矩形 10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874110" y="2453143"/>
              <a:ext cx="1627400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30044" y="3967856"/>
            <a:ext cx="3487978" cy="1151790"/>
            <a:chOff x="8386921" y="2138442"/>
            <a:chExt cx="2501951" cy="828152"/>
          </a:xfrm>
        </p:grpSpPr>
        <p:sp>
          <p:nvSpPr>
            <p:cNvPr id="14" name="矩形 13"/>
            <p:cNvSpPr/>
            <p:nvPr/>
          </p:nvSpPr>
          <p:spPr>
            <a:xfrm>
              <a:off x="8386921" y="2138442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874110" y="2453143"/>
              <a:ext cx="1627400" cy="5134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942828" y="1916779"/>
            <a:ext cx="3198195" cy="334219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5560114" y="1980214"/>
            <a:ext cx="622114" cy="624796"/>
            <a:chOff x="5176802" y="1987410"/>
            <a:chExt cx="1841501" cy="1849438"/>
          </a:xfrm>
        </p:grpSpPr>
        <p:sp>
          <p:nvSpPr>
            <p:cNvPr id="17" name="Freeform 353"/>
            <p:cNvSpPr/>
            <p:nvPr/>
          </p:nvSpPr>
          <p:spPr bwMode="auto">
            <a:xfrm>
              <a:off x="5286340" y="2074723"/>
              <a:ext cx="1709738" cy="1735138"/>
            </a:xfrm>
            <a:custGeom>
              <a:avLst/>
              <a:gdLst/>
              <a:ahLst/>
              <a:cxnLst>
                <a:cxn ang="0">
                  <a:pos x="217" y="0"/>
                </a:cxn>
                <a:cxn ang="0">
                  <a:pos x="0" y="443"/>
                </a:cxn>
                <a:cxn ang="0">
                  <a:pos x="456" y="436"/>
                </a:cxn>
                <a:cxn ang="0">
                  <a:pos x="217" y="0"/>
                </a:cxn>
              </a:cxnLst>
              <a:rect l="0" t="0" r="r" b="b"/>
              <a:pathLst>
                <a:path w="456" h="463">
                  <a:moveTo>
                    <a:pt x="217" y="0"/>
                  </a:moveTo>
                  <a:cubicBezTo>
                    <a:pt x="149" y="128"/>
                    <a:pt x="57" y="301"/>
                    <a:pt x="0" y="443"/>
                  </a:cubicBezTo>
                  <a:cubicBezTo>
                    <a:pt x="136" y="463"/>
                    <a:pt x="311" y="454"/>
                    <a:pt x="456" y="436"/>
                  </a:cubicBezTo>
                  <a:cubicBezTo>
                    <a:pt x="383" y="290"/>
                    <a:pt x="304" y="139"/>
                    <a:pt x="217" y="0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354"/>
            <p:cNvSpPr/>
            <p:nvPr/>
          </p:nvSpPr>
          <p:spPr bwMode="auto">
            <a:xfrm>
              <a:off x="5264115" y="2044560"/>
              <a:ext cx="1754188" cy="1792288"/>
            </a:xfrm>
            <a:custGeom>
              <a:avLst/>
              <a:gdLst/>
              <a:ahLst/>
              <a:cxnLst>
                <a:cxn ang="0">
                  <a:pos x="219" y="5"/>
                </a:cxn>
                <a:cxn ang="0">
                  <a:pos x="1" y="450"/>
                </a:cxn>
                <a:cxn ang="0">
                  <a:pos x="4" y="456"/>
                </a:cxn>
                <a:cxn ang="0">
                  <a:pos x="462" y="449"/>
                </a:cxn>
                <a:cxn ang="0">
                  <a:pos x="466" y="442"/>
                </a:cxn>
                <a:cxn ang="0">
                  <a:pos x="228" y="5"/>
                </a:cxn>
                <a:cxn ang="0">
                  <a:pos x="219" y="10"/>
                </a:cxn>
                <a:cxn ang="0">
                  <a:pos x="457" y="447"/>
                </a:cxn>
                <a:cxn ang="0">
                  <a:pos x="462" y="439"/>
                </a:cxn>
                <a:cxn ang="0">
                  <a:pos x="7" y="446"/>
                </a:cxn>
                <a:cxn ang="0">
                  <a:pos x="10" y="453"/>
                </a:cxn>
                <a:cxn ang="0">
                  <a:pos x="228" y="10"/>
                </a:cxn>
                <a:cxn ang="0">
                  <a:pos x="219" y="5"/>
                </a:cxn>
              </a:cxnLst>
              <a:rect l="0" t="0" r="r" b="b"/>
              <a:pathLst>
                <a:path w="468" h="478">
                  <a:moveTo>
                    <a:pt x="219" y="5"/>
                  </a:moveTo>
                  <a:cubicBezTo>
                    <a:pt x="142" y="151"/>
                    <a:pt x="63" y="297"/>
                    <a:pt x="1" y="450"/>
                  </a:cubicBezTo>
                  <a:cubicBezTo>
                    <a:pt x="0" y="452"/>
                    <a:pt x="2" y="456"/>
                    <a:pt x="4" y="456"/>
                  </a:cubicBezTo>
                  <a:cubicBezTo>
                    <a:pt x="155" y="478"/>
                    <a:pt x="311" y="468"/>
                    <a:pt x="462" y="449"/>
                  </a:cubicBezTo>
                  <a:cubicBezTo>
                    <a:pt x="466" y="449"/>
                    <a:pt x="468" y="446"/>
                    <a:pt x="466" y="442"/>
                  </a:cubicBezTo>
                  <a:cubicBezTo>
                    <a:pt x="392" y="293"/>
                    <a:pt x="315" y="147"/>
                    <a:pt x="228" y="5"/>
                  </a:cubicBezTo>
                  <a:cubicBezTo>
                    <a:pt x="224" y="0"/>
                    <a:pt x="216" y="5"/>
                    <a:pt x="219" y="10"/>
                  </a:cubicBezTo>
                  <a:cubicBezTo>
                    <a:pt x="306" y="152"/>
                    <a:pt x="384" y="299"/>
                    <a:pt x="457" y="447"/>
                  </a:cubicBezTo>
                  <a:cubicBezTo>
                    <a:pt x="459" y="445"/>
                    <a:pt x="460" y="442"/>
                    <a:pt x="462" y="439"/>
                  </a:cubicBezTo>
                  <a:cubicBezTo>
                    <a:pt x="312" y="458"/>
                    <a:pt x="157" y="468"/>
                    <a:pt x="7" y="446"/>
                  </a:cubicBezTo>
                  <a:cubicBezTo>
                    <a:pt x="8" y="448"/>
                    <a:pt x="9" y="451"/>
                    <a:pt x="10" y="453"/>
                  </a:cubicBezTo>
                  <a:cubicBezTo>
                    <a:pt x="72" y="300"/>
                    <a:pt x="151" y="155"/>
                    <a:pt x="228" y="10"/>
                  </a:cubicBezTo>
                  <a:cubicBezTo>
                    <a:pt x="231" y="5"/>
                    <a:pt x="222" y="0"/>
                    <a:pt x="219" y="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355"/>
            <p:cNvSpPr/>
            <p:nvPr/>
          </p:nvSpPr>
          <p:spPr bwMode="auto">
            <a:xfrm>
              <a:off x="5200615" y="2017573"/>
              <a:ext cx="1709738" cy="1736725"/>
            </a:xfrm>
            <a:custGeom>
              <a:avLst/>
              <a:gdLst/>
              <a:ahLst/>
              <a:cxnLst>
                <a:cxn ang="0">
                  <a:pos x="218" y="0"/>
                </a:cxn>
                <a:cxn ang="0">
                  <a:pos x="0" y="443"/>
                </a:cxn>
                <a:cxn ang="0">
                  <a:pos x="456" y="436"/>
                </a:cxn>
                <a:cxn ang="0">
                  <a:pos x="218" y="0"/>
                </a:cxn>
              </a:cxnLst>
              <a:rect l="0" t="0" r="r" b="b"/>
              <a:pathLst>
                <a:path w="456" h="463">
                  <a:moveTo>
                    <a:pt x="218" y="0"/>
                  </a:moveTo>
                  <a:cubicBezTo>
                    <a:pt x="150" y="128"/>
                    <a:pt x="57" y="301"/>
                    <a:pt x="0" y="443"/>
                  </a:cubicBezTo>
                  <a:cubicBezTo>
                    <a:pt x="136" y="463"/>
                    <a:pt x="311" y="454"/>
                    <a:pt x="456" y="436"/>
                  </a:cubicBezTo>
                  <a:cubicBezTo>
                    <a:pt x="383" y="290"/>
                    <a:pt x="304" y="139"/>
                    <a:pt x="218" y="0"/>
                  </a:cubicBezTo>
                </a:path>
              </a:pathLst>
            </a:custGeom>
            <a:solidFill>
              <a:srgbClr val="66C7D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56"/>
            <p:cNvSpPr/>
            <p:nvPr/>
          </p:nvSpPr>
          <p:spPr bwMode="auto">
            <a:xfrm>
              <a:off x="5176802" y="1987410"/>
              <a:ext cx="1755775" cy="1792288"/>
            </a:xfrm>
            <a:custGeom>
              <a:avLst/>
              <a:gdLst/>
              <a:ahLst/>
              <a:cxnLst>
                <a:cxn ang="0">
                  <a:pos x="219" y="5"/>
                </a:cxn>
                <a:cxn ang="0">
                  <a:pos x="1" y="450"/>
                </a:cxn>
                <a:cxn ang="0">
                  <a:pos x="4" y="456"/>
                </a:cxn>
                <a:cxn ang="0">
                  <a:pos x="462" y="449"/>
                </a:cxn>
                <a:cxn ang="0">
                  <a:pos x="466" y="442"/>
                </a:cxn>
                <a:cxn ang="0">
                  <a:pos x="228" y="5"/>
                </a:cxn>
                <a:cxn ang="0">
                  <a:pos x="219" y="10"/>
                </a:cxn>
                <a:cxn ang="0">
                  <a:pos x="458" y="447"/>
                </a:cxn>
                <a:cxn ang="0">
                  <a:pos x="462" y="439"/>
                </a:cxn>
                <a:cxn ang="0">
                  <a:pos x="7" y="446"/>
                </a:cxn>
                <a:cxn ang="0">
                  <a:pos x="11" y="452"/>
                </a:cxn>
                <a:cxn ang="0">
                  <a:pos x="228" y="10"/>
                </a:cxn>
                <a:cxn ang="0">
                  <a:pos x="219" y="5"/>
                </a:cxn>
              </a:cxnLst>
              <a:rect l="0" t="0" r="r" b="b"/>
              <a:pathLst>
                <a:path w="468" h="478">
                  <a:moveTo>
                    <a:pt x="219" y="5"/>
                  </a:moveTo>
                  <a:cubicBezTo>
                    <a:pt x="142" y="151"/>
                    <a:pt x="63" y="297"/>
                    <a:pt x="1" y="450"/>
                  </a:cubicBezTo>
                  <a:cubicBezTo>
                    <a:pt x="0" y="452"/>
                    <a:pt x="2" y="456"/>
                    <a:pt x="4" y="456"/>
                  </a:cubicBezTo>
                  <a:cubicBezTo>
                    <a:pt x="155" y="478"/>
                    <a:pt x="311" y="468"/>
                    <a:pt x="462" y="449"/>
                  </a:cubicBezTo>
                  <a:cubicBezTo>
                    <a:pt x="466" y="449"/>
                    <a:pt x="468" y="445"/>
                    <a:pt x="466" y="442"/>
                  </a:cubicBezTo>
                  <a:cubicBezTo>
                    <a:pt x="392" y="293"/>
                    <a:pt x="315" y="146"/>
                    <a:pt x="228" y="5"/>
                  </a:cubicBezTo>
                  <a:cubicBezTo>
                    <a:pt x="225" y="0"/>
                    <a:pt x="216" y="5"/>
                    <a:pt x="219" y="10"/>
                  </a:cubicBezTo>
                  <a:cubicBezTo>
                    <a:pt x="306" y="151"/>
                    <a:pt x="384" y="298"/>
                    <a:pt x="458" y="447"/>
                  </a:cubicBezTo>
                  <a:cubicBezTo>
                    <a:pt x="459" y="444"/>
                    <a:pt x="460" y="442"/>
                    <a:pt x="462" y="439"/>
                  </a:cubicBezTo>
                  <a:cubicBezTo>
                    <a:pt x="312" y="458"/>
                    <a:pt x="157" y="468"/>
                    <a:pt x="7" y="446"/>
                  </a:cubicBezTo>
                  <a:cubicBezTo>
                    <a:pt x="8" y="448"/>
                    <a:pt x="9" y="450"/>
                    <a:pt x="11" y="452"/>
                  </a:cubicBezTo>
                  <a:cubicBezTo>
                    <a:pt x="72" y="300"/>
                    <a:pt x="151" y="155"/>
                    <a:pt x="228" y="10"/>
                  </a:cubicBezTo>
                  <a:cubicBezTo>
                    <a:pt x="231" y="5"/>
                    <a:pt x="222" y="0"/>
                    <a:pt x="219" y="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42570" y="1860550"/>
            <a:ext cx="3487978" cy="974998"/>
            <a:chOff x="8964045" y="2152053"/>
            <a:chExt cx="2501951" cy="701036"/>
          </a:xfrm>
        </p:grpSpPr>
        <p:sp>
          <p:nvSpPr>
            <p:cNvPr id="24" name="矩形 23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60114" y="3275476"/>
            <a:ext cx="622114" cy="624796"/>
            <a:chOff x="5176802" y="1987410"/>
            <a:chExt cx="1841501" cy="1849438"/>
          </a:xfrm>
        </p:grpSpPr>
        <p:sp>
          <p:nvSpPr>
            <p:cNvPr id="27" name="Freeform 353"/>
            <p:cNvSpPr/>
            <p:nvPr/>
          </p:nvSpPr>
          <p:spPr bwMode="auto">
            <a:xfrm>
              <a:off x="5286340" y="2074723"/>
              <a:ext cx="1709738" cy="1735138"/>
            </a:xfrm>
            <a:custGeom>
              <a:avLst/>
              <a:gdLst/>
              <a:ahLst/>
              <a:cxnLst>
                <a:cxn ang="0">
                  <a:pos x="217" y="0"/>
                </a:cxn>
                <a:cxn ang="0">
                  <a:pos x="0" y="443"/>
                </a:cxn>
                <a:cxn ang="0">
                  <a:pos x="456" y="436"/>
                </a:cxn>
                <a:cxn ang="0">
                  <a:pos x="217" y="0"/>
                </a:cxn>
              </a:cxnLst>
              <a:rect l="0" t="0" r="r" b="b"/>
              <a:pathLst>
                <a:path w="456" h="463">
                  <a:moveTo>
                    <a:pt x="217" y="0"/>
                  </a:moveTo>
                  <a:cubicBezTo>
                    <a:pt x="149" y="128"/>
                    <a:pt x="57" y="301"/>
                    <a:pt x="0" y="443"/>
                  </a:cubicBezTo>
                  <a:cubicBezTo>
                    <a:pt x="136" y="463"/>
                    <a:pt x="311" y="454"/>
                    <a:pt x="456" y="436"/>
                  </a:cubicBezTo>
                  <a:cubicBezTo>
                    <a:pt x="383" y="290"/>
                    <a:pt x="304" y="139"/>
                    <a:pt x="217" y="0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354"/>
            <p:cNvSpPr/>
            <p:nvPr/>
          </p:nvSpPr>
          <p:spPr bwMode="auto">
            <a:xfrm>
              <a:off x="5264115" y="2044560"/>
              <a:ext cx="1754188" cy="1792288"/>
            </a:xfrm>
            <a:custGeom>
              <a:avLst/>
              <a:gdLst/>
              <a:ahLst/>
              <a:cxnLst>
                <a:cxn ang="0">
                  <a:pos x="219" y="5"/>
                </a:cxn>
                <a:cxn ang="0">
                  <a:pos x="1" y="450"/>
                </a:cxn>
                <a:cxn ang="0">
                  <a:pos x="4" y="456"/>
                </a:cxn>
                <a:cxn ang="0">
                  <a:pos x="462" y="449"/>
                </a:cxn>
                <a:cxn ang="0">
                  <a:pos x="466" y="442"/>
                </a:cxn>
                <a:cxn ang="0">
                  <a:pos x="228" y="5"/>
                </a:cxn>
                <a:cxn ang="0">
                  <a:pos x="219" y="10"/>
                </a:cxn>
                <a:cxn ang="0">
                  <a:pos x="457" y="447"/>
                </a:cxn>
                <a:cxn ang="0">
                  <a:pos x="462" y="439"/>
                </a:cxn>
                <a:cxn ang="0">
                  <a:pos x="7" y="446"/>
                </a:cxn>
                <a:cxn ang="0">
                  <a:pos x="10" y="453"/>
                </a:cxn>
                <a:cxn ang="0">
                  <a:pos x="228" y="10"/>
                </a:cxn>
                <a:cxn ang="0">
                  <a:pos x="219" y="5"/>
                </a:cxn>
              </a:cxnLst>
              <a:rect l="0" t="0" r="r" b="b"/>
              <a:pathLst>
                <a:path w="468" h="478">
                  <a:moveTo>
                    <a:pt x="219" y="5"/>
                  </a:moveTo>
                  <a:cubicBezTo>
                    <a:pt x="142" y="151"/>
                    <a:pt x="63" y="297"/>
                    <a:pt x="1" y="450"/>
                  </a:cubicBezTo>
                  <a:cubicBezTo>
                    <a:pt x="0" y="452"/>
                    <a:pt x="2" y="456"/>
                    <a:pt x="4" y="456"/>
                  </a:cubicBezTo>
                  <a:cubicBezTo>
                    <a:pt x="155" y="478"/>
                    <a:pt x="311" y="468"/>
                    <a:pt x="462" y="449"/>
                  </a:cubicBezTo>
                  <a:cubicBezTo>
                    <a:pt x="466" y="449"/>
                    <a:pt x="468" y="446"/>
                    <a:pt x="466" y="442"/>
                  </a:cubicBezTo>
                  <a:cubicBezTo>
                    <a:pt x="392" y="293"/>
                    <a:pt x="315" y="147"/>
                    <a:pt x="228" y="5"/>
                  </a:cubicBezTo>
                  <a:cubicBezTo>
                    <a:pt x="224" y="0"/>
                    <a:pt x="216" y="5"/>
                    <a:pt x="219" y="10"/>
                  </a:cubicBezTo>
                  <a:cubicBezTo>
                    <a:pt x="306" y="152"/>
                    <a:pt x="384" y="299"/>
                    <a:pt x="457" y="447"/>
                  </a:cubicBezTo>
                  <a:cubicBezTo>
                    <a:pt x="459" y="445"/>
                    <a:pt x="460" y="442"/>
                    <a:pt x="462" y="439"/>
                  </a:cubicBezTo>
                  <a:cubicBezTo>
                    <a:pt x="312" y="458"/>
                    <a:pt x="157" y="468"/>
                    <a:pt x="7" y="446"/>
                  </a:cubicBezTo>
                  <a:cubicBezTo>
                    <a:pt x="8" y="448"/>
                    <a:pt x="9" y="451"/>
                    <a:pt x="10" y="453"/>
                  </a:cubicBezTo>
                  <a:cubicBezTo>
                    <a:pt x="72" y="300"/>
                    <a:pt x="151" y="155"/>
                    <a:pt x="228" y="10"/>
                  </a:cubicBezTo>
                  <a:cubicBezTo>
                    <a:pt x="231" y="5"/>
                    <a:pt x="222" y="0"/>
                    <a:pt x="219" y="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355"/>
            <p:cNvSpPr/>
            <p:nvPr/>
          </p:nvSpPr>
          <p:spPr bwMode="auto">
            <a:xfrm>
              <a:off x="5200615" y="2017573"/>
              <a:ext cx="1709738" cy="1736725"/>
            </a:xfrm>
            <a:custGeom>
              <a:avLst/>
              <a:gdLst/>
              <a:ahLst/>
              <a:cxnLst>
                <a:cxn ang="0">
                  <a:pos x="218" y="0"/>
                </a:cxn>
                <a:cxn ang="0">
                  <a:pos x="0" y="443"/>
                </a:cxn>
                <a:cxn ang="0">
                  <a:pos x="456" y="436"/>
                </a:cxn>
                <a:cxn ang="0">
                  <a:pos x="218" y="0"/>
                </a:cxn>
              </a:cxnLst>
              <a:rect l="0" t="0" r="r" b="b"/>
              <a:pathLst>
                <a:path w="456" h="463">
                  <a:moveTo>
                    <a:pt x="218" y="0"/>
                  </a:moveTo>
                  <a:cubicBezTo>
                    <a:pt x="150" y="128"/>
                    <a:pt x="57" y="301"/>
                    <a:pt x="0" y="443"/>
                  </a:cubicBezTo>
                  <a:cubicBezTo>
                    <a:pt x="136" y="463"/>
                    <a:pt x="311" y="454"/>
                    <a:pt x="456" y="436"/>
                  </a:cubicBezTo>
                  <a:cubicBezTo>
                    <a:pt x="383" y="290"/>
                    <a:pt x="304" y="139"/>
                    <a:pt x="218" y="0"/>
                  </a:cubicBezTo>
                </a:path>
              </a:pathLst>
            </a:custGeom>
            <a:solidFill>
              <a:srgbClr val="66C7D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56"/>
            <p:cNvSpPr/>
            <p:nvPr/>
          </p:nvSpPr>
          <p:spPr bwMode="auto">
            <a:xfrm>
              <a:off x="5176802" y="1987410"/>
              <a:ext cx="1755775" cy="1792288"/>
            </a:xfrm>
            <a:custGeom>
              <a:avLst/>
              <a:gdLst/>
              <a:ahLst/>
              <a:cxnLst>
                <a:cxn ang="0">
                  <a:pos x="219" y="5"/>
                </a:cxn>
                <a:cxn ang="0">
                  <a:pos x="1" y="450"/>
                </a:cxn>
                <a:cxn ang="0">
                  <a:pos x="4" y="456"/>
                </a:cxn>
                <a:cxn ang="0">
                  <a:pos x="462" y="449"/>
                </a:cxn>
                <a:cxn ang="0">
                  <a:pos x="466" y="442"/>
                </a:cxn>
                <a:cxn ang="0">
                  <a:pos x="228" y="5"/>
                </a:cxn>
                <a:cxn ang="0">
                  <a:pos x="219" y="10"/>
                </a:cxn>
                <a:cxn ang="0">
                  <a:pos x="458" y="447"/>
                </a:cxn>
                <a:cxn ang="0">
                  <a:pos x="462" y="439"/>
                </a:cxn>
                <a:cxn ang="0">
                  <a:pos x="7" y="446"/>
                </a:cxn>
                <a:cxn ang="0">
                  <a:pos x="11" y="452"/>
                </a:cxn>
                <a:cxn ang="0">
                  <a:pos x="228" y="10"/>
                </a:cxn>
                <a:cxn ang="0">
                  <a:pos x="219" y="5"/>
                </a:cxn>
              </a:cxnLst>
              <a:rect l="0" t="0" r="r" b="b"/>
              <a:pathLst>
                <a:path w="468" h="478">
                  <a:moveTo>
                    <a:pt x="219" y="5"/>
                  </a:moveTo>
                  <a:cubicBezTo>
                    <a:pt x="142" y="151"/>
                    <a:pt x="63" y="297"/>
                    <a:pt x="1" y="450"/>
                  </a:cubicBezTo>
                  <a:cubicBezTo>
                    <a:pt x="0" y="452"/>
                    <a:pt x="2" y="456"/>
                    <a:pt x="4" y="456"/>
                  </a:cubicBezTo>
                  <a:cubicBezTo>
                    <a:pt x="155" y="478"/>
                    <a:pt x="311" y="468"/>
                    <a:pt x="462" y="449"/>
                  </a:cubicBezTo>
                  <a:cubicBezTo>
                    <a:pt x="466" y="449"/>
                    <a:pt x="468" y="445"/>
                    <a:pt x="466" y="442"/>
                  </a:cubicBezTo>
                  <a:cubicBezTo>
                    <a:pt x="392" y="293"/>
                    <a:pt x="315" y="146"/>
                    <a:pt x="228" y="5"/>
                  </a:cubicBezTo>
                  <a:cubicBezTo>
                    <a:pt x="225" y="0"/>
                    <a:pt x="216" y="5"/>
                    <a:pt x="219" y="10"/>
                  </a:cubicBezTo>
                  <a:cubicBezTo>
                    <a:pt x="306" y="151"/>
                    <a:pt x="384" y="298"/>
                    <a:pt x="458" y="447"/>
                  </a:cubicBezTo>
                  <a:cubicBezTo>
                    <a:pt x="459" y="444"/>
                    <a:pt x="460" y="442"/>
                    <a:pt x="462" y="439"/>
                  </a:cubicBezTo>
                  <a:cubicBezTo>
                    <a:pt x="312" y="458"/>
                    <a:pt x="157" y="468"/>
                    <a:pt x="7" y="446"/>
                  </a:cubicBezTo>
                  <a:cubicBezTo>
                    <a:pt x="8" y="448"/>
                    <a:pt x="9" y="450"/>
                    <a:pt x="11" y="452"/>
                  </a:cubicBezTo>
                  <a:cubicBezTo>
                    <a:pt x="72" y="300"/>
                    <a:pt x="151" y="155"/>
                    <a:pt x="228" y="10"/>
                  </a:cubicBezTo>
                  <a:cubicBezTo>
                    <a:pt x="231" y="5"/>
                    <a:pt x="222" y="0"/>
                    <a:pt x="219" y="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42570" y="3150189"/>
            <a:ext cx="3487978" cy="974998"/>
            <a:chOff x="8964045" y="2152053"/>
            <a:chExt cx="2501951" cy="701036"/>
          </a:xfrm>
        </p:grpSpPr>
        <p:sp>
          <p:nvSpPr>
            <p:cNvPr id="32" name="矩形 31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617575" y="4635238"/>
            <a:ext cx="622114" cy="624796"/>
            <a:chOff x="5176802" y="1987410"/>
            <a:chExt cx="1841501" cy="1849438"/>
          </a:xfrm>
        </p:grpSpPr>
        <p:sp>
          <p:nvSpPr>
            <p:cNvPr id="35" name="Freeform 353"/>
            <p:cNvSpPr/>
            <p:nvPr/>
          </p:nvSpPr>
          <p:spPr bwMode="auto">
            <a:xfrm>
              <a:off x="5286340" y="2074723"/>
              <a:ext cx="1709738" cy="1735138"/>
            </a:xfrm>
            <a:custGeom>
              <a:avLst/>
              <a:gdLst/>
              <a:ahLst/>
              <a:cxnLst>
                <a:cxn ang="0">
                  <a:pos x="217" y="0"/>
                </a:cxn>
                <a:cxn ang="0">
                  <a:pos x="0" y="443"/>
                </a:cxn>
                <a:cxn ang="0">
                  <a:pos x="456" y="436"/>
                </a:cxn>
                <a:cxn ang="0">
                  <a:pos x="217" y="0"/>
                </a:cxn>
              </a:cxnLst>
              <a:rect l="0" t="0" r="r" b="b"/>
              <a:pathLst>
                <a:path w="456" h="463">
                  <a:moveTo>
                    <a:pt x="217" y="0"/>
                  </a:moveTo>
                  <a:cubicBezTo>
                    <a:pt x="149" y="128"/>
                    <a:pt x="57" y="301"/>
                    <a:pt x="0" y="443"/>
                  </a:cubicBezTo>
                  <a:cubicBezTo>
                    <a:pt x="136" y="463"/>
                    <a:pt x="311" y="454"/>
                    <a:pt x="456" y="436"/>
                  </a:cubicBezTo>
                  <a:cubicBezTo>
                    <a:pt x="383" y="290"/>
                    <a:pt x="304" y="139"/>
                    <a:pt x="217" y="0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54"/>
            <p:cNvSpPr/>
            <p:nvPr/>
          </p:nvSpPr>
          <p:spPr bwMode="auto">
            <a:xfrm>
              <a:off x="5264115" y="2044560"/>
              <a:ext cx="1754188" cy="1792288"/>
            </a:xfrm>
            <a:custGeom>
              <a:avLst/>
              <a:gdLst/>
              <a:ahLst/>
              <a:cxnLst>
                <a:cxn ang="0">
                  <a:pos x="219" y="5"/>
                </a:cxn>
                <a:cxn ang="0">
                  <a:pos x="1" y="450"/>
                </a:cxn>
                <a:cxn ang="0">
                  <a:pos x="4" y="456"/>
                </a:cxn>
                <a:cxn ang="0">
                  <a:pos x="462" y="449"/>
                </a:cxn>
                <a:cxn ang="0">
                  <a:pos x="466" y="442"/>
                </a:cxn>
                <a:cxn ang="0">
                  <a:pos x="228" y="5"/>
                </a:cxn>
                <a:cxn ang="0">
                  <a:pos x="219" y="10"/>
                </a:cxn>
                <a:cxn ang="0">
                  <a:pos x="457" y="447"/>
                </a:cxn>
                <a:cxn ang="0">
                  <a:pos x="462" y="439"/>
                </a:cxn>
                <a:cxn ang="0">
                  <a:pos x="7" y="446"/>
                </a:cxn>
                <a:cxn ang="0">
                  <a:pos x="10" y="453"/>
                </a:cxn>
                <a:cxn ang="0">
                  <a:pos x="228" y="10"/>
                </a:cxn>
                <a:cxn ang="0">
                  <a:pos x="219" y="5"/>
                </a:cxn>
              </a:cxnLst>
              <a:rect l="0" t="0" r="r" b="b"/>
              <a:pathLst>
                <a:path w="468" h="478">
                  <a:moveTo>
                    <a:pt x="219" y="5"/>
                  </a:moveTo>
                  <a:cubicBezTo>
                    <a:pt x="142" y="151"/>
                    <a:pt x="63" y="297"/>
                    <a:pt x="1" y="450"/>
                  </a:cubicBezTo>
                  <a:cubicBezTo>
                    <a:pt x="0" y="452"/>
                    <a:pt x="2" y="456"/>
                    <a:pt x="4" y="456"/>
                  </a:cubicBezTo>
                  <a:cubicBezTo>
                    <a:pt x="155" y="478"/>
                    <a:pt x="311" y="468"/>
                    <a:pt x="462" y="449"/>
                  </a:cubicBezTo>
                  <a:cubicBezTo>
                    <a:pt x="466" y="449"/>
                    <a:pt x="468" y="446"/>
                    <a:pt x="466" y="442"/>
                  </a:cubicBezTo>
                  <a:cubicBezTo>
                    <a:pt x="392" y="293"/>
                    <a:pt x="315" y="147"/>
                    <a:pt x="228" y="5"/>
                  </a:cubicBezTo>
                  <a:cubicBezTo>
                    <a:pt x="224" y="0"/>
                    <a:pt x="216" y="5"/>
                    <a:pt x="219" y="10"/>
                  </a:cubicBezTo>
                  <a:cubicBezTo>
                    <a:pt x="306" y="152"/>
                    <a:pt x="384" y="299"/>
                    <a:pt x="457" y="447"/>
                  </a:cubicBezTo>
                  <a:cubicBezTo>
                    <a:pt x="459" y="445"/>
                    <a:pt x="460" y="442"/>
                    <a:pt x="462" y="439"/>
                  </a:cubicBezTo>
                  <a:cubicBezTo>
                    <a:pt x="312" y="458"/>
                    <a:pt x="157" y="468"/>
                    <a:pt x="7" y="446"/>
                  </a:cubicBezTo>
                  <a:cubicBezTo>
                    <a:pt x="8" y="448"/>
                    <a:pt x="9" y="451"/>
                    <a:pt x="10" y="453"/>
                  </a:cubicBezTo>
                  <a:cubicBezTo>
                    <a:pt x="72" y="300"/>
                    <a:pt x="151" y="155"/>
                    <a:pt x="228" y="10"/>
                  </a:cubicBezTo>
                  <a:cubicBezTo>
                    <a:pt x="231" y="5"/>
                    <a:pt x="222" y="0"/>
                    <a:pt x="219" y="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55"/>
            <p:cNvSpPr/>
            <p:nvPr/>
          </p:nvSpPr>
          <p:spPr bwMode="auto">
            <a:xfrm>
              <a:off x="5200615" y="2017573"/>
              <a:ext cx="1709738" cy="1736725"/>
            </a:xfrm>
            <a:custGeom>
              <a:avLst/>
              <a:gdLst/>
              <a:ahLst/>
              <a:cxnLst>
                <a:cxn ang="0">
                  <a:pos x="218" y="0"/>
                </a:cxn>
                <a:cxn ang="0">
                  <a:pos x="0" y="443"/>
                </a:cxn>
                <a:cxn ang="0">
                  <a:pos x="456" y="436"/>
                </a:cxn>
                <a:cxn ang="0">
                  <a:pos x="218" y="0"/>
                </a:cxn>
              </a:cxnLst>
              <a:rect l="0" t="0" r="r" b="b"/>
              <a:pathLst>
                <a:path w="456" h="463">
                  <a:moveTo>
                    <a:pt x="218" y="0"/>
                  </a:moveTo>
                  <a:cubicBezTo>
                    <a:pt x="150" y="128"/>
                    <a:pt x="57" y="301"/>
                    <a:pt x="0" y="443"/>
                  </a:cubicBezTo>
                  <a:cubicBezTo>
                    <a:pt x="136" y="463"/>
                    <a:pt x="311" y="454"/>
                    <a:pt x="456" y="436"/>
                  </a:cubicBezTo>
                  <a:cubicBezTo>
                    <a:pt x="383" y="290"/>
                    <a:pt x="304" y="139"/>
                    <a:pt x="218" y="0"/>
                  </a:cubicBezTo>
                </a:path>
              </a:pathLst>
            </a:custGeom>
            <a:solidFill>
              <a:srgbClr val="66C7D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56"/>
            <p:cNvSpPr/>
            <p:nvPr/>
          </p:nvSpPr>
          <p:spPr bwMode="auto">
            <a:xfrm>
              <a:off x="5176802" y="1987410"/>
              <a:ext cx="1755775" cy="1792288"/>
            </a:xfrm>
            <a:custGeom>
              <a:avLst/>
              <a:gdLst/>
              <a:ahLst/>
              <a:cxnLst>
                <a:cxn ang="0">
                  <a:pos x="219" y="5"/>
                </a:cxn>
                <a:cxn ang="0">
                  <a:pos x="1" y="450"/>
                </a:cxn>
                <a:cxn ang="0">
                  <a:pos x="4" y="456"/>
                </a:cxn>
                <a:cxn ang="0">
                  <a:pos x="462" y="449"/>
                </a:cxn>
                <a:cxn ang="0">
                  <a:pos x="466" y="442"/>
                </a:cxn>
                <a:cxn ang="0">
                  <a:pos x="228" y="5"/>
                </a:cxn>
                <a:cxn ang="0">
                  <a:pos x="219" y="10"/>
                </a:cxn>
                <a:cxn ang="0">
                  <a:pos x="458" y="447"/>
                </a:cxn>
                <a:cxn ang="0">
                  <a:pos x="462" y="439"/>
                </a:cxn>
                <a:cxn ang="0">
                  <a:pos x="7" y="446"/>
                </a:cxn>
                <a:cxn ang="0">
                  <a:pos x="11" y="452"/>
                </a:cxn>
                <a:cxn ang="0">
                  <a:pos x="228" y="10"/>
                </a:cxn>
                <a:cxn ang="0">
                  <a:pos x="219" y="5"/>
                </a:cxn>
              </a:cxnLst>
              <a:rect l="0" t="0" r="r" b="b"/>
              <a:pathLst>
                <a:path w="468" h="478">
                  <a:moveTo>
                    <a:pt x="219" y="5"/>
                  </a:moveTo>
                  <a:cubicBezTo>
                    <a:pt x="142" y="151"/>
                    <a:pt x="63" y="297"/>
                    <a:pt x="1" y="450"/>
                  </a:cubicBezTo>
                  <a:cubicBezTo>
                    <a:pt x="0" y="452"/>
                    <a:pt x="2" y="456"/>
                    <a:pt x="4" y="456"/>
                  </a:cubicBezTo>
                  <a:cubicBezTo>
                    <a:pt x="155" y="478"/>
                    <a:pt x="311" y="468"/>
                    <a:pt x="462" y="449"/>
                  </a:cubicBezTo>
                  <a:cubicBezTo>
                    <a:pt x="466" y="449"/>
                    <a:pt x="468" y="445"/>
                    <a:pt x="466" y="442"/>
                  </a:cubicBezTo>
                  <a:cubicBezTo>
                    <a:pt x="392" y="293"/>
                    <a:pt x="315" y="146"/>
                    <a:pt x="228" y="5"/>
                  </a:cubicBezTo>
                  <a:cubicBezTo>
                    <a:pt x="225" y="0"/>
                    <a:pt x="216" y="5"/>
                    <a:pt x="219" y="10"/>
                  </a:cubicBezTo>
                  <a:cubicBezTo>
                    <a:pt x="306" y="151"/>
                    <a:pt x="384" y="298"/>
                    <a:pt x="458" y="447"/>
                  </a:cubicBezTo>
                  <a:cubicBezTo>
                    <a:pt x="459" y="444"/>
                    <a:pt x="460" y="442"/>
                    <a:pt x="462" y="439"/>
                  </a:cubicBezTo>
                  <a:cubicBezTo>
                    <a:pt x="312" y="458"/>
                    <a:pt x="157" y="468"/>
                    <a:pt x="7" y="446"/>
                  </a:cubicBezTo>
                  <a:cubicBezTo>
                    <a:pt x="8" y="448"/>
                    <a:pt x="9" y="450"/>
                    <a:pt x="11" y="452"/>
                  </a:cubicBezTo>
                  <a:cubicBezTo>
                    <a:pt x="72" y="300"/>
                    <a:pt x="151" y="155"/>
                    <a:pt x="228" y="10"/>
                  </a:cubicBezTo>
                  <a:cubicBezTo>
                    <a:pt x="231" y="5"/>
                    <a:pt x="222" y="0"/>
                    <a:pt x="219" y="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00031" y="4509951"/>
            <a:ext cx="3487978" cy="974998"/>
            <a:chOff x="8964045" y="2152053"/>
            <a:chExt cx="2501951" cy="701036"/>
          </a:xfrm>
        </p:grpSpPr>
        <p:sp>
          <p:nvSpPr>
            <p:cNvPr id="40" name="矩形 39"/>
            <p:cNvSpPr/>
            <p:nvPr/>
          </p:nvSpPr>
          <p:spPr>
            <a:xfrm>
              <a:off x="8964045" y="2152053"/>
              <a:ext cx="2501951" cy="3050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984679" y="2453143"/>
              <a:ext cx="2422815" cy="3999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107239" y="1842770"/>
            <a:ext cx="3884937" cy="3576320"/>
          </a:xfrm>
          <a:prstGeom prst="rect">
            <a:avLst/>
          </a:prstGeom>
        </p:spPr>
      </p:pic>
      <p:sp>
        <p:nvSpPr>
          <p:cNvPr id="6" name="Freeform 17"/>
          <p:cNvSpPr>
            <a:spLocks noEditPoints="1"/>
          </p:cNvSpPr>
          <p:nvPr/>
        </p:nvSpPr>
        <p:spPr bwMode="auto">
          <a:xfrm>
            <a:off x="7907811" y="2131144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Freeform 18"/>
          <p:cNvSpPr/>
          <p:nvPr/>
        </p:nvSpPr>
        <p:spPr bwMode="auto">
          <a:xfrm>
            <a:off x="7974486" y="2188294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1D98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72574" y="2985373"/>
            <a:ext cx="36121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cs typeface="+mn-ea"/>
                <a:sym typeface="+mn-lt"/>
              </a:rPr>
              <a:t>第二部分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9" name="Freeform 17"/>
          <p:cNvSpPr>
            <a:spLocks noEditPoints="1"/>
          </p:cNvSpPr>
          <p:nvPr/>
        </p:nvSpPr>
        <p:spPr bwMode="auto">
          <a:xfrm>
            <a:off x="7907811" y="4317360"/>
            <a:ext cx="538163" cy="573088"/>
          </a:xfrm>
          <a:custGeom>
            <a:avLst/>
            <a:gdLst>
              <a:gd name="T0" fmla="*/ 13 w 57"/>
              <a:gd name="T1" fmla="*/ 47 h 61"/>
              <a:gd name="T2" fmla="*/ 6 w 57"/>
              <a:gd name="T3" fmla="*/ 14 h 61"/>
              <a:gd name="T4" fmla="*/ 34 w 57"/>
              <a:gd name="T5" fmla="*/ 3 h 61"/>
              <a:gd name="T6" fmla="*/ 54 w 57"/>
              <a:gd name="T7" fmla="*/ 19 h 61"/>
              <a:gd name="T8" fmla="*/ 56 w 57"/>
              <a:gd name="T9" fmla="*/ 31 h 61"/>
              <a:gd name="T10" fmla="*/ 13 w 57"/>
              <a:gd name="T11" fmla="*/ 47 h 61"/>
              <a:gd name="T12" fmla="*/ 43 w 57"/>
              <a:gd name="T13" fmla="*/ 14 h 61"/>
              <a:gd name="T14" fmla="*/ 11 w 57"/>
              <a:gd name="T15" fmla="*/ 21 h 61"/>
              <a:gd name="T16" fmla="*/ 19 w 57"/>
              <a:gd name="T17" fmla="*/ 44 h 61"/>
              <a:gd name="T18" fmla="*/ 43 w 57"/>
              <a:gd name="T19" fmla="*/ 39 h 61"/>
              <a:gd name="T20" fmla="*/ 43 w 57"/>
              <a:gd name="T21" fmla="*/ 1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1">
                <a:moveTo>
                  <a:pt x="13" y="47"/>
                </a:moveTo>
                <a:cubicBezTo>
                  <a:pt x="3" y="38"/>
                  <a:pt x="0" y="27"/>
                  <a:pt x="6" y="14"/>
                </a:cubicBezTo>
                <a:cubicBezTo>
                  <a:pt x="9" y="6"/>
                  <a:pt x="24" y="0"/>
                  <a:pt x="34" y="3"/>
                </a:cubicBezTo>
                <a:cubicBezTo>
                  <a:pt x="43" y="5"/>
                  <a:pt x="50" y="11"/>
                  <a:pt x="54" y="19"/>
                </a:cubicBezTo>
                <a:cubicBezTo>
                  <a:pt x="56" y="22"/>
                  <a:pt x="57" y="27"/>
                  <a:pt x="56" y="31"/>
                </a:cubicBezTo>
                <a:cubicBezTo>
                  <a:pt x="53" y="53"/>
                  <a:pt x="30" y="61"/>
                  <a:pt x="13" y="47"/>
                </a:cubicBezTo>
                <a:close/>
                <a:moveTo>
                  <a:pt x="43" y="14"/>
                </a:moveTo>
                <a:cubicBezTo>
                  <a:pt x="33" y="6"/>
                  <a:pt x="15" y="10"/>
                  <a:pt x="11" y="21"/>
                </a:cubicBezTo>
                <a:cubicBezTo>
                  <a:pt x="7" y="30"/>
                  <a:pt x="10" y="39"/>
                  <a:pt x="19" y="44"/>
                </a:cubicBezTo>
                <a:cubicBezTo>
                  <a:pt x="27" y="49"/>
                  <a:pt x="38" y="46"/>
                  <a:pt x="43" y="39"/>
                </a:cubicBezTo>
                <a:cubicBezTo>
                  <a:pt x="51" y="30"/>
                  <a:pt x="51" y="21"/>
                  <a:pt x="4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Freeform 18"/>
          <p:cNvSpPr/>
          <p:nvPr/>
        </p:nvSpPr>
        <p:spPr bwMode="auto">
          <a:xfrm>
            <a:off x="7974486" y="4374510"/>
            <a:ext cx="414338" cy="403225"/>
          </a:xfrm>
          <a:custGeom>
            <a:avLst/>
            <a:gdLst>
              <a:gd name="T0" fmla="*/ 36 w 44"/>
              <a:gd name="T1" fmla="*/ 8 h 43"/>
              <a:gd name="T2" fmla="*/ 36 w 44"/>
              <a:gd name="T3" fmla="*/ 33 h 43"/>
              <a:gd name="T4" fmla="*/ 12 w 44"/>
              <a:gd name="T5" fmla="*/ 38 h 43"/>
              <a:gd name="T6" fmla="*/ 4 w 44"/>
              <a:gd name="T7" fmla="*/ 15 h 43"/>
              <a:gd name="T8" fmla="*/ 36 w 44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36" y="8"/>
                </a:moveTo>
                <a:cubicBezTo>
                  <a:pt x="44" y="15"/>
                  <a:pt x="44" y="24"/>
                  <a:pt x="36" y="33"/>
                </a:cubicBezTo>
                <a:cubicBezTo>
                  <a:pt x="31" y="40"/>
                  <a:pt x="20" y="43"/>
                  <a:pt x="12" y="38"/>
                </a:cubicBezTo>
                <a:cubicBezTo>
                  <a:pt x="3" y="33"/>
                  <a:pt x="0" y="24"/>
                  <a:pt x="4" y="15"/>
                </a:cubicBezTo>
                <a:cubicBezTo>
                  <a:pt x="8" y="4"/>
                  <a:pt x="26" y="0"/>
                  <a:pt x="36" y="8"/>
                </a:cubicBezTo>
                <a:close/>
              </a:path>
            </a:pathLst>
          </a:custGeom>
          <a:solidFill>
            <a:srgbClr val="1D98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3"/>
          <p:cNvSpPr txBox="1"/>
          <p:nvPr/>
        </p:nvSpPr>
        <p:spPr>
          <a:xfrm>
            <a:off x="826179" y="64556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图片包含 剪贴画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066800" y="1021080"/>
            <a:ext cx="9936480" cy="4953000"/>
          </a:xfrm>
          <a:prstGeom prst="roundRect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2009086" y="2087130"/>
            <a:ext cx="4834745" cy="283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249097" y="3734397"/>
            <a:ext cx="4328824" cy="1105085"/>
          </a:xfrm>
          <a:custGeom>
            <a:avLst/>
            <a:gdLst>
              <a:gd name="T0" fmla="*/ 695 w 701"/>
              <a:gd name="T1" fmla="*/ 161 h 179"/>
              <a:gd name="T2" fmla="*/ 697 w 701"/>
              <a:gd name="T3" fmla="*/ 93 h 179"/>
              <a:gd name="T4" fmla="*/ 698 w 701"/>
              <a:gd name="T5" fmla="*/ 18 h 179"/>
              <a:gd name="T6" fmla="*/ 698 w 701"/>
              <a:gd name="T7" fmla="*/ 13 h 179"/>
              <a:gd name="T8" fmla="*/ 698 w 701"/>
              <a:gd name="T9" fmla="*/ 9 h 179"/>
              <a:gd name="T10" fmla="*/ 696 w 701"/>
              <a:gd name="T11" fmla="*/ 6 h 179"/>
              <a:gd name="T12" fmla="*/ 690 w 701"/>
              <a:gd name="T13" fmla="*/ 6 h 179"/>
              <a:gd name="T14" fmla="*/ 636 w 701"/>
              <a:gd name="T15" fmla="*/ 3 h 179"/>
              <a:gd name="T16" fmla="*/ 620 w 701"/>
              <a:gd name="T17" fmla="*/ 3 h 179"/>
              <a:gd name="T18" fmla="*/ 533 w 701"/>
              <a:gd name="T19" fmla="*/ 3 h 179"/>
              <a:gd name="T20" fmla="*/ 359 w 701"/>
              <a:gd name="T21" fmla="*/ 3 h 179"/>
              <a:gd name="T22" fmla="*/ 19 w 701"/>
              <a:gd name="T23" fmla="*/ 3 h 179"/>
              <a:gd name="T24" fmla="*/ 14 w 701"/>
              <a:gd name="T25" fmla="*/ 5 h 179"/>
              <a:gd name="T26" fmla="*/ 3 w 701"/>
              <a:gd name="T27" fmla="*/ 12 h 179"/>
              <a:gd name="T28" fmla="*/ 2 w 701"/>
              <a:gd name="T29" fmla="*/ 95 h 179"/>
              <a:gd name="T30" fmla="*/ 2 w 701"/>
              <a:gd name="T31" fmla="*/ 133 h 179"/>
              <a:gd name="T32" fmla="*/ 5 w 701"/>
              <a:gd name="T33" fmla="*/ 168 h 179"/>
              <a:gd name="T34" fmla="*/ 4 w 701"/>
              <a:gd name="T35" fmla="*/ 172 h 179"/>
              <a:gd name="T36" fmla="*/ 6 w 701"/>
              <a:gd name="T37" fmla="*/ 174 h 179"/>
              <a:gd name="T38" fmla="*/ 7 w 701"/>
              <a:gd name="T39" fmla="*/ 175 h 179"/>
              <a:gd name="T40" fmla="*/ 12 w 701"/>
              <a:gd name="T41" fmla="*/ 177 h 179"/>
              <a:gd name="T42" fmla="*/ 13 w 701"/>
              <a:gd name="T43" fmla="*/ 176 h 179"/>
              <a:gd name="T44" fmla="*/ 16 w 701"/>
              <a:gd name="T45" fmla="*/ 177 h 179"/>
              <a:gd name="T46" fmla="*/ 17 w 701"/>
              <a:gd name="T47" fmla="*/ 177 h 179"/>
              <a:gd name="T48" fmla="*/ 19 w 701"/>
              <a:gd name="T49" fmla="*/ 177 h 179"/>
              <a:gd name="T50" fmla="*/ 26 w 701"/>
              <a:gd name="T51" fmla="*/ 177 h 179"/>
              <a:gd name="T52" fmla="*/ 26 w 701"/>
              <a:gd name="T53" fmla="*/ 177 h 179"/>
              <a:gd name="T54" fmla="*/ 344 w 701"/>
              <a:gd name="T55" fmla="*/ 177 h 179"/>
              <a:gd name="T56" fmla="*/ 510 w 701"/>
              <a:gd name="T57" fmla="*/ 176 h 179"/>
              <a:gd name="T58" fmla="*/ 590 w 701"/>
              <a:gd name="T59" fmla="*/ 176 h 179"/>
              <a:gd name="T60" fmla="*/ 610 w 701"/>
              <a:gd name="T61" fmla="*/ 176 h 179"/>
              <a:gd name="T62" fmla="*/ 657 w 701"/>
              <a:gd name="T63" fmla="*/ 175 h 179"/>
              <a:gd name="T64" fmla="*/ 659 w 701"/>
              <a:gd name="T65" fmla="*/ 177 h 179"/>
              <a:gd name="T66" fmla="*/ 665 w 701"/>
              <a:gd name="T67" fmla="*/ 176 h 179"/>
              <a:gd name="T68" fmla="*/ 674 w 701"/>
              <a:gd name="T69" fmla="*/ 177 h 179"/>
              <a:gd name="T70" fmla="*/ 681 w 701"/>
              <a:gd name="T71" fmla="*/ 177 h 179"/>
              <a:gd name="T72" fmla="*/ 689 w 701"/>
              <a:gd name="T73" fmla="*/ 178 h 179"/>
              <a:gd name="T74" fmla="*/ 698 w 701"/>
              <a:gd name="T75" fmla="*/ 171 h 179"/>
              <a:gd name="T76" fmla="*/ 698 w 701"/>
              <a:gd name="T77" fmla="*/ 170 h 179"/>
              <a:gd name="T78" fmla="*/ 698 w 701"/>
              <a:gd name="T79" fmla="*/ 168 h 179"/>
              <a:gd name="T80" fmla="*/ 696 w 701"/>
              <a:gd name="T81" fmla="*/ 161 h 179"/>
              <a:gd name="T82" fmla="*/ 695 w 701"/>
              <a:gd name="T83" fmla="*/ 161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01" h="179">
                <a:moveTo>
                  <a:pt x="695" y="161"/>
                </a:moveTo>
                <a:cubicBezTo>
                  <a:pt x="701" y="140"/>
                  <a:pt x="697" y="115"/>
                  <a:pt x="697" y="93"/>
                </a:cubicBezTo>
                <a:cubicBezTo>
                  <a:pt x="698" y="68"/>
                  <a:pt x="698" y="43"/>
                  <a:pt x="698" y="18"/>
                </a:cubicBezTo>
                <a:cubicBezTo>
                  <a:pt x="698" y="17"/>
                  <a:pt x="698" y="15"/>
                  <a:pt x="698" y="13"/>
                </a:cubicBezTo>
                <a:cubicBezTo>
                  <a:pt x="698" y="12"/>
                  <a:pt x="698" y="11"/>
                  <a:pt x="698" y="9"/>
                </a:cubicBezTo>
                <a:cubicBezTo>
                  <a:pt x="698" y="8"/>
                  <a:pt x="697" y="7"/>
                  <a:pt x="696" y="6"/>
                </a:cubicBezTo>
                <a:cubicBezTo>
                  <a:pt x="695" y="4"/>
                  <a:pt x="692" y="5"/>
                  <a:pt x="690" y="6"/>
                </a:cubicBezTo>
                <a:cubicBezTo>
                  <a:pt x="673" y="2"/>
                  <a:pt x="654" y="3"/>
                  <a:pt x="636" y="3"/>
                </a:cubicBezTo>
                <a:cubicBezTo>
                  <a:pt x="631" y="3"/>
                  <a:pt x="625" y="3"/>
                  <a:pt x="620" y="3"/>
                </a:cubicBezTo>
                <a:cubicBezTo>
                  <a:pt x="591" y="3"/>
                  <a:pt x="562" y="3"/>
                  <a:pt x="533" y="3"/>
                </a:cubicBezTo>
                <a:cubicBezTo>
                  <a:pt x="475" y="3"/>
                  <a:pt x="417" y="3"/>
                  <a:pt x="359" y="3"/>
                </a:cubicBezTo>
                <a:cubicBezTo>
                  <a:pt x="246" y="3"/>
                  <a:pt x="133" y="2"/>
                  <a:pt x="19" y="3"/>
                </a:cubicBezTo>
                <a:cubicBezTo>
                  <a:pt x="18" y="3"/>
                  <a:pt x="16" y="3"/>
                  <a:pt x="14" y="5"/>
                </a:cubicBezTo>
                <a:cubicBezTo>
                  <a:pt x="12" y="0"/>
                  <a:pt x="2" y="7"/>
                  <a:pt x="3" y="12"/>
                </a:cubicBezTo>
                <a:cubicBezTo>
                  <a:pt x="1" y="40"/>
                  <a:pt x="2" y="68"/>
                  <a:pt x="2" y="95"/>
                </a:cubicBezTo>
                <a:cubicBezTo>
                  <a:pt x="2" y="108"/>
                  <a:pt x="2" y="121"/>
                  <a:pt x="2" y="133"/>
                </a:cubicBezTo>
                <a:cubicBezTo>
                  <a:pt x="3" y="145"/>
                  <a:pt x="0" y="157"/>
                  <a:pt x="5" y="168"/>
                </a:cubicBezTo>
                <a:cubicBezTo>
                  <a:pt x="5" y="169"/>
                  <a:pt x="4" y="170"/>
                  <a:pt x="4" y="172"/>
                </a:cubicBezTo>
                <a:cubicBezTo>
                  <a:pt x="4" y="173"/>
                  <a:pt x="5" y="174"/>
                  <a:pt x="6" y="174"/>
                </a:cubicBezTo>
                <a:cubicBezTo>
                  <a:pt x="7" y="175"/>
                  <a:pt x="7" y="175"/>
                  <a:pt x="7" y="175"/>
                </a:cubicBezTo>
                <a:cubicBezTo>
                  <a:pt x="8" y="176"/>
                  <a:pt x="10" y="177"/>
                  <a:pt x="12" y="177"/>
                </a:cubicBezTo>
                <a:cubicBezTo>
                  <a:pt x="13" y="176"/>
                  <a:pt x="13" y="176"/>
                  <a:pt x="13" y="176"/>
                </a:cubicBezTo>
                <a:cubicBezTo>
                  <a:pt x="14" y="177"/>
                  <a:pt x="15" y="177"/>
                  <a:pt x="16" y="177"/>
                </a:cubicBezTo>
                <a:cubicBezTo>
                  <a:pt x="16" y="177"/>
                  <a:pt x="16" y="177"/>
                  <a:pt x="17" y="177"/>
                </a:cubicBezTo>
                <a:cubicBezTo>
                  <a:pt x="17" y="177"/>
                  <a:pt x="18" y="177"/>
                  <a:pt x="19" y="177"/>
                </a:cubicBezTo>
                <a:cubicBezTo>
                  <a:pt x="21" y="177"/>
                  <a:pt x="23" y="177"/>
                  <a:pt x="26" y="177"/>
                </a:cubicBezTo>
                <a:cubicBezTo>
                  <a:pt x="26" y="177"/>
                  <a:pt x="26" y="177"/>
                  <a:pt x="26" y="177"/>
                </a:cubicBezTo>
                <a:cubicBezTo>
                  <a:pt x="132" y="177"/>
                  <a:pt x="238" y="177"/>
                  <a:pt x="344" y="177"/>
                </a:cubicBezTo>
                <a:cubicBezTo>
                  <a:pt x="399" y="177"/>
                  <a:pt x="455" y="176"/>
                  <a:pt x="510" y="176"/>
                </a:cubicBezTo>
                <a:cubicBezTo>
                  <a:pt x="537" y="176"/>
                  <a:pt x="563" y="176"/>
                  <a:pt x="590" y="176"/>
                </a:cubicBezTo>
                <a:cubicBezTo>
                  <a:pt x="596" y="176"/>
                  <a:pt x="603" y="176"/>
                  <a:pt x="610" y="176"/>
                </a:cubicBezTo>
                <a:cubicBezTo>
                  <a:pt x="626" y="177"/>
                  <a:pt x="642" y="177"/>
                  <a:pt x="657" y="175"/>
                </a:cubicBezTo>
                <a:cubicBezTo>
                  <a:pt x="657" y="176"/>
                  <a:pt x="658" y="177"/>
                  <a:pt x="659" y="177"/>
                </a:cubicBezTo>
                <a:cubicBezTo>
                  <a:pt x="661" y="176"/>
                  <a:pt x="663" y="176"/>
                  <a:pt x="665" y="176"/>
                </a:cubicBezTo>
                <a:cubicBezTo>
                  <a:pt x="668" y="176"/>
                  <a:pt x="671" y="176"/>
                  <a:pt x="674" y="177"/>
                </a:cubicBezTo>
                <a:cubicBezTo>
                  <a:pt x="676" y="177"/>
                  <a:pt x="678" y="177"/>
                  <a:pt x="681" y="177"/>
                </a:cubicBezTo>
                <a:cubicBezTo>
                  <a:pt x="683" y="177"/>
                  <a:pt x="686" y="177"/>
                  <a:pt x="689" y="178"/>
                </a:cubicBezTo>
                <a:cubicBezTo>
                  <a:pt x="693" y="179"/>
                  <a:pt x="697" y="174"/>
                  <a:pt x="698" y="171"/>
                </a:cubicBezTo>
                <a:cubicBezTo>
                  <a:pt x="698" y="170"/>
                  <a:pt x="698" y="170"/>
                  <a:pt x="698" y="170"/>
                </a:cubicBezTo>
                <a:cubicBezTo>
                  <a:pt x="698" y="169"/>
                  <a:pt x="698" y="169"/>
                  <a:pt x="698" y="168"/>
                </a:cubicBezTo>
                <a:cubicBezTo>
                  <a:pt x="698" y="165"/>
                  <a:pt x="698" y="163"/>
                  <a:pt x="696" y="161"/>
                </a:cubicBezTo>
                <a:cubicBezTo>
                  <a:pt x="695" y="161"/>
                  <a:pt x="695" y="161"/>
                  <a:pt x="695" y="161"/>
                </a:cubicBezTo>
              </a:path>
            </a:pathLst>
          </a:custGeom>
          <a:solidFill>
            <a:srgbClr val="FFF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2440760" y="3629069"/>
            <a:ext cx="821907" cy="1042924"/>
          </a:xfrm>
          <a:custGeom>
            <a:avLst/>
            <a:gdLst>
              <a:gd name="T0" fmla="*/ 130 w 133"/>
              <a:gd name="T1" fmla="*/ 113 h 169"/>
              <a:gd name="T2" fmla="*/ 130 w 133"/>
              <a:gd name="T3" fmla="*/ 112 h 169"/>
              <a:gd name="T4" fmla="*/ 130 w 133"/>
              <a:gd name="T5" fmla="*/ 73 h 169"/>
              <a:gd name="T6" fmla="*/ 130 w 133"/>
              <a:gd name="T7" fmla="*/ 21 h 169"/>
              <a:gd name="T8" fmla="*/ 130 w 133"/>
              <a:gd name="T9" fmla="*/ 17 h 169"/>
              <a:gd name="T10" fmla="*/ 129 w 133"/>
              <a:gd name="T11" fmla="*/ 7 h 169"/>
              <a:gd name="T12" fmla="*/ 126 w 133"/>
              <a:gd name="T13" fmla="*/ 5 h 169"/>
              <a:gd name="T14" fmla="*/ 122 w 133"/>
              <a:gd name="T15" fmla="*/ 2 h 169"/>
              <a:gd name="T16" fmla="*/ 103 w 133"/>
              <a:gd name="T17" fmla="*/ 2 h 169"/>
              <a:gd name="T18" fmla="*/ 64 w 133"/>
              <a:gd name="T19" fmla="*/ 3 h 169"/>
              <a:gd name="T20" fmla="*/ 64 w 133"/>
              <a:gd name="T21" fmla="*/ 4 h 169"/>
              <a:gd name="T22" fmla="*/ 49 w 133"/>
              <a:gd name="T23" fmla="*/ 4 h 169"/>
              <a:gd name="T24" fmla="*/ 11 w 133"/>
              <a:gd name="T25" fmla="*/ 2 h 169"/>
              <a:gd name="T26" fmla="*/ 2 w 133"/>
              <a:gd name="T27" fmla="*/ 11 h 169"/>
              <a:gd name="T28" fmla="*/ 4 w 133"/>
              <a:gd name="T29" fmla="*/ 18 h 169"/>
              <a:gd name="T30" fmla="*/ 3 w 133"/>
              <a:gd name="T31" fmla="*/ 21 h 169"/>
              <a:gd name="T32" fmla="*/ 3 w 133"/>
              <a:gd name="T33" fmla="*/ 64 h 169"/>
              <a:gd name="T34" fmla="*/ 4 w 133"/>
              <a:gd name="T35" fmla="*/ 67 h 169"/>
              <a:gd name="T36" fmla="*/ 3 w 133"/>
              <a:gd name="T37" fmla="*/ 105 h 169"/>
              <a:gd name="T38" fmla="*/ 5 w 133"/>
              <a:gd name="T39" fmla="*/ 141 h 169"/>
              <a:gd name="T40" fmla="*/ 5 w 133"/>
              <a:gd name="T41" fmla="*/ 146 h 169"/>
              <a:gd name="T42" fmla="*/ 6 w 133"/>
              <a:gd name="T43" fmla="*/ 150 h 169"/>
              <a:gd name="T44" fmla="*/ 29 w 133"/>
              <a:gd name="T45" fmla="*/ 161 h 169"/>
              <a:gd name="T46" fmla="*/ 53 w 133"/>
              <a:gd name="T47" fmla="*/ 167 h 169"/>
              <a:gd name="T48" fmla="*/ 73 w 133"/>
              <a:gd name="T49" fmla="*/ 167 h 169"/>
              <a:gd name="T50" fmla="*/ 77 w 133"/>
              <a:gd name="T51" fmla="*/ 168 h 169"/>
              <a:gd name="T52" fmla="*/ 80 w 133"/>
              <a:gd name="T53" fmla="*/ 166 h 169"/>
              <a:gd name="T54" fmla="*/ 80 w 133"/>
              <a:gd name="T55" fmla="*/ 166 h 169"/>
              <a:gd name="T56" fmla="*/ 81 w 133"/>
              <a:gd name="T57" fmla="*/ 166 h 169"/>
              <a:gd name="T58" fmla="*/ 82 w 133"/>
              <a:gd name="T59" fmla="*/ 165 h 169"/>
              <a:gd name="T60" fmla="*/ 89 w 133"/>
              <a:gd name="T61" fmla="*/ 162 h 169"/>
              <a:gd name="T62" fmla="*/ 89 w 133"/>
              <a:gd name="T63" fmla="*/ 162 h 169"/>
              <a:gd name="T64" fmla="*/ 91 w 133"/>
              <a:gd name="T65" fmla="*/ 162 h 169"/>
              <a:gd name="T66" fmla="*/ 98 w 133"/>
              <a:gd name="T67" fmla="*/ 159 h 169"/>
              <a:gd name="T68" fmla="*/ 124 w 133"/>
              <a:gd name="T69" fmla="*/ 151 h 169"/>
              <a:gd name="T70" fmla="*/ 131 w 133"/>
              <a:gd name="T71" fmla="*/ 143 h 169"/>
              <a:gd name="T72" fmla="*/ 130 w 133"/>
              <a:gd name="T73" fmla="*/ 11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3" h="169">
                <a:moveTo>
                  <a:pt x="130" y="113"/>
                </a:moveTo>
                <a:cubicBezTo>
                  <a:pt x="130" y="112"/>
                  <a:pt x="130" y="112"/>
                  <a:pt x="130" y="112"/>
                </a:cubicBezTo>
                <a:cubicBezTo>
                  <a:pt x="131" y="99"/>
                  <a:pt x="130" y="86"/>
                  <a:pt x="130" y="73"/>
                </a:cubicBezTo>
                <a:cubicBezTo>
                  <a:pt x="130" y="57"/>
                  <a:pt x="133" y="38"/>
                  <a:pt x="130" y="21"/>
                </a:cubicBezTo>
                <a:cubicBezTo>
                  <a:pt x="130" y="20"/>
                  <a:pt x="130" y="18"/>
                  <a:pt x="130" y="17"/>
                </a:cubicBezTo>
                <a:cubicBezTo>
                  <a:pt x="130" y="14"/>
                  <a:pt x="130" y="9"/>
                  <a:pt x="129" y="7"/>
                </a:cubicBezTo>
                <a:cubicBezTo>
                  <a:pt x="128" y="5"/>
                  <a:pt x="127" y="5"/>
                  <a:pt x="126" y="5"/>
                </a:cubicBezTo>
                <a:cubicBezTo>
                  <a:pt x="126" y="4"/>
                  <a:pt x="124" y="2"/>
                  <a:pt x="122" y="2"/>
                </a:cubicBezTo>
                <a:cubicBezTo>
                  <a:pt x="116" y="3"/>
                  <a:pt x="110" y="2"/>
                  <a:pt x="103" y="2"/>
                </a:cubicBezTo>
                <a:cubicBezTo>
                  <a:pt x="90" y="1"/>
                  <a:pt x="77" y="0"/>
                  <a:pt x="64" y="3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4"/>
                  <a:pt x="54" y="4"/>
                  <a:pt x="49" y="4"/>
                </a:cubicBezTo>
                <a:cubicBezTo>
                  <a:pt x="36" y="4"/>
                  <a:pt x="24" y="5"/>
                  <a:pt x="11" y="2"/>
                </a:cubicBezTo>
                <a:cubicBezTo>
                  <a:pt x="7" y="0"/>
                  <a:pt x="0" y="6"/>
                  <a:pt x="2" y="11"/>
                </a:cubicBezTo>
                <a:cubicBezTo>
                  <a:pt x="3" y="14"/>
                  <a:pt x="4" y="16"/>
                  <a:pt x="4" y="18"/>
                </a:cubicBezTo>
                <a:cubicBezTo>
                  <a:pt x="4" y="19"/>
                  <a:pt x="3" y="20"/>
                  <a:pt x="3" y="21"/>
                </a:cubicBezTo>
                <a:cubicBezTo>
                  <a:pt x="3" y="35"/>
                  <a:pt x="3" y="50"/>
                  <a:pt x="3" y="64"/>
                </a:cubicBezTo>
                <a:cubicBezTo>
                  <a:pt x="3" y="66"/>
                  <a:pt x="4" y="67"/>
                  <a:pt x="4" y="67"/>
                </a:cubicBezTo>
                <a:cubicBezTo>
                  <a:pt x="4" y="80"/>
                  <a:pt x="3" y="92"/>
                  <a:pt x="3" y="105"/>
                </a:cubicBezTo>
                <a:cubicBezTo>
                  <a:pt x="3" y="117"/>
                  <a:pt x="1" y="130"/>
                  <a:pt x="5" y="141"/>
                </a:cubicBezTo>
                <a:cubicBezTo>
                  <a:pt x="5" y="143"/>
                  <a:pt x="5" y="145"/>
                  <a:pt x="5" y="146"/>
                </a:cubicBezTo>
                <a:cubicBezTo>
                  <a:pt x="5" y="148"/>
                  <a:pt x="5" y="150"/>
                  <a:pt x="6" y="150"/>
                </a:cubicBezTo>
                <a:cubicBezTo>
                  <a:pt x="14" y="154"/>
                  <a:pt x="21" y="159"/>
                  <a:pt x="29" y="161"/>
                </a:cubicBezTo>
                <a:cubicBezTo>
                  <a:pt x="37" y="163"/>
                  <a:pt x="45" y="164"/>
                  <a:pt x="53" y="167"/>
                </a:cubicBezTo>
                <a:cubicBezTo>
                  <a:pt x="60" y="169"/>
                  <a:pt x="67" y="169"/>
                  <a:pt x="73" y="167"/>
                </a:cubicBezTo>
                <a:cubicBezTo>
                  <a:pt x="74" y="168"/>
                  <a:pt x="75" y="168"/>
                  <a:pt x="77" y="168"/>
                </a:cubicBezTo>
                <a:cubicBezTo>
                  <a:pt x="78" y="167"/>
                  <a:pt x="79" y="167"/>
                  <a:pt x="80" y="166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1" y="166"/>
                  <a:pt x="81" y="166"/>
                  <a:pt x="81" y="166"/>
                </a:cubicBezTo>
                <a:cubicBezTo>
                  <a:pt x="81" y="166"/>
                  <a:pt x="82" y="165"/>
                  <a:pt x="82" y="165"/>
                </a:cubicBezTo>
                <a:cubicBezTo>
                  <a:pt x="84" y="164"/>
                  <a:pt x="86" y="163"/>
                  <a:pt x="89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90" y="162"/>
                  <a:pt x="90" y="162"/>
                  <a:pt x="91" y="162"/>
                </a:cubicBezTo>
                <a:cubicBezTo>
                  <a:pt x="93" y="161"/>
                  <a:pt x="96" y="160"/>
                  <a:pt x="98" y="159"/>
                </a:cubicBezTo>
                <a:cubicBezTo>
                  <a:pt x="106" y="156"/>
                  <a:pt x="115" y="153"/>
                  <a:pt x="124" y="151"/>
                </a:cubicBezTo>
                <a:cubicBezTo>
                  <a:pt x="127" y="150"/>
                  <a:pt x="131" y="146"/>
                  <a:pt x="131" y="143"/>
                </a:cubicBezTo>
                <a:cubicBezTo>
                  <a:pt x="130" y="133"/>
                  <a:pt x="131" y="122"/>
                  <a:pt x="130" y="113"/>
                </a:cubicBezTo>
              </a:path>
            </a:pathLst>
          </a:custGeom>
          <a:solidFill>
            <a:srgbClr val="FFBC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268090" y="3629069"/>
            <a:ext cx="970402" cy="1191420"/>
          </a:xfrm>
          <a:custGeom>
            <a:avLst/>
            <a:gdLst>
              <a:gd name="T0" fmla="*/ 2 w 157"/>
              <a:gd name="T1" fmla="*/ 190 h 193"/>
              <a:gd name="T2" fmla="*/ 2 w 157"/>
              <a:gd name="T3" fmla="*/ 192 h 193"/>
              <a:gd name="T4" fmla="*/ 3 w 157"/>
              <a:gd name="T5" fmla="*/ 193 h 193"/>
              <a:gd name="T6" fmla="*/ 5 w 157"/>
              <a:gd name="T7" fmla="*/ 193 h 193"/>
              <a:gd name="T8" fmla="*/ 4 w 157"/>
              <a:gd name="T9" fmla="*/ 192 h 193"/>
              <a:gd name="T10" fmla="*/ 3 w 157"/>
              <a:gd name="T11" fmla="*/ 191 h 193"/>
              <a:gd name="T12" fmla="*/ 2 w 157"/>
              <a:gd name="T13" fmla="*/ 190 h 193"/>
              <a:gd name="T14" fmla="*/ 0 w 157"/>
              <a:gd name="T15" fmla="*/ 180 h 193"/>
              <a:gd name="T16" fmla="*/ 1 w 157"/>
              <a:gd name="T17" fmla="*/ 188 h 193"/>
              <a:gd name="T18" fmla="*/ 2 w 157"/>
              <a:gd name="T19" fmla="*/ 185 h 193"/>
              <a:gd name="T20" fmla="*/ 0 w 157"/>
              <a:gd name="T21" fmla="*/ 180 h 193"/>
              <a:gd name="T22" fmla="*/ 13 w 157"/>
              <a:gd name="T23" fmla="*/ 19 h 193"/>
              <a:gd name="T24" fmla="*/ 8 w 157"/>
              <a:gd name="T25" fmla="*/ 19 h 193"/>
              <a:gd name="T26" fmla="*/ 5 w 157"/>
              <a:gd name="T27" fmla="*/ 20 h 193"/>
              <a:gd name="T28" fmla="*/ 0 w 157"/>
              <a:gd name="T29" fmla="*/ 27 h 193"/>
              <a:gd name="T30" fmla="*/ 0 w 157"/>
              <a:gd name="T31" fmla="*/ 27 h 193"/>
              <a:gd name="T32" fmla="*/ 9 w 157"/>
              <a:gd name="T33" fmla="*/ 20 h 193"/>
              <a:gd name="T34" fmla="*/ 11 w 157"/>
              <a:gd name="T35" fmla="*/ 22 h 193"/>
              <a:gd name="T36" fmla="*/ 16 w 157"/>
              <a:gd name="T37" fmla="*/ 20 h 193"/>
              <a:gd name="T38" fmla="*/ 16 w 157"/>
              <a:gd name="T39" fmla="*/ 20 h 193"/>
              <a:gd name="T40" fmla="*/ 25 w 157"/>
              <a:gd name="T41" fmla="*/ 20 h 193"/>
              <a:gd name="T42" fmla="*/ 23 w 157"/>
              <a:gd name="T43" fmla="*/ 19 h 193"/>
              <a:gd name="T44" fmla="*/ 13 w 157"/>
              <a:gd name="T45" fmla="*/ 19 h 193"/>
              <a:gd name="T46" fmla="*/ 30 w 157"/>
              <a:gd name="T47" fmla="*/ 12 h 193"/>
              <a:gd name="T48" fmla="*/ 30 w 157"/>
              <a:gd name="T49" fmla="*/ 19 h 193"/>
              <a:gd name="T50" fmla="*/ 32 w 157"/>
              <a:gd name="T51" fmla="*/ 19 h 193"/>
              <a:gd name="T52" fmla="*/ 32 w 157"/>
              <a:gd name="T53" fmla="*/ 18 h 193"/>
              <a:gd name="T54" fmla="*/ 30 w 157"/>
              <a:gd name="T55" fmla="*/ 12 h 193"/>
              <a:gd name="T56" fmla="*/ 38 w 157"/>
              <a:gd name="T57" fmla="*/ 1 h 193"/>
              <a:gd name="T58" fmla="*/ 31 w 157"/>
              <a:gd name="T59" fmla="*/ 5 h 193"/>
              <a:gd name="T60" fmla="*/ 38 w 157"/>
              <a:gd name="T61" fmla="*/ 1 h 193"/>
              <a:gd name="T62" fmla="*/ 39 w 157"/>
              <a:gd name="T63" fmla="*/ 2 h 193"/>
              <a:gd name="T64" fmla="*/ 64 w 157"/>
              <a:gd name="T65" fmla="*/ 4 h 193"/>
              <a:gd name="T66" fmla="*/ 77 w 157"/>
              <a:gd name="T67" fmla="*/ 4 h 193"/>
              <a:gd name="T68" fmla="*/ 90 w 157"/>
              <a:gd name="T69" fmla="*/ 4 h 193"/>
              <a:gd name="T70" fmla="*/ 92 w 157"/>
              <a:gd name="T71" fmla="*/ 4 h 193"/>
              <a:gd name="T72" fmla="*/ 92 w 157"/>
              <a:gd name="T73" fmla="*/ 3 h 193"/>
              <a:gd name="T74" fmla="*/ 105 w 157"/>
              <a:gd name="T75" fmla="*/ 1 h 193"/>
              <a:gd name="T76" fmla="*/ 54 w 157"/>
              <a:gd name="T77" fmla="*/ 1 h 193"/>
              <a:gd name="T78" fmla="*/ 40 w 157"/>
              <a:gd name="T79" fmla="*/ 1 h 193"/>
              <a:gd name="T80" fmla="*/ 38 w 157"/>
              <a:gd name="T81" fmla="*/ 1 h 193"/>
              <a:gd name="T82" fmla="*/ 134 w 157"/>
              <a:gd name="T83" fmla="*/ 0 h 193"/>
              <a:gd name="T84" fmla="*/ 120 w 157"/>
              <a:gd name="T85" fmla="*/ 1 h 193"/>
              <a:gd name="T86" fmla="*/ 116 w 157"/>
              <a:gd name="T87" fmla="*/ 1 h 193"/>
              <a:gd name="T88" fmla="*/ 131 w 157"/>
              <a:gd name="T89" fmla="*/ 2 h 193"/>
              <a:gd name="T90" fmla="*/ 149 w 157"/>
              <a:gd name="T91" fmla="*/ 2 h 193"/>
              <a:gd name="T92" fmla="*/ 150 w 157"/>
              <a:gd name="T93" fmla="*/ 2 h 193"/>
              <a:gd name="T94" fmla="*/ 150 w 157"/>
              <a:gd name="T95" fmla="*/ 2 h 193"/>
              <a:gd name="T96" fmla="*/ 154 w 157"/>
              <a:gd name="T97" fmla="*/ 5 h 193"/>
              <a:gd name="T98" fmla="*/ 154 w 157"/>
              <a:gd name="T99" fmla="*/ 5 h 193"/>
              <a:gd name="T100" fmla="*/ 157 w 157"/>
              <a:gd name="T101" fmla="*/ 6 h 193"/>
              <a:gd name="T102" fmla="*/ 156 w 157"/>
              <a:gd name="T103" fmla="*/ 4 h 193"/>
              <a:gd name="T104" fmla="*/ 134 w 157"/>
              <a:gd name="T105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7" h="193">
                <a:moveTo>
                  <a:pt x="2" y="190"/>
                </a:moveTo>
                <a:cubicBezTo>
                  <a:pt x="2" y="191"/>
                  <a:pt x="2" y="191"/>
                  <a:pt x="2" y="192"/>
                </a:cubicBezTo>
                <a:cubicBezTo>
                  <a:pt x="2" y="193"/>
                  <a:pt x="3" y="193"/>
                  <a:pt x="3" y="193"/>
                </a:cubicBezTo>
                <a:cubicBezTo>
                  <a:pt x="4" y="193"/>
                  <a:pt x="5" y="193"/>
                  <a:pt x="5" y="193"/>
                </a:cubicBezTo>
                <a:cubicBezTo>
                  <a:pt x="5" y="192"/>
                  <a:pt x="5" y="192"/>
                  <a:pt x="4" y="192"/>
                </a:cubicBezTo>
                <a:cubicBezTo>
                  <a:pt x="4" y="192"/>
                  <a:pt x="4" y="192"/>
                  <a:pt x="3" y="191"/>
                </a:cubicBezTo>
                <a:cubicBezTo>
                  <a:pt x="3" y="191"/>
                  <a:pt x="2" y="191"/>
                  <a:pt x="2" y="190"/>
                </a:cubicBezTo>
                <a:moveTo>
                  <a:pt x="0" y="180"/>
                </a:moveTo>
                <a:cubicBezTo>
                  <a:pt x="1" y="183"/>
                  <a:pt x="1" y="185"/>
                  <a:pt x="1" y="188"/>
                </a:cubicBezTo>
                <a:cubicBezTo>
                  <a:pt x="2" y="187"/>
                  <a:pt x="2" y="186"/>
                  <a:pt x="2" y="185"/>
                </a:cubicBezTo>
                <a:cubicBezTo>
                  <a:pt x="1" y="183"/>
                  <a:pt x="1" y="182"/>
                  <a:pt x="0" y="180"/>
                </a:cubicBezTo>
                <a:moveTo>
                  <a:pt x="13" y="19"/>
                </a:moveTo>
                <a:cubicBezTo>
                  <a:pt x="11" y="19"/>
                  <a:pt x="10" y="19"/>
                  <a:pt x="8" y="19"/>
                </a:cubicBezTo>
                <a:cubicBezTo>
                  <a:pt x="7" y="19"/>
                  <a:pt x="6" y="20"/>
                  <a:pt x="5" y="20"/>
                </a:cubicBezTo>
                <a:cubicBezTo>
                  <a:pt x="3" y="22"/>
                  <a:pt x="0" y="24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1" y="24"/>
                  <a:pt x="6" y="20"/>
                  <a:pt x="9" y="20"/>
                </a:cubicBezTo>
                <a:cubicBezTo>
                  <a:pt x="10" y="20"/>
                  <a:pt x="11" y="21"/>
                  <a:pt x="11" y="22"/>
                </a:cubicBezTo>
                <a:cubicBezTo>
                  <a:pt x="13" y="20"/>
                  <a:pt x="15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9" y="20"/>
                  <a:pt x="22" y="20"/>
                  <a:pt x="25" y="20"/>
                </a:cubicBezTo>
                <a:cubicBezTo>
                  <a:pt x="24" y="19"/>
                  <a:pt x="23" y="19"/>
                  <a:pt x="23" y="19"/>
                </a:cubicBezTo>
                <a:cubicBezTo>
                  <a:pt x="19" y="19"/>
                  <a:pt x="16" y="19"/>
                  <a:pt x="13" y="19"/>
                </a:cubicBezTo>
                <a:moveTo>
                  <a:pt x="30" y="12"/>
                </a:moveTo>
                <a:cubicBezTo>
                  <a:pt x="30" y="14"/>
                  <a:pt x="30" y="17"/>
                  <a:pt x="30" y="19"/>
                </a:cubicBezTo>
                <a:cubicBezTo>
                  <a:pt x="30" y="19"/>
                  <a:pt x="31" y="19"/>
                  <a:pt x="32" y="19"/>
                </a:cubicBezTo>
                <a:cubicBezTo>
                  <a:pt x="32" y="19"/>
                  <a:pt x="32" y="18"/>
                  <a:pt x="32" y="18"/>
                </a:cubicBezTo>
                <a:cubicBezTo>
                  <a:pt x="32" y="16"/>
                  <a:pt x="31" y="14"/>
                  <a:pt x="30" y="12"/>
                </a:cubicBezTo>
                <a:moveTo>
                  <a:pt x="38" y="1"/>
                </a:moveTo>
                <a:cubicBezTo>
                  <a:pt x="36" y="1"/>
                  <a:pt x="33" y="3"/>
                  <a:pt x="31" y="5"/>
                </a:cubicBezTo>
                <a:cubicBezTo>
                  <a:pt x="33" y="3"/>
                  <a:pt x="36" y="1"/>
                  <a:pt x="38" y="1"/>
                </a:cubicBezTo>
                <a:cubicBezTo>
                  <a:pt x="39" y="1"/>
                  <a:pt x="39" y="1"/>
                  <a:pt x="39" y="2"/>
                </a:cubicBezTo>
                <a:cubicBezTo>
                  <a:pt x="47" y="4"/>
                  <a:pt x="56" y="4"/>
                  <a:pt x="64" y="4"/>
                </a:cubicBezTo>
                <a:cubicBezTo>
                  <a:pt x="69" y="4"/>
                  <a:pt x="73" y="4"/>
                  <a:pt x="77" y="4"/>
                </a:cubicBezTo>
                <a:cubicBezTo>
                  <a:pt x="82" y="4"/>
                  <a:pt x="86" y="4"/>
                  <a:pt x="90" y="4"/>
                </a:cubicBezTo>
                <a:cubicBezTo>
                  <a:pt x="91" y="4"/>
                  <a:pt x="91" y="4"/>
                  <a:pt x="92" y="4"/>
                </a:cubicBezTo>
                <a:cubicBezTo>
                  <a:pt x="92" y="3"/>
                  <a:pt x="92" y="3"/>
                  <a:pt x="92" y="3"/>
                </a:cubicBezTo>
                <a:cubicBezTo>
                  <a:pt x="97" y="2"/>
                  <a:pt x="101" y="2"/>
                  <a:pt x="105" y="1"/>
                </a:cubicBezTo>
                <a:cubicBezTo>
                  <a:pt x="88" y="1"/>
                  <a:pt x="71" y="1"/>
                  <a:pt x="54" y="1"/>
                </a:cubicBezTo>
                <a:cubicBezTo>
                  <a:pt x="49" y="1"/>
                  <a:pt x="45" y="1"/>
                  <a:pt x="40" y="1"/>
                </a:cubicBezTo>
                <a:cubicBezTo>
                  <a:pt x="39" y="1"/>
                  <a:pt x="39" y="1"/>
                  <a:pt x="38" y="1"/>
                </a:cubicBezTo>
                <a:moveTo>
                  <a:pt x="134" y="0"/>
                </a:moveTo>
                <a:cubicBezTo>
                  <a:pt x="130" y="0"/>
                  <a:pt x="125" y="0"/>
                  <a:pt x="120" y="1"/>
                </a:cubicBezTo>
                <a:cubicBezTo>
                  <a:pt x="119" y="1"/>
                  <a:pt x="117" y="1"/>
                  <a:pt x="116" y="1"/>
                </a:cubicBezTo>
                <a:cubicBezTo>
                  <a:pt x="121" y="1"/>
                  <a:pt x="126" y="1"/>
                  <a:pt x="131" y="2"/>
                </a:cubicBezTo>
                <a:cubicBezTo>
                  <a:pt x="137" y="2"/>
                  <a:pt x="143" y="2"/>
                  <a:pt x="149" y="2"/>
                </a:cubicBezTo>
                <a:cubicBezTo>
                  <a:pt x="149" y="2"/>
                  <a:pt x="149" y="2"/>
                  <a:pt x="150" y="2"/>
                </a:cubicBezTo>
                <a:cubicBezTo>
                  <a:pt x="150" y="2"/>
                  <a:pt x="150" y="2"/>
                  <a:pt x="150" y="2"/>
                </a:cubicBezTo>
                <a:cubicBezTo>
                  <a:pt x="153" y="2"/>
                  <a:pt x="154" y="4"/>
                  <a:pt x="154" y="5"/>
                </a:cubicBezTo>
                <a:cubicBezTo>
                  <a:pt x="154" y="5"/>
                  <a:pt x="154" y="5"/>
                  <a:pt x="154" y="5"/>
                </a:cubicBezTo>
                <a:cubicBezTo>
                  <a:pt x="155" y="5"/>
                  <a:pt x="156" y="5"/>
                  <a:pt x="157" y="6"/>
                </a:cubicBezTo>
                <a:cubicBezTo>
                  <a:pt x="157" y="5"/>
                  <a:pt x="157" y="4"/>
                  <a:pt x="156" y="4"/>
                </a:cubicBezTo>
                <a:cubicBezTo>
                  <a:pt x="150" y="1"/>
                  <a:pt x="142" y="0"/>
                  <a:pt x="13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2256003" y="3746484"/>
            <a:ext cx="240011" cy="1074004"/>
          </a:xfrm>
          <a:custGeom>
            <a:avLst/>
            <a:gdLst>
              <a:gd name="T0" fmla="*/ 34 w 39"/>
              <a:gd name="T1" fmla="*/ 0 h 174"/>
              <a:gd name="T2" fmla="*/ 32 w 39"/>
              <a:gd name="T3" fmla="*/ 0 h 174"/>
              <a:gd name="T4" fmla="*/ 32 w 39"/>
              <a:gd name="T5" fmla="*/ 2 h 174"/>
              <a:gd name="T6" fmla="*/ 27 w 39"/>
              <a:gd name="T7" fmla="*/ 1 h 174"/>
              <a:gd name="T8" fmla="*/ 18 w 39"/>
              <a:gd name="T9" fmla="*/ 1 h 174"/>
              <a:gd name="T10" fmla="*/ 18 w 39"/>
              <a:gd name="T11" fmla="*/ 1 h 174"/>
              <a:gd name="T12" fmla="*/ 13 w 39"/>
              <a:gd name="T13" fmla="*/ 3 h 174"/>
              <a:gd name="T14" fmla="*/ 11 w 39"/>
              <a:gd name="T15" fmla="*/ 1 h 174"/>
              <a:gd name="T16" fmla="*/ 2 w 39"/>
              <a:gd name="T17" fmla="*/ 8 h 174"/>
              <a:gd name="T18" fmla="*/ 3 w 39"/>
              <a:gd name="T19" fmla="*/ 94 h 174"/>
              <a:gd name="T20" fmla="*/ 2 w 39"/>
              <a:gd name="T21" fmla="*/ 161 h 174"/>
              <a:gd name="T22" fmla="*/ 4 w 39"/>
              <a:gd name="T23" fmla="*/ 166 h 174"/>
              <a:gd name="T24" fmla="*/ 3 w 39"/>
              <a:gd name="T25" fmla="*/ 169 h 174"/>
              <a:gd name="T26" fmla="*/ 4 w 39"/>
              <a:gd name="T27" fmla="*/ 171 h 174"/>
              <a:gd name="T28" fmla="*/ 5 w 39"/>
              <a:gd name="T29" fmla="*/ 172 h 174"/>
              <a:gd name="T30" fmla="*/ 6 w 39"/>
              <a:gd name="T31" fmla="*/ 173 h 174"/>
              <a:gd name="T32" fmla="*/ 7 w 39"/>
              <a:gd name="T33" fmla="*/ 174 h 174"/>
              <a:gd name="T34" fmla="*/ 10 w 39"/>
              <a:gd name="T35" fmla="*/ 170 h 174"/>
              <a:gd name="T36" fmla="*/ 12 w 39"/>
              <a:gd name="T37" fmla="*/ 90 h 174"/>
              <a:gd name="T38" fmla="*/ 12 w 39"/>
              <a:gd name="T39" fmla="*/ 8 h 174"/>
              <a:gd name="T40" fmla="*/ 19 w 39"/>
              <a:gd name="T41" fmla="*/ 8 h 174"/>
              <a:gd name="T42" fmla="*/ 31 w 39"/>
              <a:gd name="T43" fmla="*/ 5 h 174"/>
              <a:gd name="T44" fmla="*/ 32 w 39"/>
              <a:gd name="T45" fmla="*/ 5 h 174"/>
              <a:gd name="T46" fmla="*/ 32 w 39"/>
              <a:gd name="T47" fmla="*/ 67 h 174"/>
              <a:gd name="T48" fmla="*/ 32 w 39"/>
              <a:gd name="T49" fmla="*/ 106 h 174"/>
              <a:gd name="T50" fmla="*/ 35 w 39"/>
              <a:gd name="T51" fmla="*/ 133 h 174"/>
              <a:gd name="T52" fmla="*/ 36 w 39"/>
              <a:gd name="T53" fmla="*/ 134 h 174"/>
              <a:gd name="T54" fmla="*/ 39 w 39"/>
              <a:gd name="T55" fmla="*/ 133 h 174"/>
              <a:gd name="T56" fmla="*/ 36 w 39"/>
              <a:gd name="T57" fmla="*/ 131 h 174"/>
              <a:gd name="T58" fmla="*/ 35 w 39"/>
              <a:gd name="T59" fmla="*/ 127 h 174"/>
              <a:gd name="T60" fmla="*/ 35 w 39"/>
              <a:gd name="T61" fmla="*/ 122 h 174"/>
              <a:gd name="T62" fmla="*/ 33 w 39"/>
              <a:gd name="T63" fmla="*/ 86 h 174"/>
              <a:gd name="T64" fmla="*/ 34 w 39"/>
              <a:gd name="T65" fmla="*/ 48 h 174"/>
              <a:gd name="T66" fmla="*/ 33 w 39"/>
              <a:gd name="T67" fmla="*/ 45 h 174"/>
              <a:gd name="T68" fmla="*/ 33 w 39"/>
              <a:gd name="T69" fmla="*/ 2 h 174"/>
              <a:gd name="T70" fmla="*/ 34 w 39"/>
              <a:gd name="T71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" h="174">
                <a:moveTo>
                  <a:pt x="34" y="0"/>
                </a:moveTo>
                <a:cubicBezTo>
                  <a:pt x="33" y="0"/>
                  <a:pt x="32" y="0"/>
                  <a:pt x="32" y="0"/>
                </a:cubicBezTo>
                <a:cubicBezTo>
                  <a:pt x="32" y="1"/>
                  <a:pt x="32" y="1"/>
                  <a:pt x="32" y="2"/>
                </a:cubicBezTo>
                <a:cubicBezTo>
                  <a:pt x="31" y="1"/>
                  <a:pt x="29" y="1"/>
                  <a:pt x="27" y="1"/>
                </a:cubicBezTo>
                <a:cubicBezTo>
                  <a:pt x="24" y="1"/>
                  <a:pt x="21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1"/>
                  <a:pt x="15" y="1"/>
                  <a:pt x="13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8" y="1"/>
                  <a:pt x="3" y="5"/>
                  <a:pt x="2" y="8"/>
                </a:cubicBezTo>
                <a:cubicBezTo>
                  <a:pt x="2" y="37"/>
                  <a:pt x="3" y="65"/>
                  <a:pt x="3" y="94"/>
                </a:cubicBezTo>
                <a:cubicBezTo>
                  <a:pt x="3" y="115"/>
                  <a:pt x="0" y="139"/>
                  <a:pt x="2" y="161"/>
                </a:cubicBezTo>
                <a:cubicBezTo>
                  <a:pt x="3" y="163"/>
                  <a:pt x="3" y="164"/>
                  <a:pt x="4" y="166"/>
                </a:cubicBezTo>
                <a:cubicBezTo>
                  <a:pt x="4" y="167"/>
                  <a:pt x="4" y="168"/>
                  <a:pt x="3" y="169"/>
                </a:cubicBezTo>
                <a:cubicBezTo>
                  <a:pt x="4" y="170"/>
                  <a:pt x="4" y="171"/>
                  <a:pt x="4" y="171"/>
                </a:cubicBezTo>
                <a:cubicBezTo>
                  <a:pt x="4" y="172"/>
                  <a:pt x="5" y="172"/>
                  <a:pt x="5" y="172"/>
                </a:cubicBezTo>
                <a:cubicBezTo>
                  <a:pt x="6" y="173"/>
                  <a:pt x="6" y="173"/>
                  <a:pt x="6" y="173"/>
                </a:cubicBezTo>
                <a:cubicBezTo>
                  <a:pt x="7" y="173"/>
                  <a:pt x="7" y="173"/>
                  <a:pt x="7" y="174"/>
                </a:cubicBezTo>
                <a:cubicBezTo>
                  <a:pt x="9" y="173"/>
                  <a:pt x="10" y="171"/>
                  <a:pt x="10" y="170"/>
                </a:cubicBezTo>
                <a:cubicBezTo>
                  <a:pt x="15" y="144"/>
                  <a:pt x="12" y="116"/>
                  <a:pt x="12" y="90"/>
                </a:cubicBezTo>
                <a:cubicBezTo>
                  <a:pt x="12" y="63"/>
                  <a:pt x="12" y="36"/>
                  <a:pt x="12" y="8"/>
                </a:cubicBezTo>
                <a:cubicBezTo>
                  <a:pt x="15" y="8"/>
                  <a:pt x="17" y="8"/>
                  <a:pt x="19" y="8"/>
                </a:cubicBezTo>
                <a:cubicBezTo>
                  <a:pt x="23" y="7"/>
                  <a:pt x="28" y="8"/>
                  <a:pt x="31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1" y="26"/>
                  <a:pt x="32" y="46"/>
                  <a:pt x="32" y="67"/>
                </a:cubicBezTo>
                <a:cubicBezTo>
                  <a:pt x="32" y="80"/>
                  <a:pt x="32" y="93"/>
                  <a:pt x="32" y="106"/>
                </a:cubicBezTo>
                <a:cubicBezTo>
                  <a:pt x="32" y="115"/>
                  <a:pt x="30" y="125"/>
                  <a:pt x="35" y="133"/>
                </a:cubicBezTo>
                <a:cubicBezTo>
                  <a:pt x="35" y="134"/>
                  <a:pt x="36" y="134"/>
                  <a:pt x="36" y="134"/>
                </a:cubicBezTo>
                <a:cubicBezTo>
                  <a:pt x="37" y="134"/>
                  <a:pt x="38" y="133"/>
                  <a:pt x="39" y="133"/>
                </a:cubicBezTo>
                <a:cubicBezTo>
                  <a:pt x="38" y="132"/>
                  <a:pt x="37" y="132"/>
                  <a:pt x="36" y="131"/>
                </a:cubicBezTo>
                <a:cubicBezTo>
                  <a:pt x="35" y="131"/>
                  <a:pt x="35" y="129"/>
                  <a:pt x="35" y="127"/>
                </a:cubicBezTo>
                <a:cubicBezTo>
                  <a:pt x="35" y="126"/>
                  <a:pt x="35" y="124"/>
                  <a:pt x="35" y="122"/>
                </a:cubicBezTo>
                <a:cubicBezTo>
                  <a:pt x="31" y="111"/>
                  <a:pt x="33" y="98"/>
                  <a:pt x="33" y="86"/>
                </a:cubicBezTo>
                <a:cubicBezTo>
                  <a:pt x="33" y="73"/>
                  <a:pt x="34" y="61"/>
                  <a:pt x="34" y="48"/>
                </a:cubicBezTo>
                <a:cubicBezTo>
                  <a:pt x="34" y="48"/>
                  <a:pt x="33" y="47"/>
                  <a:pt x="33" y="45"/>
                </a:cubicBezTo>
                <a:cubicBezTo>
                  <a:pt x="33" y="31"/>
                  <a:pt x="33" y="16"/>
                  <a:pt x="33" y="2"/>
                </a:cubicBezTo>
                <a:cubicBezTo>
                  <a:pt x="33" y="1"/>
                  <a:pt x="34" y="1"/>
                  <a:pt x="34" y="0"/>
                </a:cubicBezTo>
              </a:path>
            </a:pathLst>
          </a:custGeom>
          <a:solidFill>
            <a:srgbClr val="FFF8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2447666" y="3635976"/>
            <a:ext cx="790826" cy="930689"/>
          </a:xfrm>
          <a:custGeom>
            <a:avLst/>
            <a:gdLst>
              <a:gd name="T0" fmla="*/ 87 w 128"/>
              <a:gd name="T1" fmla="*/ 0 h 151"/>
              <a:gd name="T2" fmla="*/ 78 w 128"/>
              <a:gd name="T3" fmla="*/ 0 h 151"/>
              <a:gd name="T4" fmla="*/ 78 w 128"/>
              <a:gd name="T5" fmla="*/ 0 h 151"/>
              <a:gd name="T6" fmla="*/ 76 w 128"/>
              <a:gd name="T7" fmla="*/ 0 h 151"/>
              <a:gd name="T8" fmla="*/ 63 w 128"/>
              <a:gd name="T9" fmla="*/ 2 h 151"/>
              <a:gd name="T10" fmla="*/ 63 w 128"/>
              <a:gd name="T11" fmla="*/ 3 h 151"/>
              <a:gd name="T12" fmla="*/ 61 w 128"/>
              <a:gd name="T13" fmla="*/ 3 h 151"/>
              <a:gd name="T14" fmla="*/ 48 w 128"/>
              <a:gd name="T15" fmla="*/ 3 h 151"/>
              <a:gd name="T16" fmla="*/ 35 w 128"/>
              <a:gd name="T17" fmla="*/ 3 h 151"/>
              <a:gd name="T18" fmla="*/ 10 w 128"/>
              <a:gd name="T19" fmla="*/ 1 h 151"/>
              <a:gd name="T20" fmla="*/ 9 w 128"/>
              <a:gd name="T21" fmla="*/ 0 h 151"/>
              <a:gd name="T22" fmla="*/ 2 w 128"/>
              <a:gd name="T23" fmla="*/ 4 h 151"/>
              <a:gd name="T24" fmla="*/ 1 w 128"/>
              <a:gd name="T25" fmla="*/ 8 h 151"/>
              <a:gd name="T26" fmla="*/ 1 w 128"/>
              <a:gd name="T27" fmla="*/ 11 h 151"/>
              <a:gd name="T28" fmla="*/ 3 w 128"/>
              <a:gd name="T29" fmla="*/ 17 h 151"/>
              <a:gd name="T30" fmla="*/ 3 w 128"/>
              <a:gd name="T31" fmla="*/ 18 h 151"/>
              <a:gd name="T32" fmla="*/ 2 w 128"/>
              <a:gd name="T33" fmla="*/ 20 h 151"/>
              <a:gd name="T34" fmla="*/ 2 w 128"/>
              <a:gd name="T35" fmla="*/ 63 h 151"/>
              <a:gd name="T36" fmla="*/ 3 w 128"/>
              <a:gd name="T37" fmla="*/ 66 h 151"/>
              <a:gd name="T38" fmla="*/ 2 w 128"/>
              <a:gd name="T39" fmla="*/ 104 h 151"/>
              <a:gd name="T40" fmla="*/ 4 w 128"/>
              <a:gd name="T41" fmla="*/ 140 h 151"/>
              <a:gd name="T42" fmla="*/ 4 w 128"/>
              <a:gd name="T43" fmla="*/ 145 h 151"/>
              <a:gd name="T44" fmla="*/ 5 w 128"/>
              <a:gd name="T45" fmla="*/ 149 h 151"/>
              <a:gd name="T46" fmla="*/ 8 w 128"/>
              <a:gd name="T47" fmla="*/ 151 h 151"/>
              <a:gd name="T48" fmla="*/ 10 w 128"/>
              <a:gd name="T49" fmla="*/ 148 h 151"/>
              <a:gd name="T50" fmla="*/ 12 w 128"/>
              <a:gd name="T51" fmla="*/ 80 h 151"/>
              <a:gd name="T52" fmla="*/ 12 w 128"/>
              <a:gd name="T53" fmla="*/ 11 h 151"/>
              <a:gd name="T54" fmla="*/ 19 w 128"/>
              <a:gd name="T55" fmla="*/ 11 h 151"/>
              <a:gd name="T56" fmla="*/ 66 w 128"/>
              <a:gd name="T57" fmla="*/ 11 h 151"/>
              <a:gd name="T58" fmla="*/ 66 w 128"/>
              <a:gd name="T59" fmla="*/ 11 h 151"/>
              <a:gd name="T60" fmla="*/ 81 w 128"/>
              <a:gd name="T61" fmla="*/ 11 h 151"/>
              <a:gd name="T62" fmla="*/ 97 w 128"/>
              <a:gd name="T63" fmla="*/ 11 h 151"/>
              <a:gd name="T64" fmla="*/ 125 w 128"/>
              <a:gd name="T65" fmla="*/ 8 h 151"/>
              <a:gd name="T66" fmla="*/ 128 w 128"/>
              <a:gd name="T67" fmla="*/ 5 h 151"/>
              <a:gd name="T68" fmla="*/ 125 w 128"/>
              <a:gd name="T69" fmla="*/ 4 h 151"/>
              <a:gd name="T70" fmla="*/ 125 w 128"/>
              <a:gd name="T71" fmla="*/ 4 h 151"/>
              <a:gd name="T72" fmla="*/ 121 w 128"/>
              <a:gd name="T73" fmla="*/ 1 h 151"/>
              <a:gd name="T74" fmla="*/ 121 w 128"/>
              <a:gd name="T75" fmla="*/ 1 h 151"/>
              <a:gd name="T76" fmla="*/ 120 w 128"/>
              <a:gd name="T77" fmla="*/ 1 h 151"/>
              <a:gd name="T78" fmla="*/ 102 w 128"/>
              <a:gd name="T79" fmla="*/ 1 h 151"/>
              <a:gd name="T80" fmla="*/ 87 w 128"/>
              <a:gd name="T81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51">
                <a:moveTo>
                  <a:pt x="87" y="0"/>
                </a:moveTo>
                <a:cubicBezTo>
                  <a:pt x="84" y="0"/>
                  <a:pt x="81" y="0"/>
                  <a:pt x="7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8" y="0"/>
                  <a:pt x="77" y="0"/>
                  <a:pt x="76" y="0"/>
                </a:cubicBezTo>
                <a:cubicBezTo>
                  <a:pt x="72" y="1"/>
                  <a:pt x="68" y="1"/>
                  <a:pt x="63" y="2"/>
                </a:cubicBezTo>
                <a:cubicBezTo>
                  <a:pt x="63" y="3"/>
                  <a:pt x="63" y="3"/>
                  <a:pt x="63" y="3"/>
                </a:cubicBezTo>
                <a:cubicBezTo>
                  <a:pt x="62" y="3"/>
                  <a:pt x="62" y="3"/>
                  <a:pt x="61" y="3"/>
                </a:cubicBezTo>
                <a:cubicBezTo>
                  <a:pt x="57" y="3"/>
                  <a:pt x="53" y="3"/>
                  <a:pt x="48" y="3"/>
                </a:cubicBezTo>
                <a:cubicBezTo>
                  <a:pt x="44" y="3"/>
                  <a:pt x="40" y="3"/>
                  <a:pt x="35" y="3"/>
                </a:cubicBezTo>
                <a:cubicBezTo>
                  <a:pt x="27" y="3"/>
                  <a:pt x="18" y="3"/>
                  <a:pt x="10" y="1"/>
                </a:cubicBezTo>
                <a:cubicBezTo>
                  <a:pt x="10" y="0"/>
                  <a:pt x="10" y="0"/>
                  <a:pt x="9" y="0"/>
                </a:cubicBezTo>
                <a:cubicBezTo>
                  <a:pt x="7" y="0"/>
                  <a:pt x="4" y="2"/>
                  <a:pt x="2" y="4"/>
                </a:cubicBezTo>
                <a:cubicBezTo>
                  <a:pt x="2" y="5"/>
                  <a:pt x="1" y="7"/>
                  <a:pt x="1" y="8"/>
                </a:cubicBezTo>
                <a:cubicBezTo>
                  <a:pt x="1" y="9"/>
                  <a:pt x="1" y="10"/>
                  <a:pt x="1" y="11"/>
                </a:cubicBezTo>
                <a:cubicBezTo>
                  <a:pt x="2" y="13"/>
                  <a:pt x="3" y="15"/>
                  <a:pt x="3" y="17"/>
                </a:cubicBezTo>
                <a:cubicBezTo>
                  <a:pt x="3" y="17"/>
                  <a:pt x="3" y="18"/>
                  <a:pt x="3" y="18"/>
                </a:cubicBezTo>
                <a:cubicBezTo>
                  <a:pt x="3" y="19"/>
                  <a:pt x="2" y="19"/>
                  <a:pt x="2" y="20"/>
                </a:cubicBezTo>
                <a:cubicBezTo>
                  <a:pt x="2" y="34"/>
                  <a:pt x="2" y="49"/>
                  <a:pt x="2" y="63"/>
                </a:cubicBezTo>
                <a:cubicBezTo>
                  <a:pt x="2" y="65"/>
                  <a:pt x="3" y="66"/>
                  <a:pt x="3" y="66"/>
                </a:cubicBezTo>
                <a:cubicBezTo>
                  <a:pt x="3" y="79"/>
                  <a:pt x="2" y="91"/>
                  <a:pt x="2" y="104"/>
                </a:cubicBezTo>
                <a:cubicBezTo>
                  <a:pt x="2" y="116"/>
                  <a:pt x="0" y="129"/>
                  <a:pt x="4" y="140"/>
                </a:cubicBezTo>
                <a:cubicBezTo>
                  <a:pt x="4" y="142"/>
                  <a:pt x="4" y="144"/>
                  <a:pt x="4" y="145"/>
                </a:cubicBezTo>
                <a:cubicBezTo>
                  <a:pt x="4" y="147"/>
                  <a:pt x="4" y="149"/>
                  <a:pt x="5" y="149"/>
                </a:cubicBezTo>
                <a:cubicBezTo>
                  <a:pt x="6" y="150"/>
                  <a:pt x="7" y="150"/>
                  <a:pt x="8" y="151"/>
                </a:cubicBezTo>
                <a:cubicBezTo>
                  <a:pt x="9" y="150"/>
                  <a:pt x="9" y="149"/>
                  <a:pt x="10" y="148"/>
                </a:cubicBezTo>
                <a:cubicBezTo>
                  <a:pt x="17" y="128"/>
                  <a:pt x="12" y="101"/>
                  <a:pt x="12" y="80"/>
                </a:cubicBezTo>
                <a:cubicBezTo>
                  <a:pt x="12" y="57"/>
                  <a:pt x="13" y="34"/>
                  <a:pt x="12" y="11"/>
                </a:cubicBezTo>
                <a:cubicBezTo>
                  <a:pt x="15" y="11"/>
                  <a:pt x="17" y="11"/>
                  <a:pt x="19" y="11"/>
                </a:cubicBezTo>
                <a:cubicBezTo>
                  <a:pt x="34" y="11"/>
                  <a:pt x="50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71" y="11"/>
                  <a:pt x="76" y="11"/>
                  <a:pt x="81" y="11"/>
                </a:cubicBezTo>
                <a:cubicBezTo>
                  <a:pt x="86" y="11"/>
                  <a:pt x="92" y="11"/>
                  <a:pt x="97" y="11"/>
                </a:cubicBezTo>
                <a:cubicBezTo>
                  <a:pt x="107" y="11"/>
                  <a:pt x="116" y="11"/>
                  <a:pt x="125" y="8"/>
                </a:cubicBezTo>
                <a:cubicBezTo>
                  <a:pt x="125" y="8"/>
                  <a:pt x="127" y="7"/>
                  <a:pt x="128" y="5"/>
                </a:cubicBezTo>
                <a:cubicBezTo>
                  <a:pt x="127" y="4"/>
                  <a:pt x="126" y="4"/>
                  <a:pt x="125" y="4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3"/>
                  <a:pt x="124" y="1"/>
                  <a:pt x="121" y="1"/>
                </a:cubicBezTo>
                <a:cubicBezTo>
                  <a:pt x="121" y="1"/>
                  <a:pt x="121" y="1"/>
                  <a:pt x="121" y="1"/>
                </a:cubicBezTo>
                <a:cubicBezTo>
                  <a:pt x="120" y="1"/>
                  <a:pt x="120" y="1"/>
                  <a:pt x="120" y="1"/>
                </a:cubicBezTo>
                <a:cubicBezTo>
                  <a:pt x="114" y="1"/>
                  <a:pt x="108" y="1"/>
                  <a:pt x="102" y="1"/>
                </a:cubicBezTo>
                <a:cubicBezTo>
                  <a:pt x="97" y="0"/>
                  <a:pt x="92" y="0"/>
                  <a:pt x="87" y="0"/>
                </a:cubicBezTo>
              </a:path>
            </a:pathLst>
          </a:custGeom>
          <a:solidFill>
            <a:srgbClr val="FFDB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3274753" y="3741304"/>
            <a:ext cx="3297987" cy="43167"/>
          </a:xfrm>
          <a:custGeom>
            <a:avLst/>
            <a:gdLst>
              <a:gd name="T0" fmla="*/ 505 w 534"/>
              <a:gd name="T1" fmla="*/ 1 h 7"/>
              <a:gd name="T2" fmla="*/ 480 w 534"/>
              <a:gd name="T3" fmla="*/ 1 h 7"/>
              <a:gd name="T4" fmla="*/ 414 w 534"/>
              <a:gd name="T5" fmla="*/ 2 h 7"/>
              <a:gd name="T6" fmla="*/ 454 w 534"/>
              <a:gd name="T7" fmla="*/ 2 h 7"/>
              <a:gd name="T8" fmla="*/ 454 w 534"/>
              <a:gd name="T9" fmla="*/ 2 h 7"/>
              <a:gd name="T10" fmla="*/ 470 w 534"/>
              <a:gd name="T11" fmla="*/ 2 h 7"/>
              <a:gd name="T12" fmla="*/ 486 w 534"/>
              <a:gd name="T13" fmla="*/ 2 h 7"/>
              <a:gd name="T14" fmla="*/ 524 w 534"/>
              <a:gd name="T15" fmla="*/ 5 h 7"/>
              <a:gd name="T16" fmla="*/ 528 w 534"/>
              <a:gd name="T17" fmla="*/ 4 h 7"/>
              <a:gd name="T18" fmla="*/ 530 w 534"/>
              <a:gd name="T19" fmla="*/ 5 h 7"/>
              <a:gd name="T20" fmla="*/ 532 w 534"/>
              <a:gd name="T21" fmla="*/ 7 h 7"/>
              <a:gd name="T22" fmla="*/ 531 w 534"/>
              <a:gd name="T23" fmla="*/ 3 h 7"/>
              <a:gd name="T24" fmla="*/ 505 w 534"/>
              <a:gd name="T25" fmla="*/ 1 h 7"/>
              <a:gd name="T26" fmla="*/ 3 w 534"/>
              <a:gd name="T27" fmla="*/ 0 h 7"/>
              <a:gd name="T28" fmla="*/ 0 w 534"/>
              <a:gd name="T29" fmla="*/ 1 h 7"/>
              <a:gd name="T30" fmla="*/ 193 w 534"/>
              <a:gd name="T31" fmla="*/ 2 h 7"/>
              <a:gd name="T32" fmla="*/ 364 w 534"/>
              <a:gd name="T33" fmla="*/ 2 h 7"/>
              <a:gd name="T34" fmla="*/ 280 w 534"/>
              <a:gd name="T35" fmla="*/ 0 h 7"/>
              <a:gd name="T36" fmla="*/ 3 w 534"/>
              <a:gd name="T37" fmla="*/ 0 h 7"/>
              <a:gd name="T38" fmla="*/ 3 w 534"/>
              <a:gd name="T3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4" h="7">
                <a:moveTo>
                  <a:pt x="505" y="1"/>
                </a:moveTo>
                <a:cubicBezTo>
                  <a:pt x="497" y="1"/>
                  <a:pt x="488" y="1"/>
                  <a:pt x="480" y="1"/>
                </a:cubicBezTo>
                <a:cubicBezTo>
                  <a:pt x="458" y="1"/>
                  <a:pt x="436" y="2"/>
                  <a:pt x="414" y="2"/>
                </a:cubicBezTo>
                <a:cubicBezTo>
                  <a:pt x="427" y="2"/>
                  <a:pt x="441" y="2"/>
                  <a:pt x="454" y="2"/>
                </a:cubicBezTo>
                <a:cubicBezTo>
                  <a:pt x="454" y="2"/>
                  <a:pt x="454" y="2"/>
                  <a:pt x="454" y="2"/>
                </a:cubicBezTo>
                <a:cubicBezTo>
                  <a:pt x="459" y="2"/>
                  <a:pt x="465" y="2"/>
                  <a:pt x="470" y="2"/>
                </a:cubicBezTo>
                <a:cubicBezTo>
                  <a:pt x="475" y="2"/>
                  <a:pt x="480" y="2"/>
                  <a:pt x="486" y="2"/>
                </a:cubicBezTo>
                <a:cubicBezTo>
                  <a:pt x="499" y="2"/>
                  <a:pt x="512" y="2"/>
                  <a:pt x="524" y="5"/>
                </a:cubicBezTo>
                <a:cubicBezTo>
                  <a:pt x="525" y="5"/>
                  <a:pt x="527" y="4"/>
                  <a:pt x="528" y="4"/>
                </a:cubicBezTo>
                <a:cubicBezTo>
                  <a:pt x="529" y="4"/>
                  <a:pt x="530" y="4"/>
                  <a:pt x="530" y="5"/>
                </a:cubicBezTo>
                <a:cubicBezTo>
                  <a:pt x="531" y="6"/>
                  <a:pt x="531" y="6"/>
                  <a:pt x="532" y="7"/>
                </a:cubicBezTo>
                <a:cubicBezTo>
                  <a:pt x="533" y="5"/>
                  <a:pt x="534" y="3"/>
                  <a:pt x="531" y="3"/>
                </a:cubicBezTo>
                <a:cubicBezTo>
                  <a:pt x="523" y="1"/>
                  <a:pt x="514" y="1"/>
                  <a:pt x="505" y="1"/>
                </a:cubicBezTo>
                <a:moveTo>
                  <a:pt x="3" y="0"/>
                </a:moveTo>
                <a:cubicBezTo>
                  <a:pt x="2" y="0"/>
                  <a:pt x="1" y="1"/>
                  <a:pt x="0" y="1"/>
                </a:cubicBezTo>
                <a:cubicBezTo>
                  <a:pt x="64" y="1"/>
                  <a:pt x="129" y="2"/>
                  <a:pt x="193" y="2"/>
                </a:cubicBezTo>
                <a:cubicBezTo>
                  <a:pt x="250" y="2"/>
                  <a:pt x="307" y="2"/>
                  <a:pt x="364" y="2"/>
                </a:cubicBezTo>
                <a:cubicBezTo>
                  <a:pt x="336" y="2"/>
                  <a:pt x="308" y="1"/>
                  <a:pt x="280" y="0"/>
                </a:cubicBezTo>
                <a:cubicBezTo>
                  <a:pt x="188" y="0"/>
                  <a:pt x="95" y="0"/>
                  <a:pt x="3" y="0"/>
                </a:cubicBezTo>
                <a:cubicBezTo>
                  <a:pt x="3" y="0"/>
                  <a:pt x="3" y="0"/>
                  <a:pt x="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Freeform 11"/>
          <p:cNvSpPr/>
          <p:nvPr/>
        </p:nvSpPr>
        <p:spPr bwMode="auto">
          <a:xfrm>
            <a:off x="3243673" y="3746484"/>
            <a:ext cx="3316980" cy="81155"/>
          </a:xfrm>
          <a:custGeom>
            <a:avLst/>
            <a:gdLst>
              <a:gd name="T0" fmla="*/ 5 w 537"/>
              <a:gd name="T1" fmla="*/ 0 h 13"/>
              <a:gd name="T2" fmla="*/ 0 w 537"/>
              <a:gd name="T3" fmla="*/ 5 h 13"/>
              <a:gd name="T4" fmla="*/ 1 w 537"/>
              <a:gd name="T5" fmla="*/ 12 h 13"/>
              <a:gd name="T6" fmla="*/ 2 w 537"/>
              <a:gd name="T7" fmla="*/ 12 h 13"/>
              <a:gd name="T8" fmla="*/ 2 w 537"/>
              <a:gd name="T9" fmla="*/ 12 h 13"/>
              <a:gd name="T10" fmla="*/ 271 w 537"/>
              <a:gd name="T11" fmla="*/ 12 h 13"/>
              <a:gd name="T12" fmla="*/ 334 w 537"/>
              <a:gd name="T13" fmla="*/ 12 h 13"/>
              <a:gd name="T14" fmla="*/ 335 w 537"/>
              <a:gd name="T15" fmla="*/ 12 h 13"/>
              <a:gd name="T16" fmla="*/ 355 w 537"/>
              <a:gd name="T17" fmla="*/ 12 h 13"/>
              <a:gd name="T18" fmla="*/ 375 w 537"/>
              <a:gd name="T19" fmla="*/ 13 h 13"/>
              <a:gd name="T20" fmla="*/ 398 w 537"/>
              <a:gd name="T21" fmla="*/ 12 h 13"/>
              <a:gd name="T22" fmla="*/ 428 w 537"/>
              <a:gd name="T23" fmla="*/ 10 h 13"/>
              <a:gd name="T24" fmla="*/ 462 w 537"/>
              <a:gd name="T25" fmla="*/ 11 h 13"/>
              <a:gd name="T26" fmla="*/ 497 w 537"/>
              <a:gd name="T27" fmla="*/ 12 h 13"/>
              <a:gd name="T28" fmla="*/ 533 w 537"/>
              <a:gd name="T29" fmla="*/ 10 h 13"/>
              <a:gd name="T30" fmla="*/ 537 w 537"/>
              <a:gd name="T31" fmla="*/ 6 h 13"/>
              <a:gd name="T32" fmla="*/ 535 w 537"/>
              <a:gd name="T33" fmla="*/ 4 h 13"/>
              <a:gd name="T34" fmla="*/ 533 w 537"/>
              <a:gd name="T35" fmla="*/ 3 h 13"/>
              <a:gd name="T36" fmla="*/ 529 w 537"/>
              <a:gd name="T37" fmla="*/ 4 h 13"/>
              <a:gd name="T38" fmla="*/ 491 w 537"/>
              <a:gd name="T39" fmla="*/ 1 h 13"/>
              <a:gd name="T40" fmla="*/ 475 w 537"/>
              <a:gd name="T41" fmla="*/ 1 h 13"/>
              <a:gd name="T42" fmla="*/ 459 w 537"/>
              <a:gd name="T43" fmla="*/ 1 h 13"/>
              <a:gd name="T44" fmla="*/ 459 w 537"/>
              <a:gd name="T45" fmla="*/ 1 h 13"/>
              <a:gd name="T46" fmla="*/ 419 w 537"/>
              <a:gd name="T47" fmla="*/ 1 h 13"/>
              <a:gd name="T48" fmla="*/ 416 w 537"/>
              <a:gd name="T49" fmla="*/ 1 h 13"/>
              <a:gd name="T50" fmla="*/ 396 w 537"/>
              <a:gd name="T51" fmla="*/ 1 h 13"/>
              <a:gd name="T52" fmla="*/ 369 w 537"/>
              <a:gd name="T53" fmla="*/ 1 h 13"/>
              <a:gd name="T54" fmla="*/ 198 w 537"/>
              <a:gd name="T55" fmla="*/ 1 h 13"/>
              <a:gd name="T56" fmla="*/ 5 w 537"/>
              <a:gd name="T5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37" h="13">
                <a:moveTo>
                  <a:pt x="5" y="0"/>
                </a:moveTo>
                <a:cubicBezTo>
                  <a:pt x="3" y="1"/>
                  <a:pt x="1" y="3"/>
                  <a:pt x="0" y="5"/>
                </a:cubicBezTo>
                <a:cubicBezTo>
                  <a:pt x="0" y="7"/>
                  <a:pt x="1" y="10"/>
                  <a:pt x="1" y="12"/>
                </a:cubicBezTo>
                <a:cubicBezTo>
                  <a:pt x="1" y="12"/>
                  <a:pt x="1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92" y="12"/>
                  <a:pt x="181" y="12"/>
                  <a:pt x="271" y="12"/>
                </a:cubicBezTo>
                <a:cubicBezTo>
                  <a:pt x="292" y="12"/>
                  <a:pt x="313" y="12"/>
                  <a:pt x="334" y="12"/>
                </a:cubicBezTo>
                <a:cubicBezTo>
                  <a:pt x="334" y="12"/>
                  <a:pt x="334" y="12"/>
                  <a:pt x="335" y="12"/>
                </a:cubicBezTo>
                <a:cubicBezTo>
                  <a:pt x="341" y="12"/>
                  <a:pt x="348" y="12"/>
                  <a:pt x="355" y="12"/>
                </a:cubicBezTo>
                <a:cubicBezTo>
                  <a:pt x="362" y="13"/>
                  <a:pt x="369" y="13"/>
                  <a:pt x="375" y="13"/>
                </a:cubicBezTo>
                <a:cubicBezTo>
                  <a:pt x="383" y="13"/>
                  <a:pt x="390" y="13"/>
                  <a:pt x="398" y="12"/>
                </a:cubicBezTo>
                <a:cubicBezTo>
                  <a:pt x="408" y="10"/>
                  <a:pt x="418" y="10"/>
                  <a:pt x="428" y="10"/>
                </a:cubicBezTo>
                <a:cubicBezTo>
                  <a:pt x="439" y="10"/>
                  <a:pt x="451" y="10"/>
                  <a:pt x="462" y="11"/>
                </a:cubicBezTo>
                <a:cubicBezTo>
                  <a:pt x="474" y="12"/>
                  <a:pt x="485" y="12"/>
                  <a:pt x="497" y="12"/>
                </a:cubicBezTo>
                <a:cubicBezTo>
                  <a:pt x="509" y="12"/>
                  <a:pt x="521" y="12"/>
                  <a:pt x="533" y="10"/>
                </a:cubicBezTo>
                <a:cubicBezTo>
                  <a:pt x="534" y="9"/>
                  <a:pt x="535" y="8"/>
                  <a:pt x="537" y="6"/>
                </a:cubicBezTo>
                <a:cubicBezTo>
                  <a:pt x="536" y="5"/>
                  <a:pt x="536" y="5"/>
                  <a:pt x="535" y="4"/>
                </a:cubicBezTo>
                <a:cubicBezTo>
                  <a:pt x="535" y="3"/>
                  <a:pt x="534" y="3"/>
                  <a:pt x="533" y="3"/>
                </a:cubicBezTo>
                <a:cubicBezTo>
                  <a:pt x="532" y="3"/>
                  <a:pt x="530" y="4"/>
                  <a:pt x="529" y="4"/>
                </a:cubicBezTo>
                <a:cubicBezTo>
                  <a:pt x="517" y="1"/>
                  <a:pt x="504" y="1"/>
                  <a:pt x="491" y="1"/>
                </a:cubicBezTo>
                <a:cubicBezTo>
                  <a:pt x="485" y="1"/>
                  <a:pt x="480" y="1"/>
                  <a:pt x="475" y="1"/>
                </a:cubicBezTo>
                <a:cubicBezTo>
                  <a:pt x="470" y="1"/>
                  <a:pt x="464" y="1"/>
                  <a:pt x="459" y="1"/>
                </a:cubicBezTo>
                <a:cubicBezTo>
                  <a:pt x="459" y="1"/>
                  <a:pt x="459" y="1"/>
                  <a:pt x="459" y="1"/>
                </a:cubicBezTo>
                <a:cubicBezTo>
                  <a:pt x="446" y="1"/>
                  <a:pt x="432" y="1"/>
                  <a:pt x="419" y="1"/>
                </a:cubicBezTo>
                <a:cubicBezTo>
                  <a:pt x="418" y="1"/>
                  <a:pt x="417" y="1"/>
                  <a:pt x="416" y="1"/>
                </a:cubicBezTo>
                <a:cubicBezTo>
                  <a:pt x="410" y="1"/>
                  <a:pt x="403" y="1"/>
                  <a:pt x="396" y="1"/>
                </a:cubicBezTo>
                <a:cubicBezTo>
                  <a:pt x="387" y="1"/>
                  <a:pt x="378" y="1"/>
                  <a:pt x="369" y="1"/>
                </a:cubicBezTo>
                <a:cubicBezTo>
                  <a:pt x="312" y="1"/>
                  <a:pt x="255" y="1"/>
                  <a:pt x="198" y="1"/>
                </a:cubicBezTo>
                <a:cubicBezTo>
                  <a:pt x="134" y="1"/>
                  <a:pt x="69" y="0"/>
                  <a:pt x="5" y="0"/>
                </a:cubicBezTo>
              </a:path>
            </a:pathLst>
          </a:custGeom>
          <a:solidFill>
            <a:srgbClr val="FFF8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Freeform 12"/>
          <p:cNvSpPr/>
          <p:nvPr/>
        </p:nvSpPr>
        <p:spPr bwMode="auto">
          <a:xfrm>
            <a:off x="3238493" y="3777565"/>
            <a:ext cx="12087" cy="43167"/>
          </a:xfrm>
          <a:custGeom>
            <a:avLst/>
            <a:gdLst>
              <a:gd name="T0" fmla="*/ 1 w 2"/>
              <a:gd name="T1" fmla="*/ 0 h 7"/>
              <a:gd name="T2" fmla="*/ 0 w 2"/>
              <a:gd name="T3" fmla="*/ 5 h 7"/>
              <a:gd name="T4" fmla="*/ 2 w 2"/>
              <a:gd name="T5" fmla="*/ 7 h 7"/>
              <a:gd name="T6" fmla="*/ 1 w 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1" y="0"/>
                </a:moveTo>
                <a:cubicBezTo>
                  <a:pt x="0" y="2"/>
                  <a:pt x="0" y="4"/>
                  <a:pt x="0" y="5"/>
                </a:cubicBezTo>
                <a:cubicBezTo>
                  <a:pt x="0" y="6"/>
                  <a:pt x="1" y="7"/>
                  <a:pt x="2" y="7"/>
                </a:cubicBezTo>
                <a:cubicBezTo>
                  <a:pt x="2" y="5"/>
                  <a:pt x="1" y="2"/>
                  <a:pt x="1" y="0"/>
                </a:cubicBezTo>
              </a:path>
            </a:pathLst>
          </a:custGeom>
          <a:solidFill>
            <a:srgbClr val="FFDB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Freeform 13"/>
          <p:cNvSpPr/>
          <p:nvPr/>
        </p:nvSpPr>
        <p:spPr bwMode="auto">
          <a:xfrm>
            <a:off x="2231830" y="4813582"/>
            <a:ext cx="4346090" cy="25900"/>
          </a:xfrm>
          <a:custGeom>
            <a:avLst/>
            <a:gdLst>
              <a:gd name="T0" fmla="*/ 1 w 704"/>
              <a:gd name="T1" fmla="*/ 3 h 4"/>
              <a:gd name="T2" fmla="*/ 145 w 704"/>
              <a:gd name="T3" fmla="*/ 3 h 4"/>
              <a:gd name="T4" fmla="*/ 288 w 704"/>
              <a:gd name="T5" fmla="*/ 3 h 4"/>
              <a:gd name="T6" fmla="*/ 573 w 704"/>
              <a:gd name="T7" fmla="*/ 3 h 4"/>
              <a:gd name="T8" fmla="*/ 703 w 704"/>
              <a:gd name="T9" fmla="*/ 3 h 4"/>
              <a:gd name="T10" fmla="*/ 703 w 704"/>
              <a:gd name="T11" fmla="*/ 2 h 4"/>
              <a:gd name="T12" fmla="*/ 448 w 704"/>
              <a:gd name="T13" fmla="*/ 1 h 4"/>
              <a:gd name="T14" fmla="*/ 163 w 704"/>
              <a:gd name="T15" fmla="*/ 1 h 4"/>
              <a:gd name="T16" fmla="*/ 2 w 704"/>
              <a:gd name="T17" fmla="*/ 1 h 4"/>
              <a:gd name="T18" fmla="*/ 1 w 704"/>
              <a:gd name="T19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4" h="4">
                <a:moveTo>
                  <a:pt x="1" y="3"/>
                </a:moveTo>
                <a:cubicBezTo>
                  <a:pt x="49" y="4"/>
                  <a:pt x="97" y="3"/>
                  <a:pt x="145" y="3"/>
                </a:cubicBezTo>
                <a:cubicBezTo>
                  <a:pt x="192" y="3"/>
                  <a:pt x="240" y="3"/>
                  <a:pt x="288" y="3"/>
                </a:cubicBezTo>
                <a:cubicBezTo>
                  <a:pt x="383" y="3"/>
                  <a:pt x="478" y="3"/>
                  <a:pt x="573" y="3"/>
                </a:cubicBezTo>
                <a:cubicBezTo>
                  <a:pt x="616" y="3"/>
                  <a:pt x="659" y="3"/>
                  <a:pt x="703" y="3"/>
                </a:cubicBezTo>
                <a:cubicBezTo>
                  <a:pt x="703" y="3"/>
                  <a:pt x="704" y="2"/>
                  <a:pt x="703" y="2"/>
                </a:cubicBezTo>
                <a:cubicBezTo>
                  <a:pt x="618" y="0"/>
                  <a:pt x="533" y="1"/>
                  <a:pt x="448" y="1"/>
                </a:cubicBezTo>
                <a:cubicBezTo>
                  <a:pt x="353" y="1"/>
                  <a:pt x="258" y="1"/>
                  <a:pt x="163" y="1"/>
                </a:cubicBezTo>
                <a:cubicBezTo>
                  <a:pt x="110" y="1"/>
                  <a:pt x="56" y="0"/>
                  <a:pt x="2" y="1"/>
                </a:cubicBezTo>
                <a:cubicBezTo>
                  <a:pt x="1" y="1"/>
                  <a:pt x="0" y="3"/>
                  <a:pt x="1" y="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Freeform 14"/>
          <p:cNvSpPr/>
          <p:nvPr/>
        </p:nvSpPr>
        <p:spPr bwMode="auto">
          <a:xfrm>
            <a:off x="6553746" y="3758571"/>
            <a:ext cx="18994" cy="1074004"/>
          </a:xfrm>
          <a:custGeom>
            <a:avLst/>
            <a:gdLst>
              <a:gd name="T0" fmla="*/ 2 w 3"/>
              <a:gd name="T1" fmla="*/ 173 h 174"/>
              <a:gd name="T2" fmla="*/ 2 w 3"/>
              <a:gd name="T3" fmla="*/ 85 h 174"/>
              <a:gd name="T4" fmla="*/ 2 w 3"/>
              <a:gd name="T5" fmla="*/ 0 h 174"/>
              <a:gd name="T6" fmla="*/ 1 w 3"/>
              <a:gd name="T7" fmla="*/ 1 h 174"/>
              <a:gd name="T8" fmla="*/ 1 w 3"/>
              <a:gd name="T9" fmla="*/ 85 h 174"/>
              <a:gd name="T10" fmla="*/ 1 w 3"/>
              <a:gd name="T11" fmla="*/ 173 h 174"/>
              <a:gd name="T12" fmla="*/ 2 w 3"/>
              <a:gd name="T13" fmla="*/ 17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74">
                <a:moveTo>
                  <a:pt x="2" y="173"/>
                </a:moveTo>
                <a:cubicBezTo>
                  <a:pt x="3" y="144"/>
                  <a:pt x="2" y="114"/>
                  <a:pt x="2" y="85"/>
                </a:cubicBezTo>
                <a:cubicBezTo>
                  <a:pt x="2" y="57"/>
                  <a:pt x="3" y="28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0" y="29"/>
                  <a:pt x="1" y="57"/>
                  <a:pt x="1" y="85"/>
                </a:cubicBezTo>
                <a:cubicBezTo>
                  <a:pt x="1" y="115"/>
                  <a:pt x="0" y="144"/>
                  <a:pt x="1" y="173"/>
                </a:cubicBezTo>
                <a:cubicBezTo>
                  <a:pt x="1" y="174"/>
                  <a:pt x="2" y="173"/>
                  <a:pt x="2" y="17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Freeform 15"/>
          <p:cNvSpPr/>
          <p:nvPr/>
        </p:nvSpPr>
        <p:spPr bwMode="auto">
          <a:xfrm>
            <a:off x="2268090" y="3746484"/>
            <a:ext cx="198570" cy="12087"/>
          </a:xfrm>
          <a:custGeom>
            <a:avLst/>
            <a:gdLst>
              <a:gd name="T0" fmla="*/ 31 w 32"/>
              <a:gd name="T1" fmla="*/ 0 h 2"/>
              <a:gd name="T2" fmla="*/ 1 w 32"/>
              <a:gd name="T3" fmla="*/ 0 h 2"/>
              <a:gd name="T4" fmla="*/ 1 w 32"/>
              <a:gd name="T5" fmla="*/ 2 h 2"/>
              <a:gd name="T6" fmla="*/ 30 w 32"/>
              <a:gd name="T7" fmla="*/ 2 h 2"/>
              <a:gd name="T8" fmla="*/ 31 w 3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">
                <a:moveTo>
                  <a:pt x="31" y="0"/>
                </a:moveTo>
                <a:cubicBezTo>
                  <a:pt x="21" y="0"/>
                  <a:pt x="11" y="0"/>
                  <a:pt x="1" y="0"/>
                </a:cubicBezTo>
                <a:cubicBezTo>
                  <a:pt x="1" y="0"/>
                  <a:pt x="0" y="2"/>
                  <a:pt x="1" y="2"/>
                </a:cubicBezTo>
                <a:cubicBezTo>
                  <a:pt x="11" y="2"/>
                  <a:pt x="21" y="2"/>
                  <a:pt x="30" y="2"/>
                </a:cubicBezTo>
                <a:cubicBezTo>
                  <a:pt x="31" y="2"/>
                  <a:pt x="32" y="0"/>
                  <a:pt x="31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Freeform 16"/>
          <p:cNvSpPr/>
          <p:nvPr/>
        </p:nvSpPr>
        <p:spPr bwMode="auto">
          <a:xfrm>
            <a:off x="3219499" y="3741304"/>
            <a:ext cx="3353241" cy="17267"/>
          </a:xfrm>
          <a:custGeom>
            <a:avLst/>
            <a:gdLst>
              <a:gd name="T0" fmla="*/ 542 w 543"/>
              <a:gd name="T1" fmla="*/ 1 h 3"/>
              <a:gd name="T2" fmla="*/ 332 w 543"/>
              <a:gd name="T3" fmla="*/ 1 h 3"/>
              <a:gd name="T4" fmla="*/ 121 w 543"/>
              <a:gd name="T5" fmla="*/ 1 h 3"/>
              <a:gd name="T6" fmla="*/ 2 w 543"/>
              <a:gd name="T7" fmla="*/ 1 h 3"/>
              <a:gd name="T8" fmla="*/ 1 w 543"/>
              <a:gd name="T9" fmla="*/ 3 h 3"/>
              <a:gd name="T10" fmla="*/ 211 w 543"/>
              <a:gd name="T11" fmla="*/ 3 h 3"/>
              <a:gd name="T12" fmla="*/ 423 w 543"/>
              <a:gd name="T13" fmla="*/ 3 h 3"/>
              <a:gd name="T14" fmla="*/ 541 w 543"/>
              <a:gd name="T15" fmla="*/ 3 h 3"/>
              <a:gd name="T16" fmla="*/ 542 w 543"/>
              <a:gd name="T1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3" h="3">
                <a:moveTo>
                  <a:pt x="542" y="1"/>
                </a:moveTo>
                <a:cubicBezTo>
                  <a:pt x="472" y="0"/>
                  <a:pt x="402" y="1"/>
                  <a:pt x="332" y="1"/>
                </a:cubicBezTo>
                <a:cubicBezTo>
                  <a:pt x="261" y="1"/>
                  <a:pt x="191" y="1"/>
                  <a:pt x="121" y="1"/>
                </a:cubicBezTo>
                <a:cubicBezTo>
                  <a:pt x="81" y="1"/>
                  <a:pt x="42" y="1"/>
                  <a:pt x="2" y="1"/>
                </a:cubicBezTo>
                <a:cubicBezTo>
                  <a:pt x="1" y="1"/>
                  <a:pt x="0" y="3"/>
                  <a:pt x="1" y="3"/>
                </a:cubicBezTo>
                <a:cubicBezTo>
                  <a:pt x="71" y="3"/>
                  <a:pt x="141" y="3"/>
                  <a:pt x="211" y="3"/>
                </a:cubicBezTo>
                <a:cubicBezTo>
                  <a:pt x="282" y="3"/>
                  <a:pt x="352" y="3"/>
                  <a:pt x="423" y="3"/>
                </a:cubicBezTo>
                <a:cubicBezTo>
                  <a:pt x="462" y="3"/>
                  <a:pt x="502" y="3"/>
                  <a:pt x="541" y="3"/>
                </a:cubicBezTo>
                <a:cubicBezTo>
                  <a:pt x="542" y="3"/>
                  <a:pt x="543" y="1"/>
                  <a:pt x="542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Freeform 17"/>
          <p:cNvSpPr/>
          <p:nvPr/>
        </p:nvSpPr>
        <p:spPr bwMode="auto">
          <a:xfrm>
            <a:off x="2256003" y="3741304"/>
            <a:ext cx="18994" cy="1067098"/>
          </a:xfrm>
          <a:custGeom>
            <a:avLst/>
            <a:gdLst>
              <a:gd name="T0" fmla="*/ 1 w 3"/>
              <a:gd name="T1" fmla="*/ 1 h 173"/>
              <a:gd name="T2" fmla="*/ 1 w 3"/>
              <a:gd name="T3" fmla="*/ 172 h 173"/>
              <a:gd name="T4" fmla="*/ 2 w 3"/>
              <a:gd name="T5" fmla="*/ 171 h 173"/>
              <a:gd name="T6" fmla="*/ 2 w 3"/>
              <a:gd name="T7" fmla="*/ 0 h 173"/>
              <a:gd name="T8" fmla="*/ 1 w 3"/>
              <a:gd name="T9" fmla="*/ 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73">
                <a:moveTo>
                  <a:pt x="1" y="1"/>
                </a:moveTo>
                <a:cubicBezTo>
                  <a:pt x="0" y="58"/>
                  <a:pt x="1" y="115"/>
                  <a:pt x="1" y="172"/>
                </a:cubicBezTo>
                <a:cubicBezTo>
                  <a:pt x="1" y="173"/>
                  <a:pt x="2" y="172"/>
                  <a:pt x="2" y="171"/>
                </a:cubicBezTo>
                <a:cubicBezTo>
                  <a:pt x="2" y="114"/>
                  <a:pt x="3" y="57"/>
                  <a:pt x="2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Freeform 18"/>
          <p:cNvSpPr/>
          <p:nvPr/>
        </p:nvSpPr>
        <p:spPr bwMode="auto">
          <a:xfrm>
            <a:off x="2452847" y="3635976"/>
            <a:ext cx="13814" cy="944502"/>
          </a:xfrm>
          <a:custGeom>
            <a:avLst/>
            <a:gdLst>
              <a:gd name="T0" fmla="*/ 0 w 2"/>
              <a:gd name="T1" fmla="*/ 2 h 153"/>
              <a:gd name="T2" fmla="*/ 0 w 2"/>
              <a:gd name="T3" fmla="*/ 77 h 153"/>
              <a:gd name="T4" fmla="*/ 0 w 2"/>
              <a:gd name="T5" fmla="*/ 152 h 153"/>
              <a:gd name="T6" fmla="*/ 1 w 2"/>
              <a:gd name="T7" fmla="*/ 152 h 153"/>
              <a:gd name="T8" fmla="*/ 2 w 2"/>
              <a:gd name="T9" fmla="*/ 76 h 153"/>
              <a:gd name="T10" fmla="*/ 2 w 2"/>
              <a:gd name="T11" fmla="*/ 1 h 153"/>
              <a:gd name="T12" fmla="*/ 0 w 2"/>
              <a:gd name="T13" fmla="*/ 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153">
                <a:moveTo>
                  <a:pt x="0" y="2"/>
                </a:moveTo>
                <a:cubicBezTo>
                  <a:pt x="0" y="27"/>
                  <a:pt x="0" y="52"/>
                  <a:pt x="0" y="77"/>
                </a:cubicBezTo>
                <a:cubicBezTo>
                  <a:pt x="0" y="102"/>
                  <a:pt x="0" y="127"/>
                  <a:pt x="0" y="152"/>
                </a:cubicBezTo>
                <a:cubicBezTo>
                  <a:pt x="0" y="153"/>
                  <a:pt x="1" y="152"/>
                  <a:pt x="1" y="152"/>
                </a:cubicBezTo>
                <a:cubicBezTo>
                  <a:pt x="2" y="127"/>
                  <a:pt x="2" y="101"/>
                  <a:pt x="2" y="76"/>
                </a:cubicBezTo>
                <a:cubicBezTo>
                  <a:pt x="2" y="51"/>
                  <a:pt x="2" y="26"/>
                  <a:pt x="2" y="1"/>
                </a:cubicBezTo>
                <a:cubicBezTo>
                  <a:pt x="2" y="0"/>
                  <a:pt x="0" y="1"/>
                  <a:pt x="0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Freeform 19"/>
          <p:cNvSpPr/>
          <p:nvPr/>
        </p:nvSpPr>
        <p:spPr bwMode="auto">
          <a:xfrm>
            <a:off x="3231586" y="3746484"/>
            <a:ext cx="24174" cy="820180"/>
          </a:xfrm>
          <a:custGeom>
            <a:avLst/>
            <a:gdLst>
              <a:gd name="T0" fmla="*/ 2 w 4"/>
              <a:gd name="T1" fmla="*/ 1 h 133"/>
              <a:gd name="T2" fmla="*/ 1 w 4"/>
              <a:gd name="T3" fmla="*/ 66 h 133"/>
              <a:gd name="T4" fmla="*/ 2 w 4"/>
              <a:gd name="T5" fmla="*/ 132 h 133"/>
              <a:gd name="T6" fmla="*/ 3 w 4"/>
              <a:gd name="T7" fmla="*/ 132 h 133"/>
              <a:gd name="T8" fmla="*/ 3 w 4"/>
              <a:gd name="T9" fmla="*/ 65 h 133"/>
              <a:gd name="T10" fmla="*/ 3 w 4"/>
              <a:gd name="T11" fmla="*/ 1 h 133"/>
              <a:gd name="T12" fmla="*/ 2 w 4"/>
              <a:gd name="T13" fmla="*/ 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33">
                <a:moveTo>
                  <a:pt x="2" y="1"/>
                </a:moveTo>
                <a:cubicBezTo>
                  <a:pt x="1" y="23"/>
                  <a:pt x="1" y="44"/>
                  <a:pt x="1" y="66"/>
                </a:cubicBezTo>
                <a:cubicBezTo>
                  <a:pt x="1" y="88"/>
                  <a:pt x="0" y="110"/>
                  <a:pt x="2" y="132"/>
                </a:cubicBezTo>
                <a:cubicBezTo>
                  <a:pt x="2" y="133"/>
                  <a:pt x="3" y="132"/>
                  <a:pt x="3" y="132"/>
                </a:cubicBezTo>
                <a:cubicBezTo>
                  <a:pt x="4" y="110"/>
                  <a:pt x="3" y="87"/>
                  <a:pt x="3" y="65"/>
                </a:cubicBezTo>
                <a:cubicBezTo>
                  <a:pt x="3" y="44"/>
                  <a:pt x="3" y="22"/>
                  <a:pt x="3" y="1"/>
                </a:cubicBezTo>
                <a:cubicBezTo>
                  <a:pt x="3" y="0"/>
                  <a:pt x="2" y="1"/>
                  <a:pt x="2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Freeform 20"/>
          <p:cNvSpPr/>
          <p:nvPr/>
        </p:nvSpPr>
        <p:spPr bwMode="auto">
          <a:xfrm>
            <a:off x="3238493" y="3641156"/>
            <a:ext cx="12087" cy="117415"/>
          </a:xfrm>
          <a:custGeom>
            <a:avLst/>
            <a:gdLst>
              <a:gd name="T0" fmla="*/ 1 w 2"/>
              <a:gd name="T1" fmla="*/ 1 h 19"/>
              <a:gd name="T2" fmla="*/ 1 w 2"/>
              <a:gd name="T3" fmla="*/ 18 h 19"/>
              <a:gd name="T4" fmla="*/ 2 w 2"/>
              <a:gd name="T5" fmla="*/ 18 h 19"/>
              <a:gd name="T6" fmla="*/ 2 w 2"/>
              <a:gd name="T7" fmla="*/ 0 h 19"/>
              <a:gd name="T8" fmla="*/ 1 w 2"/>
              <a:gd name="T9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9">
                <a:moveTo>
                  <a:pt x="1" y="1"/>
                </a:moveTo>
                <a:cubicBezTo>
                  <a:pt x="1" y="7"/>
                  <a:pt x="1" y="12"/>
                  <a:pt x="1" y="18"/>
                </a:cubicBezTo>
                <a:cubicBezTo>
                  <a:pt x="0" y="19"/>
                  <a:pt x="2" y="18"/>
                  <a:pt x="2" y="18"/>
                </a:cubicBezTo>
                <a:cubicBezTo>
                  <a:pt x="2" y="12"/>
                  <a:pt x="2" y="6"/>
                  <a:pt x="2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Freeform 21"/>
          <p:cNvSpPr/>
          <p:nvPr/>
        </p:nvSpPr>
        <p:spPr bwMode="auto">
          <a:xfrm>
            <a:off x="2447666" y="4566664"/>
            <a:ext cx="426494" cy="124322"/>
          </a:xfrm>
          <a:custGeom>
            <a:avLst/>
            <a:gdLst>
              <a:gd name="T0" fmla="*/ 1 w 69"/>
              <a:gd name="T1" fmla="*/ 2 h 20"/>
              <a:gd name="T2" fmla="*/ 18 w 69"/>
              <a:gd name="T3" fmla="*/ 6 h 20"/>
              <a:gd name="T4" fmla="*/ 34 w 69"/>
              <a:gd name="T5" fmla="*/ 12 h 20"/>
              <a:gd name="T6" fmla="*/ 68 w 69"/>
              <a:gd name="T7" fmla="*/ 20 h 20"/>
              <a:gd name="T8" fmla="*/ 69 w 69"/>
              <a:gd name="T9" fmla="*/ 18 h 20"/>
              <a:gd name="T10" fmla="*/ 32 w 69"/>
              <a:gd name="T11" fmla="*/ 9 h 20"/>
              <a:gd name="T12" fmla="*/ 15 w 69"/>
              <a:gd name="T13" fmla="*/ 4 h 20"/>
              <a:gd name="T14" fmla="*/ 1 w 69"/>
              <a:gd name="T15" fmla="*/ 1 h 20"/>
              <a:gd name="T16" fmla="*/ 1 w 69"/>
              <a:gd name="T17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20">
                <a:moveTo>
                  <a:pt x="1" y="2"/>
                </a:moveTo>
                <a:cubicBezTo>
                  <a:pt x="6" y="1"/>
                  <a:pt x="12" y="4"/>
                  <a:pt x="18" y="6"/>
                </a:cubicBezTo>
                <a:cubicBezTo>
                  <a:pt x="23" y="8"/>
                  <a:pt x="28" y="10"/>
                  <a:pt x="34" y="12"/>
                </a:cubicBezTo>
                <a:cubicBezTo>
                  <a:pt x="45" y="14"/>
                  <a:pt x="57" y="16"/>
                  <a:pt x="68" y="20"/>
                </a:cubicBezTo>
                <a:cubicBezTo>
                  <a:pt x="68" y="20"/>
                  <a:pt x="69" y="18"/>
                  <a:pt x="69" y="18"/>
                </a:cubicBezTo>
                <a:cubicBezTo>
                  <a:pt x="57" y="14"/>
                  <a:pt x="44" y="13"/>
                  <a:pt x="32" y="9"/>
                </a:cubicBezTo>
                <a:cubicBezTo>
                  <a:pt x="26" y="8"/>
                  <a:pt x="21" y="6"/>
                  <a:pt x="15" y="4"/>
                </a:cubicBezTo>
                <a:cubicBezTo>
                  <a:pt x="11" y="2"/>
                  <a:pt x="6" y="0"/>
                  <a:pt x="1" y="1"/>
                </a:cubicBezTo>
                <a:cubicBezTo>
                  <a:pt x="0" y="1"/>
                  <a:pt x="0" y="2"/>
                  <a:pt x="1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Freeform 22"/>
          <p:cNvSpPr/>
          <p:nvPr/>
        </p:nvSpPr>
        <p:spPr bwMode="auto">
          <a:xfrm>
            <a:off x="2855166" y="4518317"/>
            <a:ext cx="426494" cy="172670"/>
          </a:xfrm>
          <a:custGeom>
            <a:avLst/>
            <a:gdLst>
              <a:gd name="T0" fmla="*/ 1 w 69"/>
              <a:gd name="T1" fmla="*/ 27 h 28"/>
              <a:gd name="T2" fmla="*/ 9 w 69"/>
              <a:gd name="T3" fmla="*/ 24 h 28"/>
              <a:gd name="T4" fmla="*/ 16 w 69"/>
              <a:gd name="T5" fmla="*/ 22 h 28"/>
              <a:gd name="T6" fmla="*/ 34 w 69"/>
              <a:gd name="T7" fmla="*/ 15 h 28"/>
              <a:gd name="T8" fmla="*/ 53 w 69"/>
              <a:gd name="T9" fmla="*/ 9 h 28"/>
              <a:gd name="T10" fmla="*/ 67 w 69"/>
              <a:gd name="T11" fmla="*/ 2 h 28"/>
              <a:gd name="T12" fmla="*/ 67 w 69"/>
              <a:gd name="T13" fmla="*/ 0 h 28"/>
              <a:gd name="T14" fmla="*/ 58 w 69"/>
              <a:gd name="T15" fmla="*/ 5 h 28"/>
              <a:gd name="T16" fmla="*/ 46 w 69"/>
              <a:gd name="T17" fmla="*/ 9 h 28"/>
              <a:gd name="T18" fmla="*/ 27 w 69"/>
              <a:gd name="T19" fmla="*/ 16 h 28"/>
              <a:gd name="T20" fmla="*/ 8 w 69"/>
              <a:gd name="T21" fmla="*/ 23 h 28"/>
              <a:gd name="T22" fmla="*/ 0 w 69"/>
              <a:gd name="T23" fmla="*/ 27 h 28"/>
              <a:gd name="T24" fmla="*/ 1 w 69"/>
              <a:gd name="T25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" h="28">
                <a:moveTo>
                  <a:pt x="1" y="27"/>
                </a:moveTo>
                <a:cubicBezTo>
                  <a:pt x="3" y="24"/>
                  <a:pt x="7" y="24"/>
                  <a:pt x="9" y="24"/>
                </a:cubicBezTo>
                <a:cubicBezTo>
                  <a:pt x="12" y="23"/>
                  <a:pt x="14" y="23"/>
                  <a:pt x="16" y="22"/>
                </a:cubicBezTo>
                <a:cubicBezTo>
                  <a:pt x="22" y="20"/>
                  <a:pt x="28" y="17"/>
                  <a:pt x="34" y="15"/>
                </a:cubicBezTo>
                <a:cubicBezTo>
                  <a:pt x="40" y="13"/>
                  <a:pt x="47" y="11"/>
                  <a:pt x="53" y="9"/>
                </a:cubicBezTo>
                <a:cubicBezTo>
                  <a:pt x="58" y="7"/>
                  <a:pt x="62" y="4"/>
                  <a:pt x="67" y="2"/>
                </a:cubicBezTo>
                <a:cubicBezTo>
                  <a:pt x="68" y="2"/>
                  <a:pt x="69" y="0"/>
                  <a:pt x="67" y="0"/>
                </a:cubicBezTo>
                <a:cubicBezTo>
                  <a:pt x="64" y="2"/>
                  <a:pt x="61" y="3"/>
                  <a:pt x="58" y="5"/>
                </a:cubicBezTo>
                <a:cubicBezTo>
                  <a:pt x="55" y="7"/>
                  <a:pt x="51" y="8"/>
                  <a:pt x="46" y="9"/>
                </a:cubicBezTo>
                <a:cubicBezTo>
                  <a:pt x="40" y="11"/>
                  <a:pt x="33" y="14"/>
                  <a:pt x="27" y="16"/>
                </a:cubicBezTo>
                <a:cubicBezTo>
                  <a:pt x="21" y="19"/>
                  <a:pt x="15" y="21"/>
                  <a:pt x="8" y="23"/>
                </a:cubicBezTo>
                <a:cubicBezTo>
                  <a:pt x="5" y="23"/>
                  <a:pt x="2" y="24"/>
                  <a:pt x="0" y="27"/>
                </a:cubicBezTo>
                <a:cubicBezTo>
                  <a:pt x="0" y="28"/>
                  <a:pt x="1" y="27"/>
                  <a:pt x="1" y="27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Freeform 23"/>
          <p:cNvSpPr/>
          <p:nvPr/>
        </p:nvSpPr>
        <p:spPr bwMode="auto">
          <a:xfrm>
            <a:off x="2452847" y="3623889"/>
            <a:ext cx="802913" cy="24174"/>
          </a:xfrm>
          <a:custGeom>
            <a:avLst/>
            <a:gdLst>
              <a:gd name="T0" fmla="*/ 1 w 130"/>
              <a:gd name="T1" fmla="*/ 3 h 4"/>
              <a:gd name="T2" fmla="*/ 33 w 130"/>
              <a:gd name="T3" fmla="*/ 3 h 4"/>
              <a:gd name="T4" fmla="*/ 66 w 130"/>
              <a:gd name="T5" fmla="*/ 3 h 4"/>
              <a:gd name="T6" fmla="*/ 99 w 130"/>
              <a:gd name="T7" fmla="*/ 3 h 4"/>
              <a:gd name="T8" fmla="*/ 128 w 130"/>
              <a:gd name="T9" fmla="*/ 2 h 4"/>
              <a:gd name="T10" fmla="*/ 129 w 130"/>
              <a:gd name="T11" fmla="*/ 1 h 4"/>
              <a:gd name="T12" fmla="*/ 101 w 130"/>
              <a:gd name="T13" fmla="*/ 1 h 4"/>
              <a:gd name="T14" fmla="*/ 67 w 130"/>
              <a:gd name="T15" fmla="*/ 1 h 4"/>
              <a:gd name="T16" fmla="*/ 35 w 130"/>
              <a:gd name="T17" fmla="*/ 1 h 4"/>
              <a:gd name="T18" fmla="*/ 2 w 130"/>
              <a:gd name="T19" fmla="*/ 1 h 4"/>
              <a:gd name="T20" fmla="*/ 1 w 130"/>
              <a:gd name="T21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0" h="4">
                <a:moveTo>
                  <a:pt x="1" y="3"/>
                </a:moveTo>
                <a:cubicBezTo>
                  <a:pt x="12" y="4"/>
                  <a:pt x="23" y="3"/>
                  <a:pt x="33" y="3"/>
                </a:cubicBezTo>
                <a:cubicBezTo>
                  <a:pt x="44" y="3"/>
                  <a:pt x="55" y="3"/>
                  <a:pt x="66" y="3"/>
                </a:cubicBezTo>
                <a:cubicBezTo>
                  <a:pt x="77" y="3"/>
                  <a:pt x="88" y="3"/>
                  <a:pt x="99" y="3"/>
                </a:cubicBezTo>
                <a:cubicBezTo>
                  <a:pt x="109" y="3"/>
                  <a:pt x="119" y="3"/>
                  <a:pt x="128" y="2"/>
                </a:cubicBezTo>
                <a:cubicBezTo>
                  <a:pt x="129" y="2"/>
                  <a:pt x="130" y="1"/>
                  <a:pt x="129" y="1"/>
                </a:cubicBezTo>
                <a:cubicBezTo>
                  <a:pt x="120" y="1"/>
                  <a:pt x="110" y="1"/>
                  <a:pt x="101" y="1"/>
                </a:cubicBezTo>
                <a:cubicBezTo>
                  <a:pt x="89" y="1"/>
                  <a:pt x="78" y="1"/>
                  <a:pt x="67" y="1"/>
                </a:cubicBezTo>
                <a:cubicBezTo>
                  <a:pt x="57" y="1"/>
                  <a:pt x="46" y="1"/>
                  <a:pt x="35" y="1"/>
                </a:cubicBezTo>
                <a:cubicBezTo>
                  <a:pt x="24" y="1"/>
                  <a:pt x="13" y="0"/>
                  <a:pt x="2" y="1"/>
                </a:cubicBezTo>
                <a:cubicBezTo>
                  <a:pt x="1" y="1"/>
                  <a:pt x="0" y="3"/>
                  <a:pt x="1" y="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Freeform 24"/>
          <p:cNvSpPr/>
          <p:nvPr/>
        </p:nvSpPr>
        <p:spPr bwMode="auto">
          <a:xfrm>
            <a:off x="2249097" y="3820732"/>
            <a:ext cx="43167" cy="932415"/>
          </a:xfrm>
          <a:custGeom>
            <a:avLst/>
            <a:gdLst>
              <a:gd name="T0" fmla="*/ 1 w 7"/>
              <a:gd name="T1" fmla="*/ 7 h 151"/>
              <a:gd name="T2" fmla="*/ 1 w 7"/>
              <a:gd name="T3" fmla="*/ 15 h 151"/>
              <a:gd name="T4" fmla="*/ 6 w 7"/>
              <a:gd name="T5" fmla="*/ 12 h 151"/>
              <a:gd name="T6" fmla="*/ 5 w 7"/>
              <a:gd name="T7" fmla="*/ 3 h 151"/>
              <a:gd name="T8" fmla="*/ 1 w 7"/>
              <a:gd name="T9" fmla="*/ 5 h 151"/>
              <a:gd name="T10" fmla="*/ 1 w 7"/>
              <a:gd name="T11" fmla="*/ 8 h 151"/>
              <a:gd name="T12" fmla="*/ 5 w 7"/>
              <a:gd name="T13" fmla="*/ 6 h 151"/>
              <a:gd name="T14" fmla="*/ 5 w 7"/>
              <a:gd name="T15" fmla="*/ 4 h 151"/>
              <a:gd name="T16" fmla="*/ 1 w 7"/>
              <a:gd name="T17" fmla="*/ 6 h 151"/>
              <a:gd name="T18" fmla="*/ 1 w 7"/>
              <a:gd name="T19" fmla="*/ 78 h 151"/>
              <a:gd name="T20" fmla="*/ 1 w 7"/>
              <a:gd name="T21" fmla="*/ 114 h 151"/>
              <a:gd name="T22" fmla="*/ 1 w 7"/>
              <a:gd name="T23" fmla="*/ 148 h 151"/>
              <a:gd name="T24" fmla="*/ 6 w 7"/>
              <a:gd name="T25" fmla="*/ 146 h 151"/>
              <a:gd name="T26" fmla="*/ 5 w 7"/>
              <a:gd name="T27" fmla="*/ 141 h 151"/>
              <a:gd name="T28" fmla="*/ 2 w 7"/>
              <a:gd name="T29" fmla="*/ 142 h 151"/>
              <a:gd name="T30" fmla="*/ 1 w 7"/>
              <a:gd name="T31" fmla="*/ 148 h 151"/>
              <a:gd name="T32" fmla="*/ 6 w 7"/>
              <a:gd name="T33" fmla="*/ 146 h 151"/>
              <a:gd name="T34" fmla="*/ 6 w 7"/>
              <a:gd name="T35" fmla="*/ 76 h 151"/>
              <a:gd name="T36" fmla="*/ 5 w 7"/>
              <a:gd name="T37" fmla="*/ 4 h 151"/>
              <a:gd name="T38" fmla="*/ 1 w 7"/>
              <a:gd name="T39" fmla="*/ 6 h 151"/>
              <a:gd name="T40" fmla="*/ 1 w 7"/>
              <a:gd name="T41" fmla="*/ 8 h 151"/>
              <a:gd name="T42" fmla="*/ 5 w 7"/>
              <a:gd name="T43" fmla="*/ 6 h 151"/>
              <a:gd name="T44" fmla="*/ 5 w 7"/>
              <a:gd name="T45" fmla="*/ 3 h 151"/>
              <a:gd name="T46" fmla="*/ 1 w 7"/>
              <a:gd name="T47" fmla="*/ 5 h 151"/>
              <a:gd name="T48" fmla="*/ 1 w 7"/>
              <a:gd name="T49" fmla="*/ 15 h 151"/>
              <a:gd name="T50" fmla="*/ 6 w 7"/>
              <a:gd name="T51" fmla="*/ 12 h 151"/>
              <a:gd name="T52" fmla="*/ 5 w 7"/>
              <a:gd name="T53" fmla="*/ 5 h 151"/>
              <a:gd name="T54" fmla="*/ 1 w 7"/>
              <a:gd name="T55" fmla="*/ 7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" h="151">
                <a:moveTo>
                  <a:pt x="1" y="7"/>
                </a:moveTo>
                <a:cubicBezTo>
                  <a:pt x="1" y="9"/>
                  <a:pt x="1" y="12"/>
                  <a:pt x="1" y="15"/>
                </a:cubicBezTo>
                <a:cubicBezTo>
                  <a:pt x="1" y="18"/>
                  <a:pt x="6" y="15"/>
                  <a:pt x="6" y="12"/>
                </a:cubicBezTo>
                <a:cubicBezTo>
                  <a:pt x="6" y="9"/>
                  <a:pt x="6" y="6"/>
                  <a:pt x="5" y="3"/>
                </a:cubicBezTo>
                <a:cubicBezTo>
                  <a:pt x="5" y="0"/>
                  <a:pt x="1" y="3"/>
                  <a:pt x="1" y="5"/>
                </a:cubicBezTo>
                <a:cubicBezTo>
                  <a:pt x="1" y="6"/>
                  <a:pt x="1" y="7"/>
                  <a:pt x="1" y="8"/>
                </a:cubicBezTo>
                <a:cubicBezTo>
                  <a:pt x="1" y="10"/>
                  <a:pt x="5" y="8"/>
                  <a:pt x="5" y="6"/>
                </a:cubicBezTo>
                <a:cubicBezTo>
                  <a:pt x="5" y="5"/>
                  <a:pt x="5" y="5"/>
                  <a:pt x="5" y="4"/>
                </a:cubicBezTo>
                <a:cubicBezTo>
                  <a:pt x="5" y="2"/>
                  <a:pt x="1" y="4"/>
                  <a:pt x="1" y="6"/>
                </a:cubicBezTo>
                <a:cubicBezTo>
                  <a:pt x="1" y="30"/>
                  <a:pt x="1" y="54"/>
                  <a:pt x="1" y="78"/>
                </a:cubicBezTo>
                <a:cubicBezTo>
                  <a:pt x="1" y="90"/>
                  <a:pt x="1" y="102"/>
                  <a:pt x="1" y="114"/>
                </a:cubicBezTo>
                <a:cubicBezTo>
                  <a:pt x="1" y="125"/>
                  <a:pt x="0" y="137"/>
                  <a:pt x="1" y="148"/>
                </a:cubicBezTo>
                <a:cubicBezTo>
                  <a:pt x="1" y="151"/>
                  <a:pt x="6" y="148"/>
                  <a:pt x="6" y="146"/>
                </a:cubicBezTo>
                <a:cubicBezTo>
                  <a:pt x="5" y="144"/>
                  <a:pt x="5" y="143"/>
                  <a:pt x="5" y="141"/>
                </a:cubicBezTo>
                <a:cubicBezTo>
                  <a:pt x="4" y="139"/>
                  <a:pt x="2" y="141"/>
                  <a:pt x="2" y="142"/>
                </a:cubicBezTo>
                <a:cubicBezTo>
                  <a:pt x="2" y="144"/>
                  <a:pt x="1" y="146"/>
                  <a:pt x="1" y="148"/>
                </a:cubicBezTo>
                <a:cubicBezTo>
                  <a:pt x="1" y="151"/>
                  <a:pt x="5" y="148"/>
                  <a:pt x="6" y="146"/>
                </a:cubicBezTo>
                <a:cubicBezTo>
                  <a:pt x="7" y="123"/>
                  <a:pt x="6" y="99"/>
                  <a:pt x="6" y="76"/>
                </a:cubicBezTo>
                <a:cubicBezTo>
                  <a:pt x="5" y="52"/>
                  <a:pt x="6" y="28"/>
                  <a:pt x="5" y="4"/>
                </a:cubicBezTo>
                <a:cubicBezTo>
                  <a:pt x="5" y="2"/>
                  <a:pt x="1" y="4"/>
                  <a:pt x="1" y="6"/>
                </a:cubicBezTo>
                <a:cubicBezTo>
                  <a:pt x="1" y="7"/>
                  <a:pt x="1" y="7"/>
                  <a:pt x="1" y="8"/>
                </a:cubicBezTo>
                <a:cubicBezTo>
                  <a:pt x="1" y="10"/>
                  <a:pt x="5" y="8"/>
                  <a:pt x="5" y="6"/>
                </a:cubicBezTo>
                <a:cubicBezTo>
                  <a:pt x="5" y="5"/>
                  <a:pt x="5" y="4"/>
                  <a:pt x="5" y="3"/>
                </a:cubicBezTo>
                <a:cubicBezTo>
                  <a:pt x="5" y="0"/>
                  <a:pt x="1" y="3"/>
                  <a:pt x="1" y="5"/>
                </a:cubicBezTo>
                <a:cubicBezTo>
                  <a:pt x="1" y="8"/>
                  <a:pt x="1" y="12"/>
                  <a:pt x="1" y="15"/>
                </a:cubicBezTo>
                <a:cubicBezTo>
                  <a:pt x="1" y="18"/>
                  <a:pt x="6" y="15"/>
                  <a:pt x="6" y="12"/>
                </a:cubicBezTo>
                <a:cubicBezTo>
                  <a:pt x="6" y="10"/>
                  <a:pt x="5" y="7"/>
                  <a:pt x="5" y="5"/>
                </a:cubicBezTo>
                <a:cubicBezTo>
                  <a:pt x="5" y="2"/>
                  <a:pt x="2" y="5"/>
                  <a:pt x="1" y="7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Freeform 25"/>
          <p:cNvSpPr/>
          <p:nvPr/>
        </p:nvSpPr>
        <p:spPr bwMode="auto">
          <a:xfrm>
            <a:off x="2440760" y="3686050"/>
            <a:ext cx="37987" cy="844354"/>
          </a:xfrm>
          <a:custGeom>
            <a:avLst/>
            <a:gdLst>
              <a:gd name="T0" fmla="*/ 2 w 6"/>
              <a:gd name="T1" fmla="*/ 3 h 137"/>
              <a:gd name="T2" fmla="*/ 0 w 6"/>
              <a:gd name="T3" fmla="*/ 11 h 137"/>
              <a:gd name="T4" fmla="*/ 5 w 6"/>
              <a:gd name="T5" fmla="*/ 8 h 137"/>
              <a:gd name="T6" fmla="*/ 5 w 6"/>
              <a:gd name="T7" fmla="*/ 8 h 137"/>
              <a:gd name="T8" fmla="*/ 0 w 6"/>
              <a:gd name="T9" fmla="*/ 10 h 137"/>
              <a:gd name="T10" fmla="*/ 0 w 6"/>
              <a:gd name="T11" fmla="*/ 11 h 137"/>
              <a:gd name="T12" fmla="*/ 5 w 6"/>
              <a:gd name="T13" fmla="*/ 8 h 137"/>
              <a:gd name="T14" fmla="*/ 5 w 6"/>
              <a:gd name="T15" fmla="*/ 4 h 137"/>
              <a:gd name="T16" fmla="*/ 0 w 6"/>
              <a:gd name="T17" fmla="*/ 7 h 137"/>
              <a:gd name="T18" fmla="*/ 0 w 6"/>
              <a:gd name="T19" fmla="*/ 7 h 137"/>
              <a:gd name="T20" fmla="*/ 5 w 6"/>
              <a:gd name="T21" fmla="*/ 5 h 137"/>
              <a:gd name="T22" fmla="*/ 5 w 6"/>
              <a:gd name="T23" fmla="*/ 4 h 137"/>
              <a:gd name="T24" fmla="*/ 0 w 6"/>
              <a:gd name="T25" fmla="*/ 6 h 137"/>
              <a:gd name="T26" fmla="*/ 0 w 6"/>
              <a:gd name="T27" fmla="*/ 134 h 137"/>
              <a:gd name="T28" fmla="*/ 5 w 6"/>
              <a:gd name="T29" fmla="*/ 132 h 137"/>
              <a:gd name="T30" fmla="*/ 4 w 6"/>
              <a:gd name="T31" fmla="*/ 125 h 137"/>
              <a:gd name="T32" fmla="*/ 1 w 6"/>
              <a:gd name="T33" fmla="*/ 126 h 137"/>
              <a:gd name="T34" fmla="*/ 0 w 6"/>
              <a:gd name="T35" fmla="*/ 134 h 137"/>
              <a:gd name="T36" fmla="*/ 5 w 6"/>
              <a:gd name="T37" fmla="*/ 132 h 137"/>
              <a:gd name="T38" fmla="*/ 5 w 6"/>
              <a:gd name="T39" fmla="*/ 4 h 137"/>
              <a:gd name="T40" fmla="*/ 0 w 6"/>
              <a:gd name="T41" fmla="*/ 6 h 137"/>
              <a:gd name="T42" fmla="*/ 0 w 6"/>
              <a:gd name="T43" fmla="*/ 7 h 137"/>
              <a:gd name="T44" fmla="*/ 5 w 6"/>
              <a:gd name="T45" fmla="*/ 5 h 137"/>
              <a:gd name="T46" fmla="*/ 5 w 6"/>
              <a:gd name="T47" fmla="*/ 4 h 137"/>
              <a:gd name="T48" fmla="*/ 0 w 6"/>
              <a:gd name="T49" fmla="*/ 7 h 137"/>
              <a:gd name="T50" fmla="*/ 0 w 6"/>
              <a:gd name="T51" fmla="*/ 11 h 137"/>
              <a:gd name="T52" fmla="*/ 5 w 6"/>
              <a:gd name="T53" fmla="*/ 8 h 137"/>
              <a:gd name="T54" fmla="*/ 5 w 6"/>
              <a:gd name="T55" fmla="*/ 8 h 137"/>
              <a:gd name="T56" fmla="*/ 0 w 6"/>
              <a:gd name="T57" fmla="*/ 10 h 137"/>
              <a:gd name="T58" fmla="*/ 0 w 6"/>
              <a:gd name="T59" fmla="*/ 11 h 137"/>
              <a:gd name="T60" fmla="*/ 5 w 6"/>
              <a:gd name="T61" fmla="*/ 8 h 137"/>
              <a:gd name="T62" fmla="*/ 4 w 6"/>
              <a:gd name="T63" fmla="*/ 2 h 137"/>
              <a:gd name="T64" fmla="*/ 2 w 6"/>
              <a:gd name="T65" fmla="*/ 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" h="137">
                <a:moveTo>
                  <a:pt x="2" y="3"/>
                </a:moveTo>
                <a:cubicBezTo>
                  <a:pt x="0" y="5"/>
                  <a:pt x="0" y="8"/>
                  <a:pt x="0" y="11"/>
                </a:cubicBezTo>
                <a:cubicBezTo>
                  <a:pt x="0" y="14"/>
                  <a:pt x="5" y="10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5"/>
                  <a:pt x="0" y="8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4"/>
                  <a:pt x="5" y="10"/>
                  <a:pt x="5" y="8"/>
                </a:cubicBezTo>
                <a:cubicBezTo>
                  <a:pt x="5" y="7"/>
                  <a:pt x="5" y="5"/>
                  <a:pt x="5" y="4"/>
                </a:cubicBezTo>
                <a:cubicBezTo>
                  <a:pt x="5" y="1"/>
                  <a:pt x="0" y="4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10"/>
                  <a:pt x="5" y="7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5" y="0"/>
                  <a:pt x="0" y="4"/>
                  <a:pt x="0" y="6"/>
                </a:cubicBezTo>
                <a:cubicBezTo>
                  <a:pt x="1" y="49"/>
                  <a:pt x="1" y="92"/>
                  <a:pt x="0" y="134"/>
                </a:cubicBezTo>
                <a:cubicBezTo>
                  <a:pt x="0" y="137"/>
                  <a:pt x="5" y="134"/>
                  <a:pt x="5" y="132"/>
                </a:cubicBezTo>
                <a:cubicBezTo>
                  <a:pt x="5" y="129"/>
                  <a:pt x="5" y="127"/>
                  <a:pt x="4" y="125"/>
                </a:cubicBezTo>
                <a:cubicBezTo>
                  <a:pt x="4" y="123"/>
                  <a:pt x="2" y="125"/>
                  <a:pt x="1" y="126"/>
                </a:cubicBezTo>
                <a:cubicBezTo>
                  <a:pt x="1" y="129"/>
                  <a:pt x="0" y="131"/>
                  <a:pt x="0" y="134"/>
                </a:cubicBezTo>
                <a:cubicBezTo>
                  <a:pt x="0" y="137"/>
                  <a:pt x="5" y="134"/>
                  <a:pt x="5" y="132"/>
                </a:cubicBezTo>
                <a:cubicBezTo>
                  <a:pt x="5" y="89"/>
                  <a:pt x="5" y="46"/>
                  <a:pt x="5" y="4"/>
                </a:cubicBezTo>
                <a:cubicBezTo>
                  <a:pt x="5" y="0"/>
                  <a:pt x="0" y="4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10"/>
                  <a:pt x="5" y="7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5" y="1"/>
                  <a:pt x="0" y="4"/>
                  <a:pt x="0" y="7"/>
                </a:cubicBezTo>
                <a:cubicBezTo>
                  <a:pt x="0" y="8"/>
                  <a:pt x="0" y="9"/>
                  <a:pt x="0" y="11"/>
                </a:cubicBezTo>
                <a:cubicBezTo>
                  <a:pt x="0" y="14"/>
                  <a:pt x="5" y="10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5"/>
                  <a:pt x="0" y="8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4"/>
                  <a:pt x="5" y="10"/>
                  <a:pt x="5" y="8"/>
                </a:cubicBezTo>
                <a:cubicBezTo>
                  <a:pt x="5" y="6"/>
                  <a:pt x="6" y="3"/>
                  <a:pt x="4" y="2"/>
                </a:cubicBezTo>
                <a:cubicBezTo>
                  <a:pt x="3" y="1"/>
                  <a:pt x="2" y="2"/>
                  <a:pt x="2" y="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Freeform 26"/>
          <p:cNvSpPr/>
          <p:nvPr/>
        </p:nvSpPr>
        <p:spPr bwMode="auto">
          <a:xfrm>
            <a:off x="2323344" y="3741304"/>
            <a:ext cx="148496" cy="36261"/>
          </a:xfrm>
          <a:custGeom>
            <a:avLst/>
            <a:gdLst>
              <a:gd name="T0" fmla="*/ 3 w 24"/>
              <a:gd name="T1" fmla="*/ 4 h 6"/>
              <a:gd name="T2" fmla="*/ 7 w 24"/>
              <a:gd name="T3" fmla="*/ 5 h 6"/>
              <a:gd name="T4" fmla="*/ 9 w 24"/>
              <a:gd name="T5" fmla="*/ 0 h 6"/>
              <a:gd name="T6" fmla="*/ 5 w 24"/>
              <a:gd name="T7" fmla="*/ 0 h 6"/>
              <a:gd name="T8" fmla="*/ 3 w 24"/>
              <a:gd name="T9" fmla="*/ 5 h 6"/>
              <a:gd name="T10" fmla="*/ 22 w 24"/>
              <a:gd name="T11" fmla="*/ 4 h 6"/>
              <a:gd name="T12" fmla="*/ 23 w 24"/>
              <a:gd name="T13" fmla="*/ 1 h 6"/>
              <a:gd name="T14" fmla="*/ 15 w 24"/>
              <a:gd name="T15" fmla="*/ 0 h 6"/>
              <a:gd name="T16" fmla="*/ 5 w 24"/>
              <a:gd name="T17" fmla="*/ 0 h 6"/>
              <a:gd name="T18" fmla="*/ 3 w 24"/>
              <a:gd name="T19" fmla="*/ 5 h 6"/>
              <a:gd name="T20" fmla="*/ 7 w 24"/>
              <a:gd name="T21" fmla="*/ 5 h 6"/>
              <a:gd name="T22" fmla="*/ 9 w 24"/>
              <a:gd name="T23" fmla="*/ 0 h 6"/>
              <a:gd name="T24" fmla="*/ 4 w 24"/>
              <a:gd name="T25" fmla="*/ 1 h 6"/>
              <a:gd name="T26" fmla="*/ 3 w 24"/>
              <a:gd name="T27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6">
                <a:moveTo>
                  <a:pt x="3" y="4"/>
                </a:moveTo>
                <a:cubicBezTo>
                  <a:pt x="4" y="4"/>
                  <a:pt x="5" y="5"/>
                  <a:pt x="7" y="5"/>
                </a:cubicBezTo>
                <a:cubicBezTo>
                  <a:pt x="9" y="5"/>
                  <a:pt x="11" y="0"/>
                  <a:pt x="9" y="0"/>
                </a:cubicBezTo>
                <a:cubicBezTo>
                  <a:pt x="8" y="0"/>
                  <a:pt x="6" y="0"/>
                  <a:pt x="5" y="0"/>
                </a:cubicBezTo>
                <a:cubicBezTo>
                  <a:pt x="3" y="0"/>
                  <a:pt x="0" y="5"/>
                  <a:pt x="3" y="5"/>
                </a:cubicBezTo>
                <a:cubicBezTo>
                  <a:pt x="9" y="5"/>
                  <a:pt x="16" y="6"/>
                  <a:pt x="22" y="4"/>
                </a:cubicBezTo>
                <a:cubicBezTo>
                  <a:pt x="22" y="3"/>
                  <a:pt x="24" y="2"/>
                  <a:pt x="23" y="1"/>
                </a:cubicBezTo>
                <a:cubicBezTo>
                  <a:pt x="20" y="0"/>
                  <a:pt x="18" y="0"/>
                  <a:pt x="15" y="0"/>
                </a:cubicBezTo>
                <a:cubicBezTo>
                  <a:pt x="12" y="0"/>
                  <a:pt x="8" y="0"/>
                  <a:pt x="5" y="0"/>
                </a:cubicBezTo>
                <a:cubicBezTo>
                  <a:pt x="3" y="0"/>
                  <a:pt x="0" y="5"/>
                  <a:pt x="3" y="5"/>
                </a:cubicBezTo>
                <a:cubicBezTo>
                  <a:pt x="4" y="5"/>
                  <a:pt x="5" y="5"/>
                  <a:pt x="7" y="5"/>
                </a:cubicBezTo>
                <a:cubicBezTo>
                  <a:pt x="9" y="5"/>
                  <a:pt x="11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4" y="1"/>
                  <a:pt x="1" y="3"/>
                  <a:pt x="3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Freeform 27"/>
          <p:cNvSpPr/>
          <p:nvPr/>
        </p:nvSpPr>
        <p:spPr bwMode="auto">
          <a:xfrm>
            <a:off x="2249097" y="3734397"/>
            <a:ext cx="124322" cy="129502"/>
          </a:xfrm>
          <a:custGeom>
            <a:avLst/>
            <a:gdLst>
              <a:gd name="T0" fmla="*/ 1 w 20"/>
              <a:gd name="T1" fmla="*/ 16 h 21"/>
              <a:gd name="T2" fmla="*/ 1 w 20"/>
              <a:gd name="T3" fmla="*/ 18 h 21"/>
              <a:gd name="T4" fmla="*/ 6 w 20"/>
              <a:gd name="T5" fmla="*/ 17 h 21"/>
              <a:gd name="T6" fmla="*/ 6 w 20"/>
              <a:gd name="T7" fmla="*/ 10 h 21"/>
              <a:gd name="T8" fmla="*/ 8 w 20"/>
              <a:gd name="T9" fmla="*/ 5 h 21"/>
              <a:gd name="T10" fmla="*/ 20 w 20"/>
              <a:gd name="T11" fmla="*/ 2 h 21"/>
              <a:gd name="T12" fmla="*/ 18 w 20"/>
              <a:gd name="T13" fmla="*/ 0 h 21"/>
              <a:gd name="T14" fmla="*/ 3 w 20"/>
              <a:gd name="T15" fmla="*/ 4 h 21"/>
              <a:gd name="T16" fmla="*/ 1 w 20"/>
              <a:gd name="T17" fmla="*/ 18 h 21"/>
              <a:gd name="T18" fmla="*/ 6 w 20"/>
              <a:gd name="T19" fmla="*/ 16 h 21"/>
              <a:gd name="T20" fmla="*/ 5 w 20"/>
              <a:gd name="T21" fmla="*/ 14 h 21"/>
              <a:gd name="T22" fmla="*/ 1 w 20"/>
              <a:gd name="T23" fmla="*/ 1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21">
                <a:moveTo>
                  <a:pt x="1" y="16"/>
                </a:moveTo>
                <a:cubicBezTo>
                  <a:pt x="1" y="17"/>
                  <a:pt x="1" y="18"/>
                  <a:pt x="1" y="18"/>
                </a:cubicBezTo>
                <a:cubicBezTo>
                  <a:pt x="1" y="21"/>
                  <a:pt x="5" y="18"/>
                  <a:pt x="6" y="17"/>
                </a:cubicBezTo>
                <a:cubicBezTo>
                  <a:pt x="6" y="14"/>
                  <a:pt x="6" y="12"/>
                  <a:pt x="6" y="10"/>
                </a:cubicBezTo>
                <a:cubicBezTo>
                  <a:pt x="6" y="8"/>
                  <a:pt x="5" y="6"/>
                  <a:pt x="8" y="5"/>
                </a:cubicBezTo>
                <a:cubicBezTo>
                  <a:pt x="11" y="4"/>
                  <a:pt x="20" y="6"/>
                  <a:pt x="20" y="2"/>
                </a:cubicBezTo>
                <a:cubicBezTo>
                  <a:pt x="19" y="1"/>
                  <a:pt x="19" y="0"/>
                  <a:pt x="18" y="0"/>
                </a:cubicBezTo>
                <a:cubicBezTo>
                  <a:pt x="13" y="0"/>
                  <a:pt x="7" y="0"/>
                  <a:pt x="3" y="4"/>
                </a:cubicBezTo>
                <a:cubicBezTo>
                  <a:pt x="0" y="8"/>
                  <a:pt x="1" y="14"/>
                  <a:pt x="1" y="18"/>
                </a:cubicBezTo>
                <a:cubicBezTo>
                  <a:pt x="3" y="17"/>
                  <a:pt x="4" y="17"/>
                  <a:pt x="6" y="16"/>
                </a:cubicBezTo>
                <a:cubicBezTo>
                  <a:pt x="6" y="15"/>
                  <a:pt x="6" y="15"/>
                  <a:pt x="5" y="14"/>
                </a:cubicBezTo>
                <a:cubicBezTo>
                  <a:pt x="5" y="12"/>
                  <a:pt x="1" y="15"/>
                  <a:pt x="1" y="16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Freeform 28"/>
          <p:cNvSpPr/>
          <p:nvPr/>
        </p:nvSpPr>
        <p:spPr bwMode="auto">
          <a:xfrm>
            <a:off x="2243916" y="4703073"/>
            <a:ext cx="141589" cy="148496"/>
          </a:xfrm>
          <a:custGeom>
            <a:avLst/>
            <a:gdLst>
              <a:gd name="T0" fmla="*/ 2 w 23"/>
              <a:gd name="T1" fmla="*/ 4 h 24"/>
              <a:gd name="T2" fmla="*/ 5 w 23"/>
              <a:gd name="T3" fmla="*/ 21 h 24"/>
              <a:gd name="T4" fmla="*/ 19 w 23"/>
              <a:gd name="T5" fmla="*/ 22 h 24"/>
              <a:gd name="T6" fmla="*/ 20 w 23"/>
              <a:gd name="T7" fmla="*/ 17 h 24"/>
              <a:gd name="T8" fmla="*/ 8 w 23"/>
              <a:gd name="T9" fmla="*/ 16 h 24"/>
              <a:gd name="T10" fmla="*/ 6 w 23"/>
              <a:gd name="T11" fmla="*/ 2 h 24"/>
              <a:gd name="T12" fmla="*/ 2 w 23"/>
              <a:gd name="T13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24">
                <a:moveTo>
                  <a:pt x="2" y="4"/>
                </a:moveTo>
                <a:cubicBezTo>
                  <a:pt x="1" y="9"/>
                  <a:pt x="0" y="18"/>
                  <a:pt x="5" y="21"/>
                </a:cubicBezTo>
                <a:cubicBezTo>
                  <a:pt x="9" y="24"/>
                  <a:pt x="14" y="23"/>
                  <a:pt x="19" y="22"/>
                </a:cubicBezTo>
                <a:cubicBezTo>
                  <a:pt x="21" y="21"/>
                  <a:pt x="23" y="17"/>
                  <a:pt x="20" y="17"/>
                </a:cubicBezTo>
                <a:cubicBezTo>
                  <a:pt x="17" y="18"/>
                  <a:pt x="11" y="19"/>
                  <a:pt x="8" y="16"/>
                </a:cubicBezTo>
                <a:cubicBezTo>
                  <a:pt x="4" y="13"/>
                  <a:pt x="8" y="6"/>
                  <a:pt x="6" y="2"/>
                </a:cubicBezTo>
                <a:cubicBezTo>
                  <a:pt x="5" y="0"/>
                  <a:pt x="2" y="3"/>
                  <a:pt x="2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Freeform 29"/>
          <p:cNvSpPr/>
          <p:nvPr/>
        </p:nvSpPr>
        <p:spPr bwMode="auto">
          <a:xfrm>
            <a:off x="2311258" y="4801495"/>
            <a:ext cx="3662319" cy="50074"/>
          </a:xfrm>
          <a:custGeom>
            <a:avLst/>
            <a:gdLst>
              <a:gd name="T0" fmla="*/ 5 w 593"/>
              <a:gd name="T1" fmla="*/ 6 h 8"/>
              <a:gd name="T2" fmla="*/ 13 w 593"/>
              <a:gd name="T3" fmla="*/ 6 h 8"/>
              <a:gd name="T4" fmla="*/ 15 w 593"/>
              <a:gd name="T5" fmla="*/ 1 h 8"/>
              <a:gd name="T6" fmla="*/ 6 w 593"/>
              <a:gd name="T7" fmla="*/ 1 h 8"/>
              <a:gd name="T8" fmla="*/ 4 w 593"/>
              <a:gd name="T9" fmla="*/ 6 h 8"/>
              <a:gd name="T10" fmla="*/ 232 w 593"/>
              <a:gd name="T11" fmla="*/ 6 h 8"/>
              <a:gd name="T12" fmla="*/ 346 w 593"/>
              <a:gd name="T13" fmla="*/ 6 h 8"/>
              <a:gd name="T14" fmla="*/ 460 w 593"/>
              <a:gd name="T15" fmla="*/ 6 h 8"/>
              <a:gd name="T16" fmla="*/ 586 w 593"/>
              <a:gd name="T17" fmla="*/ 7 h 8"/>
              <a:gd name="T18" fmla="*/ 589 w 593"/>
              <a:gd name="T19" fmla="*/ 0 h 8"/>
              <a:gd name="T20" fmla="*/ 552 w 593"/>
              <a:gd name="T21" fmla="*/ 2 h 8"/>
              <a:gd name="T22" fmla="*/ 550 w 593"/>
              <a:gd name="T23" fmla="*/ 5 h 8"/>
              <a:gd name="T24" fmla="*/ 586 w 593"/>
              <a:gd name="T25" fmla="*/ 7 h 8"/>
              <a:gd name="T26" fmla="*/ 589 w 593"/>
              <a:gd name="T27" fmla="*/ 0 h 8"/>
              <a:gd name="T28" fmla="*/ 476 w 593"/>
              <a:gd name="T29" fmla="*/ 1 h 8"/>
              <a:gd name="T30" fmla="*/ 363 w 593"/>
              <a:gd name="T31" fmla="*/ 1 h 8"/>
              <a:gd name="T32" fmla="*/ 135 w 593"/>
              <a:gd name="T33" fmla="*/ 1 h 8"/>
              <a:gd name="T34" fmla="*/ 6 w 593"/>
              <a:gd name="T35" fmla="*/ 1 h 8"/>
              <a:gd name="T36" fmla="*/ 4 w 593"/>
              <a:gd name="T37" fmla="*/ 6 h 8"/>
              <a:gd name="T38" fmla="*/ 13 w 593"/>
              <a:gd name="T39" fmla="*/ 6 h 8"/>
              <a:gd name="T40" fmla="*/ 15 w 593"/>
              <a:gd name="T41" fmla="*/ 1 h 8"/>
              <a:gd name="T42" fmla="*/ 8 w 593"/>
              <a:gd name="T43" fmla="*/ 1 h 8"/>
              <a:gd name="T44" fmla="*/ 5 w 593"/>
              <a:gd name="T45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3" h="8">
                <a:moveTo>
                  <a:pt x="5" y="6"/>
                </a:moveTo>
                <a:cubicBezTo>
                  <a:pt x="8" y="6"/>
                  <a:pt x="10" y="6"/>
                  <a:pt x="13" y="6"/>
                </a:cubicBezTo>
                <a:cubicBezTo>
                  <a:pt x="15" y="6"/>
                  <a:pt x="18" y="1"/>
                  <a:pt x="15" y="1"/>
                </a:cubicBezTo>
                <a:cubicBezTo>
                  <a:pt x="12" y="1"/>
                  <a:pt x="9" y="1"/>
                  <a:pt x="6" y="1"/>
                </a:cubicBezTo>
                <a:cubicBezTo>
                  <a:pt x="4" y="1"/>
                  <a:pt x="0" y="6"/>
                  <a:pt x="4" y="6"/>
                </a:cubicBezTo>
                <a:cubicBezTo>
                  <a:pt x="80" y="6"/>
                  <a:pt x="156" y="6"/>
                  <a:pt x="232" y="6"/>
                </a:cubicBezTo>
                <a:cubicBezTo>
                  <a:pt x="270" y="6"/>
                  <a:pt x="308" y="6"/>
                  <a:pt x="346" y="6"/>
                </a:cubicBezTo>
                <a:cubicBezTo>
                  <a:pt x="384" y="6"/>
                  <a:pt x="422" y="7"/>
                  <a:pt x="460" y="6"/>
                </a:cubicBezTo>
                <a:cubicBezTo>
                  <a:pt x="502" y="5"/>
                  <a:pt x="544" y="6"/>
                  <a:pt x="586" y="7"/>
                </a:cubicBezTo>
                <a:cubicBezTo>
                  <a:pt x="589" y="7"/>
                  <a:pt x="593" y="1"/>
                  <a:pt x="589" y="0"/>
                </a:cubicBezTo>
                <a:cubicBezTo>
                  <a:pt x="577" y="0"/>
                  <a:pt x="564" y="0"/>
                  <a:pt x="552" y="2"/>
                </a:cubicBezTo>
                <a:cubicBezTo>
                  <a:pt x="551" y="2"/>
                  <a:pt x="548" y="5"/>
                  <a:pt x="550" y="5"/>
                </a:cubicBezTo>
                <a:cubicBezTo>
                  <a:pt x="562" y="8"/>
                  <a:pt x="574" y="7"/>
                  <a:pt x="586" y="7"/>
                </a:cubicBezTo>
                <a:cubicBezTo>
                  <a:pt x="589" y="7"/>
                  <a:pt x="593" y="0"/>
                  <a:pt x="589" y="0"/>
                </a:cubicBezTo>
                <a:cubicBezTo>
                  <a:pt x="551" y="1"/>
                  <a:pt x="514" y="2"/>
                  <a:pt x="476" y="1"/>
                </a:cubicBezTo>
                <a:cubicBezTo>
                  <a:pt x="438" y="1"/>
                  <a:pt x="401" y="1"/>
                  <a:pt x="363" y="1"/>
                </a:cubicBezTo>
                <a:cubicBezTo>
                  <a:pt x="287" y="1"/>
                  <a:pt x="211" y="1"/>
                  <a:pt x="135" y="1"/>
                </a:cubicBezTo>
                <a:cubicBezTo>
                  <a:pt x="92" y="1"/>
                  <a:pt x="49" y="1"/>
                  <a:pt x="6" y="1"/>
                </a:cubicBezTo>
                <a:cubicBezTo>
                  <a:pt x="4" y="1"/>
                  <a:pt x="0" y="6"/>
                  <a:pt x="4" y="6"/>
                </a:cubicBezTo>
                <a:cubicBezTo>
                  <a:pt x="7" y="6"/>
                  <a:pt x="10" y="6"/>
                  <a:pt x="13" y="6"/>
                </a:cubicBezTo>
                <a:cubicBezTo>
                  <a:pt x="15" y="6"/>
                  <a:pt x="18" y="1"/>
                  <a:pt x="15" y="1"/>
                </a:cubicBezTo>
                <a:cubicBezTo>
                  <a:pt x="13" y="1"/>
                  <a:pt x="10" y="1"/>
                  <a:pt x="8" y="1"/>
                </a:cubicBezTo>
                <a:cubicBezTo>
                  <a:pt x="5" y="1"/>
                  <a:pt x="2" y="6"/>
                  <a:pt x="5" y="6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Freeform 30"/>
          <p:cNvSpPr/>
          <p:nvPr/>
        </p:nvSpPr>
        <p:spPr bwMode="auto">
          <a:xfrm>
            <a:off x="5892422" y="4808402"/>
            <a:ext cx="606070" cy="36261"/>
          </a:xfrm>
          <a:custGeom>
            <a:avLst/>
            <a:gdLst>
              <a:gd name="T0" fmla="*/ 3 w 98"/>
              <a:gd name="T1" fmla="*/ 4 h 6"/>
              <a:gd name="T2" fmla="*/ 7 w 98"/>
              <a:gd name="T3" fmla="*/ 5 h 6"/>
              <a:gd name="T4" fmla="*/ 9 w 98"/>
              <a:gd name="T5" fmla="*/ 0 h 6"/>
              <a:gd name="T6" fmla="*/ 6 w 98"/>
              <a:gd name="T7" fmla="*/ 0 h 6"/>
              <a:gd name="T8" fmla="*/ 3 w 98"/>
              <a:gd name="T9" fmla="*/ 5 h 6"/>
              <a:gd name="T10" fmla="*/ 49 w 98"/>
              <a:gd name="T11" fmla="*/ 5 h 6"/>
              <a:gd name="T12" fmla="*/ 93 w 98"/>
              <a:gd name="T13" fmla="*/ 5 h 6"/>
              <a:gd name="T14" fmla="*/ 95 w 98"/>
              <a:gd name="T15" fmla="*/ 0 h 6"/>
              <a:gd name="T16" fmla="*/ 93 w 98"/>
              <a:gd name="T17" fmla="*/ 1 h 6"/>
              <a:gd name="T18" fmla="*/ 91 w 98"/>
              <a:gd name="T19" fmla="*/ 5 h 6"/>
              <a:gd name="T20" fmla="*/ 93 w 98"/>
              <a:gd name="T21" fmla="*/ 5 h 6"/>
              <a:gd name="T22" fmla="*/ 95 w 98"/>
              <a:gd name="T23" fmla="*/ 0 h 6"/>
              <a:gd name="T24" fmla="*/ 74 w 98"/>
              <a:gd name="T25" fmla="*/ 0 h 6"/>
              <a:gd name="T26" fmla="*/ 51 w 98"/>
              <a:gd name="T27" fmla="*/ 0 h 6"/>
              <a:gd name="T28" fmla="*/ 6 w 98"/>
              <a:gd name="T29" fmla="*/ 0 h 6"/>
              <a:gd name="T30" fmla="*/ 3 w 98"/>
              <a:gd name="T31" fmla="*/ 5 h 6"/>
              <a:gd name="T32" fmla="*/ 7 w 98"/>
              <a:gd name="T33" fmla="*/ 5 h 6"/>
              <a:gd name="T34" fmla="*/ 9 w 98"/>
              <a:gd name="T35" fmla="*/ 0 h 6"/>
              <a:gd name="T36" fmla="*/ 5 w 98"/>
              <a:gd name="T37" fmla="*/ 1 h 6"/>
              <a:gd name="T38" fmla="*/ 3 w 98"/>
              <a:gd name="T39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6">
                <a:moveTo>
                  <a:pt x="3" y="4"/>
                </a:moveTo>
                <a:cubicBezTo>
                  <a:pt x="4" y="5"/>
                  <a:pt x="5" y="5"/>
                  <a:pt x="7" y="5"/>
                </a:cubicBezTo>
                <a:cubicBezTo>
                  <a:pt x="9" y="5"/>
                  <a:pt x="13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4" y="0"/>
                  <a:pt x="0" y="5"/>
                  <a:pt x="3" y="5"/>
                </a:cubicBezTo>
                <a:cubicBezTo>
                  <a:pt x="19" y="5"/>
                  <a:pt x="34" y="5"/>
                  <a:pt x="49" y="5"/>
                </a:cubicBezTo>
                <a:cubicBezTo>
                  <a:pt x="64" y="5"/>
                  <a:pt x="79" y="6"/>
                  <a:pt x="93" y="5"/>
                </a:cubicBezTo>
                <a:cubicBezTo>
                  <a:pt x="96" y="5"/>
                  <a:pt x="98" y="0"/>
                  <a:pt x="95" y="0"/>
                </a:cubicBezTo>
                <a:cubicBezTo>
                  <a:pt x="94" y="1"/>
                  <a:pt x="94" y="1"/>
                  <a:pt x="93" y="1"/>
                </a:cubicBezTo>
                <a:cubicBezTo>
                  <a:pt x="92" y="1"/>
                  <a:pt x="89" y="4"/>
                  <a:pt x="91" y="5"/>
                </a:cubicBezTo>
                <a:cubicBezTo>
                  <a:pt x="92" y="5"/>
                  <a:pt x="92" y="5"/>
                  <a:pt x="93" y="5"/>
                </a:cubicBezTo>
                <a:cubicBezTo>
                  <a:pt x="95" y="6"/>
                  <a:pt x="98" y="1"/>
                  <a:pt x="95" y="0"/>
                </a:cubicBezTo>
                <a:cubicBezTo>
                  <a:pt x="88" y="0"/>
                  <a:pt x="81" y="0"/>
                  <a:pt x="74" y="0"/>
                </a:cubicBezTo>
                <a:cubicBezTo>
                  <a:pt x="67" y="0"/>
                  <a:pt x="59" y="0"/>
                  <a:pt x="51" y="0"/>
                </a:cubicBezTo>
                <a:cubicBezTo>
                  <a:pt x="36" y="0"/>
                  <a:pt x="21" y="0"/>
                  <a:pt x="6" y="0"/>
                </a:cubicBezTo>
                <a:cubicBezTo>
                  <a:pt x="4" y="0"/>
                  <a:pt x="0" y="5"/>
                  <a:pt x="3" y="5"/>
                </a:cubicBezTo>
                <a:cubicBezTo>
                  <a:pt x="5" y="5"/>
                  <a:pt x="6" y="5"/>
                  <a:pt x="7" y="5"/>
                </a:cubicBezTo>
                <a:cubicBezTo>
                  <a:pt x="9" y="5"/>
                  <a:pt x="13" y="0"/>
                  <a:pt x="9" y="0"/>
                </a:cubicBezTo>
                <a:cubicBezTo>
                  <a:pt x="8" y="0"/>
                  <a:pt x="7" y="0"/>
                  <a:pt x="5" y="1"/>
                </a:cubicBezTo>
                <a:cubicBezTo>
                  <a:pt x="4" y="1"/>
                  <a:pt x="2" y="3"/>
                  <a:pt x="3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1" name="Freeform 31"/>
          <p:cNvSpPr/>
          <p:nvPr/>
        </p:nvSpPr>
        <p:spPr bwMode="auto">
          <a:xfrm>
            <a:off x="6546840" y="3839726"/>
            <a:ext cx="31081" cy="918602"/>
          </a:xfrm>
          <a:custGeom>
            <a:avLst/>
            <a:gdLst>
              <a:gd name="T0" fmla="*/ 0 w 5"/>
              <a:gd name="T1" fmla="*/ 5 h 149"/>
              <a:gd name="T2" fmla="*/ 0 w 5"/>
              <a:gd name="T3" fmla="*/ 9 h 149"/>
              <a:gd name="T4" fmla="*/ 5 w 5"/>
              <a:gd name="T5" fmla="*/ 7 h 149"/>
              <a:gd name="T6" fmla="*/ 5 w 5"/>
              <a:gd name="T7" fmla="*/ 3 h 149"/>
              <a:gd name="T8" fmla="*/ 0 w 5"/>
              <a:gd name="T9" fmla="*/ 5 h 149"/>
              <a:gd name="T10" fmla="*/ 0 w 5"/>
              <a:gd name="T11" fmla="*/ 147 h 149"/>
              <a:gd name="T12" fmla="*/ 4 w 5"/>
              <a:gd name="T13" fmla="*/ 145 h 149"/>
              <a:gd name="T14" fmla="*/ 4 w 5"/>
              <a:gd name="T15" fmla="*/ 141 h 149"/>
              <a:gd name="T16" fmla="*/ 1 w 5"/>
              <a:gd name="T17" fmla="*/ 143 h 149"/>
              <a:gd name="T18" fmla="*/ 0 w 5"/>
              <a:gd name="T19" fmla="*/ 147 h 149"/>
              <a:gd name="T20" fmla="*/ 4 w 5"/>
              <a:gd name="T21" fmla="*/ 145 h 149"/>
              <a:gd name="T22" fmla="*/ 5 w 5"/>
              <a:gd name="T23" fmla="*/ 3 h 149"/>
              <a:gd name="T24" fmla="*/ 0 w 5"/>
              <a:gd name="T25" fmla="*/ 5 h 149"/>
              <a:gd name="T26" fmla="*/ 0 w 5"/>
              <a:gd name="T27" fmla="*/ 9 h 149"/>
              <a:gd name="T28" fmla="*/ 5 w 5"/>
              <a:gd name="T29" fmla="*/ 7 h 149"/>
              <a:gd name="T30" fmla="*/ 5 w 5"/>
              <a:gd name="T31" fmla="*/ 3 h 149"/>
              <a:gd name="T32" fmla="*/ 0 w 5"/>
              <a:gd name="T33" fmla="*/ 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" h="149">
                <a:moveTo>
                  <a:pt x="0" y="5"/>
                </a:moveTo>
                <a:cubicBezTo>
                  <a:pt x="0" y="7"/>
                  <a:pt x="0" y="8"/>
                  <a:pt x="0" y="9"/>
                </a:cubicBezTo>
                <a:cubicBezTo>
                  <a:pt x="0" y="12"/>
                  <a:pt x="5" y="9"/>
                  <a:pt x="5" y="7"/>
                </a:cubicBezTo>
                <a:cubicBezTo>
                  <a:pt x="5" y="6"/>
                  <a:pt x="5" y="4"/>
                  <a:pt x="5" y="3"/>
                </a:cubicBezTo>
                <a:cubicBezTo>
                  <a:pt x="5" y="0"/>
                  <a:pt x="0" y="3"/>
                  <a:pt x="0" y="5"/>
                </a:cubicBezTo>
                <a:cubicBezTo>
                  <a:pt x="0" y="53"/>
                  <a:pt x="1" y="100"/>
                  <a:pt x="0" y="147"/>
                </a:cubicBezTo>
                <a:cubicBezTo>
                  <a:pt x="0" y="149"/>
                  <a:pt x="5" y="147"/>
                  <a:pt x="4" y="145"/>
                </a:cubicBezTo>
                <a:cubicBezTo>
                  <a:pt x="4" y="143"/>
                  <a:pt x="4" y="143"/>
                  <a:pt x="4" y="141"/>
                </a:cubicBezTo>
                <a:cubicBezTo>
                  <a:pt x="3" y="140"/>
                  <a:pt x="1" y="142"/>
                  <a:pt x="1" y="143"/>
                </a:cubicBezTo>
                <a:cubicBezTo>
                  <a:pt x="0" y="145"/>
                  <a:pt x="0" y="145"/>
                  <a:pt x="0" y="147"/>
                </a:cubicBezTo>
                <a:cubicBezTo>
                  <a:pt x="0" y="149"/>
                  <a:pt x="5" y="147"/>
                  <a:pt x="4" y="145"/>
                </a:cubicBezTo>
                <a:cubicBezTo>
                  <a:pt x="4" y="97"/>
                  <a:pt x="4" y="50"/>
                  <a:pt x="5" y="3"/>
                </a:cubicBezTo>
                <a:cubicBezTo>
                  <a:pt x="5" y="0"/>
                  <a:pt x="0" y="3"/>
                  <a:pt x="0" y="5"/>
                </a:cubicBezTo>
                <a:cubicBezTo>
                  <a:pt x="0" y="7"/>
                  <a:pt x="0" y="8"/>
                  <a:pt x="0" y="9"/>
                </a:cubicBezTo>
                <a:cubicBezTo>
                  <a:pt x="0" y="12"/>
                  <a:pt x="5" y="9"/>
                  <a:pt x="5" y="7"/>
                </a:cubicBezTo>
                <a:cubicBezTo>
                  <a:pt x="5" y="6"/>
                  <a:pt x="5" y="4"/>
                  <a:pt x="5" y="3"/>
                </a:cubicBezTo>
                <a:cubicBezTo>
                  <a:pt x="4" y="0"/>
                  <a:pt x="0" y="4"/>
                  <a:pt x="0" y="5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2" name="Freeform 32"/>
          <p:cNvSpPr/>
          <p:nvPr/>
        </p:nvSpPr>
        <p:spPr bwMode="auto">
          <a:xfrm>
            <a:off x="6467412" y="4777321"/>
            <a:ext cx="105328" cy="67341"/>
          </a:xfrm>
          <a:custGeom>
            <a:avLst/>
            <a:gdLst>
              <a:gd name="T0" fmla="*/ 1 w 17"/>
              <a:gd name="T1" fmla="*/ 9 h 11"/>
              <a:gd name="T2" fmla="*/ 7 w 17"/>
              <a:gd name="T3" fmla="*/ 10 h 11"/>
              <a:gd name="T4" fmla="*/ 14 w 17"/>
              <a:gd name="T5" fmla="*/ 9 h 11"/>
              <a:gd name="T6" fmla="*/ 16 w 17"/>
              <a:gd name="T7" fmla="*/ 1 h 11"/>
              <a:gd name="T8" fmla="*/ 14 w 17"/>
              <a:gd name="T9" fmla="*/ 2 h 11"/>
              <a:gd name="T10" fmla="*/ 14 w 17"/>
              <a:gd name="T11" fmla="*/ 5 h 11"/>
              <a:gd name="T12" fmla="*/ 11 w 17"/>
              <a:gd name="T13" fmla="*/ 6 h 11"/>
              <a:gd name="T14" fmla="*/ 3 w 17"/>
              <a:gd name="T15" fmla="*/ 6 h 11"/>
              <a:gd name="T16" fmla="*/ 1 w 17"/>
              <a:gd name="T17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1">
                <a:moveTo>
                  <a:pt x="1" y="9"/>
                </a:moveTo>
                <a:cubicBezTo>
                  <a:pt x="2" y="11"/>
                  <a:pt x="5" y="10"/>
                  <a:pt x="7" y="10"/>
                </a:cubicBezTo>
                <a:cubicBezTo>
                  <a:pt x="9" y="10"/>
                  <a:pt x="12" y="10"/>
                  <a:pt x="14" y="9"/>
                </a:cubicBezTo>
                <a:cubicBezTo>
                  <a:pt x="17" y="7"/>
                  <a:pt x="17" y="4"/>
                  <a:pt x="16" y="1"/>
                </a:cubicBezTo>
                <a:cubicBezTo>
                  <a:pt x="15" y="0"/>
                  <a:pt x="14" y="1"/>
                  <a:pt x="14" y="2"/>
                </a:cubicBezTo>
                <a:cubicBezTo>
                  <a:pt x="14" y="3"/>
                  <a:pt x="14" y="4"/>
                  <a:pt x="14" y="5"/>
                </a:cubicBezTo>
                <a:cubicBezTo>
                  <a:pt x="13" y="6"/>
                  <a:pt x="12" y="6"/>
                  <a:pt x="11" y="6"/>
                </a:cubicBezTo>
                <a:cubicBezTo>
                  <a:pt x="8" y="6"/>
                  <a:pt x="5" y="5"/>
                  <a:pt x="3" y="6"/>
                </a:cubicBezTo>
                <a:cubicBezTo>
                  <a:pt x="2" y="6"/>
                  <a:pt x="0" y="8"/>
                  <a:pt x="1" y="9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3" name="Freeform 33"/>
          <p:cNvSpPr/>
          <p:nvPr/>
        </p:nvSpPr>
        <p:spPr bwMode="auto">
          <a:xfrm>
            <a:off x="6546840" y="4722067"/>
            <a:ext cx="25900" cy="12087"/>
          </a:xfrm>
          <a:custGeom>
            <a:avLst/>
            <a:gdLst>
              <a:gd name="T0" fmla="*/ 1 w 4"/>
              <a:gd name="T1" fmla="*/ 2 h 2"/>
              <a:gd name="T2" fmla="*/ 2 w 4"/>
              <a:gd name="T3" fmla="*/ 0 h 2"/>
              <a:gd name="T4" fmla="*/ 1 w 4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1" y="2"/>
                </a:moveTo>
                <a:cubicBezTo>
                  <a:pt x="2" y="2"/>
                  <a:pt x="4" y="0"/>
                  <a:pt x="2" y="0"/>
                </a:cubicBezTo>
                <a:cubicBezTo>
                  <a:pt x="1" y="0"/>
                  <a:pt x="0" y="2"/>
                  <a:pt x="1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Freeform 34"/>
          <p:cNvSpPr/>
          <p:nvPr/>
        </p:nvSpPr>
        <p:spPr bwMode="auto">
          <a:xfrm>
            <a:off x="6546840" y="4715160"/>
            <a:ext cx="25900" cy="112235"/>
          </a:xfrm>
          <a:custGeom>
            <a:avLst/>
            <a:gdLst>
              <a:gd name="T0" fmla="*/ 1 w 4"/>
              <a:gd name="T1" fmla="*/ 2 h 18"/>
              <a:gd name="T2" fmla="*/ 0 w 4"/>
              <a:gd name="T3" fmla="*/ 9 h 18"/>
              <a:gd name="T4" fmla="*/ 0 w 4"/>
              <a:gd name="T5" fmla="*/ 16 h 18"/>
              <a:gd name="T6" fmla="*/ 4 w 4"/>
              <a:gd name="T7" fmla="*/ 14 h 18"/>
              <a:gd name="T8" fmla="*/ 4 w 4"/>
              <a:gd name="T9" fmla="*/ 8 h 18"/>
              <a:gd name="T10" fmla="*/ 4 w 4"/>
              <a:gd name="T11" fmla="*/ 1 h 18"/>
              <a:gd name="T12" fmla="*/ 1 w 4"/>
              <a:gd name="T13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8">
                <a:moveTo>
                  <a:pt x="1" y="2"/>
                </a:moveTo>
                <a:cubicBezTo>
                  <a:pt x="0" y="4"/>
                  <a:pt x="0" y="6"/>
                  <a:pt x="0" y="9"/>
                </a:cubicBezTo>
                <a:cubicBezTo>
                  <a:pt x="0" y="11"/>
                  <a:pt x="0" y="14"/>
                  <a:pt x="0" y="16"/>
                </a:cubicBezTo>
                <a:cubicBezTo>
                  <a:pt x="1" y="18"/>
                  <a:pt x="4" y="15"/>
                  <a:pt x="4" y="14"/>
                </a:cubicBezTo>
                <a:cubicBezTo>
                  <a:pt x="4" y="12"/>
                  <a:pt x="4" y="10"/>
                  <a:pt x="4" y="8"/>
                </a:cubicBezTo>
                <a:cubicBezTo>
                  <a:pt x="4" y="6"/>
                  <a:pt x="4" y="4"/>
                  <a:pt x="4" y="1"/>
                </a:cubicBezTo>
                <a:cubicBezTo>
                  <a:pt x="4" y="0"/>
                  <a:pt x="2" y="1"/>
                  <a:pt x="1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Freeform 35"/>
          <p:cNvSpPr/>
          <p:nvPr/>
        </p:nvSpPr>
        <p:spPr bwMode="auto">
          <a:xfrm>
            <a:off x="2440760" y="4475149"/>
            <a:ext cx="148496" cy="141589"/>
          </a:xfrm>
          <a:custGeom>
            <a:avLst/>
            <a:gdLst>
              <a:gd name="T0" fmla="*/ 1 w 24"/>
              <a:gd name="T1" fmla="*/ 6 h 23"/>
              <a:gd name="T2" fmla="*/ 3 w 24"/>
              <a:gd name="T3" fmla="*/ 17 h 23"/>
              <a:gd name="T4" fmla="*/ 10 w 24"/>
              <a:gd name="T5" fmla="*/ 19 h 23"/>
              <a:gd name="T6" fmla="*/ 18 w 24"/>
              <a:gd name="T7" fmla="*/ 23 h 23"/>
              <a:gd name="T8" fmla="*/ 21 w 24"/>
              <a:gd name="T9" fmla="*/ 18 h 23"/>
              <a:gd name="T10" fmla="*/ 15 w 24"/>
              <a:gd name="T11" fmla="*/ 15 h 23"/>
              <a:gd name="T12" fmla="*/ 9 w 24"/>
              <a:gd name="T13" fmla="*/ 13 h 23"/>
              <a:gd name="T14" fmla="*/ 6 w 24"/>
              <a:gd name="T15" fmla="*/ 4 h 23"/>
              <a:gd name="T16" fmla="*/ 1 w 24"/>
              <a:gd name="T17" fmla="*/ 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3">
                <a:moveTo>
                  <a:pt x="1" y="6"/>
                </a:moveTo>
                <a:cubicBezTo>
                  <a:pt x="0" y="10"/>
                  <a:pt x="0" y="14"/>
                  <a:pt x="3" y="17"/>
                </a:cubicBezTo>
                <a:cubicBezTo>
                  <a:pt x="5" y="18"/>
                  <a:pt x="8" y="18"/>
                  <a:pt x="10" y="19"/>
                </a:cubicBezTo>
                <a:cubicBezTo>
                  <a:pt x="13" y="20"/>
                  <a:pt x="15" y="22"/>
                  <a:pt x="18" y="23"/>
                </a:cubicBezTo>
                <a:cubicBezTo>
                  <a:pt x="20" y="23"/>
                  <a:pt x="24" y="18"/>
                  <a:pt x="21" y="18"/>
                </a:cubicBezTo>
                <a:cubicBezTo>
                  <a:pt x="19" y="17"/>
                  <a:pt x="17" y="16"/>
                  <a:pt x="15" y="15"/>
                </a:cubicBezTo>
                <a:cubicBezTo>
                  <a:pt x="13" y="14"/>
                  <a:pt x="11" y="14"/>
                  <a:pt x="9" y="13"/>
                </a:cubicBezTo>
                <a:cubicBezTo>
                  <a:pt x="5" y="11"/>
                  <a:pt x="6" y="7"/>
                  <a:pt x="6" y="4"/>
                </a:cubicBezTo>
                <a:cubicBezTo>
                  <a:pt x="5" y="0"/>
                  <a:pt x="1" y="4"/>
                  <a:pt x="1" y="6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Freeform 36"/>
          <p:cNvSpPr/>
          <p:nvPr/>
        </p:nvSpPr>
        <p:spPr bwMode="auto">
          <a:xfrm>
            <a:off x="2552995" y="4537310"/>
            <a:ext cx="690678" cy="165763"/>
          </a:xfrm>
          <a:custGeom>
            <a:avLst/>
            <a:gdLst>
              <a:gd name="T0" fmla="*/ 1 w 112"/>
              <a:gd name="T1" fmla="*/ 12 h 27"/>
              <a:gd name="T2" fmla="*/ 16 w 112"/>
              <a:gd name="T3" fmla="*/ 17 h 27"/>
              <a:gd name="T4" fmla="*/ 29 w 112"/>
              <a:gd name="T5" fmla="*/ 22 h 27"/>
              <a:gd name="T6" fmla="*/ 55 w 112"/>
              <a:gd name="T7" fmla="*/ 25 h 27"/>
              <a:gd name="T8" fmla="*/ 79 w 112"/>
              <a:gd name="T9" fmla="*/ 15 h 27"/>
              <a:gd name="T10" fmla="*/ 108 w 112"/>
              <a:gd name="T11" fmla="*/ 6 h 27"/>
              <a:gd name="T12" fmla="*/ 108 w 112"/>
              <a:gd name="T13" fmla="*/ 1 h 27"/>
              <a:gd name="T14" fmla="*/ 81 w 112"/>
              <a:gd name="T15" fmla="*/ 11 h 27"/>
              <a:gd name="T16" fmla="*/ 57 w 112"/>
              <a:gd name="T17" fmla="*/ 20 h 27"/>
              <a:gd name="T18" fmla="*/ 30 w 112"/>
              <a:gd name="T19" fmla="*/ 16 h 27"/>
              <a:gd name="T20" fmla="*/ 16 w 112"/>
              <a:gd name="T21" fmla="*/ 12 h 27"/>
              <a:gd name="T22" fmla="*/ 3 w 112"/>
              <a:gd name="T23" fmla="*/ 9 h 27"/>
              <a:gd name="T24" fmla="*/ 1 w 112"/>
              <a:gd name="T25" fmla="*/ 1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2" h="27">
                <a:moveTo>
                  <a:pt x="1" y="12"/>
                </a:moveTo>
                <a:cubicBezTo>
                  <a:pt x="5" y="15"/>
                  <a:pt x="11" y="16"/>
                  <a:pt x="16" y="17"/>
                </a:cubicBezTo>
                <a:cubicBezTo>
                  <a:pt x="20" y="19"/>
                  <a:pt x="25" y="20"/>
                  <a:pt x="29" y="22"/>
                </a:cubicBezTo>
                <a:cubicBezTo>
                  <a:pt x="38" y="24"/>
                  <a:pt x="46" y="27"/>
                  <a:pt x="55" y="25"/>
                </a:cubicBezTo>
                <a:cubicBezTo>
                  <a:pt x="64" y="23"/>
                  <a:pt x="71" y="19"/>
                  <a:pt x="79" y="15"/>
                </a:cubicBezTo>
                <a:cubicBezTo>
                  <a:pt x="89" y="12"/>
                  <a:pt x="99" y="9"/>
                  <a:pt x="108" y="6"/>
                </a:cubicBezTo>
                <a:cubicBezTo>
                  <a:pt x="111" y="5"/>
                  <a:pt x="112" y="0"/>
                  <a:pt x="108" y="1"/>
                </a:cubicBezTo>
                <a:cubicBezTo>
                  <a:pt x="99" y="5"/>
                  <a:pt x="90" y="7"/>
                  <a:pt x="81" y="11"/>
                </a:cubicBezTo>
                <a:cubicBezTo>
                  <a:pt x="73" y="14"/>
                  <a:pt x="65" y="18"/>
                  <a:pt x="57" y="20"/>
                </a:cubicBezTo>
                <a:cubicBezTo>
                  <a:pt x="48" y="22"/>
                  <a:pt x="39" y="19"/>
                  <a:pt x="30" y="16"/>
                </a:cubicBezTo>
                <a:cubicBezTo>
                  <a:pt x="26" y="14"/>
                  <a:pt x="21" y="13"/>
                  <a:pt x="16" y="12"/>
                </a:cubicBezTo>
                <a:cubicBezTo>
                  <a:pt x="12" y="11"/>
                  <a:pt x="8" y="9"/>
                  <a:pt x="3" y="9"/>
                </a:cubicBezTo>
                <a:cubicBezTo>
                  <a:pt x="2" y="9"/>
                  <a:pt x="0" y="11"/>
                  <a:pt x="1" y="1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Freeform 37"/>
          <p:cNvSpPr/>
          <p:nvPr/>
        </p:nvSpPr>
        <p:spPr bwMode="auto">
          <a:xfrm>
            <a:off x="3200505" y="4431982"/>
            <a:ext cx="67341" cy="141589"/>
          </a:xfrm>
          <a:custGeom>
            <a:avLst/>
            <a:gdLst>
              <a:gd name="T0" fmla="*/ 6 w 11"/>
              <a:gd name="T1" fmla="*/ 3 h 23"/>
              <a:gd name="T2" fmla="*/ 5 w 11"/>
              <a:gd name="T3" fmla="*/ 15 h 23"/>
              <a:gd name="T4" fmla="*/ 2 w 11"/>
              <a:gd name="T5" fmla="*/ 19 h 23"/>
              <a:gd name="T6" fmla="*/ 0 w 11"/>
              <a:gd name="T7" fmla="*/ 22 h 23"/>
              <a:gd name="T8" fmla="*/ 2 w 11"/>
              <a:gd name="T9" fmla="*/ 23 h 23"/>
              <a:gd name="T10" fmla="*/ 8 w 11"/>
              <a:gd name="T11" fmla="*/ 2 h 23"/>
              <a:gd name="T12" fmla="*/ 6 w 11"/>
              <a:gd name="T13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3">
                <a:moveTo>
                  <a:pt x="6" y="3"/>
                </a:moveTo>
                <a:cubicBezTo>
                  <a:pt x="6" y="7"/>
                  <a:pt x="6" y="12"/>
                  <a:pt x="5" y="15"/>
                </a:cubicBezTo>
                <a:cubicBezTo>
                  <a:pt x="4" y="18"/>
                  <a:pt x="4" y="18"/>
                  <a:pt x="2" y="19"/>
                </a:cubicBezTo>
                <a:cubicBezTo>
                  <a:pt x="1" y="20"/>
                  <a:pt x="0" y="21"/>
                  <a:pt x="0" y="22"/>
                </a:cubicBezTo>
                <a:cubicBezTo>
                  <a:pt x="0" y="23"/>
                  <a:pt x="1" y="23"/>
                  <a:pt x="2" y="23"/>
                </a:cubicBezTo>
                <a:cubicBezTo>
                  <a:pt x="11" y="21"/>
                  <a:pt x="9" y="8"/>
                  <a:pt x="8" y="2"/>
                </a:cubicBezTo>
                <a:cubicBezTo>
                  <a:pt x="8" y="0"/>
                  <a:pt x="6" y="2"/>
                  <a:pt x="6" y="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Freeform 38"/>
          <p:cNvSpPr/>
          <p:nvPr/>
        </p:nvSpPr>
        <p:spPr bwMode="auto">
          <a:xfrm>
            <a:off x="3219499" y="3698137"/>
            <a:ext cx="36261" cy="844354"/>
          </a:xfrm>
          <a:custGeom>
            <a:avLst/>
            <a:gdLst>
              <a:gd name="T0" fmla="*/ 2 w 6"/>
              <a:gd name="T1" fmla="*/ 4 h 137"/>
              <a:gd name="T2" fmla="*/ 1 w 6"/>
              <a:gd name="T3" fmla="*/ 11 h 137"/>
              <a:gd name="T4" fmla="*/ 6 w 6"/>
              <a:gd name="T5" fmla="*/ 9 h 137"/>
              <a:gd name="T6" fmla="*/ 6 w 6"/>
              <a:gd name="T7" fmla="*/ 3 h 137"/>
              <a:gd name="T8" fmla="*/ 1 w 6"/>
              <a:gd name="T9" fmla="*/ 5 h 137"/>
              <a:gd name="T10" fmla="*/ 1 w 6"/>
              <a:gd name="T11" fmla="*/ 72 h 137"/>
              <a:gd name="T12" fmla="*/ 1 w 6"/>
              <a:gd name="T13" fmla="*/ 105 h 137"/>
              <a:gd name="T14" fmla="*/ 1 w 6"/>
              <a:gd name="T15" fmla="*/ 122 h 137"/>
              <a:gd name="T16" fmla="*/ 2 w 6"/>
              <a:gd name="T17" fmla="*/ 136 h 137"/>
              <a:gd name="T18" fmla="*/ 5 w 6"/>
              <a:gd name="T19" fmla="*/ 135 h 137"/>
              <a:gd name="T20" fmla="*/ 6 w 6"/>
              <a:gd name="T21" fmla="*/ 121 h 137"/>
              <a:gd name="T22" fmla="*/ 6 w 6"/>
              <a:gd name="T23" fmla="*/ 104 h 137"/>
              <a:gd name="T24" fmla="*/ 6 w 6"/>
              <a:gd name="T25" fmla="*/ 70 h 137"/>
              <a:gd name="T26" fmla="*/ 6 w 6"/>
              <a:gd name="T27" fmla="*/ 3 h 137"/>
              <a:gd name="T28" fmla="*/ 1 w 6"/>
              <a:gd name="T29" fmla="*/ 5 h 137"/>
              <a:gd name="T30" fmla="*/ 1 w 6"/>
              <a:gd name="T31" fmla="*/ 11 h 137"/>
              <a:gd name="T32" fmla="*/ 6 w 6"/>
              <a:gd name="T33" fmla="*/ 9 h 137"/>
              <a:gd name="T34" fmla="*/ 5 w 6"/>
              <a:gd name="T35" fmla="*/ 2 h 137"/>
              <a:gd name="T36" fmla="*/ 2 w 6"/>
              <a:gd name="T37" fmla="*/ 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" h="137">
                <a:moveTo>
                  <a:pt x="2" y="4"/>
                </a:moveTo>
                <a:cubicBezTo>
                  <a:pt x="1" y="6"/>
                  <a:pt x="1" y="9"/>
                  <a:pt x="1" y="11"/>
                </a:cubicBezTo>
                <a:cubicBezTo>
                  <a:pt x="1" y="14"/>
                  <a:pt x="6" y="11"/>
                  <a:pt x="6" y="9"/>
                </a:cubicBezTo>
                <a:cubicBezTo>
                  <a:pt x="6" y="7"/>
                  <a:pt x="6" y="5"/>
                  <a:pt x="6" y="3"/>
                </a:cubicBezTo>
                <a:cubicBezTo>
                  <a:pt x="6" y="0"/>
                  <a:pt x="1" y="3"/>
                  <a:pt x="1" y="5"/>
                </a:cubicBezTo>
                <a:cubicBezTo>
                  <a:pt x="1" y="27"/>
                  <a:pt x="1" y="50"/>
                  <a:pt x="1" y="72"/>
                </a:cubicBezTo>
                <a:cubicBezTo>
                  <a:pt x="1" y="83"/>
                  <a:pt x="1" y="94"/>
                  <a:pt x="1" y="105"/>
                </a:cubicBezTo>
                <a:cubicBezTo>
                  <a:pt x="1" y="111"/>
                  <a:pt x="1" y="117"/>
                  <a:pt x="1" y="122"/>
                </a:cubicBezTo>
                <a:cubicBezTo>
                  <a:pt x="1" y="126"/>
                  <a:pt x="0" y="132"/>
                  <a:pt x="2" y="136"/>
                </a:cubicBezTo>
                <a:cubicBezTo>
                  <a:pt x="3" y="137"/>
                  <a:pt x="4" y="135"/>
                  <a:pt x="5" y="135"/>
                </a:cubicBezTo>
                <a:cubicBezTo>
                  <a:pt x="6" y="131"/>
                  <a:pt x="6" y="126"/>
                  <a:pt x="6" y="121"/>
                </a:cubicBezTo>
                <a:cubicBezTo>
                  <a:pt x="6" y="115"/>
                  <a:pt x="6" y="110"/>
                  <a:pt x="6" y="104"/>
                </a:cubicBezTo>
                <a:cubicBezTo>
                  <a:pt x="6" y="93"/>
                  <a:pt x="6" y="81"/>
                  <a:pt x="6" y="70"/>
                </a:cubicBezTo>
                <a:cubicBezTo>
                  <a:pt x="6" y="48"/>
                  <a:pt x="6" y="25"/>
                  <a:pt x="6" y="3"/>
                </a:cubicBezTo>
                <a:cubicBezTo>
                  <a:pt x="6" y="0"/>
                  <a:pt x="1" y="3"/>
                  <a:pt x="1" y="5"/>
                </a:cubicBezTo>
                <a:cubicBezTo>
                  <a:pt x="1" y="7"/>
                  <a:pt x="1" y="9"/>
                  <a:pt x="1" y="11"/>
                </a:cubicBezTo>
                <a:cubicBezTo>
                  <a:pt x="1" y="14"/>
                  <a:pt x="6" y="11"/>
                  <a:pt x="6" y="9"/>
                </a:cubicBezTo>
                <a:cubicBezTo>
                  <a:pt x="6" y="6"/>
                  <a:pt x="6" y="4"/>
                  <a:pt x="5" y="2"/>
                </a:cubicBezTo>
                <a:cubicBezTo>
                  <a:pt x="5" y="0"/>
                  <a:pt x="2" y="3"/>
                  <a:pt x="2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Freeform 39"/>
          <p:cNvSpPr/>
          <p:nvPr/>
        </p:nvSpPr>
        <p:spPr bwMode="auto">
          <a:xfrm>
            <a:off x="2509827" y="3616982"/>
            <a:ext cx="671684" cy="43167"/>
          </a:xfrm>
          <a:custGeom>
            <a:avLst/>
            <a:gdLst>
              <a:gd name="T0" fmla="*/ 5 w 109"/>
              <a:gd name="T1" fmla="*/ 5 h 7"/>
              <a:gd name="T2" fmla="*/ 7 w 109"/>
              <a:gd name="T3" fmla="*/ 6 h 7"/>
              <a:gd name="T4" fmla="*/ 9 w 109"/>
              <a:gd name="T5" fmla="*/ 1 h 7"/>
              <a:gd name="T6" fmla="*/ 6 w 109"/>
              <a:gd name="T7" fmla="*/ 1 h 7"/>
              <a:gd name="T8" fmla="*/ 3 w 109"/>
              <a:gd name="T9" fmla="*/ 6 h 7"/>
              <a:gd name="T10" fmla="*/ 56 w 109"/>
              <a:gd name="T11" fmla="*/ 6 h 7"/>
              <a:gd name="T12" fmla="*/ 82 w 109"/>
              <a:gd name="T13" fmla="*/ 6 h 7"/>
              <a:gd name="T14" fmla="*/ 106 w 109"/>
              <a:gd name="T15" fmla="*/ 5 h 7"/>
              <a:gd name="T16" fmla="*/ 107 w 109"/>
              <a:gd name="T17" fmla="*/ 2 h 7"/>
              <a:gd name="T18" fmla="*/ 84 w 109"/>
              <a:gd name="T19" fmla="*/ 1 h 7"/>
              <a:gd name="T20" fmla="*/ 59 w 109"/>
              <a:gd name="T21" fmla="*/ 1 h 7"/>
              <a:gd name="T22" fmla="*/ 6 w 109"/>
              <a:gd name="T23" fmla="*/ 1 h 7"/>
              <a:gd name="T24" fmla="*/ 3 w 109"/>
              <a:gd name="T25" fmla="*/ 6 h 7"/>
              <a:gd name="T26" fmla="*/ 7 w 109"/>
              <a:gd name="T27" fmla="*/ 6 h 7"/>
              <a:gd name="T28" fmla="*/ 8 w 109"/>
              <a:gd name="T29" fmla="*/ 2 h 7"/>
              <a:gd name="T30" fmla="*/ 6 w 109"/>
              <a:gd name="T31" fmla="*/ 2 h 7"/>
              <a:gd name="T32" fmla="*/ 5 w 109"/>
              <a:gd name="T3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" h="7">
                <a:moveTo>
                  <a:pt x="5" y="5"/>
                </a:moveTo>
                <a:cubicBezTo>
                  <a:pt x="6" y="5"/>
                  <a:pt x="6" y="6"/>
                  <a:pt x="7" y="6"/>
                </a:cubicBezTo>
                <a:cubicBezTo>
                  <a:pt x="9" y="7"/>
                  <a:pt x="12" y="2"/>
                  <a:pt x="9" y="1"/>
                </a:cubicBezTo>
                <a:cubicBezTo>
                  <a:pt x="8" y="1"/>
                  <a:pt x="7" y="1"/>
                  <a:pt x="6" y="1"/>
                </a:cubicBezTo>
                <a:cubicBezTo>
                  <a:pt x="3" y="1"/>
                  <a:pt x="0" y="6"/>
                  <a:pt x="3" y="6"/>
                </a:cubicBezTo>
                <a:cubicBezTo>
                  <a:pt x="21" y="6"/>
                  <a:pt x="39" y="6"/>
                  <a:pt x="56" y="6"/>
                </a:cubicBezTo>
                <a:cubicBezTo>
                  <a:pt x="65" y="6"/>
                  <a:pt x="73" y="6"/>
                  <a:pt x="82" y="6"/>
                </a:cubicBezTo>
                <a:cubicBezTo>
                  <a:pt x="89" y="6"/>
                  <a:pt x="98" y="7"/>
                  <a:pt x="106" y="5"/>
                </a:cubicBezTo>
                <a:cubicBezTo>
                  <a:pt x="106" y="5"/>
                  <a:pt x="109" y="3"/>
                  <a:pt x="107" y="2"/>
                </a:cubicBezTo>
                <a:cubicBezTo>
                  <a:pt x="100" y="0"/>
                  <a:pt x="91" y="1"/>
                  <a:pt x="84" y="1"/>
                </a:cubicBezTo>
                <a:cubicBezTo>
                  <a:pt x="75" y="1"/>
                  <a:pt x="67" y="1"/>
                  <a:pt x="59" y="1"/>
                </a:cubicBezTo>
                <a:cubicBezTo>
                  <a:pt x="41" y="1"/>
                  <a:pt x="23" y="1"/>
                  <a:pt x="6" y="1"/>
                </a:cubicBezTo>
                <a:cubicBezTo>
                  <a:pt x="3" y="1"/>
                  <a:pt x="0" y="6"/>
                  <a:pt x="3" y="6"/>
                </a:cubicBezTo>
                <a:cubicBezTo>
                  <a:pt x="5" y="6"/>
                  <a:pt x="6" y="6"/>
                  <a:pt x="7" y="6"/>
                </a:cubicBezTo>
                <a:cubicBezTo>
                  <a:pt x="10" y="6"/>
                  <a:pt x="12" y="0"/>
                  <a:pt x="8" y="2"/>
                </a:cubicBezTo>
                <a:cubicBezTo>
                  <a:pt x="8" y="2"/>
                  <a:pt x="7" y="2"/>
                  <a:pt x="6" y="2"/>
                </a:cubicBezTo>
                <a:cubicBezTo>
                  <a:pt x="5" y="3"/>
                  <a:pt x="4" y="4"/>
                  <a:pt x="5" y="5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0" name="Freeform 40"/>
          <p:cNvSpPr/>
          <p:nvPr/>
        </p:nvSpPr>
        <p:spPr bwMode="auto">
          <a:xfrm>
            <a:off x="3133164" y="3629069"/>
            <a:ext cx="129502" cy="117415"/>
          </a:xfrm>
          <a:custGeom>
            <a:avLst/>
            <a:gdLst>
              <a:gd name="T0" fmla="*/ 2 w 21"/>
              <a:gd name="T1" fmla="*/ 4 h 19"/>
              <a:gd name="T2" fmla="*/ 9 w 21"/>
              <a:gd name="T3" fmla="*/ 4 h 19"/>
              <a:gd name="T4" fmla="*/ 15 w 21"/>
              <a:gd name="T5" fmla="*/ 6 h 19"/>
              <a:gd name="T6" fmla="*/ 15 w 21"/>
              <a:gd name="T7" fmla="*/ 17 h 19"/>
              <a:gd name="T8" fmla="*/ 16 w 21"/>
              <a:gd name="T9" fmla="*/ 18 h 19"/>
              <a:gd name="T10" fmla="*/ 19 w 21"/>
              <a:gd name="T11" fmla="*/ 5 h 19"/>
              <a:gd name="T12" fmla="*/ 15 w 21"/>
              <a:gd name="T13" fmla="*/ 0 h 19"/>
              <a:gd name="T14" fmla="*/ 3 w 21"/>
              <a:gd name="T15" fmla="*/ 1 h 19"/>
              <a:gd name="T16" fmla="*/ 2 w 21"/>
              <a:gd name="T17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9">
                <a:moveTo>
                  <a:pt x="2" y="4"/>
                </a:moveTo>
                <a:cubicBezTo>
                  <a:pt x="4" y="4"/>
                  <a:pt x="7" y="4"/>
                  <a:pt x="9" y="4"/>
                </a:cubicBezTo>
                <a:cubicBezTo>
                  <a:pt x="11" y="4"/>
                  <a:pt x="14" y="4"/>
                  <a:pt x="15" y="6"/>
                </a:cubicBezTo>
                <a:cubicBezTo>
                  <a:pt x="16" y="9"/>
                  <a:pt x="15" y="13"/>
                  <a:pt x="15" y="17"/>
                </a:cubicBezTo>
                <a:cubicBezTo>
                  <a:pt x="15" y="17"/>
                  <a:pt x="15" y="17"/>
                  <a:pt x="16" y="18"/>
                </a:cubicBezTo>
                <a:cubicBezTo>
                  <a:pt x="21" y="19"/>
                  <a:pt x="20" y="7"/>
                  <a:pt x="19" y="5"/>
                </a:cubicBezTo>
                <a:cubicBezTo>
                  <a:pt x="19" y="2"/>
                  <a:pt x="18" y="1"/>
                  <a:pt x="15" y="0"/>
                </a:cubicBezTo>
                <a:cubicBezTo>
                  <a:pt x="12" y="0"/>
                  <a:pt x="7" y="0"/>
                  <a:pt x="3" y="1"/>
                </a:cubicBezTo>
                <a:cubicBezTo>
                  <a:pt x="3" y="1"/>
                  <a:pt x="0" y="3"/>
                  <a:pt x="2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1" name="Freeform 41"/>
          <p:cNvSpPr/>
          <p:nvPr/>
        </p:nvSpPr>
        <p:spPr bwMode="auto">
          <a:xfrm>
            <a:off x="2447666" y="3623889"/>
            <a:ext cx="110508" cy="105328"/>
          </a:xfrm>
          <a:custGeom>
            <a:avLst/>
            <a:gdLst>
              <a:gd name="T0" fmla="*/ 0 w 18"/>
              <a:gd name="T1" fmla="*/ 13 h 17"/>
              <a:gd name="T2" fmla="*/ 2 w 18"/>
              <a:gd name="T3" fmla="*/ 14 h 17"/>
              <a:gd name="T4" fmla="*/ 1 w 18"/>
              <a:gd name="T5" fmla="*/ 12 h 17"/>
              <a:gd name="T6" fmla="*/ 0 w 18"/>
              <a:gd name="T7" fmla="*/ 15 h 17"/>
              <a:gd name="T8" fmla="*/ 4 w 18"/>
              <a:gd name="T9" fmla="*/ 13 h 17"/>
              <a:gd name="T10" fmla="*/ 4 w 18"/>
              <a:gd name="T11" fmla="*/ 8 h 17"/>
              <a:gd name="T12" fmla="*/ 4 w 18"/>
              <a:gd name="T13" fmla="*/ 4 h 17"/>
              <a:gd name="T14" fmla="*/ 3 w 18"/>
              <a:gd name="T15" fmla="*/ 6 h 17"/>
              <a:gd name="T16" fmla="*/ 5 w 18"/>
              <a:gd name="T17" fmla="*/ 6 h 17"/>
              <a:gd name="T18" fmla="*/ 8 w 18"/>
              <a:gd name="T19" fmla="*/ 5 h 17"/>
              <a:gd name="T20" fmla="*/ 15 w 18"/>
              <a:gd name="T21" fmla="*/ 5 h 17"/>
              <a:gd name="T22" fmla="*/ 16 w 18"/>
              <a:gd name="T23" fmla="*/ 1 h 17"/>
              <a:gd name="T24" fmla="*/ 8 w 18"/>
              <a:gd name="T25" fmla="*/ 0 h 17"/>
              <a:gd name="T26" fmla="*/ 2 w 18"/>
              <a:gd name="T27" fmla="*/ 2 h 17"/>
              <a:gd name="T28" fmla="*/ 0 w 18"/>
              <a:gd name="T29" fmla="*/ 7 h 17"/>
              <a:gd name="T30" fmla="*/ 0 w 18"/>
              <a:gd name="T31" fmla="*/ 15 h 17"/>
              <a:gd name="T32" fmla="*/ 4 w 18"/>
              <a:gd name="T33" fmla="*/ 13 h 17"/>
              <a:gd name="T34" fmla="*/ 4 w 18"/>
              <a:gd name="T35" fmla="*/ 12 h 17"/>
              <a:gd name="T36" fmla="*/ 0 w 18"/>
              <a:gd name="T37" fmla="*/ 1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" h="17">
                <a:moveTo>
                  <a:pt x="0" y="13"/>
                </a:moveTo>
                <a:cubicBezTo>
                  <a:pt x="1" y="13"/>
                  <a:pt x="2" y="14"/>
                  <a:pt x="2" y="14"/>
                </a:cubicBezTo>
                <a:cubicBezTo>
                  <a:pt x="4" y="12"/>
                  <a:pt x="3" y="10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4" y="15"/>
                  <a:pt x="4" y="13"/>
                </a:cubicBezTo>
                <a:cubicBezTo>
                  <a:pt x="4" y="11"/>
                  <a:pt x="4" y="10"/>
                  <a:pt x="4" y="8"/>
                </a:cubicBezTo>
                <a:cubicBezTo>
                  <a:pt x="4" y="7"/>
                  <a:pt x="3" y="5"/>
                  <a:pt x="4" y="4"/>
                </a:cubicBezTo>
                <a:cubicBezTo>
                  <a:pt x="4" y="5"/>
                  <a:pt x="3" y="5"/>
                  <a:pt x="3" y="6"/>
                </a:cubicBezTo>
                <a:cubicBezTo>
                  <a:pt x="3" y="5"/>
                  <a:pt x="5" y="6"/>
                  <a:pt x="5" y="6"/>
                </a:cubicBezTo>
                <a:cubicBezTo>
                  <a:pt x="6" y="5"/>
                  <a:pt x="7" y="5"/>
                  <a:pt x="8" y="5"/>
                </a:cubicBezTo>
                <a:cubicBezTo>
                  <a:pt x="11" y="5"/>
                  <a:pt x="13" y="6"/>
                  <a:pt x="15" y="5"/>
                </a:cubicBezTo>
                <a:cubicBezTo>
                  <a:pt x="16" y="5"/>
                  <a:pt x="18" y="2"/>
                  <a:pt x="16" y="1"/>
                </a:cubicBezTo>
                <a:cubicBezTo>
                  <a:pt x="14" y="0"/>
                  <a:pt x="11" y="0"/>
                  <a:pt x="8" y="0"/>
                </a:cubicBezTo>
                <a:cubicBezTo>
                  <a:pt x="6" y="1"/>
                  <a:pt x="4" y="0"/>
                  <a:pt x="2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2"/>
                  <a:pt x="0" y="15"/>
                </a:cubicBezTo>
                <a:cubicBezTo>
                  <a:pt x="0" y="17"/>
                  <a:pt x="4" y="15"/>
                  <a:pt x="4" y="13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0"/>
                  <a:pt x="0" y="12"/>
                  <a:pt x="0" y="1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2" name="Freeform 42"/>
          <p:cNvSpPr/>
          <p:nvPr/>
        </p:nvSpPr>
        <p:spPr bwMode="auto">
          <a:xfrm>
            <a:off x="3224679" y="3741304"/>
            <a:ext cx="3266906" cy="36261"/>
          </a:xfrm>
          <a:custGeom>
            <a:avLst/>
            <a:gdLst>
              <a:gd name="T0" fmla="*/ 4 w 529"/>
              <a:gd name="T1" fmla="*/ 6 h 6"/>
              <a:gd name="T2" fmla="*/ 16 w 529"/>
              <a:gd name="T3" fmla="*/ 5 h 6"/>
              <a:gd name="T4" fmla="*/ 19 w 529"/>
              <a:gd name="T5" fmla="*/ 0 h 6"/>
              <a:gd name="T6" fmla="*/ 10 w 529"/>
              <a:gd name="T7" fmla="*/ 0 h 6"/>
              <a:gd name="T8" fmla="*/ 7 w 529"/>
              <a:gd name="T9" fmla="*/ 5 h 6"/>
              <a:gd name="T10" fmla="*/ 210 w 529"/>
              <a:gd name="T11" fmla="*/ 5 h 6"/>
              <a:gd name="T12" fmla="*/ 411 w 529"/>
              <a:gd name="T13" fmla="*/ 5 h 6"/>
              <a:gd name="T14" fmla="*/ 468 w 529"/>
              <a:gd name="T15" fmla="*/ 5 h 6"/>
              <a:gd name="T16" fmla="*/ 525 w 529"/>
              <a:gd name="T17" fmla="*/ 5 h 6"/>
              <a:gd name="T18" fmla="*/ 527 w 529"/>
              <a:gd name="T19" fmla="*/ 1 h 6"/>
              <a:gd name="T20" fmla="*/ 525 w 529"/>
              <a:gd name="T21" fmla="*/ 1 h 6"/>
              <a:gd name="T22" fmla="*/ 524 w 529"/>
              <a:gd name="T23" fmla="*/ 5 h 6"/>
              <a:gd name="T24" fmla="*/ 525 w 529"/>
              <a:gd name="T25" fmla="*/ 5 h 6"/>
              <a:gd name="T26" fmla="*/ 527 w 529"/>
              <a:gd name="T27" fmla="*/ 1 h 6"/>
              <a:gd name="T28" fmla="*/ 477 w 529"/>
              <a:gd name="T29" fmla="*/ 0 h 6"/>
              <a:gd name="T30" fmla="*/ 427 w 529"/>
              <a:gd name="T31" fmla="*/ 0 h 6"/>
              <a:gd name="T32" fmla="*/ 326 w 529"/>
              <a:gd name="T33" fmla="*/ 0 h 6"/>
              <a:gd name="T34" fmla="*/ 124 w 529"/>
              <a:gd name="T35" fmla="*/ 0 h 6"/>
              <a:gd name="T36" fmla="*/ 10 w 529"/>
              <a:gd name="T37" fmla="*/ 0 h 6"/>
              <a:gd name="T38" fmla="*/ 7 w 529"/>
              <a:gd name="T39" fmla="*/ 5 h 6"/>
              <a:gd name="T40" fmla="*/ 16 w 529"/>
              <a:gd name="T41" fmla="*/ 5 h 6"/>
              <a:gd name="T42" fmla="*/ 19 w 529"/>
              <a:gd name="T43" fmla="*/ 0 h 6"/>
              <a:gd name="T44" fmla="*/ 7 w 529"/>
              <a:gd name="T45" fmla="*/ 0 h 6"/>
              <a:gd name="T46" fmla="*/ 4 w 529"/>
              <a:gd name="T4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9" h="6">
                <a:moveTo>
                  <a:pt x="4" y="6"/>
                </a:moveTo>
                <a:cubicBezTo>
                  <a:pt x="8" y="6"/>
                  <a:pt x="12" y="5"/>
                  <a:pt x="16" y="5"/>
                </a:cubicBezTo>
                <a:cubicBezTo>
                  <a:pt x="18" y="5"/>
                  <a:pt x="22" y="0"/>
                  <a:pt x="19" y="0"/>
                </a:cubicBezTo>
                <a:cubicBezTo>
                  <a:pt x="16" y="0"/>
                  <a:pt x="13" y="0"/>
                  <a:pt x="10" y="0"/>
                </a:cubicBezTo>
                <a:cubicBezTo>
                  <a:pt x="8" y="0"/>
                  <a:pt x="4" y="5"/>
                  <a:pt x="7" y="5"/>
                </a:cubicBezTo>
                <a:cubicBezTo>
                  <a:pt x="75" y="5"/>
                  <a:pt x="142" y="5"/>
                  <a:pt x="210" y="5"/>
                </a:cubicBezTo>
                <a:cubicBezTo>
                  <a:pt x="277" y="5"/>
                  <a:pt x="344" y="5"/>
                  <a:pt x="411" y="5"/>
                </a:cubicBezTo>
                <a:cubicBezTo>
                  <a:pt x="430" y="5"/>
                  <a:pt x="449" y="5"/>
                  <a:pt x="468" y="5"/>
                </a:cubicBezTo>
                <a:cubicBezTo>
                  <a:pt x="487" y="5"/>
                  <a:pt x="506" y="6"/>
                  <a:pt x="525" y="5"/>
                </a:cubicBezTo>
                <a:cubicBezTo>
                  <a:pt x="527" y="5"/>
                  <a:pt x="529" y="1"/>
                  <a:pt x="527" y="1"/>
                </a:cubicBezTo>
                <a:cubicBezTo>
                  <a:pt x="526" y="1"/>
                  <a:pt x="526" y="1"/>
                  <a:pt x="525" y="1"/>
                </a:cubicBezTo>
                <a:cubicBezTo>
                  <a:pt x="524" y="1"/>
                  <a:pt x="521" y="5"/>
                  <a:pt x="524" y="5"/>
                </a:cubicBezTo>
                <a:cubicBezTo>
                  <a:pt x="524" y="5"/>
                  <a:pt x="524" y="5"/>
                  <a:pt x="525" y="5"/>
                </a:cubicBezTo>
                <a:cubicBezTo>
                  <a:pt x="527" y="5"/>
                  <a:pt x="529" y="1"/>
                  <a:pt x="527" y="1"/>
                </a:cubicBezTo>
                <a:cubicBezTo>
                  <a:pt x="510" y="0"/>
                  <a:pt x="494" y="0"/>
                  <a:pt x="477" y="0"/>
                </a:cubicBezTo>
                <a:cubicBezTo>
                  <a:pt x="460" y="0"/>
                  <a:pt x="443" y="0"/>
                  <a:pt x="427" y="0"/>
                </a:cubicBezTo>
                <a:cubicBezTo>
                  <a:pt x="393" y="0"/>
                  <a:pt x="359" y="0"/>
                  <a:pt x="326" y="0"/>
                </a:cubicBezTo>
                <a:cubicBezTo>
                  <a:pt x="258" y="0"/>
                  <a:pt x="191" y="0"/>
                  <a:pt x="124" y="0"/>
                </a:cubicBezTo>
                <a:cubicBezTo>
                  <a:pt x="86" y="0"/>
                  <a:pt x="48" y="0"/>
                  <a:pt x="10" y="0"/>
                </a:cubicBezTo>
                <a:cubicBezTo>
                  <a:pt x="8" y="0"/>
                  <a:pt x="4" y="5"/>
                  <a:pt x="7" y="5"/>
                </a:cubicBezTo>
                <a:cubicBezTo>
                  <a:pt x="10" y="5"/>
                  <a:pt x="13" y="5"/>
                  <a:pt x="16" y="5"/>
                </a:cubicBezTo>
                <a:cubicBezTo>
                  <a:pt x="18" y="5"/>
                  <a:pt x="22" y="0"/>
                  <a:pt x="19" y="0"/>
                </a:cubicBezTo>
                <a:cubicBezTo>
                  <a:pt x="15" y="0"/>
                  <a:pt x="11" y="0"/>
                  <a:pt x="7" y="0"/>
                </a:cubicBezTo>
                <a:cubicBezTo>
                  <a:pt x="4" y="0"/>
                  <a:pt x="0" y="6"/>
                  <a:pt x="4" y="6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Freeform 43"/>
          <p:cNvSpPr/>
          <p:nvPr/>
        </p:nvSpPr>
        <p:spPr bwMode="auto">
          <a:xfrm>
            <a:off x="6443238" y="3741304"/>
            <a:ext cx="134682" cy="153676"/>
          </a:xfrm>
          <a:custGeom>
            <a:avLst/>
            <a:gdLst>
              <a:gd name="T0" fmla="*/ 2 w 22"/>
              <a:gd name="T1" fmla="*/ 4 h 25"/>
              <a:gd name="T2" fmla="*/ 17 w 22"/>
              <a:gd name="T3" fmla="*/ 8 h 25"/>
              <a:gd name="T4" fmla="*/ 17 w 22"/>
              <a:gd name="T5" fmla="*/ 23 h 25"/>
              <a:gd name="T6" fmla="*/ 21 w 22"/>
              <a:gd name="T7" fmla="*/ 21 h 25"/>
              <a:gd name="T8" fmla="*/ 22 w 22"/>
              <a:gd name="T9" fmla="*/ 12 h 25"/>
              <a:gd name="T10" fmla="*/ 21 w 22"/>
              <a:gd name="T11" fmla="*/ 3 h 25"/>
              <a:gd name="T12" fmla="*/ 17 w 22"/>
              <a:gd name="T13" fmla="*/ 0 h 25"/>
              <a:gd name="T14" fmla="*/ 11 w 22"/>
              <a:gd name="T15" fmla="*/ 1 h 25"/>
              <a:gd name="T16" fmla="*/ 4 w 22"/>
              <a:gd name="T17" fmla="*/ 1 h 25"/>
              <a:gd name="T18" fmla="*/ 2 w 22"/>
              <a:gd name="T19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5">
                <a:moveTo>
                  <a:pt x="2" y="4"/>
                </a:moveTo>
                <a:cubicBezTo>
                  <a:pt x="6" y="5"/>
                  <a:pt x="16" y="3"/>
                  <a:pt x="17" y="8"/>
                </a:cubicBezTo>
                <a:cubicBezTo>
                  <a:pt x="18" y="13"/>
                  <a:pt x="16" y="18"/>
                  <a:pt x="17" y="23"/>
                </a:cubicBezTo>
                <a:cubicBezTo>
                  <a:pt x="18" y="25"/>
                  <a:pt x="21" y="22"/>
                  <a:pt x="21" y="21"/>
                </a:cubicBezTo>
                <a:cubicBezTo>
                  <a:pt x="22" y="18"/>
                  <a:pt x="22" y="15"/>
                  <a:pt x="22" y="12"/>
                </a:cubicBezTo>
                <a:cubicBezTo>
                  <a:pt x="22" y="9"/>
                  <a:pt x="22" y="5"/>
                  <a:pt x="21" y="3"/>
                </a:cubicBezTo>
                <a:cubicBezTo>
                  <a:pt x="20" y="1"/>
                  <a:pt x="19" y="0"/>
                  <a:pt x="17" y="0"/>
                </a:cubicBezTo>
                <a:cubicBezTo>
                  <a:pt x="15" y="0"/>
                  <a:pt x="13" y="0"/>
                  <a:pt x="11" y="1"/>
                </a:cubicBezTo>
                <a:cubicBezTo>
                  <a:pt x="9" y="1"/>
                  <a:pt x="6" y="1"/>
                  <a:pt x="4" y="1"/>
                </a:cubicBezTo>
                <a:cubicBezTo>
                  <a:pt x="3" y="1"/>
                  <a:pt x="0" y="4"/>
                  <a:pt x="2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Freeform 44"/>
          <p:cNvSpPr/>
          <p:nvPr/>
        </p:nvSpPr>
        <p:spPr bwMode="auto">
          <a:xfrm>
            <a:off x="3121077" y="4393995"/>
            <a:ext cx="246917" cy="333252"/>
          </a:xfrm>
          <a:custGeom>
            <a:avLst/>
            <a:gdLst>
              <a:gd name="T0" fmla="*/ 34 w 40"/>
              <a:gd name="T1" fmla="*/ 1 h 54"/>
              <a:gd name="T2" fmla="*/ 28 w 40"/>
              <a:gd name="T3" fmla="*/ 40 h 54"/>
              <a:gd name="T4" fmla="*/ 1 w 40"/>
              <a:gd name="T5" fmla="*/ 52 h 54"/>
              <a:gd name="T6" fmla="*/ 1 w 40"/>
              <a:gd name="T7" fmla="*/ 54 h 54"/>
              <a:gd name="T8" fmla="*/ 31 w 40"/>
              <a:gd name="T9" fmla="*/ 38 h 54"/>
              <a:gd name="T10" fmla="*/ 35 w 40"/>
              <a:gd name="T11" fmla="*/ 1 h 54"/>
              <a:gd name="T12" fmla="*/ 34 w 40"/>
              <a:gd name="T13" fmla="*/ 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54">
                <a:moveTo>
                  <a:pt x="34" y="1"/>
                </a:moveTo>
                <a:cubicBezTo>
                  <a:pt x="34" y="13"/>
                  <a:pt x="39" y="31"/>
                  <a:pt x="28" y="40"/>
                </a:cubicBezTo>
                <a:cubicBezTo>
                  <a:pt x="21" y="46"/>
                  <a:pt x="10" y="48"/>
                  <a:pt x="1" y="52"/>
                </a:cubicBezTo>
                <a:cubicBezTo>
                  <a:pt x="0" y="53"/>
                  <a:pt x="0" y="54"/>
                  <a:pt x="1" y="54"/>
                </a:cubicBezTo>
                <a:cubicBezTo>
                  <a:pt x="11" y="49"/>
                  <a:pt x="24" y="47"/>
                  <a:pt x="31" y="38"/>
                </a:cubicBezTo>
                <a:cubicBezTo>
                  <a:pt x="40" y="28"/>
                  <a:pt x="35" y="13"/>
                  <a:pt x="35" y="1"/>
                </a:cubicBezTo>
                <a:cubicBezTo>
                  <a:pt x="35" y="0"/>
                  <a:pt x="34" y="1"/>
                  <a:pt x="34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5" name="Freeform 45"/>
          <p:cNvSpPr/>
          <p:nvPr/>
        </p:nvSpPr>
        <p:spPr bwMode="auto">
          <a:xfrm>
            <a:off x="3298927" y="4659906"/>
            <a:ext cx="74248" cy="74248"/>
          </a:xfrm>
          <a:custGeom>
            <a:avLst/>
            <a:gdLst>
              <a:gd name="T0" fmla="*/ 1 w 12"/>
              <a:gd name="T1" fmla="*/ 12 h 12"/>
              <a:gd name="T2" fmla="*/ 8 w 12"/>
              <a:gd name="T3" fmla="*/ 8 h 12"/>
              <a:gd name="T4" fmla="*/ 11 w 12"/>
              <a:gd name="T5" fmla="*/ 1 h 12"/>
              <a:gd name="T6" fmla="*/ 10 w 12"/>
              <a:gd name="T7" fmla="*/ 1 h 12"/>
              <a:gd name="T8" fmla="*/ 9 w 12"/>
              <a:gd name="T9" fmla="*/ 4 h 12"/>
              <a:gd name="T10" fmla="*/ 7 w 12"/>
              <a:gd name="T11" fmla="*/ 7 h 12"/>
              <a:gd name="T12" fmla="*/ 1 w 12"/>
              <a:gd name="T13" fmla="*/ 11 h 12"/>
              <a:gd name="T14" fmla="*/ 1 w 12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2">
                <a:moveTo>
                  <a:pt x="1" y="12"/>
                </a:moveTo>
                <a:cubicBezTo>
                  <a:pt x="4" y="12"/>
                  <a:pt x="6" y="10"/>
                  <a:pt x="8" y="8"/>
                </a:cubicBezTo>
                <a:cubicBezTo>
                  <a:pt x="9" y="7"/>
                  <a:pt x="12" y="3"/>
                  <a:pt x="11" y="1"/>
                </a:cubicBezTo>
                <a:cubicBezTo>
                  <a:pt x="11" y="0"/>
                  <a:pt x="10" y="1"/>
                  <a:pt x="10" y="1"/>
                </a:cubicBezTo>
                <a:cubicBezTo>
                  <a:pt x="10" y="2"/>
                  <a:pt x="10" y="3"/>
                  <a:pt x="9" y="4"/>
                </a:cubicBezTo>
                <a:cubicBezTo>
                  <a:pt x="9" y="5"/>
                  <a:pt x="8" y="6"/>
                  <a:pt x="7" y="7"/>
                </a:cubicBezTo>
                <a:cubicBezTo>
                  <a:pt x="6" y="9"/>
                  <a:pt x="4" y="11"/>
                  <a:pt x="1" y="11"/>
                </a:cubicBezTo>
                <a:cubicBezTo>
                  <a:pt x="1" y="11"/>
                  <a:pt x="0" y="12"/>
                  <a:pt x="1" y="1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6" name="Freeform 46"/>
          <p:cNvSpPr/>
          <p:nvPr/>
        </p:nvSpPr>
        <p:spPr bwMode="auto">
          <a:xfrm>
            <a:off x="6009838" y="4715160"/>
            <a:ext cx="457574" cy="12087"/>
          </a:xfrm>
          <a:custGeom>
            <a:avLst/>
            <a:gdLst>
              <a:gd name="T0" fmla="*/ 0 w 74"/>
              <a:gd name="T1" fmla="*/ 2 h 2"/>
              <a:gd name="T2" fmla="*/ 37 w 74"/>
              <a:gd name="T3" fmla="*/ 2 h 2"/>
              <a:gd name="T4" fmla="*/ 73 w 74"/>
              <a:gd name="T5" fmla="*/ 1 h 2"/>
              <a:gd name="T6" fmla="*/ 74 w 74"/>
              <a:gd name="T7" fmla="*/ 1 h 2"/>
              <a:gd name="T8" fmla="*/ 38 w 74"/>
              <a:gd name="T9" fmla="*/ 0 h 2"/>
              <a:gd name="T10" fmla="*/ 1 w 74"/>
              <a:gd name="T11" fmla="*/ 1 h 2"/>
              <a:gd name="T12" fmla="*/ 0 w 74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2">
                <a:moveTo>
                  <a:pt x="0" y="2"/>
                </a:moveTo>
                <a:cubicBezTo>
                  <a:pt x="12" y="2"/>
                  <a:pt x="25" y="2"/>
                  <a:pt x="37" y="2"/>
                </a:cubicBezTo>
                <a:cubicBezTo>
                  <a:pt x="49" y="2"/>
                  <a:pt x="61" y="2"/>
                  <a:pt x="73" y="1"/>
                </a:cubicBezTo>
                <a:cubicBezTo>
                  <a:pt x="74" y="1"/>
                  <a:pt x="74" y="1"/>
                  <a:pt x="74" y="1"/>
                </a:cubicBezTo>
                <a:cubicBezTo>
                  <a:pt x="62" y="0"/>
                  <a:pt x="50" y="0"/>
                  <a:pt x="38" y="0"/>
                </a:cubicBezTo>
                <a:cubicBezTo>
                  <a:pt x="25" y="0"/>
                  <a:pt x="13" y="0"/>
                  <a:pt x="1" y="1"/>
                </a:cubicBezTo>
                <a:cubicBezTo>
                  <a:pt x="0" y="1"/>
                  <a:pt x="0" y="2"/>
                  <a:pt x="0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7" name="Freeform 47"/>
          <p:cNvSpPr/>
          <p:nvPr/>
        </p:nvSpPr>
        <p:spPr bwMode="auto">
          <a:xfrm>
            <a:off x="6318916" y="4671993"/>
            <a:ext cx="98422" cy="12087"/>
          </a:xfrm>
          <a:custGeom>
            <a:avLst/>
            <a:gdLst>
              <a:gd name="T0" fmla="*/ 0 w 16"/>
              <a:gd name="T1" fmla="*/ 1 h 2"/>
              <a:gd name="T2" fmla="*/ 15 w 16"/>
              <a:gd name="T3" fmla="*/ 1 h 2"/>
              <a:gd name="T4" fmla="*/ 16 w 16"/>
              <a:gd name="T5" fmla="*/ 0 h 2"/>
              <a:gd name="T6" fmla="*/ 1 w 16"/>
              <a:gd name="T7" fmla="*/ 0 h 2"/>
              <a:gd name="T8" fmla="*/ 0 w 16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">
                <a:moveTo>
                  <a:pt x="0" y="1"/>
                </a:moveTo>
                <a:cubicBezTo>
                  <a:pt x="5" y="1"/>
                  <a:pt x="10" y="2"/>
                  <a:pt x="15" y="1"/>
                </a:cubicBezTo>
                <a:cubicBezTo>
                  <a:pt x="16" y="1"/>
                  <a:pt x="16" y="0"/>
                  <a:pt x="16" y="0"/>
                </a:cubicBezTo>
                <a:cubicBezTo>
                  <a:pt x="11" y="0"/>
                  <a:pt x="6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8" name="Freeform 48"/>
          <p:cNvSpPr/>
          <p:nvPr/>
        </p:nvSpPr>
        <p:spPr bwMode="auto">
          <a:xfrm>
            <a:off x="6627994" y="4652999"/>
            <a:ext cx="79428" cy="253824"/>
          </a:xfrm>
          <a:custGeom>
            <a:avLst/>
            <a:gdLst>
              <a:gd name="T0" fmla="*/ 9 w 13"/>
              <a:gd name="T1" fmla="*/ 5 h 41"/>
              <a:gd name="T2" fmla="*/ 7 w 13"/>
              <a:gd name="T3" fmla="*/ 24 h 41"/>
              <a:gd name="T4" fmla="*/ 4 w 13"/>
              <a:gd name="T5" fmla="*/ 32 h 41"/>
              <a:gd name="T6" fmla="*/ 1 w 13"/>
              <a:gd name="T7" fmla="*/ 40 h 41"/>
              <a:gd name="T8" fmla="*/ 3 w 13"/>
              <a:gd name="T9" fmla="*/ 41 h 41"/>
              <a:gd name="T10" fmla="*/ 12 w 13"/>
              <a:gd name="T11" fmla="*/ 24 h 41"/>
              <a:gd name="T12" fmla="*/ 13 w 13"/>
              <a:gd name="T13" fmla="*/ 3 h 41"/>
              <a:gd name="T14" fmla="*/ 9 w 13"/>
              <a:gd name="T15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41">
                <a:moveTo>
                  <a:pt x="9" y="5"/>
                </a:moveTo>
                <a:cubicBezTo>
                  <a:pt x="9" y="11"/>
                  <a:pt x="8" y="18"/>
                  <a:pt x="7" y="24"/>
                </a:cubicBezTo>
                <a:cubicBezTo>
                  <a:pt x="6" y="27"/>
                  <a:pt x="5" y="30"/>
                  <a:pt x="4" y="32"/>
                </a:cubicBezTo>
                <a:cubicBezTo>
                  <a:pt x="3" y="35"/>
                  <a:pt x="1" y="37"/>
                  <a:pt x="1" y="40"/>
                </a:cubicBezTo>
                <a:cubicBezTo>
                  <a:pt x="0" y="41"/>
                  <a:pt x="2" y="41"/>
                  <a:pt x="3" y="41"/>
                </a:cubicBezTo>
                <a:cubicBezTo>
                  <a:pt x="8" y="37"/>
                  <a:pt x="10" y="30"/>
                  <a:pt x="12" y="24"/>
                </a:cubicBezTo>
                <a:cubicBezTo>
                  <a:pt x="13" y="17"/>
                  <a:pt x="13" y="10"/>
                  <a:pt x="13" y="3"/>
                </a:cubicBezTo>
                <a:cubicBezTo>
                  <a:pt x="13" y="0"/>
                  <a:pt x="9" y="3"/>
                  <a:pt x="9" y="5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9" name="Freeform 49"/>
          <p:cNvSpPr/>
          <p:nvPr/>
        </p:nvSpPr>
        <p:spPr bwMode="auto">
          <a:xfrm>
            <a:off x="6733323" y="4796315"/>
            <a:ext cx="55254" cy="110508"/>
          </a:xfrm>
          <a:custGeom>
            <a:avLst/>
            <a:gdLst>
              <a:gd name="T0" fmla="*/ 6 w 9"/>
              <a:gd name="T1" fmla="*/ 4 h 18"/>
              <a:gd name="T2" fmla="*/ 3 w 9"/>
              <a:gd name="T3" fmla="*/ 11 h 18"/>
              <a:gd name="T4" fmla="*/ 1 w 9"/>
              <a:gd name="T5" fmla="*/ 17 h 18"/>
              <a:gd name="T6" fmla="*/ 3 w 9"/>
              <a:gd name="T7" fmla="*/ 18 h 18"/>
              <a:gd name="T8" fmla="*/ 8 w 9"/>
              <a:gd name="T9" fmla="*/ 11 h 18"/>
              <a:gd name="T10" fmla="*/ 9 w 9"/>
              <a:gd name="T11" fmla="*/ 2 h 18"/>
              <a:gd name="T12" fmla="*/ 6 w 9"/>
              <a:gd name="T1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8">
                <a:moveTo>
                  <a:pt x="6" y="4"/>
                </a:moveTo>
                <a:cubicBezTo>
                  <a:pt x="5" y="6"/>
                  <a:pt x="5" y="9"/>
                  <a:pt x="3" y="11"/>
                </a:cubicBezTo>
                <a:cubicBezTo>
                  <a:pt x="3" y="13"/>
                  <a:pt x="0" y="15"/>
                  <a:pt x="1" y="17"/>
                </a:cubicBezTo>
                <a:cubicBezTo>
                  <a:pt x="1" y="18"/>
                  <a:pt x="2" y="18"/>
                  <a:pt x="3" y="18"/>
                </a:cubicBezTo>
                <a:cubicBezTo>
                  <a:pt x="5" y="17"/>
                  <a:pt x="7" y="13"/>
                  <a:pt x="8" y="11"/>
                </a:cubicBezTo>
                <a:cubicBezTo>
                  <a:pt x="9" y="8"/>
                  <a:pt x="9" y="5"/>
                  <a:pt x="9" y="2"/>
                </a:cubicBezTo>
                <a:cubicBezTo>
                  <a:pt x="9" y="0"/>
                  <a:pt x="6" y="3"/>
                  <a:pt x="6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0" name="Freeform 50"/>
          <p:cNvSpPr/>
          <p:nvPr/>
        </p:nvSpPr>
        <p:spPr bwMode="auto">
          <a:xfrm>
            <a:off x="2083334" y="3597988"/>
            <a:ext cx="141589" cy="260731"/>
          </a:xfrm>
          <a:custGeom>
            <a:avLst/>
            <a:gdLst>
              <a:gd name="T0" fmla="*/ 19 w 23"/>
              <a:gd name="T1" fmla="*/ 2 h 42"/>
              <a:gd name="T2" fmla="*/ 6 w 23"/>
              <a:gd name="T3" fmla="*/ 20 h 42"/>
              <a:gd name="T4" fmla="*/ 3 w 23"/>
              <a:gd name="T5" fmla="*/ 40 h 42"/>
              <a:gd name="T6" fmla="*/ 7 w 23"/>
              <a:gd name="T7" fmla="*/ 39 h 42"/>
              <a:gd name="T8" fmla="*/ 10 w 23"/>
              <a:gd name="T9" fmla="*/ 21 h 42"/>
              <a:gd name="T10" fmla="*/ 21 w 23"/>
              <a:gd name="T11" fmla="*/ 5 h 42"/>
              <a:gd name="T12" fmla="*/ 19 w 23"/>
              <a:gd name="T13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42">
                <a:moveTo>
                  <a:pt x="19" y="2"/>
                </a:moveTo>
                <a:cubicBezTo>
                  <a:pt x="13" y="7"/>
                  <a:pt x="8" y="13"/>
                  <a:pt x="6" y="20"/>
                </a:cubicBezTo>
                <a:cubicBezTo>
                  <a:pt x="3" y="25"/>
                  <a:pt x="0" y="35"/>
                  <a:pt x="3" y="40"/>
                </a:cubicBezTo>
                <a:cubicBezTo>
                  <a:pt x="4" y="42"/>
                  <a:pt x="6" y="40"/>
                  <a:pt x="7" y="39"/>
                </a:cubicBezTo>
                <a:cubicBezTo>
                  <a:pt x="9" y="33"/>
                  <a:pt x="8" y="27"/>
                  <a:pt x="10" y="21"/>
                </a:cubicBezTo>
                <a:cubicBezTo>
                  <a:pt x="12" y="15"/>
                  <a:pt x="16" y="9"/>
                  <a:pt x="21" y="5"/>
                </a:cubicBezTo>
                <a:cubicBezTo>
                  <a:pt x="23" y="3"/>
                  <a:pt x="22" y="0"/>
                  <a:pt x="19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1" name="Freeform 51"/>
          <p:cNvSpPr/>
          <p:nvPr/>
        </p:nvSpPr>
        <p:spPr bwMode="auto">
          <a:xfrm>
            <a:off x="2033260" y="3648062"/>
            <a:ext cx="50074" cy="117415"/>
          </a:xfrm>
          <a:custGeom>
            <a:avLst/>
            <a:gdLst>
              <a:gd name="T0" fmla="*/ 4 w 8"/>
              <a:gd name="T1" fmla="*/ 4 h 19"/>
              <a:gd name="T2" fmla="*/ 2 w 8"/>
              <a:gd name="T3" fmla="*/ 12 h 19"/>
              <a:gd name="T4" fmla="*/ 1 w 8"/>
              <a:gd name="T5" fmla="*/ 18 h 19"/>
              <a:gd name="T6" fmla="*/ 3 w 8"/>
              <a:gd name="T7" fmla="*/ 18 h 19"/>
              <a:gd name="T8" fmla="*/ 8 w 8"/>
              <a:gd name="T9" fmla="*/ 3 h 19"/>
              <a:gd name="T10" fmla="*/ 4 w 8"/>
              <a:gd name="T11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9">
                <a:moveTo>
                  <a:pt x="4" y="4"/>
                </a:moveTo>
                <a:cubicBezTo>
                  <a:pt x="3" y="7"/>
                  <a:pt x="2" y="10"/>
                  <a:pt x="2" y="12"/>
                </a:cubicBezTo>
                <a:cubicBezTo>
                  <a:pt x="1" y="14"/>
                  <a:pt x="0" y="16"/>
                  <a:pt x="1" y="18"/>
                </a:cubicBezTo>
                <a:cubicBezTo>
                  <a:pt x="1" y="19"/>
                  <a:pt x="3" y="19"/>
                  <a:pt x="3" y="18"/>
                </a:cubicBezTo>
                <a:cubicBezTo>
                  <a:pt x="7" y="14"/>
                  <a:pt x="7" y="8"/>
                  <a:pt x="8" y="3"/>
                </a:cubicBezTo>
                <a:cubicBezTo>
                  <a:pt x="8" y="0"/>
                  <a:pt x="4" y="3"/>
                  <a:pt x="4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Rectangle 52"/>
          <p:cNvSpPr>
            <a:spLocks noChangeArrowheads="1"/>
          </p:cNvSpPr>
          <p:nvPr/>
        </p:nvSpPr>
        <p:spPr bwMode="auto">
          <a:xfrm>
            <a:off x="2540908" y="3656696"/>
            <a:ext cx="7069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66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+mn-lt"/>
                <a:cs typeface="+mn-ea"/>
                <a:sym typeface="+mn-lt"/>
              </a:rPr>
              <a:t>2</a:t>
            </a:r>
            <a:r>
              <a:rPr kumimoji="0" lang="zh-CN" altLang="zh-CN" sz="66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+mn-lt"/>
                <a:cs typeface="+mn-ea"/>
                <a:sym typeface="+mn-lt"/>
              </a:rPr>
              <a:t>.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+mn-ea"/>
              <a:sym typeface="+mn-lt"/>
            </a:endParaRPr>
          </a:p>
        </p:txBody>
      </p:sp>
      <p:sp>
        <p:nvSpPr>
          <p:cNvPr id="53" name="Freeform 58"/>
          <p:cNvSpPr/>
          <p:nvPr/>
        </p:nvSpPr>
        <p:spPr bwMode="auto">
          <a:xfrm>
            <a:off x="2249097" y="2235626"/>
            <a:ext cx="4323643" cy="1103358"/>
          </a:xfrm>
          <a:custGeom>
            <a:avLst/>
            <a:gdLst>
              <a:gd name="T0" fmla="*/ 5 w 700"/>
              <a:gd name="T1" fmla="*/ 161 h 179"/>
              <a:gd name="T2" fmla="*/ 3 w 700"/>
              <a:gd name="T3" fmla="*/ 168 h 179"/>
              <a:gd name="T4" fmla="*/ 3 w 700"/>
              <a:gd name="T5" fmla="*/ 169 h 179"/>
              <a:gd name="T6" fmla="*/ 3 w 700"/>
              <a:gd name="T7" fmla="*/ 170 h 179"/>
              <a:gd name="T8" fmla="*/ 11 w 700"/>
              <a:gd name="T9" fmla="*/ 177 h 179"/>
              <a:gd name="T10" fmla="*/ 20 w 700"/>
              <a:gd name="T11" fmla="*/ 177 h 179"/>
              <a:gd name="T12" fmla="*/ 27 w 700"/>
              <a:gd name="T13" fmla="*/ 176 h 179"/>
              <a:gd name="T14" fmla="*/ 35 w 700"/>
              <a:gd name="T15" fmla="*/ 176 h 179"/>
              <a:gd name="T16" fmla="*/ 41 w 700"/>
              <a:gd name="T17" fmla="*/ 176 h 179"/>
              <a:gd name="T18" fmla="*/ 44 w 700"/>
              <a:gd name="T19" fmla="*/ 175 h 179"/>
              <a:gd name="T20" fmla="*/ 91 w 700"/>
              <a:gd name="T21" fmla="*/ 176 h 179"/>
              <a:gd name="T22" fmla="*/ 111 w 700"/>
              <a:gd name="T23" fmla="*/ 176 h 179"/>
              <a:gd name="T24" fmla="*/ 190 w 700"/>
              <a:gd name="T25" fmla="*/ 176 h 179"/>
              <a:gd name="T26" fmla="*/ 357 w 700"/>
              <a:gd name="T27" fmla="*/ 176 h 179"/>
              <a:gd name="T28" fmla="*/ 675 w 700"/>
              <a:gd name="T29" fmla="*/ 177 h 179"/>
              <a:gd name="T30" fmla="*/ 675 w 700"/>
              <a:gd name="T31" fmla="*/ 177 h 179"/>
              <a:gd name="T32" fmla="*/ 682 w 700"/>
              <a:gd name="T33" fmla="*/ 177 h 179"/>
              <a:gd name="T34" fmla="*/ 684 w 700"/>
              <a:gd name="T35" fmla="*/ 177 h 179"/>
              <a:gd name="T36" fmla="*/ 685 w 700"/>
              <a:gd name="T37" fmla="*/ 177 h 179"/>
              <a:gd name="T38" fmla="*/ 687 w 700"/>
              <a:gd name="T39" fmla="*/ 176 h 179"/>
              <a:gd name="T40" fmla="*/ 688 w 700"/>
              <a:gd name="T41" fmla="*/ 176 h 179"/>
              <a:gd name="T42" fmla="*/ 693 w 700"/>
              <a:gd name="T43" fmla="*/ 174 h 179"/>
              <a:gd name="T44" fmla="*/ 694 w 700"/>
              <a:gd name="T45" fmla="*/ 174 h 179"/>
              <a:gd name="T46" fmla="*/ 696 w 700"/>
              <a:gd name="T47" fmla="*/ 171 h 179"/>
              <a:gd name="T48" fmla="*/ 696 w 700"/>
              <a:gd name="T49" fmla="*/ 168 h 179"/>
              <a:gd name="T50" fmla="*/ 698 w 700"/>
              <a:gd name="T51" fmla="*/ 133 h 179"/>
              <a:gd name="T52" fmla="*/ 698 w 700"/>
              <a:gd name="T53" fmla="*/ 95 h 179"/>
              <a:gd name="T54" fmla="*/ 697 w 700"/>
              <a:gd name="T55" fmla="*/ 11 h 179"/>
              <a:gd name="T56" fmla="*/ 686 w 700"/>
              <a:gd name="T57" fmla="*/ 4 h 179"/>
              <a:gd name="T58" fmla="*/ 681 w 700"/>
              <a:gd name="T59" fmla="*/ 2 h 179"/>
              <a:gd name="T60" fmla="*/ 341 w 700"/>
              <a:gd name="T61" fmla="*/ 2 h 179"/>
              <a:gd name="T62" fmla="*/ 167 w 700"/>
              <a:gd name="T63" fmla="*/ 3 h 179"/>
              <a:gd name="T64" fmla="*/ 81 w 700"/>
              <a:gd name="T65" fmla="*/ 3 h 179"/>
              <a:gd name="T66" fmla="*/ 65 w 700"/>
              <a:gd name="T67" fmla="*/ 3 h 179"/>
              <a:gd name="T68" fmla="*/ 11 w 700"/>
              <a:gd name="T69" fmla="*/ 6 h 179"/>
              <a:gd name="T70" fmla="*/ 5 w 700"/>
              <a:gd name="T71" fmla="*/ 6 h 179"/>
              <a:gd name="T72" fmla="*/ 3 w 700"/>
              <a:gd name="T73" fmla="*/ 9 h 179"/>
              <a:gd name="T74" fmla="*/ 3 w 700"/>
              <a:gd name="T75" fmla="*/ 13 h 179"/>
              <a:gd name="T76" fmla="*/ 3 w 700"/>
              <a:gd name="T77" fmla="*/ 18 h 179"/>
              <a:gd name="T78" fmla="*/ 3 w 700"/>
              <a:gd name="T79" fmla="*/ 93 h 179"/>
              <a:gd name="T80" fmla="*/ 5 w 700"/>
              <a:gd name="T81" fmla="*/ 160 h 179"/>
              <a:gd name="T82" fmla="*/ 5 w 700"/>
              <a:gd name="T83" fmla="*/ 161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00" h="179">
                <a:moveTo>
                  <a:pt x="5" y="161"/>
                </a:moveTo>
                <a:cubicBezTo>
                  <a:pt x="3" y="163"/>
                  <a:pt x="3" y="165"/>
                  <a:pt x="3" y="168"/>
                </a:cubicBezTo>
                <a:cubicBezTo>
                  <a:pt x="3" y="168"/>
                  <a:pt x="3" y="169"/>
                  <a:pt x="3" y="169"/>
                </a:cubicBezTo>
                <a:cubicBezTo>
                  <a:pt x="3" y="170"/>
                  <a:pt x="3" y="170"/>
                  <a:pt x="3" y="170"/>
                </a:cubicBezTo>
                <a:cubicBezTo>
                  <a:pt x="3" y="174"/>
                  <a:pt x="7" y="179"/>
                  <a:pt x="11" y="177"/>
                </a:cubicBezTo>
                <a:cubicBezTo>
                  <a:pt x="14" y="177"/>
                  <a:pt x="17" y="177"/>
                  <a:pt x="20" y="177"/>
                </a:cubicBezTo>
                <a:cubicBezTo>
                  <a:pt x="22" y="177"/>
                  <a:pt x="24" y="177"/>
                  <a:pt x="27" y="176"/>
                </a:cubicBezTo>
                <a:cubicBezTo>
                  <a:pt x="30" y="176"/>
                  <a:pt x="32" y="176"/>
                  <a:pt x="35" y="176"/>
                </a:cubicBezTo>
                <a:cubicBezTo>
                  <a:pt x="37" y="176"/>
                  <a:pt x="39" y="176"/>
                  <a:pt x="41" y="176"/>
                </a:cubicBezTo>
                <a:cubicBezTo>
                  <a:pt x="43" y="176"/>
                  <a:pt x="43" y="176"/>
                  <a:pt x="44" y="175"/>
                </a:cubicBezTo>
                <a:cubicBezTo>
                  <a:pt x="59" y="177"/>
                  <a:pt x="75" y="177"/>
                  <a:pt x="91" y="176"/>
                </a:cubicBezTo>
                <a:cubicBezTo>
                  <a:pt x="98" y="176"/>
                  <a:pt x="104" y="176"/>
                  <a:pt x="111" y="176"/>
                </a:cubicBezTo>
                <a:cubicBezTo>
                  <a:pt x="137" y="176"/>
                  <a:pt x="164" y="176"/>
                  <a:pt x="190" y="176"/>
                </a:cubicBezTo>
                <a:cubicBezTo>
                  <a:pt x="246" y="176"/>
                  <a:pt x="301" y="176"/>
                  <a:pt x="357" y="176"/>
                </a:cubicBezTo>
                <a:cubicBezTo>
                  <a:pt x="463" y="176"/>
                  <a:pt x="569" y="177"/>
                  <a:pt x="675" y="177"/>
                </a:cubicBezTo>
                <a:cubicBezTo>
                  <a:pt x="675" y="177"/>
                  <a:pt x="675" y="177"/>
                  <a:pt x="675" y="177"/>
                </a:cubicBezTo>
                <a:cubicBezTo>
                  <a:pt x="677" y="177"/>
                  <a:pt x="680" y="177"/>
                  <a:pt x="682" y="177"/>
                </a:cubicBezTo>
                <a:cubicBezTo>
                  <a:pt x="683" y="177"/>
                  <a:pt x="683" y="177"/>
                  <a:pt x="684" y="177"/>
                </a:cubicBezTo>
                <a:cubicBezTo>
                  <a:pt x="684" y="177"/>
                  <a:pt x="685" y="177"/>
                  <a:pt x="685" y="177"/>
                </a:cubicBezTo>
                <a:cubicBezTo>
                  <a:pt x="686" y="176"/>
                  <a:pt x="687" y="176"/>
                  <a:pt x="687" y="176"/>
                </a:cubicBezTo>
                <a:cubicBezTo>
                  <a:pt x="688" y="176"/>
                  <a:pt x="688" y="176"/>
                  <a:pt x="688" y="176"/>
                </a:cubicBezTo>
                <a:cubicBezTo>
                  <a:pt x="690" y="176"/>
                  <a:pt x="692" y="176"/>
                  <a:pt x="693" y="174"/>
                </a:cubicBezTo>
                <a:cubicBezTo>
                  <a:pt x="694" y="174"/>
                  <a:pt x="694" y="174"/>
                  <a:pt x="694" y="174"/>
                </a:cubicBezTo>
                <a:cubicBezTo>
                  <a:pt x="696" y="174"/>
                  <a:pt x="696" y="172"/>
                  <a:pt x="696" y="171"/>
                </a:cubicBezTo>
                <a:cubicBezTo>
                  <a:pt x="696" y="170"/>
                  <a:pt x="696" y="169"/>
                  <a:pt x="696" y="168"/>
                </a:cubicBezTo>
                <a:cubicBezTo>
                  <a:pt x="700" y="157"/>
                  <a:pt x="698" y="144"/>
                  <a:pt x="698" y="133"/>
                </a:cubicBezTo>
                <a:cubicBezTo>
                  <a:pt x="698" y="120"/>
                  <a:pt x="698" y="108"/>
                  <a:pt x="698" y="95"/>
                </a:cubicBezTo>
                <a:cubicBezTo>
                  <a:pt x="699" y="67"/>
                  <a:pt x="700" y="39"/>
                  <a:pt x="697" y="11"/>
                </a:cubicBezTo>
                <a:cubicBezTo>
                  <a:pt x="698" y="7"/>
                  <a:pt x="688" y="0"/>
                  <a:pt x="686" y="4"/>
                </a:cubicBezTo>
                <a:cubicBezTo>
                  <a:pt x="685" y="3"/>
                  <a:pt x="683" y="2"/>
                  <a:pt x="681" y="2"/>
                </a:cubicBezTo>
                <a:cubicBezTo>
                  <a:pt x="568" y="2"/>
                  <a:pt x="455" y="2"/>
                  <a:pt x="341" y="2"/>
                </a:cubicBezTo>
                <a:cubicBezTo>
                  <a:pt x="283" y="2"/>
                  <a:pt x="225" y="3"/>
                  <a:pt x="167" y="3"/>
                </a:cubicBezTo>
                <a:cubicBezTo>
                  <a:pt x="138" y="3"/>
                  <a:pt x="110" y="3"/>
                  <a:pt x="81" y="3"/>
                </a:cubicBezTo>
                <a:cubicBezTo>
                  <a:pt x="75" y="3"/>
                  <a:pt x="70" y="3"/>
                  <a:pt x="65" y="3"/>
                </a:cubicBezTo>
                <a:cubicBezTo>
                  <a:pt x="47" y="2"/>
                  <a:pt x="28" y="2"/>
                  <a:pt x="11" y="6"/>
                </a:cubicBezTo>
                <a:cubicBezTo>
                  <a:pt x="8" y="5"/>
                  <a:pt x="6" y="4"/>
                  <a:pt x="5" y="6"/>
                </a:cubicBezTo>
                <a:cubicBezTo>
                  <a:pt x="4" y="6"/>
                  <a:pt x="3" y="7"/>
                  <a:pt x="3" y="9"/>
                </a:cubicBezTo>
                <a:cubicBezTo>
                  <a:pt x="3" y="10"/>
                  <a:pt x="3" y="12"/>
                  <a:pt x="3" y="13"/>
                </a:cubicBezTo>
                <a:cubicBezTo>
                  <a:pt x="3" y="15"/>
                  <a:pt x="3" y="16"/>
                  <a:pt x="3" y="18"/>
                </a:cubicBezTo>
                <a:cubicBezTo>
                  <a:pt x="3" y="43"/>
                  <a:pt x="3" y="68"/>
                  <a:pt x="3" y="93"/>
                </a:cubicBezTo>
                <a:cubicBezTo>
                  <a:pt x="3" y="114"/>
                  <a:pt x="0" y="139"/>
                  <a:pt x="5" y="160"/>
                </a:cubicBezTo>
                <a:cubicBezTo>
                  <a:pt x="5" y="161"/>
                  <a:pt x="5" y="161"/>
                  <a:pt x="5" y="161"/>
                </a:cubicBezTo>
              </a:path>
            </a:pathLst>
          </a:custGeom>
          <a:solidFill>
            <a:srgbClr val="FFF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4" name="Freeform 59"/>
          <p:cNvSpPr/>
          <p:nvPr/>
        </p:nvSpPr>
        <p:spPr bwMode="auto">
          <a:xfrm>
            <a:off x="5566077" y="2130297"/>
            <a:ext cx="820180" cy="1042924"/>
          </a:xfrm>
          <a:custGeom>
            <a:avLst/>
            <a:gdLst>
              <a:gd name="T0" fmla="*/ 2 w 133"/>
              <a:gd name="T1" fmla="*/ 142 h 169"/>
              <a:gd name="T2" fmla="*/ 9 w 133"/>
              <a:gd name="T3" fmla="*/ 151 h 169"/>
              <a:gd name="T4" fmla="*/ 35 w 133"/>
              <a:gd name="T5" fmla="*/ 159 h 169"/>
              <a:gd name="T6" fmla="*/ 42 w 133"/>
              <a:gd name="T7" fmla="*/ 161 h 169"/>
              <a:gd name="T8" fmla="*/ 43 w 133"/>
              <a:gd name="T9" fmla="*/ 162 h 169"/>
              <a:gd name="T10" fmla="*/ 44 w 133"/>
              <a:gd name="T11" fmla="*/ 162 h 169"/>
              <a:gd name="T12" fmla="*/ 50 w 133"/>
              <a:gd name="T13" fmla="*/ 165 h 169"/>
              <a:gd name="T14" fmla="*/ 52 w 133"/>
              <a:gd name="T15" fmla="*/ 165 h 169"/>
              <a:gd name="T16" fmla="*/ 52 w 133"/>
              <a:gd name="T17" fmla="*/ 166 h 169"/>
              <a:gd name="T18" fmla="*/ 52 w 133"/>
              <a:gd name="T19" fmla="*/ 166 h 169"/>
              <a:gd name="T20" fmla="*/ 56 w 133"/>
              <a:gd name="T21" fmla="*/ 167 h 169"/>
              <a:gd name="T22" fmla="*/ 59 w 133"/>
              <a:gd name="T23" fmla="*/ 167 h 169"/>
              <a:gd name="T24" fmla="*/ 80 w 133"/>
              <a:gd name="T25" fmla="*/ 166 h 169"/>
              <a:gd name="T26" fmla="*/ 104 w 133"/>
              <a:gd name="T27" fmla="*/ 161 h 169"/>
              <a:gd name="T28" fmla="*/ 126 w 133"/>
              <a:gd name="T29" fmla="*/ 150 h 169"/>
              <a:gd name="T30" fmla="*/ 128 w 133"/>
              <a:gd name="T31" fmla="*/ 146 h 169"/>
              <a:gd name="T32" fmla="*/ 127 w 133"/>
              <a:gd name="T33" fmla="*/ 140 h 169"/>
              <a:gd name="T34" fmla="*/ 129 w 133"/>
              <a:gd name="T35" fmla="*/ 105 h 169"/>
              <a:gd name="T36" fmla="*/ 128 w 133"/>
              <a:gd name="T37" fmla="*/ 67 h 169"/>
              <a:gd name="T38" fmla="*/ 130 w 133"/>
              <a:gd name="T39" fmla="*/ 64 h 169"/>
              <a:gd name="T40" fmla="*/ 129 w 133"/>
              <a:gd name="T41" fmla="*/ 21 h 169"/>
              <a:gd name="T42" fmla="*/ 128 w 133"/>
              <a:gd name="T43" fmla="*/ 18 h 169"/>
              <a:gd name="T44" fmla="*/ 131 w 133"/>
              <a:gd name="T45" fmla="*/ 11 h 169"/>
              <a:gd name="T46" fmla="*/ 121 w 133"/>
              <a:gd name="T47" fmla="*/ 1 h 169"/>
              <a:gd name="T48" fmla="*/ 83 w 133"/>
              <a:gd name="T49" fmla="*/ 4 h 169"/>
              <a:gd name="T50" fmla="*/ 69 w 133"/>
              <a:gd name="T51" fmla="*/ 3 h 169"/>
              <a:gd name="T52" fmla="*/ 68 w 133"/>
              <a:gd name="T53" fmla="*/ 3 h 169"/>
              <a:gd name="T54" fmla="*/ 29 w 133"/>
              <a:gd name="T55" fmla="*/ 1 h 169"/>
              <a:gd name="T56" fmla="*/ 11 w 133"/>
              <a:gd name="T57" fmla="*/ 2 h 169"/>
              <a:gd name="T58" fmla="*/ 7 w 133"/>
              <a:gd name="T59" fmla="*/ 5 h 169"/>
              <a:gd name="T60" fmla="*/ 4 w 133"/>
              <a:gd name="T61" fmla="*/ 7 h 169"/>
              <a:gd name="T62" fmla="*/ 3 w 133"/>
              <a:gd name="T63" fmla="*/ 16 h 169"/>
              <a:gd name="T64" fmla="*/ 3 w 133"/>
              <a:gd name="T65" fmla="*/ 21 h 169"/>
              <a:gd name="T66" fmla="*/ 3 w 133"/>
              <a:gd name="T67" fmla="*/ 73 h 169"/>
              <a:gd name="T68" fmla="*/ 3 w 133"/>
              <a:gd name="T69" fmla="*/ 111 h 169"/>
              <a:gd name="T70" fmla="*/ 3 w 133"/>
              <a:gd name="T71" fmla="*/ 112 h 169"/>
              <a:gd name="T72" fmla="*/ 2 w 133"/>
              <a:gd name="T73" fmla="*/ 142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3" h="169">
                <a:moveTo>
                  <a:pt x="2" y="142"/>
                </a:moveTo>
                <a:cubicBezTo>
                  <a:pt x="1" y="146"/>
                  <a:pt x="6" y="150"/>
                  <a:pt x="9" y="151"/>
                </a:cubicBezTo>
                <a:cubicBezTo>
                  <a:pt x="18" y="153"/>
                  <a:pt x="26" y="155"/>
                  <a:pt x="35" y="159"/>
                </a:cubicBezTo>
                <a:cubicBezTo>
                  <a:pt x="37" y="160"/>
                  <a:pt x="39" y="161"/>
                  <a:pt x="42" y="161"/>
                </a:cubicBezTo>
                <a:cubicBezTo>
                  <a:pt x="42" y="162"/>
                  <a:pt x="43" y="162"/>
                  <a:pt x="43" y="162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46" y="163"/>
                  <a:pt x="48" y="164"/>
                  <a:pt x="50" y="165"/>
                </a:cubicBezTo>
                <a:cubicBezTo>
                  <a:pt x="51" y="165"/>
                  <a:pt x="51" y="165"/>
                  <a:pt x="52" y="165"/>
                </a:cubicBezTo>
                <a:cubicBezTo>
                  <a:pt x="52" y="166"/>
                  <a:pt x="52" y="166"/>
                  <a:pt x="52" y="166"/>
                </a:cubicBezTo>
                <a:cubicBezTo>
                  <a:pt x="52" y="166"/>
                  <a:pt x="52" y="166"/>
                  <a:pt x="52" y="166"/>
                </a:cubicBezTo>
                <a:cubicBezTo>
                  <a:pt x="53" y="166"/>
                  <a:pt x="54" y="167"/>
                  <a:pt x="56" y="167"/>
                </a:cubicBezTo>
                <a:cubicBezTo>
                  <a:pt x="58" y="168"/>
                  <a:pt x="59" y="168"/>
                  <a:pt x="59" y="167"/>
                </a:cubicBezTo>
                <a:cubicBezTo>
                  <a:pt x="65" y="169"/>
                  <a:pt x="72" y="169"/>
                  <a:pt x="80" y="166"/>
                </a:cubicBezTo>
                <a:cubicBezTo>
                  <a:pt x="88" y="164"/>
                  <a:pt x="96" y="163"/>
                  <a:pt x="104" y="161"/>
                </a:cubicBezTo>
                <a:cubicBezTo>
                  <a:pt x="112" y="159"/>
                  <a:pt x="119" y="154"/>
                  <a:pt x="126" y="150"/>
                </a:cubicBezTo>
                <a:cubicBezTo>
                  <a:pt x="128" y="149"/>
                  <a:pt x="128" y="148"/>
                  <a:pt x="128" y="146"/>
                </a:cubicBezTo>
                <a:cubicBezTo>
                  <a:pt x="127" y="144"/>
                  <a:pt x="127" y="142"/>
                  <a:pt x="127" y="140"/>
                </a:cubicBezTo>
                <a:cubicBezTo>
                  <a:pt x="131" y="129"/>
                  <a:pt x="129" y="116"/>
                  <a:pt x="129" y="105"/>
                </a:cubicBezTo>
                <a:cubicBezTo>
                  <a:pt x="129" y="92"/>
                  <a:pt x="129" y="80"/>
                  <a:pt x="128" y="67"/>
                </a:cubicBezTo>
                <a:cubicBezTo>
                  <a:pt x="129" y="66"/>
                  <a:pt x="130" y="65"/>
                  <a:pt x="130" y="64"/>
                </a:cubicBezTo>
                <a:cubicBezTo>
                  <a:pt x="129" y="49"/>
                  <a:pt x="130" y="35"/>
                  <a:pt x="129" y="21"/>
                </a:cubicBezTo>
                <a:cubicBezTo>
                  <a:pt x="129" y="20"/>
                  <a:pt x="129" y="19"/>
                  <a:pt x="128" y="18"/>
                </a:cubicBezTo>
                <a:cubicBezTo>
                  <a:pt x="129" y="15"/>
                  <a:pt x="130" y="13"/>
                  <a:pt x="131" y="11"/>
                </a:cubicBezTo>
                <a:cubicBezTo>
                  <a:pt x="133" y="6"/>
                  <a:pt x="126" y="0"/>
                  <a:pt x="121" y="1"/>
                </a:cubicBezTo>
                <a:cubicBezTo>
                  <a:pt x="109" y="4"/>
                  <a:pt x="96" y="4"/>
                  <a:pt x="83" y="4"/>
                </a:cubicBezTo>
                <a:cubicBezTo>
                  <a:pt x="78" y="3"/>
                  <a:pt x="74" y="3"/>
                  <a:pt x="69" y="3"/>
                </a:cubicBezTo>
                <a:cubicBezTo>
                  <a:pt x="68" y="3"/>
                  <a:pt x="68" y="3"/>
                  <a:pt x="68" y="3"/>
                </a:cubicBezTo>
                <a:cubicBezTo>
                  <a:pt x="56" y="0"/>
                  <a:pt x="43" y="0"/>
                  <a:pt x="29" y="1"/>
                </a:cubicBezTo>
                <a:cubicBezTo>
                  <a:pt x="23" y="2"/>
                  <a:pt x="17" y="2"/>
                  <a:pt x="11" y="2"/>
                </a:cubicBezTo>
                <a:cubicBezTo>
                  <a:pt x="8" y="2"/>
                  <a:pt x="7" y="3"/>
                  <a:pt x="7" y="5"/>
                </a:cubicBezTo>
                <a:cubicBezTo>
                  <a:pt x="6" y="5"/>
                  <a:pt x="5" y="5"/>
                  <a:pt x="4" y="7"/>
                </a:cubicBezTo>
                <a:cubicBezTo>
                  <a:pt x="2" y="9"/>
                  <a:pt x="3" y="13"/>
                  <a:pt x="3" y="16"/>
                </a:cubicBezTo>
                <a:cubicBezTo>
                  <a:pt x="3" y="18"/>
                  <a:pt x="3" y="19"/>
                  <a:pt x="3" y="21"/>
                </a:cubicBezTo>
                <a:cubicBezTo>
                  <a:pt x="0" y="37"/>
                  <a:pt x="3" y="56"/>
                  <a:pt x="3" y="73"/>
                </a:cubicBezTo>
                <a:cubicBezTo>
                  <a:pt x="3" y="86"/>
                  <a:pt x="2" y="98"/>
                  <a:pt x="3" y="111"/>
                </a:cubicBezTo>
                <a:cubicBezTo>
                  <a:pt x="3" y="112"/>
                  <a:pt x="3" y="112"/>
                  <a:pt x="3" y="112"/>
                </a:cubicBezTo>
                <a:cubicBezTo>
                  <a:pt x="1" y="122"/>
                  <a:pt x="3" y="132"/>
                  <a:pt x="2" y="142"/>
                </a:cubicBezTo>
              </a:path>
            </a:pathLst>
          </a:custGeom>
          <a:solidFill>
            <a:srgbClr val="FFBC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5" name="Freeform 60"/>
          <p:cNvSpPr>
            <a:spLocks noEditPoints="1"/>
          </p:cNvSpPr>
          <p:nvPr/>
        </p:nvSpPr>
        <p:spPr bwMode="auto">
          <a:xfrm>
            <a:off x="5583344" y="2130297"/>
            <a:ext cx="970402" cy="1191420"/>
          </a:xfrm>
          <a:custGeom>
            <a:avLst/>
            <a:gdLst>
              <a:gd name="T0" fmla="*/ 156 w 157"/>
              <a:gd name="T1" fmla="*/ 190 h 193"/>
              <a:gd name="T2" fmla="*/ 154 w 157"/>
              <a:gd name="T3" fmla="*/ 191 h 193"/>
              <a:gd name="T4" fmla="*/ 153 w 157"/>
              <a:gd name="T5" fmla="*/ 191 h 193"/>
              <a:gd name="T6" fmla="*/ 153 w 157"/>
              <a:gd name="T7" fmla="*/ 192 h 193"/>
              <a:gd name="T8" fmla="*/ 154 w 157"/>
              <a:gd name="T9" fmla="*/ 193 h 193"/>
              <a:gd name="T10" fmla="*/ 155 w 157"/>
              <a:gd name="T11" fmla="*/ 192 h 193"/>
              <a:gd name="T12" fmla="*/ 156 w 157"/>
              <a:gd name="T13" fmla="*/ 190 h 193"/>
              <a:gd name="T14" fmla="*/ 157 w 157"/>
              <a:gd name="T15" fmla="*/ 180 h 193"/>
              <a:gd name="T16" fmla="*/ 156 w 157"/>
              <a:gd name="T17" fmla="*/ 185 h 193"/>
              <a:gd name="T18" fmla="*/ 156 w 157"/>
              <a:gd name="T19" fmla="*/ 188 h 193"/>
              <a:gd name="T20" fmla="*/ 157 w 157"/>
              <a:gd name="T21" fmla="*/ 180 h 193"/>
              <a:gd name="T22" fmla="*/ 145 w 157"/>
              <a:gd name="T23" fmla="*/ 18 h 193"/>
              <a:gd name="T24" fmla="*/ 135 w 157"/>
              <a:gd name="T25" fmla="*/ 19 h 193"/>
              <a:gd name="T26" fmla="*/ 132 w 157"/>
              <a:gd name="T27" fmla="*/ 19 h 193"/>
              <a:gd name="T28" fmla="*/ 141 w 157"/>
              <a:gd name="T29" fmla="*/ 19 h 193"/>
              <a:gd name="T30" fmla="*/ 141 w 157"/>
              <a:gd name="T31" fmla="*/ 19 h 193"/>
              <a:gd name="T32" fmla="*/ 146 w 157"/>
              <a:gd name="T33" fmla="*/ 21 h 193"/>
              <a:gd name="T34" fmla="*/ 149 w 157"/>
              <a:gd name="T35" fmla="*/ 20 h 193"/>
              <a:gd name="T36" fmla="*/ 157 w 157"/>
              <a:gd name="T37" fmla="*/ 27 h 193"/>
              <a:gd name="T38" fmla="*/ 157 w 157"/>
              <a:gd name="T39" fmla="*/ 26 h 193"/>
              <a:gd name="T40" fmla="*/ 152 w 157"/>
              <a:gd name="T41" fmla="*/ 20 h 193"/>
              <a:gd name="T42" fmla="*/ 149 w 157"/>
              <a:gd name="T43" fmla="*/ 18 h 193"/>
              <a:gd name="T44" fmla="*/ 145 w 157"/>
              <a:gd name="T45" fmla="*/ 18 h 193"/>
              <a:gd name="T46" fmla="*/ 128 w 157"/>
              <a:gd name="T47" fmla="*/ 11 h 193"/>
              <a:gd name="T48" fmla="*/ 125 w 157"/>
              <a:gd name="T49" fmla="*/ 18 h 193"/>
              <a:gd name="T50" fmla="*/ 126 w 157"/>
              <a:gd name="T51" fmla="*/ 19 h 193"/>
              <a:gd name="T52" fmla="*/ 128 w 157"/>
              <a:gd name="T53" fmla="*/ 19 h 193"/>
              <a:gd name="T54" fmla="*/ 128 w 157"/>
              <a:gd name="T55" fmla="*/ 11 h 193"/>
              <a:gd name="T56" fmla="*/ 119 w 157"/>
              <a:gd name="T57" fmla="*/ 0 h 193"/>
              <a:gd name="T58" fmla="*/ 118 w 157"/>
              <a:gd name="T59" fmla="*/ 1 h 193"/>
              <a:gd name="T60" fmla="*/ 104 w 157"/>
              <a:gd name="T61" fmla="*/ 1 h 193"/>
              <a:gd name="T62" fmla="*/ 52 w 157"/>
              <a:gd name="T63" fmla="*/ 1 h 193"/>
              <a:gd name="T64" fmla="*/ 65 w 157"/>
              <a:gd name="T65" fmla="*/ 3 h 193"/>
              <a:gd name="T66" fmla="*/ 66 w 157"/>
              <a:gd name="T67" fmla="*/ 3 h 193"/>
              <a:gd name="T68" fmla="*/ 67 w 157"/>
              <a:gd name="T69" fmla="*/ 3 h 193"/>
              <a:gd name="T70" fmla="*/ 80 w 157"/>
              <a:gd name="T71" fmla="*/ 4 h 193"/>
              <a:gd name="T72" fmla="*/ 93 w 157"/>
              <a:gd name="T73" fmla="*/ 4 h 193"/>
              <a:gd name="T74" fmla="*/ 118 w 157"/>
              <a:gd name="T75" fmla="*/ 1 h 193"/>
              <a:gd name="T76" fmla="*/ 120 w 157"/>
              <a:gd name="T77" fmla="*/ 1 h 193"/>
              <a:gd name="T78" fmla="*/ 126 w 157"/>
              <a:gd name="T79" fmla="*/ 5 h 193"/>
              <a:gd name="T80" fmla="*/ 119 w 157"/>
              <a:gd name="T81" fmla="*/ 0 h 193"/>
              <a:gd name="T82" fmla="*/ 23 w 157"/>
              <a:gd name="T83" fmla="*/ 0 h 193"/>
              <a:gd name="T84" fmla="*/ 1 w 157"/>
              <a:gd name="T85" fmla="*/ 3 h 193"/>
              <a:gd name="T86" fmla="*/ 1 w 157"/>
              <a:gd name="T87" fmla="*/ 6 h 193"/>
              <a:gd name="T88" fmla="*/ 4 w 157"/>
              <a:gd name="T89" fmla="*/ 5 h 193"/>
              <a:gd name="T90" fmla="*/ 4 w 157"/>
              <a:gd name="T91" fmla="*/ 5 h 193"/>
              <a:gd name="T92" fmla="*/ 8 w 157"/>
              <a:gd name="T93" fmla="*/ 2 h 193"/>
              <a:gd name="T94" fmla="*/ 8 w 157"/>
              <a:gd name="T95" fmla="*/ 2 h 193"/>
              <a:gd name="T96" fmla="*/ 9 w 157"/>
              <a:gd name="T97" fmla="*/ 2 h 193"/>
              <a:gd name="T98" fmla="*/ 26 w 157"/>
              <a:gd name="T99" fmla="*/ 1 h 193"/>
              <a:gd name="T100" fmla="*/ 42 w 157"/>
              <a:gd name="T101" fmla="*/ 1 h 193"/>
              <a:gd name="T102" fmla="*/ 37 w 157"/>
              <a:gd name="T103" fmla="*/ 0 h 193"/>
              <a:gd name="T104" fmla="*/ 23 w 157"/>
              <a:gd name="T105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7" h="193">
                <a:moveTo>
                  <a:pt x="156" y="190"/>
                </a:moveTo>
                <a:cubicBezTo>
                  <a:pt x="155" y="190"/>
                  <a:pt x="155" y="191"/>
                  <a:pt x="154" y="191"/>
                </a:cubicBezTo>
                <a:cubicBezTo>
                  <a:pt x="154" y="191"/>
                  <a:pt x="154" y="191"/>
                  <a:pt x="153" y="191"/>
                </a:cubicBezTo>
                <a:cubicBezTo>
                  <a:pt x="153" y="192"/>
                  <a:pt x="153" y="192"/>
                  <a:pt x="153" y="192"/>
                </a:cubicBezTo>
                <a:cubicBezTo>
                  <a:pt x="153" y="192"/>
                  <a:pt x="154" y="193"/>
                  <a:pt x="154" y="193"/>
                </a:cubicBezTo>
                <a:cubicBezTo>
                  <a:pt x="155" y="193"/>
                  <a:pt x="155" y="192"/>
                  <a:pt x="155" y="192"/>
                </a:cubicBezTo>
                <a:cubicBezTo>
                  <a:pt x="156" y="191"/>
                  <a:pt x="156" y="191"/>
                  <a:pt x="156" y="190"/>
                </a:cubicBezTo>
                <a:moveTo>
                  <a:pt x="157" y="180"/>
                </a:moveTo>
                <a:cubicBezTo>
                  <a:pt x="157" y="181"/>
                  <a:pt x="156" y="183"/>
                  <a:pt x="156" y="185"/>
                </a:cubicBezTo>
                <a:cubicBezTo>
                  <a:pt x="156" y="186"/>
                  <a:pt x="156" y="187"/>
                  <a:pt x="156" y="188"/>
                </a:cubicBezTo>
                <a:cubicBezTo>
                  <a:pt x="157" y="185"/>
                  <a:pt x="157" y="182"/>
                  <a:pt x="157" y="180"/>
                </a:cubicBezTo>
                <a:moveTo>
                  <a:pt x="145" y="18"/>
                </a:moveTo>
                <a:cubicBezTo>
                  <a:pt x="142" y="18"/>
                  <a:pt x="138" y="19"/>
                  <a:pt x="135" y="19"/>
                </a:cubicBezTo>
                <a:cubicBezTo>
                  <a:pt x="134" y="19"/>
                  <a:pt x="133" y="19"/>
                  <a:pt x="132" y="19"/>
                </a:cubicBezTo>
                <a:cubicBezTo>
                  <a:pt x="135" y="19"/>
                  <a:pt x="138" y="19"/>
                  <a:pt x="141" y="19"/>
                </a:cubicBezTo>
                <a:cubicBezTo>
                  <a:pt x="141" y="19"/>
                  <a:pt x="141" y="19"/>
                  <a:pt x="141" y="19"/>
                </a:cubicBezTo>
                <a:cubicBezTo>
                  <a:pt x="143" y="19"/>
                  <a:pt x="145" y="20"/>
                  <a:pt x="146" y="21"/>
                </a:cubicBezTo>
                <a:cubicBezTo>
                  <a:pt x="147" y="20"/>
                  <a:pt x="148" y="20"/>
                  <a:pt x="149" y="20"/>
                </a:cubicBezTo>
                <a:cubicBezTo>
                  <a:pt x="152" y="20"/>
                  <a:pt x="156" y="23"/>
                  <a:pt x="157" y="27"/>
                </a:cubicBezTo>
                <a:cubicBezTo>
                  <a:pt x="157" y="27"/>
                  <a:pt x="157" y="26"/>
                  <a:pt x="157" y="26"/>
                </a:cubicBezTo>
                <a:cubicBezTo>
                  <a:pt x="157" y="24"/>
                  <a:pt x="155" y="21"/>
                  <a:pt x="152" y="20"/>
                </a:cubicBezTo>
                <a:cubicBezTo>
                  <a:pt x="151" y="19"/>
                  <a:pt x="150" y="18"/>
                  <a:pt x="149" y="18"/>
                </a:cubicBezTo>
                <a:cubicBezTo>
                  <a:pt x="148" y="18"/>
                  <a:pt x="146" y="18"/>
                  <a:pt x="145" y="18"/>
                </a:cubicBezTo>
                <a:moveTo>
                  <a:pt x="128" y="11"/>
                </a:moveTo>
                <a:cubicBezTo>
                  <a:pt x="127" y="13"/>
                  <a:pt x="126" y="16"/>
                  <a:pt x="125" y="18"/>
                </a:cubicBezTo>
                <a:cubicBezTo>
                  <a:pt x="125" y="18"/>
                  <a:pt x="126" y="19"/>
                  <a:pt x="126" y="19"/>
                </a:cubicBezTo>
                <a:cubicBezTo>
                  <a:pt x="127" y="19"/>
                  <a:pt x="127" y="19"/>
                  <a:pt x="128" y="19"/>
                </a:cubicBezTo>
                <a:cubicBezTo>
                  <a:pt x="128" y="16"/>
                  <a:pt x="128" y="14"/>
                  <a:pt x="128" y="11"/>
                </a:cubicBezTo>
                <a:moveTo>
                  <a:pt x="119" y="0"/>
                </a:moveTo>
                <a:cubicBezTo>
                  <a:pt x="119" y="0"/>
                  <a:pt x="118" y="1"/>
                  <a:pt x="118" y="1"/>
                </a:cubicBezTo>
                <a:cubicBezTo>
                  <a:pt x="113" y="1"/>
                  <a:pt x="108" y="1"/>
                  <a:pt x="104" y="1"/>
                </a:cubicBezTo>
                <a:cubicBezTo>
                  <a:pt x="87" y="1"/>
                  <a:pt x="69" y="1"/>
                  <a:pt x="52" y="1"/>
                </a:cubicBezTo>
                <a:cubicBezTo>
                  <a:pt x="57" y="1"/>
                  <a:pt x="61" y="2"/>
                  <a:pt x="65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3"/>
                  <a:pt x="67" y="3"/>
                  <a:pt x="67" y="3"/>
                </a:cubicBezTo>
                <a:cubicBezTo>
                  <a:pt x="72" y="3"/>
                  <a:pt x="76" y="3"/>
                  <a:pt x="80" y="4"/>
                </a:cubicBezTo>
                <a:cubicBezTo>
                  <a:pt x="85" y="4"/>
                  <a:pt x="89" y="4"/>
                  <a:pt x="93" y="4"/>
                </a:cubicBezTo>
                <a:cubicBezTo>
                  <a:pt x="102" y="4"/>
                  <a:pt x="110" y="3"/>
                  <a:pt x="118" y="1"/>
                </a:cubicBezTo>
                <a:cubicBezTo>
                  <a:pt x="119" y="1"/>
                  <a:pt x="119" y="1"/>
                  <a:pt x="120" y="1"/>
                </a:cubicBezTo>
                <a:cubicBezTo>
                  <a:pt x="122" y="1"/>
                  <a:pt x="125" y="3"/>
                  <a:pt x="126" y="5"/>
                </a:cubicBezTo>
                <a:cubicBezTo>
                  <a:pt x="125" y="2"/>
                  <a:pt x="122" y="0"/>
                  <a:pt x="119" y="0"/>
                </a:cubicBezTo>
                <a:moveTo>
                  <a:pt x="23" y="0"/>
                </a:moveTo>
                <a:cubicBezTo>
                  <a:pt x="15" y="0"/>
                  <a:pt x="8" y="1"/>
                  <a:pt x="1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5"/>
                  <a:pt x="3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3"/>
                  <a:pt x="5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5" y="2"/>
                  <a:pt x="20" y="2"/>
                  <a:pt x="26" y="1"/>
                </a:cubicBezTo>
                <a:cubicBezTo>
                  <a:pt x="31" y="1"/>
                  <a:pt x="37" y="1"/>
                  <a:pt x="42" y="1"/>
                </a:cubicBezTo>
                <a:cubicBezTo>
                  <a:pt x="40" y="0"/>
                  <a:pt x="39" y="0"/>
                  <a:pt x="37" y="0"/>
                </a:cubicBezTo>
                <a:cubicBezTo>
                  <a:pt x="33" y="0"/>
                  <a:pt x="28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6" name="Freeform 61"/>
          <p:cNvSpPr/>
          <p:nvPr/>
        </p:nvSpPr>
        <p:spPr bwMode="auto">
          <a:xfrm>
            <a:off x="6331003" y="2247713"/>
            <a:ext cx="241737" cy="1067098"/>
          </a:xfrm>
          <a:custGeom>
            <a:avLst/>
            <a:gdLst>
              <a:gd name="T0" fmla="*/ 5 w 39"/>
              <a:gd name="T1" fmla="*/ 0 h 173"/>
              <a:gd name="T2" fmla="*/ 5 w 39"/>
              <a:gd name="T3" fmla="*/ 2 h 173"/>
              <a:gd name="T4" fmla="*/ 6 w 39"/>
              <a:gd name="T5" fmla="*/ 45 h 173"/>
              <a:gd name="T6" fmla="*/ 4 w 39"/>
              <a:gd name="T7" fmla="*/ 48 h 173"/>
              <a:gd name="T8" fmla="*/ 5 w 39"/>
              <a:gd name="T9" fmla="*/ 86 h 173"/>
              <a:gd name="T10" fmla="*/ 3 w 39"/>
              <a:gd name="T11" fmla="*/ 121 h 173"/>
              <a:gd name="T12" fmla="*/ 4 w 39"/>
              <a:gd name="T13" fmla="*/ 127 h 173"/>
              <a:gd name="T14" fmla="*/ 2 w 39"/>
              <a:gd name="T15" fmla="*/ 131 h 173"/>
              <a:gd name="T16" fmla="*/ 0 w 39"/>
              <a:gd name="T17" fmla="*/ 132 h 173"/>
              <a:gd name="T18" fmla="*/ 2 w 39"/>
              <a:gd name="T19" fmla="*/ 134 h 173"/>
              <a:gd name="T20" fmla="*/ 4 w 39"/>
              <a:gd name="T21" fmla="*/ 133 h 173"/>
              <a:gd name="T22" fmla="*/ 7 w 39"/>
              <a:gd name="T23" fmla="*/ 106 h 173"/>
              <a:gd name="T24" fmla="*/ 7 w 39"/>
              <a:gd name="T25" fmla="*/ 67 h 173"/>
              <a:gd name="T26" fmla="*/ 7 w 39"/>
              <a:gd name="T27" fmla="*/ 4 h 173"/>
              <a:gd name="T28" fmla="*/ 7 w 39"/>
              <a:gd name="T29" fmla="*/ 5 h 173"/>
              <a:gd name="T30" fmla="*/ 19 w 39"/>
              <a:gd name="T31" fmla="*/ 8 h 173"/>
              <a:gd name="T32" fmla="*/ 26 w 39"/>
              <a:gd name="T33" fmla="*/ 8 h 173"/>
              <a:gd name="T34" fmla="*/ 27 w 39"/>
              <a:gd name="T35" fmla="*/ 90 h 173"/>
              <a:gd name="T36" fmla="*/ 28 w 39"/>
              <a:gd name="T37" fmla="*/ 170 h 173"/>
              <a:gd name="T38" fmla="*/ 32 w 39"/>
              <a:gd name="T39" fmla="*/ 173 h 173"/>
              <a:gd name="T40" fmla="*/ 32 w 39"/>
              <a:gd name="T41" fmla="*/ 172 h 173"/>
              <a:gd name="T42" fmla="*/ 33 w 39"/>
              <a:gd name="T43" fmla="*/ 172 h 173"/>
              <a:gd name="T44" fmla="*/ 35 w 39"/>
              <a:gd name="T45" fmla="*/ 171 h 173"/>
              <a:gd name="T46" fmla="*/ 35 w 39"/>
              <a:gd name="T47" fmla="*/ 169 h 173"/>
              <a:gd name="T48" fmla="*/ 35 w 39"/>
              <a:gd name="T49" fmla="*/ 166 h 173"/>
              <a:gd name="T50" fmla="*/ 36 w 39"/>
              <a:gd name="T51" fmla="*/ 161 h 173"/>
              <a:gd name="T52" fmla="*/ 36 w 39"/>
              <a:gd name="T53" fmla="*/ 94 h 173"/>
              <a:gd name="T54" fmla="*/ 36 w 39"/>
              <a:gd name="T55" fmla="*/ 8 h 173"/>
              <a:gd name="T56" fmla="*/ 28 w 39"/>
              <a:gd name="T57" fmla="*/ 1 h 173"/>
              <a:gd name="T58" fmla="*/ 25 w 39"/>
              <a:gd name="T59" fmla="*/ 2 h 173"/>
              <a:gd name="T60" fmla="*/ 20 w 39"/>
              <a:gd name="T61" fmla="*/ 0 h 173"/>
              <a:gd name="T62" fmla="*/ 20 w 39"/>
              <a:gd name="T63" fmla="*/ 0 h 173"/>
              <a:gd name="T64" fmla="*/ 11 w 39"/>
              <a:gd name="T65" fmla="*/ 0 h 173"/>
              <a:gd name="T66" fmla="*/ 7 w 39"/>
              <a:gd name="T67" fmla="*/ 2 h 173"/>
              <a:gd name="T68" fmla="*/ 7 w 39"/>
              <a:gd name="T69" fmla="*/ 0 h 173"/>
              <a:gd name="T70" fmla="*/ 5 w 39"/>
              <a:gd name="T71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" h="173">
                <a:moveTo>
                  <a:pt x="5" y="0"/>
                </a:moveTo>
                <a:cubicBezTo>
                  <a:pt x="5" y="1"/>
                  <a:pt x="5" y="1"/>
                  <a:pt x="5" y="2"/>
                </a:cubicBezTo>
                <a:cubicBezTo>
                  <a:pt x="6" y="16"/>
                  <a:pt x="5" y="30"/>
                  <a:pt x="6" y="45"/>
                </a:cubicBezTo>
                <a:cubicBezTo>
                  <a:pt x="6" y="46"/>
                  <a:pt x="5" y="47"/>
                  <a:pt x="4" y="48"/>
                </a:cubicBezTo>
                <a:cubicBezTo>
                  <a:pt x="5" y="61"/>
                  <a:pt x="5" y="73"/>
                  <a:pt x="5" y="86"/>
                </a:cubicBezTo>
                <a:cubicBezTo>
                  <a:pt x="5" y="97"/>
                  <a:pt x="7" y="110"/>
                  <a:pt x="3" y="121"/>
                </a:cubicBezTo>
                <a:cubicBezTo>
                  <a:pt x="3" y="123"/>
                  <a:pt x="3" y="125"/>
                  <a:pt x="4" y="127"/>
                </a:cubicBezTo>
                <a:cubicBezTo>
                  <a:pt x="4" y="129"/>
                  <a:pt x="4" y="130"/>
                  <a:pt x="2" y="131"/>
                </a:cubicBezTo>
                <a:cubicBezTo>
                  <a:pt x="1" y="131"/>
                  <a:pt x="1" y="132"/>
                  <a:pt x="0" y="132"/>
                </a:cubicBezTo>
                <a:cubicBezTo>
                  <a:pt x="1" y="133"/>
                  <a:pt x="2" y="134"/>
                  <a:pt x="2" y="134"/>
                </a:cubicBezTo>
                <a:cubicBezTo>
                  <a:pt x="3" y="134"/>
                  <a:pt x="4" y="133"/>
                  <a:pt x="4" y="133"/>
                </a:cubicBezTo>
                <a:cubicBezTo>
                  <a:pt x="8" y="124"/>
                  <a:pt x="7" y="115"/>
                  <a:pt x="7" y="106"/>
                </a:cubicBezTo>
                <a:cubicBezTo>
                  <a:pt x="7" y="93"/>
                  <a:pt x="6" y="80"/>
                  <a:pt x="7" y="67"/>
                </a:cubicBezTo>
                <a:cubicBezTo>
                  <a:pt x="7" y="46"/>
                  <a:pt x="7" y="25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11" y="7"/>
                  <a:pt x="15" y="7"/>
                  <a:pt x="19" y="8"/>
                </a:cubicBezTo>
                <a:cubicBezTo>
                  <a:pt x="22" y="8"/>
                  <a:pt x="24" y="8"/>
                  <a:pt x="26" y="8"/>
                </a:cubicBezTo>
                <a:cubicBezTo>
                  <a:pt x="27" y="35"/>
                  <a:pt x="27" y="62"/>
                  <a:pt x="27" y="90"/>
                </a:cubicBezTo>
                <a:cubicBezTo>
                  <a:pt x="27" y="116"/>
                  <a:pt x="24" y="144"/>
                  <a:pt x="28" y="170"/>
                </a:cubicBezTo>
                <a:cubicBezTo>
                  <a:pt x="28" y="170"/>
                  <a:pt x="30" y="172"/>
                  <a:pt x="32" y="173"/>
                </a:cubicBezTo>
                <a:cubicBezTo>
                  <a:pt x="32" y="173"/>
                  <a:pt x="32" y="173"/>
                  <a:pt x="32" y="172"/>
                </a:cubicBezTo>
                <a:cubicBezTo>
                  <a:pt x="33" y="172"/>
                  <a:pt x="33" y="172"/>
                  <a:pt x="33" y="172"/>
                </a:cubicBezTo>
                <a:cubicBezTo>
                  <a:pt x="34" y="172"/>
                  <a:pt x="34" y="171"/>
                  <a:pt x="35" y="171"/>
                </a:cubicBezTo>
                <a:cubicBezTo>
                  <a:pt x="35" y="170"/>
                  <a:pt x="35" y="169"/>
                  <a:pt x="35" y="169"/>
                </a:cubicBezTo>
                <a:cubicBezTo>
                  <a:pt x="35" y="168"/>
                  <a:pt x="35" y="167"/>
                  <a:pt x="35" y="166"/>
                </a:cubicBezTo>
                <a:cubicBezTo>
                  <a:pt x="35" y="164"/>
                  <a:pt x="36" y="162"/>
                  <a:pt x="36" y="161"/>
                </a:cubicBezTo>
                <a:cubicBezTo>
                  <a:pt x="39" y="139"/>
                  <a:pt x="36" y="115"/>
                  <a:pt x="36" y="94"/>
                </a:cubicBezTo>
                <a:cubicBezTo>
                  <a:pt x="35" y="65"/>
                  <a:pt x="36" y="36"/>
                  <a:pt x="36" y="8"/>
                </a:cubicBezTo>
                <a:cubicBezTo>
                  <a:pt x="35" y="4"/>
                  <a:pt x="31" y="1"/>
                  <a:pt x="28" y="1"/>
                </a:cubicBezTo>
                <a:cubicBezTo>
                  <a:pt x="27" y="1"/>
                  <a:pt x="26" y="1"/>
                  <a:pt x="25" y="2"/>
                </a:cubicBezTo>
                <a:cubicBezTo>
                  <a:pt x="24" y="1"/>
                  <a:pt x="22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4" y="0"/>
                  <a:pt x="11" y="0"/>
                </a:cubicBezTo>
                <a:cubicBezTo>
                  <a:pt x="10" y="0"/>
                  <a:pt x="8" y="1"/>
                  <a:pt x="7" y="2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</a:path>
            </a:pathLst>
          </a:custGeom>
          <a:solidFill>
            <a:srgbClr val="FFF8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7" name="Freeform 62"/>
          <p:cNvSpPr/>
          <p:nvPr/>
        </p:nvSpPr>
        <p:spPr bwMode="auto">
          <a:xfrm>
            <a:off x="5590251" y="2137204"/>
            <a:ext cx="783919" cy="925509"/>
          </a:xfrm>
          <a:custGeom>
            <a:avLst/>
            <a:gdLst>
              <a:gd name="T0" fmla="*/ 41 w 127"/>
              <a:gd name="T1" fmla="*/ 0 h 150"/>
              <a:gd name="T2" fmla="*/ 25 w 127"/>
              <a:gd name="T3" fmla="*/ 0 h 150"/>
              <a:gd name="T4" fmla="*/ 8 w 127"/>
              <a:gd name="T5" fmla="*/ 1 h 150"/>
              <a:gd name="T6" fmla="*/ 7 w 127"/>
              <a:gd name="T7" fmla="*/ 1 h 150"/>
              <a:gd name="T8" fmla="*/ 7 w 127"/>
              <a:gd name="T9" fmla="*/ 1 h 150"/>
              <a:gd name="T10" fmla="*/ 3 w 127"/>
              <a:gd name="T11" fmla="*/ 4 h 150"/>
              <a:gd name="T12" fmla="*/ 3 w 127"/>
              <a:gd name="T13" fmla="*/ 4 h 150"/>
              <a:gd name="T14" fmla="*/ 0 w 127"/>
              <a:gd name="T15" fmla="*/ 5 h 150"/>
              <a:gd name="T16" fmla="*/ 3 w 127"/>
              <a:gd name="T17" fmla="*/ 8 h 150"/>
              <a:gd name="T18" fmla="*/ 30 w 127"/>
              <a:gd name="T19" fmla="*/ 11 h 150"/>
              <a:gd name="T20" fmla="*/ 46 w 127"/>
              <a:gd name="T21" fmla="*/ 11 h 150"/>
              <a:gd name="T22" fmla="*/ 62 w 127"/>
              <a:gd name="T23" fmla="*/ 10 h 150"/>
              <a:gd name="T24" fmla="*/ 62 w 127"/>
              <a:gd name="T25" fmla="*/ 10 h 150"/>
              <a:gd name="T26" fmla="*/ 109 w 127"/>
              <a:gd name="T27" fmla="*/ 10 h 150"/>
              <a:gd name="T28" fmla="*/ 115 w 127"/>
              <a:gd name="T29" fmla="*/ 10 h 150"/>
              <a:gd name="T30" fmla="*/ 115 w 127"/>
              <a:gd name="T31" fmla="*/ 79 h 150"/>
              <a:gd name="T32" fmla="*/ 118 w 127"/>
              <a:gd name="T33" fmla="*/ 148 h 150"/>
              <a:gd name="T34" fmla="*/ 120 w 127"/>
              <a:gd name="T35" fmla="*/ 150 h 150"/>
              <a:gd name="T36" fmla="*/ 122 w 127"/>
              <a:gd name="T37" fmla="*/ 149 h 150"/>
              <a:gd name="T38" fmla="*/ 124 w 127"/>
              <a:gd name="T39" fmla="*/ 145 h 150"/>
              <a:gd name="T40" fmla="*/ 123 w 127"/>
              <a:gd name="T41" fmla="*/ 139 h 150"/>
              <a:gd name="T42" fmla="*/ 125 w 127"/>
              <a:gd name="T43" fmla="*/ 104 h 150"/>
              <a:gd name="T44" fmla="*/ 124 w 127"/>
              <a:gd name="T45" fmla="*/ 66 h 150"/>
              <a:gd name="T46" fmla="*/ 126 w 127"/>
              <a:gd name="T47" fmla="*/ 63 h 150"/>
              <a:gd name="T48" fmla="*/ 125 w 127"/>
              <a:gd name="T49" fmla="*/ 20 h 150"/>
              <a:gd name="T50" fmla="*/ 125 w 127"/>
              <a:gd name="T51" fmla="*/ 18 h 150"/>
              <a:gd name="T52" fmla="*/ 124 w 127"/>
              <a:gd name="T53" fmla="*/ 17 h 150"/>
              <a:gd name="T54" fmla="*/ 127 w 127"/>
              <a:gd name="T55" fmla="*/ 10 h 150"/>
              <a:gd name="T56" fmla="*/ 126 w 127"/>
              <a:gd name="T57" fmla="*/ 7 h 150"/>
              <a:gd name="T58" fmla="*/ 125 w 127"/>
              <a:gd name="T59" fmla="*/ 4 h 150"/>
              <a:gd name="T60" fmla="*/ 119 w 127"/>
              <a:gd name="T61" fmla="*/ 0 h 150"/>
              <a:gd name="T62" fmla="*/ 117 w 127"/>
              <a:gd name="T63" fmla="*/ 0 h 150"/>
              <a:gd name="T64" fmla="*/ 92 w 127"/>
              <a:gd name="T65" fmla="*/ 3 h 150"/>
              <a:gd name="T66" fmla="*/ 79 w 127"/>
              <a:gd name="T67" fmla="*/ 3 h 150"/>
              <a:gd name="T68" fmla="*/ 66 w 127"/>
              <a:gd name="T69" fmla="*/ 2 h 150"/>
              <a:gd name="T70" fmla="*/ 65 w 127"/>
              <a:gd name="T71" fmla="*/ 2 h 150"/>
              <a:gd name="T72" fmla="*/ 64 w 127"/>
              <a:gd name="T73" fmla="*/ 2 h 150"/>
              <a:gd name="T74" fmla="*/ 51 w 127"/>
              <a:gd name="T75" fmla="*/ 0 h 150"/>
              <a:gd name="T76" fmla="*/ 50 w 127"/>
              <a:gd name="T77" fmla="*/ 0 h 150"/>
              <a:gd name="T78" fmla="*/ 49 w 127"/>
              <a:gd name="T79" fmla="*/ 0 h 150"/>
              <a:gd name="T80" fmla="*/ 41 w 127"/>
              <a:gd name="T81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7" h="150">
                <a:moveTo>
                  <a:pt x="41" y="0"/>
                </a:moveTo>
                <a:cubicBezTo>
                  <a:pt x="36" y="0"/>
                  <a:pt x="30" y="0"/>
                  <a:pt x="25" y="0"/>
                </a:cubicBezTo>
                <a:cubicBezTo>
                  <a:pt x="19" y="1"/>
                  <a:pt x="14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4" y="1"/>
                  <a:pt x="3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1" y="4"/>
                  <a:pt x="0" y="5"/>
                </a:cubicBezTo>
                <a:cubicBezTo>
                  <a:pt x="1" y="6"/>
                  <a:pt x="2" y="7"/>
                  <a:pt x="3" y="8"/>
                </a:cubicBezTo>
                <a:cubicBezTo>
                  <a:pt x="11" y="10"/>
                  <a:pt x="21" y="11"/>
                  <a:pt x="30" y="11"/>
                </a:cubicBezTo>
                <a:cubicBezTo>
                  <a:pt x="36" y="11"/>
                  <a:pt x="41" y="11"/>
                  <a:pt x="46" y="11"/>
                </a:cubicBezTo>
                <a:cubicBezTo>
                  <a:pt x="52" y="10"/>
                  <a:pt x="57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78" y="10"/>
                  <a:pt x="93" y="10"/>
                  <a:pt x="109" y="10"/>
                </a:cubicBezTo>
                <a:cubicBezTo>
                  <a:pt x="111" y="10"/>
                  <a:pt x="113" y="10"/>
                  <a:pt x="115" y="10"/>
                </a:cubicBezTo>
                <a:cubicBezTo>
                  <a:pt x="115" y="33"/>
                  <a:pt x="115" y="56"/>
                  <a:pt x="115" y="79"/>
                </a:cubicBezTo>
                <a:cubicBezTo>
                  <a:pt x="116" y="101"/>
                  <a:pt x="111" y="127"/>
                  <a:pt x="118" y="148"/>
                </a:cubicBezTo>
                <a:cubicBezTo>
                  <a:pt x="118" y="149"/>
                  <a:pt x="119" y="149"/>
                  <a:pt x="120" y="150"/>
                </a:cubicBezTo>
                <a:cubicBezTo>
                  <a:pt x="121" y="150"/>
                  <a:pt x="121" y="149"/>
                  <a:pt x="122" y="149"/>
                </a:cubicBezTo>
                <a:cubicBezTo>
                  <a:pt x="124" y="148"/>
                  <a:pt x="124" y="147"/>
                  <a:pt x="124" y="145"/>
                </a:cubicBezTo>
                <a:cubicBezTo>
                  <a:pt x="123" y="143"/>
                  <a:pt x="123" y="141"/>
                  <a:pt x="123" y="139"/>
                </a:cubicBezTo>
                <a:cubicBezTo>
                  <a:pt x="127" y="128"/>
                  <a:pt x="125" y="115"/>
                  <a:pt x="125" y="104"/>
                </a:cubicBezTo>
                <a:cubicBezTo>
                  <a:pt x="125" y="91"/>
                  <a:pt x="125" y="79"/>
                  <a:pt x="124" y="66"/>
                </a:cubicBezTo>
                <a:cubicBezTo>
                  <a:pt x="125" y="65"/>
                  <a:pt x="126" y="64"/>
                  <a:pt x="126" y="63"/>
                </a:cubicBezTo>
                <a:cubicBezTo>
                  <a:pt x="125" y="48"/>
                  <a:pt x="126" y="34"/>
                  <a:pt x="125" y="20"/>
                </a:cubicBezTo>
                <a:cubicBezTo>
                  <a:pt x="125" y="19"/>
                  <a:pt x="125" y="19"/>
                  <a:pt x="125" y="18"/>
                </a:cubicBezTo>
                <a:cubicBezTo>
                  <a:pt x="125" y="18"/>
                  <a:pt x="124" y="17"/>
                  <a:pt x="124" y="17"/>
                </a:cubicBezTo>
                <a:cubicBezTo>
                  <a:pt x="125" y="15"/>
                  <a:pt x="126" y="12"/>
                  <a:pt x="127" y="10"/>
                </a:cubicBezTo>
                <a:cubicBezTo>
                  <a:pt x="127" y="9"/>
                  <a:pt x="127" y="8"/>
                  <a:pt x="126" y="7"/>
                </a:cubicBezTo>
                <a:cubicBezTo>
                  <a:pt x="127" y="6"/>
                  <a:pt x="126" y="5"/>
                  <a:pt x="125" y="4"/>
                </a:cubicBezTo>
                <a:cubicBezTo>
                  <a:pt x="124" y="2"/>
                  <a:pt x="121" y="0"/>
                  <a:pt x="119" y="0"/>
                </a:cubicBezTo>
                <a:cubicBezTo>
                  <a:pt x="118" y="0"/>
                  <a:pt x="118" y="0"/>
                  <a:pt x="117" y="0"/>
                </a:cubicBezTo>
                <a:cubicBezTo>
                  <a:pt x="109" y="2"/>
                  <a:pt x="101" y="3"/>
                  <a:pt x="92" y="3"/>
                </a:cubicBezTo>
                <a:cubicBezTo>
                  <a:pt x="88" y="3"/>
                  <a:pt x="84" y="3"/>
                  <a:pt x="79" y="3"/>
                </a:cubicBezTo>
                <a:cubicBezTo>
                  <a:pt x="75" y="2"/>
                  <a:pt x="71" y="2"/>
                  <a:pt x="66" y="2"/>
                </a:cubicBezTo>
                <a:cubicBezTo>
                  <a:pt x="66" y="2"/>
                  <a:pt x="65" y="2"/>
                  <a:pt x="65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0" y="1"/>
                  <a:pt x="56" y="0"/>
                  <a:pt x="51" y="0"/>
                </a:cubicBezTo>
                <a:cubicBezTo>
                  <a:pt x="51" y="0"/>
                  <a:pt x="50" y="0"/>
                  <a:pt x="50" y="0"/>
                </a:cubicBezTo>
                <a:cubicBezTo>
                  <a:pt x="50" y="0"/>
                  <a:pt x="49" y="0"/>
                  <a:pt x="49" y="0"/>
                </a:cubicBezTo>
                <a:cubicBezTo>
                  <a:pt x="47" y="0"/>
                  <a:pt x="44" y="0"/>
                  <a:pt x="41" y="0"/>
                </a:cubicBezTo>
              </a:path>
            </a:pathLst>
          </a:custGeom>
          <a:solidFill>
            <a:srgbClr val="FFDB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8" name="Freeform 63"/>
          <p:cNvSpPr>
            <a:spLocks noEditPoints="1"/>
          </p:cNvSpPr>
          <p:nvPr/>
        </p:nvSpPr>
        <p:spPr bwMode="auto">
          <a:xfrm>
            <a:off x="2256003" y="2240806"/>
            <a:ext cx="3297987" cy="43167"/>
          </a:xfrm>
          <a:custGeom>
            <a:avLst/>
            <a:gdLst>
              <a:gd name="T0" fmla="*/ 28 w 534"/>
              <a:gd name="T1" fmla="*/ 0 h 7"/>
              <a:gd name="T2" fmla="*/ 2 w 534"/>
              <a:gd name="T3" fmla="*/ 2 h 7"/>
              <a:gd name="T4" fmla="*/ 2 w 534"/>
              <a:gd name="T5" fmla="*/ 7 h 7"/>
              <a:gd name="T6" fmla="*/ 4 w 534"/>
              <a:gd name="T7" fmla="*/ 5 h 7"/>
              <a:gd name="T8" fmla="*/ 6 w 534"/>
              <a:gd name="T9" fmla="*/ 4 h 7"/>
              <a:gd name="T10" fmla="*/ 10 w 534"/>
              <a:gd name="T11" fmla="*/ 5 h 7"/>
              <a:gd name="T12" fmla="*/ 48 w 534"/>
              <a:gd name="T13" fmla="*/ 1 h 7"/>
              <a:gd name="T14" fmla="*/ 64 w 534"/>
              <a:gd name="T15" fmla="*/ 2 h 7"/>
              <a:gd name="T16" fmla="*/ 79 w 534"/>
              <a:gd name="T17" fmla="*/ 2 h 7"/>
              <a:gd name="T18" fmla="*/ 80 w 534"/>
              <a:gd name="T19" fmla="*/ 2 h 7"/>
              <a:gd name="T20" fmla="*/ 120 w 534"/>
              <a:gd name="T21" fmla="*/ 2 h 7"/>
              <a:gd name="T22" fmla="*/ 54 w 534"/>
              <a:gd name="T23" fmla="*/ 1 h 7"/>
              <a:gd name="T24" fmla="*/ 28 w 534"/>
              <a:gd name="T25" fmla="*/ 0 h 7"/>
              <a:gd name="T26" fmla="*/ 531 w 534"/>
              <a:gd name="T27" fmla="*/ 0 h 7"/>
              <a:gd name="T28" fmla="*/ 531 w 534"/>
              <a:gd name="T29" fmla="*/ 0 h 7"/>
              <a:gd name="T30" fmla="*/ 254 w 534"/>
              <a:gd name="T31" fmla="*/ 0 h 7"/>
              <a:gd name="T32" fmla="*/ 169 w 534"/>
              <a:gd name="T33" fmla="*/ 2 h 7"/>
              <a:gd name="T34" fmla="*/ 340 w 534"/>
              <a:gd name="T35" fmla="*/ 1 h 7"/>
              <a:gd name="T36" fmla="*/ 534 w 534"/>
              <a:gd name="T37" fmla="*/ 1 h 7"/>
              <a:gd name="T38" fmla="*/ 531 w 534"/>
              <a:gd name="T3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4" h="7">
                <a:moveTo>
                  <a:pt x="28" y="0"/>
                </a:moveTo>
                <a:cubicBezTo>
                  <a:pt x="19" y="0"/>
                  <a:pt x="11" y="1"/>
                  <a:pt x="2" y="2"/>
                </a:cubicBezTo>
                <a:cubicBezTo>
                  <a:pt x="0" y="3"/>
                  <a:pt x="1" y="5"/>
                  <a:pt x="2" y="7"/>
                </a:cubicBezTo>
                <a:cubicBezTo>
                  <a:pt x="2" y="6"/>
                  <a:pt x="3" y="5"/>
                  <a:pt x="4" y="5"/>
                </a:cubicBezTo>
                <a:cubicBezTo>
                  <a:pt x="4" y="4"/>
                  <a:pt x="5" y="4"/>
                  <a:pt x="6" y="4"/>
                </a:cubicBezTo>
                <a:cubicBezTo>
                  <a:pt x="7" y="4"/>
                  <a:pt x="8" y="4"/>
                  <a:pt x="10" y="5"/>
                </a:cubicBezTo>
                <a:cubicBezTo>
                  <a:pt x="22" y="2"/>
                  <a:pt x="35" y="1"/>
                  <a:pt x="48" y="1"/>
                </a:cubicBezTo>
                <a:cubicBezTo>
                  <a:pt x="53" y="1"/>
                  <a:pt x="59" y="1"/>
                  <a:pt x="64" y="2"/>
                </a:cubicBezTo>
                <a:cubicBezTo>
                  <a:pt x="69" y="2"/>
                  <a:pt x="74" y="2"/>
                  <a:pt x="79" y="2"/>
                </a:cubicBezTo>
                <a:cubicBezTo>
                  <a:pt x="79" y="2"/>
                  <a:pt x="80" y="2"/>
                  <a:pt x="80" y="2"/>
                </a:cubicBezTo>
                <a:cubicBezTo>
                  <a:pt x="93" y="2"/>
                  <a:pt x="106" y="2"/>
                  <a:pt x="120" y="2"/>
                </a:cubicBezTo>
                <a:cubicBezTo>
                  <a:pt x="98" y="1"/>
                  <a:pt x="76" y="1"/>
                  <a:pt x="54" y="1"/>
                </a:cubicBezTo>
                <a:cubicBezTo>
                  <a:pt x="45" y="1"/>
                  <a:pt x="37" y="0"/>
                  <a:pt x="28" y="0"/>
                </a:cubicBezTo>
                <a:moveTo>
                  <a:pt x="531" y="0"/>
                </a:moveTo>
                <a:cubicBezTo>
                  <a:pt x="531" y="0"/>
                  <a:pt x="531" y="0"/>
                  <a:pt x="531" y="0"/>
                </a:cubicBezTo>
                <a:cubicBezTo>
                  <a:pt x="438" y="0"/>
                  <a:pt x="346" y="0"/>
                  <a:pt x="254" y="0"/>
                </a:cubicBezTo>
                <a:cubicBezTo>
                  <a:pt x="226" y="0"/>
                  <a:pt x="198" y="1"/>
                  <a:pt x="169" y="2"/>
                </a:cubicBezTo>
                <a:cubicBezTo>
                  <a:pt x="226" y="2"/>
                  <a:pt x="283" y="1"/>
                  <a:pt x="340" y="1"/>
                </a:cubicBezTo>
                <a:cubicBezTo>
                  <a:pt x="405" y="1"/>
                  <a:pt x="469" y="1"/>
                  <a:pt x="534" y="1"/>
                </a:cubicBezTo>
                <a:cubicBezTo>
                  <a:pt x="533" y="0"/>
                  <a:pt x="532" y="0"/>
                  <a:pt x="531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9" name="Freeform 64"/>
          <p:cNvSpPr/>
          <p:nvPr/>
        </p:nvSpPr>
        <p:spPr bwMode="auto">
          <a:xfrm>
            <a:off x="2268090" y="2247713"/>
            <a:ext cx="3315254" cy="79428"/>
          </a:xfrm>
          <a:custGeom>
            <a:avLst/>
            <a:gdLst>
              <a:gd name="T0" fmla="*/ 532 w 537"/>
              <a:gd name="T1" fmla="*/ 0 h 13"/>
              <a:gd name="T2" fmla="*/ 338 w 537"/>
              <a:gd name="T3" fmla="*/ 0 h 13"/>
              <a:gd name="T4" fmla="*/ 167 w 537"/>
              <a:gd name="T5" fmla="*/ 1 h 13"/>
              <a:gd name="T6" fmla="*/ 140 w 537"/>
              <a:gd name="T7" fmla="*/ 1 h 13"/>
              <a:gd name="T8" fmla="*/ 120 w 537"/>
              <a:gd name="T9" fmla="*/ 1 h 13"/>
              <a:gd name="T10" fmla="*/ 118 w 537"/>
              <a:gd name="T11" fmla="*/ 1 h 13"/>
              <a:gd name="T12" fmla="*/ 78 w 537"/>
              <a:gd name="T13" fmla="*/ 1 h 13"/>
              <a:gd name="T14" fmla="*/ 77 w 537"/>
              <a:gd name="T15" fmla="*/ 1 h 13"/>
              <a:gd name="T16" fmla="*/ 62 w 537"/>
              <a:gd name="T17" fmla="*/ 1 h 13"/>
              <a:gd name="T18" fmla="*/ 46 w 537"/>
              <a:gd name="T19" fmla="*/ 0 h 13"/>
              <a:gd name="T20" fmla="*/ 8 w 537"/>
              <a:gd name="T21" fmla="*/ 4 h 13"/>
              <a:gd name="T22" fmla="*/ 4 w 537"/>
              <a:gd name="T23" fmla="*/ 3 h 13"/>
              <a:gd name="T24" fmla="*/ 2 w 537"/>
              <a:gd name="T25" fmla="*/ 4 h 13"/>
              <a:gd name="T26" fmla="*/ 0 w 537"/>
              <a:gd name="T27" fmla="*/ 6 h 13"/>
              <a:gd name="T28" fmla="*/ 4 w 537"/>
              <a:gd name="T29" fmla="*/ 9 h 13"/>
              <a:gd name="T30" fmla="*/ 40 w 537"/>
              <a:gd name="T31" fmla="*/ 12 h 13"/>
              <a:gd name="T32" fmla="*/ 74 w 537"/>
              <a:gd name="T33" fmla="*/ 11 h 13"/>
              <a:gd name="T34" fmla="*/ 109 w 537"/>
              <a:gd name="T35" fmla="*/ 10 h 13"/>
              <a:gd name="T36" fmla="*/ 139 w 537"/>
              <a:gd name="T37" fmla="*/ 11 h 13"/>
              <a:gd name="T38" fmla="*/ 161 w 537"/>
              <a:gd name="T39" fmla="*/ 13 h 13"/>
              <a:gd name="T40" fmla="*/ 182 w 537"/>
              <a:gd name="T41" fmla="*/ 12 h 13"/>
              <a:gd name="T42" fmla="*/ 202 w 537"/>
              <a:gd name="T43" fmla="*/ 12 h 13"/>
              <a:gd name="T44" fmla="*/ 202 w 537"/>
              <a:gd name="T45" fmla="*/ 12 h 13"/>
              <a:gd name="T46" fmla="*/ 266 w 537"/>
              <a:gd name="T47" fmla="*/ 12 h 13"/>
              <a:gd name="T48" fmla="*/ 535 w 537"/>
              <a:gd name="T49" fmla="*/ 12 h 13"/>
              <a:gd name="T50" fmla="*/ 535 w 537"/>
              <a:gd name="T51" fmla="*/ 12 h 13"/>
              <a:gd name="T52" fmla="*/ 536 w 537"/>
              <a:gd name="T53" fmla="*/ 12 h 13"/>
              <a:gd name="T54" fmla="*/ 537 w 537"/>
              <a:gd name="T55" fmla="*/ 5 h 13"/>
              <a:gd name="T56" fmla="*/ 532 w 537"/>
              <a:gd name="T5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37" h="13">
                <a:moveTo>
                  <a:pt x="532" y="0"/>
                </a:moveTo>
                <a:cubicBezTo>
                  <a:pt x="467" y="0"/>
                  <a:pt x="403" y="0"/>
                  <a:pt x="338" y="0"/>
                </a:cubicBezTo>
                <a:cubicBezTo>
                  <a:pt x="281" y="0"/>
                  <a:pt x="224" y="1"/>
                  <a:pt x="167" y="1"/>
                </a:cubicBezTo>
                <a:cubicBezTo>
                  <a:pt x="158" y="1"/>
                  <a:pt x="149" y="1"/>
                  <a:pt x="140" y="1"/>
                </a:cubicBezTo>
                <a:cubicBezTo>
                  <a:pt x="134" y="1"/>
                  <a:pt x="127" y="1"/>
                  <a:pt x="120" y="1"/>
                </a:cubicBezTo>
                <a:cubicBezTo>
                  <a:pt x="119" y="1"/>
                  <a:pt x="118" y="1"/>
                  <a:pt x="118" y="1"/>
                </a:cubicBezTo>
                <a:cubicBezTo>
                  <a:pt x="104" y="1"/>
                  <a:pt x="91" y="1"/>
                  <a:pt x="78" y="1"/>
                </a:cubicBezTo>
                <a:cubicBezTo>
                  <a:pt x="78" y="1"/>
                  <a:pt x="77" y="1"/>
                  <a:pt x="77" y="1"/>
                </a:cubicBezTo>
                <a:cubicBezTo>
                  <a:pt x="72" y="1"/>
                  <a:pt x="67" y="1"/>
                  <a:pt x="62" y="1"/>
                </a:cubicBezTo>
                <a:cubicBezTo>
                  <a:pt x="57" y="0"/>
                  <a:pt x="51" y="0"/>
                  <a:pt x="46" y="0"/>
                </a:cubicBezTo>
                <a:cubicBezTo>
                  <a:pt x="33" y="0"/>
                  <a:pt x="20" y="1"/>
                  <a:pt x="8" y="4"/>
                </a:cubicBezTo>
                <a:cubicBezTo>
                  <a:pt x="6" y="3"/>
                  <a:pt x="5" y="3"/>
                  <a:pt x="4" y="3"/>
                </a:cubicBezTo>
                <a:cubicBezTo>
                  <a:pt x="3" y="3"/>
                  <a:pt x="2" y="3"/>
                  <a:pt x="2" y="4"/>
                </a:cubicBezTo>
                <a:cubicBezTo>
                  <a:pt x="1" y="4"/>
                  <a:pt x="0" y="5"/>
                  <a:pt x="0" y="6"/>
                </a:cubicBezTo>
                <a:cubicBezTo>
                  <a:pt x="1" y="8"/>
                  <a:pt x="3" y="9"/>
                  <a:pt x="4" y="9"/>
                </a:cubicBezTo>
                <a:cubicBezTo>
                  <a:pt x="16" y="11"/>
                  <a:pt x="28" y="12"/>
                  <a:pt x="40" y="12"/>
                </a:cubicBezTo>
                <a:cubicBezTo>
                  <a:pt x="51" y="12"/>
                  <a:pt x="63" y="11"/>
                  <a:pt x="74" y="11"/>
                </a:cubicBezTo>
                <a:cubicBezTo>
                  <a:pt x="86" y="10"/>
                  <a:pt x="97" y="10"/>
                  <a:pt x="109" y="10"/>
                </a:cubicBezTo>
                <a:cubicBezTo>
                  <a:pt x="119" y="10"/>
                  <a:pt x="129" y="10"/>
                  <a:pt x="139" y="11"/>
                </a:cubicBezTo>
                <a:cubicBezTo>
                  <a:pt x="146" y="12"/>
                  <a:pt x="154" y="13"/>
                  <a:pt x="161" y="13"/>
                </a:cubicBezTo>
                <a:cubicBezTo>
                  <a:pt x="168" y="13"/>
                  <a:pt x="175" y="12"/>
                  <a:pt x="182" y="12"/>
                </a:cubicBezTo>
                <a:cubicBezTo>
                  <a:pt x="189" y="12"/>
                  <a:pt x="196" y="12"/>
                  <a:pt x="202" y="12"/>
                </a:cubicBezTo>
                <a:cubicBezTo>
                  <a:pt x="202" y="12"/>
                  <a:pt x="202" y="12"/>
                  <a:pt x="202" y="12"/>
                </a:cubicBezTo>
                <a:cubicBezTo>
                  <a:pt x="223" y="12"/>
                  <a:pt x="245" y="12"/>
                  <a:pt x="266" y="12"/>
                </a:cubicBezTo>
                <a:cubicBezTo>
                  <a:pt x="355" y="12"/>
                  <a:pt x="445" y="12"/>
                  <a:pt x="535" y="12"/>
                </a:cubicBezTo>
                <a:cubicBezTo>
                  <a:pt x="535" y="12"/>
                  <a:pt x="535" y="12"/>
                  <a:pt x="535" y="12"/>
                </a:cubicBezTo>
                <a:cubicBezTo>
                  <a:pt x="535" y="12"/>
                  <a:pt x="536" y="12"/>
                  <a:pt x="536" y="12"/>
                </a:cubicBezTo>
                <a:cubicBezTo>
                  <a:pt x="536" y="9"/>
                  <a:pt x="536" y="7"/>
                  <a:pt x="537" y="5"/>
                </a:cubicBezTo>
                <a:cubicBezTo>
                  <a:pt x="535" y="3"/>
                  <a:pt x="534" y="1"/>
                  <a:pt x="532" y="0"/>
                </a:cubicBezTo>
              </a:path>
            </a:pathLst>
          </a:custGeom>
          <a:solidFill>
            <a:srgbClr val="FFF8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0" name="Freeform 65"/>
          <p:cNvSpPr/>
          <p:nvPr/>
        </p:nvSpPr>
        <p:spPr bwMode="auto">
          <a:xfrm>
            <a:off x="5578164" y="2278793"/>
            <a:ext cx="12087" cy="43167"/>
          </a:xfrm>
          <a:custGeom>
            <a:avLst/>
            <a:gdLst>
              <a:gd name="T0" fmla="*/ 1 w 2"/>
              <a:gd name="T1" fmla="*/ 0 h 7"/>
              <a:gd name="T2" fmla="*/ 0 w 2"/>
              <a:gd name="T3" fmla="*/ 7 h 7"/>
              <a:gd name="T4" fmla="*/ 2 w 2"/>
              <a:gd name="T5" fmla="*/ 5 h 7"/>
              <a:gd name="T6" fmla="*/ 1 w 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1" y="0"/>
                </a:moveTo>
                <a:cubicBezTo>
                  <a:pt x="0" y="2"/>
                  <a:pt x="0" y="4"/>
                  <a:pt x="0" y="7"/>
                </a:cubicBezTo>
                <a:cubicBezTo>
                  <a:pt x="1" y="6"/>
                  <a:pt x="2" y="6"/>
                  <a:pt x="2" y="5"/>
                </a:cubicBezTo>
                <a:cubicBezTo>
                  <a:pt x="2" y="3"/>
                  <a:pt x="2" y="2"/>
                  <a:pt x="1" y="0"/>
                </a:cubicBezTo>
              </a:path>
            </a:pathLst>
          </a:custGeom>
          <a:solidFill>
            <a:srgbClr val="FFDB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1" name="Freeform 66"/>
          <p:cNvSpPr/>
          <p:nvPr/>
        </p:nvSpPr>
        <p:spPr bwMode="auto">
          <a:xfrm>
            <a:off x="2249097" y="3314810"/>
            <a:ext cx="4340910" cy="24174"/>
          </a:xfrm>
          <a:custGeom>
            <a:avLst/>
            <a:gdLst>
              <a:gd name="T0" fmla="*/ 703 w 703"/>
              <a:gd name="T1" fmla="*/ 1 h 4"/>
              <a:gd name="T2" fmla="*/ 559 w 703"/>
              <a:gd name="T3" fmla="*/ 1 h 4"/>
              <a:gd name="T4" fmla="*/ 416 w 703"/>
              <a:gd name="T5" fmla="*/ 1 h 4"/>
              <a:gd name="T6" fmla="*/ 131 w 703"/>
              <a:gd name="T7" fmla="*/ 1 h 4"/>
              <a:gd name="T8" fmla="*/ 1 w 703"/>
              <a:gd name="T9" fmla="*/ 1 h 4"/>
              <a:gd name="T10" fmla="*/ 0 w 703"/>
              <a:gd name="T11" fmla="*/ 2 h 4"/>
              <a:gd name="T12" fmla="*/ 256 w 703"/>
              <a:gd name="T13" fmla="*/ 2 h 4"/>
              <a:gd name="T14" fmla="*/ 540 w 703"/>
              <a:gd name="T15" fmla="*/ 3 h 4"/>
              <a:gd name="T16" fmla="*/ 702 w 703"/>
              <a:gd name="T17" fmla="*/ 2 h 4"/>
              <a:gd name="T18" fmla="*/ 703 w 703"/>
              <a:gd name="T1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3" h="4">
                <a:moveTo>
                  <a:pt x="703" y="1"/>
                </a:moveTo>
                <a:cubicBezTo>
                  <a:pt x="655" y="0"/>
                  <a:pt x="607" y="1"/>
                  <a:pt x="559" y="1"/>
                </a:cubicBezTo>
                <a:cubicBezTo>
                  <a:pt x="511" y="1"/>
                  <a:pt x="463" y="1"/>
                  <a:pt x="416" y="1"/>
                </a:cubicBezTo>
                <a:cubicBezTo>
                  <a:pt x="321" y="1"/>
                  <a:pt x="226" y="1"/>
                  <a:pt x="131" y="1"/>
                </a:cubicBezTo>
                <a:cubicBezTo>
                  <a:pt x="88" y="1"/>
                  <a:pt x="44" y="1"/>
                  <a:pt x="1" y="1"/>
                </a:cubicBezTo>
                <a:cubicBezTo>
                  <a:pt x="0" y="1"/>
                  <a:pt x="0" y="2"/>
                  <a:pt x="0" y="2"/>
                </a:cubicBezTo>
                <a:cubicBezTo>
                  <a:pt x="85" y="3"/>
                  <a:pt x="171" y="2"/>
                  <a:pt x="256" y="2"/>
                </a:cubicBezTo>
                <a:cubicBezTo>
                  <a:pt x="350" y="2"/>
                  <a:pt x="445" y="3"/>
                  <a:pt x="540" y="3"/>
                </a:cubicBezTo>
                <a:cubicBezTo>
                  <a:pt x="594" y="3"/>
                  <a:pt x="648" y="4"/>
                  <a:pt x="702" y="2"/>
                </a:cubicBezTo>
                <a:cubicBezTo>
                  <a:pt x="702" y="2"/>
                  <a:pt x="703" y="1"/>
                  <a:pt x="703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2" name="Freeform 67"/>
          <p:cNvSpPr/>
          <p:nvPr/>
        </p:nvSpPr>
        <p:spPr bwMode="auto">
          <a:xfrm>
            <a:off x="2256003" y="2254619"/>
            <a:ext cx="12087" cy="1072278"/>
          </a:xfrm>
          <a:custGeom>
            <a:avLst/>
            <a:gdLst>
              <a:gd name="T0" fmla="*/ 1 w 2"/>
              <a:gd name="T1" fmla="*/ 173 h 174"/>
              <a:gd name="T2" fmla="*/ 2 w 2"/>
              <a:gd name="T3" fmla="*/ 85 h 174"/>
              <a:gd name="T4" fmla="*/ 1 w 2"/>
              <a:gd name="T5" fmla="*/ 1 h 174"/>
              <a:gd name="T6" fmla="*/ 1 w 2"/>
              <a:gd name="T7" fmla="*/ 1 h 174"/>
              <a:gd name="T8" fmla="*/ 0 w 2"/>
              <a:gd name="T9" fmla="*/ 86 h 174"/>
              <a:gd name="T10" fmla="*/ 1 w 2"/>
              <a:gd name="T11" fmla="*/ 174 h 174"/>
              <a:gd name="T12" fmla="*/ 1 w 2"/>
              <a:gd name="T13" fmla="*/ 17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174">
                <a:moveTo>
                  <a:pt x="1" y="173"/>
                </a:moveTo>
                <a:cubicBezTo>
                  <a:pt x="2" y="144"/>
                  <a:pt x="2" y="115"/>
                  <a:pt x="2" y="85"/>
                </a:cubicBezTo>
                <a:cubicBezTo>
                  <a:pt x="2" y="57"/>
                  <a:pt x="2" y="29"/>
                  <a:pt x="1" y="1"/>
                </a:cubicBezTo>
                <a:cubicBezTo>
                  <a:pt x="1" y="0"/>
                  <a:pt x="1" y="1"/>
                  <a:pt x="1" y="1"/>
                </a:cubicBezTo>
                <a:cubicBezTo>
                  <a:pt x="0" y="30"/>
                  <a:pt x="0" y="58"/>
                  <a:pt x="0" y="86"/>
                </a:cubicBezTo>
                <a:cubicBezTo>
                  <a:pt x="0" y="115"/>
                  <a:pt x="0" y="145"/>
                  <a:pt x="1" y="174"/>
                </a:cubicBezTo>
                <a:cubicBezTo>
                  <a:pt x="1" y="174"/>
                  <a:pt x="1" y="174"/>
                  <a:pt x="1" y="17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3" name="Freeform 68"/>
          <p:cNvSpPr/>
          <p:nvPr/>
        </p:nvSpPr>
        <p:spPr bwMode="auto">
          <a:xfrm>
            <a:off x="6356903" y="2247713"/>
            <a:ext cx="203750" cy="12087"/>
          </a:xfrm>
          <a:custGeom>
            <a:avLst/>
            <a:gdLst>
              <a:gd name="T0" fmla="*/ 1 w 33"/>
              <a:gd name="T1" fmla="*/ 2 h 2"/>
              <a:gd name="T2" fmla="*/ 31 w 33"/>
              <a:gd name="T3" fmla="*/ 1 h 2"/>
              <a:gd name="T4" fmla="*/ 32 w 33"/>
              <a:gd name="T5" fmla="*/ 0 h 2"/>
              <a:gd name="T6" fmla="*/ 2 w 33"/>
              <a:gd name="T7" fmla="*/ 0 h 2"/>
              <a:gd name="T8" fmla="*/ 1 w 33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2">
                <a:moveTo>
                  <a:pt x="1" y="2"/>
                </a:moveTo>
                <a:cubicBezTo>
                  <a:pt x="11" y="2"/>
                  <a:pt x="21" y="1"/>
                  <a:pt x="31" y="1"/>
                </a:cubicBezTo>
                <a:cubicBezTo>
                  <a:pt x="32" y="1"/>
                  <a:pt x="33" y="0"/>
                  <a:pt x="32" y="0"/>
                </a:cubicBezTo>
                <a:cubicBezTo>
                  <a:pt x="22" y="0"/>
                  <a:pt x="12" y="0"/>
                  <a:pt x="2" y="0"/>
                </a:cubicBezTo>
                <a:cubicBezTo>
                  <a:pt x="1" y="0"/>
                  <a:pt x="0" y="2"/>
                  <a:pt x="1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4" name="Freeform 69"/>
          <p:cNvSpPr/>
          <p:nvPr/>
        </p:nvSpPr>
        <p:spPr bwMode="auto">
          <a:xfrm>
            <a:off x="2256003" y="2240806"/>
            <a:ext cx="3353241" cy="18994"/>
          </a:xfrm>
          <a:custGeom>
            <a:avLst/>
            <a:gdLst>
              <a:gd name="T0" fmla="*/ 1 w 543"/>
              <a:gd name="T1" fmla="*/ 2 h 3"/>
              <a:gd name="T2" fmla="*/ 211 w 543"/>
              <a:gd name="T3" fmla="*/ 3 h 3"/>
              <a:gd name="T4" fmla="*/ 422 w 543"/>
              <a:gd name="T5" fmla="*/ 3 h 3"/>
              <a:gd name="T6" fmla="*/ 541 w 543"/>
              <a:gd name="T7" fmla="*/ 3 h 3"/>
              <a:gd name="T8" fmla="*/ 542 w 543"/>
              <a:gd name="T9" fmla="*/ 1 h 3"/>
              <a:gd name="T10" fmla="*/ 331 w 543"/>
              <a:gd name="T11" fmla="*/ 1 h 3"/>
              <a:gd name="T12" fmla="*/ 120 w 543"/>
              <a:gd name="T13" fmla="*/ 1 h 3"/>
              <a:gd name="T14" fmla="*/ 1 w 543"/>
              <a:gd name="T15" fmla="*/ 1 h 3"/>
              <a:gd name="T16" fmla="*/ 1 w 543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3" h="3">
                <a:moveTo>
                  <a:pt x="1" y="2"/>
                </a:moveTo>
                <a:cubicBezTo>
                  <a:pt x="71" y="3"/>
                  <a:pt x="141" y="3"/>
                  <a:pt x="211" y="3"/>
                </a:cubicBezTo>
                <a:cubicBezTo>
                  <a:pt x="281" y="3"/>
                  <a:pt x="352" y="3"/>
                  <a:pt x="422" y="3"/>
                </a:cubicBezTo>
                <a:cubicBezTo>
                  <a:pt x="462" y="3"/>
                  <a:pt x="501" y="3"/>
                  <a:pt x="541" y="3"/>
                </a:cubicBezTo>
                <a:cubicBezTo>
                  <a:pt x="541" y="3"/>
                  <a:pt x="543" y="1"/>
                  <a:pt x="542" y="1"/>
                </a:cubicBezTo>
                <a:cubicBezTo>
                  <a:pt x="471" y="1"/>
                  <a:pt x="401" y="1"/>
                  <a:pt x="331" y="1"/>
                </a:cubicBezTo>
                <a:cubicBezTo>
                  <a:pt x="261" y="1"/>
                  <a:pt x="190" y="1"/>
                  <a:pt x="120" y="1"/>
                </a:cubicBezTo>
                <a:cubicBezTo>
                  <a:pt x="81" y="1"/>
                  <a:pt x="41" y="0"/>
                  <a:pt x="1" y="1"/>
                </a:cubicBezTo>
                <a:cubicBezTo>
                  <a:pt x="1" y="1"/>
                  <a:pt x="0" y="2"/>
                  <a:pt x="1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5" name="Freeform 70"/>
          <p:cNvSpPr/>
          <p:nvPr/>
        </p:nvSpPr>
        <p:spPr bwMode="auto">
          <a:xfrm>
            <a:off x="6553746" y="2235626"/>
            <a:ext cx="12087" cy="1074004"/>
          </a:xfrm>
          <a:custGeom>
            <a:avLst/>
            <a:gdLst>
              <a:gd name="T0" fmla="*/ 1 w 2"/>
              <a:gd name="T1" fmla="*/ 2 h 174"/>
              <a:gd name="T2" fmla="*/ 0 w 2"/>
              <a:gd name="T3" fmla="*/ 173 h 174"/>
              <a:gd name="T4" fmla="*/ 2 w 2"/>
              <a:gd name="T5" fmla="*/ 172 h 174"/>
              <a:gd name="T6" fmla="*/ 2 w 2"/>
              <a:gd name="T7" fmla="*/ 1 h 174"/>
              <a:gd name="T8" fmla="*/ 1 w 2"/>
              <a:gd name="T9" fmla="*/ 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74">
                <a:moveTo>
                  <a:pt x="1" y="2"/>
                </a:moveTo>
                <a:cubicBezTo>
                  <a:pt x="0" y="59"/>
                  <a:pt x="0" y="116"/>
                  <a:pt x="0" y="173"/>
                </a:cubicBezTo>
                <a:cubicBezTo>
                  <a:pt x="0" y="174"/>
                  <a:pt x="2" y="173"/>
                  <a:pt x="2" y="172"/>
                </a:cubicBezTo>
                <a:cubicBezTo>
                  <a:pt x="2" y="115"/>
                  <a:pt x="2" y="58"/>
                  <a:pt x="2" y="1"/>
                </a:cubicBezTo>
                <a:cubicBezTo>
                  <a:pt x="2" y="0"/>
                  <a:pt x="1" y="1"/>
                  <a:pt x="1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6" name="Freeform 71"/>
          <p:cNvSpPr/>
          <p:nvPr/>
        </p:nvSpPr>
        <p:spPr bwMode="auto">
          <a:xfrm>
            <a:off x="6362083" y="2137204"/>
            <a:ext cx="12087" cy="937595"/>
          </a:xfrm>
          <a:custGeom>
            <a:avLst/>
            <a:gdLst>
              <a:gd name="T0" fmla="*/ 0 w 2"/>
              <a:gd name="T1" fmla="*/ 1 h 152"/>
              <a:gd name="T2" fmla="*/ 0 w 2"/>
              <a:gd name="T3" fmla="*/ 77 h 152"/>
              <a:gd name="T4" fmla="*/ 0 w 2"/>
              <a:gd name="T5" fmla="*/ 152 h 152"/>
              <a:gd name="T6" fmla="*/ 1 w 2"/>
              <a:gd name="T7" fmla="*/ 151 h 152"/>
              <a:gd name="T8" fmla="*/ 2 w 2"/>
              <a:gd name="T9" fmla="*/ 76 h 152"/>
              <a:gd name="T10" fmla="*/ 2 w 2"/>
              <a:gd name="T11" fmla="*/ 1 h 152"/>
              <a:gd name="T12" fmla="*/ 0 w 2"/>
              <a:gd name="T13" fmla="*/ 1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152">
                <a:moveTo>
                  <a:pt x="0" y="1"/>
                </a:moveTo>
                <a:cubicBezTo>
                  <a:pt x="0" y="27"/>
                  <a:pt x="0" y="52"/>
                  <a:pt x="0" y="77"/>
                </a:cubicBezTo>
                <a:cubicBezTo>
                  <a:pt x="0" y="102"/>
                  <a:pt x="0" y="127"/>
                  <a:pt x="0" y="152"/>
                </a:cubicBezTo>
                <a:cubicBezTo>
                  <a:pt x="0" y="152"/>
                  <a:pt x="1" y="152"/>
                  <a:pt x="1" y="151"/>
                </a:cubicBezTo>
                <a:cubicBezTo>
                  <a:pt x="2" y="126"/>
                  <a:pt x="2" y="101"/>
                  <a:pt x="2" y="76"/>
                </a:cubicBezTo>
                <a:cubicBezTo>
                  <a:pt x="2" y="51"/>
                  <a:pt x="2" y="26"/>
                  <a:pt x="2" y="1"/>
                </a:cubicBezTo>
                <a:cubicBezTo>
                  <a:pt x="2" y="0"/>
                  <a:pt x="0" y="1"/>
                  <a:pt x="0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7" name="Freeform 72"/>
          <p:cNvSpPr/>
          <p:nvPr/>
        </p:nvSpPr>
        <p:spPr bwMode="auto">
          <a:xfrm>
            <a:off x="5571257" y="2247713"/>
            <a:ext cx="18994" cy="815000"/>
          </a:xfrm>
          <a:custGeom>
            <a:avLst/>
            <a:gdLst>
              <a:gd name="T0" fmla="*/ 1 w 3"/>
              <a:gd name="T1" fmla="*/ 1 h 132"/>
              <a:gd name="T2" fmla="*/ 1 w 3"/>
              <a:gd name="T3" fmla="*/ 66 h 132"/>
              <a:gd name="T4" fmla="*/ 1 w 3"/>
              <a:gd name="T5" fmla="*/ 132 h 132"/>
              <a:gd name="T6" fmla="*/ 2 w 3"/>
              <a:gd name="T7" fmla="*/ 131 h 132"/>
              <a:gd name="T8" fmla="*/ 2 w 3"/>
              <a:gd name="T9" fmla="*/ 65 h 132"/>
              <a:gd name="T10" fmla="*/ 2 w 3"/>
              <a:gd name="T11" fmla="*/ 0 h 132"/>
              <a:gd name="T12" fmla="*/ 1 w 3"/>
              <a:gd name="T13" fmla="*/ 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32">
                <a:moveTo>
                  <a:pt x="1" y="1"/>
                </a:moveTo>
                <a:cubicBezTo>
                  <a:pt x="1" y="23"/>
                  <a:pt x="1" y="44"/>
                  <a:pt x="1" y="66"/>
                </a:cubicBezTo>
                <a:cubicBezTo>
                  <a:pt x="1" y="88"/>
                  <a:pt x="0" y="110"/>
                  <a:pt x="1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3" y="109"/>
                  <a:pt x="2" y="87"/>
                  <a:pt x="2" y="65"/>
                </a:cubicBezTo>
                <a:cubicBezTo>
                  <a:pt x="2" y="43"/>
                  <a:pt x="2" y="22"/>
                  <a:pt x="2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8" name="Freeform 73"/>
          <p:cNvSpPr/>
          <p:nvPr/>
        </p:nvSpPr>
        <p:spPr bwMode="auto">
          <a:xfrm>
            <a:off x="5578164" y="2137204"/>
            <a:ext cx="5180" cy="122595"/>
          </a:xfrm>
          <a:custGeom>
            <a:avLst/>
            <a:gdLst>
              <a:gd name="T0" fmla="*/ 0 w 1"/>
              <a:gd name="T1" fmla="*/ 1 h 20"/>
              <a:gd name="T2" fmla="*/ 0 w 1"/>
              <a:gd name="T3" fmla="*/ 19 h 20"/>
              <a:gd name="T4" fmla="*/ 1 w 1"/>
              <a:gd name="T5" fmla="*/ 18 h 20"/>
              <a:gd name="T6" fmla="*/ 1 w 1"/>
              <a:gd name="T7" fmla="*/ 1 h 20"/>
              <a:gd name="T8" fmla="*/ 0 w 1"/>
              <a:gd name="T9" fmla="*/ 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0">
                <a:moveTo>
                  <a:pt x="0" y="1"/>
                </a:moveTo>
                <a:cubicBezTo>
                  <a:pt x="0" y="7"/>
                  <a:pt x="0" y="13"/>
                  <a:pt x="0" y="19"/>
                </a:cubicBezTo>
                <a:cubicBezTo>
                  <a:pt x="0" y="20"/>
                  <a:pt x="1" y="19"/>
                  <a:pt x="1" y="18"/>
                </a:cubicBezTo>
                <a:cubicBezTo>
                  <a:pt x="1" y="13"/>
                  <a:pt x="1" y="7"/>
                  <a:pt x="1" y="1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9" name="Freeform 74"/>
          <p:cNvSpPr/>
          <p:nvPr/>
        </p:nvSpPr>
        <p:spPr bwMode="auto">
          <a:xfrm>
            <a:off x="5947677" y="3067893"/>
            <a:ext cx="433400" cy="124322"/>
          </a:xfrm>
          <a:custGeom>
            <a:avLst/>
            <a:gdLst>
              <a:gd name="T0" fmla="*/ 69 w 70"/>
              <a:gd name="T1" fmla="*/ 1 h 20"/>
              <a:gd name="T2" fmla="*/ 57 w 70"/>
              <a:gd name="T3" fmla="*/ 2 h 20"/>
              <a:gd name="T4" fmla="*/ 38 w 70"/>
              <a:gd name="T5" fmla="*/ 9 h 20"/>
              <a:gd name="T6" fmla="*/ 2 w 70"/>
              <a:gd name="T7" fmla="*/ 18 h 20"/>
              <a:gd name="T8" fmla="*/ 1 w 70"/>
              <a:gd name="T9" fmla="*/ 19 h 20"/>
              <a:gd name="T10" fmla="*/ 35 w 70"/>
              <a:gd name="T11" fmla="*/ 11 h 20"/>
              <a:gd name="T12" fmla="*/ 49 w 70"/>
              <a:gd name="T13" fmla="*/ 7 h 20"/>
              <a:gd name="T14" fmla="*/ 69 w 70"/>
              <a:gd name="T15" fmla="*/ 2 h 20"/>
              <a:gd name="T16" fmla="*/ 69 w 70"/>
              <a:gd name="T17" fmla="*/ 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20">
                <a:moveTo>
                  <a:pt x="69" y="1"/>
                </a:moveTo>
                <a:cubicBezTo>
                  <a:pt x="65" y="0"/>
                  <a:pt x="61" y="1"/>
                  <a:pt x="57" y="2"/>
                </a:cubicBezTo>
                <a:cubicBezTo>
                  <a:pt x="51" y="5"/>
                  <a:pt x="45" y="7"/>
                  <a:pt x="38" y="9"/>
                </a:cubicBezTo>
                <a:cubicBezTo>
                  <a:pt x="26" y="12"/>
                  <a:pt x="14" y="14"/>
                  <a:pt x="2" y="18"/>
                </a:cubicBezTo>
                <a:cubicBezTo>
                  <a:pt x="1" y="18"/>
                  <a:pt x="0" y="20"/>
                  <a:pt x="1" y="19"/>
                </a:cubicBezTo>
                <a:cubicBezTo>
                  <a:pt x="12" y="16"/>
                  <a:pt x="24" y="14"/>
                  <a:pt x="35" y="11"/>
                </a:cubicBezTo>
                <a:cubicBezTo>
                  <a:pt x="40" y="10"/>
                  <a:pt x="45" y="9"/>
                  <a:pt x="49" y="7"/>
                </a:cubicBezTo>
                <a:cubicBezTo>
                  <a:pt x="55" y="4"/>
                  <a:pt x="62" y="0"/>
                  <a:pt x="69" y="2"/>
                </a:cubicBezTo>
                <a:cubicBezTo>
                  <a:pt x="69" y="2"/>
                  <a:pt x="70" y="1"/>
                  <a:pt x="69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0" name="Freeform 75"/>
          <p:cNvSpPr/>
          <p:nvPr/>
        </p:nvSpPr>
        <p:spPr bwMode="auto">
          <a:xfrm>
            <a:off x="5547083" y="3019545"/>
            <a:ext cx="426494" cy="165763"/>
          </a:xfrm>
          <a:custGeom>
            <a:avLst/>
            <a:gdLst>
              <a:gd name="T0" fmla="*/ 69 w 69"/>
              <a:gd name="T1" fmla="*/ 26 h 27"/>
              <a:gd name="T2" fmla="*/ 59 w 69"/>
              <a:gd name="T3" fmla="*/ 22 h 27"/>
              <a:gd name="T4" fmla="*/ 41 w 69"/>
              <a:gd name="T5" fmla="*/ 15 h 27"/>
              <a:gd name="T6" fmla="*/ 20 w 69"/>
              <a:gd name="T7" fmla="*/ 8 h 27"/>
              <a:gd name="T8" fmla="*/ 11 w 69"/>
              <a:gd name="T9" fmla="*/ 5 h 27"/>
              <a:gd name="T10" fmla="*/ 2 w 69"/>
              <a:gd name="T11" fmla="*/ 0 h 27"/>
              <a:gd name="T12" fmla="*/ 1 w 69"/>
              <a:gd name="T13" fmla="*/ 2 h 27"/>
              <a:gd name="T14" fmla="*/ 18 w 69"/>
              <a:gd name="T15" fmla="*/ 9 h 27"/>
              <a:gd name="T16" fmla="*/ 37 w 69"/>
              <a:gd name="T17" fmla="*/ 16 h 27"/>
              <a:gd name="T18" fmla="*/ 55 w 69"/>
              <a:gd name="T19" fmla="*/ 23 h 27"/>
              <a:gd name="T20" fmla="*/ 68 w 69"/>
              <a:gd name="T21" fmla="*/ 27 h 27"/>
              <a:gd name="T22" fmla="*/ 69 w 69"/>
              <a:gd name="T23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9" h="27">
                <a:moveTo>
                  <a:pt x="69" y="26"/>
                </a:moveTo>
                <a:cubicBezTo>
                  <a:pt x="67" y="23"/>
                  <a:pt x="62" y="23"/>
                  <a:pt x="59" y="22"/>
                </a:cubicBezTo>
                <a:cubicBezTo>
                  <a:pt x="53" y="21"/>
                  <a:pt x="47" y="17"/>
                  <a:pt x="41" y="15"/>
                </a:cubicBezTo>
                <a:cubicBezTo>
                  <a:pt x="34" y="13"/>
                  <a:pt x="27" y="10"/>
                  <a:pt x="20" y="8"/>
                </a:cubicBezTo>
                <a:cubicBezTo>
                  <a:pt x="17" y="7"/>
                  <a:pt x="14" y="6"/>
                  <a:pt x="11" y="5"/>
                </a:cubicBezTo>
                <a:cubicBezTo>
                  <a:pt x="8" y="3"/>
                  <a:pt x="5" y="1"/>
                  <a:pt x="2" y="0"/>
                </a:cubicBezTo>
                <a:cubicBezTo>
                  <a:pt x="1" y="0"/>
                  <a:pt x="0" y="1"/>
                  <a:pt x="1" y="2"/>
                </a:cubicBezTo>
                <a:cubicBezTo>
                  <a:pt x="7" y="4"/>
                  <a:pt x="11" y="7"/>
                  <a:pt x="18" y="9"/>
                </a:cubicBezTo>
                <a:cubicBezTo>
                  <a:pt x="24" y="11"/>
                  <a:pt x="31" y="13"/>
                  <a:pt x="37" y="16"/>
                </a:cubicBezTo>
                <a:cubicBezTo>
                  <a:pt x="43" y="18"/>
                  <a:pt x="49" y="21"/>
                  <a:pt x="55" y="23"/>
                </a:cubicBezTo>
                <a:cubicBezTo>
                  <a:pt x="59" y="24"/>
                  <a:pt x="65" y="23"/>
                  <a:pt x="68" y="27"/>
                </a:cubicBezTo>
                <a:cubicBezTo>
                  <a:pt x="68" y="27"/>
                  <a:pt x="69" y="27"/>
                  <a:pt x="69" y="26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1" name="Freeform 76"/>
          <p:cNvSpPr/>
          <p:nvPr/>
        </p:nvSpPr>
        <p:spPr bwMode="auto">
          <a:xfrm>
            <a:off x="5571257" y="2123391"/>
            <a:ext cx="802913" cy="18994"/>
          </a:xfrm>
          <a:custGeom>
            <a:avLst/>
            <a:gdLst>
              <a:gd name="T0" fmla="*/ 129 w 130"/>
              <a:gd name="T1" fmla="*/ 1 h 3"/>
              <a:gd name="T2" fmla="*/ 96 w 130"/>
              <a:gd name="T3" fmla="*/ 1 h 3"/>
              <a:gd name="T4" fmla="*/ 63 w 130"/>
              <a:gd name="T5" fmla="*/ 1 h 3"/>
              <a:gd name="T6" fmla="*/ 31 w 130"/>
              <a:gd name="T7" fmla="*/ 1 h 3"/>
              <a:gd name="T8" fmla="*/ 1 w 130"/>
              <a:gd name="T9" fmla="*/ 1 h 3"/>
              <a:gd name="T10" fmla="*/ 1 w 130"/>
              <a:gd name="T11" fmla="*/ 2 h 3"/>
              <a:gd name="T12" fmla="*/ 29 w 130"/>
              <a:gd name="T13" fmla="*/ 2 h 3"/>
              <a:gd name="T14" fmla="*/ 62 w 130"/>
              <a:gd name="T15" fmla="*/ 2 h 3"/>
              <a:gd name="T16" fmla="*/ 95 w 130"/>
              <a:gd name="T17" fmla="*/ 2 h 3"/>
              <a:gd name="T18" fmla="*/ 128 w 130"/>
              <a:gd name="T19" fmla="*/ 2 h 3"/>
              <a:gd name="T20" fmla="*/ 129 w 130"/>
              <a:gd name="T2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0" h="3">
                <a:moveTo>
                  <a:pt x="129" y="1"/>
                </a:moveTo>
                <a:cubicBezTo>
                  <a:pt x="118" y="0"/>
                  <a:pt x="107" y="1"/>
                  <a:pt x="96" y="1"/>
                </a:cubicBezTo>
                <a:cubicBezTo>
                  <a:pt x="85" y="1"/>
                  <a:pt x="74" y="1"/>
                  <a:pt x="63" y="1"/>
                </a:cubicBezTo>
                <a:cubicBezTo>
                  <a:pt x="52" y="1"/>
                  <a:pt x="42" y="1"/>
                  <a:pt x="31" y="1"/>
                </a:cubicBezTo>
                <a:cubicBezTo>
                  <a:pt x="21" y="1"/>
                  <a:pt x="11" y="0"/>
                  <a:pt x="1" y="1"/>
                </a:cubicBezTo>
                <a:cubicBezTo>
                  <a:pt x="1" y="1"/>
                  <a:pt x="0" y="2"/>
                  <a:pt x="1" y="2"/>
                </a:cubicBezTo>
                <a:cubicBezTo>
                  <a:pt x="10" y="3"/>
                  <a:pt x="20" y="2"/>
                  <a:pt x="29" y="2"/>
                </a:cubicBezTo>
                <a:cubicBezTo>
                  <a:pt x="40" y="2"/>
                  <a:pt x="51" y="2"/>
                  <a:pt x="62" y="2"/>
                </a:cubicBezTo>
                <a:cubicBezTo>
                  <a:pt x="73" y="2"/>
                  <a:pt x="84" y="2"/>
                  <a:pt x="95" y="2"/>
                </a:cubicBezTo>
                <a:cubicBezTo>
                  <a:pt x="106" y="2"/>
                  <a:pt x="117" y="3"/>
                  <a:pt x="128" y="2"/>
                </a:cubicBezTo>
                <a:cubicBezTo>
                  <a:pt x="129" y="2"/>
                  <a:pt x="130" y="1"/>
                  <a:pt x="129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2" name="Freeform 77"/>
          <p:cNvSpPr/>
          <p:nvPr/>
        </p:nvSpPr>
        <p:spPr bwMode="auto">
          <a:xfrm>
            <a:off x="6534753" y="2321961"/>
            <a:ext cx="43167" cy="930689"/>
          </a:xfrm>
          <a:custGeom>
            <a:avLst/>
            <a:gdLst>
              <a:gd name="T0" fmla="*/ 1 w 7"/>
              <a:gd name="T1" fmla="*/ 6 h 151"/>
              <a:gd name="T2" fmla="*/ 1 w 7"/>
              <a:gd name="T3" fmla="*/ 14 h 151"/>
              <a:gd name="T4" fmla="*/ 6 w 7"/>
              <a:gd name="T5" fmla="*/ 12 h 151"/>
              <a:gd name="T6" fmla="*/ 6 w 7"/>
              <a:gd name="T7" fmla="*/ 3 h 151"/>
              <a:gd name="T8" fmla="*/ 1 w 7"/>
              <a:gd name="T9" fmla="*/ 5 h 151"/>
              <a:gd name="T10" fmla="*/ 1 w 7"/>
              <a:gd name="T11" fmla="*/ 7 h 151"/>
              <a:gd name="T12" fmla="*/ 6 w 7"/>
              <a:gd name="T13" fmla="*/ 5 h 151"/>
              <a:gd name="T14" fmla="*/ 6 w 7"/>
              <a:gd name="T15" fmla="*/ 4 h 151"/>
              <a:gd name="T16" fmla="*/ 1 w 7"/>
              <a:gd name="T17" fmla="*/ 6 h 151"/>
              <a:gd name="T18" fmla="*/ 1 w 7"/>
              <a:gd name="T19" fmla="*/ 78 h 151"/>
              <a:gd name="T20" fmla="*/ 1 w 7"/>
              <a:gd name="T21" fmla="*/ 113 h 151"/>
              <a:gd name="T22" fmla="*/ 1 w 7"/>
              <a:gd name="T23" fmla="*/ 148 h 151"/>
              <a:gd name="T24" fmla="*/ 6 w 7"/>
              <a:gd name="T25" fmla="*/ 146 h 151"/>
              <a:gd name="T26" fmla="*/ 5 w 7"/>
              <a:gd name="T27" fmla="*/ 140 h 151"/>
              <a:gd name="T28" fmla="*/ 2 w 7"/>
              <a:gd name="T29" fmla="*/ 141 h 151"/>
              <a:gd name="T30" fmla="*/ 1 w 7"/>
              <a:gd name="T31" fmla="*/ 148 h 151"/>
              <a:gd name="T32" fmla="*/ 6 w 7"/>
              <a:gd name="T33" fmla="*/ 146 h 151"/>
              <a:gd name="T34" fmla="*/ 6 w 7"/>
              <a:gd name="T35" fmla="*/ 76 h 151"/>
              <a:gd name="T36" fmla="*/ 6 w 7"/>
              <a:gd name="T37" fmla="*/ 4 h 151"/>
              <a:gd name="T38" fmla="*/ 1 w 7"/>
              <a:gd name="T39" fmla="*/ 6 h 151"/>
              <a:gd name="T40" fmla="*/ 1 w 7"/>
              <a:gd name="T41" fmla="*/ 7 h 151"/>
              <a:gd name="T42" fmla="*/ 6 w 7"/>
              <a:gd name="T43" fmla="*/ 5 h 151"/>
              <a:gd name="T44" fmla="*/ 6 w 7"/>
              <a:gd name="T45" fmla="*/ 3 h 151"/>
              <a:gd name="T46" fmla="*/ 1 w 7"/>
              <a:gd name="T47" fmla="*/ 5 h 151"/>
              <a:gd name="T48" fmla="*/ 1 w 7"/>
              <a:gd name="T49" fmla="*/ 14 h 151"/>
              <a:gd name="T50" fmla="*/ 6 w 7"/>
              <a:gd name="T51" fmla="*/ 12 h 151"/>
              <a:gd name="T52" fmla="*/ 5 w 7"/>
              <a:gd name="T53" fmla="*/ 4 h 151"/>
              <a:gd name="T54" fmla="*/ 1 w 7"/>
              <a:gd name="T55" fmla="*/ 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" h="151">
                <a:moveTo>
                  <a:pt x="1" y="6"/>
                </a:moveTo>
                <a:cubicBezTo>
                  <a:pt x="1" y="9"/>
                  <a:pt x="1" y="12"/>
                  <a:pt x="1" y="14"/>
                </a:cubicBezTo>
                <a:cubicBezTo>
                  <a:pt x="1" y="17"/>
                  <a:pt x="6" y="14"/>
                  <a:pt x="6" y="12"/>
                </a:cubicBezTo>
                <a:cubicBezTo>
                  <a:pt x="6" y="9"/>
                  <a:pt x="6" y="6"/>
                  <a:pt x="6" y="3"/>
                </a:cubicBezTo>
                <a:cubicBezTo>
                  <a:pt x="5" y="0"/>
                  <a:pt x="1" y="3"/>
                  <a:pt x="1" y="5"/>
                </a:cubicBezTo>
                <a:cubicBezTo>
                  <a:pt x="1" y="6"/>
                  <a:pt x="1" y="7"/>
                  <a:pt x="1" y="7"/>
                </a:cubicBezTo>
                <a:cubicBezTo>
                  <a:pt x="1" y="10"/>
                  <a:pt x="6" y="7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6" y="1"/>
                  <a:pt x="1" y="4"/>
                  <a:pt x="1" y="6"/>
                </a:cubicBezTo>
                <a:cubicBezTo>
                  <a:pt x="1" y="30"/>
                  <a:pt x="1" y="54"/>
                  <a:pt x="1" y="78"/>
                </a:cubicBezTo>
                <a:cubicBezTo>
                  <a:pt x="1" y="90"/>
                  <a:pt x="1" y="102"/>
                  <a:pt x="1" y="113"/>
                </a:cubicBezTo>
                <a:cubicBezTo>
                  <a:pt x="1" y="125"/>
                  <a:pt x="0" y="136"/>
                  <a:pt x="1" y="148"/>
                </a:cubicBezTo>
                <a:cubicBezTo>
                  <a:pt x="1" y="151"/>
                  <a:pt x="6" y="148"/>
                  <a:pt x="6" y="146"/>
                </a:cubicBezTo>
                <a:cubicBezTo>
                  <a:pt x="5" y="144"/>
                  <a:pt x="5" y="142"/>
                  <a:pt x="5" y="140"/>
                </a:cubicBezTo>
                <a:cubicBezTo>
                  <a:pt x="4" y="139"/>
                  <a:pt x="2" y="140"/>
                  <a:pt x="2" y="141"/>
                </a:cubicBezTo>
                <a:cubicBezTo>
                  <a:pt x="2" y="144"/>
                  <a:pt x="1" y="146"/>
                  <a:pt x="1" y="148"/>
                </a:cubicBezTo>
                <a:cubicBezTo>
                  <a:pt x="1" y="150"/>
                  <a:pt x="5" y="148"/>
                  <a:pt x="6" y="146"/>
                </a:cubicBezTo>
                <a:cubicBezTo>
                  <a:pt x="7" y="123"/>
                  <a:pt x="6" y="99"/>
                  <a:pt x="6" y="76"/>
                </a:cubicBezTo>
                <a:cubicBezTo>
                  <a:pt x="5" y="52"/>
                  <a:pt x="6" y="28"/>
                  <a:pt x="6" y="4"/>
                </a:cubicBezTo>
                <a:cubicBezTo>
                  <a:pt x="6" y="1"/>
                  <a:pt x="1" y="4"/>
                  <a:pt x="1" y="6"/>
                </a:cubicBezTo>
                <a:cubicBezTo>
                  <a:pt x="1" y="6"/>
                  <a:pt x="1" y="7"/>
                  <a:pt x="1" y="7"/>
                </a:cubicBezTo>
                <a:cubicBezTo>
                  <a:pt x="1" y="10"/>
                  <a:pt x="6" y="7"/>
                  <a:pt x="6" y="5"/>
                </a:cubicBezTo>
                <a:cubicBezTo>
                  <a:pt x="6" y="4"/>
                  <a:pt x="6" y="4"/>
                  <a:pt x="6" y="3"/>
                </a:cubicBezTo>
                <a:cubicBezTo>
                  <a:pt x="6" y="0"/>
                  <a:pt x="1" y="3"/>
                  <a:pt x="1" y="5"/>
                </a:cubicBezTo>
                <a:cubicBezTo>
                  <a:pt x="1" y="8"/>
                  <a:pt x="1" y="11"/>
                  <a:pt x="1" y="14"/>
                </a:cubicBezTo>
                <a:cubicBezTo>
                  <a:pt x="1" y="17"/>
                  <a:pt x="6" y="14"/>
                  <a:pt x="6" y="12"/>
                </a:cubicBezTo>
                <a:cubicBezTo>
                  <a:pt x="6" y="10"/>
                  <a:pt x="5" y="7"/>
                  <a:pt x="5" y="4"/>
                </a:cubicBezTo>
                <a:cubicBezTo>
                  <a:pt x="5" y="2"/>
                  <a:pt x="2" y="5"/>
                  <a:pt x="1" y="6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3" name="Freeform 78"/>
          <p:cNvSpPr/>
          <p:nvPr/>
        </p:nvSpPr>
        <p:spPr bwMode="auto">
          <a:xfrm>
            <a:off x="6349996" y="2185552"/>
            <a:ext cx="36261" cy="846081"/>
          </a:xfrm>
          <a:custGeom>
            <a:avLst/>
            <a:gdLst>
              <a:gd name="T0" fmla="*/ 2 w 6"/>
              <a:gd name="T1" fmla="*/ 3 h 137"/>
              <a:gd name="T2" fmla="*/ 0 w 6"/>
              <a:gd name="T3" fmla="*/ 10 h 137"/>
              <a:gd name="T4" fmla="*/ 5 w 6"/>
              <a:gd name="T5" fmla="*/ 8 h 137"/>
              <a:gd name="T6" fmla="*/ 5 w 6"/>
              <a:gd name="T7" fmla="*/ 7 h 137"/>
              <a:gd name="T8" fmla="*/ 0 w 6"/>
              <a:gd name="T9" fmla="*/ 10 h 137"/>
              <a:gd name="T10" fmla="*/ 0 w 6"/>
              <a:gd name="T11" fmla="*/ 10 h 137"/>
              <a:gd name="T12" fmla="*/ 5 w 6"/>
              <a:gd name="T13" fmla="*/ 8 h 137"/>
              <a:gd name="T14" fmla="*/ 5 w 6"/>
              <a:gd name="T15" fmla="*/ 4 h 137"/>
              <a:gd name="T16" fmla="*/ 0 w 6"/>
              <a:gd name="T17" fmla="*/ 6 h 137"/>
              <a:gd name="T18" fmla="*/ 0 w 6"/>
              <a:gd name="T19" fmla="*/ 7 h 137"/>
              <a:gd name="T20" fmla="*/ 5 w 6"/>
              <a:gd name="T21" fmla="*/ 4 h 137"/>
              <a:gd name="T22" fmla="*/ 5 w 6"/>
              <a:gd name="T23" fmla="*/ 3 h 137"/>
              <a:gd name="T24" fmla="*/ 0 w 6"/>
              <a:gd name="T25" fmla="*/ 6 h 137"/>
              <a:gd name="T26" fmla="*/ 0 w 6"/>
              <a:gd name="T27" fmla="*/ 134 h 137"/>
              <a:gd name="T28" fmla="*/ 5 w 6"/>
              <a:gd name="T29" fmla="*/ 132 h 137"/>
              <a:gd name="T30" fmla="*/ 4 w 6"/>
              <a:gd name="T31" fmla="*/ 124 h 137"/>
              <a:gd name="T32" fmla="*/ 1 w 6"/>
              <a:gd name="T33" fmla="*/ 126 h 137"/>
              <a:gd name="T34" fmla="*/ 0 w 6"/>
              <a:gd name="T35" fmla="*/ 134 h 137"/>
              <a:gd name="T36" fmla="*/ 5 w 6"/>
              <a:gd name="T37" fmla="*/ 132 h 137"/>
              <a:gd name="T38" fmla="*/ 5 w 6"/>
              <a:gd name="T39" fmla="*/ 3 h 137"/>
              <a:gd name="T40" fmla="*/ 0 w 6"/>
              <a:gd name="T41" fmla="*/ 6 h 137"/>
              <a:gd name="T42" fmla="*/ 0 w 6"/>
              <a:gd name="T43" fmla="*/ 7 h 137"/>
              <a:gd name="T44" fmla="*/ 5 w 6"/>
              <a:gd name="T45" fmla="*/ 4 h 137"/>
              <a:gd name="T46" fmla="*/ 5 w 6"/>
              <a:gd name="T47" fmla="*/ 4 h 137"/>
              <a:gd name="T48" fmla="*/ 0 w 6"/>
              <a:gd name="T49" fmla="*/ 6 h 137"/>
              <a:gd name="T50" fmla="*/ 0 w 6"/>
              <a:gd name="T51" fmla="*/ 10 h 137"/>
              <a:gd name="T52" fmla="*/ 5 w 6"/>
              <a:gd name="T53" fmla="*/ 8 h 137"/>
              <a:gd name="T54" fmla="*/ 5 w 6"/>
              <a:gd name="T55" fmla="*/ 7 h 137"/>
              <a:gd name="T56" fmla="*/ 0 w 6"/>
              <a:gd name="T57" fmla="*/ 10 h 137"/>
              <a:gd name="T58" fmla="*/ 0 w 6"/>
              <a:gd name="T59" fmla="*/ 10 h 137"/>
              <a:gd name="T60" fmla="*/ 5 w 6"/>
              <a:gd name="T61" fmla="*/ 8 h 137"/>
              <a:gd name="T62" fmla="*/ 4 w 6"/>
              <a:gd name="T63" fmla="*/ 1 h 137"/>
              <a:gd name="T64" fmla="*/ 2 w 6"/>
              <a:gd name="T65" fmla="*/ 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" h="137">
                <a:moveTo>
                  <a:pt x="2" y="3"/>
                </a:moveTo>
                <a:cubicBezTo>
                  <a:pt x="0" y="5"/>
                  <a:pt x="0" y="7"/>
                  <a:pt x="0" y="10"/>
                </a:cubicBezTo>
                <a:cubicBezTo>
                  <a:pt x="0" y="13"/>
                  <a:pt x="5" y="10"/>
                  <a:pt x="5" y="8"/>
                </a:cubicBezTo>
                <a:cubicBezTo>
                  <a:pt x="5" y="7"/>
                  <a:pt x="5" y="7"/>
                  <a:pt x="5" y="7"/>
                </a:cubicBezTo>
                <a:cubicBezTo>
                  <a:pt x="5" y="4"/>
                  <a:pt x="0" y="8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3"/>
                  <a:pt x="5" y="10"/>
                  <a:pt x="5" y="8"/>
                </a:cubicBezTo>
                <a:cubicBezTo>
                  <a:pt x="5" y="6"/>
                  <a:pt x="5" y="5"/>
                  <a:pt x="5" y="4"/>
                </a:cubicBezTo>
                <a:cubicBezTo>
                  <a:pt x="5" y="1"/>
                  <a:pt x="0" y="4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10"/>
                  <a:pt x="5" y="7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5" y="0"/>
                  <a:pt x="0" y="3"/>
                  <a:pt x="0" y="6"/>
                </a:cubicBezTo>
                <a:cubicBezTo>
                  <a:pt x="1" y="48"/>
                  <a:pt x="1" y="91"/>
                  <a:pt x="0" y="134"/>
                </a:cubicBezTo>
                <a:cubicBezTo>
                  <a:pt x="0" y="137"/>
                  <a:pt x="5" y="134"/>
                  <a:pt x="5" y="132"/>
                </a:cubicBezTo>
                <a:cubicBezTo>
                  <a:pt x="5" y="129"/>
                  <a:pt x="5" y="127"/>
                  <a:pt x="4" y="124"/>
                </a:cubicBezTo>
                <a:cubicBezTo>
                  <a:pt x="4" y="123"/>
                  <a:pt x="2" y="125"/>
                  <a:pt x="1" y="126"/>
                </a:cubicBezTo>
                <a:cubicBezTo>
                  <a:pt x="1" y="128"/>
                  <a:pt x="0" y="131"/>
                  <a:pt x="0" y="134"/>
                </a:cubicBezTo>
                <a:cubicBezTo>
                  <a:pt x="0" y="137"/>
                  <a:pt x="5" y="134"/>
                  <a:pt x="5" y="132"/>
                </a:cubicBezTo>
                <a:cubicBezTo>
                  <a:pt x="5" y="89"/>
                  <a:pt x="5" y="46"/>
                  <a:pt x="5" y="3"/>
                </a:cubicBezTo>
                <a:cubicBezTo>
                  <a:pt x="5" y="0"/>
                  <a:pt x="0" y="3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10"/>
                  <a:pt x="5" y="7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1"/>
                  <a:pt x="0" y="4"/>
                  <a:pt x="0" y="6"/>
                </a:cubicBezTo>
                <a:cubicBezTo>
                  <a:pt x="0" y="8"/>
                  <a:pt x="0" y="9"/>
                  <a:pt x="0" y="10"/>
                </a:cubicBezTo>
                <a:cubicBezTo>
                  <a:pt x="0" y="13"/>
                  <a:pt x="5" y="10"/>
                  <a:pt x="5" y="8"/>
                </a:cubicBezTo>
                <a:cubicBezTo>
                  <a:pt x="5" y="7"/>
                  <a:pt x="5" y="7"/>
                  <a:pt x="5" y="7"/>
                </a:cubicBezTo>
                <a:cubicBezTo>
                  <a:pt x="5" y="4"/>
                  <a:pt x="0" y="8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3"/>
                  <a:pt x="5" y="10"/>
                  <a:pt x="5" y="8"/>
                </a:cubicBezTo>
                <a:cubicBezTo>
                  <a:pt x="5" y="5"/>
                  <a:pt x="6" y="3"/>
                  <a:pt x="4" y="1"/>
                </a:cubicBezTo>
                <a:cubicBezTo>
                  <a:pt x="3" y="1"/>
                  <a:pt x="2" y="2"/>
                  <a:pt x="2" y="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4" name="Freeform 79"/>
          <p:cNvSpPr/>
          <p:nvPr/>
        </p:nvSpPr>
        <p:spPr bwMode="auto">
          <a:xfrm>
            <a:off x="6356903" y="2235626"/>
            <a:ext cx="146769" cy="36261"/>
          </a:xfrm>
          <a:custGeom>
            <a:avLst/>
            <a:gdLst>
              <a:gd name="T0" fmla="*/ 21 w 24"/>
              <a:gd name="T1" fmla="*/ 1 h 6"/>
              <a:gd name="T2" fmla="*/ 17 w 24"/>
              <a:gd name="T3" fmla="*/ 1 h 6"/>
              <a:gd name="T4" fmla="*/ 15 w 24"/>
              <a:gd name="T5" fmla="*/ 5 h 6"/>
              <a:gd name="T6" fmla="*/ 19 w 24"/>
              <a:gd name="T7" fmla="*/ 5 h 6"/>
              <a:gd name="T8" fmla="*/ 21 w 24"/>
              <a:gd name="T9" fmla="*/ 1 h 6"/>
              <a:gd name="T10" fmla="*/ 2 w 24"/>
              <a:gd name="T11" fmla="*/ 2 h 6"/>
              <a:gd name="T12" fmla="*/ 1 w 24"/>
              <a:gd name="T13" fmla="*/ 4 h 6"/>
              <a:gd name="T14" fmla="*/ 8 w 24"/>
              <a:gd name="T15" fmla="*/ 5 h 6"/>
              <a:gd name="T16" fmla="*/ 19 w 24"/>
              <a:gd name="T17" fmla="*/ 5 h 6"/>
              <a:gd name="T18" fmla="*/ 21 w 24"/>
              <a:gd name="T19" fmla="*/ 1 h 6"/>
              <a:gd name="T20" fmla="*/ 17 w 24"/>
              <a:gd name="T21" fmla="*/ 1 h 6"/>
              <a:gd name="T22" fmla="*/ 15 w 24"/>
              <a:gd name="T23" fmla="*/ 5 h 6"/>
              <a:gd name="T24" fmla="*/ 19 w 24"/>
              <a:gd name="T25" fmla="*/ 5 h 6"/>
              <a:gd name="T26" fmla="*/ 21 w 24"/>
              <a:gd name="T2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6">
                <a:moveTo>
                  <a:pt x="21" y="1"/>
                </a:moveTo>
                <a:cubicBezTo>
                  <a:pt x="20" y="1"/>
                  <a:pt x="18" y="1"/>
                  <a:pt x="17" y="1"/>
                </a:cubicBezTo>
                <a:cubicBezTo>
                  <a:pt x="15" y="1"/>
                  <a:pt x="12" y="5"/>
                  <a:pt x="15" y="5"/>
                </a:cubicBezTo>
                <a:cubicBezTo>
                  <a:pt x="16" y="5"/>
                  <a:pt x="17" y="5"/>
                  <a:pt x="19" y="5"/>
                </a:cubicBezTo>
                <a:cubicBezTo>
                  <a:pt x="21" y="5"/>
                  <a:pt x="24" y="1"/>
                  <a:pt x="21" y="1"/>
                </a:cubicBezTo>
                <a:cubicBezTo>
                  <a:pt x="15" y="1"/>
                  <a:pt x="8" y="0"/>
                  <a:pt x="2" y="2"/>
                </a:cubicBezTo>
                <a:cubicBezTo>
                  <a:pt x="2" y="2"/>
                  <a:pt x="0" y="4"/>
                  <a:pt x="1" y="4"/>
                </a:cubicBezTo>
                <a:cubicBezTo>
                  <a:pt x="3" y="6"/>
                  <a:pt x="6" y="5"/>
                  <a:pt x="8" y="5"/>
                </a:cubicBezTo>
                <a:cubicBezTo>
                  <a:pt x="12" y="5"/>
                  <a:pt x="15" y="5"/>
                  <a:pt x="19" y="5"/>
                </a:cubicBezTo>
                <a:cubicBezTo>
                  <a:pt x="21" y="5"/>
                  <a:pt x="24" y="1"/>
                  <a:pt x="21" y="1"/>
                </a:cubicBezTo>
                <a:cubicBezTo>
                  <a:pt x="20" y="1"/>
                  <a:pt x="18" y="1"/>
                  <a:pt x="17" y="1"/>
                </a:cubicBezTo>
                <a:cubicBezTo>
                  <a:pt x="15" y="1"/>
                  <a:pt x="12" y="5"/>
                  <a:pt x="15" y="5"/>
                </a:cubicBezTo>
                <a:cubicBezTo>
                  <a:pt x="16" y="5"/>
                  <a:pt x="18" y="5"/>
                  <a:pt x="19" y="5"/>
                </a:cubicBezTo>
                <a:cubicBezTo>
                  <a:pt x="20" y="4"/>
                  <a:pt x="22" y="2"/>
                  <a:pt x="21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5" name="Freeform 80"/>
          <p:cNvSpPr/>
          <p:nvPr/>
        </p:nvSpPr>
        <p:spPr bwMode="auto">
          <a:xfrm>
            <a:off x="6448418" y="2223539"/>
            <a:ext cx="129502" cy="141589"/>
          </a:xfrm>
          <a:custGeom>
            <a:avLst/>
            <a:gdLst>
              <a:gd name="T0" fmla="*/ 15 w 21"/>
              <a:gd name="T1" fmla="*/ 18 h 23"/>
              <a:gd name="T2" fmla="*/ 15 w 21"/>
              <a:gd name="T3" fmla="*/ 20 h 23"/>
              <a:gd name="T4" fmla="*/ 20 w 21"/>
              <a:gd name="T5" fmla="*/ 18 h 23"/>
              <a:gd name="T6" fmla="*/ 16 w 21"/>
              <a:gd name="T7" fmla="*/ 3 h 23"/>
              <a:gd name="T8" fmla="*/ 1 w 21"/>
              <a:gd name="T9" fmla="*/ 5 h 23"/>
              <a:gd name="T10" fmla="*/ 2 w 21"/>
              <a:gd name="T11" fmla="*/ 6 h 23"/>
              <a:gd name="T12" fmla="*/ 14 w 21"/>
              <a:gd name="T13" fmla="*/ 9 h 23"/>
              <a:gd name="T14" fmla="*/ 15 w 21"/>
              <a:gd name="T15" fmla="*/ 20 h 23"/>
              <a:gd name="T16" fmla="*/ 20 w 21"/>
              <a:gd name="T17" fmla="*/ 18 h 23"/>
              <a:gd name="T18" fmla="*/ 19 w 21"/>
              <a:gd name="T19" fmla="*/ 16 h 23"/>
              <a:gd name="T20" fmla="*/ 15 w 21"/>
              <a:gd name="T21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23">
                <a:moveTo>
                  <a:pt x="15" y="18"/>
                </a:moveTo>
                <a:cubicBezTo>
                  <a:pt x="15" y="19"/>
                  <a:pt x="15" y="19"/>
                  <a:pt x="15" y="20"/>
                </a:cubicBezTo>
                <a:cubicBezTo>
                  <a:pt x="17" y="19"/>
                  <a:pt x="18" y="18"/>
                  <a:pt x="20" y="18"/>
                </a:cubicBezTo>
                <a:cubicBezTo>
                  <a:pt x="19" y="13"/>
                  <a:pt x="21" y="6"/>
                  <a:pt x="16" y="3"/>
                </a:cubicBezTo>
                <a:cubicBezTo>
                  <a:pt x="13" y="2"/>
                  <a:pt x="0" y="0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6" y="7"/>
                  <a:pt x="12" y="5"/>
                  <a:pt x="14" y="9"/>
                </a:cubicBezTo>
                <a:cubicBezTo>
                  <a:pt x="16" y="12"/>
                  <a:pt x="15" y="16"/>
                  <a:pt x="15" y="20"/>
                </a:cubicBezTo>
                <a:cubicBezTo>
                  <a:pt x="15" y="23"/>
                  <a:pt x="20" y="20"/>
                  <a:pt x="20" y="18"/>
                </a:cubicBezTo>
                <a:cubicBezTo>
                  <a:pt x="20" y="17"/>
                  <a:pt x="20" y="17"/>
                  <a:pt x="19" y="16"/>
                </a:cubicBezTo>
                <a:cubicBezTo>
                  <a:pt x="19" y="14"/>
                  <a:pt x="15" y="17"/>
                  <a:pt x="15" y="18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6" name="Freeform 81"/>
          <p:cNvSpPr/>
          <p:nvPr/>
        </p:nvSpPr>
        <p:spPr bwMode="auto">
          <a:xfrm>
            <a:off x="6436331" y="3197395"/>
            <a:ext cx="141589" cy="148496"/>
          </a:xfrm>
          <a:custGeom>
            <a:avLst/>
            <a:gdLst>
              <a:gd name="T0" fmla="*/ 18 w 23"/>
              <a:gd name="T1" fmla="*/ 4 h 24"/>
              <a:gd name="T2" fmla="*/ 17 w 23"/>
              <a:gd name="T3" fmla="*/ 11 h 24"/>
              <a:gd name="T4" fmla="*/ 16 w 23"/>
              <a:gd name="T5" fmla="*/ 17 h 24"/>
              <a:gd name="T6" fmla="*/ 6 w 23"/>
              <a:gd name="T7" fmla="*/ 18 h 24"/>
              <a:gd name="T8" fmla="*/ 3 w 23"/>
              <a:gd name="T9" fmla="*/ 22 h 24"/>
              <a:gd name="T10" fmla="*/ 18 w 23"/>
              <a:gd name="T11" fmla="*/ 21 h 24"/>
              <a:gd name="T12" fmla="*/ 22 w 23"/>
              <a:gd name="T13" fmla="*/ 2 h 24"/>
              <a:gd name="T14" fmla="*/ 18 w 23"/>
              <a:gd name="T15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24">
                <a:moveTo>
                  <a:pt x="18" y="4"/>
                </a:moveTo>
                <a:cubicBezTo>
                  <a:pt x="17" y="7"/>
                  <a:pt x="17" y="9"/>
                  <a:pt x="17" y="11"/>
                </a:cubicBezTo>
                <a:cubicBezTo>
                  <a:pt x="17" y="12"/>
                  <a:pt x="18" y="16"/>
                  <a:pt x="16" y="17"/>
                </a:cubicBezTo>
                <a:cubicBezTo>
                  <a:pt x="14" y="19"/>
                  <a:pt x="9" y="18"/>
                  <a:pt x="6" y="18"/>
                </a:cubicBezTo>
                <a:cubicBezTo>
                  <a:pt x="4" y="17"/>
                  <a:pt x="0" y="22"/>
                  <a:pt x="3" y="22"/>
                </a:cubicBezTo>
                <a:cubicBezTo>
                  <a:pt x="8" y="23"/>
                  <a:pt x="14" y="24"/>
                  <a:pt x="18" y="21"/>
                </a:cubicBezTo>
                <a:cubicBezTo>
                  <a:pt x="23" y="17"/>
                  <a:pt x="23" y="8"/>
                  <a:pt x="22" y="2"/>
                </a:cubicBezTo>
                <a:cubicBezTo>
                  <a:pt x="21" y="0"/>
                  <a:pt x="18" y="3"/>
                  <a:pt x="18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7" name="Freeform 82"/>
          <p:cNvSpPr/>
          <p:nvPr/>
        </p:nvSpPr>
        <p:spPr bwMode="auto">
          <a:xfrm>
            <a:off x="2855166" y="3295817"/>
            <a:ext cx="3655413" cy="50074"/>
          </a:xfrm>
          <a:custGeom>
            <a:avLst/>
            <a:gdLst>
              <a:gd name="T0" fmla="*/ 587 w 592"/>
              <a:gd name="T1" fmla="*/ 2 h 8"/>
              <a:gd name="T2" fmla="*/ 580 w 592"/>
              <a:gd name="T3" fmla="*/ 1 h 8"/>
              <a:gd name="T4" fmla="*/ 578 w 592"/>
              <a:gd name="T5" fmla="*/ 7 h 8"/>
              <a:gd name="T6" fmla="*/ 586 w 592"/>
              <a:gd name="T7" fmla="*/ 7 h 8"/>
              <a:gd name="T8" fmla="*/ 589 w 592"/>
              <a:gd name="T9" fmla="*/ 1 h 8"/>
              <a:gd name="T10" fmla="*/ 361 w 592"/>
              <a:gd name="T11" fmla="*/ 2 h 8"/>
              <a:gd name="T12" fmla="*/ 247 w 592"/>
              <a:gd name="T13" fmla="*/ 2 h 8"/>
              <a:gd name="T14" fmla="*/ 133 w 592"/>
              <a:gd name="T15" fmla="*/ 2 h 8"/>
              <a:gd name="T16" fmla="*/ 7 w 592"/>
              <a:gd name="T17" fmla="*/ 1 h 8"/>
              <a:gd name="T18" fmla="*/ 4 w 592"/>
              <a:gd name="T19" fmla="*/ 7 h 8"/>
              <a:gd name="T20" fmla="*/ 41 w 592"/>
              <a:gd name="T21" fmla="*/ 6 h 8"/>
              <a:gd name="T22" fmla="*/ 42 w 592"/>
              <a:gd name="T23" fmla="*/ 2 h 8"/>
              <a:gd name="T24" fmla="*/ 7 w 592"/>
              <a:gd name="T25" fmla="*/ 1 h 8"/>
              <a:gd name="T26" fmla="*/ 4 w 592"/>
              <a:gd name="T27" fmla="*/ 7 h 8"/>
              <a:gd name="T28" fmla="*/ 117 w 592"/>
              <a:gd name="T29" fmla="*/ 6 h 8"/>
              <a:gd name="T30" fmla="*/ 229 w 592"/>
              <a:gd name="T31" fmla="*/ 7 h 8"/>
              <a:gd name="T32" fmla="*/ 458 w 592"/>
              <a:gd name="T33" fmla="*/ 7 h 8"/>
              <a:gd name="T34" fmla="*/ 586 w 592"/>
              <a:gd name="T35" fmla="*/ 7 h 8"/>
              <a:gd name="T36" fmla="*/ 589 w 592"/>
              <a:gd name="T37" fmla="*/ 1 h 8"/>
              <a:gd name="T38" fmla="*/ 580 w 592"/>
              <a:gd name="T39" fmla="*/ 1 h 8"/>
              <a:gd name="T40" fmla="*/ 578 w 592"/>
              <a:gd name="T41" fmla="*/ 7 h 8"/>
              <a:gd name="T42" fmla="*/ 585 w 592"/>
              <a:gd name="T43" fmla="*/ 7 h 8"/>
              <a:gd name="T44" fmla="*/ 587 w 592"/>
              <a:gd name="T45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2" h="8">
                <a:moveTo>
                  <a:pt x="587" y="2"/>
                </a:moveTo>
                <a:cubicBezTo>
                  <a:pt x="585" y="1"/>
                  <a:pt x="583" y="1"/>
                  <a:pt x="580" y="1"/>
                </a:cubicBezTo>
                <a:cubicBezTo>
                  <a:pt x="578" y="1"/>
                  <a:pt x="574" y="7"/>
                  <a:pt x="578" y="7"/>
                </a:cubicBezTo>
                <a:cubicBezTo>
                  <a:pt x="581" y="7"/>
                  <a:pt x="584" y="7"/>
                  <a:pt x="586" y="7"/>
                </a:cubicBezTo>
                <a:cubicBezTo>
                  <a:pt x="589" y="7"/>
                  <a:pt x="592" y="1"/>
                  <a:pt x="589" y="1"/>
                </a:cubicBezTo>
                <a:cubicBezTo>
                  <a:pt x="513" y="2"/>
                  <a:pt x="437" y="2"/>
                  <a:pt x="361" y="2"/>
                </a:cubicBezTo>
                <a:cubicBezTo>
                  <a:pt x="323" y="2"/>
                  <a:pt x="285" y="2"/>
                  <a:pt x="247" y="2"/>
                </a:cubicBezTo>
                <a:cubicBezTo>
                  <a:pt x="209" y="2"/>
                  <a:pt x="171" y="1"/>
                  <a:pt x="133" y="2"/>
                </a:cubicBezTo>
                <a:cubicBezTo>
                  <a:pt x="91" y="3"/>
                  <a:pt x="49" y="2"/>
                  <a:pt x="7" y="1"/>
                </a:cubicBezTo>
                <a:cubicBezTo>
                  <a:pt x="4" y="1"/>
                  <a:pt x="0" y="7"/>
                  <a:pt x="4" y="7"/>
                </a:cubicBezTo>
                <a:cubicBezTo>
                  <a:pt x="16" y="7"/>
                  <a:pt x="29" y="8"/>
                  <a:pt x="41" y="6"/>
                </a:cubicBezTo>
                <a:cubicBezTo>
                  <a:pt x="42" y="6"/>
                  <a:pt x="44" y="3"/>
                  <a:pt x="42" y="2"/>
                </a:cubicBezTo>
                <a:cubicBezTo>
                  <a:pt x="31" y="0"/>
                  <a:pt x="19" y="1"/>
                  <a:pt x="7" y="1"/>
                </a:cubicBezTo>
                <a:cubicBezTo>
                  <a:pt x="4" y="1"/>
                  <a:pt x="0" y="7"/>
                  <a:pt x="4" y="7"/>
                </a:cubicBezTo>
                <a:cubicBezTo>
                  <a:pt x="41" y="7"/>
                  <a:pt x="79" y="6"/>
                  <a:pt x="117" y="6"/>
                </a:cubicBezTo>
                <a:cubicBezTo>
                  <a:pt x="154" y="6"/>
                  <a:pt x="192" y="7"/>
                  <a:pt x="229" y="7"/>
                </a:cubicBezTo>
                <a:cubicBezTo>
                  <a:pt x="306" y="7"/>
                  <a:pt x="382" y="7"/>
                  <a:pt x="458" y="7"/>
                </a:cubicBezTo>
                <a:cubicBezTo>
                  <a:pt x="501" y="7"/>
                  <a:pt x="544" y="7"/>
                  <a:pt x="586" y="7"/>
                </a:cubicBezTo>
                <a:cubicBezTo>
                  <a:pt x="589" y="7"/>
                  <a:pt x="592" y="2"/>
                  <a:pt x="589" y="1"/>
                </a:cubicBezTo>
                <a:cubicBezTo>
                  <a:pt x="586" y="1"/>
                  <a:pt x="583" y="1"/>
                  <a:pt x="580" y="1"/>
                </a:cubicBezTo>
                <a:cubicBezTo>
                  <a:pt x="578" y="1"/>
                  <a:pt x="574" y="7"/>
                  <a:pt x="578" y="7"/>
                </a:cubicBezTo>
                <a:cubicBezTo>
                  <a:pt x="580" y="7"/>
                  <a:pt x="582" y="7"/>
                  <a:pt x="585" y="7"/>
                </a:cubicBezTo>
                <a:cubicBezTo>
                  <a:pt x="587" y="7"/>
                  <a:pt x="591" y="2"/>
                  <a:pt x="587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8" name="Freeform 83"/>
          <p:cNvSpPr/>
          <p:nvPr/>
        </p:nvSpPr>
        <p:spPr bwMode="auto">
          <a:xfrm>
            <a:off x="2323344" y="3302723"/>
            <a:ext cx="606070" cy="36261"/>
          </a:xfrm>
          <a:custGeom>
            <a:avLst/>
            <a:gdLst>
              <a:gd name="T0" fmla="*/ 95 w 98"/>
              <a:gd name="T1" fmla="*/ 2 h 6"/>
              <a:gd name="T2" fmla="*/ 92 w 98"/>
              <a:gd name="T3" fmla="*/ 1 h 6"/>
              <a:gd name="T4" fmla="*/ 89 w 98"/>
              <a:gd name="T5" fmla="*/ 6 h 6"/>
              <a:gd name="T6" fmla="*/ 93 w 98"/>
              <a:gd name="T7" fmla="*/ 6 h 6"/>
              <a:gd name="T8" fmla="*/ 95 w 98"/>
              <a:gd name="T9" fmla="*/ 1 h 6"/>
              <a:gd name="T10" fmla="*/ 49 w 98"/>
              <a:gd name="T11" fmla="*/ 1 h 6"/>
              <a:gd name="T12" fmla="*/ 6 w 98"/>
              <a:gd name="T13" fmla="*/ 1 h 6"/>
              <a:gd name="T14" fmla="*/ 4 w 98"/>
              <a:gd name="T15" fmla="*/ 6 h 6"/>
              <a:gd name="T16" fmla="*/ 5 w 98"/>
              <a:gd name="T17" fmla="*/ 5 h 6"/>
              <a:gd name="T18" fmla="*/ 7 w 98"/>
              <a:gd name="T19" fmla="*/ 1 h 6"/>
              <a:gd name="T20" fmla="*/ 6 w 98"/>
              <a:gd name="T21" fmla="*/ 1 h 6"/>
              <a:gd name="T22" fmla="*/ 3 w 98"/>
              <a:gd name="T23" fmla="*/ 6 h 6"/>
              <a:gd name="T24" fmla="*/ 25 w 98"/>
              <a:gd name="T25" fmla="*/ 6 h 6"/>
              <a:gd name="T26" fmla="*/ 47 w 98"/>
              <a:gd name="T27" fmla="*/ 6 h 6"/>
              <a:gd name="T28" fmla="*/ 93 w 98"/>
              <a:gd name="T29" fmla="*/ 6 h 6"/>
              <a:gd name="T30" fmla="*/ 95 w 98"/>
              <a:gd name="T31" fmla="*/ 1 h 6"/>
              <a:gd name="T32" fmla="*/ 92 w 98"/>
              <a:gd name="T33" fmla="*/ 1 h 6"/>
              <a:gd name="T34" fmla="*/ 89 w 98"/>
              <a:gd name="T35" fmla="*/ 6 h 6"/>
              <a:gd name="T36" fmla="*/ 94 w 98"/>
              <a:gd name="T37" fmla="*/ 5 h 6"/>
              <a:gd name="T38" fmla="*/ 95 w 98"/>
              <a:gd name="T39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" h="6">
                <a:moveTo>
                  <a:pt x="95" y="2"/>
                </a:moveTo>
                <a:cubicBezTo>
                  <a:pt x="94" y="1"/>
                  <a:pt x="93" y="1"/>
                  <a:pt x="92" y="1"/>
                </a:cubicBezTo>
                <a:cubicBezTo>
                  <a:pt x="90" y="1"/>
                  <a:pt x="86" y="6"/>
                  <a:pt x="89" y="6"/>
                </a:cubicBezTo>
                <a:cubicBezTo>
                  <a:pt x="91" y="6"/>
                  <a:pt x="92" y="6"/>
                  <a:pt x="93" y="6"/>
                </a:cubicBezTo>
                <a:cubicBezTo>
                  <a:pt x="95" y="6"/>
                  <a:pt x="98" y="1"/>
                  <a:pt x="95" y="1"/>
                </a:cubicBezTo>
                <a:cubicBezTo>
                  <a:pt x="80" y="1"/>
                  <a:pt x="65" y="1"/>
                  <a:pt x="49" y="1"/>
                </a:cubicBezTo>
                <a:cubicBezTo>
                  <a:pt x="35" y="1"/>
                  <a:pt x="20" y="0"/>
                  <a:pt x="6" y="1"/>
                </a:cubicBezTo>
                <a:cubicBezTo>
                  <a:pt x="3" y="1"/>
                  <a:pt x="1" y="6"/>
                  <a:pt x="4" y="6"/>
                </a:cubicBezTo>
                <a:cubicBezTo>
                  <a:pt x="4" y="5"/>
                  <a:pt x="5" y="5"/>
                  <a:pt x="5" y="5"/>
                </a:cubicBezTo>
                <a:cubicBezTo>
                  <a:pt x="6" y="5"/>
                  <a:pt x="9" y="2"/>
                  <a:pt x="7" y="1"/>
                </a:cubicBezTo>
                <a:cubicBezTo>
                  <a:pt x="7" y="1"/>
                  <a:pt x="6" y="1"/>
                  <a:pt x="6" y="1"/>
                </a:cubicBezTo>
                <a:cubicBezTo>
                  <a:pt x="4" y="0"/>
                  <a:pt x="0" y="5"/>
                  <a:pt x="3" y="6"/>
                </a:cubicBezTo>
                <a:cubicBezTo>
                  <a:pt x="10" y="6"/>
                  <a:pt x="18" y="6"/>
                  <a:pt x="25" y="6"/>
                </a:cubicBezTo>
                <a:cubicBezTo>
                  <a:pt x="32" y="6"/>
                  <a:pt x="40" y="6"/>
                  <a:pt x="47" y="6"/>
                </a:cubicBezTo>
                <a:cubicBezTo>
                  <a:pt x="62" y="6"/>
                  <a:pt x="77" y="6"/>
                  <a:pt x="93" y="6"/>
                </a:cubicBezTo>
                <a:cubicBezTo>
                  <a:pt x="95" y="6"/>
                  <a:pt x="98" y="1"/>
                  <a:pt x="95" y="1"/>
                </a:cubicBezTo>
                <a:cubicBezTo>
                  <a:pt x="94" y="1"/>
                  <a:pt x="93" y="1"/>
                  <a:pt x="92" y="1"/>
                </a:cubicBezTo>
                <a:cubicBezTo>
                  <a:pt x="90" y="1"/>
                  <a:pt x="86" y="6"/>
                  <a:pt x="89" y="6"/>
                </a:cubicBezTo>
                <a:cubicBezTo>
                  <a:pt x="91" y="6"/>
                  <a:pt x="92" y="6"/>
                  <a:pt x="94" y="5"/>
                </a:cubicBezTo>
                <a:cubicBezTo>
                  <a:pt x="95" y="5"/>
                  <a:pt x="96" y="3"/>
                  <a:pt x="95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9" name="Freeform 84"/>
          <p:cNvSpPr/>
          <p:nvPr/>
        </p:nvSpPr>
        <p:spPr bwMode="auto">
          <a:xfrm>
            <a:off x="2249097" y="2340954"/>
            <a:ext cx="31081" cy="918602"/>
          </a:xfrm>
          <a:custGeom>
            <a:avLst/>
            <a:gdLst>
              <a:gd name="T0" fmla="*/ 0 w 5"/>
              <a:gd name="T1" fmla="*/ 5 h 149"/>
              <a:gd name="T2" fmla="*/ 0 w 5"/>
              <a:gd name="T3" fmla="*/ 9 h 149"/>
              <a:gd name="T4" fmla="*/ 5 w 5"/>
              <a:gd name="T5" fmla="*/ 7 h 149"/>
              <a:gd name="T6" fmla="*/ 5 w 5"/>
              <a:gd name="T7" fmla="*/ 3 h 149"/>
              <a:gd name="T8" fmla="*/ 0 w 5"/>
              <a:gd name="T9" fmla="*/ 5 h 149"/>
              <a:gd name="T10" fmla="*/ 0 w 5"/>
              <a:gd name="T11" fmla="*/ 146 h 149"/>
              <a:gd name="T12" fmla="*/ 5 w 5"/>
              <a:gd name="T13" fmla="*/ 144 h 149"/>
              <a:gd name="T14" fmla="*/ 4 w 5"/>
              <a:gd name="T15" fmla="*/ 141 h 149"/>
              <a:gd name="T16" fmla="*/ 1 w 5"/>
              <a:gd name="T17" fmla="*/ 142 h 149"/>
              <a:gd name="T18" fmla="*/ 0 w 5"/>
              <a:gd name="T19" fmla="*/ 146 h 149"/>
              <a:gd name="T20" fmla="*/ 5 w 5"/>
              <a:gd name="T21" fmla="*/ 144 h 149"/>
              <a:gd name="T22" fmla="*/ 5 w 5"/>
              <a:gd name="T23" fmla="*/ 3 h 149"/>
              <a:gd name="T24" fmla="*/ 0 w 5"/>
              <a:gd name="T25" fmla="*/ 5 h 149"/>
              <a:gd name="T26" fmla="*/ 0 w 5"/>
              <a:gd name="T27" fmla="*/ 9 h 149"/>
              <a:gd name="T28" fmla="*/ 5 w 5"/>
              <a:gd name="T29" fmla="*/ 7 h 149"/>
              <a:gd name="T30" fmla="*/ 5 w 5"/>
              <a:gd name="T31" fmla="*/ 3 h 149"/>
              <a:gd name="T32" fmla="*/ 0 w 5"/>
              <a:gd name="T33" fmla="*/ 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" h="149">
                <a:moveTo>
                  <a:pt x="0" y="5"/>
                </a:moveTo>
                <a:cubicBezTo>
                  <a:pt x="0" y="6"/>
                  <a:pt x="0" y="8"/>
                  <a:pt x="0" y="9"/>
                </a:cubicBezTo>
                <a:cubicBezTo>
                  <a:pt x="0" y="12"/>
                  <a:pt x="5" y="9"/>
                  <a:pt x="5" y="7"/>
                </a:cubicBezTo>
                <a:cubicBezTo>
                  <a:pt x="5" y="5"/>
                  <a:pt x="5" y="4"/>
                  <a:pt x="5" y="3"/>
                </a:cubicBezTo>
                <a:cubicBezTo>
                  <a:pt x="5" y="0"/>
                  <a:pt x="0" y="3"/>
                  <a:pt x="0" y="5"/>
                </a:cubicBezTo>
                <a:cubicBezTo>
                  <a:pt x="0" y="52"/>
                  <a:pt x="1" y="99"/>
                  <a:pt x="0" y="146"/>
                </a:cubicBezTo>
                <a:cubicBezTo>
                  <a:pt x="0" y="149"/>
                  <a:pt x="5" y="146"/>
                  <a:pt x="5" y="144"/>
                </a:cubicBezTo>
                <a:cubicBezTo>
                  <a:pt x="4" y="143"/>
                  <a:pt x="5" y="143"/>
                  <a:pt x="4" y="141"/>
                </a:cubicBezTo>
                <a:cubicBezTo>
                  <a:pt x="3" y="140"/>
                  <a:pt x="1" y="142"/>
                  <a:pt x="1" y="142"/>
                </a:cubicBezTo>
                <a:cubicBezTo>
                  <a:pt x="0" y="144"/>
                  <a:pt x="0" y="144"/>
                  <a:pt x="0" y="146"/>
                </a:cubicBezTo>
                <a:cubicBezTo>
                  <a:pt x="0" y="149"/>
                  <a:pt x="5" y="146"/>
                  <a:pt x="5" y="144"/>
                </a:cubicBezTo>
                <a:cubicBezTo>
                  <a:pt x="4" y="97"/>
                  <a:pt x="5" y="50"/>
                  <a:pt x="5" y="3"/>
                </a:cubicBezTo>
                <a:cubicBezTo>
                  <a:pt x="5" y="0"/>
                  <a:pt x="0" y="3"/>
                  <a:pt x="0" y="5"/>
                </a:cubicBezTo>
                <a:cubicBezTo>
                  <a:pt x="0" y="6"/>
                  <a:pt x="0" y="8"/>
                  <a:pt x="0" y="9"/>
                </a:cubicBezTo>
                <a:cubicBezTo>
                  <a:pt x="0" y="12"/>
                  <a:pt x="5" y="9"/>
                  <a:pt x="5" y="7"/>
                </a:cubicBezTo>
                <a:cubicBezTo>
                  <a:pt x="5" y="5"/>
                  <a:pt x="5" y="4"/>
                  <a:pt x="5" y="3"/>
                </a:cubicBezTo>
                <a:cubicBezTo>
                  <a:pt x="4" y="0"/>
                  <a:pt x="0" y="3"/>
                  <a:pt x="0" y="5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0" name="Freeform 85"/>
          <p:cNvSpPr/>
          <p:nvPr/>
        </p:nvSpPr>
        <p:spPr bwMode="auto">
          <a:xfrm>
            <a:off x="2249097" y="3278550"/>
            <a:ext cx="112235" cy="60434"/>
          </a:xfrm>
          <a:custGeom>
            <a:avLst/>
            <a:gdLst>
              <a:gd name="T0" fmla="*/ 16 w 18"/>
              <a:gd name="T1" fmla="*/ 5 h 10"/>
              <a:gd name="T2" fmla="*/ 7 w 18"/>
              <a:gd name="T3" fmla="*/ 5 h 10"/>
              <a:gd name="T4" fmla="*/ 3 w 18"/>
              <a:gd name="T5" fmla="*/ 1 h 10"/>
              <a:gd name="T6" fmla="*/ 2 w 18"/>
              <a:gd name="T7" fmla="*/ 1 h 10"/>
              <a:gd name="T8" fmla="*/ 3 w 18"/>
              <a:gd name="T9" fmla="*/ 9 h 10"/>
              <a:gd name="T10" fmla="*/ 9 w 18"/>
              <a:gd name="T11" fmla="*/ 10 h 10"/>
              <a:gd name="T12" fmla="*/ 16 w 18"/>
              <a:gd name="T13" fmla="*/ 8 h 10"/>
              <a:gd name="T14" fmla="*/ 16 w 18"/>
              <a:gd name="T15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0">
                <a:moveTo>
                  <a:pt x="16" y="5"/>
                </a:moveTo>
                <a:cubicBezTo>
                  <a:pt x="13" y="5"/>
                  <a:pt x="10" y="6"/>
                  <a:pt x="7" y="5"/>
                </a:cubicBezTo>
                <a:cubicBezTo>
                  <a:pt x="4" y="5"/>
                  <a:pt x="4" y="3"/>
                  <a:pt x="3" y="1"/>
                </a:cubicBezTo>
                <a:cubicBezTo>
                  <a:pt x="3" y="0"/>
                  <a:pt x="2" y="1"/>
                  <a:pt x="2" y="1"/>
                </a:cubicBezTo>
                <a:cubicBezTo>
                  <a:pt x="1" y="4"/>
                  <a:pt x="0" y="8"/>
                  <a:pt x="3" y="9"/>
                </a:cubicBezTo>
                <a:cubicBezTo>
                  <a:pt x="5" y="10"/>
                  <a:pt x="7" y="10"/>
                  <a:pt x="9" y="10"/>
                </a:cubicBezTo>
                <a:cubicBezTo>
                  <a:pt x="12" y="10"/>
                  <a:pt x="14" y="10"/>
                  <a:pt x="16" y="8"/>
                </a:cubicBezTo>
                <a:cubicBezTo>
                  <a:pt x="16" y="8"/>
                  <a:pt x="18" y="6"/>
                  <a:pt x="16" y="5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1" name="Freeform 86"/>
          <p:cNvSpPr/>
          <p:nvPr/>
        </p:nvSpPr>
        <p:spPr bwMode="auto">
          <a:xfrm>
            <a:off x="2256003" y="3223295"/>
            <a:ext cx="24174" cy="12087"/>
          </a:xfrm>
          <a:custGeom>
            <a:avLst/>
            <a:gdLst>
              <a:gd name="T0" fmla="*/ 1 w 4"/>
              <a:gd name="T1" fmla="*/ 2 h 2"/>
              <a:gd name="T2" fmla="*/ 2 w 4"/>
              <a:gd name="T3" fmla="*/ 0 h 2"/>
              <a:gd name="T4" fmla="*/ 1 w 4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1" y="2"/>
                </a:moveTo>
                <a:cubicBezTo>
                  <a:pt x="2" y="2"/>
                  <a:pt x="4" y="0"/>
                  <a:pt x="2" y="0"/>
                </a:cubicBezTo>
                <a:cubicBezTo>
                  <a:pt x="1" y="0"/>
                  <a:pt x="0" y="2"/>
                  <a:pt x="1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2" name="Freeform 87"/>
          <p:cNvSpPr/>
          <p:nvPr/>
        </p:nvSpPr>
        <p:spPr bwMode="auto">
          <a:xfrm>
            <a:off x="2249097" y="3209482"/>
            <a:ext cx="31081" cy="117415"/>
          </a:xfrm>
          <a:custGeom>
            <a:avLst/>
            <a:gdLst>
              <a:gd name="T0" fmla="*/ 1 w 5"/>
              <a:gd name="T1" fmla="*/ 3 h 19"/>
              <a:gd name="T2" fmla="*/ 1 w 5"/>
              <a:gd name="T3" fmla="*/ 10 h 19"/>
              <a:gd name="T4" fmla="*/ 1 w 5"/>
              <a:gd name="T5" fmla="*/ 17 h 19"/>
              <a:gd name="T6" fmla="*/ 4 w 5"/>
              <a:gd name="T7" fmla="*/ 15 h 19"/>
              <a:gd name="T8" fmla="*/ 5 w 5"/>
              <a:gd name="T9" fmla="*/ 8 h 19"/>
              <a:gd name="T10" fmla="*/ 3 w 5"/>
              <a:gd name="T11" fmla="*/ 2 h 19"/>
              <a:gd name="T12" fmla="*/ 1 w 5"/>
              <a:gd name="T13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9">
                <a:moveTo>
                  <a:pt x="1" y="3"/>
                </a:moveTo>
                <a:cubicBezTo>
                  <a:pt x="0" y="6"/>
                  <a:pt x="1" y="8"/>
                  <a:pt x="1" y="10"/>
                </a:cubicBezTo>
                <a:cubicBezTo>
                  <a:pt x="1" y="13"/>
                  <a:pt x="0" y="15"/>
                  <a:pt x="1" y="17"/>
                </a:cubicBezTo>
                <a:cubicBezTo>
                  <a:pt x="1" y="19"/>
                  <a:pt x="4" y="16"/>
                  <a:pt x="4" y="15"/>
                </a:cubicBezTo>
                <a:cubicBezTo>
                  <a:pt x="5" y="13"/>
                  <a:pt x="5" y="10"/>
                  <a:pt x="5" y="8"/>
                </a:cubicBezTo>
                <a:cubicBezTo>
                  <a:pt x="5" y="5"/>
                  <a:pt x="4" y="3"/>
                  <a:pt x="3" y="2"/>
                </a:cubicBezTo>
                <a:cubicBezTo>
                  <a:pt x="2" y="0"/>
                  <a:pt x="1" y="3"/>
                  <a:pt x="1" y="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3" name="Freeform 88"/>
          <p:cNvSpPr/>
          <p:nvPr/>
        </p:nvSpPr>
        <p:spPr bwMode="auto">
          <a:xfrm>
            <a:off x="6239488" y="2976378"/>
            <a:ext cx="141589" cy="141589"/>
          </a:xfrm>
          <a:custGeom>
            <a:avLst/>
            <a:gdLst>
              <a:gd name="T0" fmla="*/ 18 w 23"/>
              <a:gd name="T1" fmla="*/ 5 h 23"/>
              <a:gd name="T2" fmla="*/ 16 w 23"/>
              <a:gd name="T3" fmla="*/ 13 h 23"/>
              <a:gd name="T4" fmla="*/ 5 w 23"/>
              <a:gd name="T5" fmla="*/ 17 h 23"/>
              <a:gd name="T6" fmla="*/ 4 w 23"/>
              <a:gd name="T7" fmla="*/ 22 h 23"/>
              <a:gd name="T8" fmla="*/ 12 w 23"/>
              <a:gd name="T9" fmla="*/ 19 h 23"/>
              <a:gd name="T10" fmla="*/ 19 w 23"/>
              <a:gd name="T11" fmla="*/ 15 h 23"/>
              <a:gd name="T12" fmla="*/ 23 w 23"/>
              <a:gd name="T13" fmla="*/ 3 h 23"/>
              <a:gd name="T14" fmla="*/ 18 w 23"/>
              <a:gd name="T15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23">
                <a:moveTo>
                  <a:pt x="18" y="5"/>
                </a:moveTo>
                <a:cubicBezTo>
                  <a:pt x="18" y="9"/>
                  <a:pt x="19" y="12"/>
                  <a:pt x="16" y="13"/>
                </a:cubicBezTo>
                <a:cubicBezTo>
                  <a:pt x="12" y="14"/>
                  <a:pt x="8" y="17"/>
                  <a:pt x="5" y="17"/>
                </a:cubicBezTo>
                <a:cubicBezTo>
                  <a:pt x="3" y="18"/>
                  <a:pt x="0" y="23"/>
                  <a:pt x="4" y="22"/>
                </a:cubicBezTo>
                <a:cubicBezTo>
                  <a:pt x="7" y="22"/>
                  <a:pt x="9" y="20"/>
                  <a:pt x="12" y="19"/>
                </a:cubicBezTo>
                <a:cubicBezTo>
                  <a:pt x="14" y="18"/>
                  <a:pt x="17" y="17"/>
                  <a:pt x="19" y="15"/>
                </a:cubicBezTo>
                <a:cubicBezTo>
                  <a:pt x="23" y="12"/>
                  <a:pt x="23" y="8"/>
                  <a:pt x="23" y="3"/>
                </a:cubicBezTo>
                <a:cubicBezTo>
                  <a:pt x="22" y="0"/>
                  <a:pt x="18" y="4"/>
                  <a:pt x="18" y="5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4" name="Freeform 89"/>
          <p:cNvSpPr/>
          <p:nvPr/>
        </p:nvSpPr>
        <p:spPr bwMode="auto">
          <a:xfrm>
            <a:off x="5578164" y="3036812"/>
            <a:ext cx="697585" cy="167489"/>
          </a:xfrm>
          <a:custGeom>
            <a:avLst/>
            <a:gdLst>
              <a:gd name="T0" fmla="*/ 111 w 113"/>
              <a:gd name="T1" fmla="*/ 9 h 27"/>
              <a:gd name="T2" fmla="*/ 99 w 113"/>
              <a:gd name="T3" fmla="*/ 11 h 27"/>
              <a:gd name="T4" fmla="*/ 85 w 113"/>
              <a:gd name="T5" fmla="*/ 16 h 27"/>
              <a:gd name="T6" fmla="*/ 57 w 113"/>
              <a:gd name="T7" fmla="*/ 19 h 27"/>
              <a:gd name="T8" fmla="*/ 33 w 113"/>
              <a:gd name="T9" fmla="*/ 10 h 27"/>
              <a:gd name="T10" fmla="*/ 6 w 113"/>
              <a:gd name="T11" fmla="*/ 1 h 27"/>
              <a:gd name="T12" fmla="*/ 3 w 113"/>
              <a:gd name="T13" fmla="*/ 5 h 27"/>
              <a:gd name="T14" fmla="*/ 31 w 113"/>
              <a:gd name="T15" fmla="*/ 15 h 27"/>
              <a:gd name="T16" fmla="*/ 56 w 113"/>
              <a:gd name="T17" fmla="*/ 25 h 27"/>
              <a:gd name="T18" fmla="*/ 82 w 113"/>
              <a:gd name="T19" fmla="*/ 21 h 27"/>
              <a:gd name="T20" fmla="*/ 110 w 113"/>
              <a:gd name="T21" fmla="*/ 12 h 27"/>
              <a:gd name="T22" fmla="*/ 111 w 113"/>
              <a:gd name="T23" fmla="*/ 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3" h="27">
                <a:moveTo>
                  <a:pt x="111" y="9"/>
                </a:moveTo>
                <a:cubicBezTo>
                  <a:pt x="107" y="9"/>
                  <a:pt x="103" y="10"/>
                  <a:pt x="99" y="11"/>
                </a:cubicBezTo>
                <a:cubicBezTo>
                  <a:pt x="94" y="13"/>
                  <a:pt x="89" y="14"/>
                  <a:pt x="85" y="16"/>
                </a:cubicBezTo>
                <a:cubicBezTo>
                  <a:pt x="76" y="19"/>
                  <a:pt x="67" y="22"/>
                  <a:pt x="57" y="19"/>
                </a:cubicBezTo>
                <a:cubicBezTo>
                  <a:pt x="49" y="17"/>
                  <a:pt x="41" y="13"/>
                  <a:pt x="33" y="10"/>
                </a:cubicBezTo>
                <a:cubicBezTo>
                  <a:pt x="24" y="6"/>
                  <a:pt x="15" y="4"/>
                  <a:pt x="6" y="1"/>
                </a:cubicBezTo>
                <a:cubicBezTo>
                  <a:pt x="4" y="0"/>
                  <a:pt x="0" y="5"/>
                  <a:pt x="3" y="5"/>
                </a:cubicBezTo>
                <a:cubicBezTo>
                  <a:pt x="12" y="9"/>
                  <a:pt x="22" y="11"/>
                  <a:pt x="31" y="15"/>
                </a:cubicBezTo>
                <a:cubicBezTo>
                  <a:pt x="39" y="18"/>
                  <a:pt x="47" y="23"/>
                  <a:pt x="56" y="25"/>
                </a:cubicBezTo>
                <a:cubicBezTo>
                  <a:pt x="65" y="27"/>
                  <a:pt x="73" y="24"/>
                  <a:pt x="82" y="21"/>
                </a:cubicBezTo>
                <a:cubicBezTo>
                  <a:pt x="91" y="18"/>
                  <a:pt x="101" y="16"/>
                  <a:pt x="110" y="12"/>
                </a:cubicBezTo>
                <a:cubicBezTo>
                  <a:pt x="111" y="11"/>
                  <a:pt x="113" y="8"/>
                  <a:pt x="111" y="9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5" name="Freeform 90"/>
          <p:cNvSpPr/>
          <p:nvPr/>
        </p:nvSpPr>
        <p:spPr bwMode="auto">
          <a:xfrm>
            <a:off x="5566077" y="2933211"/>
            <a:ext cx="62161" cy="153676"/>
          </a:xfrm>
          <a:custGeom>
            <a:avLst/>
            <a:gdLst>
              <a:gd name="T0" fmla="*/ 1 w 10"/>
              <a:gd name="T1" fmla="*/ 3 h 25"/>
              <a:gd name="T2" fmla="*/ 1 w 10"/>
              <a:gd name="T3" fmla="*/ 17 h 25"/>
              <a:gd name="T4" fmla="*/ 8 w 10"/>
              <a:gd name="T5" fmla="*/ 22 h 25"/>
              <a:gd name="T6" fmla="*/ 9 w 10"/>
              <a:gd name="T7" fmla="*/ 20 h 25"/>
              <a:gd name="T8" fmla="*/ 7 w 10"/>
              <a:gd name="T9" fmla="*/ 17 h 25"/>
              <a:gd name="T10" fmla="*/ 5 w 10"/>
              <a:gd name="T11" fmla="*/ 12 h 25"/>
              <a:gd name="T12" fmla="*/ 4 w 10"/>
              <a:gd name="T13" fmla="*/ 2 h 25"/>
              <a:gd name="T14" fmla="*/ 1 w 10"/>
              <a:gd name="T15" fmla="*/ 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25">
                <a:moveTo>
                  <a:pt x="1" y="3"/>
                </a:moveTo>
                <a:cubicBezTo>
                  <a:pt x="1" y="7"/>
                  <a:pt x="0" y="12"/>
                  <a:pt x="1" y="17"/>
                </a:cubicBezTo>
                <a:cubicBezTo>
                  <a:pt x="1" y="20"/>
                  <a:pt x="4" y="25"/>
                  <a:pt x="8" y="22"/>
                </a:cubicBezTo>
                <a:cubicBezTo>
                  <a:pt x="9" y="21"/>
                  <a:pt x="10" y="20"/>
                  <a:pt x="9" y="20"/>
                </a:cubicBezTo>
                <a:cubicBezTo>
                  <a:pt x="9" y="18"/>
                  <a:pt x="8" y="18"/>
                  <a:pt x="7" y="17"/>
                </a:cubicBezTo>
                <a:cubicBezTo>
                  <a:pt x="6" y="16"/>
                  <a:pt x="5" y="14"/>
                  <a:pt x="5" y="12"/>
                </a:cubicBezTo>
                <a:cubicBezTo>
                  <a:pt x="4" y="9"/>
                  <a:pt x="4" y="5"/>
                  <a:pt x="4" y="2"/>
                </a:cubicBezTo>
                <a:cubicBezTo>
                  <a:pt x="4" y="0"/>
                  <a:pt x="1" y="2"/>
                  <a:pt x="1" y="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6" name="Freeform 91"/>
          <p:cNvSpPr/>
          <p:nvPr/>
        </p:nvSpPr>
        <p:spPr bwMode="auto">
          <a:xfrm>
            <a:off x="5566077" y="2192458"/>
            <a:ext cx="36261" cy="844354"/>
          </a:xfrm>
          <a:custGeom>
            <a:avLst/>
            <a:gdLst>
              <a:gd name="T0" fmla="*/ 1 w 6"/>
              <a:gd name="T1" fmla="*/ 4 h 137"/>
              <a:gd name="T2" fmla="*/ 1 w 6"/>
              <a:gd name="T3" fmla="*/ 12 h 137"/>
              <a:gd name="T4" fmla="*/ 6 w 6"/>
              <a:gd name="T5" fmla="*/ 10 h 137"/>
              <a:gd name="T6" fmla="*/ 6 w 6"/>
              <a:gd name="T7" fmla="*/ 3 h 137"/>
              <a:gd name="T8" fmla="*/ 1 w 6"/>
              <a:gd name="T9" fmla="*/ 6 h 137"/>
              <a:gd name="T10" fmla="*/ 1 w 6"/>
              <a:gd name="T11" fmla="*/ 73 h 137"/>
              <a:gd name="T12" fmla="*/ 1 w 6"/>
              <a:gd name="T13" fmla="*/ 106 h 137"/>
              <a:gd name="T14" fmla="*/ 1 w 6"/>
              <a:gd name="T15" fmla="*/ 123 h 137"/>
              <a:gd name="T16" fmla="*/ 2 w 6"/>
              <a:gd name="T17" fmla="*/ 137 h 137"/>
              <a:gd name="T18" fmla="*/ 4 w 6"/>
              <a:gd name="T19" fmla="*/ 136 h 137"/>
              <a:gd name="T20" fmla="*/ 5 w 6"/>
              <a:gd name="T21" fmla="*/ 122 h 137"/>
              <a:gd name="T22" fmla="*/ 6 w 6"/>
              <a:gd name="T23" fmla="*/ 105 h 137"/>
              <a:gd name="T24" fmla="*/ 6 w 6"/>
              <a:gd name="T25" fmla="*/ 71 h 137"/>
              <a:gd name="T26" fmla="*/ 6 w 6"/>
              <a:gd name="T27" fmla="*/ 3 h 137"/>
              <a:gd name="T28" fmla="*/ 1 w 6"/>
              <a:gd name="T29" fmla="*/ 6 h 137"/>
              <a:gd name="T30" fmla="*/ 1 w 6"/>
              <a:gd name="T31" fmla="*/ 12 h 137"/>
              <a:gd name="T32" fmla="*/ 6 w 6"/>
              <a:gd name="T33" fmla="*/ 10 h 137"/>
              <a:gd name="T34" fmla="*/ 5 w 6"/>
              <a:gd name="T35" fmla="*/ 2 h 137"/>
              <a:gd name="T36" fmla="*/ 1 w 6"/>
              <a:gd name="T37" fmla="*/ 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" h="137">
                <a:moveTo>
                  <a:pt x="1" y="4"/>
                </a:moveTo>
                <a:cubicBezTo>
                  <a:pt x="1" y="7"/>
                  <a:pt x="1" y="9"/>
                  <a:pt x="1" y="12"/>
                </a:cubicBezTo>
                <a:cubicBezTo>
                  <a:pt x="1" y="15"/>
                  <a:pt x="6" y="12"/>
                  <a:pt x="6" y="10"/>
                </a:cubicBezTo>
                <a:cubicBezTo>
                  <a:pt x="6" y="7"/>
                  <a:pt x="6" y="5"/>
                  <a:pt x="6" y="3"/>
                </a:cubicBezTo>
                <a:cubicBezTo>
                  <a:pt x="5" y="0"/>
                  <a:pt x="1" y="3"/>
                  <a:pt x="1" y="6"/>
                </a:cubicBezTo>
                <a:cubicBezTo>
                  <a:pt x="1" y="28"/>
                  <a:pt x="1" y="51"/>
                  <a:pt x="1" y="73"/>
                </a:cubicBezTo>
                <a:cubicBezTo>
                  <a:pt x="1" y="84"/>
                  <a:pt x="1" y="95"/>
                  <a:pt x="1" y="106"/>
                </a:cubicBezTo>
                <a:cubicBezTo>
                  <a:pt x="1" y="112"/>
                  <a:pt x="1" y="117"/>
                  <a:pt x="1" y="123"/>
                </a:cubicBezTo>
                <a:cubicBezTo>
                  <a:pt x="1" y="127"/>
                  <a:pt x="0" y="133"/>
                  <a:pt x="2" y="137"/>
                </a:cubicBezTo>
                <a:cubicBezTo>
                  <a:pt x="3" y="137"/>
                  <a:pt x="4" y="136"/>
                  <a:pt x="4" y="136"/>
                </a:cubicBezTo>
                <a:cubicBezTo>
                  <a:pt x="6" y="131"/>
                  <a:pt x="5" y="126"/>
                  <a:pt x="5" y="122"/>
                </a:cubicBezTo>
                <a:cubicBezTo>
                  <a:pt x="5" y="116"/>
                  <a:pt x="6" y="110"/>
                  <a:pt x="6" y="105"/>
                </a:cubicBezTo>
                <a:cubicBezTo>
                  <a:pt x="6" y="93"/>
                  <a:pt x="6" y="82"/>
                  <a:pt x="6" y="71"/>
                </a:cubicBezTo>
                <a:cubicBezTo>
                  <a:pt x="5" y="48"/>
                  <a:pt x="5" y="26"/>
                  <a:pt x="6" y="3"/>
                </a:cubicBezTo>
                <a:cubicBezTo>
                  <a:pt x="6" y="0"/>
                  <a:pt x="1" y="3"/>
                  <a:pt x="1" y="6"/>
                </a:cubicBezTo>
                <a:cubicBezTo>
                  <a:pt x="1" y="8"/>
                  <a:pt x="1" y="10"/>
                  <a:pt x="1" y="12"/>
                </a:cubicBezTo>
                <a:cubicBezTo>
                  <a:pt x="1" y="15"/>
                  <a:pt x="6" y="12"/>
                  <a:pt x="6" y="10"/>
                </a:cubicBezTo>
                <a:cubicBezTo>
                  <a:pt x="6" y="7"/>
                  <a:pt x="6" y="5"/>
                  <a:pt x="5" y="2"/>
                </a:cubicBezTo>
                <a:cubicBezTo>
                  <a:pt x="4" y="1"/>
                  <a:pt x="2" y="3"/>
                  <a:pt x="1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7" name="Freeform 92"/>
          <p:cNvSpPr/>
          <p:nvPr/>
        </p:nvSpPr>
        <p:spPr bwMode="auto">
          <a:xfrm>
            <a:off x="5645505" y="2118211"/>
            <a:ext cx="673411" cy="43167"/>
          </a:xfrm>
          <a:custGeom>
            <a:avLst/>
            <a:gdLst>
              <a:gd name="T0" fmla="*/ 103 w 109"/>
              <a:gd name="T1" fmla="*/ 2 h 7"/>
              <a:gd name="T2" fmla="*/ 102 w 109"/>
              <a:gd name="T3" fmla="*/ 1 h 7"/>
              <a:gd name="T4" fmla="*/ 99 w 109"/>
              <a:gd name="T5" fmla="*/ 6 h 7"/>
              <a:gd name="T6" fmla="*/ 103 w 109"/>
              <a:gd name="T7" fmla="*/ 6 h 7"/>
              <a:gd name="T8" fmla="*/ 105 w 109"/>
              <a:gd name="T9" fmla="*/ 1 h 7"/>
              <a:gd name="T10" fmla="*/ 53 w 109"/>
              <a:gd name="T11" fmla="*/ 1 h 7"/>
              <a:gd name="T12" fmla="*/ 27 w 109"/>
              <a:gd name="T13" fmla="*/ 1 h 7"/>
              <a:gd name="T14" fmla="*/ 3 w 109"/>
              <a:gd name="T15" fmla="*/ 2 h 7"/>
              <a:gd name="T16" fmla="*/ 2 w 109"/>
              <a:gd name="T17" fmla="*/ 5 h 7"/>
              <a:gd name="T18" fmla="*/ 25 w 109"/>
              <a:gd name="T19" fmla="*/ 6 h 7"/>
              <a:gd name="T20" fmla="*/ 50 w 109"/>
              <a:gd name="T21" fmla="*/ 6 h 7"/>
              <a:gd name="T22" fmla="*/ 103 w 109"/>
              <a:gd name="T23" fmla="*/ 6 h 7"/>
              <a:gd name="T24" fmla="*/ 105 w 109"/>
              <a:gd name="T25" fmla="*/ 1 h 7"/>
              <a:gd name="T26" fmla="*/ 102 w 109"/>
              <a:gd name="T27" fmla="*/ 1 h 7"/>
              <a:gd name="T28" fmla="*/ 101 w 109"/>
              <a:gd name="T29" fmla="*/ 5 h 7"/>
              <a:gd name="T30" fmla="*/ 102 w 109"/>
              <a:gd name="T31" fmla="*/ 5 h 7"/>
              <a:gd name="T32" fmla="*/ 103 w 109"/>
              <a:gd name="T3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" h="7">
                <a:moveTo>
                  <a:pt x="103" y="2"/>
                </a:moveTo>
                <a:cubicBezTo>
                  <a:pt x="103" y="2"/>
                  <a:pt x="103" y="1"/>
                  <a:pt x="102" y="1"/>
                </a:cubicBezTo>
                <a:cubicBezTo>
                  <a:pt x="100" y="0"/>
                  <a:pt x="96" y="5"/>
                  <a:pt x="99" y="6"/>
                </a:cubicBezTo>
                <a:cubicBezTo>
                  <a:pt x="101" y="6"/>
                  <a:pt x="102" y="6"/>
                  <a:pt x="103" y="6"/>
                </a:cubicBezTo>
                <a:cubicBezTo>
                  <a:pt x="105" y="6"/>
                  <a:pt x="109" y="1"/>
                  <a:pt x="105" y="1"/>
                </a:cubicBezTo>
                <a:cubicBezTo>
                  <a:pt x="88" y="1"/>
                  <a:pt x="70" y="1"/>
                  <a:pt x="53" y="1"/>
                </a:cubicBezTo>
                <a:cubicBezTo>
                  <a:pt x="44" y="1"/>
                  <a:pt x="36" y="1"/>
                  <a:pt x="27" y="1"/>
                </a:cubicBezTo>
                <a:cubicBezTo>
                  <a:pt x="19" y="1"/>
                  <a:pt x="11" y="0"/>
                  <a:pt x="3" y="2"/>
                </a:cubicBezTo>
                <a:cubicBezTo>
                  <a:pt x="2" y="2"/>
                  <a:pt x="0" y="4"/>
                  <a:pt x="2" y="5"/>
                </a:cubicBezTo>
                <a:cubicBezTo>
                  <a:pt x="8" y="7"/>
                  <a:pt x="18" y="6"/>
                  <a:pt x="25" y="6"/>
                </a:cubicBezTo>
                <a:cubicBezTo>
                  <a:pt x="33" y="6"/>
                  <a:pt x="42" y="6"/>
                  <a:pt x="50" y="6"/>
                </a:cubicBezTo>
                <a:cubicBezTo>
                  <a:pt x="68" y="6"/>
                  <a:pt x="85" y="6"/>
                  <a:pt x="103" y="6"/>
                </a:cubicBezTo>
                <a:cubicBezTo>
                  <a:pt x="105" y="6"/>
                  <a:pt x="108" y="1"/>
                  <a:pt x="105" y="1"/>
                </a:cubicBezTo>
                <a:cubicBezTo>
                  <a:pt x="104" y="1"/>
                  <a:pt x="103" y="1"/>
                  <a:pt x="102" y="1"/>
                </a:cubicBezTo>
                <a:cubicBezTo>
                  <a:pt x="98" y="1"/>
                  <a:pt x="97" y="7"/>
                  <a:pt x="101" y="5"/>
                </a:cubicBezTo>
                <a:cubicBezTo>
                  <a:pt x="101" y="5"/>
                  <a:pt x="102" y="5"/>
                  <a:pt x="102" y="5"/>
                </a:cubicBezTo>
                <a:cubicBezTo>
                  <a:pt x="103" y="4"/>
                  <a:pt x="105" y="3"/>
                  <a:pt x="103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8" name="Freeform 93"/>
          <p:cNvSpPr/>
          <p:nvPr/>
        </p:nvSpPr>
        <p:spPr bwMode="auto">
          <a:xfrm>
            <a:off x="5566077" y="2130297"/>
            <a:ext cx="122595" cy="105328"/>
          </a:xfrm>
          <a:custGeom>
            <a:avLst/>
            <a:gdLst>
              <a:gd name="T0" fmla="*/ 19 w 20"/>
              <a:gd name="T1" fmla="*/ 0 h 17"/>
              <a:gd name="T2" fmla="*/ 9 w 20"/>
              <a:gd name="T3" fmla="*/ 0 h 17"/>
              <a:gd name="T4" fmla="*/ 3 w 20"/>
              <a:gd name="T5" fmla="*/ 3 h 17"/>
              <a:gd name="T6" fmla="*/ 1 w 20"/>
              <a:gd name="T7" fmla="*/ 16 h 17"/>
              <a:gd name="T8" fmla="*/ 2 w 20"/>
              <a:gd name="T9" fmla="*/ 17 h 17"/>
              <a:gd name="T10" fmla="*/ 2 w 20"/>
              <a:gd name="T11" fmla="*/ 17 h 17"/>
              <a:gd name="T12" fmla="*/ 5 w 20"/>
              <a:gd name="T13" fmla="*/ 16 h 17"/>
              <a:gd name="T14" fmla="*/ 5 w 20"/>
              <a:gd name="T15" fmla="*/ 11 h 17"/>
              <a:gd name="T16" fmla="*/ 5 w 20"/>
              <a:gd name="T17" fmla="*/ 6 h 17"/>
              <a:gd name="T18" fmla="*/ 5 w 20"/>
              <a:gd name="T19" fmla="*/ 4 h 17"/>
              <a:gd name="T20" fmla="*/ 9 w 20"/>
              <a:gd name="T21" fmla="*/ 4 h 17"/>
              <a:gd name="T22" fmla="*/ 17 w 20"/>
              <a:gd name="T23" fmla="*/ 3 h 17"/>
              <a:gd name="T24" fmla="*/ 19 w 20"/>
              <a:gd name="T2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7">
                <a:moveTo>
                  <a:pt x="19" y="0"/>
                </a:moveTo>
                <a:cubicBezTo>
                  <a:pt x="16" y="0"/>
                  <a:pt x="12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0" y="6"/>
                  <a:pt x="1" y="12"/>
                  <a:pt x="1" y="16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4" y="17"/>
                  <a:pt x="5" y="16"/>
                </a:cubicBezTo>
                <a:cubicBezTo>
                  <a:pt x="6" y="15"/>
                  <a:pt x="6" y="13"/>
                  <a:pt x="5" y="11"/>
                </a:cubicBezTo>
                <a:cubicBezTo>
                  <a:pt x="5" y="10"/>
                  <a:pt x="5" y="8"/>
                  <a:pt x="5" y="6"/>
                </a:cubicBezTo>
                <a:cubicBezTo>
                  <a:pt x="5" y="5"/>
                  <a:pt x="6" y="4"/>
                  <a:pt x="5" y="4"/>
                </a:cubicBezTo>
                <a:cubicBezTo>
                  <a:pt x="6" y="4"/>
                  <a:pt x="8" y="4"/>
                  <a:pt x="9" y="4"/>
                </a:cubicBezTo>
                <a:cubicBezTo>
                  <a:pt x="12" y="4"/>
                  <a:pt x="15" y="4"/>
                  <a:pt x="17" y="3"/>
                </a:cubicBezTo>
                <a:cubicBezTo>
                  <a:pt x="18" y="3"/>
                  <a:pt x="20" y="1"/>
                  <a:pt x="19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9" name="Freeform 94"/>
          <p:cNvSpPr/>
          <p:nvPr/>
        </p:nvSpPr>
        <p:spPr bwMode="auto">
          <a:xfrm>
            <a:off x="6263662" y="2123391"/>
            <a:ext cx="117415" cy="105328"/>
          </a:xfrm>
          <a:custGeom>
            <a:avLst/>
            <a:gdLst>
              <a:gd name="T0" fmla="*/ 15 w 19"/>
              <a:gd name="T1" fmla="*/ 13 h 17"/>
              <a:gd name="T2" fmla="*/ 17 w 19"/>
              <a:gd name="T3" fmla="*/ 13 h 17"/>
              <a:gd name="T4" fmla="*/ 16 w 19"/>
              <a:gd name="T5" fmla="*/ 11 h 17"/>
              <a:gd name="T6" fmla="*/ 15 w 19"/>
              <a:gd name="T7" fmla="*/ 14 h 17"/>
              <a:gd name="T8" fmla="*/ 19 w 19"/>
              <a:gd name="T9" fmla="*/ 13 h 17"/>
              <a:gd name="T10" fmla="*/ 19 w 19"/>
              <a:gd name="T11" fmla="*/ 5 h 17"/>
              <a:gd name="T12" fmla="*/ 18 w 19"/>
              <a:gd name="T13" fmla="*/ 1 h 17"/>
              <a:gd name="T14" fmla="*/ 12 w 19"/>
              <a:gd name="T15" fmla="*/ 0 h 17"/>
              <a:gd name="T16" fmla="*/ 4 w 19"/>
              <a:gd name="T17" fmla="*/ 1 h 17"/>
              <a:gd name="T18" fmla="*/ 2 w 19"/>
              <a:gd name="T19" fmla="*/ 5 h 17"/>
              <a:gd name="T20" fmla="*/ 8 w 19"/>
              <a:gd name="T21" fmla="*/ 5 h 17"/>
              <a:gd name="T22" fmla="*/ 13 w 19"/>
              <a:gd name="T23" fmla="*/ 5 h 17"/>
              <a:gd name="T24" fmla="*/ 15 w 19"/>
              <a:gd name="T25" fmla="*/ 8 h 17"/>
              <a:gd name="T26" fmla="*/ 15 w 19"/>
              <a:gd name="T27" fmla="*/ 14 h 17"/>
              <a:gd name="T28" fmla="*/ 19 w 19"/>
              <a:gd name="T29" fmla="*/ 13 h 17"/>
              <a:gd name="T30" fmla="*/ 19 w 19"/>
              <a:gd name="T31" fmla="*/ 11 h 17"/>
              <a:gd name="T32" fmla="*/ 15 w 19"/>
              <a:gd name="T33" fmla="*/ 1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" h="17">
                <a:moveTo>
                  <a:pt x="15" y="13"/>
                </a:moveTo>
                <a:cubicBezTo>
                  <a:pt x="16" y="13"/>
                  <a:pt x="17" y="13"/>
                  <a:pt x="17" y="13"/>
                </a:cubicBezTo>
                <a:cubicBezTo>
                  <a:pt x="19" y="12"/>
                  <a:pt x="18" y="9"/>
                  <a:pt x="16" y="11"/>
                </a:cubicBezTo>
                <a:cubicBezTo>
                  <a:pt x="15" y="12"/>
                  <a:pt x="15" y="13"/>
                  <a:pt x="15" y="14"/>
                </a:cubicBezTo>
                <a:cubicBezTo>
                  <a:pt x="15" y="17"/>
                  <a:pt x="19" y="14"/>
                  <a:pt x="19" y="13"/>
                </a:cubicBezTo>
                <a:cubicBezTo>
                  <a:pt x="19" y="10"/>
                  <a:pt x="19" y="8"/>
                  <a:pt x="19" y="5"/>
                </a:cubicBezTo>
                <a:cubicBezTo>
                  <a:pt x="19" y="4"/>
                  <a:pt x="19" y="2"/>
                  <a:pt x="18" y="1"/>
                </a:cubicBezTo>
                <a:cubicBezTo>
                  <a:pt x="16" y="0"/>
                  <a:pt x="14" y="0"/>
                  <a:pt x="12" y="0"/>
                </a:cubicBezTo>
                <a:cubicBezTo>
                  <a:pt x="10" y="0"/>
                  <a:pt x="7" y="0"/>
                  <a:pt x="4" y="1"/>
                </a:cubicBezTo>
                <a:cubicBezTo>
                  <a:pt x="3" y="1"/>
                  <a:pt x="0" y="4"/>
                  <a:pt x="2" y="5"/>
                </a:cubicBezTo>
                <a:cubicBezTo>
                  <a:pt x="4" y="6"/>
                  <a:pt x="6" y="5"/>
                  <a:pt x="8" y="5"/>
                </a:cubicBezTo>
                <a:cubicBezTo>
                  <a:pt x="10" y="5"/>
                  <a:pt x="11" y="5"/>
                  <a:pt x="13" y="5"/>
                </a:cubicBezTo>
                <a:cubicBezTo>
                  <a:pt x="15" y="5"/>
                  <a:pt x="15" y="6"/>
                  <a:pt x="15" y="8"/>
                </a:cubicBezTo>
                <a:cubicBezTo>
                  <a:pt x="15" y="10"/>
                  <a:pt x="15" y="12"/>
                  <a:pt x="15" y="14"/>
                </a:cubicBezTo>
                <a:cubicBezTo>
                  <a:pt x="15" y="17"/>
                  <a:pt x="19" y="14"/>
                  <a:pt x="19" y="13"/>
                </a:cubicBezTo>
                <a:cubicBezTo>
                  <a:pt x="19" y="12"/>
                  <a:pt x="19" y="12"/>
                  <a:pt x="19" y="11"/>
                </a:cubicBezTo>
                <a:cubicBezTo>
                  <a:pt x="18" y="9"/>
                  <a:pt x="15" y="12"/>
                  <a:pt x="15" y="1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0" name="Freeform 95"/>
          <p:cNvSpPr/>
          <p:nvPr/>
        </p:nvSpPr>
        <p:spPr bwMode="auto">
          <a:xfrm>
            <a:off x="2335431" y="2235626"/>
            <a:ext cx="3261726" cy="36261"/>
          </a:xfrm>
          <a:custGeom>
            <a:avLst/>
            <a:gdLst>
              <a:gd name="T0" fmla="*/ 525 w 528"/>
              <a:gd name="T1" fmla="*/ 0 h 6"/>
              <a:gd name="T2" fmla="*/ 513 w 528"/>
              <a:gd name="T3" fmla="*/ 1 h 6"/>
              <a:gd name="T4" fmla="*/ 510 w 528"/>
              <a:gd name="T5" fmla="*/ 6 h 6"/>
              <a:gd name="T6" fmla="*/ 519 w 528"/>
              <a:gd name="T7" fmla="*/ 6 h 6"/>
              <a:gd name="T8" fmla="*/ 521 w 528"/>
              <a:gd name="T9" fmla="*/ 1 h 6"/>
              <a:gd name="T10" fmla="*/ 319 w 528"/>
              <a:gd name="T11" fmla="*/ 1 h 6"/>
              <a:gd name="T12" fmla="*/ 117 w 528"/>
              <a:gd name="T13" fmla="*/ 1 h 6"/>
              <a:gd name="T14" fmla="*/ 61 w 528"/>
              <a:gd name="T15" fmla="*/ 1 h 6"/>
              <a:gd name="T16" fmla="*/ 4 w 528"/>
              <a:gd name="T17" fmla="*/ 1 h 6"/>
              <a:gd name="T18" fmla="*/ 2 w 528"/>
              <a:gd name="T19" fmla="*/ 5 h 6"/>
              <a:gd name="T20" fmla="*/ 3 w 528"/>
              <a:gd name="T21" fmla="*/ 5 h 6"/>
              <a:gd name="T22" fmla="*/ 5 w 528"/>
              <a:gd name="T23" fmla="*/ 2 h 6"/>
              <a:gd name="T24" fmla="*/ 4 w 528"/>
              <a:gd name="T25" fmla="*/ 1 h 6"/>
              <a:gd name="T26" fmla="*/ 2 w 528"/>
              <a:gd name="T27" fmla="*/ 5 h 6"/>
              <a:gd name="T28" fmla="*/ 52 w 528"/>
              <a:gd name="T29" fmla="*/ 6 h 6"/>
              <a:gd name="T30" fmla="*/ 102 w 528"/>
              <a:gd name="T31" fmla="*/ 6 h 6"/>
              <a:gd name="T32" fmla="*/ 203 w 528"/>
              <a:gd name="T33" fmla="*/ 6 h 6"/>
              <a:gd name="T34" fmla="*/ 405 w 528"/>
              <a:gd name="T35" fmla="*/ 6 h 6"/>
              <a:gd name="T36" fmla="*/ 519 w 528"/>
              <a:gd name="T37" fmla="*/ 6 h 6"/>
              <a:gd name="T38" fmla="*/ 521 w 528"/>
              <a:gd name="T39" fmla="*/ 1 h 6"/>
              <a:gd name="T40" fmla="*/ 513 w 528"/>
              <a:gd name="T41" fmla="*/ 1 h 6"/>
              <a:gd name="T42" fmla="*/ 510 w 528"/>
              <a:gd name="T43" fmla="*/ 6 h 6"/>
              <a:gd name="T44" fmla="*/ 522 w 528"/>
              <a:gd name="T45" fmla="*/ 6 h 6"/>
              <a:gd name="T46" fmla="*/ 525 w 528"/>
              <a:gd name="T4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8" h="6">
                <a:moveTo>
                  <a:pt x="525" y="0"/>
                </a:moveTo>
                <a:cubicBezTo>
                  <a:pt x="521" y="0"/>
                  <a:pt x="517" y="1"/>
                  <a:pt x="513" y="1"/>
                </a:cubicBezTo>
                <a:cubicBezTo>
                  <a:pt x="510" y="1"/>
                  <a:pt x="507" y="6"/>
                  <a:pt x="510" y="6"/>
                </a:cubicBezTo>
                <a:cubicBezTo>
                  <a:pt x="513" y="6"/>
                  <a:pt x="516" y="6"/>
                  <a:pt x="519" y="6"/>
                </a:cubicBezTo>
                <a:cubicBezTo>
                  <a:pt x="521" y="6"/>
                  <a:pt x="524" y="1"/>
                  <a:pt x="521" y="1"/>
                </a:cubicBezTo>
                <a:cubicBezTo>
                  <a:pt x="454" y="1"/>
                  <a:pt x="386" y="1"/>
                  <a:pt x="319" y="1"/>
                </a:cubicBezTo>
                <a:cubicBezTo>
                  <a:pt x="252" y="1"/>
                  <a:pt x="184" y="1"/>
                  <a:pt x="117" y="1"/>
                </a:cubicBezTo>
                <a:cubicBezTo>
                  <a:pt x="99" y="1"/>
                  <a:pt x="80" y="1"/>
                  <a:pt x="61" y="1"/>
                </a:cubicBezTo>
                <a:cubicBezTo>
                  <a:pt x="42" y="1"/>
                  <a:pt x="23" y="0"/>
                  <a:pt x="4" y="1"/>
                </a:cubicBezTo>
                <a:cubicBezTo>
                  <a:pt x="2" y="2"/>
                  <a:pt x="0" y="5"/>
                  <a:pt x="2" y="5"/>
                </a:cubicBezTo>
                <a:cubicBezTo>
                  <a:pt x="2" y="5"/>
                  <a:pt x="3" y="5"/>
                  <a:pt x="3" y="5"/>
                </a:cubicBezTo>
                <a:cubicBezTo>
                  <a:pt x="5" y="5"/>
                  <a:pt x="7" y="2"/>
                  <a:pt x="5" y="2"/>
                </a:cubicBezTo>
                <a:cubicBezTo>
                  <a:pt x="5" y="2"/>
                  <a:pt x="4" y="2"/>
                  <a:pt x="4" y="1"/>
                </a:cubicBezTo>
                <a:cubicBezTo>
                  <a:pt x="2" y="1"/>
                  <a:pt x="0" y="5"/>
                  <a:pt x="2" y="5"/>
                </a:cubicBezTo>
                <a:cubicBezTo>
                  <a:pt x="18" y="6"/>
                  <a:pt x="35" y="6"/>
                  <a:pt x="52" y="6"/>
                </a:cubicBezTo>
                <a:cubicBezTo>
                  <a:pt x="68" y="6"/>
                  <a:pt x="85" y="6"/>
                  <a:pt x="102" y="6"/>
                </a:cubicBezTo>
                <a:cubicBezTo>
                  <a:pt x="136" y="6"/>
                  <a:pt x="169" y="6"/>
                  <a:pt x="203" y="6"/>
                </a:cubicBezTo>
                <a:cubicBezTo>
                  <a:pt x="270" y="6"/>
                  <a:pt x="337" y="6"/>
                  <a:pt x="405" y="6"/>
                </a:cubicBezTo>
                <a:cubicBezTo>
                  <a:pt x="443" y="6"/>
                  <a:pt x="481" y="6"/>
                  <a:pt x="519" y="6"/>
                </a:cubicBezTo>
                <a:cubicBezTo>
                  <a:pt x="521" y="6"/>
                  <a:pt x="524" y="1"/>
                  <a:pt x="521" y="1"/>
                </a:cubicBezTo>
                <a:cubicBezTo>
                  <a:pt x="518" y="1"/>
                  <a:pt x="516" y="1"/>
                  <a:pt x="513" y="1"/>
                </a:cubicBezTo>
                <a:cubicBezTo>
                  <a:pt x="510" y="1"/>
                  <a:pt x="507" y="6"/>
                  <a:pt x="510" y="6"/>
                </a:cubicBezTo>
                <a:cubicBezTo>
                  <a:pt x="514" y="6"/>
                  <a:pt x="518" y="6"/>
                  <a:pt x="522" y="6"/>
                </a:cubicBezTo>
                <a:cubicBezTo>
                  <a:pt x="525" y="6"/>
                  <a:pt x="528" y="1"/>
                  <a:pt x="525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1" name="Freeform 96"/>
          <p:cNvSpPr/>
          <p:nvPr/>
        </p:nvSpPr>
        <p:spPr bwMode="auto">
          <a:xfrm>
            <a:off x="2249097" y="2235626"/>
            <a:ext cx="129502" cy="160583"/>
          </a:xfrm>
          <a:custGeom>
            <a:avLst/>
            <a:gdLst>
              <a:gd name="T0" fmla="*/ 19 w 21"/>
              <a:gd name="T1" fmla="*/ 2 h 26"/>
              <a:gd name="T2" fmla="*/ 13 w 21"/>
              <a:gd name="T3" fmla="*/ 1 h 26"/>
              <a:gd name="T4" fmla="*/ 7 w 21"/>
              <a:gd name="T5" fmla="*/ 0 h 26"/>
              <a:gd name="T6" fmla="*/ 1 w 21"/>
              <a:gd name="T7" fmla="*/ 4 h 26"/>
              <a:gd name="T8" fmla="*/ 0 w 21"/>
              <a:gd name="T9" fmla="*/ 13 h 26"/>
              <a:gd name="T10" fmla="*/ 0 w 21"/>
              <a:gd name="T11" fmla="*/ 24 h 26"/>
              <a:gd name="T12" fmla="*/ 4 w 21"/>
              <a:gd name="T13" fmla="*/ 22 h 26"/>
              <a:gd name="T14" fmla="*/ 5 w 21"/>
              <a:gd name="T15" fmla="*/ 8 h 26"/>
              <a:gd name="T16" fmla="*/ 5 w 21"/>
              <a:gd name="T17" fmla="*/ 6 h 26"/>
              <a:gd name="T18" fmla="*/ 8 w 21"/>
              <a:gd name="T19" fmla="*/ 5 h 26"/>
              <a:gd name="T20" fmla="*/ 18 w 21"/>
              <a:gd name="T21" fmla="*/ 5 h 26"/>
              <a:gd name="T22" fmla="*/ 19 w 21"/>
              <a:gd name="T2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26">
                <a:moveTo>
                  <a:pt x="19" y="2"/>
                </a:moveTo>
                <a:cubicBezTo>
                  <a:pt x="17" y="2"/>
                  <a:pt x="15" y="2"/>
                  <a:pt x="13" y="1"/>
                </a:cubicBezTo>
                <a:cubicBezTo>
                  <a:pt x="11" y="1"/>
                  <a:pt x="9" y="0"/>
                  <a:pt x="7" y="0"/>
                </a:cubicBezTo>
                <a:cubicBezTo>
                  <a:pt x="5" y="1"/>
                  <a:pt x="2" y="2"/>
                  <a:pt x="1" y="4"/>
                </a:cubicBezTo>
                <a:cubicBezTo>
                  <a:pt x="0" y="7"/>
                  <a:pt x="0" y="10"/>
                  <a:pt x="0" y="13"/>
                </a:cubicBezTo>
                <a:cubicBezTo>
                  <a:pt x="0" y="16"/>
                  <a:pt x="0" y="20"/>
                  <a:pt x="0" y="24"/>
                </a:cubicBezTo>
                <a:cubicBezTo>
                  <a:pt x="1" y="26"/>
                  <a:pt x="4" y="23"/>
                  <a:pt x="4" y="22"/>
                </a:cubicBezTo>
                <a:cubicBezTo>
                  <a:pt x="5" y="17"/>
                  <a:pt x="5" y="12"/>
                  <a:pt x="5" y="8"/>
                </a:cubicBezTo>
                <a:cubicBezTo>
                  <a:pt x="5" y="6"/>
                  <a:pt x="4" y="6"/>
                  <a:pt x="5" y="6"/>
                </a:cubicBezTo>
                <a:cubicBezTo>
                  <a:pt x="6" y="5"/>
                  <a:pt x="7" y="6"/>
                  <a:pt x="8" y="5"/>
                </a:cubicBezTo>
                <a:cubicBezTo>
                  <a:pt x="12" y="5"/>
                  <a:pt x="15" y="5"/>
                  <a:pt x="18" y="5"/>
                </a:cubicBezTo>
                <a:cubicBezTo>
                  <a:pt x="19" y="5"/>
                  <a:pt x="21" y="2"/>
                  <a:pt x="19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2" name="Freeform 97"/>
          <p:cNvSpPr/>
          <p:nvPr/>
        </p:nvSpPr>
        <p:spPr bwMode="auto">
          <a:xfrm>
            <a:off x="5460749" y="2895223"/>
            <a:ext cx="246917" cy="333252"/>
          </a:xfrm>
          <a:custGeom>
            <a:avLst/>
            <a:gdLst>
              <a:gd name="T0" fmla="*/ 5 w 40"/>
              <a:gd name="T1" fmla="*/ 1 h 54"/>
              <a:gd name="T2" fmla="*/ 8 w 40"/>
              <a:gd name="T3" fmla="*/ 39 h 54"/>
              <a:gd name="T4" fmla="*/ 38 w 40"/>
              <a:gd name="T5" fmla="*/ 53 h 54"/>
              <a:gd name="T6" fmla="*/ 39 w 40"/>
              <a:gd name="T7" fmla="*/ 52 h 54"/>
              <a:gd name="T8" fmla="*/ 11 w 40"/>
              <a:gd name="T9" fmla="*/ 38 h 54"/>
              <a:gd name="T10" fmla="*/ 6 w 40"/>
              <a:gd name="T11" fmla="*/ 0 h 54"/>
              <a:gd name="T12" fmla="*/ 5 w 40"/>
              <a:gd name="T13" fmla="*/ 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54">
                <a:moveTo>
                  <a:pt x="5" y="1"/>
                </a:moveTo>
                <a:cubicBezTo>
                  <a:pt x="4" y="13"/>
                  <a:pt x="0" y="29"/>
                  <a:pt x="8" y="39"/>
                </a:cubicBezTo>
                <a:cubicBezTo>
                  <a:pt x="16" y="47"/>
                  <a:pt x="28" y="49"/>
                  <a:pt x="38" y="53"/>
                </a:cubicBezTo>
                <a:cubicBezTo>
                  <a:pt x="39" y="54"/>
                  <a:pt x="40" y="52"/>
                  <a:pt x="39" y="52"/>
                </a:cubicBezTo>
                <a:cubicBezTo>
                  <a:pt x="30" y="48"/>
                  <a:pt x="19" y="46"/>
                  <a:pt x="11" y="38"/>
                </a:cubicBezTo>
                <a:cubicBezTo>
                  <a:pt x="1" y="29"/>
                  <a:pt x="6" y="12"/>
                  <a:pt x="6" y="0"/>
                </a:cubicBezTo>
                <a:cubicBezTo>
                  <a:pt x="6" y="0"/>
                  <a:pt x="5" y="0"/>
                  <a:pt x="5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3" name="Freeform 98"/>
          <p:cNvSpPr/>
          <p:nvPr/>
        </p:nvSpPr>
        <p:spPr bwMode="auto">
          <a:xfrm>
            <a:off x="5453842" y="3161134"/>
            <a:ext cx="74248" cy="74248"/>
          </a:xfrm>
          <a:custGeom>
            <a:avLst/>
            <a:gdLst>
              <a:gd name="T0" fmla="*/ 11 w 12"/>
              <a:gd name="T1" fmla="*/ 11 h 12"/>
              <a:gd name="T2" fmla="*/ 5 w 12"/>
              <a:gd name="T3" fmla="*/ 7 h 12"/>
              <a:gd name="T4" fmla="*/ 2 w 12"/>
              <a:gd name="T5" fmla="*/ 3 h 12"/>
              <a:gd name="T6" fmla="*/ 2 w 12"/>
              <a:gd name="T7" fmla="*/ 0 h 12"/>
              <a:gd name="T8" fmla="*/ 1 w 12"/>
              <a:gd name="T9" fmla="*/ 1 h 12"/>
              <a:gd name="T10" fmla="*/ 3 w 12"/>
              <a:gd name="T11" fmla="*/ 8 h 12"/>
              <a:gd name="T12" fmla="*/ 10 w 12"/>
              <a:gd name="T13" fmla="*/ 12 h 12"/>
              <a:gd name="T14" fmla="*/ 11 w 12"/>
              <a:gd name="T15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2">
                <a:moveTo>
                  <a:pt x="11" y="11"/>
                </a:moveTo>
                <a:cubicBezTo>
                  <a:pt x="8" y="10"/>
                  <a:pt x="6" y="9"/>
                  <a:pt x="5" y="7"/>
                </a:cubicBezTo>
                <a:cubicBezTo>
                  <a:pt x="4" y="6"/>
                  <a:pt x="3" y="5"/>
                  <a:pt x="2" y="3"/>
                </a:cubicBezTo>
                <a:cubicBezTo>
                  <a:pt x="2" y="2"/>
                  <a:pt x="2" y="1"/>
                  <a:pt x="2" y="0"/>
                </a:cubicBezTo>
                <a:cubicBezTo>
                  <a:pt x="1" y="0"/>
                  <a:pt x="1" y="0"/>
                  <a:pt x="1" y="1"/>
                </a:cubicBezTo>
                <a:cubicBezTo>
                  <a:pt x="0" y="3"/>
                  <a:pt x="2" y="6"/>
                  <a:pt x="3" y="8"/>
                </a:cubicBezTo>
                <a:cubicBezTo>
                  <a:pt x="5" y="10"/>
                  <a:pt x="8" y="12"/>
                  <a:pt x="10" y="12"/>
                </a:cubicBezTo>
                <a:cubicBezTo>
                  <a:pt x="11" y="12"/>
                  <a:pt x="12" y="11"/>
                  <a:pt x="11" y="1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4" name="Freeform 99"/>
          <p:cNvSpPr/>
          <p:nvPr/>
        </p:nvSpPr>
        <p:spPr bwMode="auto">
          <a:xfrm>
            <a:off x="2361332" y="3209482"/>
            <a:ext cx="455847" cy="18994"/>
          </a:xfrm>
          <a:custGeom>
            <a:avLst/>
            <a:gdLst>
              <a:gd name="T0" fmla="*/ 73 w 74"/>
              <a:gd name="T1" fmla="*/ 1 h 3"/>
              <a:gd name="T2" fmla="*/ 37 w 74"/>
              <a:gd name="T3" fmla="*/ 1 h 3"/>
              <a:gd name="T4" fmla="*/ 0 w 74"/>
              <a:gd name="T5" fmla="*/ 1 h 3"/>
              <a:gd name="T6" fmla="*/ 0 w 74"/>
              <a:gd name="T7" fmla="*/ 2 h 3"/>
              <a:gd name="T8" fmla="*/ 36 w 74"/>
              <a:gd name="T9" fmla="*/ 2 h 3"/>
              <a:gd name="T10" fmla="*/ 73 w 74"/>
              <a:gd name="T11" fmla="*/ 2 h 3"/>
              <a:gd name="T12" fmla="*/ 73 w 74"/>
              <a:gd name="T1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3">
                <a:moveTo>
                  <a:pt x="73" y="1"/>
                </a:moveTo>
                <a:cubicBezTo>
                  <a:pt x="61" y="0"/>
                  <a:pt x="49" y="1"/>
                  <a:pt x="37" y="1"/>
                </a:cubicBezTo>
                <a:cubicBezTo>
                  <a:pt x="25" y="1"/>
                  <a:pt x="12" y="1"/>
                  <a:pt x="0" y="1"/>
                </a:cubicBezTo>
                <a:cubicBezTo>
                  <a:pt x="0" y="1"/>
                  <a:pt x="0" y="2"/>
                  <a:pt x="0" y="2"/>
                </a:cubicBezTo>
                <a:cubicBezTo>
                  <a:pt x="12" y="3"/>
                  <a:pt x="24" y="2"/>
                  <a:pt x="36" y="2"/>
                </a:cubicBezTo>
                <a:cubicBezTo>
                  <a:pt x="48" y="2"/>
                  <a:pt x="61" y="3"/>
                  <a:pt x="73" y="2"/>
                </a:cubicBezTo>
                <a:cubicBezTo>
                  <a:pt x="73" y="2"/>
                  <a:pt x="74" y="1"/>
                  <a:pt x="73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5" name="Freeform 100"/>
          <p:cNvSpPr/>
          <p:nvPr/>
        </p:nvSpPr>
        <p:spPr bwMode="auto">
          <a:xfrm>
            <a:off x="2404499" y="3166314"/>
            <a:ext cx="105328" cy="13814"/>
          </a:xfrm>
          <a:custGeom>
            <a:avLst/>
            <a:gdLst>
              <a:gd name="T0" fmla="*/ 16 w 17"/>
              <a:gd name="T1" fmla="*/ 1 h 2"/>
              <a:gd name="T2" fmla="*/ 1 w 17"/>
              <a:gd name="T3" fmla="*/ 1 h 2"/>
              <a:gd name="T4" fmla="*/ 1 w 17"/>
              <a:gd name="T5" fmla="*/ 2 h 2"/>
              <a:gd name="T6" fmla="*/ 16 w 17"/>
              <a:gd name="T7" fmla="*/ 2 h 2"/>
              <a:gd name="T8" fmla="*/ 16 w 17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">
                <a:moveTo>
                  <a:pt x="16" y="1"/>
                </a:moveTo>
                <a:cubicBezTo>
                  <a:pt x="11" y="0"/>
                  <a:pt x="6" y="0"/>
                  <a:pt x="1" y="1"/>
                </a:cubicBezTo>
                <a:cubicBezTo>
                  <a:pt x="1" y="1"/>
                  <a:pt x="0" y="2"/>
                  <a:pt x="1" y="2"/>
                </a:cubicBezTo>
                <a:cubicBezTo>
                  <a:pt x="6" y="2"/>
                  <a:pt x="11" y="2"/>
                  <a:pt x="16" y="2"/>
                </a:cubicBezTo>
                <a:cubicBezTo>
                  <a:pt x="16" y="2"/>
                  <a:pt x="17" y="1"/>
                  <a:pt x="16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6" name="Freeform 101"/>
          <p:cNvSpPr/>
          <p:nvPr/>
        </p:nvSpPr>
        <p:spPr bwMode="auto">
          <a:xfrm>
            <a:off x="6627994" y="3154228"/>
            <a:ext cx="79428" cy="253824"/>
          </a:xfrm>
          <a:custGeom>
            <a:avLst/>
            <a:gdLst>
              <a:gd name="T0" fmla="*/ 9 w 13"/>
              <a:gd name="T1" fmla="*/ 5 h 41"/>
              <a:gd name="T2" fmla="*/ 7 w 13"/>
              <a:gd name="T3" fmla="*/ 23 h 41"/>
              <a:gd name="T4" fmla="*/ 4 w 13"/>
              <a:gd name="T5" fmla="*/ 32 h 41"/>
              <a:gd name="T6" fmla="*/ 1 w 13"/>
              <a:gd name="T7" fmla="*/ 39 h 41"/>
              <a:gd name="T8" fmla="*/ 3 w 13"/>
              <a:gd name="T9" fmla="*/ 40 h 41"/>
              <a:gd name="T10" fmla="*/ 12 w 13"/>
              <a:gd name="T11" fmla="*/ 24 h 41"/>
              <a:gd name="T12" fmla="*/ 13 w 13"/>
              <a:gd name="T13" fmla="*/ 3 h 41"/>
              <a:gd name="T14" fmla="*/ 9 w 13"/>
              <a:gd name="T15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41">
                <a:moveTo>
                  <a:pt x="9" y="5"/>
                </a:moveTo>
                <a:cubicBezTo>
                  <a:pt x="9" y="11"/>
                  <a:pt x="8" y="17"/>
                  <a:pt x="7" y="23"/>
                </a:cubicBezTo>
                <a:cubicBezTo>
                  <a:pt x="6" y="26"/>
                  <a:pt x="5" y="29"/>
                  <a:pt x="4" y="32"/>
                </a:cubicBezTo>
                <a:cubicBezTo>
                  <a:pt x="3" y="34"/>
                  <a:pt x="1" y="37"/>
                  <a:pt x="1" y="39"/>
                </a:cubicBezTo>
                <a:cubicBezTo>
                  <a:pt x="0" y="41"/>
                  <a:pt x="2" y="41"/>
                  <a:pt x="3" y="40"/>
                </a:cubicBezTo>
                <a:cubicBezTo>
                  <a:pt x="8" y="37"/>
                  <a:pt x="10" y="29"/>
                  <a:pt x="12" y="24"/>
                </a:cubicBezTo>
                <a:cubicBezTo>
                  <a:pt x="13" y="17"/>
                  <a:pt x="13" y="10"/>
                  <a:pt x="13" y="3"/>
                </a:cubicBezTo>
                <a:cubicBezTo>
                  <a:pt x="13" y="0"/>
                  <a:pt x="9" y="3"/>
                  <a:pt x="9" y="5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7" name="Freeform 102"/>
          <p:cNvSpPr/>
          <p:nvPr/>
        </p:nvSpPr>
        <p:spPr bwMode="auto">
          <a:xfrm>
            <a:off x="6733323" y="3295817"/>
            <a:ext cx="55254" cy="112235"/>
          </a:xfrm>
          <a:custGeom>
            <a:avLst/>
            <a:gdLst>
              <a:gd name="T0" fmla="*/ 6 w 9"/>
              <a:gd name="T1" fmla="*/ 3 h 18"/>
              <a:gd name="T2" fmla="*/ 3 w 9"/>
              <a:gd name="T3" fmla="*/ 11 h 18"/>
              <a:gd name="T4" fmla="*/ 1 w 9"/>
              <a:gd name="T5" fmla="*/ 17 h 18"/>
              <a:gd name="T6" fmla="*/ 3 w 9"/>
              <a:gd name="T7" fmla="*/ 18 h 18"/>
              <a:gd name="T8" fmla="*/ 8 w 9"/>
              <a:gd name="T9" fmla="*/ 10 h 18"/>
              <a:gd name="T10" fmla="*/ 9 w 9"/>
              <a:gd name="T11" fmla="*/ 2 h 18"/>
              <a:gd name="T12" fmla="*/ 6 w 9"/>
              <a:gd name="T13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8">
                <a:moveTo>
                  <a:pt x="6" y="3"/>
                </a:moveTo>
                <a:cubicBezTo>
                  <a:pt x="5" y="6"/>
                  <a:pt x="5" y="9"/>
                  <a:pt x="3" y="11"/>
                </a:cubicBezTo>
                <a:cubicBezTo>
                  <a:pt x="3" y="13"/>
                  <a:pt x="0" y="15"/>
                  <a:pt x="1" y="17"/>
                </a:cubicBezTo>
                <a:cubicBezTo>
                  <a:pt x="1" y="18"/>
                  <a:pt x="2" y="18"/>
                  <a:pt x="3" y="18"/>
                </a:cubicBezTo>
                <a:cubicBezTo>
                  <a:pt x="5" y="16"/>
                  <a:pt x="7" y="13"/>
                  <a:pt x="8" y="10"/>
                </a:cubicBezTo>
                <a:cubicBezTo>
                  <a:pt x="9" y="7"/>
                  <a:pt x="9" y="5"/>
                  <a:pt x="9" y="2"/>
                </a:cubicBezTo>
                <a:cubicBezTo>
                  <a:pt x="9" y="0"/>
                  <a:pt x="6" y="2"/>
                  <a:pt x="6" y="3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8" name="Freeform 103"/>
          <p:cNvSpPr/>
          <p:nvPr/>
        </p:nvSpPr>
        <p:spPr bwMode="auto">
          <a:xfrm>
            <a:off x="2083334" y="2099217"/>
            <a:ext cx="141589" cy="259004"/>
          </a:xfrm>
          <a:custGeom>
            <a:avLst/>
            <a:gdLst>
              <a:gd name="T0" fmla="*/ 19 w 23"/>
              <a:gd name="T1" fmla="*/ 2 h 42"/>
              <a:gd name="T2" fmla="*/ 6 w 23"/>
              <a:gd name="T3" fmla="*/ 19 h 42"/>
              <a:gd name="T4" fmla="*/ 3 w 23"/>
              <a:gd name="T5" fmla="*/ 40 h 42"/>
              <a:gd name="T6" fmla="*/ 7 w 23"/>
              <a:gd name="T7" fmla="*/ 38 h 42"/>
              <a:gd name="T8" fmla="*/ 10 w 23"/>
              <a:gd name="T9" fmla="*/ 20 h 42"/>
              <a:gd name="T10" fmla="*/ 21 w 23"/>
              <a:gd name="T11" fmla="*/ 5 h 42"/>
              <a:gd name="T12" fmla="*/ 19 w 23"/>
              <a:gd name="T13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42">
                <a:moveTo>
                  <a:pt x="19" y="2"/>
                </a:moveTo>
                <a:cubicBezTo>
                  <a:pt x="13" y="6"/>
                  <a:pt x="8" y="12"/>
                  <a:pt x="6" y="19"/>
                </a:cubicBezTo>
                <a:cubicBezTo>
                  <a:pt x="3" y="25"/>
                  <a:pt x="0" y="34"/>
                  <a:pt x="3" y="40"/>
                </a:cubicBezTo>
                <a:cubicBezTo>
                  <a:pt x="4" y="42"/>
                  <a:pt x="6" y="39"/>
                  <a:pt x="7" y="38"/>
                </a:cubicBezTo>
                <a:cubicBezTo>
                  <a:pt x="9" y="33"/>
                  <a:pt x="8" y="26"/>
                  <a:pt x="10" y="20"/>
                </a:cubicBezTo>
                <a:cubicBezTo>
                  <a:pt x="12" y="14"/>
                  <a:pt x="16" y="9"/>
                  <a:pt x="21" y="5"/>
                </a:cubicBezTo>
                <a:cubicBezTo>
                  <a:pt x="23" y="3"/>
                  <a:pt x="22" y="0"/>
                  <a:pt x="19" y="2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9" name="Freeform 104"/>
          <p:cNvSpPr/>
          <p:nvPr/>
        </p:nvSpPr>
        <p:spPr bwMode="auto">
          <a:xfrm>
            <a:off x="2033260" y="2149291"/>
            <a:ext cx="50074" cy="117415"/>
          </a:xfrm>
          <a:custGeom>
            <a:avLst/>
            <a:gdLst>
              <a:gd name="T0" fmla="*/ 4 w 8"/>
              <a:gd name="T1" fmla="*/ 4 h 19"/>
              <a:gd name="T2" fmla="*/ 2 w 8"/>
              <a:gd name="T3" fmla="*/ 12 h 19"/>
              <a:gd name="T4" fmla="*/ 1 w 8"/>
              <a:gd name="T5" fmla="*/ 18 h 19"/>
              <a:gd name="T6" fmla="*/ 3 w 8"/>
              <a:gd name="T7" fmla="*/ 18 h 19"/>
              <a:gd name="T8" fmla="*/ 8 w 8"/>
              <a:gd name="T9" fmla="*/ 2 h 19"/>
              <a:gd name="T10" fmla="*/ 4 w 8"/>
              <a:gd name="T11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9">
                <a:moveTo>
                  <a:pt x="4" y="4"/>
                </a:moveTo>
                <a:cubicBezTo>
                  <a:pt x="3" y="6"/>
                  <a:pt x="2" y="9"/>
                  <a:pt x="2" y="12"/>
                </a:cubicBezTo>
                <a:cubicBezTo>
                  <a:pt x="1" y="14"/>
                  <a:pt x="0" y="16"/>
                  <a:pt x="1" y="18"/>
                </a:cubicBezTo>
                <a:cubicBezTo>
                  <a:pt x="1" y="19"/>
                  <a:pt x="3" y="18"/>
                  <a:pt x="3" y="18"/>
                </a:cubicBezTo>
                <a:cubicBezTo>
                  <a:pt x="7" y="14"/>
                  <a:pt x="7" y="7"/>
                  <a:pt x="8" y="2"/>
                </a:cubicBezTo>
                <a:cubicBezTo>
                  <a:pt x="8" y="0"/>
                  <a:pt x="4" y="3"/>
                  <a:pt x="4" y="4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0" name="Rectangle 105"/>
          <p:cNvSpPr>
            <a:spLocks noChangeArrowheads="1"/>
          </p:cNvSpPr>
          <p:nvPr/>
        </p:nvSpPr>
        <p:spPr bwMode="auto">
          <a:xfrm>
            <a:off x="5721480" y="2159651"/>
            <a:ext cx="7069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6600" dirty="0">
                <a:solidFill>
                  <a:srgbClr val="1D262D"/>
                </a:solidFill>
                <a:latin typeface="+mn-lt"/>
                <a:cs typeface="+mn-ea"/>
                <a:sym typeface="+mn-lt"/>
              </a:rPr>
              <a:t>1</a:t>
            </a:r>
            <a:r>
              <a:rPr kumimoji="0" lang="zh-CN" altLang="zh-CN" sz="6600" b="0" i="0" u="none" strike="noStrike" cap="none" normalizeH="0" baseline="0" dirty="0">
                <a:ln>
                  <a:noFill/>
                </a:ln>
                <a:solidFill>
                  <a:srgbClr val="1D262D"/>
                </a:solidFill>
                <a:effectLst/>
                <a:latin typeface="+mn-lt"/>
                <a:cs typeface="+mn-ea"/>
                <a:sym typeface="+mn-lt"/>
              </a:rPr>
              <a:t>.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+mn-ea"/>
              <a:sym typeface="+mn-lt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40760" y="2487724"/>
            <a:ext cx="2828326" cy="5562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06980" y="4009949"/>
            <a:ext cx="2828326" cy="5562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4" name="图片 10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306865" y="1606240"/>
            <a:ext cx="2553406" cy="42701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/>
      <p:bldP spid="101" grpId="0"/>
      <p:bldP spid="102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COMMONDATA" val="eyJoZGlkIjoiMDhmNWNhZDBjNTViNzU2ZTI5MGJjMWU2ODk1MDQ3MGMifQ=="/>
</p:tagLst>
</file>

<file path=ppt/theme/theme1.xml><?xml version="1.0" encoding="utf-8"?>
<a:theme xmlns:a="http://schemas.openxmlformats.org/drawingml/2006/main" name="PC6下载站 www.pc6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z1hik4at">
      <a:majorFont>
        <a:latin typeface="Arial"/>
        <a:ea typeface="三极趣味广告体"/>
        <a:cs typeface=""/>
      </a:majorFont>
      <a:minorFont>
        <a:latin typeface="Arial"/>
        <a:ea typeface="三极趣味广告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6680</Words>
  <Application>WPS 演示</Application>
  <PresentationFormat>宽屏</PresentationFormat>
  <Paragraphs>238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仓耳玄三M W05</vt:lpstr>
      <vt:lpstr>三极趣味广告体</vt:lpstr>
      <vt:lpstr>Segoe Print</vt:lpstr>
      <vt:lpstr>Arial Unicode MS</vt:lpstr>
      <vt:lpstr>等线</vt:lpstr>
      <vt:lpstr>汉仪中圆简</vt:lpstr>
      <vt:lpstr>Arial</vt:lpstr>
      <vt:lpstr>PC6下载站 www.pc6.com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开学季</dc:title>
  <dc:creator>第一PPT</dc:creator>
  <cp:keywords>www.1ppt.com</cp:keywords>
  <dc:description>www.1ppt.com</dc:description>
  <cp:lastModifiedBy>铭</cp:lastModifiedBy>
  <cp:revision>80</cp:revision>
  <dcterms:created xsi:type="dcterms:W3CDTF">2019-07-16T13:55:00Z</dcterms:created>
  <dcterms:modified xsi:type="dcterms:W3CDTF">2022-09-30T09:12:09Z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3B433830B52149B180DE2004E6C98A42</vt:lpwstr>
  </property>
  <property fmtid="{D5CDD505-2E9C-101B-9397-08002B2CF9AE}" pid="3" name="KSOProductBuildVer">
    <vt:lpwstr>2052-11.1.0.12116</vt:lpwstr>
  </property>
</Properties>
</file>