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handoutMasterIdLst>
    <p:handoutMasterId r:id="rId19"/>
  </p:handoutMasterIdLst>
  <p:sldIdLst>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2" r:id="rId16"/>
    <p:sldId id="274"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9FBC"/>
    <a:srgbClr val="F2AB8B"/>
    <a:srgbClr val="F2A989"/>
    <a:srgbClr val="988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75" d="100"/>
          <a:sy n="75" d="100"/>
        </p:scale>
        <p:origin x="1746" y="744"/>
      </p:cViewPr>
      <p:guideLst>
        <p:guide orient="horz" pos="2128"/>
        <p:guide pos="38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96A7B47-2CA8-414F-8DF8-834D1D919FD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80C96ED-3A19-446B-AEA0-6FCC0782CDC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A7B47-2CA8-414F-8DF8-834D1D919FD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C96ED-3A19-446B-AEA0-6FCC0782CDC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矩形 111"/>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sp>
        <p:nvSpPr>
          <p:cNvPr id="141" name="任意多边形: 形状 140"/>
          <p:cNvSpPr/>
          <p:nvPr/>
        </p:nvSpPr>
        <p:spPr>
          <a:xfrm>
            <a:off x="5268915" y="5881366"/>
            <a:ext cx="1654169" cy="584109"/>
          </a:xfrm>
          <a:custGeom>
            <a:avLst/>
            <a:gdLst>
              <a:gd name="connsiteX0" fmla="*/ 48483 w 1654169"/>
              <a:gd name="connsiteY0" fmla="*/ 221471 h 448050"/>
              <a:gd name="connsiteX1" fmla="*/ 328274 w 1654169"/>
              <a:gd name="connsiteY1" fmla="*/ 0 h 448050"/>
              <a:gd name="connsiteX2" fmla="*/ 1325897 w 1654169"/>
              <a:gd name="connsiteY2" fmla="*/ 0 h 448050"/>
              <a:gd name="connsiteX3" fmla="*/ 1605687 w 1654169"/>
              <a:gd name="connsiteY3" fmla="*/ 221471 h 448050"/>
              <a:gd name="connsiteX4" fmla="*/ 1526865 w 1654169"/>
              <a:gd name="connsiteY4" fmla="*/ 448050 h 448050"/>
              <a:gd name="connsiteX5" fmla="*/ 127306 w 1654169"/>
              <a:gd name="connsiteY5" fmla="*/ 448050 h 448050"/>
              <a:gd name="connsiteX6" fmla="*/ 48483 w 1654169"/>
              <a:gd name="connsiteY6" fmla="*/ 221471 h 448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54169" h="448050">
                <a:moveTo>
                  <a:pt x="48483" y="221471"/>
                </a:moveTo>
                <a:lnTo>
                  <a:pt x="328274" y="0"/>
                </a:lnTo>
                <a:lnTo>
                  <a:pt x="1325897" y="0"/>
                </a:lnTo>
                <a:lnTo>
                  <a:pt x="1605687" y="221471"/>
                </a:lnTo>
                <a:cubicBezTo>
                  <a:pt x="1700148" y="296242"/>
                  <a:pt x="1647337" y="448050"/>
                  <a:pt x="1526865" y="448050"/>
                </a:cubicBezTo>
                <a:lnTo>
                  <a:pt x="127306" y="448050"/>
                </a:lnTo>
                <a:cubicBezTo>
                  <a:pt x="6834" y="448050"/>
                  <a:pt x="-45977" y="296242"/>
                  <a:pt x="48483" y="221471"/>
                </a:cubicBezTo>
              </a:path>
            </a:pathLst>
          </a:cu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7" name="组合 106"/>
          <p:cNvGrpSpPr/>
          <p:nvPr/>
        </p:nvGrpSpPr>
        <p:grpSpPr>
          <a:xfrm>
            <a:off x="4846832" y="-144495"/>
            <a:ext cx="2511037" cy="2541858"/>
            <a:chOff x="4840482" y="-144495"/>
            <a:chExt cx="2511037" cy="2541858"/>
          </a:xfrm>
          <a:solidFill>
            <a:srgbClr val="839FBC"/>
          </a:solidFill>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7110219"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矩形: 圆角 1"/>
          <p:cNvSpPr/>
          <p:nvPr/>
        </p:nvSpPr>
        <p:spPr>
          <a:xfrm>
            <a:off x="1733550" y="800100"/>
            <a:ext cx="8737600" cy="5257800"/>
          </a:xfrm>
          <a:prstGeom prst="roundRect">
            <a:avLst>
              <a:gd name="adj" fmla="val 8819"/>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2393950" y="1174750"/>
            <a:ext cx="7416800" cy="3803650"/>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2493963" y="1287463"/>
            <a:ext cx="7216775" cy="3578225"/>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杯子里有咖啡&#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20172126">
            <a:off x="912632" y="263436"/>
            <a:ext cx="1270614" cy="1726585"/>
          </a:xfrm>
          <a:prstGeom prst="rect">
            <a:avLst/>
          </a:prstGeom>
        </p:spPr>
      </p:pic>
      <p:pic>
        <p:nvPicPr>
          <p:cNvPr id="68" name="图片 67" descr="图片包含 游戏机, 项链, 桌子&#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8748" y="0"/>
            <a:ext cx="1362459" cy="2438405"/>
          </a:xfrm>
          <a:prstGeom prst="rect">
            <a:avLst/>
          </a:prstGeom>
        </p:spPr>
      </p:pic>
      <p:pic>
        <p:nvPicPr>
          <p:cNvPr id="66" name="图片 65" descr="蓝色的杯子蛋糕&#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77876">
            <a:off x="13868" y="4220358"/>
            <a:ext cx="1714360" cy="1336575"/>
          </a:xfrm>
          <a:prstGeom prst="rect">
            <a:avLst/>
          </a:prstGeom>
        </p:spPr>
      </p:pic>
      <p:pic>
        <p:nvPicPr>
          <p:cNvPr id="73" name="图片 72" descr="图片包含 游戏机&#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03943">
            <a:off x="10096441" y="4410579"/>
            <a:ext cx="2103995" cy="1886507"/>
          </a:xfrm>
          <a:prstGeom prst="rect">
            <a:avLst/>
          </a:prstGeom>
        </p:spPr>
      </p:pic>
      <p:sp>
        <p:nvSpPr>
          <p:cNvPr id="5" name="文本框 4"/>
          <p:cNvSpPr txBox="1"/>
          <p:nvPr/>
        </p:nvSpPr>
        <p:spPr>
          <a:xfrm>
            <a:off x="2948030" y="1625600"/>
            <a:ext cx="6305550" cy="1322070"/>
          </a:xfrm>
          <a:prstGeom prst="rect">
            <a:avLst/>
          </a:prstGeom>
          <a:noFill/>
        </p:spPr>
        <p:txBody>
          <a:bodyPr wrap="none" rtlCol="0">
            <a:spAutoFit/>
          </a:bodyPr>
          <a:lstStyle/>
          <a:p>
            <a:pPr algn="ctr"/>
            <a:r>
              <a:rPr lang="zh-CN" altLang="en-US" sz="8000" b="1">
                <a:solidFill>
                  <a:srgbClr val="839FBC"/>
                </a:solidFill>
                <a:latin typeface="汉仪黑眼小豆简" panose="02010509060101010101" pitchFamily="49" charset="-122"/>
                <a:ea typeface="汉仪黑眼小豆简" panose="02010509060101010101" pitchFamily="49" charset="-122"/>
              </a:rPr>
              <a:t>幼儿教育教学</a:t>
            </a:r>
            <a:endParaRPr lang="en-US" altLang="zh-CN" sz="8000" b="1">
              <a:solidFill>
                <a:srgbClr val="839FBC"/>
              </a:solidFill>
              <a:latin typeface="汉仪黑眼小豆简" panose="02010509060101010101" pitchFamily="49" charset="-122"/>
              <a:ea typeface="汉仪黑眼小豆简" panose="02010509060101010101" pitchFamily="49" charset="-122"/>
            </a:endParaRPr>
          </a:p>
        </p:txBody>
      </p:sp>
      <p:grpSp>
        <p:nvGrpSpPr>
          <p:cNvPr id="65" name="组合 64"/>
          <p:cNvGrpSpPr/>
          <p:nvPr/>
        </p:nvGrpSpPr>
        <p:grpSpPr>
          <a:xfrm>
            <a:off x="3100804" y="2961739"/>
            <a:ext cx="6007052" cy="142050"/>
            <a:chOff x="3164304" y="2934525"/>
            <a:chExt cx="6007052" cy="142050"/>
          </a:xfrm>
        </p:grpSpPr>
        <p:cxnSp>
          <p:nvCxnSpPr>
            <p:cNvPr id="64" name="直接连接符 63"/>
            <p:cNvCxnSpPr/>
            <p:nvPr/>
          </p:nvCxnSpPr>
          <p:spPr>
            <a:xfrm>
              <a:off x="3164304" y="2934525"/>
              <a:ext cx="6007052" cy="0"/>
            </a:xfrm>
            <a:prstGeom prst="line">
              <a:avLst/>
            </a:prstGeom>
            <a:ln w="28575">
              <a:solidFill>
                <a:srgbClr val="839FBC"/>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3164304" y="3076575"/>
              <a:ext cx="6007052" cy="0"/>
            </a:xfrm>
            <a:prstGeom prst="line">
              <a:avLst/>
            </a:prstGeom>
            <a:ln w="28575">
              <a:solidFill>
                <a:srgbClr val="839FBC"/>
              </a:solidFill>
            </a:ln>
          </p:spPr>
          <p:style>
            <a:lnRef idx="1">
              <a:schemeClr val="accent1"/>
            </a:lnRef>
            <a:fillRef idx="0">
              <a:schemeClr val="accent1"/>
            </a:fillRef>
            <a:effectRef idx="0">
              <a:schemeClr val="accent1"/>
            </a:effectRef>
            <a:fontRef idx="minor">
              <a:schemeClr val="tx1"/>
            </a:fontRef>
          </p:style>
        </p:cxnSp>
      </p:grpSp>
      <p:sp>
        <p:nvSpPr>
          <p:cNvPr id="89" name="文本框 88"/>
          <p:cNvSpPr txBox="1"/>
          <p:nvPr/>
        </p:nvSpPr>
        <p:spPr>
          <a:xfrm>
            <a:off x="3107101" y="3200793"/>
            <a:ext cx="6163803" cy="800155"/>
          </a:xfrm>
          <a:prstGeom prst="rect">
            <a:avLst/>
          </a:prstGeom>
          <a:noFill/>
        </p:spPr>
        <p:txBody>
          <a:bodyPr wrap="square">
            <a:spAutoFit/>
          </a:bodyPr>
          <a:lstStyle/>
          <a:p>
            <a:pPr>
              <a:lnSpc>
                <a:spcPct val="150000"/>
              </a:lnSpc>
            </a:pPr>
            <a:r>
              <a:rPr lang="zh-CN" altLang="en-US" sz="1600">
                <a:solidFill>
                  <a:srgbClr val="839FBC"/>
                </a:solidFill>
                <a:latin typeface="汉仪典雅体简" panose="00020600040101010101" pitchFamily="18" charset="-122"/>
                <a:ea typeface="汉仪典雅体简" panose="00020600040101010101" pitchFamily="18" charset="-122"/>
              </a:rPr>
              <a:t>小朋友的世界总是独特的、充满趣味的，不论任何时候都能够让人会心一笑的。</a:t>
            </a:r>
            <a:endParaRPr lang="zh-CN" altLang="en-US" sz="1600">
              <a:solidFill>
                <a:srgbClr val="839FBC"/>
              </a:solidFill>
              <a:latin typeface="汉仪典雅体简" panose="00020600040101010101" pitchFamily="18" charset="-122"/>
              <a:ea typeface="汉仪典雅体简" panose="00020600040101010101" pitchFamily="18" charset="-122"/>
            </a:endParaRPr>
          </a:p>
        </p:txBody>
      </p:sp>
      <p:grpSp>
        <p:nvGrpSpPr>
          <p:cNvPr id="71" name="组合 70"/>
          <p:cNvGrpSpPr/>
          <p:nvPr/>
        </p:nvGrpSpPr>
        <p:grpSpPr>
          <a:xfrm>
            <a:off x="4524048" y="3644427"/>
            <a:ext cx="4513265" cy="306754"/>
            <a:chOff x="4524048" y="3615399"/>
            <a:chExt cx="4513265" cy="306754"/>
          </a:xfrm>
          <a:solidFill>
            <a:srgbClr val="839FBC"/>
          </a:solidFill>
        </p:grpSpPr>
        <p:sp>
          <p:nvSpPr>
            <p:cNvPr id="69" name="等腰三角形 68"/>
            <p:cNvSpPr/>
            <p:nvPr/>
          </p:nvSpPr>
          <p:spPr>
            <a:xfrm rot="5400000">
              <a:off x="4502893"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等腰三角形 90"/>
            <p:cNvSpPr/>
            <p:nvPr/>
          </p:nvSpPr>
          <p:spPr>
            <a:xfrm rot="5400000">
              <a:off x="4927775"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rot="5400000">
              <a:off x="5352657"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rot="5400000">
              <a:off x="5777539"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rot="5400000">
              <a:off x="6202421"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等腰三角形 94"/>
            <p:cNvSpPr/>
            <p:nvPr/>
          </p:nvSpPr>
          <p:spPr>
            <a:xfrm rot="5400000">
              <a:off x="6627303"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等腰三角形 95"/>
            <p:cNvSpPr/>
            <p:nvPr/>
          </p:nvSpPr>
          <p:spPr>
            <a:xfrm rot="5400000">
              <a:off x="7052185"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等腰三角形 96"/>
            <p:cNvSpPr/>
            <p:nvPr/>
          </p:nvSpPr>
          <p:spPr>
            <a:xfrm rot="5400000">
              <a:off x="7477067"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等腰三角形 107"/>
            <p:cNvSpPr/>
            <p:nvPr/>
          </p:nvSpPr>
          <p:spPr>
            <a:xfrm rot="5400000">
              <a:off x="7901949"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5400000">
              <a:off x="8326831"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等腰三角形 109"/>
            <p:cNvSpPr/>
            <p:nvPr/>
          </p:nvSpPr>
          <p:spPr>
            <a:xfrm rot="5400000">
              <a:off x="8751715"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文本框 110"/>
          <p:cNvSpPr txBox="1"/>
          <p:nvPr/>
        </p:nvSpPr>
        <p:spPr>
          <a:xfrm>
            <a:off x="3197543" y="4260570"/>
            <a:ext cx="5821102" cy="460375"/>
          </a:xfrm>
          <a:prstGeom prst="rect">
            <a:avLst/>
          </a:prstGeom>
          <a:noFill/>
        </p:spPr>
        <p:txBody>
          <a:bodyPr wrap="square" rtlCol="0">
            <a:spAutoFit/>
          </a:bodyPr>
          <a:lstStyle/>
          <a:p>
            <a:pPr algn="dist"/>
            <a:r>
              <a:rPr lang="zh-CN" altLang="en-US" sz="2400">
                <a:solidFill>
                  <a:srgbClr val="839FBC"/>
                </a:solidFill>
                <a:latin typeface="汉仪黑眼小豆简" panose="02010509060101010101" pitchFamily="49" charset="-122"/>
                <a:ea typeface="汉仪黑眼小豆简" panose="02010509060101010101" pitchFamily="49" charset="-122"/>
              </a:rPr>
              <a:t>卡通手绘幼儿教育教学</a:t>
            </a:r>
            <a:r>
              <a:rPr lang="en-US" altLang="zh-CN" sz="2400">
                <a:solidFill>
                  <a:srgbClr val="839FBC"/>
                </a:solidFill>
                <a:latin typeface="汉仪黑眼小豆简" panose="02010509060101010101" pitchFamily="49" charset="-122"/>
                <a:ea typeface="汉仪黑眼小豆简" panose="02010509060101010101" pitchFamily="49" charset="-122"/>
              </a:rPr>
              <a:t>PPT</a:t>
            </a:r>
            <a:r>
              <a:rPr lang="zh-CN" altLang="en-US" sz="2400">
                <a:solidFill>
                  <a:srgbClr val="839FBC"/>
                </a:solidFill>
                <a:latin typeface="汉仪黑眼小豆简" panose="02010509060101010101" pitchFamily="49" charset="-122"/>
                <a:ea typeface="汉仪黑眼小豆简" panose="02010509060101010101" pitchFamily="49" charset="-122"/>
              </a:rPr>
              <a:t>模板</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cxnSp>
        <p:nvCxnSpPr>
          <p:cNvPr id="74" name="直接连接符 73"/>
          <p:cNvCxnSpPr/>
          <p:nvPr/>
        </p:nvCxnSpPr>
        <p:spPr>
          <a:xfrm>
            <a:off x="2493963" y="4209144"/>
            <a:ext cx="7225675" cy="0"/>
          </a:xfrm>
          <a:prstGeom prst="line">
            <a:avLst/>
          </a:prstGeom>
          <a:ln w="19050">
            <a:solidFill>
              <a:srgbClr val="AFC2D6"/>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2484042" y="5251859"/>
            <a:ext cx="7227828" cy="554831"/>
            <a:chOff x="2496742" y="5251859"/>
            <a:chExt cx="7227828" cy="554831"/>
          </a:xfrm>
        </p:grpSpPr>
        <p:grpSp>
          <p:nvGrpSpPr>
            <p:cNvPr id="80" name="组合 79"/>
            <p:cNvGrpSpPr/>
            <p:nvPr/>
          </p:nvGrpSpPr>
          <p:grpSpPr>
            <a:xfrm rot="16200000">
              <a:off x="9046708" y="5128827"/>
              <a:ext cx="554830" cy="800894"/>
              <a:chOff x="8629652" y="5111750"/>
              <a:chExt cx="554830" cy="800894"/>
            </a:xfrm>
            <a:solidFill>
              <a:srgbClr val="F1F5F9"/>
            </a:solidFill>
            <a:effectLst>
              <a:innerShdw blurRad="114300">
                <a:prstClr val="black"/>
              </a:innerShdw>
            </a:effectLst>
          </p:grpSpPr>
          <p:sp>
            <p:nvSpPr>
              <p:cNvPr id="83" name="矩形: 圆角 82"/>
              <p:cNvSpPr/>
              <p:nvPr/>
            </p:nvSpPr>
            <p:spPr>
              <a:xfrm>
                <a:off x="9058276"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圆角 83"/>
              <p:cNvSpPr/>
              <p:nvPr/>
            </p:nvSpPr>
            <p:spPr>
              <a:xfrm>
                <a:off x="8843964"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圆角 84"/>
              <p:cNvSpPr/>
              <p:nvPr/>
            </p:nvSpPr>
            <p:spPr>
              <a:xfrm>
                <a:off x="8629652"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rot="16200000">
              <a:off x="2619774" y="5128828"/>
              <a:ext cx="554830" cy="800894"/>
              <a:chOff x="8629652" y="5111750"/>
              <a:chExt cx="554830" cy="800894"/>
            </a:xfrm>
            <a:solidFill>
              <a:srgbClr val="F1F5F9"/>
            </a:solidFill>
            <a:effectLst>
              <a:innerShdw blurRad="114300">
                <a:prstClr val="black"/>
              </a:innerShdw>
            </a:effectLst>
          </p:grpSpPr>
          <p:sp>
            <p:nvSpPr>
              <p:cNvPr id="119" name="矩形: 圆角 118"/>
              <p:cNvSpPr/>
              <p:nvPr/>
            </p:nvSpPr>
            <p:spPr>
              <a:xfrm>
                <a:off x="9058276"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圆角 119"/>
              <p:cNvSpPr/>
              <p:nvPr/>
            </p:nvSpPr>
            <p:spPr>
              <a:xfrm>
                <a:off x="8843964"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矩形: 圆角 120"/>
              <p:cNvSpPr/>
              <p:nvPr/>
            </p:nvSpPr>
            <p:spPr>
              <a:xfrm>
                <a:off x="8629652"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6" name="组合 75"/>
          <p:cNvGrpSpPr/>
          <p:nvPr/>
        </p:nvGrpSpPr>
        <p:grpSpPr>
          <a:xfrm>
            <a:off x="4268252" y="5357656"/>
            <a:ext cx="3673828" cy="367016"/>
            <a:chOff x="3772951" y="5335439"/>
            <a:chExt cx="4658981" cy="465433"/>
          </a:xfrm>
          <a:solidFill>
            <a:srgbClr val="839FBC"/>
          </a:solidFill>
        </p:grpSpPr>
        <p:sp>
          <p:nvSpPr>
            <p:cNvPr id="75" name="椭圆 74"/>
            <p:cNvSpPr/>
            <p:nvPr/>
          </p:nvSpPr>
          <p:spPr>
            <a:xfrm>
              <a:off x="7973765"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336976"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5046531" y="5335439"/>
              <a:ext cx="2111823" cy="465433"/>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4409741"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3772951"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椭圆 144"/>
          <p:cNvSpPr/>
          <p:nvPr/>
        </p:nvSpPr>
        <p:spPr>
          <a:xfrm>
            <a:off x="3985678" y="6207364"/>
            <a:ext cx="4242082" cy="407574"/>
          </a:xfrm>
          <a:prstGeom prst="ellipse">
            <a:avLst/>
          </a:pr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教学内容</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sp>
        <p:nvSpPr>
          <p:cNvPr id="67" name="矩形 66"/>
          <p:cNvSpPr/>
          <p:nvPr/>
        </p:nvSpPr>
        <p:spPr>
          <a:xfrm>
            <a:off x="7489270" y="4380737"/>
            <a:ext cx="2905584" cy="400110"/>
          </a:xfrm>
          <a:prstGeom prst="rect">
            <a:avLst/>
          </a:prstGeom>
          <a:noFill/>
        </p:spPr>
        <p:txBody>
          <a:bodyPr wrap="square" rtlCol="0">
            <a:spAutoFit/>
          </a:bodyPr>
          <a:lstStyle/>
          <a:p>
            <a:r>
              <a:rPr lang="zh-CN" altLang="en-US" sz="2000">
                <a:solidFill>
                  <a:srgbClr val="839FB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68" name="矩形 67"/>
          <p:cNvSpPr/>
          <p:nvPr/>
        </p:nvSpPr>
        <p:spPr>
          <a:xfrm>
            <a:off x="7176635" y="4780847"/>
            <a:ext cx="3577888" cy="1186800"/>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69" name="矩形 68"/>
          <p:cNvSpPr/>
          <p:nvPr/>
        </p:nvSpPr>
        <p:spPr>
          <a:xfrm>
            <a:off x="1707702" y="2015611"/>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0" name="矩形 69"/>
          <p:cNvSpPr/>
          <p:nvPr/>
        </p:nvSpPr>
        <p:spPr>
          <a:xfrm>
            <a:off x="1696640" y="2364401"/>
            <a:ext cx="4643665"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1" name="矩形 70"/>
          <p:cNvSpPr/>
          <p:nvPr/>
        </p:nvSpPr>
        <p:spPr>
          <a:xfrm>
            <a:off x="1718764" y="3456286"/>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2" name="矩形 71"/>
          <p:cNvSpPr/>
          <p:nvPr/>
        </p:nvSpPr>
        <p:spPr>
          <a:xfrm>
            <a:off x="1707702" y="3805076"/>
            <a:ext cx="4643665"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3" name="矩形 72"/>
          <p:cNvSpPr/>
          <p:nvPr/>
        </p:nvSpPr>
        <p:spPr>
          <a:xfrm>
            <a:off x="1729826" y="4896961"/>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4" name="矩形 73"/>
          <p:cNvSpPr/>
          <p:nvPr/>
        </p:nvSpPr>
        <p:spPr>
          <a:xfrm>
            <a:off x="1718764" y="5245751"/>
            <a:ext cx="4643665"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蓝色的杯子蛋糕&#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4689" y="2028106"/>
            <a:ext cx="3040779" cy="237069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教学内容</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cxnSp>
        <p:nvCxnSpPr>
          <p:cNvPr id="67" name="连接符: 肘形 66"/>
          <p:cNvCxnSpPr/>
          <p:nvPr/>
        </p:nvCxnSpPr>
        <p:spPr>
          <a:xfrm flipV="1">
            <a:off x="7559428" y="2170890"/>
            <a:ext cx="1628259" cy="1566820"/>
          </a:xfrm>
          <a:prstGeom prst="bentConnector3">
            <a:avLst>
              <a:gd name="adj1" fmla="val 41054"/>
            </a:avLst>
          </a:prstGeom>
          <a:ln>
            <a:solidFill>
              <a:srgbClr val="839FBC"/>
            </a:solidFill>
          </a:ln>
        </p:spPr>
        <p:style>
          <a:lnRef idx="1">
            <a:schemeClr val="accent1"/>
          </a:lnRef>
          <a:fillRef idx="0">
            <a:schemeClr val="accent1"/>
          </a:fillRef>
          <a:effectRef idx="0">
            <a:schemeClr val="accent1"/>
          </a:effectRef>
          <a:fontRef idx="minor">
            <a:schemeClr val="tx1"/>
          </a:fontRef>
        </p:style>
      </p:cxnSp>
      <p:cxnSp>
        <p:nvCxnSpPr>
          <p:cNvPr id="68" name="连接符: 肘形 67"/>
          <p:cNvCxnSpPr/>
          <p:nvPr/>
        </p:nvCxnSpPr>
        <p:spPr>
          <a:xfrm rot="10800000">
            <a:off x="3120376" y="3002268"/>
            <a:ext cx="1751945" cy="659164"/>
          </a:xfrm>
          <a:prstGeom prst="bentConnector3">
            <a:avLst>
              <a:gd name="adj1" fmla="val 50000"/>
            </a:avLst>
          </a:prstGeom>
          <a:ln>
            <a:solidFill>
              <a:srgbClr val="839FBC"/>
            </a:solidFill>
          </a:ln>
        </p:spPr>
        <p:style>
          <a:lnRef idx="1">
            <a:schemeClr val="accent1"/>
          </a:lnRef>
          <a:fillRef idx="0">
            <a:schemeClr val="accent1"/>
          </a:fillRef>
          <a:effectRef idx="0">
            <a:schemeClr val="accent1"/>
          </a:effectRef>
          <a:fontRef idx="minor">
            <a:schemeClr val="tx1"/>
          </a:fontRef>
        </p:style>
      </p:cxnSp>
      <p:sp>
        <p:nvSpPr>
          <p:cNvPr id="69" name="矩形: 圆角 68"/>
          <p:cNvSpPr/>
          <p:nvPr/>
        </p:nvSpPr>
        <p:spPr>
          <a:xfrm>
            <a:off x="1681416" y="2841500"/>
            <a:ext cx="1879816" cy="403192"/>
          </a:xfrm>
          <a:prstGeom prst="roundRect">
            <a:avLst>
              <a:gd name="adj" fmla="val 0"/>
            </a:avLst>
          </a:pr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汉仪黑眼小豆简" panose="02010509060101010101" pitchFamily="49" charset="-122"/>
                <a:ea typeface="汉仪黑眼小豆简" panose="02010509060101010101" pitchFamily="49" charset="-122"/>
              </a:rPr>
              <a:t>添加文本信息</a:t>
            </a:r>
            <a:endParaRPr lang="zh-CN" altLang="en-US" dirty="0">
              <a:solidFill>
                <a:schemeClr val="bg1"/>
              </a:solidFill>
              <a:latin typeface="汉仪黑眼小豆简" panose="02010509060101010101" pitchFamily="49" charset="-122"/>
              <a:ea typeface="汉仪黑眼小豆简" panose="02010509060101010101" pitchFamily="49" charset="-122"/>
            </a:endParaRPr>
          </a:p>
        </p:txBody>
      </p:sp>
      <p:sp>
        <p:nvSpPr>
          <p:cNvPr id="70" name="矩形: 圆角 69"/>
          <p:cNvSpPr/>
          <p:nvPr/>
        </p:nvSpPr>
        <p:spPr>
          <a:xfrm>
            <a:off x="8716295" y="1995877"/>
            <a:ext cx="1879816" cy="403192"/>
          </a:xfrm>
          <a:prstGeom prst="roundRect">
            <a:avLst>
              <a:gd name="adj" fmla="val 0"/>
            </a:avLst>
          </a:pr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汉仪黑眼小豆简" panose="02010509060101010101" pitchFamily="49" charset="-122"/>
                <a:ea typeface="汉仪黑眼小豆简" panose="02010509060101010101" pitchFamily="49" charset="-122"/>
              </a:rPr>
              <a:t>添加文本信息</a:t>
            </a:r>
            <a:endParaRPr lang="zh-CN" altLang="en-US" dirty="0">
              <a:solidFill>
                <a:schemeClr val="bg1"/>
              </a:solidFill>
              <a:latin typeface="汉仪黑眼小豆简" panose="02010509060101010101" pitchFamily="49" charset="-122"/>
              <a:ea typeface="汉仪黑眼小豆简" panose="02010509060101010101" pitchFamily="49" charset="-122"/>
            </a:endParaRPr>
          </a:p>
        </p:txBody>
      </p:sp>
      <p:sp>
        <p:nvSpPr>
          <p:cNvPr id="71" name="矩形 70"/>
          <p:cNvSpPr/>
          <p:nvPr/>
        </p:nvSpPr>
        <p:spPr>
          <a:xfrm>
            <a:off x="8624237" y="2531938"/>
            <a:ext cx="2484255"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2" name="矩形 71"/>
          <p:cNvSpPr/>
          <p:nvPr/>
        </p:nvSpPr>
        <p:spPr>
          <a:xfrm>
            <a:off x="1592987" y="3282714"/>
            <a:ext cx="2484255"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3" name="矩形 72"/>
          <p:cNvSpPr/>
          <p:nvPr/>
        </p:nvSpPr>
        <p:spPr>
          <a:xfrm>
            <a:off x="4384568" y="4634348"/>
            <a:ext cx="3449920" cy="400110"/>
          </a:xfrm>
          <a:prstGeom prst="rect">
            <a:avLst/>
          </a:prstGeom>
          <a:noFill/>
        </p:spPr>
        <p:txBody>
          <a:bodyPr wrap="square" rtlCol="0">
            <a:spAutoFit/>
          </a:bodyPr>
          <a:lstStyle/>
          <a:p>
            <a:pPr algn="dist"/>
            <a:r>
              <a:rPr lang="zh-CN" altLang="en-US" sz="2000">
                <a:solidFill>
                  <a:srgbClr val="839FB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4" name="矩形 73"/>
          <p:cNvSpPr/>
          <p:nvPr/>
        </p:nvSpPr>
        <p:spPr>
          <a:xfrm>
            <a:off x="2510588" y="5034458"/>
            <a:ext cx="7197880"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图片包含 游戏机&#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1120" y="1891148"/>
            <a:ext cx="2985080" cy="267651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0" y="-2526"/>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1481520" y="693748"/>
            <a:ext cx="9250364" cy="2079665"/>
            <a:chOff x="1278322" y="693748"/>
            <a:chExt cx="9250364" cy="2079665"/>
          </a:xfrm>
        </p:grpSpPr>
        <p:pic>
          <p:nvPicPr>
            <p:cNvPr id="68" name="图片 67"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6673" y="693748"/>
              <a:ext cx="1162013" cy="2079665"/>
            </a:xfrm>
            <a:prstGeom prst="rect">
              <a:avLst/>
            </a:prstGeom>
          </p:spPr>
        </p:pic>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322" y="693748"/>
              <a:ext cx="1162013" cy="2079665"/>
            </a:xfrm>
            <a:prstGeom prst="rect">
              <a:avLst/>
            </a:prstGeom>
          </p:spPr>
        </p:pic>
      </p:grpSp>
      <p:sp>
        <p:nvSpPr>
          <p:cNvPr id="80" name="文本框 79"/>
          <p:cNvSpPr txBox="1"/>
          <p:nvPr/>
        </p:nvSpPr>
        <p:spPr>
          <a:xfrm>
            <a:off x="3755773" y="3036016"/>
            <a:ext cx="4706881" cy="829945"/>
          </a:xfrm>
          <a:prstGeom prst="rect">
            <a:avLst/>
          </a:prstGeom>
          <a:noFill/>
        </p:spPr>
        <p:txBody>
          <a:bodyPr wrap="square" rtlCol="0">
            <a:spAutoFit/>
          </a:bodyPr>
          <a:lstStyle/>
          <a:p>
            <a:pPr algn="ctr"/>
            <a:r>
              <a:rPr lang="zh-CN" altLang="en-US" sz="4800">
                <a:solidFill>
                  <a:srgbClr val="839FBC"/>
                </a:solidFill>
                <a:latin typeface="汉仪黑眼小豆简" panose="02010509060101010101" pitchFamily="49" charset="-122"/>
                <a:ea typeface="汉仪黑眼小豆简" panose="02010509060101010101" pitchFamily="49" charset="-122"/>
              </a:rPr>
              <a:t>教学总结</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81" name="文本框 80"/>
          <p:cNvSpPr txBox="1"/>
          <p:nvPr/>
        </p:nvSpPr>
        <p:spPr>
          <a:xfrm>
            <a:off x="1454189" y="3847375"/>
            <a:ext cx="9310048" cy="906723"/>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更改，菜单开始栏设置中可以对字体、行距、大小、间距等进行修改。建议参考原模板的风格字体字号标题数字等都可以通过点击和重新输入进行更改，菜单开始栏设置中可以对字体、行距、大小、间距等进行修改。</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82" name="文本框 81"/>
          <p:cNvSpPr txBox="1"/>
          <p:nvPr/>
        </p:nvSpPr>
        <p:spPr>
          <a:xfrm>
            <a:off x="4756663" y="1986475"/>
            <a:ext cx="2705100" cy="1107996"/>
          </a:xfrm>
          <a:prstGeom prst="rect">
            <a:avLst/>
          </a:prstGeom>
          <a:noFill/>
        </p:spPr>
        <p:txBody>
          <a:bodyPr wrap="square" rtlCol="0">
            <a:spAutoFit/>
          </a:bodyPr>
          <a:lstStyle/>
          <a:p>
            <a:pPr algn="ctr"/>
            <a:r>
              <a:rPr lang="en-US" altLang="zh-CN" sz="6600">
                <a:solidFill>
                  <a:srgbClr val="839FBC"/>
                </a:solidFill>
                <a:latin typeface="汉仪黑眼小豆简" panose="02010509060101010101" pitchFamily="49" charset="-122"/>
                <a:ea typeface="汉仪黑眼小豆简" panose="02010509060101010101" pitchFamily="49" charset="-122"/>
              </a:rPr>
              <a:t>04</a:t>
            </a:r>
            <a:endParaRPr lang="zh-CN" altLang="en-US" sz="6600">
              <a:solidFill>
                <a:srgbClr val="839FBC"/>
              </a:solidFill>
              <a:latin typeface="汉仪黑眼小豆简" panose="02010509060101010101" pitchFamily="49" charset="-122"/>
              <a:ea typeface="汉仪黑眼小豆简" panose="020105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教学总结</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sp>
        <p:nvSpPr>
          <p:cNvPr id="67" name="矩形 66"/>
          <p:cNvSpPr/>
          <p:nvPr/>
        </p:nvSpPr>
        <p:spPr>
          <a:xfrm>
            <a:off x="7826096" y="1997338"/>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68" name="矩形 67"/>
          <p:cNvSpPr/>
          <p:nvPr/>
        </p:nvSpPr>
        <p:spPr>
          <a:xfrm>
            <a:off x="1384056" y="3065373"/>
            <a:ext cx="2728351" cy="906723"/>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69" name="矩形 68"/>
          <p:cNvSpPr/>
          <p:nvPr/>
        </p:nvSpPr>
        <p:spPr>
          <a:xfrm>
            <a:off x="684341" y="2665264"/>
            <a:ext cx="3449920" cy="400110"/>
          </a:xfrm>
          <a:prstGeom prst="rect">
            <a:avLst/>
          </a:prstGeom>
          <a:noFill/>
        </p:spPr>
        <p:txBody>
          <a:bodyPr wrap="square" rtlCol="0">
            <a:spAutoFit/>
          </a:bodyPr>
          <a:lstStyle/>
          <a:p>
            <a:pPr algn="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0" name="矩形 69"/>
          <p:cNvSpPr/>
          <p:nvPr/>
        </p:nvSpPr>
        <p:spPr>
          <a:xfrm>
            <a:off x="7815034" y="2346128"/>
            <a:ext cx="2785017" cy="90672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1" name="矩形 70"/>
          <p:cNvSpPr/>
          <p:nvPr/>
        </p:nvSpPr>
        <p:spPr>
          <a:xfrm>
            <a:off x="4492069" y="4774922"/>
            <a:ext cx="2905584" cy="400110"/>
          </a:xfrm>
          <a:prstGeom prst="rect">
            <a:avLst/>
          </a:prstGeom>
          <a:noFill/>
        </p:spPr>
        <p:txBody>
          <a:bodyPr wrap="square" rtlCol="0">
            <a:spAutoFit/>
          </a:bodyPr>
          <a:lstStyle/>
          <a:p>
            <a:r>
              <a:rPr lang="zh-CN" altLang="en-US" sz="2000">
                <a:solidFill>
                  <a:srgbClr val="839FB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2" name="矩形 71"/>
          <p:cNvSpPr/>
          <p:nvPr/>
        </p:nvSpPr>
        <p:spPr>
          <a:xfrm>
            <a:off x="2279986" y="5177514"/>
            <a:ext cx="7655066" cy="626646"/>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蓝色的杯子蛋糕&#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0270" y="2286920"/>
            <a:ext cx="2854640" cy="222557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教学总结</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grpSp>
        <p:nvGrpSpPr>
          <p:cNvPr id="10" name="组合 9"/>
          <p:cNvGrpSpPr/>
          <p:nvPr/>
        </p:nvGrpSpPr>
        <p:grpSpPr>
          <a:xfrm>
            <a:off x="8787456" y="2235412"/>
            <a:ext cx="2537968" cy="2965490"/>
            <a:chOff x="8975687" y="2376723"/>
            <a:chExt cx="2537968" cy="2965490"/>
          </a:xfrm>
        </p:grpSpPr>
        <p:sp>
          <p:nvSpPr>
            <p:cNvPr id="73" name="矩形 72"/>
            <p:cNvSpPr/>
            <p:nvPr/>
          </p:nvSpPr>
          <p:spPr>
            <a:xfrm>
              <a:off x="9268767" y="4035380"/>
              <a:ext cx="1951809"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4" name="矩形 73"/>
            <p:cNvSpPr/>
            <p:nvPr/>
          </p:nvSpPr>
          <p:spPr>
            <a:xfrm>
              <a:off x="8975687" y="4435490"/>
              <a:ext cx="2537968" cy="90672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pic>
          <p:nvPicPr>
            <p:cNvPr id="9" name="图片 8"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9868" y="2376723"/>
              <a:ext cx="1649606" cy="1466851"/>
            </a:xfrm>
            <a:prstGeom prst="rect">
              <a:avLst/>
            </a:prstGeom>
          </p:spPr>
        </p:pic>
      </p:grpSp>
      <p:grpSp>
        <p:nvGrpSpPr>
          <p:cNvPr id="81" name="组合 80"/>
          <p:cNvGrpSpPr/>
          <p:nvPr/>
        </p:nvGrpSpPr>
        <p:grpSpPr>
          <a:xfrm>
            <a:off x="6146560" y="2235412"/>
            <a:ext cx="2537968" cy="2965490"/>
            <a:chOff x="8975687" y="2376723"/>
            <a:chExt cx="2537968" cy="2965490"/>
          </a:xfrm>
        </p:grpSpPr>
        <p:sp>
          <p:nvSpPr>
            <p:cNvPr id="82" name="矩形 81"/>
            <p:cNvSpPr/>
            <p:nvPr/>
          </p:nvSpPr>
          <p:spPr>
            <a:xfrm>
              <a:off x="9268767" y="4035380"/>
              <a:ext cx="1951809"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83" name="矩形 82"/>
            <p:cNvSpPr/>
            <p:nvPr/>
          </p:nvSpPr>
          <p:spPr>
            <a:xfrm>
              <a:off x="8975687" y="4435490"/>
              <a:ext cx="2537968" cy="90672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pic>
          <p:nvPicPr>
            <p:cNvPr id="84" name="图片 83"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9868" y="2376723"/>
              <a:ext cx="1649606" cy="1466851"/>
            </a:xfrm>
            <a:prstGeom prst="rect">
              <a:avLst/>
            </a:prstGeom>
          </p:spPr>
        </p:pic>
      </p:grpSp>
      <p:grpSp>
        <p:nvGrpSpPr>
          <p:cNvPr id="85" name="组合 84"/>
          <p:cNvGrpSpPr/>
          <p:nvPr/>
        </p:nvGrpSpPr>
        <p:grpSpPr>
          <a:xfrm>
            <a:off x="3505664" y="2235412"/>
            <a:ext cx="2537968" cy="2965490"/>
            <a:chOff x="8975687" y="2376723"/>
            <a:chExt cx="2537968" cy="2965490"/>
          </a:xfrm>
        </p:grpSpPr>
        <p:sp>
          <p:nvSpPr>
            <p:cNvPr id="86" name="矩形 85"/>
            <p:cNvSpPr/>
            <p:nvPr/>
          </p:nvSpPr>
          <p:spPr>
            <a:xfrm>
              <a:off x="9268767" y="4035380"/>
              <a:ext cx="1951809"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87" name="矩形 86"/>
            <p:cNvSpPr/>
            <p:nvPr/>
          </p:nvSpPr>
          <p:spPr>
            <a:xfrm>
              <a:off x="8975687" y="4435490"/>
              <a:ext cx="2537968" cy="90672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pic>
          <p:nvPicPr>
            <p:cNvPr id="88" name="图片 87"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9868" y="2376723"/>
              <a:ext cx="1649606" cy="1466851"/>
            </a:xfrm>
            <a:prstGeom prst="rect">
              <a:avLst/>
            </a:prstGeom>
          </p:spPr>
        </p:pic>
      </p:grpSp>
      <p:grpSp>
        <p:nvGrpSpPr>
          <p:cNvPr id="89" name="组合 88"/>
          <p:cNvGrpSpPr/>
          <p:nvPr/>
        </p:nvGrpSpPr>
        <p:grpSpPr>
          <a:xfrm>
            <a:off x="864768" y="2235412"/>
            <a:ext cx="2537968" cy="2965490"/>
            <a:chOff x="8975687" y="2376723"/>
            <a:chExt cx="2537968" cy="2965490"/>
          </a:xfrm>
        </p:grpSpPr>
        <p:sp>
          <p:nvSpPr>
            <p:cNvPr id="90" name="矩形 89"/>
            <p:cNvSpPr/>
            <p:nvPr/>
          </p:nvSpPr>
          <p:spPr>
            <a:xfrm>
              <a:off x="9268767" y="4035380"/>
              <a:ext cx="1951809"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91" name="矩形 90"/>
            <p:cNvSpPr/>
            <p:nvPr/>
          </p:nvSpPr>
          <p:spPr>
            <a:xfrm>
              <a:off x="8975687" y="4435490"/>
              <a:ext cx="2537968" cy="906723"/>
            </a:xfrm>
            <a:prstGeom prst="rect">
              <a:avLst/>
            </a:prstGeom>
          </p:spPr>
          <p:txBody>
            <a:bodyPr wrap="square">
              <a:spAutoFit/>
            </a:bodyPr>
            <a:lstStyle/>
            <a:p>
              <a:pPr algn="ctr">
                <a:lnSpc>
                  <a:spcPct val="130000"/>
                </a:lnSpc>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pic>
          <p:nvPicPr>
            <p:cNvPr id="92" name="图片 91"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9868" y="2376723"/>
              <a:ext cx="1649606" cy="1466851"/>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矩形 111"/>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sp>
        <p:nvSpPr>
          <p:cNvPr id="141" name="任意多边形: 形状 140"/>
          <p:cNvSpPr/>
          <p:nvPr/>
        </p:nvSpPr>
        <p:spPr>
          <a:xfrm>
            <a:off x="5268915" y="5881366"/>
            <a:ext cx="1654169" cy="584109"/>
          </a:xfrm>
          <a:custGeom>
            <a:avLst/>
            <a:gdLst>
              <a:gd name="connsiteX0" fmla="*/ 48483 w 1654169"/>
              <a:gd name="connsiteY0" fmla="*/ 221471 h 448050"/>
              <a:gd name="connsiteX1" fmla="*/ 328274 w 1654169"/>
              <a:gd name="connsiteY1" fmla="*/ 0 h 448050"/>
              <a:gd name="connsiteX2" fmla="*/ 1325897 w 1654169"/>
              <a:gd name="connsiteY2" fmla="*/ 0 h 448050"/>
              <a:gd name="connsiteX3" fmla="*/ 1605687 w 1654169"/>
              <a:gd name="connsiteY3" fmla="*/ 221471 h 448050"/>
              <a:gd name="connsiteX4" fmla="*/ 1526865 w 1654169"/>
              <a:gd name="connsiteY4" fmla="*/ 448050 h 448050"/>
              <a:gd name="connsiteX5" fmla="*/ 127306 w 1654169"/>
              <a:gd name="connsiteY5" fmla="*/ 448050 h 448050"/>
              <a:gd name="connsiteX6" fmla="*/ 48483 w 1654169"/>
              <a:gd name="connsiteY6" fmla="*/ 221471 h 448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54169" h="448050">
                <a:moveTo>
                  <a:pt x="48483" y="221471"/>
                </a:moveTo>
                <a:lnTo>
                  <a:pt x="328274" y="0"/>
                </a:lnTo>
                <a:lnTo>
                  <a:pt x="1325897" y="0"/>
                </a:lnTo>
                <a:lnTo>
                  <a:pt x="1605687" y="221471"/>
                </a:lnTo>
                <a:cubicBezTo>
                  <a:pt x="1700148" y="296242"/>
                  <a:pt x="1647337" y="448050"/>
                  <a:pt x="1526865" y="448050"/>
                </a:cubicBezTo>
                <a:lnTo>
                  <a:pt x="127306" y="448050"/>
                </a:lnTo>
                <a:cubicBezTo>
                  <a:pt x="6834" y="448050"/>
                  <a:pt x="-45977" y="296242"/>
                  <a:pt x="48483" y="221471"/>
                </a:cubicBezTo>
              </a:path>
            </a:pathLst>
          </a:cu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7" name="组合 106"/>
          <p:cNvGrpSpPr/>
          <p:nvPr/>
        </p:nvGrpSpPr>
        <p:grpSpPr>
          <a:xfrm>
            <a:off x="4846832" y="-144495"/>
            <a:ext cx="2511037" cy="2541858"/>
            <a:chOff x="4840482" y="-144495"/>
            <a:chExt cx="2511037" cy="2541858"/>
          </a:xfrm>
          <a:solidFill>
            <a:srgbClr val="839FBC"/>
          </a:solidFill>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7110219"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矩形: 圆角 1"/>
          <p:cNvSpPr/>
          <p:nvPr/>
        </p:nvSpPr>
        <p:spPr>
          <a:xfrm>
            <a:off x="1733550" y="800100"/>
            <a:ext cx="8737600" cy="5257800"/>
          </a:xfrm>
          <a:prstGeom prst="roundRect">
            <a:avLst>
              <a:gd name="adj" fmla="val 8819"/>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2393950" y="1174750"/>
            <a:ext cx="7416800" cy="3803650"/>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2493963" y="1287463"/>
            <a:ext cx="7216775" cy="3578225"/>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descr="杯子里有咖啡&#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20172126">
            <a:off x="912632" y="263436"/>
            <a:ext cx="1270614" cy="1726585"/>
          </a:xfrm>
          <a:prstGeom prst="rect">
            <a:avLst/>
          </a:prstGeom>
        </p:spPr>
      </p:pic>
      <p:pic>
        <p:nvPicPr>
          <p:cNvPr id="68" name="图片 67" descr="图片包含 游戏机, 项链, 桌子&#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78748" y="0"/>
            <a:ext cx="1362459" cy="2438405"/>
          </a:xfrm>
          <a:prstGeom prst="rect">
            <a:avLst/>
          </a:prstGeom>
        </p:spPr>
      </p:pic>
      <p:pic>
        <p:nvPicPr>
          <p:cNvPr id="66" name="图片 65" descr="蓝色的杯子蛋糕&#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77876">
            <a:off x="13868" y="4220358"/>
            <a:ext cx="1714360" cy="1336575"/>
          </a:xfrm>
          <a:prstGeom prst="rect">
            <a:avLst/>
          </a:prstGeom>
        </p:spPr>
      </p:pic>
      <p:pic>
        <p:nvPicPr>
          <p:cNvPr id="73" name="图片 72" descr="图片包含 游戏机&#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03943">
            <a:off x="10096441" y="4410579"/>
            <a:ext cx="2103995" cy="1886507"/>
          </a:xfrm>
          <a:prstGeom prst="rect">
            <a:avLst/>
          </a:prstGeom>
        </p:spPr>
      </p:pic>
      <p:sp>
        <p:nvSpPr>
          <p:cNvPr id="5" name="文本框 4"/>
          <p:cNvSpPr txBox="1"/>
          <p:nvPr/>
        </p:nvSpPr>
        <p:spPr>
          <a:xfrm>
            <a:off x="2930707" y="1625600"/>
            <a:ext cx="6340197" cy="1323439"/>
          </a:xfrm>
          <a:prstGeom prst="rect">
            <a:avLst/>
          </a:prstGeom>
          <a:noFill/>
        </p:spPr>
        <p:txBody>
          <a:bodyPr wrap="none" rtlCol="0">
            <a:spAutoFit/>
          </a:bodyPr>
          <a:lstStyle/>
          <a:p>
            <a:pPr algn="ctr"/>
            <a:r>
              <a:rPr lang="zh-CN" altLang="en-US" sz="8000" b="1">
                <a:solidFill>
                  <a:srgbClr val="839FBC"/>
                </a:solidFill>
                <a:latin typeface="汉仪黑眼小豆简" panose="02010509060101010101" pitchFamily="49" charset="-122"/>
                <a:ea typeface="汉仪黑眼小豆简" panose="02010509060101010101" pitchFamily="49" charset="-122"/>
              </a:rPr>
              <a:t>感谢你的观看</a:t>
            </a:r>
            <a:endParaRPr lang="zh-CN" altLang="en-US" sz="8000" b="1">
              <a:solidFill>
                <a:srgbClr val="839FBC"/>
              </a:solidFill>
              <a:latin typeface="汉仪黑眼小豆简" panose="02010509060101010101" pitchFamily="49" charset="-122"/>
              <a:ea typeface="汉仪黑眼小豆简" panose="02010509060101010101" pitchFamily="49" charset="-122"/>
            </a:endParaRPr>
          </a:p>
        </p:txBody>
      </p:sp>
      <p:grpSp>
        <p:nvGrpSpPr>
          <p:cNvPr id="65" name="组合 64"/>
          <p:cNvGrpSpPr/>
          <p:nvPr/>
        </p:nvGrpSpPr>
        <p:grpSpPr>
          <a:xfrm>
            <a:off x="3100804" y="2961739"/>
            <a:ext cx="6007052" cy="142050"/>
            <a:chOff x="3164304" y="2934525"/>
            <a:chExt cx="6007052" cy="142050"/>
          </a:xfrm>
        </p:grpSpPr>
        <p:cxnSp>
          <p:nvCxnSpPr>
            <p:cNvPr id="64" name="直接连接符 63"/>
            <p:cNvCxnSpPr/>
            <p:nvPr/>
          </p:nvCxnSpPr>
          <p:spPr>
            <a:xfrm>
              <a:off x="3164304" y="2934525"/>
              <a:ext cx="6007052" cy="0"/>
            </a:xfrm>
            <a:prstGeom prst="line">
              <a:avLst/>
            </a:prstGeom>
            <a:ln w="28575">
              <a:solidFill>
                <a:srgbClr val="839FBC"/>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3164304" y="3076575"/>
              <a:ext cx="6007052" cy="0"/>
            </a:xfrm>
            <a:prstGeom prst="line">
              <a:avLst/>
            </a:prstGeom>
            <a:ln w="28575">
              <a:solidFill>
                <a:srgbClr val="839FBC"/>
              </a:solidFill>
            </a:ln>
          </p:spPr>
          <p:style>
            <a:lnRef idx="1">
              <a:schemeClr val="accent1"/>
            </a:lnRef>
            <a:fillRef idx="0">
              <a:schemeClr val="accent1"/>
            </a:fillRef>
            <a:effectRef idx="0">
              <a:schemeClr val="accent1"/>
            </a:effectRef>
            <a:fontRef idx="minor">
              <a:schemeClr val="tx1"/>
            </a:fontRef>
          </p:style>
        </p:cxnSp>
      </p:grpSp>
      <p:sp>
        <p:nvSpPr>
          <p:cNvPr id="89" name="文本框 88"/>
          <p:cNvSpPr txBox="1"/>
          <p:nvPr/>
        </p:nvSpPr>
        <p:spPr>
          <a:xfrm>
            <a:off x="3107101" y="3200793"/>
            <a:ext cx="6163803" cy="800155"/>
          </a:xfrm>
          <a:prstGeom prst="rect">
            <a:avLst/>
          </a:prstGeom>
          <a:noFill/>
        </p:spPr>
        <p:txBody>
          <a:bodyPr wrap="square">
            <a:spAutoFit/>
          </a:bodyPr>
          <a:lstStyle/>
          <a:p>
            <a:pPr>
              <a:lnSpc>
                <a:spcPct val="150000"/>
              </a:lnSpc>
            </a:pPr>
            <a:r>
              <a:rPr lang="zh-CN" altLang="en-US" sz="1600">
                <a:solidFill>
                  <a:srgbClr val="839FBC"/>
                </a:solidFill>
                <a:latin typeface="汉仪典雅体简" panose="00020600040101010101" pitchFamily="18" charset="-122"/>
                <a:ea typeface="汉仪典雅体简" panose="00020600040101010101" pitchFamily="18" charset="-122"/>
              </a:rPr>
              <a:t>小朋友的世界总是独特的、充满趣味的，不论任何时候都能够让人会心一笑的。</a:t>
            </a:r>
            <a:endParaRPr lang="zh-CN" altLang="en-US" sz="1600">
              <a:solidFill>
                <a:srgbClr val="839FBC"/>
              </a:solidFill>
              <a:latin typeface="汉仪典雅体简" panose="00020600040101010101" pitchFamily="18" charset="-122"/>
              <a:ea typeface="汉仪典雅体简" panose="00020600040101010101" pitchFamily="18" charset="-122"/>
            </a:endParaRPr>
          </a:p>
        </p:txBody>
      </p:sp>
      <p:grpSp>
        <p:nvGrpSpPr>
          <p:cNvPr id="71" name="组合 70"/>
          <p:cNvGrpSpPr/>
          <p:nvPr/>
        </p:nvGrpSpPr>
        <p:grpSpPr>
          <a:xfrm>
            <a:off x="4524048" y="3644427"/>
            <a:ext cx="4513265" cy="306754"/>
            <a:chOff x="4524048" y="3615399"/>
            <a:chExt cx="4513265" cy="306754"/>
          </a:xfrm>
          <a:solidFill>
            <a:srgbClr val="839FBC"/>
          </a:solidFill>
        </p:grpSpPr>
        <p:sp>
          <p:nvSpPr>
            <p:cNvPr id="69" name="等腰三角形 68"/>
            <p:cNvSpPr/>
            <p:nvPr/>
          </p:nvSpPr>
          <p:spPr>
            <a:xfrm rot="5400000">
              <a:off x="4502893"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等腰三角形 90"/>
            <p:cNvSpPr/>
            <p:nvPr/>
          </p:nvSpPr>
          <p:spPr>
            <a:xfrm rot="5400000">
              <a:off x="4927775"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rot="5400000">
              <a:off x="5352657"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rot="5400000">
              <a:off x="5777539"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rot="5400000">
              <a:off x="6202421"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等腰三角形 94"/>
            <p:cNvSpPr/>
            <p:nvPr/>
          </p:nvSpPr>
          <p:spPr>
            <a:xfrm rot="5400000">
              <a:off x="6627303"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等腰三角形 95"/>
            <p:cNvSpPr/>
            <p:nvPr/>
          </p:nvSpPr>
          <p:spPr>
            <a:xfrm rot="5400000">
              <a:off x="7052185"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等腰三角形 96"/>
            <p:cNvSpPr/>
            <p:nvPr/>
          </p:nvSpPr>
          <p:spPr>
            <a:xfrm rot="5400000">
              <a:off x="7477067"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等腰三角形 107"/>
            <p:cNvSpPr/>
            <p:nvPr/>
          </p:nvSpPr>
          <p:spPr>
            <a:xfrm rot="5400000">
              <a:off x="7901949"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腰三角形 108"/>
            <p:cNvSpPr/>
            <p:nvPr/>
          </p:nvSpPr>
          <p:spPr>
            <a:xfrm rot="5400000">
              <a:off x="8326831" y="3636554"/>
              <a:ext cx="306754" cy="264443"/>
            </a:xfrm>
            <a:prstGeom prst="triangle">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等腰三角形 109"/>
            <p:cNvSpPr/>
            <p:nvPr/>
          </p:nvSpPr>
          <p:spPr>
            <a:xfrm rot="5400000">
              <a:off x="8751715" y="3636554"/>
              <a:ext cx="306754" cy="26444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文本框 110"/>
          <p:cNvSpPr txBox="1"/>
          <p:nvPr/>
        </p:nvSpPr>
        <p:spPr>
          <a:xfrm>
            <a:off x="3197543" y="4260570"/>
            <a:ext cx="5821102" cy="460375"/>
          </a:xfrm>
          <a:prstGeom prst="rect">
            <a:avLst/>
          </a:prstGeom>
          <a:noFill/>
        </p:spPr>
        <p:txBody>
          <a:bodyPr wrap="square" rtlCol="0">
            <a:spAutoFit/>
          </a:bodyPr>
          <a:lstStyle/>
          <a:p>
            <a:pPr algn="dist"/>
            <a:r>
              <a:rPr lang="zh-CN" altLang="en-US" sz="2400">
                <a:solidFill>
                  <a:srgbClr val="839FBC"/>
                </a:solidFill>
                <a:latin typeface="汉仪黑眼小豆简" panose="02010509060101010101" pitchFamily="49" charset="-122"/>
                <a:ea typeface="汉仪黑眼小豆简" panose="02010509060101010101" pitchFamily="49" charset="-122"/>
                <a:sym typeface="+mn-ea"/>
              </a:rPr>
              <a:t>卡通手绘幼儿教育教学</a:t>
            </a:r>
            <a:r>
              <a:rPr lang="en-US" altLang="zh-CN" sz="2400">
                <a:solidFill>
                  <a:srgbClr val="839FBC"/>
                </a:solidFill>
                <a:latin typeface="汉仪黑眼小豆简" panose="02010509060101010101" pitchFamily="49" charset="-122"/>
                <a:ea typeface="汉仪黑眼小豆简" panose="02010509060101010101" pitchFamily="49" charset="-122"/>
                <a:sym typeface="+mn-ea"/>
              </a:rPr>
              <a:t>PPT</a:t>
            </a:r>
            <a:r>
              <a:rPr lang="zh-CN" altLang="en-US" sz="2400">
                <a:solidFill>
                  <a:srgbClr val="839FBC"/>
                </a:solidFill>
                <a:latin typeface="汉仪黑眼小豆简" panose="02010509060101010101" pitchFamily="49" charset="-122"/>
                <a:ea typeface="汉仪黑眼小豆简" panose="02010509060101010101" pitchFamily="49" charset="-122"/>
                <a:sym typeface="+mn-ea"/>
              </a:rPr>
              <a:t>模板</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cxnSp>
        <p:nvCxnSpPr>
          <p:cNvPr id="74" name="直接连接符 73"/>
          <p:cNvCxnSpPr/>
          <p:nvPr/>
        </p:nvCxnSpPr>
        <p:spPr>
          <a:xfrm>
            <a:off x="2493963" y="4209144"/>
            <a:ext cx="7225675" cy="0"/>
          </a:xfrm>
          <a:prstGeom prst="line">
            <a:avLst/>
          </a:prstGeom>
          <a:ln w="19050">
            <a:solidFill>
              <a:srgbClr val="AFC2D6"/>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2484042" y="5251859"/>
            <a:ext cx="7227828" cy="554831"/>
            <a:chOff x="2496742" y="5251859"/>
            <a:chExt cx="7227828" cy="554831"/>
          </a:xfrm>
        </p:grpSpPr>
        <p:grpSp>
          <p:nvGrpSpPr>
            <p:cNvPr id="80" name="组合 79"/>
            <p:cNvGrpSpPr/>
            <p:nvPr/>
          </p:nvGrpSpPr>
          <p:grpSpPr>
            <a:xfrm rot="16200000">
              <a:off x="9046708" y="5128827"/>
              <a:ext cx="554830" cy="800894"/>
              <a:chOff x="8629652" y="5111750"/>
              <a:chExt cx="554830" cy="800894"/>
            </a:xfrm>
            <a:solidFill>
              <a:srgbClr val="F1F5F9"/>
            </a:solidFill>
            <a:effectLst>
              <a:innerShdw blurRad="114300">
                <a:prstClr val="black"/>
              </a:innerShdw>
            </a:effectLst>
          </p:grpSpPr>
          <p:sp>
            <p:nvSpPr>
              <p:cNvPr id="83" name="矩形: 圆角 82"/>
              <p:cNvSpPr/>
              <p:nvPr/>
            </p:nvSpPr>
            <p:spPr>
              <a:xfrm>
                <a:off x="9058276"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圆角 83"/>
              <p:cNvSpPr/>
              <p:nvPr/>
            </p:nvSpPr>
            <p:spPr>
              <a:xfrm>
                <a:off x="8843964"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圆角 84"/>
              <p:cNvSpPr/>
              <p:nvPr/>
            </p:nvSpPr>
            <p:spPr>
              <a:xfrm>
                <a:off x="8629652"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rot="16200000">
              <a:off x="2619774" y="5128828"/>
              <a:ext cx="554830" cy="800894"/>
              <a:chOff x="8629652" y="5111750"/>
              <a:chExt cx="554830" cy="800894"/>
            </a:xfrm>
            <a:solidFill>
              <a:srgbClr val="F1F5F9"/>
            </a:solidFill>
            <a:effectLst>
              <a:innerShdw blurRad="114300">
                <a:prstClr val="black"/>
              </a:innerShdw>
            </a:effectLst>
          </p:grpSpPr>
          <p:sp>
            <p:nvSpPr>
              <p:cNvPr id="119" name="矩形: 圆角 118"/>
              <p:cNvSpPr/>
              <p:nvPr/>
            </p:nvSpPr>
            <p:spPr>
              <a:xfrm>
                <a:off x="9058276"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圆角 119"/>
              <p:cNvSpPr/>
              <p:nvPr/>
            </p:nvSpPr>
            <p:spPr>
              <a:xfrm>
                <a:off x="8843964"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矩形: 圆角 120"/>
              <p:cNvSpPr/>
              <p:nvPr/>
            </p:nvSpPr>
            <p:spPr>
              <a:xfrm>
                <a:off x="8629652" y="5111750"/>
                <a:ext cx="126206" cy="800894"/>
              </a:xfrm>
              <a:prstGeom prst="roundRect">
                <a:avLst>
                  <a:gd name="adj" fmla="val 50000"/>
                </a:avLst>
              </a:prstGeom>
              <a:grpFill/>
              <a:ln>
                <a:noFill/>
              </a:ln>
              <a:effectLst>
                <a:innerShdw blurRad="114300">
                  <a:srgbClr val="D3DFEA"/>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6" name="组合 75"/>
          <p:cNvGrpSpPr/>
          <p:nvPr/>
        </p:nvGrpSpPr>
        <p:grpSpPr>
          <a:xfrm>
            <a:off x="4268252" y="5357656"/>
            <a:ext cx="3673828" cy="367016"/>
            <a:chOff x="3772951" y="5335439"/>
            <a:chExt cx="4658981" cy="465433"/>
          </a:xfrm>
          <a:solidFill>
            <a:srgbClr val="839FBC"/>
          </a:solidFill>
        </p:grpSpPr>
        <p:sp>
          <p:nvSpPr>
            <p:cNvPr id="75" name="椭圆 74"/>
            <p:cNvSpPr/>
            <p:nvPr/>
          </p:nvSpPr>
          <p:spPr>
            <a:xfrm>
              <a:off x="7973765"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7336976"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5046531" y="5335439"/>
              <a:ext cx="2111823" cy="465433"/>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4409741"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3772951" y="5339072"/>
              <a:ext cx="458167" cy="458167"/>
            </a:xfrm>
            <a:prstGeom prst="ellips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5" name="椭圆 144"/>
          <p:cNvSpPr/>
          <p:nvPr/>
        </p:nvSpPr>
        <p:spPr>
          <a:xfrm>
            <a:off x="3985678" y="6207364"/>
            <a:ext cx="4242082" cy="407574"/>
          </a:xfrm>
          <a:prstGeom prst="ellipse">
            <a:avLst/>
          </a:pr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矩形 155"/>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7" name="组合 136"/>
          <p:cNvGrpSpPr/>
          <p:nvPr/>
        </p:nvGrpSpPr>
        <p:grpSpPr>
          <a:xfrm>
            <a:off x="1237636" y="2964239"/>
            <a:ext cx="4680659" cy="830997"/>
            <a:chOff x="6579010" y="2324555"/>
            <a:chExt cx="4680659" cy="830997"/>
          </a:xfrm>
        </p:grpSpPr>
        <p:sp>
          <p:nvSpPr>
            <p:cNvPr id="138" name="文本框 137"/>
            <p:cNvSpPr txBox="1"/>
            <p:nvPr/>
          </p:nvSpPr>
          <p:spPr>
            <a:xfrm>
              <a:off x="6579010" y="2324555"/>
              <a:ext cx="1047750" cy="830997"/>
            </a:xfrm>
            <a:prstGeom prst="rect">
              <a:avLst/>
            </a:prstGeom>
            <a:noFill/>
          </p:spPr>
          <p:txBody>
            <a:bodyPr wrap="square" rtlCol="0">
              <a:spAutoFit/>
            </a:bodyPr>
            <a:lstStyle/>
            <a:p>
              <a:r>
                <a:rPr lang="en-US" altLang="zh-CN" sz="4800">
                  <a:solidFill>
                    <a:srgbClr val="839FBC"/>
                  </a:solidFill>
                  <a:latin typeface="汉仪黑眼小豆简" panose="02010509060101010101" pitchFamily="49" charset="-122"/>
                  <a:ea typeface="汉仪黑眼小豆简" panose="02010509060101010101" pitchFamily="49" charset="-122"/>
                </a:rPr>
                <a:t>01</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139" name="文本框 138"/>
            <p:cNvSpPr txBox="1"/>
            <p:nvPr/>
          </p:nvSpPr>
          <p:spPr>
            <a:xfrm>
              <a:off x="7506819" y="2414685"/>
              <a:ext cx="3752850" cy="460375"/>
            </a:xfrm>
            <a:prstGeom prst="rect">
              <a:avLst/>
            </a:prstGeom>
            <a:noFill/>
          </p:spPr>
          <p:txBody>
            <a:bodyPr wrap="square" rtlCol="0">
              <a:spAutoFit/>
            </a:bodyPr>
            <a:lstStyle/>
            <a:p>
              <a:r>
                <a:rPr lang="zh-CN" altLang="en-US" sz="2400">
                  <a:solidFill>
                    <a:srgbClr val="839FBC"/>
                  </a:solidFill>
                  <a:latin typeface="汉仪黑眼小豆简" panose="02010509060101010101" pitchFamily="49" charset="-122"/>
                  <a:ea typeface="汉仪黑眼小豆简" panose="02010509060101010101" pitchFamily="49" charset="-122"/>
                </a:rPr>
                <a:t>教学目标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sp>
          <p:nvSpPr>
            <p:cNvPr id="140" name="文本框 139"/>
            <p:cNvSpPr txBox="1"/>
            <p:nvPr/>
          </p:nvSpPr>
          <p:spPr>
            <a:xfrm>
              <a:off x="7506819" y="2772159"/>
              <a:ext cx="3752850" cy="307777"/>
            </a:xfrm>
            <a:prstGeom prst="rect">
              <a:avLst/>
            </a:prstGeom>
            <a:noFill/>
          </p:spPr>
          <p:txBody>
            <a:bodyPr wrap="square" rtlCol="0">
              <a:spAutoFit/>
            </a:bodyPr>
            <a:lstStyle/>
            <a:p>
              <a:pPr algn="dist"/>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标题数字都可以通过点击和重新输入进行更改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sp>
        <p:nvSpPr>
          <p:cNvPr id="142" name="文本框 141"/>
          <p:cNvSpPr txBox="1"/>
          <p:nvPr/>
        </p:nvSpPr>
        <p:spPr>
          <a:xfrm>
            <a:off x="5138847" y="1648033"/>
            <a:ext cx="1915539" cy="1015663"/>
          </a:xfrm>
          <a:prstGeom prst="rect">
            <a:avLst/>
          </a:prstGeom>
          <a:noFill/>
        </p:spPr>
        <p:txBody>
          <a:bodyPr wrap="square" rtlCol="0">
            <a:spAutoFit/>
          </a:bodyPr>
          <a:lstStyle/>
          <a:p>
            <a:pPr algn="ctr"/>
            <a:r>
              <a:rPr lang="zh-CN" altLang="en-US" sz="6000">
                <a:solidFill>
                  <a:srgbClr val="839FBC"/>
                </a:solidFill>
                <a:latin typeface="汉仪黑眼小豆简" panose="02010509060101010101" pitchFamily="49" charset="-122"/>
                <a:ea typeface="汉仪黑眼小豆简" panose="02010509060101010101" pitchFamily="49" charset="-122"/>
              </a:rPr>
              <a:t>目录</a:t>
            </a:r>
            <a:endParaRPr lang="zh-CN" altLang="en-US" sz="6000">
              <a:solidFill>
                <a:srgbClr val="839FBC"/>
              </a:solidFill>
              <a:latin typeface="汉仪黑眼小豆简" panose="02010509060101010101" pitchFamily="49" charset="-122"/>
              <a:ea typeface="汉仪黑眼小豆简" panose="02010509060101010101" pitchFamily="49" charset="-122"/>
            </a:endParaRPr>
          </a:p>
        </p:txBody>
      </p:sp>
      <p:grpSp>
        <p:nvGrpSpPr>
          <p:cNvPr id="143" name="组合 142"/>
          <p:cNvGrpSpPr/>
          <p:nvPr/>
        </p:nvGrpSpPr>
        <p:grpSpPr>
          <a:xfrm>
            <a:off x="1237636" y="4060123"/>
            <a:ext cx="4680659" cy="830997"/>
            <a:chOff x="6579010" y="2324555"/>
            <a:chExt cx="4680659" cy="830997"/>
          </a:xfrm>
        </p:grpSpPr>
        <p:sp>
          <p:nvSpPr>
            <p:cNvPr id="144" name="文本框 143"/>
            <p:cNvSpPr txBox="1"/>
            <p:nvPr/>
          </p:nvSpPr>
          <p:spPr>
            <a:xfrm>
              <a:off x="6579010" y="2324555"/>
              <a:ext cx="1047750" cy="830997"/>
            </a:xfrm>
            <a:prstGeom prst="rect">
              <a:avLst/>
            </a:prstGeom>
            <a:noFill/>
          </p:spPr>
          <p:txBody>
            <a:bodyPr wrap="square" rtlCol="0">
              <a:spAutoFit/>
            </a:bodyPr>
            <a:lstStyle/>
            <a:p>
              <a:r>
                <a:rPr lang="en-US" altLang="zh-CN" sz="4800">
                  <a:solidFill>
                    <a:srgbClr val="839FBC"/>
                  </a:solidFill>
                  <a:latin typeface="汉仪黑眼小豆简" panose="02010509060101010101" pitchFamily="49" charset="-122"/>
                  <a:ea typeface="汉仪黑眼小豆简" panose="02010509060101010101" pitchFamily="49" charset="-122"/>
                </a:rPr>
                <a:t>03</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145" name="文本框 144"/>
            <p:cNvSpPr txBox="1"/>
            <p:nvPr/>
          </p:nvSpPr>
          <p:spPr>
            <a:xfrm>
              <a:off x="7506819" y="2414685"/>
              <a:ext cx="3752850" cy="460375"/>
            </a:xfrm>
            <a:prstGeom prst="rect">
              <a:avLst/>
            </a:prstGeom>
            <a:noFill/>
          </p:spPr>
          <p:txBody>
            <a:bodyPr wrap="square" rtlCol="0">
              <a:spAutoFit/>
            </a:bodyPr>
            <a:lstStyle/>
            <a:p>
              <a:r>
                <a:rPr lang="zh-CN" altLang="en-US" sz="2400">
                  <a:solidFill>
                    <a:srgbClr val="839FBC"/>
                  </a:solidFill>
                  <a:latin typeface="汉仪黑眼小豆简" panose="02010509060101010101" pitchFamily="49" charset="-122"/>
                  <a:ea typeface="汉仪黑眼小豆简" panose="02010509060101010101" pitchFamily="49" charset="-122"/>
                </a:rPr>
                <a:t>教学内容</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sp>
          <p:nvSpPr>
            <p:cNvPr id="146" name="文本框 145"/>
            <p:cNvSpPr txBox="1"/>
            <p:nvPr/>
          </p:nvSpPr>
          <p:spPr>
            <a:xfrm>
              <a:off x="7506819" y="2772159"/>
              <a:ext cx="3752850" cy="307777"/>
            </a:xfrm>
            <a:prstGeom prst="rect">
              <a:avLst/>
            </a:prstGeom>
            <a:noFill/>
          </p:spPr>
          <p:txBody>
            <a:bodyPr wrap="square" rtlCol="0">
              <a:spAutoFit/>
            </a:bodyPr>
            <a:lstStyle/>
            <a:p>
              <a:pPr algn="dist"/>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标题数字都可以通过点击和重新输入进行更改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grpSp>
        <p:nvGrpSpPr>
          <p:cNvPr id="147" name="组合 146"/>
          <p:cNvGrpSpPr/>
          <p:nvPr/>
        </p:nvGrpSpPr>
        <p:grpSpPr>
          <a:xfrm>
            <a:off x="6278657" y="2964239"/>
            <a:ext cx="4680659" cy="830997"/>
            <a:chOff x="6579010" y="2324555"/>
            <a:chExt cx="4680659" cy="830997"/>
          </a:xfrm>
        </p:grpSpPr>
        <p:sp>
          <p:nvSpPr>
            <p:cNvPr id="148" name="文本框 147"/>
            <p:cNvSpPr txBox="1"/>
            <p:nvPr/>
          </p:nvSpPr>
          <p:spPr>
            <a:xfrm>
              <a:off x="6579010" y="2324555"/>
              <a:ext cx="1047750" cy="830997"/>
            </a:xfrm>
            <a:prstGeom prst="rect">
              <a:avLst/>
            </a:prstGeom>
            <a:noFill/>
          </p:spPr>
          <p:txBody>
            <a:bodyPr wrap="square" rtlCol="0">
              <a:spAutoFit/>
            </a:bodyPr>
            <a:lstStyle/>
            <a:p>
              <a:r>
                <a:rPr lang="en-US" altLang="zh-CN" sz="4800">
                  <a:solidFill>
                    <a:srgbClr val="839FBC"/>
                  </a:solidFill>
                  <a:latin typeface="汉仪黑眼小豆简" panose="02010509060101010101" pitchFamily="49" charset="-122"/>
                  <a:ea typeface="汉仪黑眼小豆简" panose="02010509060101010101" pitchFamily="49" charset="-122"/>
                </a:rPr>
                <a:t>02</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149" name="文本框 148"/>
            <p:cNvSpPr txBox="1"/>
            <p:nvPr/>
          </p:nvSpPr>
          <p:spPr>
            <a:xfrm>
              <a:off x="7506819" y="2414685"/>
              <a:ext cx="3752850" cy="460375"/>
            </a:xfrm>
            <a:prstGeom prst="rect">
              <a:avLst/>
            </a:prstGeom>
            <a:noFill/>
          </p:spPr>
          <p:txBody>
            <a:bodyPr wrap="square" rtlCol="0">
              <a:spAutoFit/>
            </a:bodyPr>
            <a:lstStyle/>
            <a:p>
              <a:r>
                <a:rPr lang="zh-CN" altLang="en-US" sz="2400">
                  <a:solidFill>
                    <a:srgbClr val="839FBC"/>
                  </a:solidFill>
                  <a:latin typeface="汉仪黑眼小豆简" panose="02010509060101010101" pitchFamily="49" charset="-122"/>
                  <a:ea typeface="汉仪黑眼小豆简" panose="02010509060101010101" pitchFamily="49" charset="-122"/>
                </a:rPr>
                <a:t>教学准备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sp>
          <p:nvSpPr>
            <p:cNvPr id="150" name="文本框 149"/>
            <p:cNvSpPr txBox="1"/>
            <p:nvPr/>
          </p:nvSpPr>
          <p:spPr>
            <a:xfrm>
              <a:off x="7506819" y="2772159"/>
              <a:ext cx="3752850" cy="307777"/>
            </a:xfrm>
            <a:prstGeom prst="rect">
              <a:avLst/>
            </a:prstGeom>
            <a:noFill/>
          </p:spPr>
          <p:txBody>
            <a:bodyPr wrap="square" rtlCol="0">
              <a:spAutoFit/>
            </a:bodyPr>
            <a:lstStyle/>
            <a:p>
              <a:pPr algn="dist"/>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标题数字都可以通过点击和重新输入进行更改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grpSp>
        <p:nvGrpSpPr>
          <p:cNvPr id="151" name="组合 150"/>
          <p:cNvGrpSpPr/>
          <p:nvPr/>
        </p:nvGrpSpPr>
        <p:grpSpPr>
          <a:xfrm>
            <a:off x="6278657" y="4060123"/>
            <a:ext cx="4680659" cy="830997"/>
            <a:chOff x="6579010" y="2324555"/>
            <a:chExt cx="4680659" cy="830997"/>
          </a:xfrm>
        </p:grpSpPr>
        <p:sp>
          <p:nvSpPr>
            <p:cNvPr id="152" name="文本框 151"/>
            <p:cNvSpPr txBox="1"/>
            <p:nvPr/>
          </p:nvSpPr>
          <p:spPr>
            <a:xfrm>
              <a:off x="6579010" y="2324555"/>
              <a:ext cx="1047750" cy="830997"/>
            </a:xfrm>
            <a:prstGeom prst="rect">
              <a:avLst/>
            </a:prstGeom>
            <a:noFill/>
          </p:spPr>
          <p:txBody>
            <a:bodyPr wrap="square" rtlCol="0">
              <a:spAutoFit/>
            </a:bodyPr>
            <a:lstStyle/>
            <a:p>
              <a:r>
                <a:rPr lang="en-US" altLang="zh-CN" sz="4800">
                  <a:solidFill>
                    <a:srgbClr val="839FBC"/>
                  </a:solidFill>
                  <a:latin typeface="汉仪黑眼小豆简" panose="02010509060101010101" pitchFamily="49" charset="-122"/>
                  <a:ea typeface="汉仪黑眼小豆简" panose="02010509060101010101" pitchFamily="49" charset="-122"/>
                </a:rPr>
                <a:t>04</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153" name="文本框 152"/>
            <p:cNvSpPr txBox="1"/>
            <p:nvPr/>
          </p:nvSpPr>
          <p:spPr>
            <a:xfrm>
              <a:off x="7506819" y="2414685"/>
              <a:ext cx="3752850" cy="460375"/>
            </a:xfrm>
            <a:prstGeom prst="rect">
              <a:avLst/>
            </a:prstGeom>
            <a:noFill/>
          </p:spPr>
          <p:txBody>
            <a:bodyPr wrap="square" rtlCol="0">
              <a:spAutoFit/>
            </a:bodyPr>
            <a:lstStyle/>
            <a:p>
              <a:r>
                <a:rPr lang="zh-CN" altLang="en-US" sz="2400">
                  <a:solidFill>
                    <a:srgbClr val="839FBC"/>
                  </a:solidFill>
                  <a:latin typeface="汉仪黑眼小豆简" panose="02010509060101010101" pitchFamily="49" charset="-122"/>
                  <a:ea typeface="汉仪黑眼小豆简" panose="02010509060101010101" pitchFamily="49" charset="-122"/>
                </a:rPr>
                <a:t>教学总结</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sp>
          <p:nvSpPr>
            <p:cNvPr id="154" name="文本框 153"/>
            <p:cNvSpPr txBox="1"/>
            <p:nvPr/>
          </p:nvSpPr>
          <p:spPr>
            <a:xfrm>
              <a:off x="7506819" y="2772159"/>
              <a:ext cx="3752850" cy="307777"/>
            </a:xfrm>
            <a:prstGeom prst="rect">
              <a:avLst/>
            </a:prstGeom>
            <a:noFill/>
          </p:spPr>
          <p:txBody>
            <a:bodyPr wrap="square" rtlCol="0">
              <a:spAutoFit/>
            </a:bodyPr>
            <a:lstStyle/>
            <a:p>
              <a:pPr algn="dist"/>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标题数字都可以通过点击和重新输入进行更改</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grpSp>
      <p:grpSp>
        <p:nvGrpSpPr>
          <p:cNvPr id="67" name="组合 66"/>
          <p:cNvGrpSpPr/>
          <p:nvPr/>
        </p:nvGrpSpPr>
        <p:grpSpPr>
          <a:xfrm>
            <a:off x="1481520" y="693748"/>
            <a:ext cx="9250364" cy="2079665"/>
            <a:chOff x="1278322" y="693748"/>
            <a:chExt cx="9250364" cy="2079665"/>
          </a:xfrm>
        </p:grpSpPr>
        <p:pic>
          <p:nvPicPr>
            <p:cNvPr id="68" name="图片 67"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6673" y="693748"/>
              <a:ext cx="1162013" cy="2079665"/>
            </a:xfrm>
            <a:prstGeom prst="rect">
              <a:avLst/>
            </a:prstGeom>
          </p:spPr>
        </p:pic>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322" y="693748"/>
              <a:ext cx="1162013" cy="2079665"/>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1481520" y="693748"/>
            <a:ext cx="9250364" cy="2079665"/>
            <a:chOff x="1278322" y="693748"/>
            <a:chExt cx="9250364" cy="2079665"/>
          </a:xfrm>
        </p:grpSpPr>
        <p:pic>
          <p:nvPicPr>
            <p:cNvPr id="68" name="图片 67"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6673" y="693748"/>
              <a:ext cx="1162013" cy="2079665"/>
            </a:xfrm>
            <a:prstGeom prst="rect">
              <a:avLst/>
            </a:prstGeom>
          </p:spPr>
        </p:pic>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322" y="693748"/>
              <a:ext cx="1162013" cy="2079665"/>
            </a:xfrm>
            <a:prstGeom prst="rect">
              <a:avLst/>
            </a:prstGeom>
          </p:spPr>
        </p:pic>
      </p:grpSp>
      <p:sp>
        <p:nvSpPr>
          <p:cNvPr id="80" name="文本框 79"/>
          <p:cNvSpPr txBox="1"/>
          <p:nvPr/>
        </p:nvSpPr>
        <p:spPr>
          <a:xfrm>
            <a:off x="3755773" y="3036016"/>
            <a:ext cx="4706881" cy="829945"/>
          </a:xfrm>
          <a:prstGeom prst="rect">
            <a:avLst/>
          </a:prstGeom>
          <a:noFill/>
        </p:spPr>
        <p:txBody>
          <a:bodyPr wrap="square" rtlCol="0">
            <a:spAutoFit/>
          </a:bodyPr>
          <a:lstStyle/>
          <a:p>
            <a:pPr algn="ctr"/>
            <a:r>
              <a:rPr lang="zh-CN" altLang="en-US" sz="4800">
                <a:solidFill>
                  <a:srgbClr val="839FBC"/>
                </a:solidFill>
                <a:latin typeface="汉仪黑眼小豆简" panose="02010509060101010101" pitchFamily="49" charset="-122"/>
                <a:ea typeface="汉仪黑眼小豆简" panose="02010509060101010101" pitchFamily="49" charset="-122"/>
              </a:rPr>
              <a:t>教学目标</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81" name="文本框 80"/>
          <p:cNvSpPr txBox="1"/>
          <p:nvPr/>
        </p:nvSpPr>
        <p:spPr>
          <a:xfrm>
            <a:off x="1454189" y="3847375"/>
            <a:ext cx="9310048" cy="906723"/>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更改，菜单开始栏设置中可以对字体、行距、大小、间距等进行修改。建议参考原模板的风格字体字号标题数字等都可以通过点击和重新输入进行更改，菜单开始栏设置中可以对字体、行距、大小、间距等进行修改。</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82" name="文本框 81"/>
          <p:cNvSpPr txBox="1"/>
          <p:nvPr/>
        </p:nvSpPr>
        <p:spPr>
          <a:xfrm>
            <a:off x="4756663" y="1986475"/>
            <a:ext cx="2705100" cy="1107996"/>
          </a:xfrm>
          <a:prstGeom prst="rect">
            <a:avLst/>
          </a:prstGeom>
          <a:noFill/>
        </p:spPr>
        <p:txBody>
          <a:bodyPr wrap="square" rtlCol="0">
            <a:spAutoFit/>
          </a:bodyPr>
          <a:lstStyle/>
          <a:p>
            <a:pPr algn="ctr"/>
            <a:r>
              <a:rPr lang="en-US" altLang="zh-CN" sz="6600" b="1">
                <a:solidFill>
                  <a:srgbClr val="839FBC"/>
                </a:solidFill>
                <a:latin typeface="汉仪黑眼小豆简" panose="02010509060101010101" pitchFamily="49" charset="-122"/>
                <a:ea typeface="汉仪黑眼小豆简" panose="02010509060101010101" pitchFamily="49" charset="-122"/>
              </a:rPr>
              <a:t>01</a:t>
            </a:r>
            <a:endParaRPr lang="zh-CN" altLang="en-US" sz="6600" b="1">
              <a:solidFill>
                <a:srgbClr val="839FBC"/>
              </a:solidFill>
              <a:latin typeface="汉仪黑眼小豆简" panose="02010509060101010101" pitchFamily="49" charset="-122"/>
              <a:ea typeface="汉仪黑眼小豆简" panose="020105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a:off x="0" y="-2526"/>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教学目标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sp>
        <p:nvSpPr>
          <p:cNvPr id="87" name="矩形 86"/>
          <p:cNvSpPr/>
          <p:nvPr/>
        </p:nvSpPr>
        <p:spPr>
          <a:xfrm>
            <a:off x="1137399" y="4308249"/>
            <a:ext cx="259662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88" name="文本框 87"/>
          <p:cNvSpPr txBox="1"/>
          <p:nvPr/>
        </p:nvSpPr>
        <p:spPr>
          <a:xfrm>
            <a:off x="959733" y="3885456"/>
            <a:ext cx="2951952"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cxnSp>
        <p:nvCxnSpPr>
          <p:cNvPr id="89" name="直接连接符 88"/>
          <p:cNvCxnSpPr/>
          <p:nvPr/>
        </p:nvCxnSpPr>
        <p:spPr>
          <a:xfrm>
            <a:off x="4276495" y="1927960"/>
            <a:ext cx="0" cy="3482939"/>
          </a:xfrm>
          <a:prstGeom prst="line">
            <a:avLst/>
          </a:prstGeom>
          <a:ln>
            <a:solidFill>
              <a:srgbClr val="839FBC"/>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4892603" y="4254788"/>
            <a:ext cx="259662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91" name="文本框 90"/>
          <p:cNvSpPr txBox="1"/>
          <p:nvPr/>
        </p:nvSpPr>
        <p:spPr>
          <a:xfrm>
            <a:off x="4714937" y="3885456"/>
            <a:ext cx="2951952"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92" name="矩形 91"/>
          <p:cNvSpPr/>
          <p:nvPr/>
        </p:nvSpPr>
        <p:spPr>
          <a:xfrm>
            <a:off x="8647807" y="4201327"/>
            <a:ext cx="2596621"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kumimoji="1"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93" name="文本框 92"/>
          <p:cNvSpPr txBox="1"/>
          <p:nvPr/>
        </p:nvSpPr>
        <p:spPr>
          <a:xfrm>
            <a:off x="8470141" y="3885456"/>
            <a:ext cx="2951952" cy="400110"/>
          </a:xfrm>
          <a:prstGeom prst="rect">
            <a:avLst/>
          </a:prstGeom>
          <a:noFill/>
        </p:spPr>
        <p:txBody>
          <a:bodyPr wrap="square" rtlCol="0">
            <a:spAutoFit/>
          </a:bodyPr>
          <a:lstStyle/>
          <a:p>
            <a:pPr algn="ctr"/>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cxnSp>
        <p:nvCxnSpPr>
          <p:cNvPr id="94" name="直接连接符 93"/>
          <p:cNvCxnSpPr/>
          <p:nvPr/>
        </p:nvCxnSpPr>
        <p:spPr>
          <a:xfrm>
            <a:off x="7994028" y="1927960"/>
            <a:ext cx="0" cy="3482939"/>
          </a:xfrm>
          <a:prstGeom prst="line">
            <a:avLst/>
          </a:prstGeom>
          <a:ln>
            <a:solidFill>
              <a:srgbClr val="839FBC"/>
            </a:solidFill>
          </a:ln>
        </p:spPr>
        <p:style>
          <a:lnRef idx="1">
            <a:schemeClr val="accent1"/>
          </a:lnRef>
          <a:fillRef idx="0">
            <a:schemeClr val="accent1"/>
          </a:fillRef>
          <a:effectRef idx="0">
            <a:schemeClr val="accent1"/>
          </a:effectRef>
          <a:fontRef idx="minor">
            <a:schemeClr val="tx1"/>
          </a:fontRef>
        </p:style>
      </p:cxnSp>
      <p:pic>
        <p:nvPicPr>
          <p:cNvPr id="8" name="图片 7"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0120" y="1991622"/>
            <a:ext cx="1931995" cy="1717955"/>
          </a:xfrm>
          <a:prstGeom prst="rect">
            <a:avLst/>
          </a:prstGeom>
        </p:spPr>
      </p:pic>
      <p:pic>
        <p:nvPicPr>
          <p:cNvPr id="95" name="图片 94"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4916" y="2092552"/>
            <a:ext cx="1931995" cy="1717955"/>
          </a:xfrm>
          <a:prstGeom prst="rect">
            <a:avLst/>
          </a:prstGeom>
        </p:spPr>
      </p:pic>
      <p:pic>
        <p:nvPicPr>
          <p:cNvPr id="96" name="图片 95" descr="图标&#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712" y="2142303"/>
            <a:ext cx="1931995" cy="17179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教学目标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grpSp>
        <p:nvGrpSpPr>
          <p:cNvPr id="66" name="组合 65"/>
          <p:cNvGrpSpPr/>
          <p:nvPr/>
        </p:nvGrpSpPr>
        <p:grpSpPr>
          <a:xfrm>
            <a:off x="1126147" y="2072599"/>
            <a:ext cx="9461769" cy="3508721"/>
            <a:chOff x="1530081" y="2444404"/>
            <a:chExt cx="9461769" cy="3508721"/>
          </a:xfrm>
        </p:grpSpPr>
        <p:grpSp>
          <p:nvGrpSpPr>
            <p:cNvPr id="67" name="组合 66"/>
            <p:cNvGrpSpPr/>
            <p:nvPr/>
          </p:nvGrpSpPr>
          <p:grpSpPr>
            <a:xfrm rot="192611">
              <a:off x="1530081" y="3946701"/>
              <a:ext cx="1007247" cy="392216"/>
              <a:chOff x="4800600" y="904875"/>
              <a:chExt cx="1409700" cy="548929"/>
            </a:xfrm>
          </p:grpSpPr>
          <p:sp>
            <p:nvSpPr>
              <p:cNvPr id="74" name="矩形: 圆角 73"/>
              <p:cNvSpPr/>
              <p:nvPr/>
            </p:nvSpPr>
            <p:spPr>
              <a:xfrm>
                <a:off x="4800600" y="904875"/>
                <a:ext cx="1409700" cy="548929"/>
              </a:xfrm>
              <a:prstGeom prst="roundRect">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圆角 74"/>
              <p:cNvSpPr/>
              <p:nvPr/>
            </p:nvSpPr>
            <p:spPr>
              <a:xfrm>
                <a:off x="4838700" y="928919"/>
                <a:ext cx="1314450" cy="476800"/>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任意多边形: 形状 67"/>
            <p:cNvSpPr/>
            <p:nvPr/>
          </p:nvSpPr>
          <p:spPr>
            <a:xfrm>
              <a:off x="2308481" y="2444404"/>
              <a:ext cx="8683369" cy="3508721"/>
            </a:xfrm>
            <a:custGeom>
              <a:avLst/>
              <a:gdLst>
                <a:gd name="connsiteX0" fmla="*/ 70408 w 8300464"/>
                <a:gd name="connsiteY0" fmla="*/ 1219200 h 2479680"/>
                <a:gd name="connsiteX1" fmla="*/ 165658 w 8300464"/>
                <a:gd name="connsiteY1" fmla="*/ 352425 h 2479680"/>
                <a:gd name="connsiteX2" fmla="*/ 660958 w 8300464"/>
                <a:gd name="connsiteY2" fmla="*/ 47625 h 2479680"/>
                <a:gd name="connsiteX3" fmla="*/ 2375458 w 8300464"/>
                <a:gd name="connsiteY3" fmla="*/ 9525 h 2479680"/>
                <a:gd name="connsiteX4" fmla="*/ 6918883 w 8300464"/>
                <a:gd name="connsiteY4" fmla="*/ 0 h 2479680"/>
                <a:gd name="connsiteX5" fmla="*/ 8166658 w 8300464"/>
                <a:gd name="connsiteY5" fmla="*/ 200025 h 2479680"/>
                <a:gd name="connsiteX6" fmla="*/ 8195233 w 8300464"/>
                <a:gd name="connsiteY6" fmla="*/ 1000125 h 2479680"/>
                <a:gd name="connsiteX7" fmla="*/ 8214283 w 8300464"/>
                <a:gd name="connsiteY7" fmla="*/ 1828800 h 2479680"/>
                <a:gd name="connsiteX8" fmla="*/ 8166658 w 8300464"/>
                <a:gd name="connsiteY8" fmla="*/ 2276475 h 2479680"/>
                <a:gd name="connsiteX9" fmla="*/ 6575983 w 8300464"/>
                <a:gd name="connsiteY9" fmla="*/ 2466975 h 2479680"/>
                <a:gd name="connsiteX10" fmla="*/ 1556308 w 8300464"/>
                <a:gd name="connsiteY10" fmla="*/ 2438400 h 2479680"/>
                <a:gd name="connsiteX11" fmla="*/ 127558 w 8300464"/>
                <a:gd name="connsiteY11" fmla="*/ 2247900 h 2479680"/>
                <a:gd name="connsiteX12" fmla="*/ 70408 w 8300464"/>
                <a:gd name="connsiteY12" fmla="*/ 1219200 h 2479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0464" h="2479680">
                  <a:moveTo>
                    <a:pt x="70408" y="1219200"/>
                  </a:moveTo>
                  <a:cubicBezTo>
                    <a:pt x="76758" y="903288"/>
                    <a:pt x="67233" y="547688"/>
                    <a:pt x="165658" y="352425"/>
                  </a:cubicBezTo>
                  <a:cubicBezTo>
                    <a:pt x="264083" y="157162"/>
                    <a:pt x="292658" y="104775"/>
                    <a:pt x="660958" y="47625"/>
                  </a:cubicBezTo>
                  <a:cubicBezTo>
                    <a:pt x="1029258" y="-9525"/>
                    <a:pt x="2375458" y="9525"/>
                    <a:pt x="2375458" y="9525"/>
                  </a:cubicBezTo>
                  <a:lnTo>
                    <a:pt x="6918883" y="0"/>
                  </a:lnTo>
                  <a:cubicBezTo>
                    <a:pt x="7884083" y="31750"/>
                    <a:pt x="7953933" y="33338"/>
                    <a:pt x="8166658" y="200025"/>
                  </a:cubicBezTo>
                  <a:cubicBezTo>
                    <a:pt x="8379383" y="366712"/>
                    <a:pt x="8187296" y="728663"/>
                    <a:pt x="8195233" y="1000125"/>
                  </a:cubicBezTo>
                  <a:cubicBezTo>
                    <a:pt x="8203170" y="1271587"/>
                    <a:pt x="8219046" y="1616075"/>
                    <a:pt x="8214283" y="1828800"/>
                  </a:cubicBezTo>
                  <a:cubicBezTo>
                    <a:pt x="8209520" y="2041525"/>
                    <a:pt x="8439708" y="2170113"/>
                    <a:pt x="8166658" y="2276475"/>
                  </a:cubicBezTo>
                  <a:cubicBezTo>
                    <a:pt x="7893608" y="2382837"/>
                    <a:pt x="7677708" y="2439988"/>
                    <a:pt x="6575983" y="2466975"/>
                  </a:cubicBezTo>
                  <a:cubicBezTo>
                    <a:pt x="5474258" y="2493962"/>
                    <a:pt x="2631045" y="2474912"/>
                    <a:pt x="1556308" y="2438400"/>
                  </a:cubicBezTo>
                  <a:cubicBezTo>
                    <a:pt x="481571" y="2401888"/>
                    <a:pt x="372033" y="2452687"/>
                    <a:pt x="127558" y="2247900"/>
                  </a:cubicBezTo>
                  <a:cubicBezTo>
                    <a:pt x="-116917" y="2043113"/>
                    <a:pt x="64058" y="1535112"/>
                    <a:pt x="70408" y="1219200"/>
                  </a:cubicBezTo>
                  <a:close/>
                </a:path>
              </a:pathLst>
            </a:cu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形状 68"/>
            <p:cNvSpPr/>
            <p:nvPr/>
          </p:nvSpPr>
          <p:spPr>
            <a:xfrm>
              <a:off x="2405137" y="2549640"/>
              <a:ext cx="8481938" cy="3298248"/>
            </a:xfrm>
            <a:custGeom>
              <a:avLst/>
              <a:gdLst>
                <a:gd name="connsiteX0" fmla="*/ 70408 w 8300464"/>
                <a:gd name="connsiteY0" fmla="*/ 1219200 h 2479680"/>
                <a:gd name="connsiteX1" fmla="*/ 165658 w 8300464"/>
                <a:gd name="connsiteY1" fmla="*/ 352425 h 2479680"/>
                <a:gd name="connsiteX2" fmla="*/ 660958 w 8300464"/>
                <a:gd name="connsiteY2" fmla="*/ 47625 h 2479680"/>
                <a:gd name="connsiteX3" fmla="*/ 2375458 w 8300464"/>
                <a:gd name="connsiteY3" fmla="*/ 9525 h 2479680"/>
                <a:gd name="connsiteX4" fmla="*/ 6918883 w 8300464"/>
                <a:gd name="connsiteY4" fmla="*/ 0 h 2479680"/>
                <a:gd name="connsiteX5" fmla="*/ 8166658 w 8300464"/>
                <a:gd name="connsiteY5" fmla="*/ 200025 h 2479680"/>
                <a:gd name="connsiteX6" fmla="*/ 8195233 w 8300464"/>
                <a:gd name="connsiteY6" fmla="*/ 1000125 h 2479680"/>
                <a:gd name="connsiteX7" fmla="*/ 8214283 w 8300464"/>
                <a:gd name="connsiteY7" fmla="*/ 1828800 h 2479680"/>
                <a:gd name="connsiteX8" fmla="*/ 8166658 w 8300464"/>
                <a:gd name="connsiteY8" fmla="*/ 2276475 h 2479680"/>
                <a:gd name="connsiteX9" fmla="*/ 6575983 w 8300464"/>
                <a:gd name="connsiteY9" fmla="*/ 2466975 h 2479680"/>
                <a:gd name="connsiteX10" fmla="*/ 1556308 w 8300464"/>
                <a:gd name="connsiteY10" fmla="*/ 2438400 h 2479680"/>
                <a:gd name="connsiteX11" fmla="*/ 127558 w 8300464"/>
                <a:gd name="connsiteY11" fmla="*/ 2247900 h 2479680"/>
                <a:gd name="connsiteX12" fmla="*/ 70408 w 8300464"/>
                <a:gd name="connsiteY12" fmla="*/ 1219200 h 2479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0464" h="2479680">
                  <a:moveTo>
                    <a:pt x="70408" y="1219200"/>
                  </a:moveTo>
                  <a:cubicBezTo>
                    <a:pt x="76758" y="903288"/>
                    <a:pt x="67233" y="547688"/>
                    <a:pt x="165658" y="352425"/>
                  </a:cubicBezTo>
                  <a:cubicBezTo>
                    <a:pt x="264083" y="157162"/>
                    <a:pt x="292658" y="104775"/>
                    <a:pt x="660958" y="47625"/>
                  </a:cubicBezTo>
                  <a:cubicBezTo>
                    <a:pt x="1029258" y="-9525"/>
                    <a:pt x="2375458" y="9525"/>
                    <a:pt x="2375458" y="9525"/>
                  </a:cubicBezTo>
                  <a:lnTo>
                    <a:pt x="6918883" y="0"/>
                  </a:lnTo>
                  <a:cubicBezTo>
                    <a:pt x="7884083" y="31750"/>
                    <a:pt x="7953933" y="33338"/>
                    <a:pt x="8166658" y="200025"/>
                  </a:cubicBezTo>
                  <a:cubicBezTo>
                    <a:pt x="8379383" y="366712"/>
                    <a:pt x="8187296" y="728663"/>
                    <a:pt x="8195233" y="1000125"/>
                  </a:cubicBezTo>
                  <a:cubicBezTo>
                    <a:pt x="8203170" y="1271587"/>
                    <a:pt x="8219046" y="1616075"/>
                    <a:pt x="8214283" y="1828800"/>
                  </a:cubicBezTo>
                  <a:cubicBezTo>
                    <a:pt x="8209520" y="2041525"/>
                    <a:pt x="8439708" y="2170113"/>
                    <a:pt x="8166658" y="2276475"/>
                  </a:cubicBezTo>
                  <a:cubicBezTo>
                    <a:pt x="7893608" y="2382837"/>
                    <a:pt x="7677708" y="2439988"/>
                    <a:pt x="6575983" y="2466975"/>
                  </a:cubicBezTo>
                  <a:cubicBezTo>
                    <a:pt x="5474258" y="2493962"/>
                    <a:pt x="2631045" y="2474912"/>
                    <a:pt x="1556308" y="2438400"/>
                  </a:cubicBezTo>
                  <a:cubicBezTo>
                    <a:pt x="481571" y="2401888"/>
                    <a:pt x="372033" y="2452687"/>
                    <a:pt x="127558" y="2247900"/>
                  </a:cubicBezTo>
                  <a:cubicBezTo>
                    <a:pt x="-116917" y="2043113"/>
                    <a:pt x="64058" y="1535112"/>
                    <a:pt x="70408" y="1219200"/>
                  </a:cubicBezTo>
                  <a:close/>
                </a:path>
              </a:pathLst>
            </a:cu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rot="21231943">
              <a:off x="1796738" y="2963067"/>
              <a:ext cx="1007247" cy="392216"/>
              <a:chOff x="4800600" y="904875"/>
              <a:chExt cx="1409700" cy="548929"/>
            </a:xfrm>
          </p:grpSpPr>
          <p:sp>
            <p:nvSpPr>
              <p:cNvPr id="72" name="矩形: 圆角 71"/>
              <p:cNvSpPr/>
              <p:nvPr/>
            </p:nvSpPr>
            <p:spPr>
              <a:xfrm>
                <a:off x="4800600" y="904875"/>
                <a:ext cx="1409700" cy="548929"/>
              </a:xfrm>
              <a:prstGeom prst="roundRect">
                <a:avLst/>
              </a:prstGeom>
              <a:solidFill>
                <a:srgbClr val="839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圆角 72"/>
              <p:cNvSpPr/>
              <p:nvPr/>
            </p:nvSpPr>
            <p:spPr>
              <a:xfrm>
                <a:off x="4838700" y="928919"/>
                <a:ext cx="1314450" cy="476800"/>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任意多边形: 形状 70"/>
            <p:cNvSpPr/>
            <p:nvPr/>
          </p:nvSpPr>
          <p:spPr>
            <a:xfrm>
              <a:off x="2508007" y="2604769"/>
              <a:ext cx="8284316" cy="3187990"/>
            </a:xfrm>
            <a:custGeom>
              <a:avLst/>
              <a:gdLst>
                <a:gd name="connsiteX0" fmla="*/ 70408 w 8300464"/>
                <a:gd name="connsiteY0" fmla="*/ 1219200 h 2479680"/>
                <a:gd name="connsiteX1" fmla="*/ 165658 w 8300464"/>
                <a:gd name="connsiteY1" fmla="*/ 352425 h 2479680"/>
                <a:gd name="connsiteX2" fmla="*/ 660958 w 8300464"/>
                <a:gd name="connsiteY2" fmla="*/ 47625 h 2479680"/>
                <a:gd name="connsiteX3" fmla="*/ 2375458 w 8300464"/>
                <a:gd name="connsiteY3" fmla="*/ 9525 h 2479680"/>
                <a:gd name="connsiteX4" fmla="*/ 6918883 w 8300464"/>
                <a:gd name="connsiteY4" fmla="*/ 0 h 2479680"/>
                <a:gd name="connsiteX5" fmla="*/ 8166658 w 8300464"/>
                <a:gd name="connsiteY5" fmla="*/ 200025 h 2479680"/>
                <a:gd name="connsiteX6" fmla="*/ 8195233 w 8300464"/>
                <a:gd name="connsiteY6" fmla="*/ 1000125 h 2479680"/>
                <a:gd name="connsiteX7" fmla="*/ 8214283 w 8300464"/>
                <a:gd name="connsiteY7" fmla="*/ 1828800 h 2479680"/>
                <a:gd name="connsiteX8" fmla="*/ 8166658 w 8300464"/>
                <a:gd name="connsiteY8" fmla="*/ 2276475 h 2479680"/>
                <a:gd name="connsiteX9" fmla="*/ 6575983 w 8300464"/>
                <a:gd name="connsiteY9" fmla="*/ 2466975 h 2479680"/>
                <a:gd name="connsiteX10" fmla="*/ 1556308 w 8300464"/>
                <a:gd name="connsiteY10" fmla="*/ 2438400 h 2479680"/>
                <a:gd name="connsiteX11" fmla="*/ 127558 w 8300464"/>
                <a:gd name="connsiteY11" fmla="*/ 2247900 h 2479680"/>
                <a:gd name="connsiteX12" fmla="*/ 70408 w 8300464"/>
                <a:gd name="connsiteY12" fmla="*/ 1219200 h 2479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0464" h="2479680">
                  <a:moveTo>
                    <a:pt x="70408" y="1219200"/>
                  </a:moveTo>
                  <a:cubicBezTo>
                    <a:pt x="76758" y="903288"/>
                    <a:pt x="67233" y="547688"/>
                    <a:pt x="165658" y="352425"/>
                  </a:cubicBezTo>
                  <a:cubicBezTo>
                    <a:pt x="264083" y="157162"/>
                    <a:pt x="292658" y="104775"/>
                    <a:pt x="660958" y="47625"/>
                  </a:cubicBezTo>
                  <a:cubicBezTo>
                    <a:pt x="1029258" y="-9525"/>
                    <a:pt x="2375458" y="9525"/>
                    <a:pt x="2375458" y="9525"/>
                  </a:cubicBezTo>
                  <a:lnTo>
                    <a:pt x="6918883" y="0"/>
                  </a:lnTo>
                  <a:cubicBezTo>
                    <a:pt x="7884083" y="31750"/>
                    <a:pt x="7953933" y="33338"/>
                    <a:pt x="8166658" y="200025"/>
                  </a:cubicBezTo>
                  <a:cubicBezTo>
                    <a:pt x="8379383" y="366712"/>
                    <a:pt x="8187296" y="728663"/>
                    <a:pt x="8195233" y="1000125"/>
                  </a:cubicBezTo>
                  <a:cubicBezTo>
                    <a:pt x="8203170" y="1271587"/>
                    <a:pt x="8219046" y="1616075"/>
                    <a:pt x="8214283" y="1828800"/>
                  </a:cubicBezTo>
                  <a:cubicBezTo>
                    <a:pt x="8209520" y="2041525"/>
                    <a:pt x="8439708" y="2170113"/>
                    <a:pt x="8166658" y="2276475"/>
                  </a:cubicBezTo>
                  <a:cubicBezTo>
                    <a:pt x="7893608" y="2382837"/>
                    <a:pt x="7677708" y="2439988"/>
                    <a:pt x="6575983" y="2466975"/>
                  </a:cubicBezTo>
                  <a:cubicBezTo>
                    <a:pt x="5474258" y="2493962"/>
                    <a:pt x="2631045" y="2474912"/>
                    <a:pt x="1556308" y="2438400"/>
                  </a:cubicBezTo>
                  <a:cubicBezTo>
                    <a:pt x="481571" y="2401888"/>
                    <a:pt x="372033" y="2452687"/>
                    <a:pt x="127558" y="2247900"/>
                  </a:cubicBezTo>
                  <a:cubicBezTo>
                    <a:pt x="-116917" y="2043113"/>
                    <a:pt x="64058" y="1535112"/>
                    <a:pt x="70408" y="12192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文本框 75"/>
          <p:cNvSpPr txBox="1"/>
          <p:nvPr/>
        </p:nvSpPr>
        <p:spPr>
          <a:xfrm>
            <a:off x="2644499" y="3165568"/>
            <a:ext cx="3189748" cy="400110"/>
          </a:xfrm>
          <a:prstGeom prst="rect">
            <a:avLst/>
          </a:prstGeom>
          <a:noFill/>
        </p:spPr>
        <p:txBody>
          <a:bodyPr wrap="square" rtlCol="0">
            <a:spAutoFit/>
          </a:bodyPr>
          <a:lstStyle>
            <a:defPPr>
              <a:defRPr lang="zh-CN"/>
            </a:defPPr>
            <a:lvl1pPr>
              <a:defRPr sz="2000" b="1">
                <a:ln w="12700">
                  <a:noFill/>
                </a:ln>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solidFill>
                  <a:srgbClr val="839FBC"/>
                </a:solidFill>
                <a:latin typeface="汉仪黑眼小豆简" panose="02010509060101010101" pitchFamily="49" charset="-122"/>
                <a:ea typeface="汉仪黑眼小豆简" panose="02010509060101010101" pitchFamily="49" charset="-122"/>
              </a:rPr>
              <a:t>点击输入文字</a:t>
            </a:r>
            <a:endParaRPr lang="zh-CN" altLang="en-US" dirty="0">
              <a:solidFill>
                <a:srgbClr val="839FBC"/>
              </a:solidFill>
              <a:latin typeface="汉仪黑眼小豆简" panose="02010509060101010101" pitchFamily="49" charset="-122"/>
              <a:ea typeface="汉仪黑眼小豆简" panose="02010509060101010101" pitchFamily="49" charset="-122"/>
            </a:endParaRPr>
          </a:p>
        </p:txBody>
      </p:sp>
      <p:sp>
        <p:nvSpPr>
          <p:cNvPr id="77" name="矩形 76"/>
          <p:cNvSpPr/>
          <p:nvPr/>
        </p:nvSpPr>
        <p:spPr>
          <a:xfrm>
            <a:off x="2673402" y="3558970"/>
            <a:ext cx="5629275" cy="906723"/>
          </a:xfrm>
          <a:prstGeom prst="rect">
            <a:avLst/>
          </a:prstGeom>
        </p:spPr>
        <p:txBody>
          <a:bodyPr wrap="square">
            <a:spAutoFit/>
          </a:bodyPr>
          <a:lstStyle/>
          <a:p>
            <a:pPr>
              <a:lnSpc>
                <a:spcPct val="130000"/>
              </a:lnSpc>
            </a:pP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点击在此输入文本内容。</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蓝色的杯子蛋糕&#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2813" y="3739008"/>
            <a:ext cx="2005588" cy="156362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1481520" y="693748"/>
            <a:ext cx="9250364" cy="2079665"/>
            <a:chOff x="1278322" y="693748"/>
            <a:chExt cx="9250364" cy="2079665"/>
          </a:xfrm>
        </p:grpSpPr>
        <p:pic>
          <p:nvPicPr>
            <p:cNvPr id="68" name="图片 67"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6673" y="693748"/>
              <a:ext cx="1162013" cy="2079665"/>
            </a:xfrm>
            <a:prstGeom prst="rect">
              <a:avLst/>
            </a:prstGeom>
          </p:spPr>
        </p:pic>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322" y="693748"/>
              <a:ext cx="1162013" cy="2079665"/>
            </a:xfrm>
            <a:prstGeom prst="rect">
              <a:avLst/>
            </a:prstGeom>
          </p:spPr>
        </p:pic>
      </p:grpSp>
      <p:sp>
        <p:nvSpPr>
          <p:cNvPr id="80" name="文本框 79"/>
          <p:cNvSpPr txBox="1"/>
          <p:nvPr/>
        </p:nvSpPr>
        <p:spPr>
          <a:xfrm>
            <a:off x="3755773" y="3036016"/>
            <a:ext cx="4706881" cy="829945"/>
          </a:xfrm>
          <a:prstGeom prst="rect">
            <a:avLst/>
          </a:prstGeom>
          <a:noFill/>
        </p:spPr>
        <p:txBody>
          <a:bodyPr wrap="square" rtlCol="0">
            <a:spAutoFit/>
          </a:bodyPr>
          <a:lstStyle/>
          <a:p>
            <a:pPr algn="ctr"/>
            <a:r>
              <a:rPr lang="zh-CN" altLang="en-US" sz="4800">
                <a:solidFill>
                  <a:srgbClr val="839FBC"/>
                </a:solidFill>
                <a:latin typeface="汉仪黑眼小豆简" panose="02010509060101010101" pitchFamily="49" charset="-122"/>
                <a:ea typeface="汉仪黑眼小豆简" panose="02010509060101010101" pitchFamily="49" charset="-122"/>
              </a:rPr>
              <a:t>教学准备</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81" name="文本框 80"/>
          <p:cNvSpPr txBox="1"/>
          <p:nvPr/>
        </p:nvSpPr>
        <p:spPr>
          <a:xfrm>
            <a:off x="1454189" y="3847375"/>
            <a:ext cx="9310048" cy="906723"/>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更改，菜单开始栏设置中可以对字体、行距、大小、间距等进行修改。建议参考原模板的风格字体字号标题数字等都可以通过点击和重新输入进行更改，菜单开始栏设置中可以对字体、行距、大小、间距等进行修改。</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82" name="文本框 81"/>
          <p:cNvSpPr txBox="1"/>
          <p:nvPr/>
        </p:nvSpPr>
        <p:spPr>
          <a:xfrm>
            <a:off x="4756663" y="1986475"/>
            <a:ext cx="2705100" cy="1107996"/>
          </a:xfrm>
          <a:prstGeom prst="rect">
            <a:avLst/>
          </a:prstGeom>
          <a:noFill/>
        </p:spPr>
        <p:txBody>
          <a:bodyPr wrap="square" rtlCol="0">
            <a:spAutoFit/>
          </a:bodyPr>
          <a:lstStyle/>
          <a:p>
            <a:pPr algn="ctr"/>
            <a:r>
              <a:rPr lang="en-US" altLang="zh-CN" sz="6600" b="1">
                <a:solidFill>
                  <a:srgbClr val="839FBC"/>
                </a:solidFill>
                <a:latin typeface="汉仪黑眼小豆简" panose="02010509060101010101" pitchFamily="49" charset="-122"/>
                <a:ea typeface="汉仪黑眼小豆简" panose="02010509060101010101" pitchFamily="49" charset="-122"/>
              </a:rPr>
              <a:t>02</a:t>
            </a:r>
            <a:endParaRPr lang="zh-CN" altLang="en-US" sz="6600" b="1">
              <a:solidFill>
                <a:srgbClr val="839FBC"/>
              </a:solidFill>
              <a:latin typeface="汉仪黑眼小豆简" panose="02010509060101010101" pitchFamily="49" charset="-122"/>
              <a:ea typeface="汉仪黑眼小豆简" panose="020105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教学准备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sp>
        <p:nvSpPr>
          <p:cNvPr id="66" name="矩形 65"/>
          <p:cNvSpPr/>
          <p:nvPr/>
        </p:nvSpPr>
        <p:spPr>
          <a:xfrm>
            <a:off x="1504031" y="2811859"/>
            <a:ext cx="3022967" cy="400110"/>
          </a:xfrm>
          <a:prstGeom prst="rect">
            <a:avLst/>
          </a:prstGeom>
          <a:noFill/>
        </p:spPr>
        <p:txBody>
          <a:bodyPr wrap="square" rtlCol="0">
            <a:spAutoFit/>
          </a:bodyPr>
          <a:lstStyle/>
          <a:p>
            <a:pPr algn="ctr"/>
            <a:r>
              <a:rPr lang="zh-CN" altLang="en-US" sz="2000">
                <a:solidFill>
                  <a:srgbClr val="839FB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67" name="矩形 66"/>
          <p:cNvSpPr/>
          <p:nvPr/>
        </p:nvSpPr>
        <p:spPr>
          <a:xfrm>
            <a:off x="1084255" y="3257633"/>
            <a:ext cx="3302518" cy="1186800"/>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68" name="矩形 67"/>
          <p:cNvSpPr/>
          <p:nvPr/>
        </p:nvSpPr>
        <p:spPr>
          <a:xfrm>
            <a:off x="7783657" y="2756930"/>
            <a:ext cx="3022967" cy="400110"/>
          </a:xfrm>
          <a:prstGeom prst="rect">
            <a:avLst/>
          </a:prstGeom>
          <a:noFill/>
        </p:spPr>
        <p:txBody>
          <a:bodyPr wrap="square" rtlCol="0">
            <a:spAutoFit/>
          </a:bodyPr>
          <a:lstStyle/>
          <a:p>
            <a:r>
              <a:rPr lang="zh-CN" altLang="en-US" sz="2000">
                <a:solidFill>
                  <a:srgbClr val="839FBC"/>
                </a:solidFill>
                <a:latin typeface="汉仪黑眼小豆简" panose="02010509060101010101" pitchFamily="49" charset="-122"/>
                <a:ea typeface="汉仪黑眼小豆简" panose="02010509060101010101" pitchFamily="49" charset="-122"/>
              </a:rPr>
              <a:t>点击在此输入文本内容</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69" name="矩形 68"/>
          <p:cNvSpPr/>
          <p:nvPr/>
        </p:nvSpPr>
        <p:spPr>
          <a:xfrm>
            <a:off x="7788881" y="3211969"/>
            <a:ext cx="3302518" cy="1186800"/>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更改，菜单开始栏设置中可以对字体、行距、大小、间距等</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修改。建议参考原模板的风格字体字号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一辆银色的车&#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7207" y="1988641"/>
            <a:ext cx="3510460" cy="351046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a:off x="0" y="0"/>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4674224" y="826079"/>
            <a:ext cx="2849288" cy="460375"/>
          </a:xfrm>
          <a:prstGeom prst="rect">
            <a:avLst/>
          </a:prstGeom>
          <a:noFill/>
        </p:spPr>
        <p:txBody>
          <a:bodyPr wrap="square" rtlCol="0">
            <a:spAutoFit/>
          </a:bodyPr>
          <a:lstStyle/>
          <a:p>
            <a:pPr algn="ctr"/>
            <a:r>
              <a:rPr lang="zh-CN" altLang="en-US" sz="2400">
                <a:solidFill>
                  <a:srgbClr val="839FBC"/>
                </a:solidFill>
                <a:latin typeface="汉仪黑眼小豆简" panose="02010509060101010101" pitchFamily="49" charset="-122"/>
                <a:ea typeface="汉仪黑眼小豆简" panose="02010509060101010101" pitchFamily="49" charset="-122"/>
              </a:rPr>
              <a:t>教学准备</a:t>
            </a:r>
            <a:endParaRPr lang="zh-CN" altLang="en-US" sz="2400">
              <a:solidFill>
                <a:srgbClr val="839FBC"/>
              </a:solidFill>
              <a:latin typeface="汉仪黑眼小豆简" panose="02010509060101010101" pitchFamily="49" charset="-122"/>
              <a:ea typeface="汉仪黑眼小豆简" panose="02010509060101010101" pitchFamily="49" charset="-122"/>
            </a:endParaRPr>
          </a:p>
        </p:txBody>
      </p:sp>
      <p:grpSp>
        <p:nvGrpSpPr>
          <p:cNvPr id="5" name="组合 4"/>
          <p:cNvGrpSpPr/>
          <p:nvPr/>
        </p:nvGrpSpPr>
        <p:grpSpPr>
          <a:xfrm>
            <a:off x="4731758" y="684538"/>
            <a:ext cx="2734220" cy="744746"/>
            <a:chOff x="4418118" y="684538"/>
            <a:chExt cx="2734220" cy="744746"/>
          </a:xfrm>
        </p:grpSpPr>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118" y="684538"/>
              <a:ext cx="416127" cy="744746"/>
            </a:xfrm>
            <a:prstGeom prst="rect">
              <a:avLst/>
            </a:prstGeom>
          </p:spPr>
        </p:pic>
        <p:pic>
          <p:nvPicPr>
            <p:cNvPr id="64" name="图片 63"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736211" y="684538"/>
              <a:ext cx="416127" cy="744746"/>
            </a:xfrm>
            <a:prstGeom prst="rect">
              <a:avLst/>
            </a:prstGeom>
          </p:spPr>
        </p:pic>
      </p:grpSp>
      <p:sp>
        <p:nvSpPr>
          <p:cNvPr id="67" name="矩形 66"/>
          <p:cNvSpPr/>
          <p:nvPr/>
        </p:nvSpPr>
        <p:spPr>
          <a:xfrm>
            <a:off x="1738816" y="4788113"/>
            <a:ext cx="1954185"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68" name="矩形 67"/>
          <p:cNvSpPr/>
          <p:nvPr/>
        </p:nvSpPr>
        <p:spPr>
          <a:xfrm>
            <a:off x="1285610" y="5147452"/>
            <a:ext cx="2860597" cy="90672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0" name="矩形: 圆角 69"/>
          <p:cNvSpPr/>
          <p:nvPr/>
        </p:nvSpPr>
        <p:spPr>
          <a:xfrm>
            <a:off x="4289015" y="1845009"/>
            <a:ext cx="6953250" cy="2970058"/>
          </a:xfrm>
          <a:prstGeom prst="roundRect">
            <a:avLst/>
          </a:prstGeom>
          <a:noFill/>
          <a:ln w="57150">
            <a:solidFill>
              <a:srgbClr val="839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4974237" y="2222788"/>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2" name="矩形 71"/>
          <p:cNvSpPr/>
          <p:nvPr/>
        </p:nvSpPr>
        <p:spPr>
          <a:xfrm>
            <a:off x="4963175" y="2571578"/>
            <a:ext cx="4643665"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73" name="矩形 72"/>
          <p:cNvSpPr/>
          <p:nvPr/>
        </p:nvSpPr>
        <p:spPr>
          <a:xfrm>
            <a:off x="4961121" y="3375269"/>
            <a:ext cx="3449920" cy="400110"/>
          </a:xfrm>
          <a:prstGeom prst="rect">
            <a:avLst/>
          </a:prstGeom>
          <a:noFill/>
        </p:spPr>
        <p:txBody>
          <a:bodyPr wrap="square" rtlCol="0">
            <a:spAutoFit/>
          </a:bodyPr>
          <a:lstStyle/>
          <a:p>
            <a:r>
              <a:rPr lang="zh-CN" altLang="en-US" sz="2000" dirty="0">
                <a:solidFill>
                  <a:srgbClr val="839FBC"/>
                </a:solidFill>
                <a:latin typeface="汉仪黑眼小豆简" panose="02010509060101010101" pitchFamily="49" charset="-122"/>
                <a:ea typeface="汉仪黑眼小豆简" panose="02010509060101010101" pitchFamily="49" charset="-122"/>
              </a:rPr>
              <a:t>添加文本信息</a:t>
            </a:r>
            <a:endParaRPr lang="zh-CN" altLang="en-US" sz="2000" dirty="0">
              <a:solidFill>
                <a:srgbClr val="839FBC"/>
              </a:solidFill>
              <a:latin typeface="汉仪黑眼小豆简" panose="02010509060101010101" pitchFamily="49" charset="-122"/>
              <a:ea typeface="汉仪黑眼小豆简" panose="02010509060101010101" pitchFamily="49" charset="-122"/>
            </a:endParaRPr>
          </a:p>
        </p:txBody>
      </p:sp>
      <p:sp>
        <p:nvSpPr>
          <p:cNvPr id="74" name="矩形 73"/>
          <p:cNvSpPr/>
          <p:nvPr/>
        </p:nvSpPr>
        <p:spPr>
          <a:xfrm>
            <a:off x="4950059" y="3724059"/>
            <a:ext cx="4643665" cy="62664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a:t>
            </a:r>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更改。建议参考原模板的风格字体字号。</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pic>
        <p:nvPicPr>
          <p:cNvPr id="8" name="图片 7" descr="杯子里有咖啡&#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6227" y="1895693"/>
            <a:ext cx="2029972" cy="2758446"/>
          </a:xfrm>
          <a:prstGeom prst="rect">
            <a:avLst/>
          </a:prstGeom>
        </p:spPr>
      </p:pic>
      <p:pic>
        <p:nvPicPr>
          <p:cNvPr id="10" name="图片 9" descr="图片包含 游戏机, 花, 鸟&#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37206" y="3873288"/>
            <a:ext cx="1489638" cy="78475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0" y="5053"/>
            <a:ext cx="12192000" cy="6858000"/>
          </a:xfrm>
          <a:prstGeom prst="rect">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0" y="0"/>
            <a:ext cx="12192000" cy="6858000"/>
            <a:chOff x="0" y="0"/>
            <a:chExt cx="12192000" cy="6858000"/>
          </a:xfrm>
        </p:grpSpPr>
        <p:grpSp>
          <p:nvGrpSpPr>
            <p:cNvPr id="18" name="组合 17"/>
            <p:cNvGrpSpPr/>
            <p:nvPr/>
          </p:nvGrpSpPr>
          <p:grpSpPr>
            <a:xfrm>
              <a:off x="0" y="457200"/>
              <a:ext cx="12192000" cy="5943600"/>
              <a:chOff x="0" y="438150"/>
              <a:chExt cx="12192000" cy="5943600"/>
            </a:xfrm>
          </p:grpSpPr>
          <p:cxnSp>
            <p:nvCxnSpPr>
              <p:cNvPr id="19" name="直接连接符 18"/>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381000" y="0"/>
              <a:ext cx="11430000" cy="6858000"/>
              <a:chOff x="438150" y="0"/>
              <a:chExt cx="11430000" cy="6858000"/>
            </a:xfrm>
          </p:grpSpPr>
          <p:grpSp>
            <p:nvGrpSpPr>
              <p:cNvPr id="34" name="组合 33"/>
              <p:cNvGrpSpPr/>
              <p:nvPr/>
            </p:nvGrpSpPr>
            <p:grpSpPr>
              <a:xfrm rot="5400000">
                <a:off x="-19050" y="457200"/>
                <a:ext cx="6858000" cy="5943600"/>
                <a:chOff x="0" y="438150"/>
                <a:chExt cx="12192000" cy="5943600"/>
              </a:xfrm>
            </p:grpSpPr>
            <p:cxnSp>
              <p:nvCxnSpPr>
                <p:cNvPr id="48" name="直接连接符 47"/>
                <p:cNvCxnSpPr/>
                <p:nvPr/>
              </p:nvCxnSpPr>
              <p:spPr>
                <a:xfrm>
                  <a:off x="0" y="438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0" y="895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5400000">
                <a:off x="5924550" y="914400"/>
                <a:ext cx="6858000" cy="5029200"/>
                <a:chOff x="0" y="1352550"/>
                <a:chExt cx="12192000" cy="5029200"/>
              </a:xfrm>
            </p:grpSpPr>
            <p:cxnSp>
              <p:nvCxnSpPr>
                <p:cNvPr id="36" name="直接连接符 35"/>
                <p:cNvCxnSpPr/>
                <p:nvPr/>
              </p:nvCxnSpPr>
              <p:spPr>
                <a:xfrm>
                  <a:off x="0" y="1352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1809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0" y="2266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2724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0" y="3181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0" y="3638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0" y="4095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45529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0" y="50101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0" y="54673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0" y="59245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0" y="638175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842598" y="6276403"/>
            <a:ext cx="10532247" cy="300068"/>
            <a:chOff x="929682" y="6276403"/>
            <a:chExt cx="10532247" cy="300068"/>
          </a:xfrm>
        </p:grpSpPr>
        <p:sp>
          <p:nvSpPr>
            <p:cNvPr id="7" name="矩形: 圆角 6"/>
            <p:cNvSpPr/>
            <p:nvPr/>
          </p:nvSpPr>
          <p:spPr>
            <a:xfrm rot="17906916">
              <a:off x="10640164"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圆角 111"/>
            <p:cNvSpPr/>
            <p:nvPr/>
          </p:nvSpPr>
          <p:spPr>
            <a:xfrm rot="3693084" flipH="1">
              <a:off x="1451379" y="5754706"/>
              <a:ext cx="300068" cy="1343462"/>
            </a:xfrm>
            <a:prstGeom prst="roundRect">
              <a:avLst>
                <a:gd name="adj" fmla="val 50000"/>
              </a:avLst>
            </a:pr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2031062" y="-144495"/>
            <a:ext cx="8142582" cy="2541858"/>
            <a:chOff x="4840482" y="-144495"/>
            <a:chExt cx="8142582" cy="2541858"/>
          </a:xfrm>
        </p:grpSpPr>
        <p:sp>
          <p:nvSpPr>
            <p:cNvPr id="79" name="任意多边形: 形状 78"/>
            <p:cNvSpPr/>
            <p:nvPr/>
          </p:nvSpPr>
          <p:spPr>
            <a:xfrm rot="20240927">
              <a:off x="4840482" y="-144495"/>
              <a:ext cx="241300" cy="2541858"/>
            </a:xfrm>
            <a:custGeom>
              <a:avLst/>
              <a:gdLst>
                <a:gd name="connsiteX0" fmla="*/ 0 w 241300"/>
                <a:gd name="connsiteY0" fmla="*/ 0 h 2541858"/>
                <a:gd name="connsiteX1" fmla="*/ 241300 w 241300"/>
                <a:gd name="connsiteY1" fmla="*/ 100696 h 2541858"/>
                <a:gd name="connsiteX2" fmla="*/ 241300 w 241300"/>
                <a:gd name="connsiteY2" fmla="*/ 2541858 h 2541858"/>
                <a:gd name="connsiteX3" fmla="*/ 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0" y="0"/>
                  </a:moveTo>
                  <a:lnTo>
                    <a:pt x="241300" y="100696"/>
                  </a:lnTo>
                  <a:lnTo>
                    <a:pt x="241300" y="2541858"/>
                  </a:lnTo>
                  <a:lnTo>
                    <a:pt x="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 name="任意多边形: 形状 77"/>
            <p:cNvSpPr/>
            <p:nvPr/>
          </p:nvSpPr>
          <p:spPr>
            <a:xfrm rot="1359073" flipH="1">
              <a:off x="12741764" y="-144495"/>
              <a:ext cx="241300" cy="2541858"/>
            </a:xfrm>
            <a:custGeom>
              <a:avLst/>
              <a:gdLst>
                <a:gd name="connsiteX0" fmla="*/ 241300 w 241300"/>
                <a:gd name="connsiteY0" fmla="*/ 100696 h 2541858"/>
                <a:gd name="connsiteX1" fmla="*/ 0 w 241300"/>
                <a:gd name="connsiteY1" fmla="*/ 0 h 2541858"/>
                <a:gd name="connsiteX2" fmla="*/ 0 w 241300"/>
                <a:gd name="connsiteY2" fmla="*/ 2541858 h 2541858"/>
                <a:gd name="connsiteX3" fmla="*/ 241300 w 241300"/>
                <a:gd name="connsiteY3" fmla="*/ 2541858 h 2541858"/>
              </a:gdLst>
              <a:ahLst/>
              <a:cxnLst>
                <a:cxn ang="0">
                  <a:pos x="connsiteX0" y="connsiteY0"/>
                </a:cxn>
                <a:cxn ang="0">
                  <a:pos x="connsiteX1" y="connsiteY1"/>
                </a:cxn>
                <a:cxn ang="0">
                  <a:pos x="connsiteX2" y="connsiteY2"/>
                </a:cxn>
                <a:cxn ang="0">
                  <a:pos x="connsiteX3" y="connsiteY3"/>
                </a:cxn>
              </a:cxnLst>
              <a:rect l="l" t="t" r="r" b="b"/>
              <a:pathLst>
                <a:path w="241300" h="2541858">
                  <a:moveTo>
                    <a:pt x="241300" y="100696"/>
                  </a:moveTo>
                  <a:lnTo>
                    <a:pt x="0" y="0"/>
                  </a:lnTo>
                  <a:lnTo>
                    <a:pt x="0" y="2541858"/>
                  </a:lnTo>
                  <a:lnTo>
                    <a:pt x="241300" y="2541858"/>
                  </a:lnTo>
                  <a:close/>
                </a:path>
              </a:pathLst>
            </a:custGeom>
            <a:solidFill>
              <a:srgbClr val="9880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20826" y="313502"/>
            <a:ext cx="11550349" cy="6230996"/>
            <a:chOff x="330199" y="373004"/>
            <a:chExt cx="11550349" cy="6230996"/>
          </a:xfrm>
        </p:grpSpPr>
        <p:sp>
          <p:nvSpPr>
            <p:cNvPr id="2" name="矩形: 圆角 1"/>
            <p:cNvSpPr/>
            <p:nvPr/>
          </p:nvSpPr>
          <p:spPr>
            <a:xfrm>
              <a:off x="330199" y="373004"/>
              <a:ext cx="11550349" cy="6230996"/>
            </a:xfrm>
            <a:prstGeom prst="roundRect">
              <a:avLst>
                <a:gd name="adj" fmla="val 6723"/>
              </a:avLst>
            </a:prstGeom>
            <a:solidFill>
              <a:srgbClr val="D3DF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36283" y="583595"/>
              <a:ext cx="11138181" cy="5809814"/>
              <a:chOff x="1203190" y="817000"/>
              <a:chExt cx="9804366" cy="4507689"/>
            </a:xfrm>
          </p:grpSpPr>
          <p:sp>
            <p:nvSpPr>
              <p:cNvPr id="3" name="矩形: 圆角 2"/>
              <p:cNvSpPr/>
              <p:nvPr/>
            </p:nvSpPr>
            <p:spPr>
              <a:xfrm>
                <a:off x="1203190" y="817000"/>
                <a:ext cx="9804366" cy="4507689"/>
              </a:xfrm>
              <a:prstGeom prst="roundRect">
                <a:avLst>
                  <a:gd name="adj" fmla="val 8819"/>
                </a:avLst>
              </a:prstGeom>
              <a:solidFill>
                <a:srgbClr val="AFC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1335399" y="950576"/>
                <a:ext cx="9539950" cy="4240539"/>
              </a:xfrm>
              <a:prstGeom prst="roundRect">
                <a:avLst>
                  <a:gd name="adj" fmla="val 8819"/>
                </a:avLst>
              </a:prstGeom>
              <a:solidFill>
                <a:srgbClr val="F1F5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组合 66"/>
          <p:cNvGrpSpPr/>
          <p:nvPr/>
        </p:nvGrpSpPr>
        <p:grpSpPr>
          <a:xfrm>
            <a:off x="1481520" y="693748"/>
            <a:ext cx="9250364" cy="2079665"/>
            <a:chOff x="1278322" y="693748"/>
            <a:chExt cx="9250364" cy="2079665"/>
          </a:xfrm>
        </p:grpSpPr>
        <p:pic>
          <p:nvPicPr>
            <p:cNvPr id="68" name="图片 67"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66673" y="693748"/>
              <a:ext cx="1162013" cy="2079665"/>
            </a:xfrm>
            <a:prstGeom prst="rect">
              <a:avLst/>
            </a:prstGeom>
          </p:spPr>
        </p:pic>
        <p:pic>
          <p:nvPicPr>
            <p:cNvPr id="155" name="图片 154" descr="图片包含 游戏机, 项链, 桌子&#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322" y="693748"/>
              <a:ext cx="1162013" cy="2079665"/>
            </a:xfrm>
            <a:prstGeom prst="rect">
              <a:avLst/>
            </a:prstGeom>
          </p:spPr>
        </p:pic>
      </p:grpSp>
      <p:sp>
        <p:nvSpPr>
          <p:cNvPr id="80" name="文本框 79"/>
          <p:cNvSpPr txBox="1"/>
          <p:nvPr/>
        </p:nvSpPr>
        <p:spPr>
          <a:xfrm>
            <a:off x="3755773" y="3036016"/>
            <a:ext cx="4706881" cy="829945"/>
          </a:xfrm>
          <a:prstGeom prst="rect">
            <a:avLst/>
          </a:prstGeom>
          <a:noFill/>
        </p:spPr>
        <p:txBody>
          <a:bodyPr wrap="square" rtlCol="0">
            <a:spAutoFit/>
          </a:bodyPr>
          <a:lstStyle/>
          <a:p>
            <a:pPr algn="ctr"/>
            <a:r>
              <a:rPr lang="zh-CN" altLang="en-US" sz="4800">
                <a:solidFill>
                  <a:srgbClr val="839FBC"/>
                </a:solidFill>
                <a:latin typeface="汉仪黑眼小豆简" panose="02010509060101010101" pitchFamily="49" charset="-122"/>
                <a:ea typeface="汉仪黑眼小豆简" panose="02010509060101010101" pitchFamily="49" charset="-122"/>
              </a:rPr>
              <a:t>教学内容</a:t>
            </a:r>
            <a:endParaRPr lang="zh-CN" altLang="en-US" sz="4800">
              <a:solidFill>
                <a:srgbClr val="839FBC"/>
              </a:solidFill>
              <a:latin typeface="汉仪黑眼小豆简" panose="02010509060101010101" pitchFamily="49" charset="-122"/>
              <a:ea typeface="汉仪黑眼小豆简" panose="02010509060101010101" pitchFamily="49" charset="-122"/>
            </a:endParaRPr>
          </a:p>
        </p:txBody>
      </p:sp>
      <p:sp>
        <p:nvSpPr>
          <p:cNvPr id="81" name="文本框 80"/>
          <p:cNvSpPr txBox="1"/>
          <p:nvPr/>
        </p:nvSpPr>
        <p:spPr>
          <a:xfrm>
            <a:off x="1454189" y="3847375"/>
            <a:ext cx="9310048" cy="906723"/>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微软雅黑 Light" panose="020B0502040204020203" pitchFamily="34" charset="-122"/>
                <a:ea typeface="微软雅黑 Light" panose="020B0502040204020203" pitchFamily="34" charset="-122"/>
              </a:rPr>
              <a:t>标题数字等都可以通过点击和重新输入进行更改，菜单开始栏设置中可以对字体、行距、大小、间距等进行修改。建议参考原模板的风格字体字号标题数字等都可以通过点击和重新输入进行更改，菜单开始栏设置中可以对字体、行距、大小、间距等进行修改。</a:t>
            </a:r>
            <a:endPar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82" name="文本框 81"/>
          <p:cNvSpPr txBox="1"/>
          <p:nvPr/>
        </p:nvSpPr>
        <p:spPr>
          <a:xfrm>
            <a:off x="4756663" y="1986475"/>
            <a:ext cx="2705100" cy="1106805"/>
          </a:xfrm>
          <a:prstGeom prst="rect">
            <a:avLst/>
          </a:prstGeom>
          <a:noFill/>
        </p:spPr>
        <p:txBody>
          <a:bodyPr wrap="square" rtlCol="0">
            <a:spAutoFit/>
          </a:bodyPr>
          <a:lstStyle/>
          <a:p>
            <a:pPr algn="ctr"/>
            <a:r>
              <a:rPr lang="en-US" altLang="zh-CN" sz="6600">
                <a:solidFill>
                  <a:srgbClr val="839FBC"/>
                </a:solidFill>
                <a:latin typeface="汉仪黑眼小豆简" panose="02010509060101010101" pitchFamily="49" charset="-122"/>
                <a:ea typeface="汉仪黑眼小豆简" panose="02010509060101010101" pitchFamily="49" charset="-122"/>
              </a:rPr>
              <a:t>03</a:t>
            </a:r>
            <a:endParaRPr lang="zh-CN" altLang="en-US" sz="6600">
              <a:solidFill>
                <a:srgbClr val="839FBC"/>
              </a:solidFill>
              <a:latin typeface="汉仪黑眼小豆简" panose="02010509060101010101" pitchFamily="49" charset="-122"/>
              <a:ea typeface="汉仪黑眼小豆简" panose="02010509060101010101" pitchFamily="49"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1914</Words>
  <Application>WPS 演示</Application>
  <PresentationFormat>宽屏</PresentationFormat>
  <Paragraphs>170</Paragraphs>
  <Slides>15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15</vt:i4>
      </vt:variant>
    </vt:vector>
  </HeadingPairs>
  <TitlesOfParts>
    <vt:vector size="29" baseType="lpstr">
      <vt:lpstr>Arial</vt:lpstr>
      <vt:lpstr>宋体</vt:lpstr>
      <vt:lpstr>Wingdings</vt:lpstr>
      <vt:lpstr>汉仪黑眼小豆简</vt:lpstr>
      <vt:lpstr>黑体</vt:lpstr>
      <vt:lpstr>汉仪典雅体简</vt:lpstr>
      <vt:lpstr>微软雅黑 Light</vt:lpstr>
      <vt:lpstr>思源黑体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17</cp:revision>
  <dcterms:created xsi:type="dcterms:W3CDTF">2020-12-25T09:11:00Z</dcterms:created>
  <dcterms:modified xsi:type="dcterms:W3CDTF">2022-02-10T02:24:43Z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v1.0_mb_sdhCtWf5yHbgrXaFLAq1ZQ==</vt:lpwstr>
  </property>
  <property fmtid="{D5CDD505-2E9C-101B-9397-08002B2CF9AE}" pid="4" name="ICV">
    <vt:lpwstr>25B14DB74B844549B52FDCAA5A533D6D</vt:lpwstr>
  </property>
</Properties>
</file>