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3"/>
    <p:sldId id="257" r:id="rId4"/>
    <p:sldId id="259" r:id="rId5"/>
    <p:sldId id="258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7" r:id="rId21"/>
    <p:sldId id="278" r:id="rId22"/>
    <p:sldId id="280" r:id="rId23"/>
    <p:sldId id="279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88BE"/>
    <a:srgbClr val="82CFD5"/>
    <a:srgbClr val="9772B2"/>
    <a:srgbClr val="FACF44"/>
    <a:srgbClr val="4C6AAF"/>
    <a:srgbClr val="E6E6E6"/>
    <a:srgbClr val="B398C6"/>
    <a:srgbClr val="F0675A"/>
    <a:srgbClr val="81CED4"/>
    <a:srgbClr val="FACD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494" y="816"/>
      </p:cViewPr>
      <p:guideLst>
        <p:guide orient="horz" pos="221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稻壳儿榴莲果果"/>
          <p:cNvSpPr>
            <a:spLocks noChangeAspect="1" noChangeArrowheads="1" noTextEdit="1"/>
          </p:cNvSpPr>
          <p:nvPr userDrawn="1"/>
        </p:nvSpPr>
        <p:spPr bwMode="auto">
          <a:xfrm>
            <a:off x="-531813" y="-2178050"/>
            <a:ext cx="12936538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稻壳儿榴莲果果"/>
          <p:cNvSpPr/>
          <p:nvPr userDrawn="1"/>
        </p:nvSpPr>
        <p:spPr bwMode="auto">
          <a:xfrm>
            <a:off x="120650" y="-1444625"/>
            <a:ext cx="12249150" cy="3460750"/>
          </a:xfrm>
          <a:custGeom>
            <a:avLst/>
            <a:gdLst>
              <a:gd name="T0" fmla="*/ 2441 w 2477"/>
              <a:gd name="T1" fmla="*/ 670 h 698"/>
              <a:gd name="T2" fmla="*/ 2332 w 2477"/>
              <a:gd name="T3" fmla="*/ 687 h 698"/>
              <a:gd name="T4" fmla="*/ 1943 w 2477"/>
              <a:gd name="T5" fmla="*/ 588 h 698"/>
              <a:gd name="T6" fmla="*/ 1512 w 2477"/>
              <a:gd name="T7" fmla="*/ 375 h 698"/>
              <a:gd name="T8" fmla="*/ 668 w 2477"/>
              <a:gd name="T9" fmla="*/ 464 h 698"/>
              <a:gd name="T10" fmla="*/ 452 w 2477"/>
              <a:gd name="T11" fmla="*/ 395 h 698"/>
              <a:gd name="T12" fmla="*/ 212 w 2477"/>
              <a:gd name="T13" fmla="*/ 500 h 698"/>
              <a:gd name="T14" fmla="*/ 110 w 2477"/>
              <a:gd name="T15" fmla="*/ 598 h 698"/>
              <a:gd name="T16" fmla="*/ 0 w 2477"/>
              <a:gd name="T17" fmla="*/ 674 h 698"/>
              <a:gd name="T18" fmla="*/ 14 w 2477"/>
              <a:gd name="T19" fmla="*/ 591 h 698"/>
              <a:gd name="T20" fmla="*/ 19 w 2477"/>
              <a:gd name="T21" fmla="*/ 453 h 698"/>
              <a:gd name="T22" fmla="*/ 49 w 2477"/>
              <a:gd name="T23" fmla="*/ 257 h 698"/>
              <a:gd name="T24" fmla="*/ 92 w 2477"/>
              <a:gd name="T25" fmla="*/ 185 h 698"/>
              <a:gd name="T26" fmla="*/ 413 w 2477"/>
              <a:gd name="T27" fmla="*/ 163 h 698"/>
              <a:gd name="T28" fmla="*/ 700 w 2477"/>
              <a:gd name="T29" fmla="*/ 175 h 698"/>
              <a:gd name="T30" fmla="*/ 939 w 2477"/>
              <a:gd name="T31" fmla="*/ 126 h 698"/>
              <a:gd name="T32" fmla="*/ 1466 w 2477"/>
              <a:gd name="T33" fmla="*/ 48 h 698"/>
              <a:gd name="T34" fmla="*/ 1870 w 2477"/>
              <a:gd name="T35" fmla="*/ 32 h 698"/>
              <a:gd name="T36" fmla="*/ 2206 w 2477"/>
              <a:gd name="T37" fmla="*/ 39 h 698"/>
              <a:gd name="T38" fmla="*/ 2411 w 2477"/>
              <a:gd name="T39" fmla="*/ 118 h 698"/>
              <a:gd name="T40" fmla="*/ 2458 w 2477"/>
              <a:gd name="T41" fmla="*/ 161 h 698"/>
              <a:gd name="T42" fmla="*/ 2472 w 2477"/>
              <a:gd name="T43" fmla="*/ 339 h 698"/>
              <a:gd name="T44" fmla="*/ 2445 w 2477"/>
              <a:gd name="T45" fmla="*/ 600 h 698"/>
              <a:gd name="T46" fmla="*/ 2441 w 2477"/>
              <a:gd name="T47" fmla="*/ 67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477" h="698">
                <a:moveTo>
                  <a:pt x="2441" y="670"/>
                </a:moveTo>
                <a:cubicBezTo>
                  <a:pt x="2430" y="698"/>
                  <a:pt x="2357" y="687"/>
                  <a:pt x="2332" y="687"/>
                </a:cubicBezTo>
                <a:cubicBezTo>
                  <a:pt x="2185" y="687"/>
                  <a:pt x="2070" y="676"/>
                  <a:pt x="1943" y="588"/>
                </a:cubicBezTo>
                <a:cubicBezTo>
                  <a:pt x="1804" y="490"/>
                  <a:pt x="1685" y="383"/>
                  <a:pt x="1512" y="375"/>
                </a:cubicBezTo>
                <a:cubicBezTo>
                  <a:pt x="1231" y="362"/>
                  <a:pt x="943" y="582"/>
                  <a:pt x="668" y="464"/>
                </a:cubicBezTo>
                <a:cubicBezTo>
                  <a:pt x="598" y="434"/>
                  <a:pt x="527" y="397"/>
                  <a:pt x="452" y="395"/>
                </a:cubicBezTo>
                <a:cubicBezTo>
                  <a:pt x="362" y="393"/>
                  <a:pt x="281" y="442"/>
                  <a:pt x="212" y="500"/>
                </a:cubicBezTo>
                <a:cubicBezTo>
                  <a:pt x="176" y="531"/>
                  <a:pt x="145" y="567"/>
                  <a:pt x="110" y="598"/>
                </a:cubicBezTo>
                <a:cubicBezTo>
                  <a:pt x="97" y="610"/>
                  <a:pt x="0" y="666"/>
                  <a:pt x="0" y="674"/>
                </a:cubicBezTo>
                <a:cubicBezTo>
                  <a:pt x="0" y="646"/>
                  <a:pt x="11" y="619"/>
                  <a:pt x="14" y="591"/>
                </a:cubicBezTo>
                <a:cubicBezTo>
                  <a:pt x="20" y="546"/>
                  <a:pt x="17" y="498"/>
                  <a:pt x="19" y="453"/>
                </a:cubicBezTo>
                <a:cubicBezTo>
                  <a:pt x="22" y="387"/>
                  <a:pt x="38" y="321"/>
                  <a:pt x="49" y="257"/>
                </a:cubicBezTo>
                <a:cubicBezTo>
                  <a:pt x="56" y="217"/>
                  <a:pt x="59" y="201"/>
                  <a:pt x="92" y="185"/>
                </a:cubicBezTo>
                <a:cubicBezTo>
                  <a:pt x="180" y="140"/>
                  <a:pt x="320" y="161"/>
                  <a:pt x="413" y="163"/>
                </a:cubicBezTo>
                <a:cubicBezTo>
                  <a:pt x="508" y="166"/>
                  <a:pt x="605" y="181"/>
                  <a:pt x="700" y="175"/>
                </a:cubicBezTo>
                <a:cubicBezTo>
                  <a:pt x="782" y="170"/>
                  <a:pt x="860" y="146"/>
                  <a:pt x="939" y="126"/>
                </a:cubicBezTo>
                <a:cubicBezTo>
                  <a:pt x="1114" y="82"/>
                  <a:pt x="1287" y="53"/>
                  <a:pt x="1466" y="48"/>
                </a:cubicBezTo>
                <a:cubicBezTo>
                  <a:pt x="1602" y="44"/>
                  <a:pt x="1735" y="45"/>
                  <a:pt x="1870" y="32"/>
                </a:cubicBezTo>
                <a:cubicBezTo>
                  <a:pt x="1979" y="22"/>
                  <a:pt x="2101" y="0"/>
                  <a:pt x="2206" y="39"/>
                </a:cubicBezTo>
                <a:cubicBezTo>
                  <a:pt x="2276" y="65"/>
                  <a:pt x="2340" y="97"/>
                  <a:pt x="2411" y="118"/>
                </a:cubicBezTo>
                <a:cubicBezTo>
                  <a:pt x="2446" y="128"/>
                  <a:pt x="2445" y="125"/>
                  <a:pt x="2458" y="161"/>
                </a:cubicBezTo>
                <a:cubicBezTo>
                  <a:pt x="2477" y="214"/>
                  <a:pt x="2472" y="283"/>
                  <a:pt x="2472" y="339"/>
                </a:cubicBezTo>
                <a:cubicBezTo>
                  <a:pt x="2472" y="431"/>
                  <a:pt x="2457" y="511"/>
                  <a:pt x="2445" y="600"/>
                </a:cubicBezTo>
                <a:cubicBezTo>
                  <a:pt x="2441" y="624"/>
                  <a:pt x="2444" y="658"/>
                  <a:pt x="2441" y="670"/>
                </a:cubicBezTo>
                <a:close/>
              </a:path>
            </a:pathLst>
          </a:custGeom>
          <a:solidFill>
            <a:srgbClr val="D3EC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稻壳儿榴莲果果"/>
          <p:cNvSpPr/>
          <p:nvPr userDrawn="1"/>
        </p:nvSpPr>
        <p:spPr bwMode="auto">
          <a:xfrm>
            <a:off x="-274638" y="-2058988"/>
            <a:ext cx="4554538" cy="4911725"/>
          </a:xfrm>
          <a:custGeom>
            <a:avLst/>
            <a:gdLst>
              <a:gd name="T0" fmla="*/ 38 w 921"/>
              <a:gd name="T1" fmla="*/ 958 h 991"/>
              <a:gd name="T2" fmla="*/ 288 w 921"/>
              <a:gd name="T3" fmla="*/ 941 h 991"/>
              <a:gd name="T4" fmla="*/ 485 w 921"/>
              <a:gd name="T5" fmla="*/ 691 h 991"/>
              <a:gd name="T6" fmla="*/ 788 w 921"/>
              <a:gd name="T7" fmla="*/ 508 h 991"/>
              <a:gd name="T8" fmla="*/ 883 w 921"/>
              <a:gd name="T9" fmla="*/ 58 h 991"/>
              <a:gd name="T10" fmla="*/ 692 w 921"/>
              <a:gd name="T11" fmla="*/ 32 h 991"/>
              <a:gd name="T12" fmla="*/ 518 w 921"/>
              <a:gd name="T13" fmla="*/ 41 h 991"/>
              <a:gd name="T14" fmla="*/ 364 w 921"/>
              <a:gd name="T15" fmla="*/ 23 h 991"/>
              <a:gd name="T16" fmla="*/ 118 w 921"/>
              <a:gd name="T17" fmla="*/ 9 h 991"/>
              <a:gd name="T18" fmla="*/ 65 w 921"/>
              <a:gd name="T19" fmla="*/ 45 h 991"/>
              <a:gd name="T20" fmla="*/ 16 w 921"/>
              <a:gd name="T21" fmla="*/ 707 h 991"/>
              <a:gd name="T22" fmla="*/ 42 w 921"/>
              <a:gd name="T23" fmla="*/ 863 h 991"/>
              <a:gd name="T24" fmla="*/ 38 w 921"/>
              <a:gd name="T25" fmla="*/ 958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1" h="991">
                <a:moveTo>
                  <a:pt x="38" y="958"/>
                </a:moveTo>
                <a:cubicBezTo>
                  <a:pt x="119" y="988"/>
                  <a:pt x="210" y="991"/>
                  <a:pt x="288" y="941"/>
                </a:cubicBezTo>
                <a:cubicBezTo>
                  <a:pt x="383" y="880"/>
                  <a:pt x="400" y="760"/>
                  <a:pt x="485" y="691"/>
                </a:cubicBezTo>
                <a:cubicBezTo>
                  <a:pt x="579" y="614"/>
                  <a:pt x="699" y="597"/>
                  <a:pt x="788" y="508"/>
                </a:cubicBezTo>
                <a:cubicBezTo>
                  <a:pt x="895" y="401"/>
                  <a:pt x="921" y="201"/>
                  <a:pt x="883" y="58"/>
                </a:cubicBezTo>
                <a:cubicBezTo>
                  <a:pt x="819" y="54"/>
                  <a:pt x="756" y="42"/>
                  <a:pt x="692" y="32"/>
                </a:cubicBezTo>
                <a:cubicBezTo>
                  <a:pt x="631" y="23"/>
                  <a:pt x="578" y="34"/>
                  <a:pt x="518" y="41"/>
                </a:cubicBezTo>
                <a:cubicBezTo>
                  <a:pt x="462" y="47"/>
                  <a:pt x="418" y="32"/>
                  <a:pt x="364" y="23"/>
                </a:cubicBezTo>
                <a:cubicBezTo>
                  <a:pt x="285" y="11"/>
                  <a:pt x="198" y="17"/>
                  <a:pt x="118" y="9"/>
                </a:cubicBezTo>
                <a:cubicBezTo>
                  <a:pt x="75" y="5"/>
                  <a:pt x="78" y="0"/>
                  <a:pt x="65" y="45"/>
                </a:cubicBezTo>
                <a:cubicBezTo>
                  <a:pt x="2" y="265"/>
                  <a:pt x="0" y="482"/>
                  <a:pt x="16" y="707"/>
                </a:cubicBezTo>
                <a:cubicBezTo>
                  <a:pt x="19" y="761"/>
                  <a:pt x="36" y="810"/>
                  <a:pt x="42" y="863"/>
                </a:cubicBezTo>
                <a:cubicBezTo>
                  <a:pt x="44" y="886"/>
                  <a:pt x="38" y="929"/>
                  <a:pt x="38" y="958"/>
                </a:cubicBezTo>
                <a:close/>
              </a:path>
            </a:pathLst>
          </a:custGeom>
          <a:solidFill>
            <a:srgbClr val="A788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稻壳儿榴莲果果"/>
          <p:cNvSpPr/>
          <p:nvPr userDrawn="1"/>
        </p:nvSpPr>
        <p:spPr bwMode="auto">
          <a:xfrm>
            <a:off x="-412750" y="-2128838"/>
            <a:ext cx="4168775" cy="4699000"/>
          </a:xfrm>
          <a:custGeom>
            <a:avLst/>
            <a:gdLst>
              <a:gd name="T0" fmla="*/ 833 w 843"/>
              <a:gd name="T1" fmla="*/ 10 h 948"/>
              <a:gd name="T2" fmla="*/ 818 w 843"/>
              <a:gd name="T3" fmla="*/ 10 h 948"/>
              <a:gd name="T4" fmla="*/ 796 w 843"/>
              <a:gd name="T5" fmla="*/ 324 h 948"/>
              <a:gd name="T6" fmla="*/ 737 w 843"/>
              <a:gd name="T7" fmla="*/ 442 h 948"/>
              <a:gd name="T8" fmla="*/ 632 w 843"/>
              <a:gd name="T9" fmla="*/ 527 h 948"/>
              <a:gd name="T10" fmla="*/ 509 w 843"/>
              <a:gd name="T11" fmla="*/ 581 h 948"/>
              <a:gd name="T12" fmla="*/ 414 w 843"/>
              <a:gd name="T13" fmla="*/ 658 h 948"/>
              <a:gd name="T14" fmla="*/ 291 w 843"/>
              <a:gd name="T15" fmla="*/ 848 h 948"/>
              <a:gd name="T16" fmla="*/ 173 w 843"/>
              <a:gd name="T17" fmla="*/ 914 h 948"/>
              <a:gd name="T18" fmla="*/ 15 w 843"/>
              <a:gd name="T19" fmla="*/ 886 h 948"/>
              <a:gd name="T20" fmla="*/ 8 w 843"/>
              <a:gd name="T21" fmla="*/ 899 h 948"/>
              <a:gd name="T22" fmla="*/ 268 w 843"/>
              <a:gd name="T23" fmla="*/ 890 h 948"/>
              <a:gd name="T24" fmla="*/ 402 w 843"/>
              <a:gd name="T25" fmla="*/ 700 h 948"/>
              <a:gd name="T26" fmla="*/ 487 w 843"/>
              <a:gd name="T27" fmla="*/ 610 h 948"/>
              <a:gd name="T28" fmla="*/ 615 w 843"/>
              <a:gd name="T29" fmla="*/ 551 h 948"/>
              <a:gd name="T30" fmla="*/ 727 w 843"/>
              <a:gd name="T31" fmla="*/ 475 h 948"/>
              <a:gd name="T32" fmla="*/ 798 w 843"/>
              <a:gd name="T33" fmla="*/ 362 h 948"/>
              <a:gd name="T34" fmla="*/ 833 w 843"/>
              <a:gd name="T35" fmla="*/ 10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43" h="948">
                <a:moveTo>
                  <a:pt x="833" y="10"/>
                </a:moveTo>
                <a:cubicBezTo>
                  <a:pt x="832" y="0"/>
                  <a:pt x="818" y="0"/>
                  <a:pt x="818" y="10"/>
                </a:cubicBezTo>
                <a:cubicBezTo>
                  <a:pt x="823" y="115"/>
                  <a:pt x="828" y="223"/>
                  <a:pt x="796" y="324"/>
                </a:cubicBezTo>
                <a:cubicBezTo>
                  <a:pt x="783" y="366"/>
                  <a:pt x="763" y="406"/>
                  <a:pt x="737" y="442"/>
                </a:cubicBezTo>
                <a:cubicBezTo>
                  <a:pt x="709" y="478"/>
                  <a:pt x="673" y="506"/>
                  <a:pt x="632" y="527"/>
                </a:cubicBezTo>
                <a:cubicBezTo>
                  <a:pt x="592" y="547"/>
                  <a:pt x="549" y="561"/>
                  <a:pt x="509" y="581"/>
                </a:cubicBezTo>
                <a:cubicBezTo>
                  <a:pt x="472" y="600"/>
                  <a:pt x="440" y="625"/>
                  <a:pt x="414" y="658"/>
                </a:cubicBezTo>
                <a:cubicBezTo>
                  <a:pt x="367" y="717"/>
                  <a:pt x="341" y="791"/>
                  <a:pt x="291" y="848"/>
                </a:cubicBezTo>
                <a:cubicBezTo>
                  <a:pt x="260" y="884"/>
                  <a:pt x="220" y="908"/>
                  <a:pt x="173" y="914"/>
                </a:cubicBezTo>
                <a:cubicBezTo>
                  <a:pt x="119" y="922"/>
                  <a:pt x="64" y="909"/>
                  <a:pt x="15" y="886"/>
                </a:cubicBezTo>
                <a:cubicBezTo>
                  <a:pt x="7" y="882"/>
                  <a:pt x="0" y="895"/>
                  <a:pt x="8" y="899"/>
                </a:cubicBezTo>
                <a:cubicBezTo>
                  <a:pt x="90" y="937"/>
                  <a:pt x="192" y="948"/>
                  <a:pt x="268" y="890"/>
                </a:cubicBezTo>
                <a:cubicBezTo>
                  <a:pt x="331" y="842"/>
                  <a:pt x="360" y="764"/>
                  <a:pt x="402" y="700"/>
                </a:cubicBezTo>
                <a:cubicBezTo>
                  <a:pt x="424" y="664"/>
                  <a:pt x="451" y="633"/>
                  <a:pt x="487" y="610"/>
                </a:cubicBezTo>
                <a:cubicBezTo>
                  <a:pt x="527" y="585"/>
                  <a:pt x="572" y="570"/>
                  <a:pt x="615" y="551"/>
                </a:cubicBezTo>
                <a:cubicBezTo>
                  <a:pt x="657" y="532"/>
                  <a:pt x="696" y="509"/>
                  <a:pt x="727" y="475"/>
                </a:cubicBezTo>
                <a:cubicBezTo>
                  <a:pt x="758" y="442"/>
                  <a:pt x="781" y="403"/>
                  <a:pt x="798" y="362"/>
                </a:cubicBezTo>
                <a:cubicBezTo>
                  <a:pt x="843" y="251"/>
                  <a:pt x="838" y="127"/>
                  <a:pt x="833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稻壳儿榴莲果果"/>
          <p:cNvSpPr/>
          <p:nvPr userDrawn="1"/>
        </p:nvSpPr>
        <p:spPr bwMode="auto">
          <a:xfrm>
            <a:off x="-482600" y="-2203450"/>
            <a:ext cx="3575050" cy="4060825"/>
          </a:xfrm>
          <a:custGeom>
            <a:avLst/>
            <a:gdLst>
              <a:gd name="T0" fmla="*/ 710 w 723"/>
              <a:gd name="T1" fmla="*/ 9 h 819"/>
              <a:gd name="T2" fmla="*/ 696 w 723"/>
              <a:gd name="T3" fmla="*/ 13 h 819"/>
              <a:gd name="T4" fmla="*/ 692 w 723"/>
              <a:gd name="T5" fmla="*/ 300 h 819"/>
              <a:gd name="T6" fmla="*/ 641 w 723"/>
              <a:gd name="T7" fmla="*/ 411 h 819"/>
              <a:gd name="T8" fmla="*/ 561 w 723"/>
              <a:gd name="T9" fmla="*/ 466 h 819"/>
              <a:gd name="T10" fmla="*/ 377 w 723"/>
              <a:gd name="T11" fmla="*/ 545 h 819"/>
              <a:gd name="T12" fmla="*/ 296 w 723"/>
              <a:gd name="T13" fmla="*/ 623 h 819"/>
              <a:gd name="T14" fmla="*/ 225 w 723"/>
              <a:gd name="T15" fmla="*/ 727 h 819"/>
              <a:gd name="T16" fmla="*/ 121 w 723"/>
              <a:gd name="T17" fmla="*/ 801 h 819"/>
              <a:gd name="T18" fmla="*/ 18 w 723"/>
              <a:gd name="T19" fmla="*/ 766 h 819"/>
              <a:gd name="T20" fmla="*/ 5 w 723"/>
              <a:gd name="T21" fmla="*/ 774 h 819"/>
              <a:gd name="T22" fmla="*/ 92 w 723"/>
              <a:gd name="T23" fmla="*/ 818 h 819"/>
              <a:gd name="T24" fmla="*/ 193 w 723"/>
              <a:gd name="T25" fmla="*/ 781 h 819"/>
              <a:gd name="T26" fmla="*/ 356 w 723"/>
              <a:gd name="T27" fmla="*/ 578 h 819"/>
              <a:gd name="T28" fmla="*/ 549 w 723"/>
              <a:gd name="T29" fmla="*/ 487 h 819"/>
              <a:gd name="T30" fmla="*/ 636 w 723"/>
              <a:gd name="T31" fmla="*/ 436 h 819"/>
              <a:gd name="T32" fmla="*/ 697 w 723"/>
              <a:gd name="T33" fmla="*/ 339 h 819"/>
              <a:gd name="T34" fmla="*/ 721 w 723"/>
              <a:gd name="T35" fmla="*/ 180 h 819"/>
              <a:gd name="T36" fmla="*/ 710 w 723"/>
              <a:gd name="T37" fmla="*/ 9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23" h="819">
                <a:moveTo>
                  <a:pt x="710" y="9"/>
                </a:moveTo>
                <a:cubicBezTo>
                  <a:pt x="709" y="0"/>
                  <a:pt x="695" y="4"/>
                  <a:pt x="696" y="13"/>
                </a:cubicBezTo>
                <a:cubicBezTo>
                  <a:pt x="712" y="107"/>
                  <a:pt x="711" y="206"/>
                  <a:pt x="692" y="300"/>
                </a:cubicBezTo>
                <a:cubicBezTo>
                  <a:pt x="684" y="340"/>
                  <a:pt x="670" y="380"/>
                  <a:pt x="641" y="411"/>
                </a:cubicBezTo>
                <a:cubicBezTo>
                  <a:pt x="619" y="435"/>
                  <a:pt x="591" y="452"/>
                  <a:pt x="561" y="466"/>
                </a:cubicBezTo>
                <a:cubicBezTo>
                  <a:pt x="501" y="494"/>
                  <a:pt x="434" y="509"/>
                  <a:pt x="377" y="545"/>
                </a:cubicBezTo>
                <a:cubicBezTo>
                  <a:pt x="345" y="566"/>
                  <a:pt x="319" y="593"/>
                  <a:pt x="296" y="623"/>
                </a:cubicBezTo>
                <a:cubicBezTo>
                  <a:pt x="272" y="657"/>
                  <a:pt x="251" y="694"/>
                  <a:pt x="225" y="727"/>
                </a:cubicBezTo>
                <a:cubicBezTo>
                  <a:pt x="199" y="760"/>
                  <a:pt x="164" y="792"/>
                  <a:pt x="121" y="801"/>
                </a:cubicBezTo>
                <a:cubicBezTo>
                  <a:pt x="84" y="808"/>
                  <a:pt x="40" y="799"/>
                  <a:pt x="18" y="766"/>
                </a:cubicBezTo>
                <a:cubicBezTo>
                  <a:pt x="13" y="759"/>
                  <a:pt x="0" y="766"/>
                  <a:pt x="5" y="774"/>
                </a:cubicBezTo>
                <a:cubicBezTo>
                  <a:pt x="25" y="802"/>
                  <a:pt x="58" y="816"/>
                  <a:pt x="92" y="818"/>
                </a:cubicBezTo>
                <a:cubicBezTo>
                  <a:pt x="129" y="819"/>
                  <a:pt x="164" y="804"/>
                  <a:pt x="193" y="781"/>
                </a:cubicBezTo>
                <a:cubicBezTo>
                  <a:pt x="262" y="726"/>
                  <a:pt x="289" y="635"/>
                  <a:pt x="356" y="578"/>
                </a:cubicBezTo>
                <a:cubicBezTo>
                  <a:pt x="411" y="532"/>
                  <a:pt x="484" y="514"/>
                  <a:pt x="549" y="487"/>
                </a:cubicBezTo>
                <a:cubicBezTo>
                  <a:pt x="580" y="474"/>
                  <a:pt x="610" y="458"/>
                  <a:pt x="636" y="436"/>
                </a:cubicBezTo>
                <a:cubicBezTo>
                  <a:pt x="666" y="411"/>
                  <a:pt x="685" y="377"/>
                  <a:pt x="697" y="339"/>
                </a:cubicBezTo>
                <a:cubicBezTo>
                  <a:pt x="713" y="288"/>
                  <a:pt x="718" y="233"/>
                  <a:pt x="721" y="180"/>
                </a:cubicBezTo>
                <a:cubicBezTo>
                  <a:pt x="723" y="123"/>
                  <a:pt x="719" y="65"/>
                  <a:pt x="710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稻壳儿榴莲果果"/>
          <p:cNvSpPr/>
          <p:nvPr userDrawn="1"/>
        </p:nvSpPr>
        <p:spPr bwMode="auto">
          <a:xfrm>
            <a:off x="-546101" y="-2154238"/>
            <a:ext cx="3025775" cy="3178175"/>
          </a:xfrm>
          <a:custGeom>
            <a:avLst/>
            <a:gdLst>
              <a:gd name="T0" fmla="*/ 597 w 612"/>
              <a:gd name="T1" fmla="*/ 10 h 641"/>
              <a:gd name="T2" fmla="*/ 576 w 612"/>
              <a:gd name="T3" fmla="*/ 237 h 641"/>
              <a:gd name="T4" fmla="*/ 548 w 612"/>
              <a:gd name="T5" fmla="*/ 328 h 641"/>
              <a:gd name="T6" fmla="*/ 481 w 612"/>
              <a:gd name="T7" fmla="*/ 375 h 641"/>
              <a:gd name="T8" fmla="*/ 327 w 612"/>
              <a:gd name="T9" fmla="*/ 434 h 641"/>
              <a:gd name="T10" fmla="*/ 194 w 612"/>
              <a:gd name="T11" fmla="*/ 572 h 641"/>
              <a:gd name="T12" fmla="*/ 101 w 612"/>
              <a:gd name="T13" fmla="*/ 618 h 641"/>
              <a:gd name="T14" fmla="*/ 18 w 612"/>
              <a:gd name="T15" fmla="*/ 586 h 641"/>
              <a:gd name="T16" fmla="*/ 5 w 612"/>
              <a:gd name="T17" fmla="*/ 594 h 641"/>
              <a:gd name="T18" fmla="*/ 156 w 612"/>
              <a:gd name="T19" fmla="*/ 616 h 641"/>
              <a:gd name="T20" fmla="*/ 303 w 612"/>
              <a:gd name="T21" fmla="*/ 473 h 641"/>
              <a:gd name="T22" fmla="*/ 385 w 612"/>
              <a:gd name="T23" fmla="*/ 420 h 641"/>
              <a:gd name="T24" fmla="*/ 470 w 612"/>
              <a:gd name="T25" fmla="*/ 394 h 641"/>
              <a:gd name="T26" fmla="*/ 542 w 612"/>
              <a:gd name="T27" fmla="*/ 356 h 641"/>
              <a:gd name="T28" fmla="*/ 585 w 612"/>
              <a:gd name="T29" fmla="*/ 276 h 641"/>
              <a:gd name="T30" fmla="*/ 599 w 612"/>
              <a:gd name="T31" fmla="*/ 151 h 641"/>
              <a:gd name="T32" fmla="*/ 611 w 612"/>
              <a:gd name="T33" fmla="*/ 10 h 641"/>
              <a:gd name="T34" fmla="*/ 597 w 612"/>
              <a:gd name="T35" fmla="*/ 10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12" h="641">
                <a:moveTo>
                  <a:pt x="597" y="10"/>
                </a:moveTo>
                <a:cubicBezTo>
                  <a:pt x="590" y="86"/>
                  <a:pt x="585" y="162"/>
                  <a:pt x="576" y="237"/>
                </a:cubicBezTo>
                <a:cubicBezTo>
                  <a:pt x="573" y="269"/>
                  <a:pt x="567" y="302"/>
                  <a:pt x="548" y="328"/>
                </a:cubicBezTo>
                <a:cubicBezTo>
                  <a:pt x="532" y="351"/>
                  <a:pt x="507" y="365"/>
                  <a:pt x="481" y="375"/>
                </a:cubicBezTo>
                <a:cubicBezTo>
                  <a:pt x="429" y="395"/>
                  <a:pt x="372" y="401"/>
                  <a:pt x="327" y="434"/>
                </a:cubicBezTo>
                <a:cubicBezTo>
                  <a:pt x="274" y="472"/>
                  <a:pt x="241" y="529"/>
                  <a:pt x="194" y="572"/>
                </a:cubicBezTo>
                <a:cubicBezTo>
                  <a:pt x="168" y="596"/>
                  <a:pt x="137" y="615"/>
                  <a:pt x="101" y="618"/>
                </a:cubicBezTo>
                <a:cubicBezTo>
                  <a:pt x="71" y="620"/>
                  <a:pt x="37" y="612"/>
                  <a:pt x="18" y="586"/>
                </a:cubicBezTo>
                <a:cubicBezTo>
                  <a:pt x="12" y="579"/>
                  <a:pt x="0" y="586"/>
                  <a:pt x="5" y="594"/>
                </a:cubicBezTo>
                <a:cubicBezTo>
                  <a:pt x="41" y="640"/>
                  <a:pt x="108" y="641"/>
                  <a:pt x="156" y="616"/>
                </a:cubicBezTo>
                <a:cubicBezTo>
                  <a:pt x="219" y="584"/>
                  <a:pt x="255" y="521"/>
                  <a:pt x="303" y="473"/>
                </a:cubicBezTo>
                <a:cubicBezTo>
                  <a:pt x="327" y="450"/>
                  <a:pt x="354" y="432"/>
                  <a:pt x="385" y="420"/>
                </a:cubicBezTo>
                <a:cubicBezTo>
                  <a:pt x="413" y="410"/>
                  <a:pt x="442" y="403"/>
                  <a:pt x="470" y="394"/>
                </a:cubicBezTo>
                <a:cubicBezTo>
                  <a:pt x="496" y="386"/>
                  <a:pt x="521" y="375"/>
                  <a:pt x="542" y="356"/>
                </a:cubicBezTo>
                <a:cubicBezTo>
                  <a:pt x="566" y="335"/>
                  <a:pt x="579" y="307"/>
                  <a:pt x="585" y="276"/>
                </a:cubicBezTo>
                <a:cubicBezTo>
                  <a:pt x="594" y="235"/>
                  <a:pt x="595" y="192"/>
                  <a:pt x="599" y="151"/>
                </a:cubicBezTo>
                <a:cubicBezTo>
                  <a:pt x="603" y="104"/>
                  <a:pt x="607" y="57"/>
                  <a:pt x="611" y="10"/>
                </a:cubicBezTo>
                <a:cubicBezTo>
                  <a:pt x="612" y="0"/>
                  <a:pt x="598" y="0"/>
                  <a:pt x="597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稻壳儿榴莲果果"/>
          <p:cNvSpPr/>
          <p:nvPr userDrawn="1"/>
        </p:nvSpPr>
        <p:spPr bwMode="auto">
          <a:xfrm>
            <a:off x="7658100" y="-741363"/>
            <a:ext cx="4776788" cy="3430588"/>
          </a:xfrm>
          <a:custGeom>
            <a:avLst/>
            <a:gdLst>
              <a:gd name="T0" fmla="*/ 0 w 966"/>
              <a:gd name="T1" fmla="*/ 85 h 692"/>
              <a:gd name="T2" fmla="*/ 346 w 966"/>
              <a:gd name="T3" fmla="*/ 233 h 692"/>
              <a:gd name="T4" fmla="*/ 522 w 966"/>
              <a:gd name="T5" fmla="*/ 558 h 692"/>
              <a:gd name="T6" fmla="*/ 956 w 966"/>
              <a:gd name="T7" fmla="*/ 687 h 692"/>
              <a:gd name="T8" fmla="*/ 935 w 966"/>
              <a:gd name="T9" fmla="*/ 26 h 692"/>
              <a:gd name="T10" fmla="*/ 386 w 966"/>
              <a:gd name="T11" fmla="*/ 22 h 692"/>
              <a:gd name="T12" fmla="*/ 0 w 966"/>
              <a:gd name="T13" fmla="*/ 85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6" h="692">
                <a:moveTo>
                  <a:pt x="0" y="85"/>
                </a:moveTo>
                <a:cubicBezTo>
                  <a:pt x="144" y="68"/>
                  <a:pt x="263" y="106"/>
                  <a:pt x="346" y="233"/>
                </a:cubicBezTo>
                <a:cubicBezTo>
                  <a:pt x="415" y="337"/>
                  <a:pt x="431" y="466"/>
                  <a:pt x="522" y="558"/>
                </a:cubicBezTo>
                <a:cubicBezTo>
                  <a:pt x="655" y="692"/>
                  <a:pt x="782" y="686"/>
                  <a:pt x="956" y="687"/>
                </a:cubicBezTo>
                <a:cubicBezTo>
                  <a:pt x="966" y="470"/>
                  <a:pt x="948" y="244"/>
                  <a:pt x="935" y="26"/>
                </a:cubicBezTo>
                <a:cubicBezTo>
                  <a:pt x="753" y="39"/>
                  <a:pt x="568" y="22"/>
                  <a:pt x="386" y="22"/>
                </a:cubicBezTo>
                <a:cubicBezTo>
                  <a:pt x="248" y="23"/>
                  <a:pt x="106" y="0"/>
                  <a:pt x="0" y="85"/>
                </a:cubicBezTo>
                <a:close/>
              </a:path>
            </a:pathLst>
          </a:custGeom>
          <a:solidFill>
            <a:srgbClr val="82CF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稻壳儿榴莲果果"/>
          <p:cNvSpPr/>
          <p:nvPr userDrawn="1"/>
        </p:nvSpPr>
        <p:spPr bwMode="auto">
          <a:xfrm>
            <a:off x="10302875" y="225425"/>
            <a:ext cx="144463" cy="338138"/>
          </a:xfrm>
          <a:custGeom>
            <a:avLst/>
            <a:gdLst>
              <a:gd name="T0" fmla="*/ 29 w 29"/>
              <a:gd name="T1" fmla="*/ 33 h 68"/>
              <a:gd name="T2" fmla="*/ 27 w 29"/>
              <a:gd name="T3" fmla="*/ 12 h 68"/>
              <a:gd name="T4" fmla="*/ 5 w 29"/>
              <a:gd name="T5" fmla="*/ 12 h 68"/>
              <a:gd name="T6" fmla="*/ 2 w 29"/>
              <a:gd name="T7" fmla="*/ 33 h 68"/>
              <a:gd name="T8" fmla="*/ 1 w 29"/>
              <a:gd name="T9" fmla="*/ 55 h 68"/>
              <a:gd name="T10" fmla="*/ 27 w 29"/>
              <a:gd name="T11" fmla="*/ 55 h 68"/>
              <a:gd name="T12" fmla="*/ 29 w 29"/>
              <a:gd name="T13" fmla="*/ 33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68">
                <a:moveTo>
                  <a:pt x="29" y="33"/>
                </a:moveTo>
                <a:cubicBezTo>
                  <a:pt x="29" y="26"/>
                  <a:pt x="29" y="19"/>
                  <a:pt x="27" y="12"/>
                </a:cubicBezTo>
                <a:cubicBezTo>
                  <a:pt x="25" y="0"/>
                  <a:pt x="8" y="2"/>
                  <a:pt x="5" y="12"/>
                </a:cubicBezTo>
                <a:cubicBezTo>
                  <a:pt x="3" y="19"/>
                  <a:pt x="3" y="26"/>
                  <a:pt x="2" y="33"/>
                </a:cubicBezTo>
                <a:cubicBezTo>
                  <a:pt x="1" y="41"/>
                  <a:pt x="0" y="48"/>
                  <a:pt x="1" y="55"/>
                </a:cubicBezTo>
                <a:cubicBezTo>
                  <a:pt x="4" y="68"/>
                  <a:pt x="23" y="66"/>
                  <a:pt x="27" y="55"/>
                </a:cubicBezTo>
                <a:cubicBezTo>
                  <a:pt x="29" y="48"/>
                  <a:pt x="29" y="40"/>
                  <a:pt x="29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稻壳儿榴莲果果"/>
          <p:cNvSpPr/>
          <p:nvPr userDrawn="1"/>
        </p:nvSpPr>
        <p:spPr bwMode="auto">
          <a:xfrm>
            <a:off x="9734550" y="225425"/>
            <a:ext cx="147638" cy="338138"/>
          </a:xfrm>
          <a:custGeom>
            <a:avLst/>
            <a:gdLst>
              <a:gd name="T0" fmla="*/ 29 w 30"/>
              <a:gd name="T1" fmla="*/ 33 h 68"/>
              <a:gd name="T2" fmla="*/ 28 w 30"/>
              <a:gd name="T3" fmla="*/ 12 h 68"/>
              <a:gd name="T4" fmla="*/ 6 w 30"/>
              <a:gd name="T5" fmla="*/ 12 h 68"/>
              <a:gd name="T6" fmla="*/ 2 w 30"/>
              <a:gd name="T7" fmla="*/ 33 h 68"/>
              <a:gd name="T8" fmla="*/ 2 w 30"/>
              <a:gd name="T9" fmla="*/ 55 h 68"/>
              <a:gd name="T10" fmla="*/ 27 w 30"/>
              <a:gd name="T11" fmla="*/ 55 h 68"/>
              <a:gd name="T12" fmla="*/ 29 w 30"/>
              <a:gd name="T13" fmla="*/ 33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68">
                <a:moveTo>
                  <a:pt x="29" y="33"/>
                </a:moveTo>
                <a:cubicBezTo>
                  <a:pt x="29" y="26"/>
                  <a:pt x="29" y="19"/>
                  <a:pt x="28" y="12"/>
                </a:cubicBezTo>
                <a:cubicBezTo>
                  <a:pt x="26" y="0"/>
                  <a:pt x="9" y="2"/>
                  <a:pt x="6" y="12"/>
                </a:cubicBezTo>
                <a:cubicBezTo>
                  <a:pt x="4" y="19"/>
                  <a:pt x="3" y="26"/>
                  <a:pt x="2" y="33"/>
                </a:cubicBezTo>
                <a:cubicBezTo>
                  <a:pt x="1" y="41"/>
                  <a:pt x="0" y="48"/>
                  <a:pt x="2" y="55"/>
                </a:cubicBezTo>
                <a:cubicBezTo>
                  <a:pt x="5" y="68"/>
                  <a:pt x="23" y="66"/>
                  <a:pt x="27" y="55"/>
                </a:cubicBezTo>
                <a:cubicBezTo>
                  <a:pt x="30" y="48"/>
                  <a:pt x="29" y="40"/>
                  <a:pt x="29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稻壳儿榴莲果果"/>
          <p:cNvSpPr/>
          <p:nvPr userDrawn="1"/>
        </p:nvSpPr>
        <p:spPr bwMode="auto">
          <a:xfrm>
            <a:off x="10302875" y="1504950"/>
            <a:ext cx="144463" cy="336550"/>
          </a:xfrm>
          <a:custGeom>
            <a:avLst/>
            <a:gdLst>
              <a:gd name="T0" fmla="*/ 29 w 29"/>
              <a:gd name="T1" fmla="*/ 33 h 68"/>
              <a:gd name="T2" fmla="*/ 27 w 29"/>
              <a:gd name="T3" fmla="*/ 12 h 68"/>
              <a:gd name="T4" fmla="*/ 5 w 29"/>
              <a:gd name="T5" fmla="*/ 12 h 68"/>
              <a:gd name="T6" fmla="*/ 2 w 29"/>
              <a:gd name="T7" fmla="*/ 33 h 68"/>
              <a:gd name="T8" fmla="*/ 1 w 29"/>
              <a:gd name="T9" fmla="*/ 54 h 68"/>
              <a:gd name="T10" fmla="*/ 27 w 29"/>
              <a:gd name="T11" fmla="*/ 54 h 68"/>
              <a:gd name="T12" fmla="*/ 29 w 29"/>
              <a:gd name="T13" fmla="*/ 33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68">
                <a:moveTo>
                  <a:pt x="29" y="33"/>
                </a:moveTo>
                <a:cubicBezTo>
                  <a:pt x="29" y="26"/>
                  <a:pt x="29" y="19"/>
                  <a:pt x="27" y="12"/>
                </a:cubicBezTo>
                <a:cubicBezTo>
                  <a:pt x="25" y="0"/>
                  <a:pt x="8" y="2"/>
                  <a:pt x="5" y="12"/>
                </a:cubicBezTo>
                <a:cubicBezTo>
                  <a:pt x="3" y="18"/>
                  <a:pt x="3" y="26"/>
                  <a:pt x="2" y="33"/>
                </a:cubicBezTo>
                <a:cubicBezTo>
                  <a:pt x="1" y="40"/>
                  <a:pt x="0" y="47"/>
                  <a:pt x="1" y="54"/>
                </a:cubicBezTo>
                <a:cubicBezTo>
                  <a:pt x="4" y="68"/>
                  <a:pt x="23" y="66"/>
                  <a:pt x="27" y="54"/>
                </a:cubicBezTo>
                <a:cubicBezTo>
                  <a:pt x="29" y="48"/>
                  <a:pt x="29" y="40"/>
                  <a:pt x="29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稻壳儿榴莲果果"/>
          <p:cNvSpPr/>
          <p:nvPr userDrawn="1"/>
        </p:nvSpPr>
        <p:spPr bwMode="auto">
          <a:xfrm>
            <a:off x="10520362" y="855663"/>
            <a:ext cx="144463" cy="336550"/>
          </a:xfrm>
          <a:custGeom>
            <a:avLst/>
            <a:gdLst>
              <a:gd name="T0" fmla="*/ 29 w 29"/>
              <a:gd name="T1" fmla="*/ 33 h 68"/>
              <a:gd name="T2" fmla="*/ 28 w 29"/>
              <a:gd name="T3" fmla="*/ 12 h 68"/>
              <a:gd name="T4" fmla="*/ 5 w 29"/>
              <a:gd name="T5" fmla="*/ 12 h 68"/>
              <a:gd name="T6" fmla="*/ 2 w 29"/>
              <a:gd name="T7" fmla="*/ 33 h 68"/>
              <a:gd name="T8" fmla="*/ 2 w 29"/>
              <a:gd name="T9" fmla="*/ 55 h 68"/>
              <a:gd name="T10" fmla="*/ 27 w 29"/>
              <a:gd name="T11" fmla="*/ 55 h 68"/>
              <a:gd name="T12" fmla="*/ 29 w 29"/>
              <a:gd name="T13" fmla="*/ 33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68">
                <a:moveTo>
                  <a:pt x="29" y="33"/>
                </a:moveTo>
                <a:cubicBezTo>
                  <a:pt x="29" y="26"/>
                  <a:pt x="29" y="19"/>
                  <a:pt x="28" y="12"/>
                </a:cubicBezTo>
                <a:cubicBezTo>
                  <a:pt x="25" y="0"/>
                  <a:pt x="8" y="2"/>
                  <a:pt x="5" y="12"/>
                </a:cubicBezTo>
                <a:cubicBezTo>
                  <a:pt x="3" y="19"/>
                  <a:pt x="3" y="26"/>
                  <a:pt x="2" y="33"/>
                </a:cubicBezTo>
                <a:cubicBezTo>
                  <a:pt x="1" y="40"/>
                  <a:pt x="0" y="47"/>
                  <a:pt x="2" y="55"/>
                </a:cubicBezTo>
                <a:cubicBezTo>
                  <a:pt x="5" y="68"/>
                  <a:pt x="23" y="66"/>
                  <a:pt x="27" y="55"/>
                </a:cubicBezTo>
                <a:cubicBezTo>
                  <a:pt x="29" y="48"/>
                  <a:pt x="29" y="40"/>
                  <a:pt x="29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稻壳儿榴莲果果"/>
          <p:cNvSpPr/>
          <p:nvPr userDrawn="1"/>
        </p:nvSpPr>
        <p:spPr bwMode="auto">
          <a:xfrm>
            <a:off x="9942512" y="855663"/>
            <a:ext cx="142875" cy="336550"/>
          </a:xfrm>
          <a:custGeom>
            <a:avLst/>
            <a:gdLst>
              <a:gd name="T0" fmla="*/ 29 w 29"/>
              <a:gd name="T1" fmla="*/ 33 h 68"/>
              <a:gd name="T2" fmla="*/ 28 w 29"/>
              <a:gd name="T3" fmla="*/ 12 h 68"/>
              <a:gd name="T4" fmla="*/ 5 w 29"/>
              <a:gd name="T5" fmla="*/ 12 h 68"/>
              <a:gd name="T6" fmla="*/ 2 w 29"/>
              <a:gd name="T7" fmla="*/ 33 h 68"/>
              <a:gd name="T8" fmla="*/ 2 w 29"/>
              <a:gd name="T9" fmla="*/ 55 h 68"/>
              <a:gd name="T10" fmla="*/ 27 w 29"/>
              <a:gd name="T11" fmla="*/ 55 h 68"/>
              <a:gd name="T12" fmla="*/ 29 w 29"/>
              <a:gd name="T13" fmla="*/ 33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68">
                <a:moveTo>
                  <a:pt x="29" y="33"/>
                </a:moveTo>
                <a:cubicBezTo>
                  <a:pt x="29" y="26"/>
                  <a:pt x="29" y="19"/>
                  <a:pt x="28" y="12"/>
                </a:cubicBezTo>
                <a:cubicBezTo>
                  <a:pt x="25" y="0"/>
                  <a:pt x="8" y="2"/>
                  <a:pt x="5" y="12"/>
                </a:cubicBezTo>
                <a:cubicBezTo>
                  <a:pt x="3" y="19"/>
                  <a:pt x="3" y="26"/>
                  <a:pt x="2" y="33"/>
                </a:cubicBezTo>
                <a:cubicBezTo>
                  <a:pt x="1" y="40"/>
                  <a:pt x="0" y="47"/>
                  <a:pt x="2" y="55"/>
                </a:cubicBezTo>
                <a:cubicBezTo>
                  <a:pt x="5" y="68"/>
                  <a:pt x="23" y="66"/>
                  <a:pt x="27" y="55"/>
                </a:cubicBezTo>
                <a:cubicBezTo>
                  <a:pt x="29" y="48"/>
                  <a:pt x="29" y="40"/>
                  <a:pt x="29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稻壳儿榴莲果果"/>
          <p:cNvSpPr/>
          <p:nvPr userDrawn="1"/>
        </p:nvSpPr>
        <p:spPr bwMode="auto">
          <a:xfrm>
            <a:off x="11118850" y="855663"/>
            <a:ext cx="144463" cy="336550"/>
          </a:xfrm>
          <a:custGeom>
            <a:avLst/>
            <a:gdLst>
              <a:gd name="T0" fmla="*/ 28 w 29"/>
              <a:gd name="T1" fmla="*/ 33 h 68"/>
              <a:gd name="T2" fmla="*/ 27 w 29"/>
              <a:gd name="T3" fmla="*/ 12 h 68"/>
              <a:gd name="T4" fmla="*/ 5 w 29"/>
              <a:gd name="T5" fmla="*/ 12 h 68"/>
              <a:gd name="T6" fmla="*/ 1 w 29"/>
              <a:gd name="T7" fmla="*/ 33 h 68"/>
              <a:gd name="T8" fmla="*/ 1 w 29"/>
              <a:gd name="T9" fmla="*/ 55 h 68"/>
              <a:gd name="T10" fmla="*/ 27 w 29"/>
              <a:gd name="T11" fmla="*/ 55 h 68"/>
              <a:gd name="T12" fmla="*/ 28 w 29"/>
              <a:gd name="T13" fmla="*/ 33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68">
                <a:moveTo>
                  <a:pt x="28" y="33"/>
                </a:moveTo>
                <a:cubicBezTo>
                  <a:pt x="28" y="26"/>
                  <a:pt x="28" y="19"/>
                  <a:pt x="27" y="12"/>
                </a:cubicBezTo>
                <a:cubicBezTo>
                  <a:pt x="25" y="0"/>
                  <a:pt x="8" y="2"/>
                  <a:pt x="5" y="12"/>
                </a:cubicBezTo>
                <a:cubicBezTo>
                  <a:pt x="3" y="19"/>
                  <a:pt x="2" y="26"/>
                  <a:pt x="1" y="33"/>
                </a:cubicBezTo>
                <a:cubicBezTo>
                  <a:pt x="1" y="40"/>
                  <a:pt x="0" y="47"/>
                  <a:pt x="1" y="55"/>
                </a:cubicBezTo>
                <a:cubicBezTo>
                  <a:pt x="4" y="68"/>
                  <a:pt x="23" y="66"/>
                  <a:pt x="27" y="55"/>
                </a:cubicBezTo>
                <a:cubicBezTo>
                  <a:pt x="29" y="48"/>
                  <a:pt x="28" y="40"/>
                  <a:pt x="28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稻壳儿榴莲果果"/>
          <p:cNvSpPr/>
          <p:nvPr userDrawn="1"/>
        </p:nvSpPr>
        <p:spPr bwMode="auto">
          <a:xfrm>
            <a:off x="10807700" y="225425"/>
            <a:ext cx="147638" cy="338138"/>
          </a:xfrm>
          <a:custGeom>
            <a:avLst/>
            <a:gdLst>
              <a:gd name="T0" fmla="*/ 29 w 30"/>
              <a:gd name="T1" fmla="*/ 33 h 68"/>
              <a:gd name="T2" fmla="*/ 28 w 30"/>
              <a:gd name="T3" fmla="*/ 12 h 68"/>
              <a:gd name="T4" fmla="*/ 6 w 30"/>
              <a:gd name="T5" fmla="*/ 12 h 68"/>
              <a:gd name="T6" fmla="*/ 2 w 30"/>
              <a:gd name="T7" fmla="*/ 33 h 68"/>
              <a:gd name="T8" fmla="*/ 2 w 30"/>
              <a:gd name="T9" fmla="*/ 55 h 68"/>
              <a:gd name="T10" fmla="*/ 27 w 30"/>
              <a:gd name="T11" fmla="*/ 55 h 68"/>
              <a:gd name="T12" fmla="*/ 29 w 30"/>
              <a:gd name="T13" fmla="*/ 33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68">
                <a:moveTo>
                  <a:pt x="29" y="33"/>
                </a:moveTo>
                <a:cubicBezTo>
                  <a:pt x="29" y="26"/>
                  <a:pt x="29" y="19"/>
                  <a:pt x="28" y="12"/>
                </a:cubicBezTo>
                <a:cubicBezTo>
                  <a:pt x="26" y="0"/>
                  <a:pt x="9" y="2"/>
                  <a:pt x="6" y="12"/>
                </a:cubicBezTo>
                <a:cubicBezTo>
                  <a:pt x="3" y="19"/>
                  <a:pt x="3" y="26"/>
                  <a:pt x="2" y="33"/>
                </a:cubicBezTo>
                <a:cubicBezTo>
                  <a:pt x="1" y="41"/>
                  <a:pt x="0" y="48"/>
                  <a:pt x="2" y="55"/>
                </a:cubicBezTo>
                <a:cubicBezTo>
                  <a:pt x="5" y="68"/>
                  <a:pt x="23" y="66"/>
                  <a:pt x="27" y="55"/>
                </a:cubicBezTo>
                <a:cubicBezTo>
                  <a:pt x="30" y="48"/>
                  <a:pt x="29" y="40"/>
                  <a:pt x="29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稻壳儿榴莲果果"/>
          <p:cNvSpPr/>
          <p:nvPr userDrawn="1"/>
        </p:nvSpPr>
        <p:spPr bwMode="auto">
          <a:xfrm>
            <a:off x="10807700" y="1355725"/>
            <a:ext cx="147638" cy="338138"/>
          </a:xfrm>
          <a:custGeom>
            <a:avLst/>
            <a:gdLst>
              <a:gd name="T0" fmla="*/ 29 w 30"/>
              <a:gd name="T1" fmla="*/ 32 h 68"/>
              <a:gd name="T2" fmla="*/ 28 w 30"/>
              <a:gd name="T3" fmla="*/ 11 h 68"/>
              <a:gd name="T4" fmla="*/ 6 w 30"/>
              <a:gd name="T5" fmla="*/ 11 h 68"/>
              <a:gd name="T6" fmla="*/ 2 w 30"/>
              <a:gd name="T7" fmla="*/ 32 h 68"/>
              <a:gd name="T8" fmla="*/ 2 w 30"/>
              <a:gd name="T9" fmla="*/ 54 h 68"/>
              <a:gd name="T10" fmla="*/ 27 w 30"/>
              <a:gd name="T11" fmla="*/ 54 h 68"/>
              <a:gd name="T12" fmla="*/ 29 w 30"/>
              <a:gd name="T13" fmla="*/ 32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68">
                <a:moveTo>
                  <a:pt x="29" y="32"/>
                </a:moveTo>
                <a:cubicBezTo>
                  <a:pt x="29" y="25"/>
                  <a:pt x="29" y="18"/>
                  <a:pt x="28" y="11"/>
                </a:cubicBezTo>
                <a:cubicBezTo>
                  <a:pt x="26" y="0"/>
                  <a:pt x="9" y="1"/>
                  <a:pt x="6" y="11"/>
                </a:cubicBezTo>
                <a:cubicBezTo>
                  <a:pt x="3" y="18"/>
                  <a:pt x="3" y="26"/>
                  <a:pt x="2" y="32"/>
                </a:cubicBezTo>
                <a:cubicBezTo>
                  <a:pt x="1" y="40"/>
                  <a:pt x="0" y="47"/>
                  <a:pt x="2" y="54"/>
                </a:cubicBezTo>
                <a:cubicBezTo>
                  <a:pt x="5" y="68"/>
                  <a:pt x="23" y="65"/>
                  <a:pt x="27" y="54"/>
                </a:cubicBezTo>
                <a:cubicBezTo>
                  <a:pt x="30" y="47"/>
                  <a:pt x="29" y="40"/>
                  <a:pt x="29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稻壳儿榴莲果果"/>
          <p:cNvSpPr/>
          <p:nvPr userDrawn="1"/>
        </p:nvSpPr>
        <p:spPr bwMode="auto">
          <a:xfrm>
            <a:off x="10798175" y="1920875"/>
            <a:ext cx="142875" cy="338138"/>
          </a:xfrm>
          <a:custGeom>
            <a:avLst/>
            <a:gdLst>
              <a:gd name="T0" fmla="*/ 28 w 29"/>
              <a:gd name="T1" fmla="*/ 33 h 68"/>
              <a:gd name="T2" fmla="*/ 27 w 29"/>
              <a:gd name="T3" fmla="*/ 12 h 68"/>
              <a:gd name="T4" fmla="*/ 5 w 29"/>
              <a:gd name="T5" fmla="*/ 12 h 68"/>
              <a:gd name="T6" fmla="*/ 2 w 29"/>
              <a:gd name="T7" fmla="*/ 33 h 68"/>
              <a:gd name="T8" fmla="*/ 1 w 29"/>
              <a:gd name="T9" fmla="*/ 54 h 68"/>
              <a:gd name="T10" fmla="*/ 27 w 29"/>
              <a:gd name="T11" fmla="*/ 54 h 68"/>
              <a:gd name="T12" fmla="*/ 28 w 29"/>
              <a:gd name="T13" fmla="*/ 33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68">
                <a:moveTo>
                  <a:pt x="28" y="33"/>
                </a:moveTo>
                <a:cubicBezTo>
                  <a:pt x="28" y="26"/>
                  <a:pt x="29" y="19"/>
                  <a:pt x="27" y="12"/>
                </a:cubicBezTo>
                <a:cubicBezTo>
                  <a:pt x="25" y="0"/>
                  <a:pt x="8" y="2"/>
                  <a:pt x="5" y="12"/>
                </a:cubicBezTo>
                <a:cubicBezTo>
                  <a:pt x="3" y="18"/>
                  <a:pt x="2" y="26"/>
                  <a:pt x="2" y="33"/>
                </a:cubicBezTo>
                <a:cubicBezTo>
                  <a:pt x="1" y="40"/>
                  <a:pt x="0" y="47"/>
                  <a:pt x="1" y="54"/>
                </a:cubicBezTo>
                <a:cubicBezTo>
                  <a:pt x="4" y="68"/>
                  <a:pt x="23" y="66"/>
                  <a:pt x="27" y="54"/>
                </a:cubicBezTo>
                <a:cubicBezTo>
                  <a:pt x="29" y="48"/>
                  <a:pt x="29" y="40"/>
                  <a:pt x="28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稻壳儿榴莲果果"/>
          <p:cNvSpPr/>
          <p:nvPr userDrawn="1"/>
        </p:nvSpPr>
        <p:spPr bwMode="auto">
          <a:xfrm>
            <a:off x="11256962" y="2000250"/>
            <a:ext cx="149225" cy="338138"/>
          </a:xfrm>
          <a:custGeom>
            <a:avLst/>
            <a:gdLst>
              <a:gd name="T0" fmla="*/ 29 w 30"/>
              <a:gd name="T1" fmla="*/ 32 h 68"/>
              <a:gd name="T2" fmla="*/ 28 w 30"/>
              <a:gd name="T3" fmla="*/ 11 h 68"/>
              <a:gd name="T4" fmla="*/ 6 w 30"/>
              <a:gd name="T5" fmla="*/ 11 h 68"/>
              <a:gd name="T6" fmla="*/ 2 w 30"/>
              <a:gd name="T7" fmla="*/ 32 h 68"/>
              <a:gd name="T8" fmla="*/ 2 w 30"/>
              <a:gd name="T9" fmla="*/ 54 h 68"/>
              <a:gd name="T10" fmla="*/ 27 w 30"/>
              <a:gd name="T11" fmla="*/ 54 h 68"/>
              <a:gd name="T12" fmla="*/ 29 w 30"/>
              <a:gd name="T13" fmla="*/ 32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68">
                <a:moveTo>
                  <a:pt x="29" y="32"/>
                </a:moveTo>
                <a:cubicBezTo>
                  <a:pt x="29" y="25"/>
                  <a:pt x="29" y="18"/>
                  <a:pt x="28" y="11"/>
                </a:cubicBezTo>
                <a:cubicBezTo>
                  <a:pt x="26" y="0"/>
                  <a:pt x="9" y="1"/>
                  <a:pt x="6" y="11"/>
                </a:cubicBezTo>
                <a:cubicBezTo>
                  <a:pt x="3" y="18"/>
                  <a:pt x="3" y="26"/>
                  <a:pt x="2" y="32"/>
                </a:cubicBezTo>
                <a:cubicBezTo>
                  <a:pt x="1" y="40"/>
                  <a:pt x="0" y="47"/>
                  <a:pt x="2" y="54"/>
                </a:cubicBezTo>
                <a:cubicBezTo>
                  <a:pt x="5" y="68"/>
                  <a:pt x="23" y="65"/>
                  <a:pt x="27" y="54"/>
                </a:cubicBezTo>
                <a:cubicBezTo>
                  <a:pt x="30" y="47"/>
                  <a:pt x="29" y="40"/>
                  <a:pt x="29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稻壳儿榴莲果果"/>
          <p:cNvSpPr/>
          <p:nvPr userDrawn="1"/>
        </p:nvSpPr>
        <p:spPr bwMode="auto">
          <a:xfrm>
            <a:off x="11336337" y="1355725"/>
            <a:ext cx="144463" cy="338138"/>
          </a:xfrm>
          <a:custGeom>
            <a:avLst/>
            <a:gdLst>
              <a:gd name="T0" fmla="*/ 29 w 29"/>
              <a:gd name="T1" fmla="*/ 32 h 68"/>
              <a:gd name="T2" fmla="*/ 27 w 29"/>
              <a:gd name="T3" fmla="*/ 11 h 68"/>
              <a:gd name="T4" fmla="*/ 5 w 29"/>
              <a:gd name="T5" fmla="*/ 11 h 68"/>
              <a:gd name="T6" fmla="*/ 2 w 29"/>
              <a:gd name="T7" fmla="*/ 32 h 68"/>
              <a:gd name="T8" fmla="*/ 1 w 29"/>
              <a:gd name="T9" fmla="*/ 54 h 68"/>
              <a:gd name="T10" fmla="*/ 27 w 29"/>
              <a:gd name="T11" fmla="*/ 54 h 68"/>
              <a:gd name="T12" fmla="*/ 29 w 29"/>
              <a:gd name="T13" fmla="*/ 32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68">
                <a:moveTo>
                  <a:pt x="29" y="32"/>
                </a:moveTo>
                <a:cubicBezTo>
                  <a:pt x="29" y="25"/>
                  <a:pt x="29" y="18"/>
                  <a:pt x="27" y="11"/>
                </a:cubicBezTo>
                <a:cubicBezTo>
                  <a:pt x="25" y="0"/>
                  <a:pt x="8" y="1"/>
                  <a:pt x="5" y="11"/>
                </a:cubicBezTo>
                <a:cubicBezTo>
                  <a:pt x="3" y="18"/>
                  <a:pt x="3" y="26"/>
                  <a:pt x="2" y="32"/>
                </a:cubicBezTo>
                <a:cubicBezTo>
                  <a:pt x="1" y="40"/>
                  <a:pt x="0" y="47"/>
                  <a:pt x="1" y="54"/>
                </a:cubicBezTo>
                <a:cubicBezTo>
                  <a:pt x="4" y="68"/>
                  <a:pt x="23" y="65"/>
                  <a:pt x="27" y="54"/>
                </a:cubicBezTo>
                <a:cubicBezTo>
                  <a:pt x="29" y="47"/>
                  <a:pt x="29" y="40"/>
                  <a:pt x="29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稻壳儿榴莲果果"/>
          <p:cNvSpPr/>
          <p:nvPr userDrawn="1"/>
        </p:nvSpPr>
        <p:spPr bwMode="auto">
          <a:xfrm>
            <a:off x="11317287" y="225425"/>
            <a:ext cx="142875" cy="338138"/>
          </a:xfrm>
          <a:custGeom>
            <a:avLst/>
            <a:gdLst>
              <a:gd name="T0" fmla="*/ 29 w 29"/>
              <a:gd name="T1" fmla="*/ 33 h 68"/>
              <a:gd name="T2" fmla="*/ 27 w 29"/>
              <a:gd name="T3" fmla="*/ 12 h 68"/>
              <a:gd name="T4" fmla="*/ 5 w 29"/>
              <a:gd name="T5" fmla="*/ 12 h 68"/>
              <a:gd name="T6" fmla="*/ 2 w 29"/>
              <a:gd name="T7" fmla="*/ 33 h 68"/>
              <a:gd name="T8" fmla="*/ 1 w 29"/>
              <a:gd name="T9" fmla="*/ 55 h 68"/>
              <a:gd name="T10" fmla="*/ 27 w 29"/>
              <a:gd name="T11" fmla="*/ 55 h 68"/>
              <a:gd name="T12" fmla="*/ 29 w 29"/>
              <a:gd name="T13" fmla="*/ 33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68">
                <a:moveTo>
                  <a:pt x="29" y="33"/>
                </a:moveTo>
                <a:cubicBezTo>
                  <a:pt x="28" y="26"/>
                  <a:pt x="29" y="19"/>
                  <a:pt x="27" y="12"/>
                </a:cubicBezTo>
                <a:cubicBezTo>
                  <a:pt x="25" y="0"/>
                  <a:pt x="8" y="2"/>
                  <a:pt x="5" y="12"/>
                </a:cubicBezTo>
                <a:cubicBezTo>
                  <a:pt x="3" y="19"/>
                  <a:pt x="3" y="26"/>
                  <a:pt x="2" y="33"/>
                </a:cubicBezTo>
                <a:cubicBezTo>
                  <a:pt x="1" y="41"/>
                  <a:pt x="0" y="48"/>
                  <a:pt x="1" y="55"/>
                </a:cubicBezTo>
                <a:cubicBezTo>
                  <a:pt x="4" y="68"/>
                  <a:pt x="23" y="66"/>
                  <a:pt x="27" y="55"/>
                </a:cubicBezTo>
                <a:cubicBezTo>
                  <a:pt x="29" y="48"/>
                  <a:pt x="29" y="40"/>
                  <a:pt x="29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稻壳儿榴莲果果"/>
          <p:cNvSpPr>
            <a:spLocks noChangeAspect="1" noChangeArrowheads="1" noTextEdit="1"/>
          </p:cNvSpPr>
          <p:nvPr userDrawn="1"/>
        </p:nvSpPr>
        <p:spPr bwMode="auto">
          <a:xfrm>
            <a:off x="-531813" y="2465388"/>
            <a:ext cx="13790613" cy="728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稻壳儿榴莲果果"/>
          <p:cNvSpPr/>
          <p:nvPr userDrawn="1"/>
        </p:nvSpPr>
        <p:spPr bwMode="auto">
          <a:xfrm>
            <a:off x="1630362" y="4899025"/>
            <a:ext cx="8750300" cy="3357562"/>
          </a:xfrm>
          <a:custGeom>
            <a:avLst/>
            <a:gdLst>
              <a:gd name="T0" fmla="*/ 0 w 1772"/>
              <a:gd name="T1" fmla="*/ 584 h 709"/>
              <a:gd name="T2" fmla="*/ 94 w 1772"/>
              <a:gd name="T3" fmla="*/ 499 h 709"/>
              <a:gd name="T4" fmla="*/ 274 w 1772"/>
              <a:gd name="T5" fmla="*/ 407 h 709"/>
              <a:gd name="T6" fmla="*/ 517 w 1772"/>
              <a:gd name="T7" fmla="*/ 211 h 709"/>
              <a:gd name="T8" fmla="*/ 840 w 1772"/>
              <a:gd name="T9" fmla="*/ 357 h 709"/>
              <a:gd name="T10" fmla="*/ 1116 w 1772"/>
              <a:gd name="T11" fmla="*/ 185 h 709"/>
              <a:gd name="T12" fmla="*/ 1247 w 1772"/>
              <a:gd name="T13" fmla="*/ 151 h 709"/>
              <a:gd name="T14" fmla="*/ 1364 w 1772"/>
              <a:gd name="T15" fmla="*/ 182 h 709"/>
              <a:gd name="T16" fmla="*/ 1566 w 1772"/>
              <a:gd name="T17" fmla="*/ 17 h 709"/>
              <a:gd name="T18" fmla="*/ 1745 w 1772"/>
              <a:gd name="T19" fmla="*/ 85 h 709"/>
              <a:gd name="T20" fmla="*/ 1719 w 1772"/>
              <a:gd name="T21" fmla="*/ 182 h 709"/>
              <a:gd name="T22" fmla="*/ 1459 w 1772"/>
              <a:gd name="T23" fmla="*/ 430 h 709"/>
              <a:gd name="T24" fmla="*/ 721 w 1772"/>
              <a:gd name="T25" fmla="*/ 689 h 709"/>
              <a:gd name="T26" fmla="*/ 132 w 1772"/>
              <a:gd name="T27" fmla="*/ 656 h 709"/>
              <a:gd name="T28" fmla="*/ 0 w 1772"/>
              <a:gd name="T29" fmla="*/ 584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72" h="709">
                <a:moveTo>
                  <a:pt x="0" y="584"/>
                </a:moveTo>
                <a:cubicBezTo>
                  <a:pt x="9" y="583"/>
                  <a:pt x="63" y="512"/>
                  <a:pt x="94" y="499"/>
                </a:cubicBezTo>
                <a:cubicBezTo>
                  <a:pt x="168" y="468"/>
                  <a:pt x="216" y="477"/>
                  <a:pt x="274" y="407"/>
                </a:cubicBezTo>
                <a:cubicBezTo>
                  <a:pt x="347" y="316"/>
                  <a:pt x="391" y="209"/>
                  <a:pt x="517" y="211"/>
                </a:cubicBezTo>
                <a:cubicBezTo>
                  <a:pt x="636" y="213"/>
                  <a:pt x="720" y="339"/>
                  <a:pt x="840" y="357"/>
                </a:cubicBezTo>
                <a:cubicBezTo>
                  <a:pt x="978" y="378"/>
                  <a:pt x="1019" y="253"/>
                  <a:pt x="1116" y="185"/>
                </a:cubicBezTo>
                <a:cubicBezTo>
                  <a:pt x="1155" y="158"/>
                  <a:pt x="1201" y="146"/>
                  <a:pt x="1247" y="151"/>
                </a:cubicBezTo>
                <a:cubicBezTo>
                  <a:pt x="1286" y="155"/>
                  <a:pt x="1326" y="186"/>
                  <a:pt x="1364" y="182"/>
                </a:cubicBezTo>
                <a:cubicBezTo>
                  <a:pt x="1449" y="171"/>
                  <a:pt x="1480" y="42"/>
                  <a:pt x="1566" y="17"/>
                </a:cubicBezTo>
                <a:cubicBezTo>
                  <a:pt x="1625" y="0"/>
                  <a:pt x="1711" y="25"/>
                  <a:pt x="1745" y="85"/>
                </a:cubicBezTo>
                <a:cubicBezTo>
                  <a:pt x="1772" y="132"/>
                  <a:pt x="1754" y="146"/>
                  <a:pt x="1719" y="182"/>
                </a:cubicBezTo>
                <a:cubicBezTo>
                  <a:pt x="1636" y="267"/>
                  <a:pt x="1551" y="357"/>
                  <a:pt x="1459" y="430"/>
                </a:cubicBezTo>
                <a:cubicBezTo>
                  <a:pt x="1231" y="612"/>
                  <a:pt x="1000" y="662"/>
                  <a:pt x="721" y="689"/>
                </a:cubicBezTo>
                <a:cubicBezTo>
                  <a:pt x="535" y="707"/>
                  <a:pt x="315" y="709"/>
                  <a:pt x="132" y="656"/>
                </a:cubicBezTo>
                <a:cubicBezTo>
                  <a:pt x="72" y="638"/>
                  <a:pt x="16" y="614"/>
                  <a:pt x="0" y="584"/>
                </a:cubicBezTo>
                <a:close/>
              </a:path>
            </a:pathLst>
          </a:custGeom>
          <a:solidFill>
            <a:srgbClr val="D3EC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稻壳儿榴莲果果"/>
          <p:cNvSpPr/>
          <p:nvPr userDrawn="1"/>
        </p:nvSpPr>
        <p:spPr bwMode="auto">
          <a:xfrm>
            <a:off x="2652712" y="4970463"/>
            <a:ext cx="1535113" cy="1552575"/>
          </a:xfrm>
          <a:custGeom>
            <a:avLst/>
            <a:gdLst>
              <a:gd name="T0" fmla="*/ 233 w 311"/>
              <a:gd name="T1" fmla="*/ 71 h 328"/>
              <a:gd name="T2" fmla="*/ 238 w 311"/>
              <a:gd name="T3" fmla="*/ 59 h 328"/>
              <a:gd name="T4" fmla="*/ 301 w 311"/>
              <a:gd name="T5" fmla="*/ 14 h 328"/>
              <a:gd name="T6" fmla="*/ 245 w 311"/>
              <a:gd name="T7" fmla="*/ 34 h 328"/>
              <a:gd name="T8" fmla="*/ 217 w 311"/>
              <a:gd name="T9" fmla="*/ 65 h 328"/>
              <a:gd name="T10" fmla="*/ 237 w 311"/>
              <a:gd name="T11" fmla="*/ 18 h 328"/>
              <a:gd name="T12" fmla="*/ 205 w 311"/>
              <a:gd name="T13" fmla="*/ 17 h 328"/>
              <a:gd name="T14" fmla="*/ 198 w 311"/>
              <a:gd name="T15" fmla="*/ 80 h 328"/>
              <a:gd name="T16" fmla="*/ 164 w 311"/>
              <a:gd name="T17" fmla="*/ 106 h 328"/>
              <a:gd name="T18" fmla="*/ 170 w 311"/>
              <a:gd name="T19" fmla="*/ 64 h 328"/>
              <a:gd name="T20" fmla="*/ 130 w 311"/>
              <a:gd name="T21" fmla="*/ 76 h 328"/>
              <a:gd name="T22" fmla="*/ 140 w 311"/>
              <a:gd name="T23" fmla="*/ 142 h 328"/>
              <a:gd name="T24" fmla="*/ 110 w 311"/>
              <a:gd name="T25" fmla="*/ 157 h 328"/>
              <a:gd name="T26" fmla="*/ 69 w 311"/>
              <a:gd name="T27" fmla="*/ 147 h 328"/>
              <a:gd name="T28" fmla="*/ 82 w 311"/>
              <a:gd name="T29" fmla="*/ 230 h 328"/>
              <a:gd name="T30" fmla="*/ 56 w 311"/>
              <a:gd name="T31" fmla="*/ 276 h 328"/>
              <a:gd name="T32" fmla="*/ 45 w 311"/>
              <a:gd name="T33" fmla="*/ 216 h 328"/>
              <a:gd name="T34" fmla="*/ 2 w 311"/>
              <a:gd name="T35" fmla="*/ 234 h 328"/>
              <a:gd name="T36" fmla="*/ 36 w 311"/>
              <a:gd name="T37" fmla="*/ 316 h 328"/>
              <a:gd name="T38" fmla="*/ 56 w 311"/>
              <a:gd name="T39" fmla="*/ 304 h 328"/>
              <a:gd name="T40" fmla="*/ 138 w 311"/>
              <a:gd name="T41" fmla="*/ 319 h 328"/>
              <a:gd name="T42" fmla="*/ 108 w 311"/>
              <a:gd name="T43" fmla="*/ 280 h 328"/>
              <a:gd name="T44" fmla="*/ 80 w 311"/>
              <a:gd name="T45" fmla="*/ 261 h 328"/>
              <a:gd name="T46" fmla="*/ 100 w 311"/>
              <a:gd name="T47" fmla="*/ 236 h 328"/>
              <a:gd name="T48" fmla="*/ 185 w 311"/>
              <a:gd name="T49" fmla="*/ 233 h 328"/>
              <a:gd name="T50" fmla="*/ 139 w 311"/>
              <a:gd name="T51" fmla="*/ 196 h 328"/>
              <a:gd name="T52" fmla="*/ 115 w 311"/>
              <a:gd name="T53" fmla="*/ 201 h 328"/>
              <a:gd name="T54" fmla="*/ 180 w 311"/>
              <a:gd name="T55" fmla="*/ 169 h 328"/>
              <a:gd name="T56" fmla="*/ 230 w 311"/>
              <a:gd name="T57" fmla="*/ 142 h 328"/>
              <a:gd name="T58" fmla="*/ 192 w 311"/>
              <a:gd name="T59" fmla="*/ 128 h 328"/>
              <a:gd name="T60" fmla="*/ 200 w 311"/>
              <a:gd name="T61" fmla="*/ 95 h 328"/>
              <a:gd name="T62" fmla="*/ 208 w 311"/>
              <a:gd name="T63" fmla="*/ 94 h 328"/>
              <a:gd name="T64" fmla="*/ 274 w 311"/>
              <a:gd name="T65" fmla="*/ 104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11" h="328">
                <a:moveTo>
                  <a:pt x="273" y="81"/>
                </a:moveTo>
                <a:cubicBezTo>
                  <a:pt x="262" y="72"/>
                  <a:pt x="246" y="71"/>
                  <a:pt x="233" y="71"/>
                </a:cubicBezTo>
                <a:cubicBezTo>
                  <a:pt x="230" y="70"/>
                  <a:pt x="227" y="70"/>
                  <a:pt x="225" y="70"/>
                </a:cubicBezTo>
                <a:cubicBezTo>
                  <a:pt x="229" y="66"/>
                  <a:pt x="233" y="63"/>
                  <a:pt x="238" y="59"/>
                </a:cubicBezTo>
                <a:cubicBezTo>
                  <a:pt x="254" y="59"/>
                  <a:pt x="272" y="58"/>
                  <a:pt x="286" y="50"/>
                </a:cubicBezTo>
                <a:cubicBezTo>
                  <a:pt x="297" y="44"/>
                  <a:pt x="311" y="26"/>
                  <a:pt x="301" y="14"/>
                </a:cubicBezTo>
                <a:cubicBezTo>
                  <a:pt x="291" y="3"/>
                  <a:pt x="273" y="10"/>
                  <a:pt x="263" y="17"/>
                </a:cubicBezTo>
                <a:cubicBezTo>
                  <a:pt x="256" y="22"/>
                  <a:pt x="250" y="28"/>
                  <a:pt x="245" y="34"/>
                </a:cubicBezTo>
                <a:cubicBezTo>
                  <a:pt x="241" y="40"/>
                  <a:pt x="237" y="46"/>
                  <a:pt x="233" y="52"/>
                </a:cubicBezTo>
                <a:cubicBezTo>
                  <a:pt x="229" y="57"/>
                  <a:pt x="223" y="61"/>
                  <a:pt x="217" y="65"/>
                </a:cubicBezTo>
                <a:cubicBezTo>
                  <a:pt x="220" y="60"/>
                  <a:pt x="222" y="56"/>
                  <a:pt x="225" y="51"/>
                </a:cubicBezTo>
                <a:cubicBezTo>
                  <a:pt x="231" y="41"/>
                  <a:pt x="236" y="30"/>
                  <a:pt x="237" y="18"/>
                </a:cubicBezTo>
                <a:cubicBezTo>
                  <a:pt x="238" y="10"/>
                  <a:pt x="235" y="1"/>
                  <a:pt x="226" y="0"/>
                </a:cubicBezTo>
                <a:cubicBezTo>
                  <a:pt x="217" y="0"/>
                  <a:pt x="209" y="9"/>
                  <a:pt x="205" y="17"/>
                </a:cubicBezTo>
                <a:cubicBezTo>
                  <a:pt x="199" y="27"/>
                  <a:pt x="196" y="39"/>
                  <a:pt x="195" y="51"/>
                </a:cubicBezTo>
                <a:cubicBezTo>
                  <a:pt x="194" y="61"/>
                  <a:pt x="194" y="72"/>
                  <a:pt x="198" y="80"/>
                </a:cubicBezTo>
                <a:cubicBezTo>
                  <a:pt x="184" y="93"/>
                  <a:pt x="170" y="107"/>
                  <a:pt x="158" y="121"/>
                </a:cubicBezTo>
                <a:cubicBezTo>
                  <a:pt x="160" y="116"/>
                  <a:pt x="162" y="111"/>
                  <a:pt x="164" y="106"/>
                </a:cubicBezTo>
                <a:cubicBezTo>
                  <a:pt x="166" y="99"/>
                  <a:pt x="168" y="92"/>
                  <a:pt x="169" y="86"/>
                </a:cubicBezTo>
                <a:cubicBezTo>
                  <a:pt x="170" y="79"/>
                  <a:pt x="172" y="71"/>
                  <a:pt x="170" y="64"/>
                </a:cubicBezTo>
                <a:cubicBezTo>
                  <a:pt x="169" y="54"/>
                  <a:pt x="158" y="44"/>
                  <a:pt x="148" y="50"/>
                </a:cubicBezTo>
                <a:cubicBezTo>
                  <a:pt x="139" y="55"/>
                  <a:pt x="133" y="67"/>
                  <a:pt x="130" y="76"/>
                </a:cubicBezTo>
                <a:cubicBezTo>
                  <a:pt x="123" y="98"/>
                  <a:pt x="125" y="124"/>
                  <a:pt x="140" y="141"/>
                </a:cubicBezTo>
                <a:cubicBezTo>
                  <a:pt x="140" y="142"/>
                  <a:pt x="140" y="142"/>
                  <a:pt x="140" y="142"/>
                </a:cubicBezTo>
                <a:cubicBezTo>
                  <a:pt x="129" y="157"/>
                  <a:pt x="118" y="172"/>
                  <a:pt x="108" y="188"/>
                </a:cubicBezTo>
                <a:cubicBezTo>
                  <a:pt x="110" y="177"/>
                  <a:pt x="110" y="167"/>
                  <a:pt x="110" y="157"/>
                </a:cubicBezTo>
                <a:cubicBezTo>
                  <a:pt x="109" y="147"/>
                  <a:pt x="108" y="130"/>
                  <a:pt x="96" y="127"/>
                </a:cubicBezTo>
                <a:cubicBezTo>
                  <a:pt x="83" y="123"/>
                  <a:pt x="73" y="137"/>
                  <a:pt x="69" y="147"/>
                </a:cubicBezTo>
                <a:cubicBezTo>
                  <a:pt x="63" y="162"/>
                  <a:pt x="63" y="178"/>
                  <a:pt x="66" y="193"/>
                </a:cubicBezTo>
                <a:cubicBezTo>
                  <a:pt x="69" y="206"/>
                  <a:pt x="75" y="218"/>
                  <a:pt x="82" y="230"/>
                </a:cubicBezTo>
                <a:cubicBezTo>
                  <a:pt x="79" y="235"/>
                  <a:pt x="75" y="240"/>
                  <a:pt x="72" y="246"/>
                </a:cubicBezTo>
                <a:cubicBezTo>
                  <a:pt x="67" y="256"/>
                  <a:pt x="61" y="266"/>
                  <a:pt x="56" y="276"/>
                </a:cubicBezTo>
                <a:cubicBezTo>
                  <a:pt x="56" y="271"/>
                  <a:pt x="56" y="266"/>
                  <a:pt x="55" y="260"/>
                </a:cubicBezTo>
                <a:cubicBezTo>
                  <a:pt x="54" y="245"/>
                  <a:pt x="50" y="230"/>
                  <a:pt x="45" y="216"/>
                </a:cubicBezTo>
                <a:cubicBezTo>
                  <a:pt x="41" y="205"/>
                  <a:pt x="32" y="194"/>
                  <a:pt x="18" y="199"/>
                </a:cubicBezTo>
                <a:cubicBezTo>
                  <a:pt x="3" y="204"/>
                  <a:pt x="0" y="220"/>
                  <a:pt x="2" y="234"/>
                </a:cubicBezTo>
                <a:cubicBezTo>
                  <a:pt x="5" y="259"/>
                  <a:pt x="21" y="285"/>
                  <a:pt x="45" y="296"/>
                </a:cubicBezTo>
                <a:cubicBezTo>
                  <a:pt x="42" y="303"/>
                  <a:pt x="38" y="310"/>
                  <a:pt x="36" y="316"/>
                </a:cubicBezTo>
                <a:cubicBezTo>
                  <a:pt x="33" y="323"/>
                  <a:pt x="42" y="328"/>
                  <a:pt x="46" y="322"/>
                </a:cubicBezTo>
                <a:cubicBezTo>
                  <a:pt x="49" y="316"/>
                  <a:pt x="53" y="310"/>
                  <a:pt x="56" y="304"/>
                </a:cubicBezTo>
                <a:cubicBezTo>
                  <a:pt x="68" y="311"/>
                  <a:pt x="83" y="315"/>
                  <a:pt x="97" y="318"/>
                </a:cubicBezTo>
                <a:cubicBezTo>
                  <a:pt x="110" y="321"/>
                  <a:pt x="125" y="323"/>
                  <a:pt x="138" y="319"/>
                </a:cubicBezTo>
                <a:cubicBezTo>
                  <a:pt x="149" y="316"/>
                  <a:pt x="163" y="303"/>
                  <a:pt x="153" y="291"/>
                </a:cubicBezTo>
                <a:cubicBezTo>
                  <a:pt x="143" y="279"/>
                  <a:pt x="122" y="279"/>
                  <a:pt x="108" y="280"/>
                </a:cubicBezTo>
                <a:cubicBezTo>
                  <a:pt x="93" y="282"/>
                  <a:pt x="79" y="287"/>
                  <a:pt x="64" y="288"/>
                </a:cubicBezTo>
                <a:cubicBezTo>
                  <a:pt x="69" y="279"/>
                  <a:pt x="74" y="270"/>
                  <a:pt x="80" y="261"/>
                </a:cubicBezTo>
                <a:cubicBezTo>
                  <a:pt x="85" y="252"/>
                  <a:pt x="90" y="243"/>
                  <a:pt x="95" y="234"/>
                </a:cubicBezTo>
                <a:cubicBezTo>
                  <a:pt x="97" y="235"/>
                  <a:pt x="99" y="235"/>
                  <a:pt x="100" y="236"/>
                </a:cubicBezTo>
                <a:cubicBezTo>
                  <a:pt x="116" y="240"/>
                  <a:pt x="131" y="244"/>
                  <a:pt x="147" y="245"/>
                </a:cubicBezTo>
                <a:cubicBezTo>
                  <a:pt x="161" y="246"/>
                  <a:pt x="176" y="243"/>
                  <a:pt x="185" y="233"/>
                </a:cubicBezTo>
                <a:cubicBezTo>
                  <a:pt x="194" y="224"/>
                  <a:pt x="196" y="210"/>
                  <a:pt x="185" y="202"/>
                </a:cubicBezTo>
                <a:cubicBezTo>
                  <a:pt x="172" y="192"/>
                  <a:pt x="154" y="192"/>
                  <a:pt x="139" y="196"/>
                </a:cubicBezTo>
                <a:cubicBezTo>
                  <a:pt x="130" y="198"/>
                  <a:pt x="120" y="202"/>
                  <a:pt x="112" y="207"/>
                </a:cubicBezTo>
                <a:cubicBezTo>
                  <a:pt x="113" y="205"/>
                  <a:pt x="114" y="203"/>
                  <a:pt x="115" y="201"/>
                </a:cubicBezTo>
                <a:cubicBezTo>
                  <a:pt x="126" y="184"/>
                  <a:pt x="137" y="168"/>
                  <a:pt x="149" y="153"/>
                </a:cubicBezTo>
                <a:cubicBezTo>
                  <a:pt x="158" y="160"/>
                  <a:pt x="169" y="165"/>
                  <a:pt x="180" y="169"/>
                </a:cubicBezTo>
                <a:cubicBezTo>
                  <a:pt x="192" y="172"/>
                  <a:pt x="206" y="173"/>
                  <a:pt x="218" y="169"/>
                </a:cubicBezTo>
                <a:cubicBezTo>
                  <a:pt x="229" y="166"/>
                  <a:pt x="238" y="153"/>
                  <a:pt x="230" y="142"/>
                </a:cubicBezTo>
                <a:cubicBezTo>
                  <a:pt x="226" y="136"/>
                  <a:pt x="219" y="134"/>
                  <a:pt x="213" y="132"/>
                </a:cubicBezTo>
                <a:cubicBezTo>
                  <a:pt x="206" y="130"/>
                  <a:pt x="199" y="128"/>
                  <a:pt x="192" y="128"/>
                </a:cubicBezTo>
                <a:cubicBezTo>
                  <a:pt x="184" y="127"/>
                  <a:pt x="176" y="127"/>
                  <a:pt x="168" y="129"/>
                </a:cubicBezTo>
                <a:cubicBezTo>
                  <a:pt x="178" y="117"/>
                  <a:pt x="189" y="106"/>
                  <a:pt x="200" y="95"/>
                </a:cubicBezTo>
                <a:cubicBezTo>
                  <a:pt x="201" y="93"/>
                  <a:pt x="202" y="92"/>
                  <a:pt x="203" y="91"/>
                </a:cubicBezTo>
                <a:cubicBezTo>
                  <a:pt x="205" y="92"/>
                  <a:pt x="206" y="93"/>
                  <a:pt x="208" y="94"/>
                </a:cubicBezTo>
                <a:cubicBezTo>
                  <a:pt x="218" y="101"/>
                  <a:pt x="230" y="106"/>
                  <a:pt x="243" y="108"/>
                </a:cubicBezTo>
                <a:cubicBezTo>
                  <a:pt x="253" y="110"/>
                  <a:pt x="266" y="112"/>
                  <a:pt x="274" y="104"/>
                </a:cubicBezTo>
                <a:cubicBezTo>
                  <a:pt x="281" y="98"/>
                  <a:pt x="281" y="87"/>
                  <a:pt x="273" y="81"/>
                </a:cubicBezTo>
                <a:close/>
              </a:path>
            </a:pathLst>
          </a:custGeom>
          <a:solidFill>
            <a:srgbClr val="82CF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稻壳儿榴莲果果"/>
          <p:cNvSpPr/>
          <p:nvPr userDrawn="1"/>
        </p:nvSpPr>
        <p:spPr bwMode="auto">
          <a:xfrm>
            <a:off x="6775450" y="5467350"/>
            <a:ext cx="1120775" cy="1136650"/>
          </a:xfrm>
          <a:custGeom>
            <a:avLst/>
            <a:gdLst>
              <a:gd name="T0" fmla="*/ 57 w 227"/>
              <a:gd name="T1" fmla="*/ 52 h 240"/>
              <a:gd name="T2" fmla="*/ 54 w 227"/>
              <a:gd name="T3" fmla="*/ 43 h 240"/>
              <a:gd name="T4" fmla="*/ 8 w 227"/>
              <a:gd name="T5" fmla="*/ 11 h 240"/>
              <a:gd name="T6" fmla="*/ 48 w 227"/>
              <a:gd name="T7" fmla="*/ 25 h 240"/>
              <a:gd name="T8" fmla="*/ 69 w 227"/>
              <a:gd name="T9" fmla="*/ 48 h 240"/>
              <a:gd name="T10" fmla="*/ 54 w 227"/>
              <a:gd name="T11" fmla="*/ 14 h 240"/>
              <a:gd name="T12" fmla="*/ 78 w 227"/>
              <a:gd name="T13" fmla="*/ 13 h 240"/>
              <a:gd name="T14" fmla="*/ 83 w 227"/>
              <a:gd name="T15" fmla="*/ 59 h 240"/>
              <a:gd name="T16" fmla="*/ 108 w 227"/>
              <a:gd name="T17" fmla="*/ 78 h 240"/>
              <a:gd name="T18" fmla="*/ 103 w 227"/>
              <a:gd name="T19" fmla="*/ 47 h 240"/>
              <a:gd name="T20" fmla="*/ 132 w 227"/>
              <a:gd name="T21" fmla="*/ 56 h 240"/>
              <a:gd name="T22" fmla="*/ 125 w 227"/>
              <a:gd name="T23" fmla="*/ 104 h 240"/>
              <a:gd name="T24" fmla="*/ 147 w 227"/>
              <a:gd name="T25" fmla="*/ 115 h 240"/>
              <a:gd name="T26" fmla="*/ 177 w 227"/>
              <a:gd name="T27" fmla="*/ 108 h 240"/>
              <a:gd name="T28" fmla="*/ 168 w 227"/>
              <a:gd name="T29" fmla="*/ 168 h 240"/>
              <a:gd name="T30" fmla="*/ 187 w 227"/>
              <a:gd name="T31" fmla="*/ 202 h 240"/>
              <a:gd name="T32" fmla="*/ 194 w 227"/>
              <a:gd name="T33" fmla="*/ 158 h 240"/>
              <a:gd name="T34" fmla="*/ 226 w 227"/>
              <a:gd name="T35" fmla="*/ 171 h 240"/>
              <a:gd name="T36" fmla="*/ 201 w 227"/>
              <a:gd name="T37" fmla="*/ 231 h 240"/>
              <a:gd name="T38" fmla="*/ 187 w 227"/>
              <a:gd name="T39" fmla="*/ 222 h 240"/>
              <a:gd name="T40" fmla="*/ 127 w 227"/>
              <a:gd name="T41" fmla="*/ 233 h 240"/>
              <a:gd name="T42" fmla="*/ 149 w 227"/>
              <a:gd name="T43" fmla="*/ 205 h 240"/>
              <a:gd name="T44" fmla="*/ 169 w 227"/>
              <a:gd name="T45" fmla="*/ 191 h 240"/>
              <a:gd name="T46" fmla="*/ 154 w 227"/>
              <a:gd name="T47" fmla="*/ 173 h 240"/>
              <a:gd name="T48" fmla="*/ 92 w 227"/>
              <a:gd name="T49" fmla="*/ 171 h 240"/>
              <a:gd name="T50" fmla="*/ 126 w 227"/>
              <a:gd name="T51" fmla="*/ 143 h 240"/>
              <a:gd name="T52" fmla="*/ 143 w 227"/>
              <a:gd name="T53" fmla="*/ 147 h 240"/>
              <a:gd name="T54" fmla="*/ 96 w 227"/>
              <a:gd name="T55" fmla="*/ 123 h 240"/>
              <a:gd name="T56" fmla="*/ 59 w 227"/>
              <a:gd name="T57" fmla="*/ 104 h 240"/>
              <a:gd name="T58" fmla="*/ 87 w 227"/>
              <a:gd name="T59" fmla="*/ 94 h 240"/>
              <a:gd name="T60" fmla="*/ 82 w 227"/>
              <a:gd name="T61" fmla="*/ 70 h 240"/>
              <a:gd name="T62" fmla="*/ 76 w 227"/>
              <a:gd name="T63" fmla="*/ 69 h 240"/>
              <a:gd name="T64" fmla="*/ 27 w 227"/>
              <a:gd name="T65" fmla="*/ 77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27" h="240">
                <a:moveTo>
                  <a:pt x="28" y="59"/>
                </a:moveTo>
                <a:cubicBezTo>
                  <a:pt x="36" y="53"/>
                  <a:pt x="48" y="52"/>
                  <a:pt x="57" y="52"/>
                </a:cubicBezTo>
                <a:cubicBezTo>
                  <a:pt x="59" y="52"/>
                  <a:pt x="61" y="52"/>
                  <a:pt x="63" y="52"/>
                </a:cubicBezTo>
                <a:cubicBezTo>
                  <a:pt x="60" y="49"/>
                  <a:pt x="57" y="46"/>
                  <a:pt x="54" y="43"/>
                </a:cubicBezTo>
                <a:cubicBezTo>
                  <a:pt x="42" y="44"/>
                  <a:pt x="29" y="42"/>
                  <a:pt x="19" y="37"/>
                </a:cubicBezTo>
                <a:cubicBezTo>
                  <a:pt x="11" y="32"/>
                  <a:pt x="0" y="19"/>
                  <a:pt x="8" y="11"/>
                </a:cubicBezTo>
                <a:cubicBezTo>
                  <a:pt x="15" y="2"/>
                  <a:pt x="28" y="8"/>
                  <a:pt x="35" y="13"/>
                </a:cubicBezTo>
                <a:cubicBezTo>
                  <a:pt x="40" y="16"/>
                  <a:pt x="45" y="21"/>
                  <a:pt x="48" y="25"/>
                </a:cubicBezTo>
                <a:cubicBezTo>
                  <a:pt x="52" y="29"/>
                  <a:pt x="54" y="34"/>
                  <a:pt x="58" y="38"/>
                </a:cubicBezTo>
                <a:cubicBezTo>
                  <a:pt x="60" y="42"/>
                  <a:pt x="64" y="45"/>
                  <a:pt x="69" y="48"/>
                </a:cubicBezTo>
                <a:cubicBezTo>
                  <a:pt x="67" y="44"/>
                  <a:pt x="65" y="41"/>
                  <a:pt x="63" y="38"/>
                </a:cubicBezTo>
                <a:cubicBezTo>
                  <a:pt x="59" y="30"/>
                  <a:pt x="55" y="22"/>
                  <a:pt x="54" y="14"/>
                </a:cubicBezTo>
                <a:cubicBezTo>
                  <a:pt x="54" y="8"/>
                  <a:pt x="56" y="1"/>
                  <a:pt x="62" y="1"/>
                </a:cubicBezTo>
                <a:cubicBezTo>
                  <a:pt x="69" y="0"/>
                  <a:pt x="75" y="7"/>
                  <a:pt x="78" y="13"/>
                </a:cubicBezTo>
                <a:cubicBezTo>
                  <a:pt x="82" y="20"/>
                  <a:pt x="84" y="29"/>
                  <a:pt x="85" y="38"/>
                </a:cubicBezTo>
                <a:cubicBezTo>
                  <a:pt x="86" y="45"/>
                  <a:pt x="86" y="53"/>
                  <a:pt x="83" y="59"/>
                </a:cubicBezTo>
                <a:cubicBezTo>
                  <a:pt x="93" y="68"/>
                  <a:pt x="103" y="78"/>
                  <a:pt x="112" y="89"/>
                </a:cubicBezTo>
                <a:cubicBezTo>
                  <a:pt x="110" y="85"/>
                  <a:pt x="109" y="81"/>
                  <a:pt x="108" y="78"/>
                </a:cubicBezTo>
                <a:cubicBezTo>
                  <a:pt x="106" y="73"/>
                  <a:pt x="105" y="68"/>
                  <a:pt x="104" y="63"/>
                </a:cubicBezTo>
                <a:cubicBezTo>
                  <a:pt x="103" y="58"/>
                  <a:pt x="102" y="52"/>
                  <a:pt x="103" y="47"/>
                </a:cubicBezTo>
                <a:cubicBezTo>
                  <a:pt x="104" y="40"/>
                  <a:pt x="112" y="33"/>
                  <a:pt x="120" y="37"/>
                </a:cubicBezTo>
                <a:cubicBezTo>
                  <a:pt x="126" y="41"/>
                  <a:pt x="130" y="50"/>
                  <a:pt x="132" y="56"/>
                </a:cubicBezTo>
                <a:cubicBezTo>
                  <a:pt x="138" y="72"/>
                  <a:pt x="136" y="91"/>
                  <a:pt x="125" y="104"/>
                </a:cubicBezTo>
                <a:cubicBezTo>
                  <a:pt x="125" y="104"/>
                  <a:pt x="125" y="104"/>
                  <a:pt x="125" y="104"/>
                </a:cubicBezTo>
                <a:cubicBezTo>
                  <a:pt x="133" y="115"/>
                  <a:pt x="141" y="126"/>
                  <a:pt x="148" y="137"/>
                </a:cubicBezTo>
                <a:cubicBezTo>
                  <a:pt x="147" y="130"/>
                  <a:pt x="147" y="122"/>
                  <a:pt x="147" y="115"/>
                </a:cubicBezTo>
                <a:cubicBezTo>
                  <a:pt x="148" y="107"/>
                  <a:pt x="148" y="95"/>
                  <a:pt x="157" y="93"/>
                </a:cubicBezTo>
                <a:cubicBezTo>
                  <a:pt x="167" y="90"/>
                  <a:pt x="174" y="100"/>
                  <a:pt x="177" y="108"/>
                </a:cubicBezTo>
                <a:cubicBezTo>
                  <a:pt x="181" y="118"/>
                  <a:pt x="181" y="130"/>
                  <a:pt x="179" y="141"/>
                </a:cubicBezTo>
                <a:cubicBezTo>
                  <a:pt x="177" y="151"/>
                  <a:pt x="172" y="159"/>
                  <a:pt x="168" y="168"/>
                </a:cubicBezTo>
                <a:cubicBezTo>
                  <a:pt x="170" y="172"/>
                  <a:pt x="172" y="176"/>
                  <a:pt x="174" y="180"/>
                </a:cubicBezTo>
                <a:cubicBezTo>
                  <a:pt x="179" y="187"/>
                  <a:pt x="183" y="195"/>
                  <a:pt x="187" y="202"/>
                </a:cubicBezTo>
                <a:cubicBezTo>
                  <a:pt x="186" y="198"/>
                  <a:pt x="187" y="194"/>
                  <a:pt x="187" y="190"/>
                </a:cubicBezTo>
                <a:cubicBezTo>
                  <a:pt x="188" y="179"/>
                  <a:pt x="190" y="168"/>
                  <a:pt x="194" y="158"/>
                </a:cubicBezTo>
                <a:cubicBezTo>
                  <a:pt x="197" y="150"/>
                  <a:pt x="204" y="142"/>
                  <a:pt x="214" y="146"/>
                </a:cubicBezTo>
                <a:cubicBezTo>
                  <a:pt x="225" y="149"/>
                  <a:pt x="227" y="161"/>
                  <a:pt x="226" y="171"/>
                </a:cubicBezTo>
                <a:cubicBezTo>
                  <a:pt x="223" y="190"/>
                  <a:pt x="212" y="209"/>
                  <a:pt x="194" y="217"/>
                </a:cubicBezTo>
                <a:cubicBezTo>
                  <a:pt x="197" y="221"/>
                  <a:pt x="199" y="226"/>
                  <a:pt x="201" y="231"/>
                </a:cubicBezTo>
                <a:cubicBezTo>
                  <a:pt x="203" y="236"/>
                  <a:pt x="197" y="240"/>
                  <a:pt x="194" y="235"/>
                </a:cubicBezTo>
                <a:cubicBezTo>
                  <a:pt x="191" y="231"/>
                  <a:pt x="189" y="227"/>
                  <a:pt x="187" y="222"/>
                </a:cubicBezTo>
                <a:cubicBezTo>
                  <a:pt x="177" y="227"/>
                  <a:pt x="167" y="230"/>
                  <a:pt x="157" y="232"/>
                </a:cubicBezTo>
                <a:cubicBezTo>
                  <a:pt x="147" y="234"/>
                  <a:pt x="136" y="236"/>
                  <a:pt x="127" y="233"/>
                </a:cubicBezTo>
                <a:cubicBezTo>
                  <a:pt x="118" y="231"/>
                  <a:pt x="109" y="222"/>
                  <a:pt x="116" y="213"/>
                </a:cubicBezTo>
                <a:cubicBezTo>
                  <a:pt x="123" y="204"/>
                  <a:pt x="138" y="204"/>
                  <a:pt x="149" y="205"/>
                </a:cubicBezTo>
                <a:cubicBezTo>
                  <a:pt x="159" y="206"/>
                  <a:pt x="170" y="210"/>
                  <a:pt x="180" y="211"/>
                </a:cubicBezTo>
                <a:cubicBezTo>
                  <a:pt x="177" y="204"/>
                  <a:pt x="173" y="197"/>
                  <a:pt x="169" y="191"/>
                </a:cubicBezTo>
                <a:cubicBezTo>
                  <a:pt x="166" y="184"/>
                  <a:pt x="162" y="178"/>
                  <a:pt x="158" y="171"/>
                </a:cubicBezTo>
                <a:cubicBezTo>
                  <a:pt x="157" y="172"/>
                  <a:pt x="155" y="172"/>
                  <a:pt x="154" y="173"/>
                </a:cubicBezTo>
                <a:cubicBezTo>
                  <a:pt x="143" y="176"/>
                  <a:pt x="131" y="179"/>
                  <a:pt x="120" y="179"/>
                </a:cubicBezTo>
                <a:cubicBezTo>
                  <a:pt x="110" y="180"/>
                  <a:pt x="99" y="178"/>
                  <a:pt x="92" y="171"/>
                </a:cubicBezTo>
                <a:cubicBezTo>
                  <a:pt x="85" y="164"/>
                  <a:pt x="84" y="153"/>
                  <a:pt x="92" y="147"/>
                </a:cubicBezTo>
                <a:cubicBezTo>
                  <a:pt x="101" y="140"/>
                  <a:pt x="115" y="141"/>
                  <a:pt x="126" y="143"/>
                </a:cubicBezTo>
                <a:cubicBezTo>
                  <a:pt x="133" y="145"/>
                  <a:pt x="139" y="148"/>
                  <a:pt x="146" y="151"/>
                </a:cubicBezTo>
                <a:cubicBezTo>
                  <a:pt x="145" y="150"/>
                  <a:pt x="144" y="148"/>
                  <a:pt x="143" y="147"/>
                </a:cubicBezTo>
                <a:cubicBezTo>
                  <a:pt x="135" y="135"/>
                  <a:pt x="127" y="123"/>
                  <a:pt x="118" y="112"/>
                </a:cubicBezTo>
                <a:cubicBezTo>
                  <a:pt x="112" y="117"/>
                  <a:pt x="104" y="121"/>
                  <a:pt x="96" y="123"/>
                </a:cubicBezTo>
                <a:cubicBezTo>
                  <a:pt x="87" y="126"/>
                  <a:pt x="77" y="127"/>
                  <a:pt x="68" y="124"/>
                </a:cubicBezTo>
                <a:cubicBezTo>
                  <a:pt x="60" y="121"/>
                  <a:pt x="54" y="112"/>
                  <a:pt x="59" y="104"/>
                </a:cubicBezTo>
                <a:cubicBezTo>
                  <a:pt x="62" y="100"/>
                  <a:pt x="67" y="98"/>
                  <a:pt x="72" y="97"/>
                </a:cubicBezTo>
                <a:cubicBezTo>
                  <a:pt x="77" y="95"/>
                  <a:pt x="82" y="94"/>
                  <a:pt x="87" y="94"/>
                </a:cubicBezTo>
                <a:cubicBezTo>
                  <a:pt x="93" y="93"/>
                  <a:pt x="99" y="93"/>
                  <a:pt x="104" y="94"/>
                </a:cubicBezTo>
                <a:cubicBezTo>
                  <a:pt x="97" y="86"/>
                  <a:pt x="90" y="77"/>
                  <a:pt x="82" y="70"/>
                </a:cubicBezTo>
                <a:cubicBezTo>
                  <a:pt x="81" y="69"/>
                  <a:pt x="80" y="68"/>
                  <a:pt x="79" y="67"/>
                </a:cubicBezTo>
                <a:cubicBezTo>
                  <a:pt x="78" y="68"/>
                  <a:pt x="77" y="69"/>
                  <a:pt x="76" y="69"/>
                </a:cubicBezTo>
                <a:cubicBezTo>
                  <a:pt x="68" y="74"/>
                  <a:pt x="59" y="78"/>
                  <a:pt x="50" y="80"/>
                </a:cubicBezTo>
                <a:cubicBezTo>
                  <a:pt x="43" y="81"/>
                  <a:pt x="33" y="82"/>
                  <a:pt x="27" y="77"/>
                </a:cubicBezTo>
                <a:cubicBezTo>
                  <a:pt x="22" y="72"/>
                  <a:pt x="22" y="64"/>
                  <a:pt x="28" y="59"/>
                </a:cubicBezTo>
                <a:close/>
              </a:path>
            </a:pathLst>
          </a:custGeom>
          <a:solidFill>
            <a:srgbClr val="82CF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稻壳儿榴莲果果"/>
          <p:cNvSpPr/>
          <p:nvPr userDrawn="1"/>
        </p:nvSpPr>
        <p:spPr bwMode="auto">
          <a:xfrm>
            <a:off x="7980362" y="4841875"/>
            <a:ext cx="869950" cy="1685925"/>
          </a:xfrm>
          <a:custGeom>
            <a:avLst/>
            <a:gdLst>
              <a:gd name="T0" fmla="*/ 48 w 176"/>
              <a:gd name="T1" fmla="*/ 77 h 356"/>
              <a:gd name="T2" fmla="*/ 49 w 176"/>
              <a:gd name="T3" fmla="*/ 66 h 356"/>
              <a:gd name="T4" fmla="*/ 17 w 176"/>
              <a:gd name="T5" fmla="*/ 5 h 356"/>
              <a:gd name="T6" fmla="*/ 53 w 176"/>
              <a:gd name="T7" fmla="*/ 43 h 356"/>
              <a:gd name="T8" fmla="*/ 63 w 176"/>
              <a:gd name="T9" fmla="*/ 79 h 356"/>
              <a:gd name="T10" fmla="*/ 66 w 176"/>
              <a:gd name="T11" fmla="*/ 34 h 356"/>
              <a:gd name="T12" fmla="*/ 91 w 176"/>
              <a:gd name="T13" fmla="*/ 45 h 356"/>
              <a:gd name="T14" fmla="*/ 72 w 176"/>
              <a:gd name="T15" fmla="*/ 99 h 356"/>
              <a:gd name="T16" fmla="*/ 89 w 176"/>
              <a:gd name="T17" fmla="*/ 132 h 356"/>
              <a:gd name="T18" fmla="*/ 100 w 176"/>
              <a:gd name="T19" fmla="*/ 97 h 356"/>
              <a:gd name="T20" fmla="*/ 127 w 176"/>
              <a:gd name="T21" fmla="*/ 122 h 356"/>
              <a:gd name="T22" fmla="*/ 93 w 176"/>
              <a:gd name="T23" fmla="*/ 170 h 356"/>
              <a:gd name="T24" fmla="*/ 111 w 176"/>
              <a:gd name="T25" fmla="*/ 194 h 356"/>
              <a:gd name="T26" fmla="*/ 147 w 176"/>
              <a:gd name="T27" fmla="*/ 202 h 356"/>
              <a:gd name="T28" fmla="*/ 105 w 176"/>
              <a:gd name="T29" fmla="*/ 262 h 356"/>
              <a:gd name="T30" fmla="*/ 107 w 176"/>
              <a:gd name="T31" fmla="*/ 309 h 356"/>
              <a:gd name="T32" fmla="*/ 139 w 176"/>
              <a:gd name="T33" fmla="*/ 266 h 356"/>
              <a:gd name="T34" fmla="*/ 166 w 176"/>
              <a:gd name="T35" fmla="*/ 297 h 356"/>
              <a:gd name="T36" fmla="*/ 107 w 176"/>
              <a:gd name="T37" fmla="*/ 349 h 356"/>
              <a:gd name="T38" fmla="*/ 96 w 176"/>
              <a:gd name="T39" fmla="*/ 332 h 356"/>
              <a:gd name="T40" fmla="*/ 25 w 176"/>
              <a:gd name="T41" fmla="*/ 311 h 356"/>
              <a:gd name="T42" fmla="*/ 64 w 176"/>
              <a:gd name="T43" fmla="*/ 292 h 356"/>
              <a:gd name="T44" fmla="*/ 94 w 176"/>
              <a:gd name="T45" fmla="*/ 288 h 356"/>
              <a:gd name="T46" fmla="*/ 87 w 176"/>
              <a:gd name="T47" fmla="*/ 260 h 356"/>
              <a:gd name="T48" fmla="*/ 21 w 176"/>
              <a:gd name="T49" fmla="*/ 224 h 356"/>
              <a:gd name="T50" fmla="*/ 73 w 176"/>
              <a:gd name="T51" fmla="*/ 213 h 356"/>
              <a:gd name="T52" fmla="*/ 89 w 176"/>
              <a:gd name="T53" fmla="*/ 226 h 356"/>
              <a:gd name="T54" fmla="*/ 51 w 176"/>
              <a:gd name="T55" fmla="*/ 175 h 356"/>
              <a:gd name="T56" fmla="*/ 22 w 176"/>
              <a:gd name="T57" fmla="*/ 134 h 356"/>
              <a:gd name="T58" fmla="*/ 58 w 176"/>
              <a:gd name="T59" fmla="*/ 138 h 356"/>
              <a:gd name="T60" fmla="*/ 65 w 176"/>
              <a:gd name="T61" fmla="*/ 109 h 356"/>
              <a:gd name="T62" fmla="*/ 59 w 176"/>
              <a:gd name="T63" fmla="*/ 106 h 356"/>
              <a:gd name="T64" fmla="*/ 3 w 176"/>
              <a:gd name="T65" fmla="*/ 88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356">
                <a:moveTo>
                  <a:pt x="13" y="69"/>
                </a:moveTo>
                <a:cubicBezTo>
                  <a:pt x="25" y="67"/>
                  <a:pt x="37" y="72"/>
                  <a:pt x="48" y="77"/>
                </a:cubicBezTo>
                <a:cubicBezTo>
                  <a:pt x="50" y="78"/>
                  <a:pt x="53" y="79"/>
                  <a:pt x="55" y="80"/>
                </a:cubicBezTo>
                <a:cubicBezTo>
                  <a:pt x="53" y="75"/>
                  <a:pt x="51" y="71"/>
                  <a:pt x="49" y="66"/>
                </a:cubicBezTo>
                <a:cubicBezTo>
                  <a:pt x="36" y="60"/>
                  <a:pt x="23" y="51"/>
                  <a:pt x="15" y="39"/>
                </a:cubicBezTo>
                <a:cubicBezTo>
                  <a:pt x="9" y="31"/>
                  <a:pt x="4" y="11"/>
                  <a:pt x="17" y="5"/>
                </a:cubicBezTo>
                <a:cubicBezTo>
                  <a:pt x="29" y="0"/>
                  <a:pt x="41" y="14"/>
                  <a:pt x="46" y="23"/>
                </a:cubicBezTo>
                <a:cubicBezTo>
                  <a:pt x="49" y="29"/>
                  <a:pt x="52" y="36"/>
                  <a:pt x="53" y="43"/>
                </a:cubicBezTo>
                <a:cubicBezTo>
                  <a:pt x="54" y="50"/>
                  <a:pt x="55" y="56"/>
                  <a:pt x="56" y="62"/>
                </a:cubicBezTo>
                <a:cubicBezTo>
                  <a:pt x="57" y="68"/>
                  <a:pt x="60" y="73"/>
                  <a:pt x="63" y="79"/>
                </a:cubicBezTo>
                <a:cubicBezTo>
                  <a:pt x="63" y="74"/>
                  <a:pt x="62" y="70"/>
                  <a:pt x="62" y="65"/>
                </a:cubicBezTo>
                <a:cubicBezTo>
                  <a:pt x="62" y="55"/>
                  <a:pt x="62" y="44"/>
                  <a:pt x="66" y="34"/>
                </a:cubicBezTo>
                <a:cubicBezTo>
                  <a:pt x="68" y="28"/>
                  <a:pt x="74" y="21"/>
                  <a:pt x="81" y="24"/>
                </a:cubicBezTo>
                <a:cubicBezTo>
                  <a:pt x="89" y="28"/>
                  <a:pt x="91" y="38"/>
                  <a:pt x="91" y="45"/>
                </a:cubicBezTo>
                <a:cubicBezTo>
                  <a:pt x="92" y="56"/>
                  <a:pt x="90" y="67"/>
                  <a:pt x="86" y="77"/>
                </a:cubicBezTo>
                <a:cubicBezTo>
                  <a:pt x="83" y="85"/>
                  <a:pt x="79" y="93"/>
                  <a:pt x="72" y="99"/>
                </a:cubicBezTo>
                <a:cubicBezTo>
                  <a:pt x="78" y="114"/>
                  <a:pt x="83" y="130"/>
                  <a:pt x="87" y="146"/>
                </a:cubicBezTo>
                <a:cubicBezTo>
                  <a:pt x="88" y="142"/>
                  <a:pt x="88" y="137"/>
                  <a:pt x="89" y="132"/>
                </a:cubicBezTo>
                <a:cubicBezTo>
                  <a:pt x="90" y="126"/>
                  <a:pt x="91" y="120"/>
                  <a:pt x="93" y="114"/>
                </a:cubicBezTo>
                <a:cubicBezTo>
                  <a:pt x="94" y="108"/>
                  <a:pt x="96" y="102"/>
                  <a:pt x="100" y="97"/>
                </a:cubicBezTo>
                <a:cubicBezTo>
                  <a:pt x="105" y="89"/>
                  <a:pt x="118" y="86"/>
                  <a:pt x="124" y="95"/>
                </a:cubicBezTo>
                <a:cubicBezTo>
                  <a:pt x="129" y="102"/>
                  <a:pt x="128" y="114"/>
                  <a:pt x="127" y="122"/>
                </a:cubicBezTo>
                <a:cubicBezTo>
                  <a:pt x="124" y="142"/>
                  <a:pt x="112" y="162"/>
                  <a:pt x="93" y="170"/>
                </a:cubicBezTo>
                <a:cubicBezTo>
                  <a:pt x="93" y="170"/>
                  <a:pt x="93" y="170"/>
                  <a:pt x="93" y="170"/>
                </a:cubicBezTo>
                <a:cubicBezTo>
                  <a:pt x="96" y="186"/>
                  <a:pt x="99" y="202"/>
                  <a:pt x="101" y="219"/>
                </a:cubicBezTo>
                <a:cubicBezTo>
                  <a:pt x="103" y="210"/>
                  <a:pt x="107" y="202"/>
                  <a:pt x="111" y="194"/>
                </a:cubicBezTo>
                <a:cubicBezTo>
                  <a:pt x="116" y="186"/>
                  <a:pt x="123" y="173"/>
                  <a:pt x="134" y="175"/>
                </a:cubicBezTo>
                <a:cubicBezTo>
                  <a:pt x="146" y="178"/>
                  <a:pt x="148" y="193"/>
                  <a:pt x="147" y="202"/>
                </a:cubicBezTo>
                <a:cubicBezTo>
                  <a:pt x="146" y="216"/>
                  <a:pt x="140" y="229"/>
                  <a:pt x="132" y="240"/>
                </a:cubicBezTo>
                <a:cubicBezTo>
                  <a:pt x="124" y="249"/>
                  <a:pt x="114" y="256"/>
                  <a:pt x="105" y="262"/>
                </a:cubicBezTo>
                <a:cubicBezTo>
                  <a:pt x="105" y="268"/>
                  <a:pt x="105" y="273"/>
                  <a:pt x="105" y="279"/>
                </a:cubicBezTo>
                <a:cubicBezTo>
                  <a:pt x="106" y="289"/>
                  <a:pt x="106" y="299"/>
                  <a:pt x="107" y="309"/>
                </a:cubicBezTo>
                <a:cubicBezTo>
                  <a:pt x="109" y="305"/>
                  <a:pt x="111" y="301"/>
                  <a:pt x="113" y="297"/>
                </a:cubicBezTo>
                <a:cubicBezTo>
                  <a:pt x="120" y="286"/>
                  <a:pt x="129" y="275"/>
                  <a:pt x="139" y="266"/>
                </a:cubicBezTo>
                <a:cubicBezTo>
                  <a:pt x="147" y="259"/>
                  <a:pt x="158" y="254"/>
                  <a:pt x="167" y="263"/>
                </a:cubicBezTo>
                <a:cubicBezTo>
                  <a:pt x="176" y="273"/>
                  <a:pt x="173" y="287"/>
                  <a:pt x="166" y="297"/>
                </a:cubicBezTo>
                <a:cubicBezTo>
                  <a:pt x="153" y="316"/>
                  <a:pt x="130" y="330"/>
                  <a:pt x="107" y="329"/>
                </a:cubicBezTo>
                <a:cubicBezTo>
                  <a:pt x="107" y="336"/>
                  <a:pt x="107" y="342"/>
                  <a:pt x="107" y="349"/>
                </a:cubicBezTo>
                <a:cubicBezTo>
                  <a:pt x="106" y="356"/>
                  <a:pt x="97" y="356"/>
                  <a:pt x="96" y="349"/>
                </a:cubicBezTo>
                <a:cubicBezTo>
                  <a:pt x="96" y="343"/>
                  <a:pt x="96" y="337"/>
                  <a:pt x="96" y="332"/>
                </a:cubicBezTo>
                <a:cubicBezTo>
                  <a:pt x="83" y="332"/>
                  <a:pt x="70" y="329"/>
                  <a:pt x="58" y="326"/>
                </a:cubicBezTo>
                <a:cubicBezTo>
                  <a:pt x="46" y="323"/>
                  <a:pt x="34" y="319"/>
                  <a:pt x="25" y="311"/>
                </a:cubicBezTo>
                <a:cubicBezTo>
                  <a:pt x="17" y="304"/>
                  <a:pt x="12" y="288"/>
                  <a:pt x="24" y="283"/>
                </a:cubicBezTo>
                <a:cubicBezTo>
                  <a:pt x="37" y="277"/>
                  <a:pt x="54" y="285"/>
                  <a:pt x="64" y="292"/>
                </a:cubicBezTo>
                <a:cubicBezTo>
                  <a:pt x="75" y="299"/>
                  <a:pt x="84" y="309"/>
                  <a:pt x="95" y="315"/>
                </a:cubicBezTo>
                <a:cubicBezTo>
                  <a:pt x="95" y="306"/>
                  <a:pt x="94" y="297"/>
                  <a:pt x="94" y="288"/>
                </a:cubicBezTo>
                <a:cubicBezTo>
                  <a:pt x="94" y="279"/>
                  <a:pt x="93" y="270"/>
                  <a:pt x="92" y="261"/>
                </a:cubicBezTo>
                <a:cubicBezTo>
                  <a:pt x="91" y="261"/>
                  <a:pt x="89" y="260"/>
                  <a:pt x="87" y="260"/>
                </a:cubicBezTo>
                <a:cubicBezTo>
                  <a:pt x="74" y="257"/>
                  <a:pt x="60" y="254"/>
                  <a:pt x="47" y="248"/>
                </a:cubicBezTo>
                <a:cubicBezTo>
                  <a:pt x="36" y="244"/>
                  <a:pt x="25" y="236"/>
                  <a:pt x="21" y="224"/>
                </a:cubicBezTo>
                <a:cubicBezTo>
                  <a:pt x="18" y="213"/>
                  <a:pt x="22" y="202"/>
                  <a:pt x="34" y="199"/>
                </a:cubicBezTo>
                <a:cubicBezTo>
                  <a:pt x="48" y="197"/>
                  <a:pt x="62" y="204"/>
                  <a:pt x="73" y="213"/>
                </a:cubicBezTo>
                <a:cubicBezTo>
                  <a:pt x="79" y="218"/>
                  <a:pt x="85" y="225"/>
                  <a:pt x="90" y="232"/>
                </a:cubicBezTo>
                <a:cubicBezTo>
                  <a:pt x="90" y="230"/>
                  <a:pt x="90" y="228"/>
                  <a:pt x="89" y="226"/>
                </a:cubicBezTo>
                <a:cubicBezTo>
                  <a:pt x="87" y="209"/>
                  <a:pt x="85" y="192"/>
                  <a:pt x="82" y="175"/>
                </a:cubicBezTo>
                <a:cubicBezTo>
                  <a:pt x="72" y="177"/>
                  <a:pt x="61" y="177"/>
                  <a:pt x="51" y="175"/>
                </a:cubicBezTo>
                <a:cubicBezTo>
                  <a:pt x="40" y="173"/>
                  <a:pt x="29" y="168"/>
                  <a:pt x="21" y="161"/>
                </a:cubicBezTo>
                <a:cubicBezTo>
                  <a:pt x="13" y="153"/>
                  <a:pt x="12" y="140"/>
                  <a:pt x="22" y="134"/>
                </a:cubicBezTo>
                <a:cubicBezTo>
                  <a:pt x="27" y="132"/>
                  <a:pt x="34" y="132"/>
                  <a:pt x="39" y="133"/>
                </a:cubicBezTo>
                <a:cubicBezTo>
                  <a:pt x="46" y="134"/>
                  <a:pt x="52" y="136"/>
                  <a:pt x="58" y="138"/>
                </a:cubicBezTo>
                <a:cubicBezTo>
                  <a:pt x="64" y="141"/>
                  <a:pt x="71" y="144"/>
                  <a:pt x="76" y="149"/>
                </a:cubicBezTo>
                <a:cubicBezTo>
                  <a:pt x="73" y="135"/>
                  <a:pt x="69" y="122"/>
                  <a:pt x="65" y="109"/>
                </a:cubicBezTo>
                <a:cubicBezTo>
                  <a:pt x="64" y="108"/>
                  <a:pt x="64" y="106"/>
                  <a:pt x="64" y="105"/>
                </a:cubicBezTo>
                <a:cubicBezTo>
                  <a:pt x="62" y="105"/>
                  <a:pt x="60" y="105"/>
                  <a:pt x="59" y="106"/>
                </a:cubicBezTo>
                <a:cubicBezTo>
                  <a:pt x="48" y="107"/>
                  <a:pt x="36" y="106"/>
                  <a:pt x="26" y="103"/>
                </a:cubicBezTo>
                <a:cubicBezTo>
                  <a:pt x="17" y="101"/>
                  <a:pt x="6" y="97"/>
                  <a:pt x="3" y="88"/>
                </a:cubicBezTo>
                <a:cubicBezTo>
                  <a:pt x="0" y="79"/>
                  <a:pt x="4" y="71"/>
                  <a:pt x="13" y="69"/>
                </a:cubicBezTo>
                <a:close/>
              </a:path>
            </a:pathLst>
          </a:custGeom>
          <a:solidFill>
            <a:srgbClr val="82CF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稻壳儿榴莲果果"/>
          <p:cNvSpPr/>
          <p:nvPr userDrawn="1"/>
        </p:nvSpPr>
        <p:spPr bwMode="auto">
          <a:xfrm>
            <a:off x="-536576" y="5335588"/>
            <a:ext cx="12971463" cy="3878262"/>
          </a:xfrm>
          <a:custGeom>
            <a:avLst/>
            <a:gdLst>
              <a:gd name="T0" fmla="*/ 0 w 2627"/>
              <a:gd name="T1" fmla="*/ 141 h 819"/>
              <a:gd name="T2" fmla="*/ 771 w 2627"/>
              <a:gd name="T3" fmla="*/ 212 h 819"/>
              <a:gd name="T4" fmla="*/ 1439 w 2627"/>
              <a:gd name="T5" fmla="*/ 239 h 819"/>
              <a:gd name="T6" fmla="*/ 2198 w 2627"/>
              <a:gd name="T7" fmla="*/ 297 h 819"/>
              <a:gd name="T8" fmla="*/ 2472 w 2627"/>
              <a:gd name="T9" fmla="*/ 156 h 819"/>
              <a:gd name="T10" fmla="*/ 2581 w 2627"/>
              <a:gd name="T11" fmla="*/ 163 h 819"/>
              <a:gd name="T12" fmla="*/ 2606 w 2627"/>
              <a:gd name="T13" fmla="*/ 378 h 819"/>
              <a:gd name="T14" fmla="*/ 2596 w 2627"/>
              <a:gd name="T15" fmla="*/ 651 h 819"/>
              <a:gd name="T16" fmla="*/ 2397 w 2627"/>
              <a:gd name="T17" fmla="*/ 743 h 819"/>
              <a:gd name="T18" fmla="*/ 1393 w 2627"/>
              <a:gd name="T19" fmla="*/ 764 h 819"/>
              <a:gd name="T20" fmla="*/ 120 w 2627"/>
              <a:gd name="T21" fmla="*/ 746 h 819"/>
              <a:gd name="T22" fmla="*/ 29 w 2627"/>
              <a:gd name="T23" fmla="*/ 661 h 819"/>
              <a:gd name="T24" fmla="*/ 26 w 2627"/>
              <a:gd name="T25" fmla="*/ 319 h 819"/>
              <a:gd name="T26" fmla="*/ 0 w 2627"/>
              <a:gd name="T27" fmla="*/ 141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27" h="819">
                <a:moveTo>
                  <a:pt x="0" y="141"/>
                </a:moveTo>
                <a:cubicBezTo>
                  <a:pt x="261" y="79"/>
                  <a:pt x="545" y="0"/>
                  <a:pt x="771" y="212"/>
                </a:cubicBezTo>
                <a:cubicBezTo>
                  <a:pt x="965" y="394"/>
                  <a:pt x="1214" y="335"/>
                  <a:pt x="1439" y="239"/>
                </a:cubicBezTo>
                <a:cubicBezTo>
                  <a:pt x="1706" y="124"/>
                  <a:pt x="1929" y="334"/>
                  <a:pt x="2198" y="297"/>
                </a:cubicBezTo>
                <a:cubicBezTo>
                  <a:pt x="2309" y="281"/>
                  <a:pt x="2379" y="208"/>
                  <a:pt x="2472" y="156"/>
                </a:cubicBezTo>
                <a:cubicBezTo>
                  <a:pt x="2521" y="129"/>
                  <a:pt x="2544" y="109"/>
                  <a:pt x="2581" y="163"/>
                </a:cubicBezTo>
                <a:cubicBezTo>
                  <a:pt x="2616" y="214"/>
                  <a:pt x="2603" y="320"/>
                  <a:pt x="2606" y="378"/>
                </a:cubicBezTo>
                <a:cubicBezTo>
                  <a:pt x="2612" y="465"/>
                  <a:pt x="2627" y="566"/>
                  <a:pt x="2596" y="651"/>
                </a:cubicBezTo>
                <a:cubicBezTo>
                  <a:pt x="2560" y="746"/>
                  <a:pt x="2496" y="731"/>
                  <a:pt x="2397" y="743"/>
                </a:cubicBezTo>
                <a:cubicBezTo>
                  <a:pt x="2061" y="783"/>
                  <a:pt x="1731" y="765"/>
                  <a:pt x="1393" y="764"/>
                </a:cubicBezTo>
                <a:cubicBezTo>
                  <a:pt x="976" y="763"/>
                  <a:pt x="534" y="819"/>
                  <a:pt x="120" y="746"/>
                </a:cubicBezTo>
                <a:cubicBezTo>
                  <a:pt x="17" y="728"/>
                  <a:pt x="39" y="741"/>
                  <a:pt x="29" y="661"/>
                </a:cubicBezTo>
                <a:cubicBezTo>
                  <a:pt x="17" y="553"/>
                  <a:pt x="22" y="428"/>
                  <a:pt x="26" y="319"/>
                </a:cubicBezTo>
                <a:cubicBezTo>
                  <a:pt x="30" y="218"/>
                  <a:pt x="18" y="213"/>
                  <a:pt x="0" y="141"/>
                </a:cubicBezTo>
                <a:close/>
              </a:path>
            </a:pathLst>
          </a:custGeom>
          <a:solidFill>
            <a:srgbClr val="82CF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稻壳儿榴莲果果"/>
          <p:cNvSpPr/>
          <p:nvPr userDrawn="1"/>
        </p:nvSpPr>
        <p:spPr bwMode="auto">
          <a:xfrm>
            <a:off x="7339012" y="2470150"/>
            <a:ext cx="6053138" cy="6600825"/>
          </a:xfrm>
          <a:custGeom>
            <a:avLst/>
            <a:gdLst>
              <a:gd name="T0" fmla="*/ 966 w 1226"/>
              <a:gd name="T1" fmla="*/ 0 h 1394"/>
              <a:gd name="T2" fmla="*/ 868 w 1226"/>
              <a:gd name="T3" fmla="*/ 46 h 1394"/>
              <a:gd name="T4" fmla="*/ 715 w 1226"/>
              <a:gd name="T5" fmla="*/ 265 h 1394"/>
              <a:gd name="T6" fmla="*/ 598 w 1226"/>
              <a:gd name="T7" fmla="*/ 562 h 1394"/>
              <a:gd name="T8" fmla="*/ 421 w 1226"/>
              <a:gd name="T9" fmla="*/ 682 h 1394"/>
              <a:gd name="T10" fmla="*/ 113 w 1226"/>
              <a:gd name="T11" fmla="*/ 933 h 1394"/>
              <a:gd name="T12" fmla="*/ 47 w 1226"/>
              <a:gd name="T13" fmla="*/ 1182 h 1394"/>
              <a:gd name="T14" fmla="*/ 11 w 1226"/>
              <a:gd name="T15" fmla="*/ 1382 h 1394"/>
              <a:gd name="T16" fmla="*/ 884 w 1226"/>
              <a:gd name="T17" fmla="*/ 1357 h 1394"/>
              <a:gd name="T18" fmla="*/ 1057 w 1226"/>
              <a:gd name="T19" fmla="*/ 1362 h 1394"/>
              <a:gd name="T20" fmla="*/ 1179 w 1226"/>
              <a:gd name="T21" fmla="*/ 1356 h 1394"/>
              <a:gd name="T22" fmla="*/ 1164 w 1226"/>
              <a:gd name="T23" fmla="*/ 1139 h 1394"/>
              <a:gd name="T24" fmla="*/ 1088 w 1226"/>
              <a:gd name="T25" fmla="*/ 501 h 1394"/>
              <a:gd name="T26" fmla="*/ 1029 w 1226"/>
              <a:gd name="T27" fmla="*/ 208 h 1394"/>
              <a:gd name="T28" fmla="*/ 966 w 1226"/>
              <a:gd name="T29" fmla="*/ 0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26" h="1394">
                <a:moveTo>
                  <a:pt x="966" y="0"/>
                </a:moveTo>
                <a:cubicBezTo>
                  <a:pt x="968" y="10"/>
                  <a:pt x="892" y="29"/>
                  <a:pt x="868" y="46"/>
                </a:cubicBezTo>
                <a:cubicBezTo>
                  <a:pt x="794" y="99"/>
                  <a:pt x="739" y="177"/>
                  <a:pt x="715" y="265"/>
                </a:cubicBezTo>
                <a:cubicBezTo>
                  <a:pt x="684" y="376"/>
                  <a:pt x="674" y="469"/>
                  <a:pt x="598" y="562"/>
                </a:cubicBezTo>
                <a:cubicBezTo>
                  <a:pt x="546" y="626"/>
                  <a:pt x="499" y="659"/>
                  <a:pt x="421" y="682"/>
                </a:cubicBezTo>
                <a:cubicBezTo>
                  <a:pt x="274" y="726"/>
                  <a:pt x="183" y="793"/>
                  <a:pt x="113" y="933"/>
                </a:cubicBezTo>
                <a:cubicBezTo>
                  <a:pt x="72" y="1014"/>
                  <a:pt x="63" y="1095"/>
                  <a:pt x="47" y="1182"/>
                </a:cubicBezTo>
                <a:cubicBezTo>
                  <a:pt x="35" y="1242"/>
                  <a:pt x="0" y="1322"/>
                  <a:pt x="11" y="1382"/>
                </a:cubicBezTo>
                <a:cubicBezTo>
                  <a:pt x="302" y="1394"/>
                  <a:pt x="594" y="1357"/>
                  <a:pt x="884" y="1357"/>
                </a:cubicBezTo>
                <a:cubicBezTo>
                  <a:pt x="942" y="1357"/>
                  <a:pt x="999" y="1357"/>
                  <a:pt x="1057" y="1362"/>
                </a:cubicBezTo>
                <a:cubicBezTo>
                  <a:pt x="1089" y="1365"/>
                  <a:pt x="1151" y="1381"/>
                  <a:pt x="1179" y="1356"/>
                </a:cubicBezTo>
                <a:cubicBezTo>
                  <a:pt x="1226" y="1313"/>
                  <a:pt x="1173" y="1186"/>
                  <a:pt x="1164" y="1139"/>
                </a:cubicBezTo>
                <a:cubicBezTo>
                  <a:pt x="1127" y="928"/>
                  <a:pt x="1126" y="712"/>
                  <a:pt x="1088" y="501"/>
                </a:cubicBezTo>
                <a:cubicBezTo>
                  <a:pt x="1070" y="403"/>
                  <a:pt x="1046" y="307"/>
                  <a:pt x="1029" y="208"/>
                </a:cubicBezTo>
                <a:cubicBezTo>
                  <a:pt x="1025" y="181"/>
                  <a:pt x="995" y="26"/>
                  <a:pt x="966" y="0"/>
                </a:cubicBezTo>
                <a:close/>
              </a:path>
            </a:pathLst>
          </a:custGeom>
          <a:solidFill>
            <a:srgbClr val="A788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稻壳儿榴莲果果"/>
          <p:cNvSpPr/>
          <p:nvPr userDrawn="1"/>
        </p:nvSpPr>
        <p:spPr bwMode="auto">
          <a:xfrm>
            <a:off x="7610475" y="3635375"/>
            <a:ext cx="4492625" cy="6075362"/>
          </a:xfrm>
          <a:custGeom>
            <a:avLst/>
            <a:gdLst>
              <a:gd name="T0" fmla="*/ 885 w 910"/>
              <a:gd name="T1" fmla="*/ 11 h 1283"/>
              <a:gd name="T2" fmla="*/ 747 w 910"/>
              <a:gd name="T3" fmla="*/ 277 h 1283"/>
              <a:gd name="T4" fmla="*/ 653 w 910"/>
              <a:gd name="T5" fmla="*/ 391 h 1283"/>
              <a:gd name="T6" fmla="*/ 527 w 910"/>
              <a:gd name="T7" fmla="*/ 482 h 1283"/>
              <a:gd name="T8" fmla="*/ 384 w 910"/>
              <a:gd name="T9" fmla="*/ 556 h 1283"/>
              <a:gd name="T10" fmla="*/ 260 w 910"/>
              <a:gd name="T11" fmla="*/ 647 h 1283"/>
              <a:gd name="T12" fmla="*/ 98 w 910"/>
              <a:gd name="T13" fmla="*/ 894 h 1283"/>
              <a:gd name="T14" fmla="*/ 40 w 910"/>
              <a:gd name="T15" fmla="*/ 1079 h 1283"/>
              <a:gd name="T16" fmla="*/ 1 w 910"/>
              <a:gd name="T17" fmla="*/ 1276 h 1283"/>
              <a:gd name="T18" fmla="*/ 10 w 910"/>
              <a:gd name="T19" fmla="*/ 1278 h 1283"/>
              <a:gd name="T20" fmla="*/ 50 w 910"/>
              <a:gd name="T21" fmla="*/ 1107 h 1283"/>
              <a:gd name="T22" fmla="*/ 103 w 910"/>
              <a:gd name="T23" fmla="*/ 939 h 1283"/>
              <a:gd name="T24" fmla="*/ 259 w 910"/>
              <a:gd name="T25" fmla="*/ 678 h 1283"/>
              <a:gd name="T26" fmla="*/ 381 w 910"/>
              <a:gd name="T27" fmla="*/ 583 h 1283"/>
              <a:gd name="T28" fmla="*/ 526 w 910"/>
              <a:gd name="T29" fmla="*/ 508 h 1283"/>
              <a:gd name="T30" fmla="*/ 653 w 910"/>
              <a:gd name="T31" fmla="*/ 423 h 1283"/>
              <a:gd name="T32" fmla="*/ 750 w 910"/>
              <a:gd name="T33" fmla="*/ 314 h 1283"/>
              <a:gd name="T34" fmla="*/ 835 w 910"/>
              <a:gd name="T35" fmla="*/ 172 h 1283"/>
              <a:gd name="T36" fmla="*/ 905 w 910"/>
              <a:gd name="T37" fmla="*/ 20 h 1283"/>
              <a:gd name="T38" fmla="*/ 885 w 910"/>
              <a:gd name="T39" fmla="*/ 11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10" h="1283">
                <a:moveTo>
                  <a:pt x="885" y="11"/>
                </a:moveTo>
                <a:cubicBezTo>
                  <a:pt x="841" y="101"/>
                  <a:pt x="803" y="193"/>
                  <a:pt x="747" y="277"/>
                </a:cubicBezTo>
                <a:cubicBezTo>
                  <a:pt x="720" y="318"/>
                  <a:pt x="689" y="357"/>
                  <a:pt x="653" y="391"/>
                </a:cubicBezTo>
                <a:cubicBezTo>
                  <a:pt x="615" y="428"/>
                  <a:pt x="573" y="457"/>
                  <a:pt x="527" y="482"/>
                </a:cubicBezTo>
                <a:cubicBezTo>
                  <a:pt x="479" y="507"/>
                  <a:pt x="430" y="529"/>
                  <a:pt x="384" y="556"/>
                </a:cubicBezTo>
                <a:cubicBezTo>
                  <a:pt x="339" y="581"/>
                  <a:pt x="297" y="611"/>
                  <a:pt x="260" y="647"/>
                </a:cubicBezTo>
                <a:cubicBezTo>
                  <a:pt x="189" y="716"/>
                  <a:pt x="136" y="803"/>
                  <a:pt x="98" y="894"/>
                </a:cubicBezTo>
                <a:cubicBezTo>
                  <a:pt x="74" y="954"/>
                  <a:pt x="55" y="1016"/>
                  <a:pt x="40" y="1079"/>
                </a:cubicBezTo>
                <a:cubicBezTo>
                  <a:pt x="25" y="1144"/>
                  <a:pt x="14" y="1210"/>
                  <a:pt x="1" y="1276"/>
                </a:cubicBezTo>
                <a:cubicBezTo>
                  <a:pt x="0" y="1281"/>
                  <a:pt x="8" y="1283"/>
                  <a:pt x="10" y="1278"/>
                </a:cubicBezTo>
                <a:cubicBezTo>
                  <a:pt x="21" y="1221"/>
                  <a:pt x="36" y="1164"/>
                  <a:pt x="50" y="1107"/>
                </a:cubicBezTo>
                <a:cubicBezTo>
                  <a:pt x="65" y="1050"/>
                  <a:pt x="82" y="994"/>
                  <a:pt x="103" y="939"/>
                </a:cubicBezTo>
                <a:cubicBezTo>
                  <a:pt x="139" y="844"/>
                  <a:pt x="189" y="753"/>
                  <a:pt x="259" y="678"/>
                </a:cubicBezTo>
                <a:cubicBezTo>
                  <a:pt x="295" y="641"/>
                  <a:pt x="336" y="609"/>
                  <a:pt x="381" y="583"/>
                </a:cubicBezTo>
                <a:cubicBezTo>
                  <a:pt x="428" y="555"/>
                  <a:pt x="478" y="533"/>
                  <a:pt x="526" y="508"/>
                </a:cubicBezTo>
                <a:cubicBezTo>
                  <a:pt x="571" y="484"/>
                  <a:pt x="614" y="457"/>
                  <a:pt x="653" y="423"/>
                </a:cubicBezTo>
                <a:cubicBezTo>
                  <a:pt x="689" y="390"/>
                  <a:pt x="721" y="353"/>
                  <a:pt x="750" y="314"/>
                </a:cubicBezTo>
                <a:cubicBezTo>
                  <a:pt x="782" y="269"/>
                  <a:pt x="810" y="221"/>
                  <a:pt x="835" y="172"/>
                </a:cubicBezTo>
                <a:cubicBezTo>
                  <a:pt x="860" y="122"/>
                  <a:pt x="885" y="72"/>
                  <a:pt x="905" y="20"/>
                </a:cubicBezTo>
                <a:cubicBezTo>
                  <a:pt x="910" y="8"/>
                  <a:pt x="891" y="0"/>
                  <a:pt x="885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稻壳儿榴莲果果"/>
          <p:cNvSpPr/>
          <p:nvPr userDrawn="1"/>
        </p:nvSpPr>
        <p:spPr bwMode="auto">
          <a:xfrm>
            <a:off x="8380412" y="4146550"/>
            <a:ext cx="4375150" cy="5616575"/>
          </a:xfrm>
          <a:custGeom>
            <a:avLst/>
            <a:gdLst>
              <a:gd name="T0" fmla="*/ 864 w 886"/>
              <a:gd name="T1" fmla="*/ 11 h 1186"/>
              <a:gd name="T2" fmla="*/ 844 w 886"/>
              <a:gd name="T3" fmla="*/ 81 h 1186"/>
              <a:gd name="T4" fmla="*/ 818 w 886"/>
              <a:gd name="T5" fmla="*/ 149 h 1186"/>
              <a:gd name="T6" fmla="*/ 741 w 886"/>
              <a:gd name="T7" fmla="*/ 273 h 1186"/>
              <a:gd name="T8" fmla="*/ 508 w 886"/>
              <a:gd name="T9" fmla="*/ 461 h 1186"/>
              <a:gd name="T10" fmla="*/ 279 w 886"/>
              <a:gd name="T11" fmla="*/ 642 h 1186"/>
              <a:gd name="T12" fmla="*/ 124 w 886"/>
              <a:gd name="T13" fmla="*/ 877 h 1186"/>
              <a:gd name="T14" fmla="*/ 59 w 886"/>
              <a:gd name="T15" fmla="*/ 1024 h 1186"/>
              <a:gd name="T16" fmla="*/ 2 w 886"/>
              <a:gd name="T17" fmla="*/ 1176 h 1186"/>
              <a:gd name="T18" fmla="*/ 12 w 886"/>
              <a:gd name="T19" fmla="*/ 1180 h 1186"/>
              <a:gd name="T20" fmla="*/ 129 w 886"/>
              <a:gd name="T21" fmla="*/ 914 h 1186"/>
              <a:gd name="T22" fmla="*/ 282 w 886"/>
              <a:gd name="T23" fmla="*/ 675 h 1186"/>
              <a:gd name="T24" fmla="*/ 512 w 886"/>
              <a:gd name="T25" fmla="*/ 488 h 1186"/>
              <a:gd name="T26" fmla="*/ 745 w 886"/>
              <a:gd name="T27" fmla="*/ 306 h 1186"/>
              <a:gd name="T28" fmla="*/ 834 w 886"/>
              <a:gd name="T29" fmla="*/ 172 h 1186"/>
              <a:gd name="T30" fmla="*/ 885 w 886"/>
              <a:gd name="T31" fmla="*/ 16 h 1186"/>
              <a:gd name="T32" fmla="*/ 864 w 886"/>
              <a:gd name="T33" fmla="*/ 11 h 1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86" h="1186">
                <a:moveTo>
                  <a:pt x="864" y="11"/>
                </a:moveTo>
                <a:cubicBezTo>
                  <a:pt x="857" y="34"/>
                  <a:pt x="852" y="58"/>
                  <a:pt x="844" y="81"/>
                </a:cubicBezTo>
                <a:cubicBezTo>
                  <a:pt x="837" y="104"/>
                  <a:pt x="828" y="127"/>
                  <a:pt x="818" y="149"/>
                </a:cubicBezTo>
                <a:cubicBezTo>
                  <a:pt x="797" y="193"/>
                  <a:pt x="771" y="235"/>
                  <a:pt x="741" y="273"/>
                </a:cubicBezTo>
                <a:cubicBezTo>
                  <a:pt x="677" y="352"/>
                  <a:pt x="594" y="407"/>
                  <a:pt x="508" y="461"/>
                </a:cubicBezTo>
                <a:cubicBezTo>
                  <a:pt x="425" y="513"/>
                  <a:pt x="345" y="568"/>
                  <a:pt x="279" y="642"/>
                </a:cubicBezTo>
                <a:cubicBezTo>
                  <a:pt x="216" y="713"/>
                  <a:pt x="166" y="793"/>
                  <a:pt x="124" y="877"/>
                </a:cubicBezTo>
                <a:cubicBezTo>
                  <a:pt x="100" y="925"/>
                  <a:pt x="78" y="974"/>
                  <a:pt x="59" y="1024"/>
                </a:cubicBezTo>
                <a:cubicBezTo>
                  <a:pt x="39" y="1075"/>
                  <a:pt x="21" y="1126"/>
                  <a:pt x="2" y="1176"/>
                </a:cubicBezTo>
                <a:cubicBezTo>
                  <a:pt x="0" y="1183"/>
                  <a:pt x="9" y="1186"/>
                  <a:pt x="12" y="1180"/>
                </a:cubicBezTo>
                <a:cubicBezTo>
                  <a:pt x="47" y="1090"/>
                  <a:pt x="86" y="1000"/>
                  <a:pt x="129" y="914"/>
                </a:cubicBezTo>
                <a:cubicBezTo>
                  <a:pt x="171" y="829"/>
                  <a:pt x="220" y="747"/>
                  <a:pt x="282" y="675"/>
                </a:cubicBezTo>
                <a:cubicBezTo>
                  <a:pt x="347" y="598"/>
                  <a:pt x="427" y="542"/>
                  <a:pt x="512" y="488"/>
                </a:cubicBezTo>
                <a:cubicBezTo>
                  <a:pt x="596" y="435"/>
                  <a:pt x="680" y="382"/>
                  <a:pt x="745" y="306"/>
                </a:cubicBezTo>
                <a:cubicBezTo>
                  <a:pt x="781" y="266"/>
                  <a:pt x="810" y="221"/>
                  <a:pt x="834" y="172"/>
                </a:cubicBezTo>
                <a:cubicBezTo>
                  <a:pt x="858" y="124"/>
                  <a:pt x="881" y="69"/>
                  <a:pt x="885" y="16"/>
                </a:cubicBezTo>
                <a:cubicBezTo>
                  <a:pt x="886" y="3"/>
                  <a:pt x="868" y="0"/>
                  <a:pt x="864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稻壳儿榴莲果果"/>
          <p:cNvSpPr/>
          <p:nvPr userDrawn="1"/>
        </p:nvSpPr>
        <p:spPr>
          <a:xfrm>
            <a:off x="-1478280" y="-2743200"/>
            <a:ext cx="14249400" cy="274320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稻壳儿榴莲果果"/>
          <p:cNvSpPr/>
          <p:nvPr userDrawn="1"/>
        </p:nvSpPr>
        <p:spPr>
          <a:xfrm>
            <a:off x="-1478280" y="-1493520"/>
            <a:ext cx="1478280" cy="850392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稻壳儿榴莲果果"/>
          <p:cNvSpPr/>
          <p:nvPr userDrawn="1"/>
        </p:nvSpPr>
        <p:spPr>
          <a:xfrm>
            <a:off x="12177396" y="-1493520"/>
            <a:ext cx="1478280" cy="850392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稻壳儿榴莲果果"/>
          <p:cNvSpPr/>
          <p:nvPr userDrawn="1"/>
        </p:nvSpPr>
        <p:spPr>
          <a:xfrm>
            <a:off x="-1478280" y="7010400"/>
            <a:ext cx="15133956" cy="274320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稻壳儿榴莲果果"/>
          <p:cNvSpPr>
            <a:spLocks noChangeAspect="1" noChangeArrowheads="1" noTextEdit="1"/>
          </p:cNvSpPr>
          <p:nvPr userDrawn="1"/>
        </p:nvSpPr>
        <p:spPr bwMode="auto">
          <a:xfrm>
            <a:off x="-531813" y="-2178050"/>
            <a:ext cx="12936538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0" name="组合 39"/>
          <p:cNvGrpSpPr/>
          <p:nvPr userDrawn="1"/>
        </p:nvGrpSpPr>
        <p:grpSpPr>
          <a:xfrm>
            <a:off x="-531813" y="-864394"/>
            <a:ext cx="1798070" cy="1883833"/>
            <a:chOff x="-546101" y="-2203450"/>
            <a:chExt cx="4826001" cy="5056187"/>
          </a:xfrm>
        </p:grpSpPr>
        <p:sp>
          <p:nvSpPr>
            <p:cNvPr id="9" name="稻壳儿榴莲果果"/>
            <p:cNvSpPr/>
            <p:nvPr userDrawn="1"/>
          </p:nvSpPr>
          <p:spPr bwMode="auto">
            <a:xfrm>
              <a:off x="-274638" y="-2058988"/>
              <a:ext cx="4554538" cy="4911725"/>
            </a:xfrm>
            <a:custGeom>
              <a:avLst/>
              <a:gdLst>
                <a:gd name="T0" fmla="*/ 38 w 921"/>
                <a:gd name="T1" fmla="*/ 958 h 991"/>
                <a:gd name="T2" fmla="*/ 288 w 921"/>
                <a:gd name="T3" fmla="*/ 941 h 991"/>
                <a:gd name="T4" fmla="*/ 485 w 921"/>
                <a:gd name="T5" fmla="*/ 691 h 991"/>
                <a:gd name="T6" fmla="*/ 788 w 921"/>
                <a:gd name="T7" fmla="*/ 508 h 991"/>
                <a:gd name="T8" fmla="*/ 883 w 921"/>
                <a:gd name="T9" fmla="*/ 58 h 991"/>
                <a:gd name="T10" fmla="*/ 692 w 921"/>
                <a:gd name="T11" fmla="*/ 32 h 991"/>
                <a:gd name="T12" fmla="*/ 518 w 921"/>
                <a:gd name="T13" fmla="*/ 41 h 991"/>
                <a:gd name="T14" fmla="*/ 364 w 921"/>
                <a:gd name="T15" fmla="*/ 23 h 991"/>
                <a:gd name="T16" fmla="*/ 118 w 921"/>
                <a:gd name="T17" fmla="*/ 9 h 991"/>
                <a:gd name="T18" fmla="*/ 65 w 921"/>
                <a:gd name="T19" fmla="*/ 45 h 991"/>
                <a:gd name="T20" fmla="*/ 16 w 921"/>
                <a:gd name="T21" fmla="*/ 707 h 991"/>
                <a:gd name="T22" fmla="*/ 42 w 921"/>
                <a:gd name="T23" fmla="*/ 863 h 991"/>
                <a:gd name="T24" fmla="*/ 38 w 921"/>
                <a:gd name="T25" fmla="*/ 958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1" h="991">
                  <a:moveTo>
                    <a:pt x="38" y="958"/>
                  </a:moveTo>
                  <a:cubicBezTo>
                    <a:pt x="119" y="988"/>
                    <a:pt x="210" y="991"/>
                    <a:pt x="288" y="941"/>
                  </a:cubicBezTo>
                  <a:cubicBezTo>
                    <a:pt x="383" y="880"/>
                    <a:pt x="400" y="760"/>
                    <a:pt x="485" y="691"/>
                  </a:cubicBezTo>
                  <a:cubicBezTo>
                    <a:pt x="579" y="614"/>
                    <a:pt x="699" y="597"/>
                    <a:pt x="788" y="508"/>
                  </a:cubicBezTo>
                  <a:cubicBezTo>
                    <a:pt x="895" y="401"/>
                    <a:pt x="921" y="201"/>
                    <a:pt x="883" y="58"/>
                  </a:cubicBezTo>
                  <a:cubicBezTo>
                    <a:pt x="819" y="54"/>
                    <a:pt x="756" y="42"/>
                    <a:pt x="692" y="32"/>
                  </a:cubicBezTo>
                  <a:cubicBezTo>
                    <a:pt x="631" y="23"/>
                    <a:pt x="578" y="34"/>
                    <a:pt x="518" y="41"/>
                  </a:cubicBezTo>
                  <a:cubicBezTo>
                    <a:pt x="462" y="47"/>
                    <a:pt x="418" y="32"/>
                    <a:pt x="364" y="23"/>
                  </a:cubicBezTo>
                  <a:cubicBezTo>
                    <a:pt x="285" y="11"/>
                    <a:pt x="198" y="17"/>
                    <a:pt x="118" y="9"/>
                  </a:cubicBezTo>
                  <a:cubicBezTo>
                    <a:pt x="75" y="5"/>
                    <a:pt x="78" y="0"/>
                    <a:pt x="65" y="45"/>
                  </a:cubicBezTo>
                  <a:cubicBezTo>
                    <a:pt x="2" y="265"/>
                    <a:pt x="0" y="482"/>
                    <a:pt x="16" y="707"/>
                  </a:cubicBezTo>
                  <a:cubicBezTo>
                    <a:pt x="19" y="761"/>
                    <a:pt x="36" y="810"/>
                    <a:pt x="42" y="863"/>
                  </a:cubicBezTo>
                  <a:cubicBezTo>
                    <a:pt x="44" y="886"/>
                    <a:pt x="38" y="929"/>
                    <a:pt x="38" y="958"/>
                  </a:cubicBezTo>
                  <a:close/>
                </a:path>
              </a:pathLst>
            </a:custGeom>
            <a:solidFill>
              <a:srgbClr val="A788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39" name="组合 38"/>
            <p:cNvGrpSpPr/>
            <p:nvPr userDrawn="1"/>
          </p:nvGrpSpPr>
          <p:grpSpPr>
            <a:xfrm>
              <a:off x="-546101" y="-2203450"/>
              <a:ext cx="4302126" cy="4773612"/>
              <a:chOff x="-546101" y="-2203450"/>
              <a:chExt cx="4302126" cy="4773612"/>
            </a:xfrm>
          </p:grpSpPr>
          <p:sp>
            <p:nvSpPr>
              <p:cNvPr id="10" name="稻壳儿榴莲果果"/>
              <p:cNvSpPr/>
              <p:nvPr userDrawn="1"/>
            </p:nvSpPr>
            <p:spPr bwMode="auto">
              <a:xfrm>
                <a:off x="-412750" y="-2128838"/>
                <a:ext cx="4168775" cy="4699000"/>
              </a:xfrm>
              <a:custGeom>
                <a:avLst/>
                <a:gdLst>
                  <a:gd name="T0" fmla="*/ 833 w 843"/>
                  <a:gd name="T1" fmla="*/ 10 h 948"/>
                  <a:gd name="T2" fmla="*/ 818 w 843"/>
                  <a:gd name="T3" fmla="*/ 10 h 948"/>
                  <a:gd name="T4" fmla="*/ 796 w 843"/>
                  <a:gd name="T5" fmla="*/ 324 h 948"/>
                  <a:gd name="T6" fmla="*/ 737 w 843"/>
                  <a:gd name="T7" fmla="*/ 442 h 948"/>
                  <a:gd name="T8" fmla="*/ 632 w 843"/>
                  <a:gd name="T9" fmla="*/ 527 h 948"/>
                  <a:gd name="T10" fmla="*/ 509 w 843"/>
                  <a:gd name="T11" fmla="*/ 581 h 948"/>
                  <a:gd name="T12" fmla="*/ 414 w 843"/>
                  <a:gd name="T13" fmla="*/ 658 h 948"/>
                  <a:gd name="T14" fmla="*/ 291 w 843"/>
                  <a:gd name="T15" fmla="*/ 848 h 948"/>
                  <a:gd name="T16" fmla="*/ 173 w 843"/>
                  <a:gd name="T17" fmla="*/ 914 h 948"/>
                  <a:gd name="T18" fmla="*/ 15 w 843"/>
                  <a:gd name="T19" fmla="*/ 886 h 948"/>
                  <a:gd name="T20" fmla="*/ 8 w 843"/>
                  <a:gd name="T21" fmla="*/ 899 h 948"/>
                  <a:gd name="T22" fmla="*/ 268 w 843"/>
                  <a:gd name="T23" fmla="*/ 890 h 948"/>
                  <a:gd name="T24" fmla="*/ 402 w 843"/>
                  <a:gd name="T25" fmla="*/ 700 h 948"/>
                  <a:gd name="T26" fmla="*/ 487 w 843"/>
                  <a:gd name="T27" fmla="*/ 610 h 948"/>
                  <a:gd name="T28" fmla="*/ 615 w 843"/>
                  <a:gd name="T29" fmla="*/ 551 h 948"/>
                  <a:gd name="T30" fmla="*/ 727 w 843"/>
                  <a:gd name="T31" fmla="*/ 475 h 948"/>
                  <a:gd name="T32" fmla="*/ 798 w 843"/>
                  <a:gd name="T33" fmla="*/ 362 h 948"/>
                  <a:gd name="T34" fmla="*/ 833 w 843"/>
                  <a:gd name="T35" fmla="*/ 10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43" h="948">
                    <a:moveTo>
                      <a:pt x="833" y="10"/>
                    </a:moveTo>
                    <a:cubicBezTo>
                      <a:pt x="832" y="0"/>
                      <a:pt x="818" y="0"/>
                      <a:pt x="818" y="10"/>
                    </a:cubicBezTo>
                    <a:cubicBezTo>
                      <a:pt x="823" y="115"/>
                      <a:pt x="828" y="223"/>
                      <a:pt x="796" y="324"/>
                    </a:cubicBezTo>
                    <a:cubicBezTo>
                      <a:pt x="783" y="366"/>
                      <a:pt x="763" y="406"/>
                      <a:pt x="737" y="442"/>
                    </a:cubicBezTo>
                    <a:cubicBezTo>
                      <a:pt x="709" y="478"/>
                      <a:pt x="673" y="506"/>
                      <a:pt x="632" y="527"/>
                    </a:cubicBezTo>
                    <a:cubicBezTo>
                      <a:pt x="592" y="547"/>
                      <a:pt x="549" y="561"/>
                      <a:pt x="509" y="581"/>
                    </a:cubicBezTo>
                    <a:cubicBezTo>
                      <a:pt x="472" y="600"/>
                      <a:pt x="440" y="625"/>
                      <a:pt x="414" y="658"/>
                    </a:cubicBezTo>
                    <a:cubicBezTo>
                      <a:pt x="367" y="717"/>
                      <a:pt x="341" y="791"/>
                      <a:pt x="291" y="848"/>
                    </a:cubicBezTo>
                    <a:cubicBezTo>
                      <a:pt x="260" y="884"/>
                      <a:pt x="220" y="908"/>
                      <a:pt x="173" y="914"/>
                    </a:cubicBezTo>
                    <a:cubicBezTo>
                      <a:pt x="119" y="922"/>
                      <a:pt x="64" y="909"/>
                      <a:pt x="15" y="886"/>
                    </a:cubicBezTo>
                    <a:cubicBezTo>
                      <a:pt x="7" y="882"/>
                      <a:pt x="0" y="895"/>
                      <a:pt x="8" y="899"/>
                    </a:cubicBezTo>
                    <a:cubicBezTo>
                      <a:pt x="90" y="937"/>
                      <a:pt x="192" y="948"/>
                      <a:pt x="268" y="890"/>
                    </a:cubicBezTo>
                    <a:cubicBezTo>
                      <a:pt x="331" y="842"/>
                      <a:pt x="360" y="764"/>
                      <a:pt x="402" y="700"/>
                    </a:cubicBezTo>
                    <a:cubicBezTo>
                      <a:pt x="424" y="664"/>
                      <a:pt x="451" y="633"/>
                      <a:pt x="487" y="610"/>
                    </a:cubicBezTo>
                    <a:cubicBezTo>
                      <a:pt x="527" y="585"/>
                      <a:pt x="572" y="570"/>
                      <a:pt x="615" y="551"/>
                    </a:cubicBezTo>
                    <a:cubicBezTo>
                      <a:pt x="657" y="532"/>
                      <a:pt x="696" y="509"/>
                      <a:pt x="727" y="475"/>
                    </a:cubicBezTo>
                    <a:cubicBezTo>
                      <a:pt x="758" y="442"/>
                      <a:pt x="781" y="403"/>
                      <a:pt x="798" y="362"/>
                    </a:cubicBezTo>
                    <a:cubicBezTo>
                      <a:pt x="843" y="251"/>
                      <a:pt x="838" y="127"/>
                      <a:pt x="833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稻壳儿榴莲果果"/>
              <p:cNvSpPr/>
              <p:nvPr userDrawn="1"/>
            </p:nvSpPr>
            <p:spPr bwMode="auto">
              <a:xfrm>
                <a:off x="-482600" y="-2203450"/>
                <a:ext cx="3575050" cy="4060825"/>
              </a:xfrm>
              <a:custGeom>
                <a:avLst/>
                <a:gdLst>
                  <a:gd name="T0" fmla="*/ 710 w 723"/>
                  <a:gd name="T1" fmla="*/ 9 h 819"/>
                  <a:gd name="T2" fmla="*/ 696 w 723"/>
                  <a:gd name="T3" fmla="*/ 13 h 819"/>
                  <a:gd name="T4" fmla="*/ 692 w 723"/>
                  <a:gd name="T5" fmla="*/ 300 h 819"/>
                  <a:gd name="T6" fmla="*/ 641 w 723"/>
                  <a:gd name="T7" fmla="*/ 411 h 819"/>
                  <a:gd name="T8" fmla="*/ 561 w 723"/>
                  <a:gd name="T9" fmla="*/ 466 h 819"/>
                  <a:gd name="T10" fmla="*/ 377 w 723"/>
                  <a:gd name="T11" fmla="*/ 545 h 819"/>
                  <a:gd name="T12" fmla="*/ 296 w 723"/>
                  <a:gd name="T13" fmla="*/ 623 h 819"/>
                  <a:gd name="T14" fmla="*/ 225 w 723"/>
                  <a:gd name="T15" fmla="*/ 727 h 819"/>
                  <a:gd name="T16" fmla="*/ 121 w 723"/>
                  <a:gd name="T17" fmla="*/ 801 h 819"/>
                  <a:gd name="T18" fmla="*/ 18 w 723"/>
                  <a:gd name="T19" fmla="*/ 766 h 819"/>
                  <a:gd name="T20" fmla="*/ 5 w 723"/>
                  <a:gd name="T21" fmla="*/ 774 h 819"/>
                  <a:gd name="T22" fmla="*/ 92 w 723"/>
                  <a:gd name="T23" fmla="*/ 818 h 819"/>
                  <a:gd name="T24" fmla="*/ 193 w 723"/>
                  <a:gd name="T25" fmla="*/ 781 h 819"/>
                  <a:gd name="T26" fmla="*/ 356 w 723"/>
                  <a:gd name="T27" fmla="*/ 578 h 819"/>
                  <a:gd name="T28" fmla="*/ 549 w 723"/>
                  <a:gd name="T29" fmla="*/ 487 h 819"/>
                  <a:gd name="T30" fmla="*/ 636 w 723"/>
                  <a:gd name="T31" fmla="*/ 436 h 819"/>
                  <a:gd name="T32" fmla="*/ 697 w 723"/>
                  <a:gd name="T33" fmla="*/ 339 h 819"/>
                  <a:gd name="T34" fmla="*/ 721 w 723"/>
                  <a:gd name="T35" fmla="*/ 180 h 819"/>
                  <a:gd name="T36" fmla="*/ 710 w 723"/>
                  <a:gd name="T37" fmla="*/ 9 h 8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23" h="819">
                    <a:moveTo>
                      <a:pt x="710" y="9"/>
                    </a:moveTo>
                    <a:cubicBezTo>
                      <a:pt x="709" y="0"/>
                      <a:pt x="695" y="4"/>
                      <a:pt x="696" y="13"/>
                    </a:cubicBezTo>
                    <a:cubicBezTo>
                      <a:pt x="712" y="107"/>
                      <a:pt x="711" y="206"/>
                      <a:pt x="692" y="300"/>
                    </a:cubicBezTo>
                    <a:cubicBezTo>
                      <a:pt x="684" y="340"/>
                      <a:pt x="670" y="380"/>
                      <a:pt x="641" y="411"/>
                    </a:cubicBezTo>
                    <a:cubicBezTo>
                      <a:pt x="619" y="435"/>
                      <a:pt x="591" y="452"/>
                      <a:pt x="561" y="466"/>
                    </a:cubicBezTo>
                    <a:cubicBezTo>
                      <a:pt x="501" y="494"/>
                      <a:pt x="434" y="509"/>
                      <a:pt x="377" y="545"/>
                    </a:cubicBezTo>
                    <a:cubicBezTo>
                      <a:pt x="345" y="566"/>
                      <a:pt x="319" y="593"/>
                      <a:pt x="296" y="623"/>
                    </a:cubicBezTo>
                    <a:cubicBezTo>
                      <a:pt x="272" y="657"/>
                      <a:pt x="251" y="694"/>
                      <a:pt x="225" y="727"/>
                    </a:cubicBezTo>
                    <a:cubicBezTo>
                      <a:pt x="199" y="760"/>
                      <a:pt x="164" y="792"/>
                      <a:pt x="121" y="801"/>
                    </a:cubicBezTo>
                    <a:cubicBezTo>
                      <a:pt x="84" y="808"/>
                      <a:pt x="40" y="799"/>
                      <a:pt x="18" y="766"/>
                    </a:cubicBezTo>
                    <a:cubicBezTo>
                      <a:pt x="13" y="759"/>
                      <a:pt x="0" y="766"/>
                      <a:pt x="5" y="774"/>
                    </a:cubicBezTo>
                    <a:cubicBezTo>
                      <a:pt x="25" y="802"/>
                      <a:pt x="58" y="816"/>
                      <a:pt x="92" y="818"/>
                    </a:cubicBezTo>
                    <a:cubicBezTo>
                      <a:pt x="129" y="819"/>
                      <a:pt x="164" y="804"/>
                      <a:pt x="193" y="781"/>
                    </a:cubicBezTo>
                    <a:cubicBezTo>
                      <a:pt x="262" y="726"/>
                      <a:pt x="289" y="635"/>
                      <a:pt x="356" y="578"/>
                    </a:cubicBezTo>
                    <a:cubicBezTo>
                      <a:pt x="411" y="532"/>
                      <a:pt x="484" y="514"/>
                      <a:pt x="549" y="487"/>
                    </a:cubicBezTo>
                    <a:cubicBezTo>
                      <a:pt x="580" y="474"/>
                      <a:pt x="610" y="458"/>
                      <a:pt x="636" y="436"/>
                    </a:cubicBezTo>
                    <a:cubicBezTo>
                      <a:pt x="666" y="411"/>
                      <a:pt x="685" y="377"/>
                      <a:pt x="697" y="339"/>
                    </a:cubicBezTo>
                    <a:cubicBezTo>
                      <a:pt x="713" y="288"/>
                      <a:pt x="718" y="233"/>
                      <a:pt x="721" y="180"/>
                    </a:cubicBezTo>
                    <a:cubicBezTo>
                      <a:pt x="723" y="123"/>
                      <a:pt x="719" y="65"/>
                      <a:pt x="710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稻壳儿榴莲果果"/>
              <p:cNvSpPr/>
              <p:nvPr userDrawn="1"/>
            </p:nvSpPr>
            <p:spPr bwMode="auto">
              <a:xfrm>
                <a:off x="-546101" y="-2154238"/>
                <a:ext cx="3025775" cy="3178175"/>
              </a:xfrm>
              <a:custGeom>
                <a:avLst/>
                <a:gdLst>
                  <a:gd name="T0" fmla="*/ 597 w 612"/>
                  <a:gd name="T1" fmla="*/ 10 h 641"/>
                  <a:gd name="T2" fmla="*/ 576 w 612"/>
                  <a:gd name="T3" fmla="*/ 237 h 641"/>
                  <a:gd name="T4" fmla="*/ 548 w 612"/>
                  <a:gd name="T5" fmla="*/ 328 h 641"/>
                  <a:gd name="T6" fmla="*/ 481 w 612"/>
                  <a:gd name="T7" fmla="*/ 375 h 641"/>
                  <a:gd name="T8" fmla="*/ 327 w 612"/>
                  <a:gd name="T9" fmla="*/ 434 h 641"/>
                  <a:gd name="T10" fmla="*/ 194 w 612"/>
                  <a:gd name="T11" fmla="*/ 572 h 641"/>
                  <a:gd name="T12" fmla="*/ 101 w 612"/>
                  <a:gd name="T13" fmla="*/ 618 h 641"/>
                  <a:gd name="T14" fmla="*/ 18 w 612"/>
                  <a:gd name="T15" fmla="*/ 586 h 641"/>
                  <a:gd name="T16" fmla="*/ 5 w 612"/>
                  <a:gd name="T17" fmla="*/ 594 h 641"/>
                  <a:gd name="T18" fmla="*/ 156 w 612"/>
                  <a:gd name="T19" fmla="*/ 616 h 641"/>
                  <a:gd name="T20" fmla="*/ 303 w 612"/>
                  <a:gd name="T21" fmla="*/ 473 h 641"/>
                  <a:gd name="T22" fmla="*/ 385 w 612"/>
                  <a:gd name="T23" fmla="*/ 420 h 641"/>
                  <a:gd name="T24" fmla="*/ 470 w 612"/>
                  <a:gd name="T25" fmla="*/ 394 h 641"/>
                  <a:gd name="T26" fmla="*/ 542 w 612"/>
                  <a:gd name="T27" fmla="*/ 356 h 641"/>
                  <a:gd name="T28" fmla="*/ 585 w 612"/>
                  <a:gd name="T29" fmla="*/ 276 h 641"/>
                  <a:gd name="T30" fmla="*/ 599 w 612"/>
                  <a:gd name="T31" fmla="*/ 151 h 641"/>
                  <a:gd name="T32" fmla="*/ 611 w 612"/>
                  <a:gd name="T33" fmla="*/ 10 h 641"/>
                  <a:gd name="T34" fmla="*/ 597 w 612"/>
                  <a:gd name="T35" fmla="*/ 10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12" h="641">
                    <a:moveTo>
                      <a:pt x="597" y="10"/>
                    </a:moveTo>
                    <a:cubicBezTo>
                      <a:pt x="590" y="86"/>
                      <a:pt x="585" y="162"/>
                      <a:pt x="576" y="237"/>
                    </a:cubicBezTo>
                    <a:cubicBezTo>
                      <a:pt x="573" y="269"/>
                      <a:pt x="567" y="302"/>
                      <a:pt x="548" y="328"/>
                    </a:cubicBezTo>
                    <a:cubicBezTo>
                      <a:pt x="532" y="351"/>
                      <a:pt x="507" y="365"/>
                      <a:pt x="481" y="375"/>
                    </a:cubicBezTo>
                    <a:cubicBezTo>
                      <a:pt x="429" y="395"/>
                      <a:pt x="372" y="401"/>
                      <a:pt x="327" y="434"/>
                    </a:cubicBezTo>
                    <a:cubicBezTo>
                      <a:pt x="274" y="472"/>
                      <a:pt x="241" y="529"/>
                      <a:pt x="194" y="572"/>
                    </a:cubicBezTo>
                    <a:cubicBezTo>
                      <a:pt x="168" y="596"/>
                      <a:pt x="137" y="615"/>
                      <a:pt x="101" y="618"/>
                    </a:cubicBezTo>
                    <a:cubicBezTo>
                      <a:pt x="71" y="620"/>
                      <a:pt x="37" y="612"/>
                      <a:pt x="18" y="586"/>
                    </a:cubicBezTo>
                    <a:cubicBezTo>
                      <a:pt x="12" y="579"/>
                      <a:pt x="0" y="586"/>
                      <a:pt x="5" y="594"/>
                    </a:cubicBezTo>
                    <a:cubicBezTo>
                      <a:pt x="41" y="640"/>
                      <a:pt x="108" y="641"/>
                      <a:pt x="156" y="616"/>
                    </a:cubicBezTo>
                    <a:cubicBezTo>
                      <a:pt x="219" y="584"/>
                      <a:pt x="255" y="521"/>
                      <a:pt x="303" y="473"/>
                    </a:cubicBezTo>
                    <a:cubicBezTo>
                      <a:pt x="327" y="450"/>
                      <a:pt x="354" y="432"/>
                      <a:pt x="385" y="420"/>
                    </a:cubicBezTo>
                    <a:cubicBezTo>
                      <a:pt x="413" y="410"/>
                      <a:pt x="442" y="403"/>
                      <a:pt x="470" y="394"/>
                    </a:cubicBezTo>
                    <a:cubicBezTo>
                      <a:pt x="496" y="386"/>
                      <a:pt x="521" y="375"/>
                      <a:pt x="542" y="356"/>
                    </a:cubicBezTo>
                    <a:cubicBezTo>
                      <a:pt x="566" y="335"/>
                      <a:pt x="579" y="307"/>
                      <a:pt x="585" y="276"/>
                    </a:cubicBezTo>
                    <a:cubicBezTo>
                      <a:pt x="594" y="235"/>
                      <a:pt x="595" y="192"/>
                      <a:pt x="599" y="151"/>
                    </a:cubicBezTo>
                    <a:cubicBezTo>
                      <a:pt x="603" y="104"/>
                      <a:pt x="607" y="57"/>
                      <a:pt x="611" y="10"/>
                    </a:cubicBezTo>
                    <a:cubicBezTo>
                      <a:pt x="612" y="0"/>
                      <a:pt x="598" y="0"/>
                      <a:pt x="597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27" name="稻壳儿榴莲果果"/>
          <p:cNvSpPr/>
          <p:nvPr userDrawn="1"/>
        </p:nvSpPr>
        <p:spPr bwMode="auto">
          <a:xfrm rot="658639">
            <a:off x="2079367" y="5311752"/>
            <a:ext cx="8750300" cy="2992337"/>
          </a:xfrm>
          <a:custGeom>
            <a:avLst/>
            <a:gdLst>
              <a:gd name="T0" fmla="*/ 0 w 1772"/>
              <a:gd name="T1" fmla="*/ 584 h 709"/>
              <a:gd name="T2" fmla="*/ 94 w 1772"/>
              <a:gd name="T3" fmla="*/ 499 h 709"/>
              <a:gd name="T4" fmla="*/ 274 w 1772"/>
              <a:gd name="T5" fmla="*/ 407 h 709"/>
              <a:gd name="T6" fmla="*/ 517 w 1772"/>
              <a:gd name="T7" fmla="*/ 211 h 709"/>
              <a:gd name="T8" fmla="*/ 840 w 1772"/>
              <a:gd name="T9" fmla="*/ 357 h 709"/>
              <a:gd name="T10" fmla="*/ 1116 w 1772"/>
              <a:gd name="T11" fmla="*/ 185 h 709"/>
              <a:gd name="T12" fmla="*/ 1247 w 1772"/>
              <a:gd name="T13" fmla="*/ 151 h 709"/>
              <a:gd name="T14" fmla="*/ 1364 w 1772"/>
              <a:gd name="T15" fmla="*/ 182 h 709"/>
              <a:gd name="T16" fmla="*/ 1566 w 1772"/>
              <a:gd name="T17" fmla="*/ 17 h 709"/>
              <a:gd name="T18" fmla="*/ 1745 w 1772"/>
              <a:gd name="T19" fmla="*/ 85 h 709"/>
              <a:gd name="T20" fmla="*/ 1719 w 1772"/>
              <a:gd name="T21" fmla="*/ 182 h 709"/>
              <a:gd name="T22" fmla="*/ 1459 w 1772"/>
              <a:gd name="T23" fmla="*/ 430 h 709"/>
              <a:gd name="T24" fmla="*/ 721 w 1772"/>
              <a:gd name="T25" fmla="*/ 689 h 709"/>
              <a:gd name="T26" fmla="*/ 132 w 1772"/>
              <a:gd name="T27" fmla="*/ 656 h 709"/>
              <a:gd name="T28" fmla="*/ 0 w 1772"/>
              <a:gd name="T29" fmla="*/ 584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72" h="709">
                <a:moveTo>
                  <a:pt x="0" y="584"/>
                </a:moveTo>
                <a:cubicBezTo>
                  <a:pt x="9" y="583"/>
                  <a:pt x="63" y="512"/>
                  <a:pt x="94" y="499"/>
                </a:cubicBezTo>
                <a:cubicBezTo>
                  <a:pt x="168" y="468"/>
                  <a:pt x="216" y="477"/>
                  <a:pt x="274" y="407"/>
                </a:cubicBezTo>
                <a:cubicBezTo>
                  <a:pt x="347" y="316"/>
                  <a:pt x="391" y="209"/>
                  <a:pt x="517" y="211"/>
                </a:cubicBezTo>
                <a:cubicBezTo>
                  <a:pt x="636" y="213"/>
                  <a:pt x="720" y="339"/>
                  <a:pt x="840" y="357"/>
                </a:cubicBezTo>
                <a:cubicBezTo>
                  <a:pt x="978" y="378"/>
                  <a:pt x="1019" y="253"/>
                  <a:pt x="1116" y="185"/>
                </a:cubicBezTo>
                <a:cubicBezTo>
                  <a:pt x="1155" y="158"/>
                  <a:pt x="1201" y="146"/>
                  <a:pt x="1247" y="151"/>
                </a:cubicBezTo>
                <a:cubicBezTo>
                  <a:pt x="1286" y="155"/>
                  <a:pt x="1326" y="186"/>
                  <a:pt x="1364" y="182"/>
                </a:cubicBezTo>
                <a:cubicBezTo>
                  <a:pt x="1449" y="171"/>
                  <a:pt x="1480" y="42"/>
                  <a:pt x="1566" y="17"/>
                </a:cubicBezTo>
                <a:cubicBezTo>
                  <a:pt x="1625" y="0"/>
                  <a:pt x="1711" y="25"/>
                  <a:pt x="1745" y="85"/>
                </a:cubicBezTo>
                <a:cubicBezTo>
                  <a:pt x="1772" y="132"/>
                  <a:pt x="1754" y="146"/>
                  <a:pt x="1719" y="182"/>
                </a:cubicBezTo>
                <a:cubicBezTo>
                  <a:pt x="1636" y="267"/>
                  <a:pt x="1551" y="357"/>
                  <a:pt x="1459" y="430"/>
                </a:cubicBezTo>
                <a:cubicBezTo>
                  <a:pt x="1231" y="612"/>
                  <a:pt x="1000" y="662"/>
                  <a:pt x="721" y="689"/>
                </a:cubicBezTo>
                <a:cubicBezTo>
                  <a:pt x="535" y="707"/>
                  <a:pt x="315" y="709"/>
                  <a:pt x="132" y="656"/>
                </a:cubicBezTo>
                <a:cubicBezTo>
                  <a:pt x="72" y="638"/>
                  <a:pt x="16" y="614"/>
                  <a:pt x="0" y="584"/>
                </a:cubicBezTo>
                <a:close/>
              </a:path>
            </a:pathLst>
          </a:custGeom>
          <a:solidFill>
            <a:srgbClr val="D3EC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稻壳儿榴莲果果"/>
          <p:cNvSpPr/>
          <p:nvPr userDrawn="1"/>
        </p:nvSpPr>
        <p:spPr bwMode="auto">
          <a:xfrm>
            <a:off x="2797347" y="5880408"/>
            <a:ext cx="1161541" cy="1174754"/>
          </a:xfrm>
          <a:custGeom>
            <a:avLst/>
            <a:gdLst>
              <a:gd name="T0" fmla="*/ 233 w 311"/>
              <a:gd name="T1" fmla="*/ 71 h 328"/>
              <a:gd name="T2" fmla="*/ 238 w 311"/>
              <a:gd name="T3" fmla="*/ 59 h 328"/>
              <a:gd name="T4" fmla="*/ 301 w 311"/>
              <a:gd name="T5" fmla="*/ 14 h 328"/>
              <a:gd name="T6" fmla="*/ 245 w 311"/>
              <a:gd name="T7" fmla="*/ 34 h 328"/>
              <a:gd name="T8" fmla="*/ 217 w 311"/>
              <a:gd name="T9" fmla="*/ 65 h 328"/>
              <a:gd name="T10" fmla="*/ 237 w 311"/>
              <a:gd name="T11" fmla="*/ 18 h 328"/>
              <a:gd name="T12" fmla="*/ 205 w 311"/>
              <a:gd name="T13" fmla="*/ 17 h 328"/>
              <a:gd name="T14" fmla="*/ 198 w 311"/>
              <a:gd name="T15" fmla="*/ 80 h 328"/>
              <a:gd name="T16" fmla="*/ 164 w 311"/>
              <a:gd name="T17" fmla="*/ 106 h 328"/>
              <a:gd name="T18" fmla="*/ 170 w 311"/>
              <a:gd name="T19" fmla="*/ 64 h 328"/>
              <a:gd name="T20" fmla="*/ 130 w 311"/>
              <a:gd name="T21" fmla="*/ 76 h 328"/>
              <a:gd name="T22" fmla="*/ 140 w 311"/>
              <a:gd name="T23" fmla="*/ 142 h 328"/>
              <a:gd name="T24" fmla="*/ 110 w 311"/>
              <a:gd name="T25" fmla="*/ 157 h 328"/>
              <a:gd name="T26" fmla="*/ 69 w 311"/>
              <a:gd name="T27" fmla="*/ 147 h 328"/>
              <a:gd name="T28" fmla="*/ 82 w 311"/>
              <a:gd name="T29" fmla="*/ 230 h 328"/>
              <a:gd name="T30" fmla="*/ 56 w 311"/>
              <a:gd name="T31" fmla="*/ 276 h 328"/>
              <a:gd name="T32" fmla="*/ 45 w 311"/>
              <a:gd name="T33" fmla="*/ 216 h 328"/>
              <a:gd name="T34" fmla="*/ 2 w 311"/>
              <a:gd name="T35" fmla="*/ 234 h 328"/>
              <a:gd name="T36" fmla="*/ 36 w 311"/>
              <a:gd name="T37" fmla="*/ 316 h 328"/>
              <a:gd name="T38" fmla="*/ 56 w 311"/>
              <a:gd name="T39" fmla="*/ 304 h 328"/>
              <a:gd name="T40" fmla="*/ 138 w 311"/>
              <a:gd name="T41" fmla="*/ 319 h 328"/>
              <a:gd name="T42" fmla="*/ 108 w 311"/>
              <a:gd name="T43" fmla="*/ 280 h 328"/>
              <a:gd name="T44" fmla="*/ 80 w 311"/>
              <a:gd name="T45" fmla="*/ 261 h 328"/>
              <a:gd name="T46" fmla="*/ 100 w 311"/>
              <a:gd name="T47" fmla="*/ 236 h 328"/>
              <a:gd name="T48" fmla="*/ 185 w 311"/>
              <a:gd name="T49" fmla="*/ 233 h 328"/>
              <a:gd name="T50" fmla="*/ 139 w 311"/>
              <a:gd name="T51" fmla="*/ 196 h 328"/>
              <a:gd name="T52" fmla="*/ 115 w 311"/>
              <a:gd name="T53" fmla="*/ 201 h 328"/>
              <a:gd name="T54" fmla="*/ 180 w 311"/>
              <a:gd name="T55" fmla="*/ 169 h 328"/>
              <a:gd name="T56" fmla="*/ 230 w 311"/>
              <a:gd name="T57" fmla="*/ 142 h 328"/>
              <a:gd name="T58" fmla="*/ 192 w 311"/>
              <a:gd name="T59" fmla="*/ 128 h 328"/>
              <a:gd name="T60" fmla="*/ 200 w 311"/>
              <a:gd name="T61" fmla="*/ 95 h 328"/>
              <a:gd name="T62" fmla="*/ 208 w 311"/>
              <a:gd name="T63" fmla="*/ 94 h 328"/>
              <a:gd name="T64" fmla="*/ 274 w 311"/>
              <a:gd name="T65" fmla="*/ 104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11" h="328">
                <a:moveTo>
                  <a:pt x="273" y="81"/>
                </a:moveTo>
                <a:cubicBezTo>
                  <a:pt x="262" y="72"/>
                  <a:pt x="246" y="71"/>
                  <a:pt x="233" y="71"/>
                </a:cubicBezTo>
                <a:cubicBezTo>
                  <a:pt x="230" y="70"/>
                  <a:pt x="227" y="70"/>
                  <a:pt x="225" y="70"/>
                </a:cubicBezTo>
                <a:cubicBezTo>
                  <a:pt x="229" y="66"/>
                  <a:pt x="233" y="63"/>
                  <a:pt x="238" y="59"/>
                </a:cubicBezTo>
                <a:cubicBezTo>
                  <a:pt x="254" y="59"/>
                  <a:pt x="272" y="58"/>
                  <a:pt x="286" y="50"/>
                </a:cubicBezTo>
                <a:cubicBezTo>
                  <a:pt x="297" y="44"/>
                  <a:pt x="311" y="26"/>
                  <a:pt x="301" y="14"/>
                </a:cubicBezTo>
                <a:cubicBezTo>
                  <a:pt x="291" y="3"/>
                  <a:pt x="273" y="10"/>
                  <a:pt x="263" y="17"/>
                </a:cubicBezTo>
                <a:cubicBezTo>
                  <a:pt x="256" y="22"/>
                  <a:pt x="250" y="28"/>
                  <a:pt x="245" y="34"/>
                </a:cubicBezTo>
                <a:cubicBezTo>
                  <a:pt x="241" y="40"/>
                  <a:pt x="237" y="46"/>
                  <a:pt x="233" y="52"/>
                </a:cubicBezTo>
                <a:cubicBezTo>
                  <a:pt x="229" y="57"/>
                  <a:pt x="223" y="61"/>
                  <a:pt x="217" y="65"/>
                </a:cubicBezTo>
                <a:cubicBezTo>
                  <a:pt x="220" y="60"/>
                  <a:pt x="222" y="56"/>
                  <a:pt x="225" y="51"/>
                </a:cubicBezTo>
                <a:cubicBezTo>
                  <a:pt x="231" y="41"/>
                  <a:pt x="236" y="30"/>
                  <a:pt x="237" y="18"/>
                </a:cubicBezTo>
                <a:cubicBezTo>
                  <a:pt x="238" y="10"/>
                  <a:pt x="235" y="1"/>
                  <a:pt x="226" y="0"/>
                </a:cubicBezTo>
                <a:cubicBezTo>
                  <a:pt x="217" y="0"/>
                  <a:pt x="209" y="9"/>
                  <a:pt x="205" y="17"/>
                </a:cubicBezTo>
                <a:cubicBezTo>
                  <a:pt x="199" y="27"/>
                  <a:pt x="196" y="39"/>
                  <a:pt x="195" y="51"/>
                </a:cubicBezTo>
                <a:cubicBezTo>
                  <a:pt x="194" y="61"/>
                  <a:pt x="194" y="72"/>
                  <a:pt x="198" y="80"/>
                </a:cubicBezTo>
                <a:cubicBezTo>
                  <a:pt x="184" y="93"/>
                  <a:pt x="170" y="107"/>
                  <a:pt x="158" y="121"/>
                </a:cubicBezTo>
                <a:cubicBezTo>
                  <a:pt x="160" y="116"/>
                  <a:pt x="162" y="111"/>
                  <a:pt x="164" y="106"/>
                </a:cubicBezTo>
                <a:cubicBezTo>
                  <a:pt x="166" y="99"/>
                  <a:pt x="168" y="92"/>
                  <a:pt x="169" y="86"/>
                </a:cubicBezTo>
                <a:cubicBezTo>
                  <a:pt x="170" y="79"/>
                  <a:pt x="172" y="71"/>
                  <a:pt x="170" y="64"/>
                </a:cubicBezTo>
                <a:cubicBezTo>
                  <a:pt x="169" y="54"/>
                  <a:pt x="158" y="44"/>
                  <a:pt x="148" y="50"/>
                </a:cubicBezTo>
                <a:cubicBezTo>
                  <a:pt x="139" y="55"/>
                  <a:pt x="133" y="67"/>
                  <a:pt x="130" y="76"/>
                </a:cubicBezTo>
                <a:cubicBezTo>
                  <a:pt x="123" y="98"/>
                  <a:pt x="125" y="124"/>
                  <a:pt x="140" y="141"/>
                </a:cubicBezTo>
                <a:cubicBezTo>
                  <a:pt x="140" y="142"/>
                  <a:pt x="140" y="142"/>
                  <a:pt x="140" y="142"/>
                </a:cubicBezTo>
                <a:cubicBezTo>
                  <a:pt x="129" y="157"/>
                  <a:pt x="118" y="172"/>
                  <a:pt x="108" y="188"/>
                </a:cubicBezTo>
                <a:cubicBezTo>
                  <a:pt x="110" y="177"/>
                  <a:pt x="110" y="167"/>
                  <a:pt x="110" y="157"/>
                </a:cubicBezTo>
                <a:cubicBezTo>
                  <a:pt x="109" y="147"/>
                  <a:pt x="108" y="130"/>
                  <a:pt x="96" y="127"/>
                </a:cubicBezTo>
                <a:cubicBezTo>
                  <a:pt x="83" y="123"/>
                  <a:pt x="73" y="137"/>
                  <a:pt x="69" y="147"/>
                </a:cubicBezTo>
                <a:cubicBezTo>
                  <a:pt x="63" y="162"/>
                  <a:pt x="63" y="178"/>
                  <a:pt x="66" y="193"/>
                </a:cubicBezTo>
                <a:cubicBezTo>
                  <a:pt x="69" y="206"/>
                  <a:pt x="75" y="218"/>
                  <a:pt x="82" y="230"/>
                </a:cubicBezTo>
                <a:cubicBezTo>
                  <a:pt x="79" y="235"/>
                  <a:pt x="75" y="240"/>
                  <a:pt x="72" y="246"/>
                </a:cubicBezTo>
                <a:cubicBezTo>
                  <a:pt x="67" y="256"/>
                  <a:pt x="61" y="266"/>
                  <a:pt x="56" y="276"/>
                </a:cubicBezTo>
                <a:cubicBezTo>
                  <a:pt x="56" y="271"/>
                  <a:pt x="56" y="266"/>
                  <a:pt x="55" y="260"/>
                </a:cubicBezTo>
                <a:cubicBezTo>
                  <a:pt x="54" y="245"/>
                  <a:pt x="50" y="230"/>
                  <a:pt x="45" y="216"/>
                </a:cubicBezTo>
                <a:cubicBezTo>
                  <a:pt x="41" y="205"/>
                  <a:pt x="32" y="194"/>
                  <a:pt x="18" y="199"/>
                </a:cubicBezTo>
                <a:cubicBezTo>
                  <a:pt x="3" y="204"/>
                  <a:pt x="0" y="220"/>
                  <a:pt x="2" y="234"/>
                </a:cubicBezTo>
                <a:cubicBezTo>
                  <a:pt x="5" y="259"/>
                  <a:pt x="21" y="285"/>
                  <a:pt x="45" y="296"/>
                </a:cubicBezTo>
                <a:cubicBezTo>
                  <a:pt x="42" y="303"/>
                  <a:pt x="38" y="310"/>
                  <a:pt x="36" y="316"/>
                </a:cubicBezTo>
                <a:cubicBezTo>
                  <a:pt x="33" y="323"/>
                  <a:pt x="42" y="328"/>
                  <a:pt x="46" y="322"/>
                </a:cubicBezTo>
                <a:cubicBezTo>
                  <a:pt x="49" y="316"/>
                  <a:pt x="53" y="310"/>
                  <a:pt x="56" y="304"/>
                </a:cubicBezTo>
                <a:cubicBezTo>
                  <a:pt x="68" y="311"/>
                  <a:pt x="83" y="315"/>
                  <a:pt x="97" y="318"/>
                </a:cubicBezTo>
                <a:cubicBezTo>
                  <a:pt x="110" y="321"/>
                  <a:pt x="125" y="323"/>
                  <a:pt x="138" y="319"/>
                </a:cubicBezTo>
                <a:cubicBezTo>
                  <a:pt x="149" y="316"/>
                  <a:pt x="163" y="303"/>
                  <a:pt x="153" y="291"/>
                </a:cubicBezTo>
                <a:cubicBezTo>
                  <a:pt x="143" y="279"/>
                  <a:pt x="122" y="279"/>
                  <a:pt x="108" y="280"/>
                </a:cubicBezTo>
                <a:cubicBezTo>
                  <a:pt x="93" y="282"/>
                  <a:pt x="79" y="287"/>
                  <a:pt x="64" y="288"/>
                </a:cubicBezTo>
                <a:cubicBezTo>
                  <a:pt x="69" y="279"/>
                  <a:pt x="74" y="270"/>
                  <a:pt x="80" y="261"/>
                </a:cubicBezTo>
                <a:cubicBezTo>
                  <a:pt x="85" y="252"/>
                  <a:pt x="90" y="243"/>
                  <a:pt x="95" y="234"/>
                </a:cubicBezTo>
                <a:cubicBezTo>
                  <a:pt x="97" y="235"/>
                  <a:pt x="99" y="235"/>
                  <a:pt x="100" y="236"/>
                </a:cubicBezTo>
                <a:cubicBezTo>
                  <a:pt x="116" y="240"/>
                  <a:pt x="131" y="244"/>
                  <a:pt x="147" y="245"/>
                </a:cubicBezTo>
                <a:cubicBezTo>
                  <a:pt x="161" y="246"/>
                  <a:pt x="176" y="243"/>
                  <a:pt x="185" y="233"/>
                </a:cubicBezTo>
                <a:cubicBezTo>
                  <a:pt x="194" y="224"/>
                  <a:pt x="196" y="210"/>
                  <a:pt x="185" y="202"/>
                </a:cubicBezTo>
                <a:cubicBezTo>
                  <a:pt x="172" y="192"/>
                  <a:pt x="154" y="192"/>
                  <a:pt x="139" y="196"/>
                </a:cubicBezTo>
                <a:cubicBezTo>
                  <a:pt x="130" y="198"/>
                  <a:pt x="120" y="202"/>
                  <a:pt x="112" y="207"/>
                </a:cubicBezTo>
                <a:cubicBezTo>
                  <a:pt x="113" y="205"/>
                  <a:pt x="114" y="203"/>
                  <a:pt x="115" y="201"/>
                </a:cubicBezTo>
                <a:cubicBezTo>
                  <a:pt x="126" y="184"/>
                  <a:pt x="137" y="168"/>
                  <a:pt x="149" y="153"/>
                </a:cubicBezTo>
                <a:cubicBezTo>
                  <a:pt x="158" y="160"/>
                  <a:pt x="169" y="165"/>
                  <a:pt x="180" y="169"/>
                </a:cubicBezTo>
                <a:cubicBezTo>
                  <a:pt x="192" y="172"/>
                  <a:pt x="206" y="173"/>
                  <a:pt x="218" y="169"/>
                </a:cubicBezTo>
                <a:cubicBezTo>
                  <a:pt x="229" y="166"/>
                  <a:pt x="238" y="153"/>
                  <a:pt x="230" y="142"/>
                </a:cubicBezTo>
                <a:cubicBezTo>
                  <a:pt x="226" y="136"/>
                  <a:pt x="219" y="134"/>
                  <a:pt x="213" y="132"/>
                </a:cubicBezTo>
                <a:cubicBezTo>
                  <a:pt x="206" y="130"/>
                  <a:pt x="199" y="128"/>
                  <a:pt x="192" y="128"/>
                </a:cubicBezTo>
                <a:cubicBezTo>
                  <a:pt x="184" y="127"/>
                  <a:pt x="176" y="127"/>
                  <a:pt x="168" y="129"/>
                </a:cubicBezTo>
                <a:cubicBezTo>
                  <a:pt x="178" y="117"/>
                  <a:pt x="189" y="106"/>
                  <a:pt x="200" y="95"/>
                </a:cubicBezTo>
                <a:cubicBezTo>
                  <a:pt x="201" y="93"/>
                  <a:pt x="202" y="92"/>
                  <a:pt x="203" y="91"/>
                </a:cubicBezTo>
                <a:cubicBezTo>
                  <a:pt x="205" y="92"/>
                  <a:pt x="206" y="93"/>
                  <a:pt x="208" y="94"/>
                </a:cubicBezTo>
                <a:cubicBezTo>
                  <a:pt x="218" y="101"/>
                  <a:pt x="230" y="106"/>
                  <a:pt x="243" y="108"/>
                </a:cubicBezTo>
                <a:cubicBezTo>
                  <a:pt x="253" y="110"/>
                  <a:pt x="266" y="112"/>
                  <a:pt x="274" y="104"/>
                </a:cubicBezTo>
                <a:cubicBezTo>
                  <a:pt x="281" y="98"/>
                  <a:pt x="281" y="87"/>
                  <a:pt x="273" y="81"/>
                </a:cubicBezTo>
                <a:close/>
              </a:path>
            </a:pathLst>
          </a:custGeom>
          <a:solidFill>
            <a:srgbClr val="82CF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稻壳儿榴莲果果"/>
          <p:cNvSpPr/>
          <p:nvPr userDrawn="1"/>
        </p:nvSpPr>
        <p:spPr bwMode="auto">
          <a:xfrm>
            <a:off x="9945800" y="5795056"/>
            <a:ext cx="990103" cy="1004127"/>
          </a:xfrm>
          <a:custGeom>
            <a:avLst/>
            <a:gdLst>
              <a:gd name="T0" fmla="*/ 57 w 227"/>
              <a:gd name="T1" fmla="*/ 52 h 240"/>
              <a:gd name="T2" fmla="*/ 54 w 227"/>
              <a:gd name="T3" fmla="*/ 43 h 240"/>
              <a:gd name="T4" fmla="*/ 8 w 227"/>
              <a:gd name="T5" fmla="*/ 11 h 240"/>
              <a:gd name="T6" fmla="*/ 48 w 227"/>
              <a:gd name="T7" fmla="*/ 25 h 240"/>
              <a:gd name="T8" fmla="*/ 69 w 227"/>
              <a:gd name="T9" fmla="*/ 48 h 240"/>
              <a:gd name="T10" fmla="*/ 54 w 227"/>
              <a:gd name="T11" fmla="*/ 14 h 240"/>
              <a:gd name="T12" fmla="*/ 78 w 227"/>
              <a:gd name="T13" fmla="*/ 13 h 240"/>
              <a:gd name="T14" fmla="*/ 83 w 227"/>
              <a:gd name="T15" fmla="*/ 59 h 240"/>
              <a:gd name="T16" fmla="*/ 108 w 227"/>
              <a:gd name="T17" fmla="*/ 78 h 240"/>
              <a:gd name="T18" fmla="*/ 103 w 227"/>
              <a:gd name="T19" fmla="*/ 47 h 240"/>
              <a:gd name="T20" fmla="*/ 132 w 227"/>
              <a:gd name="T21" fmla="*/ 56 h 240"/>
              <a:gd name="T22" fmla="*/ 125 w 227"/>
              <a:gd name="T23" fmla="*/ 104 h 240"/>
              <a:gd name="T24" fmla="*/ 147 w 227"/>
              <a:gd name="T25" fmla="*/ 115 h 240"/>
              <a:gd name="T26" fmla="*/ 177 w 227"/>
              <a:gd name="T27" fmla="*/ 108 h 240"/>
              <a:gd name="T28" fmla="*/ 168 w 227"/>
              <a:gd name="T29" fmla="*/ 168 h 240"/>
              <a:gd name="T30" fmla="*/ 187 w 227"/>
              <a:gd name="T31" fmla="*/ 202 h 240"/>
              <a:gd name="T32" fmla="*/ 194 w 227"/>
              <a:gd name="T33" fmla="*/ 158 h 240"/>
              <a:gd name="T34" fmla="*/ 226 w 227"/>
              <a:gd name="T35" fmla="*/ 171 h 240"/>
              <a:gd name="T36" fmla="*/ 201 w 227"/>
              <a:gd name="T37" fmla="*/ 231 h 240"/>
              <a:gd name="T38" fmla="*/ 187 w 227"/>
              <a:gd name="T39" fmla="*/ 222 h 240"/>
              <a:gd name="T40" fmla="*/ 127 w 227"/>
              <a:gd name="T41" fmla="*/ 233 h 240"/>
              <a:gd name="T42" fmla="*/ 149 w 227"/>
              <a:gd name="T43" fmla="*/ 205 h 240"/>
              <a:gd name="T44" fmla="*/ 169 w 227"/>
              <a:gd name="T45" fmla="*/ 191 h 240"/>
              <a:gd name="T46" fmla="*/ 154 w 227"/>
              <a:gd name="T47" fmla="*/ 173 h 240"/>
              <a:gd name="T48" fmla="*/ 92 w 227"/>
              <a:gd name="T49" fmla="*/ 171 h 240"/>
              <a:gd name="T50" fmla="*/ 126 w 227"/>
              <a:gd name="T51" fmla="*/ 143 h 240"/>
              <a:gd name="T52" fmla="*/ 143 w 227"/>
              <a:gd name="T53" fmla="*/ 147 h 240"/>
              <a:gd name="T54" fmla="*/ 96 w 227"/>
              <a:gd name="T55" fmla="*/ 123 h 240"/>
              <a:gd name="T56" fmla="*/ 59 w 227"/>
              <a:gd name="T57" fmla="*/ 104 h 240"/>
              <a:gd name="T58" fmla="*/ 87 w 227"/>
              <a:gd name="T59" fmla="*/ 94 h 240"/>
              <a:gd name="T60" fmla="*/ 82 w 227"/>
              <a:gd name="T61" fmla="*/ 70 h 240"/>
              <a:gd name="T62" fmla="*/ 76 w 227"/>
              <a:gd name="T63" fmla="*/ 69 h 240"/>
              <a:gd name="T64" fmla="*/ 27 w 227"/>
              <a:gd name="T65" fmla="*/ 77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27" h="240">
                <a:moveTo>
                  <a:pt x="28" y="59"/>
                </a:moveTo>
                <a:cubicBezTo>
                  <a:pt x="36" y="53"/>
                  <a:pt x="48" y="52"/>
                  <a:pt x="57" y="52"/>
                </a:cubicBezTo>
                <a:cubicBezTo>
                  <a:pt x="59" y="52"/>
                  <a:pt x="61" y="52"/>
                  <a:pt x="63" y="52"/>
                </a:cubicBezTo>
                <a:cubicBezTo>
                  <a:pt x="60" y="49"/>
                  <a:pt x="57" y="46"/>
                  <a:pt x="54" y="43"/>
                </a:cubicBezTo>
                <a:cubicBezTo>
                  <a:pt x="42" y="44"/>
                  <a:pt x="29" y="42"/>
                  <a:pt x="19" y="37"/>
                </a:cubicBezTo>
                <a:cubicBezTo>
                  <a:pt x="11" y="32"/>
                  <a:pt x="0" y="19"/>
                  <a:pt x="8" y="11"/>
                </a:cubicBezTo>
                <a:cubicBezTo>
                  <a:pt x="15" y="2"/>
                  <a:pt x="28" y="8"/>
                  <a:pt x="35" y="13"/>
                </a:cubicBezTo>
                <a:cubicBezTo>
                  <a:pt x="40" y="16"/>
                  <a:pt x="45" y="21"/>
                  <a:pt x="48" y="25"/>
                </a:cubicBezTo>
                <a:cubicBezTo>
                  <a:pt x="52" y="29"/>
                  <a:pt x="54" y="34"/>
                  <a:pt x="58" y="38"/>
                </a:cubicBezTo>
                <a:cubicBezTo>
                  <a:pt x="60" y="42"/>
                  <a:pt x="64" y="45"/>
                  <a:pt x="69" y="48"/>
                </a:cubicBezTo>
                <a:cubicBezTo>
                  <a:pt x="67" y="44"/>
                  <a:pt x="65" y="41"/>
                  <a:pt x="63" y="38"/>
                </a:cubicBezTo>
                <a:cubicBezTo>
                  <a:pt x="59" y="30"/>
                  <a:pt x="55" y="22"/>
                  <a:pt x="54" y="14"/>
                </a:cubicBezTo>
                <a:cubicBezTo>
                  <a:pt x="54" y="8"/>
                  <a:pt x="56" y="1"/>
                  <a:pt x="62" y="1"/>
                </a:cubicBezTo>
                <a:cubicBezTo>
                  <a:pt x="69" y="0"/>
                  <a:pt x="75" y="7"/>
                  <a:pt x="78" y="13"/>
                </a:cubicBezTo>
                <a:cubicBezTo>
                  <a:pt x="82" y="20"/>
                  <a:pt x="84" y="29"/>
                  <a:pt x="85" y="38"/>
                </a:cubicBezTo>
                <a:cubicBezTo>
                  <a:pt x="86" y="45"/>
                  <a:pt x="86" y="53"/>
                  <a:pt x="83" y="59"/>
                </a:cubicBezTo>
                <a:cubicBezTo>
                  <a:pt x="93" y="68"/>
                  <a:pt x="103" y="78"/>
                  <a:pt x="112" y="89"/>
                </a:cubicBezTo>
                <a:cubicBezTo>
                  <a:pt x="110" y="85"/>
                  <a:pt x="109" y="81"/>
                  <a:pt x="108" y="78"/>
                </a:cubicBezTo>
                <a:cubicBezTo>
                  <a:pt x="106" y="73"/>
                  <a:pt x="105" y="68"/>
                  <a:pt x="104" y="63"/>
                </a:cubicBezTo>
                <a:cubicBezTo>
                  <a:pt x="103" y="58"/>
                  <a:pt x="102" y="52"/>
                  <a:pt x="103" y="47"/>
                </a:cubicBezTo>
                <a:cubicBezTo>
                  <a:pt x="104" y="40"/>
                  <a:pt x="112" y="33"/>
                  <a:pt x="120" y="37"/>
                </a:cubicBezTo>
                <a:cubicBezTo>
                  <a:pt x="126" y="41"/>
                  <a:pt x="130" y="50"/>
                  <a:pt x="132" y="56"/>
                </a:cubicBezTo>
                <a:cubicBezTo>
                  <a:pt x="138" y="72"/>
                  <a:pt x="136" y="91"/>
                  <a:pt x="125" y="104"/>
                </a:cubicBezTo>
                <a:cubicBezTo>
                  <a:pt x="125" y="104"/>
                  <a:pt x="125" y="104"/>
                  <a:pt x="125" y="104"/>
                </a:cubicBezTo>
                <a:cubicBezTo>
                  <a:pt x="133" y="115"/>
                  <a:pt x="141" y="126"/>
                  <a:pt x="148" y="137"/>
                </a:cubicBezTo>
                <a:cubicBezTo>
                  <a:pt x="147" y="130"/>
                  <a:pt x="147" y="122"/>
                  <a:pt x="147" y="115"/>
                </a:cubicBezTo>
                <a:cubicBezTo>
                  <a:pt x="148" y="107"/>
                  <a:pt x="148" y="95"/>
                  <a:pt x="157" y="93"/>
                </a:cubicBezTo>
                <a:cubicBezTo>
                  <a:pt x="167" y="90"/>
                  <a:pt x="174" y="100"/>
                  <a:pt x="177" y="108"/>
                </a:cubicBezTo>
                <a:cubicBezTo>
                  <a:pt x="181" y="118"/>
                  <a:pt x="181" y="130"/>
                  <a:pt x="179" y="141"/>
                </a:cubicBezTo>
                <a:cubicBezTo>
                  <a:pt x="177" y="151"/>
                  <a:pt x="172" y="159"/>
                  <a:pt x="168" y="168"/>
                </a:cubicBezTo>
                <a:cubicBezTo>
                  <a:pt x="170" y="172"/>
                  <a:pt x="172" y="176"/>
                  <a:pt x="174" y="180"/>
                </a:cubicBezTo>
                <a:cubicBezTo>
                  <a:pt x="179" y="187"/>
                  <a:pt x="183" y="195"/>
                  <a:pt x="187" y="202"/>
                </a:cubicBezTo>
                <a:cubicBezTo>
                  <a:pt x="186" y="198"/>
                  <a:pt x="187" y="194"/>
                  <a:pt x="187" y="190"/>
                </a:cubicBezTo>
                <a:cubicBezTo>
                  <a:pt x="188" y="179"/>
                  <a:pt x="190" y="168"/>
                  <a:pt x="194" y="158"/>
                </a:cubicBezTo>
                <a:cubicBezTo>
                  <a:pt x="197" y="150"/>
                  <a:pt x="204" y="142"/>
                  <a:pt x="214" y="146"/>
                </a:cubicBezTo>
                <a:cubicBezTo>
                  <a:pt x="225" y="149"/>
                  <a:pt x="227" y="161"/>
                  <a:pt x="226" y="171"/>
                </a:cubicBezTo>
                <a:cubicBezTo>
                  <a:pt x="223" y="190"/>
                  <a:pt x="212" y="209"/>
                  <a:pt x="194" y="217"/>
                </a:cubicBezTo>
                <a:cubicBezTo>
                  <a:pt x="197" y="221"/>
                  <a:pt x="199" y="226"/>
                  <a:pt x="201" y="231"/>
                </a:cubicBezTo>
                <a:cubicBezTo>
                  <a:pt x="203" y="236"/>
                  <a:pt x="197" y="240"/>
                  <a:pt x="194" y="235"/>
                </a:cubicBezTo>
                <a:cubicBezTo>
                  <a:pt x="191" y="231"/>
                  <a:pt x="189" y="227"/>
                  <a:pt x="187" y="222"/>
                </a:cubicBezTo>
                <a:cubicBezTo>
                  <a:pt x="177" y="227"/>
                  <a:pt x="167" y="230"/>
                  <a:pt x="157" y="232"/>
                </a:cubicBezTo>
                <a:cubicBezTo>
                  <a:pt x="147" y="234"/>
                  <a:pt x="136" y="236"/>
                  <a:pt x="127" y="233"/>
                </a:cubicBezTo>
                <a:cubicBezTo>
                  <a:pt x="118" y="231"/>
                  <a:pt x="109" y="222"/>
                  <a:pt x="116" y="213"/>
                </a:cubicBezTo>
                <a:cubicBezTo>
                  <a:pt x="123" y="204"/>
                  <a:pt x="138" y="204"/>
                  <a:pt x="149" y="205"/>
                </a:cubicBezTo>
                <a:cubicBezTo>
                  <a:pt x="159" y="206"/>
                  <a:pt x="170" y="210"/>
                  <a:pt x="180" y="211"/>
                </a:cubicBezTo>
                <a:cubicBezTo>
                  <a:pt x="177" y="204"/>
                  <a:pt x="173" y="197"/>
                  <a:pt x="169" y="191"/>
                </a:cubicBezTo>
                <a:cubicBezTo>
                  <a:pt x="166" y="184"/>
                  <a:pt x="162" y="178"/>
                  <a:pt x="158" y="171"/>
                </a:cubicBezTo>
                <a:cubicBezTo>
                  <a:pt x="157" y="172"/>
                  <a:pt x="155" y="172"/>
                  <a:pt x="154" y="173"/>
                </a:cubicBezTo>
                <a:cubicBezTo>
                  <a:pt x="143" y="176"/>
                  <a:pt x="131" y="179"/>
                  <a:pt x="120" y="179"/>
                </a:cubicBezTo>
                <a:cubicBezTo>
                  <a:pt x="110" y="180"/>
                  <a:pt x="99" y="178"/>
                  <a:pt x="92" y="171"/>
                </a:cubicBezTo>
                <a:cubicBezTo>
                  <a:pt x="85" y="164"/>
                  <a:pt x="84" y="153"/>
                  <a:pt x="92" y="147"/>
                </a:cubicBezTo>
                <a:cubicBezTo>
                  <a:pt x="101" y="140"/>
                  <a:pt x="115" y="141"/>
                  <a:pt x="126" y="143"/>
                </a:cubicBezTo>
                <a:cubicBezTo>
                  <a:pt x="133" y="145"/>
                  <a:pt x="139" y="148"/>
                  <a:pt x="146" y="151"/>
                </a:cubicBezTo>
                <a:cubicBezTo>
                  <a:pt x="145" y="150"/>
                  <a:pt x="144" y="148"/>
                  <a:pt x="143" y="147"/>
                </a:cubicBezTo>
                <a:cubicBezTo>
                  <a:pt x="135" y="135"/>
                  <a:pt x="127" y="123"/>
                  <a:pt x="118" y="112"/>
                </a:cubicBezTo>
                <a:cubicBezTo>
                  <a:pt x="112" y="117"/>
                  <a:pt x="104" y="121"/>
                  <a:pt x="96" y="123"/>
                </a:cubicBezTo>
                <a:cubicBezTo>
                  <a:pt x="87" y="126"/>
                  <a:pt x="77" y="127"/>
                  <a:pt x="68" y="124"/>
                </a:cubicBezTo>
                <a:cubicBezTo>
                  <a:pt x="60" y="121"/>
                  <a:pt x="54" y="112"/>
                  <a:pt x="59" y="104"/>
                </a:cubicBezTo>
                <a:cubicBezTo>
                  <a:pt x="62" y="100"/>
                  <a:pt x="67" y="98"/>
                  <a:pt x="72" y="97"/>
                </a:cubicBezTo>
                <a:cubicBezTo>
                  <a:pt x="77" y="95"/>
                  <a:pt x="82" y="94"/>
                  <a:pt x="87" y="94"/>
                </a:cubicBezTo>
                <a:cubicBezTo>
                  <a:pt x="93" y="93"/>
                  <a:pt x="99" y="93"/>
                  <a:pt x="104" y="94"/>
                </a:cubicBezTo>
                <a:cubicBezTo>
                  <a:pt x="97" y="86"/>
                  <a:pt x="90" y="77"/>
                  <a:pt x="82" y="70"/>
                </a:cubicBezTo>
                <a:cubicBezTo>
                  <a:pt x="81" y="69"/>
                  <a:pt x="80" y="68"/>
                  <a:pt x="79" y="67"/>
                </a:cubicBezTo>
                <a:cubicBezTo>
                  <a:pt x="78" y="68"/>
                  <a:pt x="77" y="69"/>
                  <a:pt x="76" y="69"/>
                </a:cubicBezTo>
                <a:cubicBezTo>
                  <a:pt x="68" y="74"/>
                  <a:pt x="59" y="78"/>
                  <a:pt x="50" y="80"/>
                </a:cubicBezTo>
                <a:cubicBezTo>
                  <a:pt x="43" y="81"/>
                  <a:pt x="33" y="82"/>
                  <a:pt x="27" y="77"/>
                </a:cubicBezTo>
                <a:cubicBezTo>
                  <a:pt x="22" y="72"/>
                  <a:pt x="22" y="64"/>
                  <a:pt x="28" y="59"/>
                </a:cubicBezTo>
                <a:close/>
              </a:path>
            </a:pathLst>
          </a:custGeom>
          <a:solidFill>
            <a:srgbClr val="82CF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稻壳儿榴莲果果"/>
          <p:cNvSpPr/>
          <p:nvPr userDrawn="1"/>
        </p:nvSpPr>
        <p:spPr bwMode="auto">
          <a:xfrm>
            <a:off x="10789294" y="5309821"/>
            <a:ext cx="768522" cy="1489362"/>
          </a:xfrm>
          <a:custGeom>
            <a:avLst/>
            <a:gdLst>
              <a:gd name="T0" fmla="*/ 48 w 176"/>
              <a:gd name="T1" fmla="*/ 77 h 356"/>
              <a:gd name="T2" fmla="*/ 49 w 176"/>
              <a:gd name="T3" fmla="*/ 66 h 356"/>
              <a:gd name="T4" fmla="*/ 17 w 176"/>
              <a:gd name="T5" fmla="*/ 5 h 356"/>
              <a:gd name="T6" fmla="*/ 53 w 176"/>
              <a:gd name="T7" fmla="*/ 43 h 356"/>
              <a:gd name="T8" fmla="*/ 63 w 176"/>
              <a:gd name="T9" fmla="*/ 79 h 356"/>
              <a:gd name="T10" fmla="*/ 66 w 176"/>
              <a:gd name="T11" fmla="*/ 34 h 356"/>
              <a:gd name="T12" fmla="*/ 91 w 176"/>
              <a:gd name="T13" fmla="*/ 45 h 356"/>
              <a:gd name="T14" fmla="*/ 72 w 176"/>
              <a:gd name="T15" fmla="*/ 99 h 356"/>
              <a:gd name="T16" fmla="*/ 89 w 176"/>
              <a:gd name="T17" fmla="*/ 132 h 356"/>
              <a:gd name="T18" fmla="*/ 100 w 176"/>
              <a:gd name="T19" fmla="*/ 97 h 356"/>
              <a:gd name="T20" fmla="*/ 127 w 176"/>
              <a:gd name="T21" fmla="*/ 122 h 356"/>
              <a:gd name="T22" fmla="*/ 93 w 176"/>
              <a:gd name="T23" fmla="*/ 170 h 356"/>
              <a:gd name="T24" fmla="*/ 111 w 176"/>
              <a:gd name="T25" fmla="*/ 194 h 356"/>
              <a:gd name="T26" fmla="*/ 147 w 176"/>
              <a:gd name="T27" fmla="*/ 202 h 356"/>
              <a:gd name="T28" fmla="*/ 105 w 176"/>
              <a:gd name="T29" fmla="*/ 262 h 356"/>
              <a:gd name="T30" fmla="*/ 107 w 176"/>
              <a:gd name="T31" fmla="*/ 309 h 356"/>
              <a:gd name="T32" fmla="*/ 139 w 176"/>
              <a:gd name="T33" fmla="*/ 266 h 356"/>
              <a:gd name="T34" fmla="*/ 166 w 176"/>
              <a:gd name="T35" fmla="*/ 297 h 356"/>
              <a:gd name="T36" fmla="*/ 107 w 176"/>
              <a:gd name="T37" fmla="*/ 349 h 356"/>
              <a:gd name="T38" fmla="*/ 96 w 176"/>
              <a:gd name="T39" fmla="*/ 332 h 356"/>
              <a:gd name="T40" fmla="*/ 25 w 176"/>
              <a:gd name="T41" fmla="*/ 311 h 356"/>
              <a:gd name="T42" fmla="*/ 64 w 176"/>
              <a:gd name="T43" fmla="*/ 292 h 356"/>
              <a:gd name="T44" fmla="*/ 94 w 176"/>
              <a:gd name="T45" fmla="*/ 288 h 356"/>
              <a:gd name="T46" fmla="*/ 87 w 176"/>
              <a:gd name="T47" fmla="*/ 260 h 356"/>
              <a:gd name="T48" fmla="*/ 21 w 176"/>
              <a:gd name="T49" fmla="*/ 224 h 356"/>
              <a:gd name="T50" fmla="*/ 73 w 176"/>
              <a:gd name="T51" fmla="*/ 213 h 356"/>
              <a:gd name="T52" fmla="*/ 89 w 176"/>
              <a:gd name="T53" fmla="*/ 226 h 356"/>
              <a:gd name="T54" fmla="*/ 51 w 176"/>
              <a:gd name="T55" fmla="*/ 175 h 356"/>
              <a:gd name="T56" fmla="*/ 22 w 176"/>
              <a:gd name="T57" fmla="*/ 134 h 356"/>
              <a:gd name="T58" fmla="*/ 58 w 176"/>
              <a:gd name="T59" fmla="*/ 138 h 356"/>
              <a:gd name="T60" fmla="*/ 65 w 176"/>
              <a:gd name="T61" fmla="*/ 109 h 356"/>
              <a:gd name="T62" fmla="*/ 59 w 176"/>
              <a:gd name="T63" fmla="*/ 106 h 356"/>
              <a:gd name="T64" fmla="*/ 3 w 176"/>
              <a:gd name="T65" fmla="*/ 88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356">
                <a:moveTo>
                  <a:pt x="13" y="69"/>
                </a:moveTo>
                <a:cubicBezTo>
                  <a:pt x="25" y="67"/>
                  <a:pt x="37" y="72"/>
                  <a:pt x="48" y="77"/>
                </a:cubicBezTo>
                <a:cubicBezTo>
                  <a:pt x="50" y="78"/>
                  <a:pt x="53" y="79"/>
                  <a:pt x="55" y="80"/>
                </a:cubicBezTo>
                <a:cubicBezTo>
                  <a:pt x="53" y="75"/>
                  <a:pt x="51" y="71"/>
                  <a:pt x="49" y="66"/>
                </a:cubicBezTo>
                <a:cubicBezTo>
                  <a:pt x="36" y="60"/>
                  <a:pt x="23" y="51"/>
                  <a:pt x="15" y="39"/>
                </a:cubicBezTo>
                <a:cubicBezTo>
                  <a:pt x="9" y="31"/>
                  <a:pt x="4" y="11"/>
                  <a:pt x="17" y="5"/>
                </a:cubicBezTo>
                <a:cubicBezTo>
                  <a:pt x="29" y="0"/>
                  <a:pt x="41" y="14"/>
                  <a:pt x="46" y="23"/>
                </a:cubicBezTo>
                <a:cubicBezTo>
                  <a:pt x="49" y="29"/>
                  <a:pt x="52" y="36"/>
                  <a:pt x="53" y="43"/>
                </a:cubicBezTo>
                <a:cubicBezTo>
                  <a:pt x="54" y="50"/>
                  <a:pt x="55" y="56"/>
                  <a:pt x="56" y="62"/>
                </a:cubicBezTo>
                <a:cubicBezTo>
                  <a:pt x="57" y="68"/>
                  <a:pt x="60" y="73"/>
                  <a:pt x="63" y="79"/>
                </a:cubicBezTo>
                <a:cubicBezTo>
                  <a:pt x="63" y="74"/>
                  <a:pt x="62" y="70"/>
                  <a:pt x="62" y="65"/>
                </a:cubicBezTo>
                <a:cubicBezTo>
                  <a:pt x="62" y="55"/>
                  <a:pt x="62" y="44"/>
                  <a:pt x="66" y="34"/>
                </a:cubicBezTo>
                <a:cubicBezTo>
                  <a:pt x="68" y="28"/>
                  <a:pt x="74" y="21"/>
                  <a:pt x="81" y="24"/>
                </a:cubicBezTo>
                <a:cubicBezTo>
                  <a:pt x="89" y="28"/>
                  <a:pt x="91" y="38"/>
                  <a:pt x="91" y="45"/>
                </a:cubicBezTo>
                <a:cubicBezTo>
                  <a:pt x="92" y="56"/>
                  <a:pt x="90" y="67"/>
                  <a:pt x="86" y="77"/>
                </a:cubicBezTo>
                <a:cubicBezTo>
                  <a:pt x="83" y="85"/>
                  <a:pt x="79" y="93"/>
                  <a:pt x="72" y="99"/>
                </a:cubicBezTo>
                <a:cubicBezTo>
                  <a:pt x="78" y="114"/>
                  <a:pt x="83" y="130"/>
                  <a:pt x="87" y="146"/>
                </a:cubicBezTo>
                <a:cubicBezTo>
                  <a:pt x="88" y="142"/>
                  <a:pt x="88" y="137"/>
                  <a:pt x="89" y="132"/>
                </a:cubicBezTo>
                <a:cubicBezTo>
                  <a:pt x="90" y="126"/>
                  <a:pt x="91" y="120"/>
                  <a:pt x="93" y="114"/>
                </a:cubicBezTo>
                <a:cubicBezTo>
                  <a:pt x="94" y="108"/>
                  <a:pt x="96" y="102"/>
                  <a:pt x="100" y="97"/>
                </a:cubicBezTo>
                <a:cubicBezTo>
                  <a:pt x="105" y="89"/>
                  <a:pt x="118" y="86"/>
                  <a:pt x="124" y="95"/>
                </a:cubicBezTo>
                <a:cubicBezTo>
                  <a:pt x="129" y="102"/>
                  <a:pt x="128" y="114"/>
                  <a:pt x="127" y="122"/>
                </a:cubicBezTo>
                <a:cubicBezTo>
                  <a:pt x="124" y="142"/>
                  <a:pt x="112" y="162"/>
                  <a:pt x="93" y="170"/>
                </a:cubicBezTo>
                <a:cubicBezTo>
                  <a:pt x="93" y="170"/>
                  <a:pt x="93" y="170"/>
                  <a:pt x="93" y="170"/>
                </a:cubicBezTo>
                <a:cubicBezTo>
                  <a:pt x="96" y="186"/>
                  <a:pt x="99" y="202"/>
                  <a:pt x="101" y="219"/>
                </a:cubicBezTo>
                <a:cubicBezTo>
                  <a:pt x="103" y="210"/>
                  <a:pt x="107" y="202"/>
                  <a:pt x="111" y="194"/>
                </a:cubicBezTo>
                <a:cubicBezTo>
                  <a:pt x="116" y="186"/>
                  <a:pt x="123" y="173"/>
                  <a:pt x="134" y="175"/>
                </a:cubicBezTo>
                <a:cubicBezTo>
                  <a:pt x="146" y="178"/>
                  <a:pt x="148" y="193"/>
                  <a:pt x="147" y="202"/>
                </a:cubicBezTo>
                <a:cubicBezTo>
                  <a:pt x="146" y="216"/>
                  <a:pt x="140" y="229"/>
                  <a:pt x="132" y="240"/>
                </a:cubicBezTo>
                <a:cubicBezTo>
                  <a:pt x="124" y="249"/>
                  <a:pt x="114" y="256"/>
                  <a:pt x="105" y="262"/>
                </a:cubicBezTo>
                <a:cubicBezTo>
                  <a:pt x="105" y="268"/>
                  <a:pt x="105" y="273"/>
                  <a:pt x="105" y="279"/>
                </a:cubicBezTo>
                <a:cubicBezTo>
                  <a:pt x="106" y="289"/>
                  <a:pt x="106" y="299"/>
                  <a:pt x="107" y="309"/>
                </a:cubicBezTo>
                <a:cubicBezTo>
                  <a:pt x="109" y="305"/>
                  <a:pt x="111" y="301"/>
                  <a:pt x="113" y="297"/>
                </a:cubicBezTo>
                <a:cubicBezTo>
                  <a:pt x="120" y="286"/>
                  <a:pt x="129" y="275"/>
                  <a:pt x="139" y="266"/>
                </a:cubicBezTo>
                <a:cubicBezTo>
                  <a:pt x="147" y="259"/>
                  <a:pt x="158" y="254"/>
                  <a:pt x="167" y="263"/>
                </a:cubicBezTo>
                <a:cubicBezTo>
                  <a:pt x="176" y="273"/>
                  <a:pt x="173" y="287"/>
                  <a:pt x="166" y="297"/>
                </a:cubicBezTo>
                <a:cubicBezTo>
                  <a:pt x="153" y="316"/>
                  <a:pt x="130" y="330"/>
                  <a:pt x="107" y="329"/>
                </a:cubicBezTo>
                <a:cubicBezTo>
                  <a:pt x="107" y="336"/>
                  <a:pt x="107" y="342"/>
                  <a:pt x="107" y="349"/>
                </a:cubicBezTo>
                <a:cubicBezTo>
                  <a:pt x="106" y="356"/>
                  <a:pt x="97" y="356"/>
                  <a:pt x="96" y="349"/>
                </a:cubicBezTo>
                <a:cubicBezTo>
                  <a:pt x="96" y="343"/>
                  <a:pt x="96" y="337"/>
                  <a:pt x="96" y="332"/>
                </a:cubicBezTo>
                <a:cubicBezTo>
                  <a:pt x="83" y="332"/>
                  <a:pt x="70" y="329"/>
                  <a:pt x="58" y="326"/>
                </a:cubicBezTo>
                <a:cubicBezTo>
                  <a:pt x="46" y="323"/>
                  <a:pt x="34" y="319"/>
                  <a:pt x="25" y="311"/>
                </a:cubicBezTo>
                <a:cubicBezTo>
                  <a:pt x="17" y="304"/>
                  <a:pt x="12" y="288"/>
                  <a:pt x="24" y="283"/>
                </a:cubicBezTo>
                <a:cubicBezTo>
                  <a:pt x="37" y="277"/>
                  <a:pt x="54" y="285"/>
                  <a:pt x="64" y="292"/>
                </a:cubicBezTo>
                <a:cubicBezTo>
                  <a:pt x="75" y="299"/>
                  <a:pt x="84" y="309"/>
                  <a:pt x="95" y="315"/>
                </a:cubicBezTo>
                <a:cubicBezTo>
                  <a:pt x="95" y="306"/>
                  <a:pt x="94" y="297"/>
                  <a:pt x="94" y="288"/>
                </a:cubicBezTo>
                <a:cubicBezTo>
                  <a:pt x="94" y="279"/>
                  <a:pt x="93" y="270"/>
                  <a:pt x="92" y="261"/>
                </a:cubicBezTo>
                <a:cubicBezTo>
                  <a:pt x="91" y="261"/>
                  <a:pt x="89" y="260"/>
                  <a:pt x="87" y="260"/>
                </a:cubicBezTo>
                <a:cubicBezTo>
                  <a:pt x="74" y="257"/>
                  <a:pt x="60" y="254"/>
                  <a:pt x="47" y="248"/>
                </a:cubicBezTo>
                <a:cubicBezTo>
                  <a:pt x="36" y="244"/>
                  <a:pt x="25" y="236"/>
                  <a:pt x="21" y="224"/>
                </a:cubicBezTo>
                <a:cubicBezTo>
                  <a:pt x="18" y="213"/>
                  <a:pt x="22" y="202"/>
                  <a:pt x="34" y="199"/>
                </a:cubicBezTo>
                <a:cubicBezTo>
                  <a:pt x="48" y="197"/>
                  <a:pt x="62" y="204"/>
                  <a:pt x="73" y="213"/>
                </a:cubicBezTo>
                <a:cubicBezTo>
                  <a:pt x="79" y="218"/>
                  <a:pt x="85" y="225"/>
                  <a:pt x="90" y="232"/>
                </a:cubicBezTo>
                <a:cubicBezTo>
                  <a:pt x="90" y="230"/>
                  <a:pt x="90" y="228"/>
                  <a:pt x="89" y="226"/>
                </a:cubicBezTo>
                <a:cubicBezTo>
                  <a:pt x="87" y="209"/>
                  <a:pt x="85" y="192"/>
                  <a:pt x="82" y="175"/>
                </a:cubicBezTo>
                <a:cubicBezTo>
                  <a:pt x="72" y="177"/>
                  <a:pt x="61" y="177"/>
                  <a:pt x="51" y="175"/>
                </a:cubicBezTo>
                <a:cubicBezTo>
                  <a:pt x="40" y="173"/>
                  <a:pt x="29" y="168"/>
                  <a:pt x="21" y="161"/>
                </a:cubicBezTo>
                <a:cubicBezTo>
                  <a:pt x="13" y="153"/>
                  <a:pt x="12" y="140"/>
                  <a:pt x="22" y="134"/>
                </a:cubicBezTo>
                <a:cubicBezTo>
                  <a:pt x="27" y="132"/>
                  <a:pt x="34" y="132"/>
                  <a:pt x="39" y="133"/>
                </a:cubicBezTo>
                <a:cubicBezTo>
                  <a:pt x="46" y="134"/>
                  <a:pt x="52" y="136"/>
                  <a:pt x="58" y="138"/>
                </a:cubicBezTo>
                <a:cubicBezTo>
                  <a:pt x="64" y="141"/>
                  <a:pt x="71" y="144"/>
                  <a:pt x="76" y="149"/>
                </a:cubicBezTo>
                <a:cubicBezTo>
                  <a:pt x="73" y="135"/>
                  <a:pt x="69" y="122"/>
                  <a:pt x="65" y="109"/>
                </a:cubicBezTo>
                <a:cubicBezTo>
                  <a:pt x="64" y="108"/>
                  <a:pt x="64" y="106"/>
                  <a:pt x="64" y="105"/>
                </a:cubicBezTo>
                <a:cubicBezTo>
                  <a:pt x="62" y="105"/>
                  <a:pt x="60" y="105"/>
                  <a:pt x="59" y="106"/>
                </a:cubicBezTo>
                <a:cubicBezTo>
                  <a:pt x="48" y="107"/>
                  <a:pt x="36" y="106"/>
                  <a:pt x="26" y="103"/>
                </a:cubicBezTo>
                <a:cubicBezTo>
                  <a:pt x="17" y="101"/>
                  <a:pt x="6" y="97"/>
                  <a:pt x="3" y="88"/>
                </a:cubicBezTo>
                <a:cubicBezTo>
                  <a:pt x="0" y="79"/>
                  <a:pt x="4" y="71"/>
                  <a:pt x="13" y="69"/>
                </a:cubicBezTo>
                <a:close/>
              </a:path>
            </a:pathLst>
          </a:custGeom>
          <a:solidFill>
            <a:srgbClr val="82CF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稻壳儿榴莲果果"/>
          <p:cNvSpPr/>
          <p:nvPr userDrawn="1"/>
        </p:nvSpPr>
        <p:spPr bwMode="auto">
          <a:xfrm rot="21427814">
            <a:off x="-200345" y="5710523"/>
            <a:ext cx="12971463" cy="2449317"/>
          </a:xfrm>
          <a:custGeom>
            <a:avLst/>
            <a:gdLst>
              <a:gd name="T0" fmla="*/ 0 w 2627"/>
              <a:gd name="T1" fmla="*/ 141 h 819"/>
              <a:gd name="T2" fmla="*/ 771 w 2627"/>
              <a:gd name="T3" fmla="*/ 212 h 819"/>
              <a:gd name="T4" fmla="*/ 1439 w 2627"/>
              <a:gd name="T5" fmla="*/ 239 h 819"/>
              <a:gd name="T6" fmla="*/ 2198 w 2627"/>
              <a:gd name="T7" fmla="*/ 297 h 819"/>
              <a:gd name="T8" fmla="*/ 2472 w 2627"/>
              <a:gd name="T9" fmla="*/ 156 h 819"/>
              <a:gd name="T10" fmla="*/ 2581 w 2627"/>
              <a:gd name="T11" fmla="*/ 163 h 819"/>
              <a:gd name="T12" fmla="*/ 2606 w 2627"/>
              <a:gd name="T13" fmla="*/ 378 h 819"/>
              <a:gd name="T14" fmla="*/ 2596 w 2627"/>
              <a:gd name="T15" fmla="*/ 651 h 819"/>
              <a:gd name="T16" fmla="*/ 2397 w 2627"/>
              <a:gd name="T17" fmla="*/ 743 h 819"/>
              <a:gd name="T18" fmla="*/ 1393 w 2627"/>
              <a:gd name="T19" fmla="*/ 764 h 819"/>
              <a:gd name="T20" fmla="*/ 120 w 2627"/>
              <a:gd name="T21" fmla="*/ 746 h 819"/>
              <a:gd name="T22" fmla="*/ 29 w 2627"/>
              <a:gd name="T23" fmla="*/ 661 h 819"/>
              <a:gd name="T24" fmla="*/ 26 w 2627"/>
              <a:gd name="T25" fmla="*/ 319 h 819"/>
              <a:gd name="T26" fmla="*/ 0 w 2627"/>
              <a:gd name="T27" fmla="*/ 141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27" h="819">
                <a:moveTo>
                  <a:pt x="0" y="141"/>
                </a:moveTo>
                <a:cubicBezTo>
                  <a:pt x="261" y="79"/>
                  <a:pt x="545" y="0"/>
                  <a:pt x="771" y="212"/>
                </a:cubicBezTo>
                <a:cubicBezTo>
                  <a:pt x="965" y="394"/>
                  <a:pt x="1214" y="335"/>
                  <a:pt x="1439" y="239"/>
                </a:cubicBezTo>
                <a:cubicBezTo>
                  <a:pt x="1706" y="124"/>
                  <a:pt x="1929" y="334"/>
                  <a:pt x="2198" y="297"/>
                </a:cubicBezTo>
                <a:cubicBezTo>
                  <a:pt x="2309" y="281"/>
                  <a:pt x="2379" y="208"/>
                  <a:pt x="2472" y="156"/>
                </a:cubicBezTo>
                <a:cubicBezTo>
                  <a:pt x="2521" y="129"/>
                  <a:pt x="2544" y="109"/>
                  <a:pt x="2581" y="163"/>
                </a:cubicBezTo>
                <a:cubicBezTo>
                  <a:pt x="2616" y="214"/>
                  <a:pt x="2603" y="320"/>
                  <a:pt x="2606" y="378"/>
                </a:cubicBezTo>
                <a:cubicBezTo>
                  <a:pt x="2612" y="465"/>
                  <a:pt x="2627" y="566"/>
                  <a:pt x="2596" y="651"/>
                </a:cubicBezTo>
                <a:cubicBezTo>
                  <a:pt x="2560" y="746"/>
                  <a:pt x="2496" y="731"/>
                  <a:pt x="2397" y="743"/>
                </a:cubicBezTo>
                <a:cubicBezTo>
                  <a:pt x="2061" y="783"/>
                  <a:pt x="1731" y="765"/>
                  <a:pt x="1393" y="764"/>
                </a:cubicBezTo>
                <a:cubicBezTo>
                  <a:pt x="976" y="763"/>
                  <a:pt x="534" y="819"/>
                  <a:pt x="120" y="746"/>
                </a:cubicBezTo>
                <a:cubicBezTo>
                  <a:pt x="17" y="728"/>
                  <a:pt x="39" y="741"/>
                  <a:pt x="29" y="661"/>
                </a:cubicBezTo>
                <a:cubicBezTo>
                  <a:pt x="17" y="553"/>
                  <a:pt x="22" y="428"/>
                  <a:pt x="26" y="319"/>
                </a:cubicBezTo>
                <a:cubicBezTo>
                  <a:pt x="30" y="218"/>
                  <a:pt x="18" y="213"/>
                  <a:pt x="0" y="141"/>
                </a:cubicBezTo>
                <a:close/>
              </a:path>
            </a:pathLst>
          </a:custGeom>
          <a:solidFill>
            <a:srgbClr val="82CF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2" name="组合 41"/>
          <p:cNvGrpSpPr/>
          <p:nvPr userDrawn="1"/>
        </p:nvGrpSpPr>
        <p:grpSpPr>
          <a:xfrm>
            <a:off x="10003111" y="4506010"/>
            <a:ext cx="3440679" cy="4145418"/>
            <a:chOff x="7339012" y="2470150"/>
            <a:chExt cx="6053138" cy="7292975"/>
          </a:xfrm>
        </p:grpSpPr>
        <p:sp>
          <p:nvSpPr>
            <p:cNvPr id="32" name="稻壳儿榴莲果果"/>
            <p:cNvSpPr/>
            <p:nvPr userDrawn="1"/>
          </p:nvSpPr>
          <p:spPr bwMode="auto">
            <a:xfrm>
              <a:off x="7339012" y="2470150"/>
              <a:ext cx="6053138" cy="6600825"/>
            </a:xfrm>
            <a:custGeom>
              <a:avLst/>
              <a:gdLst>
                <a:gd name="T0" fmla="*/ 966 w 1226"/>
                <a:gd name="T1" fmla="*/ 0 h 1394"/>
                <a:gd name="T2" fmla="*/ 868 w 1226"/>
                <a:gd name="T3" fmla="*/ 46 h 1394"/>
                <a:gd name="T4" fmla="*/ 715 w 1226"/>
                <a:gd name="T5" fmla="*/ 265 h 1394"/>
                <a:gd name="T6" fmla="*/ 598 w 1226"/>
                <a:gd name="T7" fmla="*/ 562 h 1394"/>
                <a:gd name="T8" fmla="*/ 421 w 1226"/>
                <a:gd name="T9" fmla="*/ 682 h 1394"/>
                <a:gd name="T10" fmla="*/ 113 w 1226"/>
                <a:gd name="T11" fmla="*/ 933 h 1394"/>
                <a:gd name="T12" fmla="*/ 47 w 1226"/>
                <a:gd name="T13" fmla="*/ 1182 h 1394"/>
                <a:gd name="T14" fmla="*/ 11 w 1226"/>
                <a:gd name="T15" fmla="*/ 1382 h 1394"/>
                <a:gd name="T16" fmla="*/ 884 w 1226"/>
                <a:gd name="T17" fmla="*/ 1357 h 1394"/>
                <a:gd name="T18" fmla="*/ 1057 w 1226"/>
                <a:gd name="T19" fmla="*/ 1362 h 1394"/>
                <a:gd name="T20" fmla="*/ 1179 w 1226"/>
                <a:gd name="T21" fmla="*/ 1356 h 1394"/>
                <a:gd name="T22" fmla="*/ 1164 w 1226"/>
                <a:gd name="T23" fmla="*/ 1139 h 1394"/>
                <a:gd name="T24" fmla="*/ 1088 w 1226"/>
                <a:gd name="T25" fmla="*/ 501 h 1394"/>
                <a:gd name="T26" fmla="*/ 1029 w 1226"/>
                <a:gd name="T27" fmla="*/ 208 h 1394"/>
                <a:gd name="T28" fmla="*/ 966 w 1226"/>
                <a:gd name="T29" fmla="*/ 0 h 1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6" h="1394">
                  <a:moveTo>
                    <a:pt x="966" y="0"/>
                  </a:moveTo>
                  <a:cubicBezTo>
                    <a:pt x="968" y="10"/>
                    <a:pt x="892" y="29"/>
                    <a:pt x="868" y="46"/>
                  </a:cubicBezTo>
                  <a:cubicBezTo>
                    <a:pt x="794" y="99"/>
                    <a:pt x="739" y="177"/>
                    <a:pt x="715" y="265"/>
                  </a:cubicBezTo>
                  <a:cubicBezTo>
                    <a:pt x="684" y="376"/>
                    <a:pt x="674" y="469"/>
                    <a:pt x="598" y="562"/>
                  </a:cubicBezTo>
                  <a:cubicBezTo>
                    <a:pt x="546" y="626"/>
                    <a:pt x="499" y="659"/>
                    <a:pt x="421" y="682"/>
                  </a:cubicBezTo>
                  <a:cubicBezTo>
                    <a:pt x="274" y="726"/>
                    <a:pt x="183" y="793"/>
                    <a:pt x="113" y="933"/>
                  </a:cubicBezTo>
                  <a:cubicBezTo>
                    <a:pt x="72" y="1014"/>
                    <a:pt x="63" y="1095"/>
                    <a:pt x="47" y="1182"/>
                  </a:cubicBezTo>
                  <a:cubicBezTo>
                    <a:pt x="35" y="1242"/>
                    <a:pt x="0" y="1322"/>
                    <a:pt x="11" y="1382"/>
                  </a:cubicBezTo>
                  <a:cubicBezTo>
                    <a:pt x="302" y="1394"/>
                    <a:pt x="594" y="1357"/>
                    <a:pt x="884" y="1357"/>
                  </a:cubicBezTo>
                  <a:cubicBezTo>
                    <a:pt x="942" y="1357"/>
                    <a:pt x="999" y="1357"/>
                    <a:pt x="1057" y="1362"/>
                  </a:cubicBezTo>
                  <a:cubicBezTo>
                    <a:pt x="1089" y="1365"/>
                    <a:pt x="1151" y="1381"/>
                    <a:pt x="1179" y="1356"/>
                  </a:cubicBezTo>
                  <a:cubicBezTo>
                    <a:pt x="1226" y="1313"/>
                    <a:pt x="1173" y="1186"/>
                    <a:pt x="1164" y="1139"/>
                  </a:cubicBezTo>
                  <a:cubicBezTo>
                    <a:pt x="1127" y="928"/>
                    <a:pt x="1126" y="712"/>
                    <a:pt x="1088" y="501"/>
                  </a:cubicBezTo>
                  <a:cubicBezTo>
                    <a:pt x="1070" y="403"/>
                    <a:pt x="1046" y="307"/>
                    <a:pt x="1029" y="208"/>
                  </a:cubicBezTo>
                  <a:cubicBezTo>
                    <a:pt x="1025" y="181"/>
                    <a:pt x="995" y="26"/>
                    <a:pt x="966" y="0"/>
                  </a:cubicBezTo>
                  <a:close/>
                </a:path>
              </a:pathLst>
            </a:custGeom>
            <a:solidFill>
              <a:srgbClr val="A788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稻壳儿榴莲果果"/>
            <p:cNvSpPr/>
            <p:nvPr userDrawn="1"/>
          </p:nvSpPr>
          <p:spPr bwMode="auto">
            <a:xfrm>
              <a:off x="7610475" y="3635375"/>
              <a:ext cx="4492625" cy="6075362"/>
            </a:xfrm>
            <a:custGeom>
              <a:avLst/>
              <a:gdLst>
                <a:gd name="T0" fmla="*/ 885 w 910"/>
                <a:gd name="T1" fmla="*/ 11 h 1283"/>
                <a:gd name="T2" fmla="*/ 747 w 910"/>
                <a:gd name="T3" fmla="*/ 277 h 1283"/>
                <a:gd name="T4" fmla="*/ 653 w 910"/>
                <a:gd name="T5" fmla="*/ 391 h 1283"/>
                <a:gd name="T6" fmla="*/ 527 w 910"/>
                <a:gd name="T7" fmla="*/ 482 h 1283"/>
                <a:gd name="T8" fmla="*/ 384 w 910"/>
                <a:gd name="T9" fmla="*/ 556 h 1283"/>
                <a:gd name="T10" fmla="*/ 260 w 910"/>
                <a:gd name="T11" fmla="*/ 647 h 1283"/>
                <a:gd name="T12" fmla="*/ 98 w 910"/>
                <a:gd name="T13" fmla="*/ 894 h 1283"/>
                <a:gd name="T14" fmla="*/ 40 w 910"/>
                <a:gd name="T15" fmla="*/ 1079 h 1283"/>
                <a:gd name="T16" fmla="*/ 1 w 910"/>
                <a:gd name="T17" fmla="*/ 1276 h 1283"/>
                <a:gd name="T18" fmla="*/ 10 w 910"/>
                <a:gd name="T19" fmla="*/ 1278 h 1283"/>
                <a:gd name="T20" fmla="*/ 50 w 910"/>
                <a:gd name="T21" fmla="*/ 1107 h 1283"/>
                <a:gd name="T22" fmla="*/ 103 w 910"/>
                <a:gd name="T23" fmla="*/ 939 h 1283"/>
                <a:gd name="T24" fmla="*/ 259 w 910"/>
                <a:gd name="T25" fmla="*/ 678 h 1283"/>
                <a:gd name="T26" fmla="*/ 381 w 910"/>
                <a:gd name="T27" fmla="*/ 583 h 1283"/>
                <a:gd name="T28" fmla="*/ 526 w 910"/>
                <a:gd name="T29" fmla="*/ 508 h 1283"/>
                <a:gd name="T30" fmla="*/ 653 w 910"/>
                <a:gd name="T31" fmla="*/ 423 h 1283"/>
                <a:gd name="T32" fmla="*/ 750 w 910"/>
                <a:gd name="T33" fmla="*/ 314 h 1283"/>
                <a:gd name="T34" fmla="*/ 835 w 910"/>
                <a:gd name="T35" fmla="*/ 172 h 1283"/>
                <a:gd name="T36" fmla="*/ 905 w 910"/>
                <a:gd name="T37" fmla="*/ 20 h 1283"/>
                <a:gd name="T38" fmla="*/ 885 w 910"/>
                <a:gd name="T39" fmla="*/ 11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0" h="1283">
                  <a:moveTo>
                    <a:pt x="885" y="11"/>
                  </a:moveTo>
                  <a:cubicBezTo>
                    <a:pt x="841" y="101"/>
                    <a:pt x="803" y="193"/>
                    <a:pt x="747" y="277"/>
                  </a:cubicBezTo>
                  <a:cubicBezTo>
                    <a:pt x="720" y="318"/>
                    <a:pt x="689" y="357"/>
                    <a:pt x="653" y="391"/>
                  </a:cubicBezTo>
                  <a:cubicBezTo>
                    <a:pt x="615" y="428"/>
                    <a:pt x="573" y="457"/>
                    <a:pt x="527" y="482"/>
                  </a:cubicBezTo>
                  <a:cubicBezTo>
                    <a:pt x="479" y="507"/>
                    <a:pt x="430" y="529"/>
                    <a:pt x="384" y="556"/>
                  </a:cubicBezTo>
                  <a:cubicBezTo>
                    <a:pt x="339" y="581"/>
                    <a:pt x="297" y="611"/>
                    <a:pt x="260" y="647"/>
                  </a:cubicBezTo>
                  <a:cubicBezTo>
                    <a:pt x="189" y="716"/>
                    <a:pt x="136" y="803"/>
                    <a:pt x="98" y="894"/>
                  </a:cubicBezTo>
                  <a:cubicBezTo>
                    <a:pt x="74" y="954"/>
                    <a:pt x="55" y="1016"/>
                    <a:pt x="40" y="1079"/>
                  </a:cubicBezTo>
                  <a:cubicBezTo>
                    <a:pt x="25" y="1144"/>
                    <a:pt x="14" y="1210"/>
                    <a:pt x="1" y="1276"/>
                  </a:cubicBezTo>
                  <a:cubicBezTo>
                    <a:pt x="0" y="1281"/>
                    <a:pt x="8" y="1283"/>
                    <a:pt x="10" y="1278"/>
                  </a:cubicBezTo>
                  <a:cubicBezTo>
                    <a:pt x="21" y="1221"/>
                    <a:pt x="36" y="1164"/>
                    <a:pt x="50" y="1107"/>
                  </a:cubicBezTo>
                  <a:cubicBezTo>
                    <a:pt x="65" y="1050"/>
                    <a:pt x="82" y="994"/>
                    <a:pt x="103" y="939"/>
                  </a:cubicBezTo>
                  <a:cubicBezTo>
                    <a:pt x="139" y="844"/>
                    <a:pt x="189" y="753"/>
                    <a:pt x="259" y="678"/>
                  </a:cubicBezTo>
                  <a:cubicBezTo>
                    <a:pt x="295" y="641"/>
                    <a:pt x="336" y="609"/>
                    <a:pt x="381" y="583"/>
                  </a:cubicBezTo>
                  <a:cubicBezTo>
                    <a:pt x="428" y="555"/>
                    <a:pt x="478" y="533"/>
                    <a:pt x="526" y="508"/>
                  </a:cubicBezTo>
                  <a:cubicBezTo>
                    <a:pt x="571" y="484"/>
                    <a:pt x="614" y="457"/>
                    <a:pt x="653" y="423"/>
                  </a:cubicBezTo>
                  <a:cubicBezTo>
                    <a:pt x="689" y="390"/>
                    <a:pt x="721" y="353"/>
                    <a:pt x="750" y="314"/>
                  </a:cubicBezTo>
                  <a:cubicBezTo>
                    <a:pt x="782" y="269"/>
                    <a:pt x="810" y="221"/>
                    <a:pt x="835" y="172"/>
                  </a:cubicBezTo>
                  <a:cubicBezTo>
                    <a:pt x="860" y="122"/>
                    <a:pt x="885" y="72"/>
                    <a:pt x="905" y="20"/>
                  </a:cubicBezTo>
                  <a:cubicBezTo>
                    <a:pt x="910" y="8"/>
                    <a:pt x="891" y="0"/>
                    <a:pt x="885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稻壳儿榴莲果果"/>
            <p:cNvSpPr/>
            <p:nvPr userDrawn="1"/>
          </p:nvSpPr>
          <p:spPr bwMode="auto">
            <a:xfrm>
              <a:off x="8380412" y="4146550"/>
              <a:ext cx="4375150" cy="5616575"/>
            </a:xfrm>
            <a:custGeom>
              <a:avLst/>
              <a:gdLst>
                <a:gd name="T0" fmla="*/ 864 w 886"/>
                <a:gd name="T1" fmla="*/ 11 h 1186"/>
                <a:gd name="T2" fmla="*/ 844 w 886"/>
                <a:gd name="T3" fmla="*/ 81 h 1186"/>
                <a:gd name="T4" fmla="*/ 818 w 886"/>
                <a:gd name="T5" fmla="*/ 149 h 1186"/>
                <a:gd name="T6" fmla="*/ 741 w 886"/>
                <a:gd name="T7" fmla="*/ 273 h 1186"/>
                <a:gd name="T8" fmla="*/ 508 w 886"/>
                <a:gd name="T9" fmla="*/ 461 h 1186"/>
                <a:gd name="T10" fmla="*/ 279 w 886"/>
                <a:gd name="T11" fmla="*/ 642 h 1186"/>
                <a:gd name="T12" fmla="*/ 124 w 886"/>
                <a:gd name="T13" fmla="*/ 877 h 1186"/>
                <a:gd name="T14" fmla="*/ 59 w 886"/>
                <a:gd name="T15" fmla="*/ 1024 h 1186"/>
                <a:gd name="T16" fmla="*/ 2 w 886"/>
                <a:gd name="T17" fmla="*/ 1176 h 1186"/>
                <a:gd name="T18" fmla="*/ 12 w 886"/>
                <a:gd name="T19" fmla="*/ 1180 h 1186"/>
                <a:gd name="T20" fmla="*/ 129 w 886"/>
                <a:gd name="T21" fmla="*/ 914 h 1186"/>
                <a:gd name="T22" fmla="*/ 282 w 886"/>
                <a:gd name="T23" fmla="*/ 675 h 1186"/>
                <a:gd name="T24" fmla="*/ 512 w 886"/>
                <a:gd name="T25" fmla="*/ 488 h 1186"/>
                <a:gd name="T26" fmla="*/ 745 w 886"/>
                <a:gd name="T27" fmla="*/ 306 h 1186"/>
                <a:gd name="T28" fmla="*/ 834 w 886"/>
                <a:gd name="T29" fmla="*/ 172 h 1186"/>
                <a:gd name="T30" fmla="*/ 885 w 886"/>
                <a:gd name="T31" fmla="*/ 16 h 1186"/>
                <a:gd name="T32" fmla="*/ 864 w 886"/>
                <a:gd name="T33" fmla="*/ 11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6" h="1186">
                  <a:moveTo>
                    <a:pt x="864" y="11"/>
                  </a:moveTo>
                  <a:cubicBezTo>
                    <a:pt x="857" y="34"/>
                    <a:pt x="852" y="58"/>
                    <a:pt x="844" y="81"/>
                  </a:cubicBezTo>
                  <a:cubicBezTo>
                    <a:pt x="837" y="104"/>
                    <a:pt x="828" y="127"/>
                    <a:pt x="818" y="149"/>
                  </a:cubicBezTo>
                  <a:cubicBezTo>
                    <a:pt x="797" y="193"/>
                    <a:pt x="771" y="235"/>
                    <a:pt x="741" y="273"/>
                  </a:cubicBezTo>
                  <a:cubicBezTo>
                    <a:pt x="677" y="352"/>
                    <a:pt x="594" y="407"/>
                    <a:pt x="508" y="461"/>
                  </a:cubicBezTo>
                  <a:cubicBezTo>
                    <a:pt x="425" y="513"/>
                    <a:pt x="345" y="568"/>
                    <a:pt x="279" y="642"/>
                  </a:cubicBezTo>
                  <a:cubicBezTo>
                    <a:pt x="216" y="713"/>
                    <a:pt x="166" y="793"/>
                    <a:pt x="124" y="877"/>
                  </a:cubicBezTo>
                  <a:cubicBezTo>
                    <a:pt x="100" y="925"/>
                    <a:pt x="78" y="974"/>
                    <a:pt x="59" y="1024"/>
                  </a:cubicBezTo>
                  <a:cubicBezTo>
                    <a:pt x="39" y="1075"/>
                    <a:pt x="21" y="1126"/>
                    <a:pt x="2" y="1176"/>
                  </a:cubicBezTo>
                  <a:cubicBezTo>
                    <a:pt x="0" y="1183"/>
                    <a:pt x="9" y="1186"/>
                    <a:pt x="12" y="1180"/>
                  </a:cubicBezTo>
                  <a:cubicBezTo>
                    <a:pt x="47" y="1090"/>
                    <a:pt x="86" y="1000"/>
                    <a:pt x="129" y="914"/>
                  </a:cubicBezTo>
                  <a:cubicBezTo>
                    <a:pt x="171" y="829"/>
                    <a:pt x="220" y="747"/>
                    <a:pt x="282" y="675"/>
                  </a:cubicBezTo>
                  <a:cubicBezTo>
                    <a:pt x="347" y="598"/>
                    <a:pt x="427" y="542"/>
                    <a:pt x="512" y="488"/>
                  </a:cubicBezTo>
                  <a:cubicBezTo>
                    <a:pt x="596" y="435"/>
                    <a:pt x="680" y="382"/>
                    <a:pt x="745" y="306"/>
                  </a:cubicBezTo>
                  <a:cubicBezTo>
                    <a:pt x="781" y="266"/>
                    <a:pt x="810" y="221"/>
                    <a:pt x="834" y="172"/>
                  </a:cubicBezTo>
                  <a:cubicBezTo>
                    <a:pt x="858" y="124"/>
                    <a:pt x="881" y="69"/>
                    <a:pt x="885" y="16"/>
                  </a:cubicBezTo>
                  <a:cubicBezTo>
                    <a:pt x="886" y="3"/>
                    <a:pt x="868" y="0"/>
                    <a:pt x="864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5" name="稻壳儿榴莲果果"/>
          <p:cNvSpPr/>
          <p:nvPr userDrawn="1"/>
        </p:nvSpPr>
        <p:spPr>
          <a:xfrm>
            <a:off x="-1478280" y="-2743200"/>
            <a:ext cx="14249400" cy="274320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稻壳儿榴莲果果"/>
          <p:cNvSpPr/>
          <p:nvPr userDrawn="1"/>
        </p:nvSpPr>
        <p:spPr>
          <a:xfrm>
            <a:off x="-1478280" y="-1493520"/>
            <a:ext cx="1478280" cy="850392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稻壳儿榴莲果果"/>
          <p:cNvSpPr/>
          <p:nvPr userDrawn="1"/>
        </p:nvSpPr>
        <p:spPr>
          <a:xfrm>
            <a:off x="12177396" y="-1493520"/>
            <a:ext cx="1478280" cy="850392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稻壳儿榴莲果果"/>
          <p:cNvSpPr/>
          <p:nvPr userDrawn="1"/>
        </p:nvSpPr>
        <p:spPr>
          <a:xfrm>
            <a:off x="-1281592" y="7010400"/>
            <a:ext cx="15133956" cy="274320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 userDrawn="1"/>
        </p:nvGrpSpPr>
        <p:grpSpPr>
          <a:xfrm>
            <a:off x="-1470978" y="-2824163"/>
            <a:ext cx="15133956" cy="12506325"/>
            <a:chOff x="-1478280" y="-2743200"/>
            <a:chExt cx="15133956" cy="12506325"/>
          </a:xfrm>
        </p:grpSpPr>
        <p:sp>
          <p:nvSpPr>
            <p:cNvPr id="48" name="稻壳儿榴莲果果"/>
            <p:cNvSpPr/>
            <p:nvPr userDrawn="1"/>
          </p:nvSpPr>
          <p:spPr bwMode="auto">
            <a:xfrm>
              <a:off x="1630362" y="4899025"/>
              <a:ext cx="8750300" cy="3357562"/>
            </a:xfrm>
            <a:custGeom>
              <a:avLst/>
              <a:gdLst>
                <a:gd name="T0" fmla="*/ 0 w 1772"/>
                <a:gd name="T1" fmla="*/ 584 h 709"/>
                <a:gd name="T2" fmla="*/ 94 w 1772"/>
                <a:gd name="T3" fmla="*/ 499 h 709"/>
                <a:gd name="T4" fmla="*/ 274 w 1772"/>
                <a:gd name="T5" fmla="*/ 407 h 709"/>
                <a:gd name="T6" fmla="*/ 517 w 1772"/>
                <a:gd name="T7" fmla="*/ 211 h 709"/>
                <a:gd name="T8" fmla="*/ 840 w 1772"/>
                <a:gd name="T9" fmla="*/ 357 h 709"/>
                <a:gd name="T10" fmla="*/ 1116 w 1772"/>
                <a:gd name="T11" fmla="*/ 185 h 709"/>
                <a:gd name="T12" fmla="*/ 1247 w 1772"/>
                <a:gd name="T13" fmla="*/ 151 h 709"/>
                <a:gd name="T14" fmla="*/ 1364 w 1772"/>
                <a:gd name="T15" fmla="*/ 182 h 709"/>
                <a:gd name="T16" fmla="*/ 1566 w 1772"/>
                <a:gd name="T17" fmla="*/ 17 h 709"/>
                <a:gd name="T18" fmla="*/ 1745 w 1772"/>
                <a:gd name="T19" fmla="*/ 85 h 709"/>
                <a:gd name="T20" fmla="*/ 1719 w 1772"/>
                <a:gd name="T21" fmla="*/ 182 h 709"/>
                <a:gd name="T22" fmla="*/ 1459 w 1772"/>
                <a:gd name="T23" fmla="*/ 430 h 709"/>
                <a:gd name="T24" fmla="*/ 721 w 1772"/>
                <a:gd name="T25" fmla="*/ 689 h 709"/>
                <a:gd name="T26" fmla="*/ 132 w 1772"/>
                <a:gd name="T27" fmla="*/ 656 h 709"/>
                <a:gd name="T28" fmla="*/ 0 w 1772"/>
                <a:gd name="T29" fmla="*/ 58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72" h="709">
                  <a:moveTo>
                    <a:pt x="0" y="584"/>
                  </a:moveTo>
                  <a:cubicBezTo>
                    <a:pt x="9" y="583"/>
                    <a:pt x="63" y="512"/>
                    <a:pt x="94" y="499"/>
                  </a:cubicBezTo>
                  <a:cubicBezTo>
                    <a:pt x="168" y="468"/>
                    <a:pt x="216" y="477"/>
                    <a:pt x="274" y="407"/>
                  </a:cubicBezTo>
                  <a:cubicBezTo>
                    <a:pt x="347" y="316"/>
                    <a:pt x="391" y="209"/>
                    <a:pt x="517" y="211"/>
                  </a:cubicBezTo>
                  <a:cubicBezTo>
                    <a:pt x="636" y="213"/>
                    <a:pt x="720" y="339"/>
                    <a:pt x="840" y="357"/>
                  </a:cubicBezTo>
                  <a:cubicBezTo>
                    <a:pt x="978" y="378"/>
                    <a:pt x="1019" y="253"/>
                    <a:pt x="1116" y="185"/>
                  </a:cubicBezTo>
                  <a:cubicBezTo>
                    <a:pt x="1155" y="158"/>
                    <a:pt x="1201" y="146"/>
                    <a:pt x="1247" y="151"/>
                  </a:cubicBezTo>
                  <a:cubicBezTo>
                    <a:pt x="1286" y="155"/>
                    <a:pt x="1326" y="186"/>
                    <a:pt x="1364" y="182"/>
                  </a:cubicBezTo>
                  <a:cubicBezTo>
                    <a:pt x="1449" y="171"/>
                    <a:pt x="1480" y="42"/>
                    <a:pt x="1566" y="17"/>
                  </a:cubicBezTo>
                  <a:cubicBezTo>
                    <a:pt x="1625" y="0"/>
                    <a:pt x="1711" y="25"/>
                    <a:pt x="1745" y="85"/>
                  </a:cubicBezTo>
                  <a:cubicBezTo>
                    <a:pt x="1772" y="132"/>
                    <a:pt x="1754" y="146"/>
                    <a:pt x="1719" y="182"/>
                  </a:cubicBezTo>
                  <a:cubicBezTo>
                    <a:pt x="1636" y="267"/>
                    <a:pt x="1551" y="357"/>
                    <a:pt x="1459" y="430"/>
                  </a:cubicBezTo>
                  <a:cubicBezTo>
                    <a:pt x="1231" y="612"/>
                    <a:pt x="1000" y="662"/>
                    <a:pt x="721" y="689"/>
                  </a:cubicBezTo>
                  <a:cubicBezTo>
                    <a:pt x="535" y="707"/>
                    <a:pt x="315" y="709"/>
                    <a:pt x="132" y="656"/>
                  </a:cubicBezTo>
                  <a:cubicBezTo>
                    <a:pt x="72" y="638"/>
                    <a:pt x="16" y="614"/>
                    <a:pt x="0" y="584"/>
                  </a:cubicBezTo>
                  <a:close/>
                </a:path>
              </a:pathLst>
            </a:custGeom>
            <a:solidFill>
              <a:srgbClr val="D3EC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7" name="组合 26"/>
            <p:cNvGrpSpPr/>
            <p:nvPr userDrawn="1"/>
          </p:nvGrpSpPr>
          <p:grpSpPr>
            <a:xfrm>
              <a:off x="8726821" y="2643179"/>
              <a:ext cx="2103898" cy="3322654"/>
              <a:chOff x="5213350" y="2071688"/>
              <a:chExt cx="1731963" cy="2735262"/>
            </a:xfrm>
          </p:grpSpPr>
          <p:sp>
            <p:nvSpPr>
              <p:cNvPr id="9" name="稻壳儿榴莲果果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5251450" y="2076450"/>
                <a:ext cx="1689100" cy="2705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稻壳儿榴莲果果"/>
              <p:cNvSpPr/>
              <p:nvPr userDrawn="1"/>
            </p:nvSpPr>
            <p:spPr bwMode="auto">
              <a:xfrm>
                <a:off x="6338888" y="2238375"/>
                <a:ext cx="349250" cy="390525"/>
              </a:xfrm>
              <a:custGeom>
                <a:avLst/>
                <a:gdLst>
                  <a:gd name="T0" fmla="*/ 0 w 82"/>
                  <a:gd name="T1" fmla="*/ 73 h 92"/>
                  <a:gd name="T2" fmla="*/ 8 w 82"/>
                  <a:gd name="T3" fmla="*/ 52 h 92"/>
                  <a:gd name="T4" fmla="*/ 31 w 82"/>
                  <a:gd name="T5" fmla="*/ 15 h 92"/>
                  <a:gd name="T6" fmla="*/ 64 w 82"/>
                  <a:gd name="T7" fmla="*/ 4 h 92"/>
                  <a:gd name="T8" fmla="*/ 82 w 82"/>
                  <a:gd name="T9" fmla="*/ 32 h 92"/>
                  <a:gd name="T10" fmla="*/ 0 w 82"/>
                  <a:gd name="T11" fmla="*/ 73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92">
                    <a:moveTo>
                      <a:pt x="0" y="73"/>
                    </a:moveTo>
                    <a:cubicBezTo>
                      <a:pt x="2" y="71"/>
                      <a:pt x="6" y="56"/>
                      <a:pt x="8" y="52"/>
                    </a:cubicBezTo>
                    <a:cubicBezTo>
                      <a:pt x="13" y="37"/>
                      <a:pt x="19" y="25"/>
                      <a:pt x="31" y="15"/>
                    </a:cubicBezTo>
                    <a:cubicBezTo>
                      <a:pt x="39" y="8"/>
                      <a:pt x="53" y="0"/>
                      <a:pt x="64" y="4"/>
                    </a:cubicBezTo>
                    <a:cubicBezTo>
                      <a:pt x="75" y="8"/>
                      <a:pt x="82" y="21"/>
                      <a:pt x="82" y="32"/>
                    </a:cubicBezTo>
                    <a:cubicBezTo>
                      <a:pt x="82" y="70"/>
                      <a:pt x="30" y="92"/>
                      <a:pt x="0" y="73"/>
                    </a:cubicBezTo>
                    <a:close/>
                  </a:path>
                </a:pathLst>
              </a:custGeom>
              <a:solidFill>
                <a:srgbClr val="F0AA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稻壳儿榴莲果果"/>
              <p:cNvSpPr/>
              <p:nvPr userDrawn="1"/>
            </p:nvSpPr>
            <p:spPr bwMode="auto">
              <a:xfrm>
                <a:off x="5213350" y="2362200"/>
                <a:ext cx="1731963" cy="2444750"/>
              </a:xfrm>
              <a:custGeom>
                <a:avLst/>
                <a:gdLst>
                  <a:gd name="T0" fmla="*/ 406 w 406"/>
                  <a:gd name="T1" fmla="*/ 550 h 575"/>
                  <a:gd name="T2" fmla="*/ 248 w 406"/>
                  <a:gd name="T3" fmla="*/ 564 h 575"/>
                  <a:gd name="T4" fmla="*/ 241 w 406"/>
                  <a:gd name="T5" fmla="*/ 505 h 575"/>
                  <a:gd name="T6" fmla="*/ 230 w 406"/>
                  <a:gd name="T7" fmla="*/ 415 h 575"/>
                  <a:gd name="T8" fmla="*/ 216 w 406"/>
                  <a:gd name="T9" fmla="*/ 311 h 575"/>
                  <a:gd name="T10" fmla="*/ 202 w 406"/>
                  <a:gd name="T11" fmla="*/ 218 h 575"/>
                  <a:gd name="T12" fmla="*/ 197 w 406"/>
                  <a:gd name="T13" fmla="*/ 197 h 575"/>
                  <a:gd name="T14" fmla="*/ 140 w 406"/>
                  <a:gd name="T15" fmla="*/ 203 h 575"/>
                  <a:gd name="T16" fmla="*/ 69 w 406"/>
                  <a:gd name="T17" fmla="*/ 201 h 575"/>
                  <a:gd name="T18" fmla="*/ 51 w 406"/>
                  <a:gd name="T19" fmla="*/ 196 h 575"/>
                  <a:gd name="T20" fmla="*/ 12 w 406"/>
                  <a:gd name="T21" fmla="*/ 157 h 575"/>
                  <a:gd name="T22" fmla="*/ 90 w 406"/>
                  <a:gd name="T23" fmla="*/ 46 h 575"/>
                  <a:gd name="T24" fmla="*/ 109 w 406"/>
                  <a:gd name="T25" fmla="*/ 39 h 575"/>
                  <a:gd name="T26" fmla="*/ 293 w 406"/>
                  <a:gd name="T27" fmla="*/ 29 h 575"/>
                  <a:gd name="T28" fmla="*/ 340 w 406"/>
                  <a:gd name="T29" fmla="*/ 85 h 575"/>
                  <a:gd name="T30" fmla="*/ 364 w 406"/>
                  <a:gd name="T31" fmla="*/ 181 h 575"/>
                  <a:gd name="T32" fmla="*/ 373 w 406"/>
                  <a:gd name="T33" fmla="*/ 251 h 575"/>
                  <a:gd name="T34" fmla="*/ 397 w 406"/>
                  <a:gd name="T35" fmla="*/ 437 h 575"/>
                  <a:gd name="T36" fmla="*/ 404 w 406"/>
                  <a:gd name="T37" fmla="*/ 511 h 575"/>
                  <a:gd name="T38" fmla="*/ 404 w 406"/>
                  <a:gd name="T39" fmla="*/ 528 h 575"/>
                  <a:gd name="T40" fmla="*/ 406 w 406"/>
                  <a:gd name="T41" fmla="*/ 55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06" h="575">
                    <a:moveTo>
                      <a:pt x="406" y="550"/>
                    </a:moveTo>
                    <a:cubicBezTo>
                      <a:pt x="369" y="575"/>
                      <a:pt x="292" y="571"/>
                      <a:pt x="248" y="564"/>
                    </a:cubicBezTo>
                    <a:cubicBezTo>
                      <a:pt x="247" y="557"/>
                      <a:pt x="244" y="535"/>
                      <a:pt x="241" y="505"/>
                    </a:cubicBezTo>
                    <a:cubicBezTo>
                      <a:pt x="238" y="479"/>
                      <a:pt x="234" y="448"/>
                      <a:pt x="230" y="415"/>
                    </a:cubicBezTo>
                    <a:cubicBezTo>
                      <a:pt x="225" y="381"/>
                      <a:pt x="221" y="344"/>
                      <a:pt x="216" y="311"/>
                    </a:cubicBezTo>
                    <a:cubicBezTo>
                      <a:pt x="211" y="274"/>
                      <a:pt x="206" y="240"/>
                      <a:pt x="202" y="218"/>
                    </a:cubicBezTo>
                    <a:cubicBezTo>
                      <a:pt x="200" y="209"/>
                      <a:pt x="199" y="202"/>
                      <a:pt x="197" y="197"/>
                    </a:cubicBezTo>
                    <a:cubicBezTo>
                      <a:pt x="195" y="196"/>
                      <a:pt x="170" y="201"/>
                      <a:pt x="140" y="203"/>
                    </a:cubicBezTo>
                    <a:cubicBezTo>
                      <a:pt x="118" y="205"/>
                      <a:pt x="92" y="206"/>
                      <a:pt x="69" y="201"/>
                    </a:cubicBezTo>
                    <a:cubicBezTo>
                      <a:pt x="63" y="200"/>
                      <a:pt x="57" y="198"/>
                      <a:pt x="51" y="196"/>
                    </a:cubicBezTo>
                    <a:cubicBezTo>
                      <a:pt x="32" y="189"/>
                      <a:pt x="17" y="177"/>
                      <a:pt x="12" y="157"/>
                    </a:cubicBezTo>
                    <a:cubicBezTo>
                      <a:pt x="0" y="103"/>
                      <a:pt x="45" y="65"/>
                      <a:pt x="90" y="46"/>
                    </a:cubicBezTo>
                    <a:cubicBezTo>
                      <a:pt x="96" y="44"/>
                      <a:pt x="103" y="41"/>
                      <a:pt x="109" y="39"/>
                    </a:cubicBezTo>
                    <a:cubicBezTo>
                      <a:pt x="162" y="22"/>
                      <a:pt x="240" y="0"/>
                      <a:pt x="293" y="29"/>
                    </a:cubicBezTo>
                    <a:cubicBezTo>
                      <a:pt x="314" y="42"/>
                      <a:pt x="329" y="61"/>
                      <a:pt x="340" y="85"/>
                    </a:cubicBezTo>
                    <a:cubicBezTo>
                      <a:pt x="353" y="114"/>
                      <a:pt x="359" y="148"/>
                      <a:pt x="364" y="181"/>
                    </a:cubicBezTo>
                    <a:cubicBezTo>
                      <a:pt x="367" y="206"/>
                      <a:pt x="370" y="231"/>
                      <a:pt x="373" y="251"/>
                    </a:cubicBezTo>
                    <a:cubicBezTo>
                      <a:pt x="380" y="291"/>
                      <a:pt x="390" y="375"/>
                      <a:pt x="397" y="437"/>
                    </a:cubicBezTo>
                    <a:cubicBezTo>
                      <a:pt x="401" y="474"/>
                      <a:pt x="404" y="503"/>
                      <a:pt x="404" y="511"/>
                    </a:cubicBezTo>
                    <a:cubicBezTo>
                      <a:pt x="405" y="516"/>
                      <a:pt x="404" y="522"/>
                      <a:pt x="404" y="528"/>
                    </a:cubicBezTo>
                    <a:cubicBezTo>
                      <a:pt x="404" y="536"/>
                      <a:pt x="404" y="543"/>
                      <a:pt x="406" y="550"/>
                    </a:cubicBezTo>
                    <a:close/>
                  </a:path>
                </a:pathLst>
              </a:custGeom>
              <a:solidFill>
                <a:srgbClr val="FBCE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稻壳儿榴莲果果"/>
              <p:cNvSpPr/>
              <p:nvPr userDrawn="1"/>
            </p:nvSpPr>
            <p:spPr bwMode="auto">
              <a:xfrm>
                <a:off x="5213350" y="2557463"/>
                <a:ext cx="596900" cy="679450"/>
              </a:xfrm>
              <a:custGeom>
                <a:avLst/>
                <a:gdLst>
                  <a:gd name="T0" fmla="*/ 140 w 140"/>
                  <a:gd name="T1" fmla="*/ 157 h 160"/>
                  <a:gd name="T2" fmla="*/ 69 w 140"/>
                  <a:gd name="T3" fmla="*/ 155 h 160"/>
                  <a:gd name="T4" fmla="*/ 51 w 140"/>
                  <a:gd name="T5" fmla="*/ 150 h 160"/>
                  <a:gd name="T6" fmla="*/ 12 w 140"/>
                  <a:gd name="T7" fmla="*/ 111 h 160"/>
                  <a:gd name="T8" fmla="*/ 90 w 140"/>
                  <a:gd name="T9" fmla="*/ 0 h 160"/>
                  <a:gd name="T10" fmla="*/ 118 w 140"/>
                  <a:gd name="T11" fmla="*/ 64 h 160"/>
                  <a:gd name="T12" fmla="*/ 140 w 140"/>
                  <a:gd name="T13" fmla="*/ 157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" h="160">
                    <a:moveTo>
                      <a:pt x="140" y="157"/>
                    </a:moveTo>
                    <a:cubicBezTo>
                      <a:pt x="118" y="159"/>
                      <a:pt x="92" y="160"/>
                      <a:pt x="69" y="155"/>
                    </a:cubicBezTo>
                    <a:cubicBezTo>
                      <a:pt x="63" y="154"/>
                      <a:pt x="57" y="152"/>
                      <a:pt x="51" y="150"/>
                    </a:cubicBezTo>
                    <a:cubicBezTo>
                      <a:pt x="32" y="143"/>
                      <a:pt x="17" y="131"/>
                      <a:pt x="12" y="111"/>
                    </a:cubicBezTo>
                    <a:cubicBezTo>
                      <a:pt x="0" y="57"/>
                      <a:pt x="45" y="19"/>
                      <a:pt x="90" y="0"/>
                    </a:cubicBezTo>
                    <a:cubicBezTo>
                      <a:pt x="103" y="24"/>
                      <a:pt x="115" y="55"/>
                      <a:pt x="118" y="64"/>
                    </a:cubicBezTo>
                    <a:cubicBezTo>
                      <a:pt x="125" y="84"/>
                      <a:pt x="138" y="123"/>
                      <a:pt x="140" y="157"/>
                    </a:cubicBezTo>
                    <a:close/>
                  </a:path>
                </a:pathLst>
              </a:custGeom>
              <a:solidFill>
                <a:srgbClr val="F0AA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稻壳儿榴莲果果"/>
              <p:cNvSpPr/>
              <p:nvPr userDrawn="1"/>
            </p:nvSpPr>
            <p:spPr bwMode="auto">
              <a:xfrm>
                <a:off x="5426075" y="2820988"/>
                <a:ext cx="85725" cy="88900"/>
              </a:xfrm>
              <a:custGeom>
                <a:avLst/>
                <a:gdLst>
                  <a:gd name="T0" fmla="*/ 19 w 20"/>
                  <a:gd name="T1" fmla="*/ 10 h 21"/>
                  <a:gd name="T2" fmla="*/ 18 w 20"/>
                  <a:gd name="T3" fmla="*/ 8 h 21"/>
                  <a:gd name="T4" fmla="*/ 18 w 20"/>
                  <a:gd name="T5" fmla="*/ 6 h 21"/>
                  <a:gd name="T6" fmla="*/ 16 w 20"/>
                  <a:gd name="T7" fmla="*/ 3 h 21"/>
                  <a:gd name="T8" fmla="*/ 14 w 20"/>
                  <a:gd name="T9" fmla="*/ 2 h 21"/>
                  <a:gd name="T10" fmla="*/ 10 w 20"/>
                  <a:gd name="T11" fmla="*/ 1 h 21"/>
                  <a:gd name="T12" fmla="*/ 8 w 20"/>
                  <a:gd name="T13" fmla="*/ 1 h 21"/>
                  <a:gd name="T14" fmla="*/ 5 w 20"/>
                  <a:gd name="T15" fmla="*/ 2 h 21"/>
                  <a:gd name="T16" fmla="*/ 0 w 20"/>
                  <a:gd name="T17" fmla="*/ 7 h 21"/>
                  <a:gd name="T18" fmla="*/ 0 w 20"/>
                  <a:gd name="T19" fmla="*/ 9 h 21"/>
                  <a:gd name="T20" fmla="*/ 0 w 20"/>
                  <a:gd name="T21" fmla="*/ 10 h 21"/>
                  <a:gd name="T22" fmla="*/ 0 w 20"/>
                  <a:gd name="T23" fmla="*/ 10 h 21"/>
                  <a:gd name="T24" fmla="*/ 0 w 20"/>
                  <a:gd name="T25" fmla="*/ 13 h 21"/>
                  <a:gd name="T26" fmla="*/ 1 w 20"/>
                  <a:gd name="T27" fmla="*/ 13 h 21"/>
                  <a:gd name="T28" fmla="*/ 3 w 20"/>
                  <a:gd name="T29" fmla="*/ 18 h 21"/>
                  <a:gd name="T30" fmla="*/ 5 w 20"/>
                  <a:gd name="T31" fmla="*/ 19 h 21"/>
                  <a:gd name="T32" fmla="*/ 6 w 20"/>
                  <a:gd name="T33" fmla="*/ 20 h 21"/>
                  <a:gd name="T34" fmla="*/ 11 w 20"/>
                  <a:gd name="T35" fmla="*/ 21 h 21"/>
                  <a:gd name="T36" fmla="*/ 15 w 20"/>
                  <a:gd name="T37" fmla="*/ 20 h 21"/>
                  <a:gd name="T38" fmla="*/ 17 w 20"/>
                  <a:gd name="T39" fmla="*/ 19 h 21"/>
                  <a:gd name="T40" fmla="*/ 19 w 20"/>
                  <a:gd name="T41" fmla="*/ 16 h 21"/>
                  <a:gd name="T42" fmla="*/ 19 w 20"/>
                  <a:gd name="T43" fmla="*/ 14 h 21"/>
                  <a:gd name="T44" fmla="*/ 19 w 20"/>
                  <a:gd name="T45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" h="21">
                    <a:moveTo>
                      <a:pt x="19" y="10"/>
                    </a:moveTo>
                    <a:cubicBezTo>
                      <a:pt x="19" y="10"/>
                      <a:pt x="19" y="9"/>
                      <a:pt x="18" y="8"/>
                    </a:cubicBezTo>
                    <a:cubicBezTo>
                      <a:pt x="18" y="7"/>
                      <a:pt x="18" y="7"/>
                      <a:pt x="18" y="6"/>
                    </a:cubicBezTo>
                    <a:cubicBezTo>
                      <a:pt x="17" y="5"/>
                      <a:pt x="17" y="4"/>
                      <a:pt x="16" y="3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1"/>
                      <a:pt x="12" y="1"/>
                      <a:pt x="10" y="1"/>
                    </a:cubicBezTo>
                    <a:cubicBezTo>
                      <a:pt x="10" y="0"/>
                      <a:pt x="9" y="0"/>
                      <a:pt x="8" y="1"/>
                    </a:cubicBezTo>
                    <a:cubicBezTo>
                      <a:pt x="7" y="1"/>
                      <a:pt x="6" y="1"/>
                      <a:pt x="5" y="2"/>
                    </a:cubicBezTo>
                    <a:cubicBezTo>
                      <a:pt x="3" y="3"/>
                      <a:pt x="1" y="5"/>
                      <a:pt x="0" y="7"/>
                    </a:cubicBezTo>
                    <a:cubicBezTo>
                      <a:pt x="0" y="8"/>
                      <a:pt x="0" y="8"/>
                      <a:pt x="0" y="9"/>
                    </a:cubicBezTo>
                    <a:cubicBezTo>
                      <a:pt x="0" y="9"/>
                      <a:pt x="0" y="9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0" y="13"/>
                    </a:cubicBezTo>
                    <a:cubicBezTo>
                      <a:pt x="0" y="13"/>
                      <a:pt x="0" y="13"/>
                      <a:pt x="1" y="13"/>
                    </a:cubicBezTo>
                    <a:cubicBezTo>
                      <a:pt x="1" y="15"/>
                      <a:pt x="2" y="17"/>
                      <a:pt x="3" y="18"/>
                    </a:cubicBezTo>
                    <a:cubicBezTo>
                      <a:pt x="4" y="18"/>
                      <a:pt x="4" y="19"/>
                      <a:pt x="5" y="19"/>
                    </a:cubicBezTo>
                    <a:cubicBezTo>
                      <a:pt x="5" y="19"/>
                      <a:pt x="6" y="20"/>
                      <a:pt x="6" y="20"/>
                    </a:cubicBezTo>
                    <a:cubicBezTo>
                      <a:pt x="8" y="21"/>
                      <a:pt x="9" y="21"/>
                      <a:pt x="11" y="21"/>
                    </a:cubicBezTo>
                    <a:cubicBezTo>
                      <a:pt x="13" y="21"/>
                      <a:pt x="14" y="21"/>
                      <a:pt x="15" y="20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8" y="18"/>
                      <a:pt x="18" y="17"/>
                      <a:pt x="19" y="16"/>
                    </a:cubicBezTo>
                    <a:cubicBezTo>
                      <a:pt x="19" y="15"/>
                      <a:pt x="19" y="15"/>
                      <a:pt x="19" y="14"/>
                    </a:cubicBezTo>
                    <a:cubicBezTo>
                      <a:pt x="20" y="13"/>
                      <a:pt x="20" y="11"/>
                      <a:pt x="19" y="10"/>
                    </a:cubicBezTo>
                    <a:close/>
                  </a:path>
                </a:pathLst>
              </a:custGeom>
              <a:solidFill>
                <a:srgbClr val="4A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稻壳儿榴莲果果"/>
              <p:cNvSpPr/>
              <p:nvPr userDrawn="1"/>
            </p:nvSpPr>
            <p:spPr bwMode="auto">
              <a:xfrm>
                <a:off x="5967413" y="2509838"/>
                <a:ext cx="222250" cy="328613"/>
              </a:xfrm>
              <a:custGeom>
                <a:avLst/>
                <a:gdLst>
                  <a:gd name="T0" fmla="*/ 7 w 52"/>
                  <a:gd name="T1" fmla="*/ 11 h 77"/>
                  <a:gd name="T2" fmla="*/ 44 w 52"/>
                  <a:gd name="T3" fmla="*/ 19 h 77"/>
                  <a:gd name="T4" fmla="*/ 23 w 52"/>
                  <a:gd name="T5" fmla="*/ 70 h 77"/>
                  <a:gd name="T6" fmla="*/ 7 w 52"/>
                  <a:gd name="T7" fmla="*/ 59 h 77"/>
                  <a:gd name="T8" fmla="*/ 0 w 52"/>
                  <a:gd name="T9" fmla="*/ 34 h 77"/>
                  <a:gd name="T10" fmla="*/ 2 w 52"/>
                  <a:gd name="T11" fmla="*/ 19 h 77"/>
                  <a:gd name="T12" fmla="*/ 7 w 52"/>
                  <a:gd name="T13" fmla="*/ 11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77">
                    <a:moveTo>
                      <a:pt x="7" y="11"/>
                    </a:moveTo>
                    <a:cubicBezTo>
                      <a:pt x="19" y="0"/>
                      <a:pt x="38" y="5"/>
                      <a:pt x="44" y="19"/>
                    </a:cubicBezTo>
                    <a:cubicBezTo>
                      <a:pt x="52" y="36"/>
                      <a:pt x="51" y="77"/>
                      <a:pt x="23" y="70"/>
                    </a:cubicBezTo>
                    <a:cubicBezTo>
                      <a:pt x="16" y="69"/>
                      <a:pt x="10" y="65"/>
                      <a:pt x="7" y="59"/>
                    </a:cubicBezTo>
                    <a:cubicBezTo>
                      <a:pt x="2" y="52"/>
                      <a:pt x="0" y="42"/>
                      <a:pt x="0" y="34"/>
                    </a:cubicBezTo>
                    <a:cubicBezTo>
                      <a:pt x="0" y="29"/>
                      <a:pt x="0" y="24"/>
                      <a:pt x="2" y="19"/>
                    </a:cubicBezTo>
                    <a:cubicBezTo>
                      <a:pt x="3" y="16"/>
                      <a:pt x="5" y="13"/>
                      <a:pt x="7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稻壳儿榴莲果果"/>
              <p:cNvSpPr/>
              <p:nvPr userDrawn="1"/>
            </p:nvSpPr>
            <p:spPr bwMode="auto">
              <a:xfrm>
                <a:off x="6015038" y="2600325"/>
                <a:ext cx="114300" cy="131763"/>
              </a:xfrm>
              <a:custGeom>
                <a:avLst/>
                <a:gdLst>
                  <a:gd name="T0" fmla="*/ 17 w 27"/>
                  <a:gd name="T1" fmla="*/ 1 h 31"/>
                  <a:gd name="T2" fmla="*/ 17 w 27"/>
                  <a:gd name="T3" fmla="*/ 1 h 31"/>
                  <a:gd name="T4" fmla="*/ 10 w 27"/>
                  <a:gd name="T5" fmla="*/ 1 h 31"/>
                  <a:gd name="T6" fmla="*/ 2 w 27"/>
                  <a:gd name="T7" fmla="*/ 10 h 31"/>
                  <a:gd name="T8" fmla="*/ 1 w 27"/>
                  <a:gd name="T9" fmla="*/ 14 h 31"/>
                  <a:gd name="T10" fmla="*/ 8 w 27"/>
                  <a:gd name="T11" fmla="*/ 30 h 31"/>
                  <a:gd name="T12" fmla="*/ 12 w 27"/>
                  <a:gd name="T13" fmla="*/ 31 h 31"/>
                  <a:gd name="T14" fmla="*/ 16 w 27"/>
                  <a:gd name="T15" fmla="*/ 31 h 31"/>
                  <a:gd name="T16" fmla="*/ 27 w 27"/>
                  <a:gd name="T17" fmla="*/ 16 h 31"/>
                  <a:gd name="T18" fmla="*/ 17 w 27"/>
                  <a:gd name="T19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31">
                    <a:moveTo>
                      <a:pt x="17" y="1"/>
                    </a:moveTo>
                    <a:cubicBezTo>
                      <a:pt x="17" y="1"/>
                      <a:pt x="17" y="1"/>
                      <a:pt x="17" y="1"/>
                    </a:cubicBezTo>
                    <a:cubicBezTo>
                      <a:pt x="15" y="0"/>
                      <a:pt x="13" y="0"/>
                      <a:pt x="10" y="1"/>
                    </a:cubicBezTo>
                    <a:cubicBezTo>
                      <a:pt x="6" y="2"/>
                      <a:pt x="3" y="5"/>
                      <a:pt x="2" y="10"/>
                    </a:cubicBezTo>
                    <a:cubicBezTo>
                      <a:pt x="1" y="11"/>
                      <a:pt x="1" y="13"/>
                      <a:pt x="1" y="14"/>
                    </a:cubicBezTo>
                    <a:cubicBezTo>
                      <a:pt x="0" y="20"/>
                      <a:pt x="2" y="26"/>
                      <a:pt x="8" y="30"/>
                    </a:cubicBezTo>
                    <a:cubicBezTo>
                      <a:pt x="9" y="30"/>
                      <a:pt x="11" y="31"/>
                      <a:pt x="12" y="31"/>
                    </a:cubicBezTo>
                    <a:cubicBezTo>
                      <a:pt x="13" y="31"/>
                      <a:pt x="14" y="31"/>
                      <a:pt x="16" y="31"/>
                    </a:cubicBezTo>
                    <a:cubicBezTo>
                      <a:pt x="23" y="30"/>
                      <a:pt x="27" y="23"/>
                      <a:pt x="27" y="16"/>
                    </a:cubicBezTo>
                    <a:cubicBezTo>
                      <a:pt x="27" y="10"/>
                      <a:pt x="24" y="3"/>
                      <a:pt x="17" y="1"/>
                    </a:cubicBezTo>
                    <a:close/>
                  </a:path>
                </a:pathLst>
              </a:custGeom>
              <a:solidFill>
                <a:srgbClr val="4A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稻壳儿榴莲果果"/>
              <p:cNvSpPr/>
              <p:nvPr userDrawn="1"/>
            </p:nvSpPr>
            <p:spPr bwMode="auto">
              <a:xfrm>
                <a:off x="5430838" y="3024188"/>
                <a:ext cx="280988" cy="192088"/>
              </a:xfrm>
              <a:custGeom>
                <a:avLst/>
                <a:gdLst>
                  <a:gd name="T0" fmla="*/ 62 w 66"/>
                  <a:gd name="T1" fmla="*/ 11 h 45"/>
                  <a:gd name="T2" fmla="*/ 26 w 66"/>
                  <a:gd name="T3" fmla="*/ 42 h 45"/>
                  <a:gd name="T4" fmla="*/ 18 w 66"/>
                  <a:gd name="T5" fmla="*/ 45 h 45"/>
                  <a:gd name="T6" fmla="*/ 0 w 66"/>
                  <a:gd name="T7" fmla="*/ 40 h 45"/>
                  <a:gd name="T8" fmla="*/ 21 w 66"/>
                  <a:gd name="T9" fmla="*/ 33 h 45"/>
                  <a:gd name="T10" fmla="*/ 54 w 66"/>
                  <a:gd name="T11" fmla="*/ 5 h 45"/>
                  <a:gd name="T12" fmla="*/ 62 w 66"/>
                  <a:gd name="T13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" h="45">
                    <a:moveTo>
                      <a:pt x="62" y="11"/>
                    </a:moveTo>
                    <a:cubicBezTo>
                      <a:pt x="53" y="24"/>
                      <a:pt x="40" y="35"/>
                      <a:pt x="26" y="42"/>
                    </a:cubicBezTo>
                    <a:cubicBezTo>
                      <a:pt x="23" y="43"/>
                      <a:pt x="21" y="44"/>
                      <a:pt x="18" y="45"/>
                    </a:cubicBezTo>
                    <a:cubicBezTo>
                      <a:pt x="12" y="44"/>
                      <a:pt x="6" y="42"/>
                      <a:pt x="0" y="40"/>
                    </a:cubicBezTo>
                    <a:cubicBezTo>
                      <a:pt x="7" y="39"/>
                      <a:pt x="14" y="37"/>
                      <a:pt x="21" y="33"/>
                    </a:cubicBezTo>
                    <a:cubicBezTo>
                      <a:pt x="34" y="27"/>
                      <a:pt x="46" y="17"/>
                      <a:pt x="54" y="5"/>
                    </a:cubicBezTo>
                    <a:cubicBezTo>
                      <a:pt x="58" y="0"/>
                      <a:pt x="66" y="6"/>
                      <a:pt x="62" y="11"/>
                    </a:cubicBezTo>
                    <a:close/>
                  </a:path>
                </a:pathLst>
              </a:custGeom>
              <a:solidFill>
                <a:srgbClr val="4A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稻壳儿榴莲果果"/>
              <p:cNvSpPr/>
              <p:nvPr userDrawn="1"/>
            </p:nvSpPr>
            <p:spPr bwMode="auto">
              <a:xfrm>
                <a:off x="5873750" y="2182813"/>
                <a:ext cx="166688" cy="339725"/>
              </a:xfrm>
              <a:custGeom>
                <a:avLst/>
                <a:gdLst>
                  <a:gd name="T0" fmla="*/ 37 w 39"/>
                  <a:gd name="T1" fmla="*/ 62 h 80"/>
                  <a:gd name="T2" fmla="*/ 37 w 39"/>
                  <a:gd name="T3" fmla="*/ 60 h 80"/>
                  <a:gd name="T4" fmla="*/ 29 w 39"/>
                  <a:gd name="T5" fmla="*/ 29 h 80"/>
                  <a:gd name="T6" fmla="*/ 13 w 39"/>
                  <a:gd name="T7" fmla="*/ 2 h 80"/>
                  <a:gd name="T8" fmla="*/ 7 w 39"/>
                  <a:gd name="T9" fmla="*/ 3 h 80"/>
                  <a:gd name="T10" fmla="*/ 6 w 39"/>
                  <a:gd name="T11" fmla="*/ 36 h 80"/>
                  <a:gd name="T12" fmla="*/ 12 w 39"/>
                  <a:gd name="T13" fmla="*/ 69 h 80"/>
                  <a:gd name="T14" fmla="*/ 28 w 39"/>
                  <a:gd name="T15" fmla="*/ 78 h 80"/>
                  <a:gd name="T16" fmla="*/ 37 w 39"/>
                  <a:gd name="T17" fmla="*/ 62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80">
                    <a:moveTo>
                      <a:pt x="37" y="62"/>
                    </a:moveTo>
                    <a:cubicBezTo>
                      <a:pt x="37" y="61"/>
                      <a:pt x="37" y="61"/>
                      <a:pt x="37" y="60"/>
                    </a:cubicBezTo>
                    <a:cubicBezTo>
                      <a:pt x="35" y="50"/>
                      <a:pt x="32" y="40"/>
                      <a:pt x="29" y="29"/>
                    </a:cubicBezTo>
                    <a:cubicBezTo>
                      <a:pt x="26" y="19"/>
                      <a:pt x="23" y="6"/>
                      <a:pt x="13" y="2"/>
                    </a:cubicBezTo>
                    <a:cubicBezTo>
                      <a:pt x="11" y="0"/>
                      <a:pt x="9" y="1"/>
                      <a:pt x="7" y="3"/>
                    </a:cubicBezTo>
                    <a:cubicBezTo>
                      <a:pt x="0" y="12"/>
                      <a:pt x="4" y="26"/>
                      <a:pt x="6" y="36"/>
                    </a:cubicBezTo>
                    <a:cubicBezTo>
                      <a:pt x="8" y="47"/>
                      <a:pt x="10" y="58"/>
                      <a:pt x="12" y="69"/>
                    </a:cubicBezTo>
                    <a:cubicBezTo>
                      <a:pt x="13" y="76"/>
                      <a:pt x="22" y="80"/>
                      <a:pt x="28" y="78"/>
                    </a:cubicBezTo>
                    <a:cubicBezTo>
                      <a:pt x="35" y="76"/>
                      <a:pt x="39" y="69"/>
                      <a:pt x="37" y="62"/>
                    </a:cubicBezTo>
                    <a:close/>
                  </a:path>
                </a:pathLst>
              </a:custGeom>
              <a:solidFill>
                <a:srgbClr val="FBCE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稻壳儿榴莲果果"/>
              <p:cNvSpPr/>
              <p:nvPr userDrawn="1"/>
            </p:nvSpPr>
            <p:spPr bwMode="auto">
              <a:xfrm>
                <a:off x="5815013" y="2106613"/>
                <a:ext cx="207963" cy="187325"/>
              </a:xfrm>
              <a:custGeom>
                <a:avLst/>
                <a:gdLst>
                  <a:gd name="T0" fmla="*/ 41 w 49"/>
                  <a:gd name="T1" fmla="*/ 11 h 44"/>
                  <a:gd name="T2" fmla="*/ 22 w 49"/>
                  <a:gd name="T3" fmla="*/ 1 h 44"/>
                  <a:gd name="T4" fmla="*/ 4 w 49"/>
                  <a:gd name="T5" fmla="*/ 11 h 44"/>
                  <a:gd name="T6" fmla="*/ 5 w 49"/>
                  <a:gd name="T7" fmla="*/ 32 h 44"/>
                  <a:gd name="T8" fmla="*/ 9 w 49"/>
                  <a:gd name="T9" fmla="*/ 37 h 44"/>
                  <a:gd name="T10" fmla="*/ 28 w 49"/>
                  <a:gd name="T11" fmla="*/ 42 h 44"/>
                  <a:gd name="T12" fmla="*/ 41 w 49"/>
                  <a:gd name="T13" fmla="*/ 1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4">
                    <a:moveTo>
                      <a:pt x="41" y="11"/>
                    </a:moveTo>
                    <a:cubicBezTo>
                      <a:pt x="37" y="5"/>
                      <a:pt x="30" y="0"/>
                      <a:pt x="22" y="1"/>
                    </a:cubicBezTo>
                    <a:cubicBezTo>
                      <a:pt x="15" y="1"/>
                      <a:pt x="8" y="5"/>
                      <a:pt x="4" y="11"/>
                    </a:cubicBezTo>
                    <a:cubicBezTo>
                      <a:pt x="1" y="18"/>
                      <a:pt x="0" y="26"/>
                      <a:pt x="5" y="32"/>
                    </a:cubicBezTo>
                    <a:cubicBezTo>
                      <a:pt x="6" y="34"/>
                      <a:pt x="7" y="36"/>
                      <a:pt x="9" y="37"/>
                    </a:cubicBezTo>
                    <a:cubicBezTo>
                      <a:pt x="14" y="42"/>
                      <a:pt x="21" y="44"/>
                      <a:pt x="28" y="42"/>
                    </a:cubicBezTo>
                    <a:cubicBezTo>
                      <a:pt x="42" y="40"/>
                      <a:pt x="49" y="22"/>
                      <a:pt x="41" y="11"/>
                    </a:cubicBezTo>
                    <a:close/>
                  </a:path>
                </a:pathLst>
              </a:custGeom>
              <a:solidFill>
                <a:srgbClr val="F16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稻壳儿榴莲果果"/>
              <p:cNvSpPr/>
              <p:nvPr userDrawn="1"/>
            </p:nvSpPr>
            <p:spPr bwMode="auto">
              <a:xfrm>
                <a:off x="6215063" y="2157413"/>
                <a:ext cx="153988" cy="377825"/>
              </a:xfrm>
              <a:custGeom>
                <a:avLst/>
                <a:gdLst>
                  <a:gd name="T0" fmla="*/ 34 w 36"/>
                  <a:gd name="T1" fmla="*/ 9 h 89"/>
                  <a:gd name="T2" fmla="*/ 15 w 36"/>
                  <a:gd name="T3" fmla="*/ 7 h 89"/>
                  <a:gd name="T4" fmla="*/ 7 w 36"/>
                  <a:gd name="T5" fmla="*/ 39 h 89"/>
                  <a:gd name="T6" fmla="*/ 1 w 36"/>
                  <a:gd name="T7" fmla="*/ 71 h 89"/>
                  <a:gd name="T8" fmla="*/ 10 w 36"/>
                  <a:gd name="T9" fmla="*/ 87 h 89"/>
                  <a:gd name="T10" fmla="*/ 26 w 36"/>
                  <a:gd name="T11" fmla="*/ 78 h 89"/>
                  <a:gd name="T12" fmla="*/ 31 w 36"/>
                  <a:gd name="T13" fmla="*/ 44 h 89"/>
                  <a:gd name="T14" fmla="*/ 34 w 36"/>
                  <a:gd name="T15" fmla="*/ 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89">
                    <a:moveTo>
                      <a:pt x="34" y="9"/>
                    </a:moveTo>
                    <a:cubicBezTo>
                      <a:pt x="33" y="0"/>
                      <a:pt x="19" y="0"/>
                      <a:pt x="15" y="7"/>
                    </a:cubicBezTo>
                    <a:cubicBezTo>
                      <a:pt x="10" y="16"/>
                      <a:pt x="9" y="28"/>
                      <a:pt x="7" y="39"/>
                    </a:cubicBezTo>
                    <a:cubicBezTo>
                      <a:pt x="5" y="50"/>
                      <a:pt x="3" y="60"/>
                      <a:pt x="1" y="71"/>
                    </a:cubicBezTo>
                    <a:cubicBezTo>
                      <a:pt x="0" y="78"/>
                      <a:pt x="3" y="85"/>
                      <a:pt x="10" y="87"/>
                    </a:cubicBezTo>
                    <a:cubicBezTo>
                      <a:pt x="17" y="89"/>
                      <a:pt x="25" y="85"/>
                      <a:pt x="26" y="78"/>
                    </a:cubicBezTo>
                    <a:cubicBezTo>
                      <a:pt x="28" y="67"/>
                      <a:pt x="30" y="55"/>
                      <a:pt x="31" y="44"/>
                    </a:cubicBezTo>
                    <a:cubicBezTo>
                      <a:pt x="33" y="33"/>
                      <a:pt x="36" y="21"/>
                      <a:pt x="34" y="9"/>
                    </a:cubicBezTo>
                    <a:close/>
                  </a:path>
                </a:pathLst>
              </a:custGeom>
              <a:solidFill>
                <a:srgbClr val="FBCE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稻壳儿榴莲果果"/>
              <p:cNvSpPr/>
              <p:nvPr userDrawn="1"/>
            </p:nvSpPr>
            <p:spPr bwMode="auto">
              <a:xfrm>
                <a:off x="6227763" y="2071688"/>
                <a:ext cx="204788" cy="187325"/>
              </a:xfrm>
              <a:custGeom>
                <a:avLst/>
                <a:gdLst>
                  <a:gd name="T0" fmla="*/ 40 w 48"/>
                  <a:gd name="T1" fmla="*/ 10 h 44"/>
                  <a:gd name="T2" fmla="*/ 22 w 48"/>
                  <a:gd name="T3" fmla="*/ 0 h 44"/>
                  <a:gd name="T4" fmla="*/ 4 w 48"/>
                  <a:gd name="T5" fmla="*/ 11 h 44"/>
                  <a:gd name="T6" fmla="*/ 4 w 48"/>
                  <a:gd name="T7" fmla="*/ 32 h 44"/>
                  <a:gd name="T8" fmla="*/ 8 w 48"/>
                  <a:gd name="T9" fmla="*/ 37 h 44"/>
                  <a:gd name="T10" fmla="*/ 27 w 48"/>
                  <a:gd name="T11" fmla="*/ 42 h 44"/>
                  <a:gd name="T12" fmla="*/ 40 w 48"/>
                  <a:gd name="T13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4">
                    <a:moveTo>
                      <a:pt x="40" y="10"/>
                    </a:moveTo>
                    <a:cubicBezTo>
                      <a:pt x="36" y="4"/>
                      <a:pt x="29" y="0"/>
                      <a:pt x="22" y="0"/>
                    </a:cubicBezTo>
                    <a:cubicBezTo>
                      <a:pt x="15" y="1"/>
                      <a:pt x="7" y="5"/>
                      <a:pt x="4" y="11"/>
                    </a:cubicBezTo>
                    <a:cubicBezTo>
                      <a:pt x="0" y="17"/>
                      <a:pt x="0" y="26"/>
                      <a:pt x="4" y="32"/>
                    </a:cubicBezTo>
                    <a:cubicBezTo>
                      <a:pt x="5" y="34"/>
                      <a:pt x="7" y="35"/>
                      <a:pt x="8" y="37"/>
                    </a:cubicBezTo>
                    <a:cubicBezTo>
                      <a:pt x="13" y="42"/>
                      <a:pt x="20" y="44"/>
                      <a:pt x="27" y="42"/>
                    </a:cubicBezTo>
                    <a:cubicBezTo>
                      <a:pt x="41" y="39"/>
                      <a:pt x="48" y="22"/>
                      <a:pt x="40" y="10"/>
                    </a:cubicBezTo>
                    <a:close/>
                  </a:path>
                </a:pathLst>
              </a:custGeom>
              <a:solidFill>
                <a:srgbClr val="F16C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稻壳儿榴莲果果"/>
              <p:cNvSpPr/>
              <p:nvPr userDrawn="1"/>
            </p:nvSpPr>
            <p:spPr bwMode="auto">
              <a:xfrm>
                <a:off x="6361113" y="2332038"/>
                <a:ext cx="255588" cy="284163"/>
              </a:xfrm>
              <a:custGeom>
                <a:avLst/>
                <a:gdLst>
                  <a:gd name="T0" fmla="*/ 58 w 60"/>
                  <a:gd name="T1" fmla="*/ 5 h 67"/>
                  <a:gd name="T2" fmla="*/ 27 w 60"/>
                  <a:gd name="T3" fmla="*/ 18 h 67"/>
                  <a:gd name="T4" fmla="*/ 3 w 60"/>
                  <a:gd name="T5" fmla="*/ 55 h 67"/>
                  <a:gd name="T6" fmla="*/ 17 w 60"/>
                  <a:gd name="T7" fmla="*/ 61 h 67"/>
                  <a:gd name="T8" fmla="*/ 38 w 60"/>
                  <a:gd name="T9" fmla="*/ 30 h 67"/>
                  <a:gd name="T10" fmla="*/ 50 w 60"/>
                  <a:gd name="T11" fmla="*/ 19 h 67"/>
                  <a:gd name="T12" fmla="*/ 59 w 60"/>
                  <a:gd name="T13" fmla="*/ 8 h 67"/>
                  <a:gd name="T14" fmla="*/ 58 w 60"/>
                  <a:gd name="T15" fmla="*/ 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67">
                    <a:moveTo>
                      <a:pt x="58" y="5"/>
                    </a:moveTo>
                    <a:cubicBezTo>
                      <a:pt x="48" y="0"/>
                      <a:pt x="34" y="12"/>
                      <a:pt x="27" y="18"/>
                    </a:cubicBezTo>
                    <a:cubicBezTo>
                      <a:pt x="17" y="28"/>
                      <a:pt x="8" y="42"/>
                      <a:pt x="3" y="55"/>
                    </a:cubicBezTo>
                    <a:cubicBezTo>
                      <a:pt x="0" y="64"/>
                      <a:pt x="12" y="67"/>
                      <a:pt x="17" y="61"/>
                    </a:cubicBezTo>
                    <a:cubicBezTo>
                      <a:pt x="25" y="51"/>
                      <a:pt x="30" y="39"/>
                      <a:pt x="38" y="30"/>
                    </a:cubicBezTo>
                    <a:cubicBezTo>
                      <a:pt x="42" y="26"/>
                      <a:pt x="46" y="22"/>
                      <a:pt x="50" y="19"/>
                    </a:cubicBezTo>
                    <a:cubicBezTo>
                      <a:pt x="54" y="16"/>
                      <a:pt x="58" y="13"/>
                      <a:pt x="59" y="8"/>
                    </a:cubicBezTo>
                    <a:cubicBezTo>
                      <a:pt x="60" y="7"/>
                      <a:pt x="59" y="6"/>
                      <a:pt x="58" y="5"/>
                    </a:cubicBezTo>
                    <a:close/>
                  </a:path>
                </a:pathLst>
              </a:custGeom>
              <a:solidFill>
                <a:srgbClr val="FBCE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稻壳儿榴莲果果"/>
              <p:cNvSpPr/>
              <p:nvPr userDrawn="1"/>
            </p:nvSpPr>
            <p:spPr bwMode="auto">
              <a:xfrm>
                <a:off x="6419850" y="2722563"/>
                <a:ext cx="346075" cy="473075"/>
              </a:xfrm>
              <a:custGeom>
                <a:avLst/>
                <a:gdLst>
                  <a:gd name="T0" fmla="*/ 81 w 81"/>
                  <a:gd name="T1" fmla="*/ 96 h 111"/>
                  <a:gd name="T2" fmla="*/ 63 w 81"/>
                  <a:gd name="T3" fmla="*/ 103 h 111"/>
                  <a:gd name="T4" fmla="*/ 57 w 81"/>
                  <a:gd name="T5" fmla="*/ 0 h 111"/>
                  <a:gd name="T6" fmla="*/ 81 w 81"/>
                  <a:gd name="T7" fmla="*/ 96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111">
                    <a:moveTo>
                      <a:pt x="81" y="96"/>
                    </a:moveTo>
                    <a:cubicBezTo>
                      <a:pt x="75" y="100"/>
                      <a:pt x="70" y="102"/>
                      <a:pt x="63" y="103"/>
                    </a:cubicBezTo>
                    <a:cubicBezTo>
                      <a:pt x="0" y="111"/>
                      <a:pt x="7" y="18"/>
                      <a:pt x="57" y="0"/>
                    </a:cubicBezTo>
                    <a:cubicBezTo>
                      <a:pt x="70" y="29"/>
                      <a:pt x="76" y="63"/>
                      <a:pt x="81" y="96"/>
                    </a:cubicBezTo>
                    <a:close/>
                  </a:path>
                </a:pathLst>
              </a:custGeom>
              <a:solidFill>
                <a:srgbClr val="F0AA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稻壳儿榴莲果果"/>
              <p:cNvSpPr/>
              <p:nvPr userDrawn="1"/>
            </p:nvSpPr>
            <p:spPr bwMode="auto">
              <a:xfrm>
                <a:off x="6075363" y="3271838"/>
                <a:ext cx="258763" cy="412750"/>
              </a:xfrm>
              <a:custGeom>
                <a:avLst/>
                <a:gdLst>
                  <a:gd name="T0" fmla="*/ 40 w 61"/>
                  <a:gd name="T1" fmla="*/ 85 h 97"/>
                  <a:gd name="T2" fmla="*/ 14 w 61"/>
                  <a:gd name="T3" fmla="*/ 97 h 97"/>
                  <a:gd name="T4" fmla="*/ 0 w 61"/>
                  <a:gd name="T5" fmla="*/ 4 h 97"/>
                  <a:gd name="T6" fmla="*/ 32 w 61"/>
                  <a:gd name="T7" fmla="*/ 5 h 97"/>
                  <a:gd name="T8" fmla="*/ 40 w 61"/>
                  <a:gd name="T9" fmla="*/ 85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97">
                    <a:moveTo>
                      <a:pt x="40" y="85"/>
                    </a:moveTo>
                    <a:cubicBezTo>
                      <a:pt x="33" y="91"/>
                      <a:pt x="24" y="96"/>
                      <a:pt x="14" y="97"/>
                    </a:cubicBezTo>
                    <a:cubicBezTo>
                      <a:pt x="9" y="60"/>
                      <a:pt x="4" y="26"/>
                      <a:pt x="0" y="4"/>
                    </a:cubicBezTo>
                    <a:cubicBezTo>
                      <a:pt x="9" y="0"/>
                      <a:pt x="20" y="0"/>
                      <a:pt x="32" y="5"/>
                    </a:cubicBezTo>
                    <a:cubicBezTo>
                      <a:pt x="61" y="18"/>
                      <a:pt x="60" y="65"/>
                      <a:pt x="40" y="85"/>
                    </a:cubicBezTo>
                    <a:close/>
                  </a:path>
                </a:pathLst>
              </a:custGeom>
              <a:solidFill>
                <a:srgbClr val="F0AA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稻壳儿榴莲果果"/>
              <p:cNvSpPr/>
              <p:nvPr userDrawn="1"/>
            </p:nvSpPr>
            <p:spPr bwMode="auto">
              <a:xfrm>
                <a:off x="6411913" y="3548063"/>
                <a:ext cx="387350" cy="463550"/>
              </a:xfrm>
              <a:custGeom>
                <a:avLst/>
                <a:gdLst>
                  <a:gd name="T0" fmla="*/ 9 w 91"/>
                  <a:gd name="T1" fmla="*/ 29 h 109"/>
                  <a:gd name="T2" fmla="*/ 62 w 91"/>
                  <a:gd name="T3" fmla="*/ 10 h 109"/>
                  <a:gd name="T4" fmla="*/ 70 w 91"/>
                  <a:gd name="T5" fmla="*/ 90 h 109"/>
                  <a:gd name="T6" fmla="*/ 13 w 91"/>
                  <a:gd name="T7" fmla="*/ 92 h 109"/>
                  <a:gd name="T8" fmla="*/ 1 w 91"/>
                  <a:gd name="T9" fmla="*/ 62 h 109"/>
                  <a:gd name="T10" fmla="*/ 9 w 91"/>
                  <a:gd name="T11" fmla="*/ 2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1" h="109">
                    <a:moveTo>
                      <a:pt x="9" y="29"/>
                    </a:moveTo>
                    <a:cubicBezTo>
                      <a:pt x="19" y="11"/>
                      <a:pt x="39" y="0"/>
                      <a:pt x="62" y="10"/>
                    </a:cubicBezTo>
                    <a:cubicBezTo>
                      <a:pt x="91" y="23"/>
                      <a:pt x="90" y="71"/>
                      <a:pt x="70" y="90"/>
                    </a:cubicBezTo>
                    <a:cubicBezTo>
                      <a:pt x="54" y="105"/>
                      <a:pt x="29" y="109"/>
                      <a:pt x="13" y="92"/>
                    </a:cubicBezTo>
                    <a:cubicBezTo>
                      <a:pt x="5" y="84"/>
                      <a:pt x="2" y="73"/>
                      <a:pt x="1" y="62"/>
                    </a:cubicBezTo>
                    <a:cubicBezTo>
                      <a:pt x="0" y="50"/>
                      <a:pt x="3" y="39"/>
                      <a:pt x="9" y="29"/>
                    </a:cubicBezTo>
                    <a:close/>
                  </a:path>
                </a:pathLst>
              </a:custGeom>
              <a:solidFill>
                <a:srgbClr val="F0AA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稻壳儿榴莲果果"/>
              <p:cNvSpPr/>
              <p:nvPr userDrawn="1"/>
            </p:nvSpPr>
            <p:spPr bwMode="auto">
              <a:xfrm>
                <a:off x="6194425" y="4105275"/>
                <a:ext cx="276225" cy="404813"/>
              </a:xfrm>
              <a:custGeom>
                <a:avLst/>
                <a:gdLst>
                  <a:gd name="T0" fmla="*/ 22 w 65"/>
                  <a:gd name="T1" fmla="*/ 91 h 95"/>
                  <a:gd name="T2" fmla="*/ 11 w 65"/>
                  <a:gd name="T3" fmla="*/ 95 h 95"/>
                  <a:gd name="T4" fmla="*/ 0 w 65"/>
                  <a:gd name="T5" fmla="*/ 5 h 95"/>
                  <a:gd name="T6" fmla="*/ 42 w 65"/>
                  <a:gd name="T7" fmla="*/ 14 h 95"/>
                  <a:gd name="T8" fmla="*/ 22 w 65"/>
                  <a:gd name="T9" fmla="*/ 91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95">
                    <a:moveTo>
                      <a:pt x="22" y="91"/>
                    </a:moveTo>
                    <a:cubicBezTo>
                      <a:pt x="18" y="93"/>
                      <a:pt x="14" y="94"/>
                      <a:pt x="11" y="95"/>
                    </a:cubicBezTo>
                    <a:cubicBezTo>
                      <a:pt x="8" y="69"/>
                      <a:pt x="4" y="38"/>
                      <a:pt x="0" y="5"/>
                    </a:cubicBezTo>
                    <a:cubicBezTo>
                      <a:pt x="13" y="0"/>
                      <a:pt x="29" y="2"/>
                      <a:pt x="42" y="14"/>
                    </a:cubicBezTo>
                    <a:cubicBezTo>
                      <a:pt x="65" y="36"/>
                      <a:pt x="48" y="80"/>
                      <a:pt x="22" y="91"/>
                    </a:cubicBezTo>
                    <a:close/>
                  </a:path>
                </a:pathLst>
              </a:custGeom>
              <a:solidFill>
                <a:srgbClr val="F0AA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稻壳儿榴莲果果"/>
              <p:cNvSpPr/>
              <p:nvPr userDrawn="1"/>
            </p:nvSpPr>
            <p:spPr bwMode="auto">
              <a:xfrm>
                <a:off x="6702425" y="4219575"/>
                <a:ext cx="238125" cy="412750"/>
              </a:xfrm>
              <a:custGeom>
                <a:avLst/>
                <a:gdLst>
                  <a:gd name="T0" fmla="*/ 55 w 56"/>
                  <a:gd name="T1" fmla="*/ 91 h 97"/>
                  <a:gd name="T2" fmla="*/ 4 w 56"/>
                  <a:gd name="T3" fmla="*/ 72 h 97"/>
                  <a:gd name="T4" fmla="*/ 3 w 56"/>
                  <a:gd name="T5" fmla="*/ 39 h 97"/>
                  <a:gd name="T6" fmla="*/ 22 w 56"/>
                  <a:gd name="T7" fmla="*/ 12 h 97"/>
                  <a:gd name="T8" fmla="*/ 48 w 56"/>
                  <a:gd name="T9" fmla="*/ 0 h 97"/>
                  <a:gd name="T10" fmla="*/ 55 w 56"/>
                  <a:gd name="T11" fmla="*/ 74 h 97"/>
                  <a:gd name="T12" fmla="*/ 55 w 56"/>
                  <a:gd name="T13" fmla="*/ 91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97">
                    <a:moveTo>
                      <a:pt x="55" y="91"/>
                    </a:moveTo>
                    <a:cubicBezTo>
                      <a:pt x="36" y="97"/>
                      <a:pt x="13" y="92"/>
                      <a:pt x="4" y="72"/>
                    </a:cubicBezTo>
                    <a:cubicBezTo>
                      <a:pt x="0" y="61"/>
                      <a:pt x="0" y="50"/>
                      <a:pt x="3" y="39"/>
                    </a:cubicBezTo>
                    <a:cubicBezTo>
                      <a:pt x="7" y="28"/>
                      <a:pt x="14" y="19"/>
                      <a:pt x="22" y="12"/>
                    </a:cubicBezTo>
                    <a:cubicBezTo>
                      <a:pt x="30" y="5"/>
                      <a:pt x="39" y="1"/>
                      <a:pt x="48" y="0"/>
                    </a:cubicBezTo>
                    <a:cubicBezTo>
                      <a:pt x="52" y="37"/>
                      <a:pt x="55" y="66"/>
                      <a:pt x="55" y="74"/>
                    </a:cubicBezTo>
                    <a:cubicBezTo>
                      <a:pt x="56" y="79"/>
                      <a:pt x="55" y="85"/>
                      <a:pt x="55" y="91"/>
                    </a:cubicBezTo>
                    <a:close/>
                  </a:path>
                </a:pathLst>
              </a:custGeom>
              <a:solidFill>
                <a:srgbClr val="F0AA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8" name="稻壳儿榴莲果果"/>
            <p:cNvSpPr>
              <a:spLocks noChangeAspect="1" noChangeArrowheads="1" noTextEdit="1"/>
            </p:cNvSpPr>
            <p:nvPr userDrawn="1"/>
          </p:nvSpPr>
          <p:spPr bwMode="auto">
            <a:xfrm>
              <a:off x="-531813" y="-2178050"/>
              <a:ext cx="12936538" cy="4981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稻壳儿榴莲果果"/>
            <p:cNvSpPr/>
            <p:nvPr userDrawn="1"/>
          </p:nvSpPr>
          <p:spPr bwMode="auto">
            <a:xfrm>
              <a:off x="120650" y="-1444625"/>
              <a:ext cx="12249150" cy="3460750"/>
            </a:xfrm>
            <a:custGeom>
              <a:avLst/>
              <a:gdLst>
                <a:gd name="T0" fmla="*/ 2441 w 2477"/>
                <a:gd name="T1" fmla="*/ 670 h 698"/>
                <a:gd name="T2" fmla="*/ 2332 w 2477"/>
                <a:gd name="T3" fmla="*/ 687 h 698"/>
                <a:gd name="T4" fmla="*/ 1943 w 2477"/>
                <a:gd name="T5" fmla="*/ 588 h 698"/>
                <a:gd name="T6" fmla="*/ 1512 w 2477"/>
                <a:gd name="T7" fmla="*/ 375 h 698"/>
                <a:gd name="T8" fmla="*/ 668 w 2477"/>
                <a:gd name="T9" fmla="*/ 464 h 698"/>
                <a:gd name="T10" fmla="*/ 452 w 2477"/>
                <a:gd name="T11" fmla="*/ 395 h 698"/>
                <a:gd name="T12" fmla="*/ 212 w 2477"/>
                <a:gd name="T13" fmla="*/ 500 h 698"/>
                <a:gd name="T14" fmla="*/ 110 w 2477"/>
                <a:gd name="T15" fmla="*/ 598 h 698"/>
                <a:gd name="T16" fmla="*/ 0 w 2477"/>
                <a:gd name="T17" fmla="*/ 674 h 698"/>
                <a:gd name="T18" fmla="*/ 14 w 2477"/>
                <a:gd name="T19" fmla="*/ 591 h 698"/>
                <a:gd name="T20" fmla="*/ 19 w 2477"/>
                <a:gd name="T21" fmla="*/ 453 h 698"/>
                <a:gd name="T22" fmla="*/ 49 w 2477"/>
                <a:gd name="T23" fmla="*/ 257 h 698"/>
                <a:gd name="T24" fmla="*/ 92 w 2477"/>
                <a:gd name="T25" fmla="*/ 185 h 698"/>
                <a:gd name="T26" fmla="*/ 413 w 2477"/>
                <a:gd name="T27" fmla="*/ 163 h 698"/>
                <a:gd name="T28" fmla="*/ 700 w 2477"/>
                <a:gd name="T29" fmla="*/ 175 h 698"/>
                <a:gd name="T30" fmla="*/ 939 w 2477"/>
                <a:gd name="T31" fmla="*/ 126 h 698"/>
                <a:gd name="T32" fmla="*/ 1466 w 2477"/>
                <a:gd name="T33" fmla="*/ 48 h 698"/>
                <a:gd name="T34" fmla="*/ 1870 w 2477"/>
                <a:gd name="T35" fmla="*/ 32 h 698"/>
                <a:gd name="T36" fmla="*/ 2206 w 2477"/>
                <a:gd name="T37" fmla="*/ 39 h 698"/>
                <a:gd name="T38" fmla="*/ 2411 w 2477"/>
                <a:gd name="T39" fmla="*/ 118 h 698"/>
                <a:gd name="T40" fmla="*/ 2458 w 2477"/>
                <a:gd name="T41" fmla="*/ 161 h 698"/>
                <a:gd name="T42" fmla="*/ 2472 w 2477"/>
                <a:gd name="T43" fmla="*/ 339 h 698"/>
                <a:gd name="T44" fmla="*/ 2445 w 2477"/>
                <a:gd name="T45" fmla="*/ 600 h 698"/>
                <a:gd name="T46" fmla="*/ 2441 w 2477"/>
                <a:gd name="T47" fmla="*/ 67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77" h="698">
                  <a:moveTo>
                    <a:pt x="2441" y="670"/>
                  </a:moveTo>
                  <a:cubicBezTo>
                    <a:pt x="2430" y="698"/>
                    <a:pt x="2357" y="687"/>
                    <a:pt x="2332" y="687"/>
                  </a:cubicBezTo>
                  <a:cubicBezTo>
                    <a:pt x="2185" y="687"/>
                    <a:pt x="2070" y="676"/>
                    <a:pt x="1943" y="588"/>
                  </a:cubicBezTo>
                  <a:cubicBezTo>
                    <a:pt x="1804" y="490"/>
                    <a:pt x="1685" y="383"/>
                    <a:pt x="1512" y="375"/>
                  </a:cubicBezTo>
                  <a:cubicBezTo>
                    <a:pt x="1231" y="362"/>
                    <a:pt x="943" y="582"/>
                    <a:pt x="668" y="464"/>
                  </a:cubicBezTo>
                  <a:cubicBezTo>
                    <a:pt x="598" y="434"/>
                    <a:pt x="527" y="397"/>
                    <a:pt x="452" y="395"/>
                  </a:cubicBezTo>
                  <a:cubicBezTo>
                    <a:pt x="362" y="393"/>
                    <a:pt x="281" y="442"/>
                    <a:pt x="212" y="500"/>
                  </a:cubicBezTo>
                  <a:cubicBezTo>
                    <a:pt x="176" y="531"/>
                    <a:pt x="145" y="567"/>
                    <a:pt x="110" y="598"/>
                  </a:cubicBezTo>
                  <a:cubicBezTo>
                    <a:pt x="97" y="610"/>
                    <a:pt x="0" y="666"/>
                    <a:pt x="0" y="674"/>
                  </a:cubicBezTo>
                  <a:cubicBezTo>
                    <a:pt x="0" y="646"/>
                    <a:pt x="11" y="619"/>
                    <a:pt x="14" y="591"/>
                  </a:cubicBezTo>
                  <a:cubicBezTo>
                    <a:pt x="20" y="546"/>
                    <a:pt x="17" y="498"/>
                    <a:pt x="19" y="453"/>
                  </a:cubicBezTo>
                  <a:cubicBezTo>
                    <a:pt x="22" y="387"/>
                    <a:pt x="38" y="321"/>
                    <a:pt x="49" y="257"/>
                  </a:cubicBezTo>
                  <a:cubicBezTo>
                    <a:pt x="56" y="217"/>
                    <a:pt x="59" y="201"/>
                    <a:pt x="92" y="185"/>
                  </a:cubicBezTo>
                  <a:cubicBezTo>
                    <a:pt x="180" y="140"/>
                    <a:pt x="320" y="161"/>
                    <a:pt x="413" y="163"/>
                  </a:cubicBezTo>
                  <a:cubicBezTo>
                    <a:pt x="508" y="166"/>
                    <a:pt x="605" y="181"/>
                    <a:pt x="700" y="175"/>
                  </a:cubicBezTo>
                  <a:cubicBezTo>
                    <a:pt x="782" y="170"/>
                    <a:pt x="860" y="146"/>
                    <a:pt x="939" y="126"/>
                  </a:cubicBezTo>
                  <a:cubicBezTo>
                    <a:pt x="1114" y="82"/>
                    <a:pt x="1287" y="53"/>
                    <a:pt x="1466" y="48"/>
                  </a:cubicBezTo>
                  <a:cubicBezTo>
                    <a:pt x="1602" y="44"/>
                    <a:pt x="1735" y="45"/>
                    <a:pt x="1870" y="32"/>
                  </a:cubicBezTo>
                  <a:cubicBezTo>
                    <a:pt x="1979" y="22"/>
                    <a:pt x="2101" y="0"/>
                    <a:pt x="2206" y="39"/>
                  </a:cubicBezTo>
                  <a:cubicBezTo>
                    <a:pt x="2276" y="65"/>
                    <a:pt x="2340" y="97"/>
                    <a:pt x="2411" y="118"/>
                  </a:cubicBezTo>
                  <a:cubicBezTo>
                    <a:pt x="2446" y="128"/>
                    <a:pt x="2445" y="125"/>
                    <a:pt x="2458" y="161"/>
                  </a:cubicBezTo>
                  <a:cubicBezTo>
                    <a:pt x="2477" y="214"/>
                    <a:pt x="2472" y="283"/>
                    <a:pt x="2472" y="339"/>
                  </a:cubicBezTo>
                  <a:cubicBezTo>
                    <a:pt x="2472" y="431"/>
                    <a:pt x="2457" y="511"/>
                    <a:pt x="2445" y="600"/>
                  </a:cubicBezTo>
                  <a:cubicBezTo>
                    <a:pt x="2441" y="624"/>
                    <a:pt x="2444" y="658"/>
                    <a:pt x="2441" y="670"/>
                  </a:cubicBezTo>
                  <a:close/>
                </a:path>
              </a:pathLst>
            </a:custGeom>
            <a:solidFill>
              <a:srgbClr val="D3EC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稻壳儿榴莲果果"/>
            <p:cNvSpPr/>
            <p:nvPr userDrawn="1"/>
          </p:nvSpPr>
          <p:spPr bwMode="auto">
            <a:xfrm>
              <a:off x="-274638" y="-2058988"/>
              <a:ext cx="4554538" cy="4911725"/>
            </a:xfrm>
            <a:custGeom>
              <a:avLst/>
              <a:gdLst>
                <a:gd name="T0" fmla="*/ 38 w 921"/>
                <a:gd name="T1" fmla="*/ 958 h 991"/>
                <a:gd name="T2" fmla="*/ 288 w 921"/>
                <a:gd name="T3" fmla="*/ 941 h 991"/>
                <a:gd name="T4" fmla="*/ 485 w 921"/>
                <a:gd name="T5" fmla="*/ 691 h 991"/>
                <a:gd name="T6" fmla="*/ 788 w 921"/>
                <a:gd name="T7" fmla="*/ 508 h 991"/>
                <a:gd name="T8" fmla="*/ 883 w 921"/>
                <a:gd name="T9" fmla="*/ 58 h 991"/>
                <a:gd name="T10" fmla="*/ 692 w 921"/>
                <a:gd name="T11" fmla="*/ 32 h 991"/>
                <a:gd name="T12" fmla="*/ 518 w 921"/>
                <a:gd name="T13" fmla="*/ 41 h 991"/>
                <a:gd name="T14" fmla="*/ 364 w 921"/>
                <a:gd name="T15" fmla="*/ 23 h 991"/>
                <a:gd name="T16" fmla="*/ 118 w 921"/>
                <a:gd name="T17" fmla="*/ 9 h 991"/>
                <a:gd name="T18" fmla="*/ 65 w 921"/>
                <a:gd name="T19" fmla="*/ 45 h 991"/>
                <a:gd name="T20" fmla="*/ 16 w 921"/>
                <a:gd name="T21" fmla="*/ 707 h 991"/>
                <a:gd name="T22" fmla="*/ 42 w 921"/>
                <a:gd name="T23" fmla="*/ 863 h 991"/>
                <a:gd name="T24" fmla="*/ 38 w 921"/>
                <a:gd name="T25" fmla="*/ 958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1" h="991">
                  <a:moveTo>
                    <a:pt x="38" y="958"/>
                  </a:moveTo>
                  <a:cubicBezTo>
                    <a:pt x="119" y="988"/>
                    <a:pt x="210" y="991"/>
                    <a:pt x="288" y="941"/>
                  </a:cubicBezTo>
                  <a:cubicBezTo>
                    <a:pt x="383" y="880"/>
                    <a:pt x="400" y="760"/>
                    <a:pt x="485" y="691"/>
                  </a:cubicBezTo>
                  <a:cubicBezTo>
                    <a:pt x="579" y="614"/>
                    <a:pt x="699" y="597"/>
                    <a:pt x="788" y="508"/>
                  </a:cubicBezTo>
                  <a:cubicBezTo>
                    <a:pt x="895" y="401"/>
                    <a:pt x="921" y="201"/>
                    <a:pt x="883" y="58"/>
                  </a:cubicBezTo>
                  <a:cubicBezTo>
                    <a:pt x="819" y="54"/>
                    <a:pt x="756" y="42"/>
                    <a:pt x="692" y="32"/>
                  </a:cubicBezTo>
                  <a:cubicBezTo>
                    <a:pt x="631" y="23"/>
                    <a:pt x="578" y="34"/>
                    <a:pt x="518" y="41"/>
                  </a:cubicBezTo>
                  <a:cubicBezTo>
                    <a:pt x="462" y="47"/>
                    <a:pt x="418" y="32"/>
                    <a:pt x="364" y="23"/>
                  </a:cubicBezTo>
                  <a:cubicBezTo>
                    <a:pt x="285" y="11"/>
                    <a:pt x="198" y="17"/>
                    <a:pt x="118" y="9"/>
                  </a:cubicBezTo>
                  <a:cubicBezTo>
                    <a:pt x="75" y="5"/>
                    <a:pt x="78" y="0"/>
                    <a:pt x="65" y="45"/>
                  </a:cubicBezTo>
                  <a:cubicBezTo>
                    <a:pt x="2" y="265"/>
                    <a:pt x="0" y="482"/>
                    <a:pt x="16" y="707"/>
                  </a:cubicBezTo>
                  <a:cubicBezTo>
                    <a:pt x="19" y="761"/>
                    <a:pt x="36" y="810"/>
                    <a:pt x="42" y="863"/>
                  </a:cubicBezTo>
                  <a:cubicBezTo>
                    <a:pt x="44" y="886"/>
                    <a:pt x="38" y="929"/>
                    <a:pt x="38" y="958"/>
                  </a:cubicBezTo>
                  <a:close/>
                </a:path>
              </a:pathLst>
            </a:custGeom>
            <a:solidFill>
              <a:srgbClr val="A788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稻壳儿榴莲果果"/>
            <p:cNvSpPr/>
            <p:nvPr userDrawn="1"/>
          </p:nvSpPr>
          <p:spPr bwMode="auto">
            <a:xfrm>
              <a:off x="-412750" y="-2128838"/>
              <a:ext cx="4168775" cy="4699000"/>
            </a:xfrm>
            <a:custGeom>
              <a:avLst/>
              <a:gdLst>
                <a:gd name="T0" fmla="*/ 833 w 843"/>
                <a:gd name="T1" fmla="*/ 10 h 948"/>
                <a:gd name="T2" fmla="*/ 818 w 843"/>
                <a:gd name="T3" fmla="*/ 10 h 948"/>
                <a:gd name="T4" fmla="*/ 796 w 843"/>
                <a:gd name="T5" fmla="*/ 324 h 948"/>
                <a:gd name="T6" fmla="*/ 737 w 843"/>
                <a:gd name="T7" fmla="*/ 442 h 948"/>
                <a:gd name="T8" fmla="*/ 632 w 843"/>
                <a:gd name="T9" fmla="*/ 527 h 948"/>
                <a:gd name="T10" fmla="*/ 509 w 843"/>
                <a:gd name="T11" fmla="*/ 581 h 948"/>
                <a:gd name="T12" fmla="*/ 414 w 843"/>
                <a:gd name="T13" fmla="*/ 658 h 948"/>
                <a:gd name="T14" fmla="*/ 291 w 843"/>
                <a:gd name="T15" fmla="*/ 848 h 948"/>
                <a:gd name="T16" fmla="*/ 173 w 843"/>
                <a:gd name="T17" fmla="*/ 914 h 948"/>
                <a:gd name="T18" fmla="*/ 15 w 843"/>
                <a:gd name="T19" fmla="*/ 886 h 948"/>
                <a:gd name="T20" fmla="*/ 8 w 843"/>
                <a:gd name="T21" fmla="*/ 899 h 948"/>
                <a:gd name="T22" fmla="*/ 268 w 843"/>
                <a:gd name="T23" fmla="*/ 890 h 948"/>
                <a:gd name="T24" fmla="*/ 402 w 843"/>
                <a:gd name="T25" fmla="*/ 700 h 948"/>
                <a:gd name="T26" fmla="*/ 487 w 843"/>
                <a:gd name="T27" fmla="*/ 610 h 948"/>
                <a:gd name="T28" fmla="*/ 615 w 843"/>
                <a:gd name="T29" fmla="*/ 551 h 948"/>
                <a:gd name="T30" fmla="*/ 727 w 843"/>
                <a:gd name="T31" fmla="*/ 475 h 948"/>
                <a:gd name="T32" fmla="*/ 798 w 843"/>
                <a:gd name="T33" fmla="*/ 362 h 948"/>
                <a:gd name="T34" fmla="*/ 833 w 843"/>
                <a:gd name="T35" fmla="*/ 10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3" h="948">
                  <a:moveTo>
                    <a:pt x="833" y="10"/>
                  </a:moveTo>
                  <a:cubicBezTo>
                    <a:pt x="832" y="0"/>
                    <a:pt x="818" y="0"/>
                    <a:pt x="818" y="10"/>
                  </a:cubicBezTo>
                  <a:cubicBezTo>
                    <a:pt x="823" y="115"/>
                    <a:pt x="828" y="223"/>
                    <a:pt x="796" y="324"/>
                  </a:cubicBezTo>
                  <a:cubicBezTo>
                    <a:pt x="783" y="366"/>
                    <a:pt x="763" y="406"/>
                    <a:pt x="737" y="442"/>
                  </a:cubicBezTo>
                  <a:cubicBezTo>
                    <a:pt x="709" y="478"/>
                    <a:pt x="673" y="506"/>
                    <a:pt x="632" y="527"/>
                  </a:cubicBezTo>
                  <a:cubicBezTo>
                    <a:pt x="592" y="547"/>
                    <a:pt x="549" y="561"/>
                    <a:pt x="509" y="581"/>
                  </a:cubicBezTo>
                  <a:cubicBezTo>
                    <a:pt x="472" y="600"/>
                    <a:pt x="440" y="625"/>
                    <a:pt x="414" y="658"/>
                  </a:cubicBezTo>
                  <a:cubicBezTo>
                    <a:pt x="367" y="717"/>
                    <a:pt x="341" y="791"/>
                    <a:pt x="291" y="848"/>
                  </a:cubicBezTo>
                  <a:cubicBezTo>
                    <a:pt x="260" y="884"/>
                    <a:pt x="220" y="908"/>
                    <a:pt x="173" y="914"/>
                  </a:cubicBezTo>
                  <a:cubicBezTo>
                    <a:pt x="119" y="922"/>
                    <a:pt x="64" y="909"/>
                    <a:pt x="15" y="886"/>
                  </a:cubicBezTo>
                  <a:cubicBezTo>
                    <a:pt x="7" y="882"/>
                    <a:pt x="0" y="895"/>
                    <a:pt x="8" y="899"/>
                  </a:cubicBezTo>
                  <a:cubicBezTo>
                    <a:pt x="90" y="937"/>
                    <a:pt x="192" y="948"/>
                    <a:pt x="268" y="890"/>
                  </a:cubicBezTo>
                  <a:cubicBezTo>
                    <a:pt x="331" y="842"/>
                    <a:pt x="360" y="764"/>
                    <a:pt x="402" y="700"/>
                  </a:cubicBezTo>
                  <a:cubicBezTo>
                    <a:pt x="424" y="664"/>
                    <a:pt x="451" y="633"/>
                    <a:pt x="487" y="610"/>
                  </a:cubicBezTo>
                  <a:cubicBezTo>
                    <a:pt x="527" y="585"/>
                    <a:pt x="572" y="570"/>
                    <a:pt x="615" y="551"/>
                  </a:cubicBezTo>
                  <a:cubicBezTo>
                    <a:pt x="657" y="532"/>
                    <a:pt x="696" y="509"/>
                    <a:pt x="727" y="475"/>
                  </a:cubicBezTo>
                  <a:cubicBezTo>
                    <a:pt x="758" y="442"/>
                    <a:pt x="781" y="403"/>
                    <a:pt x="798" y="362"/>
                  </a:cubicBezTo>
                  <a:cubicBezTo>
                    <a:pt x="843" y="251"/>
                    <a:pt x="838" y="127"/>
                    <a:pt x="833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稻壳儿榴莲果果"/>
            <p:cNvSpPr/>
            <p:nvPr userDrawn="1"/>
          </p:nvSpPr>
          <p:spPr bwMode="auto">
            <a:xfrm>
              <a:off x="-482600" y="-2203450"/>
              <a:ext cx="3575050" cy="4060825"/>
            </a:xfrm>
            <a:custGeom>
              <a:avLst/>
              <a:gdLst>
                <a:gd name="T0" fmla="*/ 710 w 723"/>
                <a:gd name="T1" fmla="*/ 9 h 819"/>
                <a:gd name="T2" fmla="*/ 696 w 723"/>
                <a:gd name="T3" fmla="*/ 13 h 819"/>
                <a:gd name="T4" fmla="*/ 692 w 723"/>
                <a:gd name="T5" fmla="*/ 300 h 819"/>
                <a:gd name="T6" fmla="*/ 641 w 723"/>
                <a:gd name="T7" fmla="*/ 411 h 819"/>
                <a:gd name="T8" fmla="*/ 561 w 723"/>
                <a:gd name="T9" fmla="*/ 466 h 819"/>
                <a:gd name="T10" fmla="*/ 377 w 723"/>
                <a:gd name="T11" fmla="*/ 545 h 819"/>
                <a:gd name="T12" fmla="*/ 296 w 723"/>
                <a:gd name="T13" fmla="*/ 623 h 819"/>
                <a:gd name="T14" fmla="*/ 225 w 723"/>
                <a:gd name="T15" fmla="*/ 727 h 819"/>
                <a:gd name="T16" fmla="*/ 121 w 723"/>
                <a:gd name="T17" fmla="*/ 801 h 819"/>
                <a:gd name="T18" fmla="*/ 18 w 723"/>
                <a:gd name="T19" fmla="*/ 766 h 819"/>
                <a:gd name="T20" fmla="*/ 5 w 723"/>
                <a:gd name="T21" fmla="*/ 774 h 819"/>
                <a:gd name="T22" fmla="*/ 92 w 723"/>
                <a:gd name="T23" fmla="*/ 818 h 819"/>
                <a:gd name="T24" fmla="*/ 193 w 723"/>
                <a:gd name="T25" fmla="*/ 781 h 819"/>
                <a:gd name="T26" fmla="*/ 356 w 723"/>
                <a:gd name="T27" fmla="*/ 578 h 819"/>
                <a:gd name="T28" fmla="*/ 549 w 723"/>
                <a:gd name="T29" fmla="*/ 487 h 819"/>
                <a:gd name="T30" fmla="*/ 636 w 723"/>
                <a:gd name="T31" fmla="*/ 436 h 819"/>
                <a:gd name="T32" fmla="*/ 697 w 723"/>
                <a:gd name="T33" fmla="*/ 339 h 819"/>
                <a:gd name="T34" fmla="*/ 721 w 723"/>
                <a:gd name="T35" fmla="*/ 180 h 819"/>
                <a:gd name="T36" fmla="*/ 710 w 723"/>
                <a:gd name="T37" fmla="*/ 9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23" h="819">
                  <a:moveTo>
                    <a:pt x="710" y="9"/>
                  </a:moveTo>
                  <a:cubicBezTo>
                    <a:pt x="709" y="0"/>
                    <a:pt x="695" y="4"/>
                    <a:pt x="696" y="13"/>
                  </a:cubicBezTo>
                  <a:cubicBezTo>
                    <a:pt x="712" y="107"/>
                    <a:pt x="711" y="206"/>
                    <a:pt x="692" y="300"/>
                  </a:cubicBezTo>
                  <a:cubicBezTo>
                    <a:pt x="684" y="340"/>
                    <a:pt x="670" y="380"/>
                    <a:pt x="641" y="411"/>
                  </a:cubicBezTo>
                  <a:cubicBezTo>
                    <a:pt x="619" y="435"/>
                    <a:pt x="591" y="452"/>
                    <a:pt x="561" y="466"/>
                  </a:cubicBezTo>
                  <a:cubicBezTo>
                    <a:pt x="501" y="494"/>
                    <a:pt x="434" y="509"/>
                    <a:pt x="377" y="545"/>
                  </a:cubicBezTo>
                  <a:cubicBezTo>
                    <a:pt x="345" y="566"/>
                    <a:pt x="319" y="593"/>
                    <a:pt x="296" y="623"/>
                  </a:cubicBezTo>
                  <a:cubicBezTo>
                    <a:pt x="272" y="657"/>
                    <a:pt x="251" y="694"/>
                    <a:pt x="225" y="727"/>
                  </a:cubicBezTo>
                  <a:cubicBezTo>
                    <a:pt x="199" y="760"/>
                    <a:pt x="164" y="792"/>
                    <a:pt x="121" y="801"/>
                  </a:cubicBezTo>
                  <a:cubicBezTo>
                    <a:pt x="84" y="808"/>
                    <a:pt x="40" y="799"/>
                    <a:pt x="18" y="766"/>
                  </a:cubicBezTo>
                  <a:cubicBezTo>
                    <a:pt x="13" y="759"/>
                    <a:pt x="0" y="766"/>
                    <a:pt x="5" y="774"/>
                  </a:cubicBezTo>
                  <a:cubicBezTo>
                    <a:pt x="25" y="802"/>
                    <a:pt x="58" y="816"/>
                    <a:pt x="92" y="818"/>
                  </a:cubicBezTo>
                  <a:cubicBezTo>
                    <a:pt x="129" y="819"/>
                    <a:pt x="164" y="804"/>
                    <a:pt x="193" y="781"/>
                  </a:cubicBezTo>
                  <a:cubicBezTo>
                    <a:pt x="262" y="726"/>
                    <a:pt x="289" y="635"/>
                    <a:pt x="356" y="578"/>
                  </a:cubicBezTo>
                  <a:cubicBezTo>
                    <a:pt x="411" y="532"/>
                    <a:pt x="484" y="514"/>
                    <a:pt x="549" y="487"/>
                  </a:cubicBezTo>
                  <a:cubicBezTo>
                    <a:pt x="580" y="474"/>
                    <a:pt x="610" y="458"/>
                    <a:pt x="636" y="436"/>
                  </a:cubicBezTo>
                  <a:cubicBezTo>
                    <a:pt x="666" y="411"/>
                    <a:pt x="685" y="377"/>
                    <a:pt x="697" y="339"/>
                  </a:cubicBezTo>
                  <a:cubicBezTo>
                    <a:pt x="713" y="288"/>
                    <a:pt x="718" y="233"/>
                    <a:pt x="721" y="180"/>
                  </a:cubicBezTo>
                  <a:cubicBezTo>
                    <a:pt x="723" y="123"/>
                    <a:pt x="719" y="65"/>
                    <a:pt x="71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稻壳儿榴莲果果"/>
            <p:cNvSpPr/>
            <p:nvPr userDrawn="1"/>
          </p:nvSpPr>
          <p:spPr bwMode="auto">
            <a:xfrm>
              <a:off x="-546101" y="-2154238"/>
              <a:ext cx="3025775" cy="3178175"/>
            </a:xfrm>
            <a:custGeom>
              <a:avLst/>
              <a:gdLst>
                <a:gd name="T0" fmla="*/ 597 w 612"/>
                <a:gd name="T1" fmla="*/ 10 h 641"/>
                <a:gd name="T2" fmla="*/ 576 w 612"/>
                <a:gd name="T3" fmla="*/ 237 h 641"/>
                <a:gd name="T4" fmla="*/ 548 w 612"/>
                <a:gd name="T5" fmla="*/ 328 h 641"/>
                <a:gd name="T6" fmla="*/ 481 w 612"/>
                <a:gd name="T7" fmla="*/ 375 h 641"/>
                <a:gd name="T8" fmla="*/ 327 w 612"/>
                <a:gd name="T9" fmla="*/ 434 h 641"/>
                <a:gd name="T10" fmla="*/ 194 w 612"/>
                <a:gd name="T11" fmla="*/ 572 h 641"/>
                <a:gd name="T12" fmla="*/ 101 w 612"/>
                <a:gd name="T13" fmla="*/ 618 h 641"/>
                <a:gd name="T14" fmla="*/ 18 w 612"/>
                <a:gd name="T15" fmla="*/ 586 h 641"/>
                <a:gd name="T16" fmla="*/ 5 w 612"/>
                <a:gd name="T17" fmla="*/ 594 h 641"/>
                <a:gd name="T18" fmla="*/ 156 w 612"/>
                <a:gd name="T19" fmla="*/ 616 h 641"/>
                <a:gd name="T20" fmla="*/ 303 w 612"/>
                <a:gd name="T21" fmla="*/ 473 h 641"/>
                <a:gd name="T22" fmla="*/ 385 w 612"/>
                <a:gd name="T23" fmla="*/ 420 h 641"/>
                <a:gd name="T24" fmla="*/ 470 w 612"/>
                <a:gd name="T25" fmla="*/ 394 h 641"/>
                <a:gd name="T26" fmla="*/ 542 w 612"/>
                <a:gd name="T27" fmla="*/ 356 h 641"/>
                <a:gd name="T28" fmla="*/ 585 w 612"/>
                <a:gd name="T29" fmla="*/ 276 h 641"/>
                <a:gd name="T30" fmla="*/ 599 w 612"/>
                <a:gd name="T31" fmla="*/ 151 h 641"/>
                <a:gd name="T32" fmla="*/ 611 w 612"/>
                <a:gd name="T33" fmla="*/ 10 h 641"/>
                <a:gd name="T34" fmla="*/ 597 w 612"/>
                <a:gd name="T35" fmla="*/ 1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2" h="641">
                  <a:moveTo>
                    <a:pt x="597" y="10"/>
                  </a:moveTo>
                  <a:cubicBezTo>
                    <a:pt x="590" y="86"/>
                    <a:pt x="585" y="162"/>
                    <a:pt x="576" y="237"/>
                  </a:cubicBezTo>
                  <a:cubicBezTo>
                    <a:pt x="573" y="269"/>
                    <a:pt x="567" y="302"/>
                    <a:pt x="548" y="328"/>
                  </a:cubicBezTo>
                  <a:cubicBezTo>
                    <a:pt x="532" y="351"/>
                    <a:pt x="507" y="365"/>
                    <a:pt x="481" y="375"/>
                  </a:cubicBezTo>
                  <a:cubicBezTo>
                    <a:pt x="429" y="395"/>
                    <a:pt x="372" y="401"/>
                    <a:pt x="327" y="434"/>
                  </a:cubicBezTo>
                  <a:cubicBezTo>
                    <a:pt x="274" y="472"/>
                    <a:pt x="241" y="529"/>
                    <a:pt x="194" y="572"/>
                  </a:cubicBezTo>
                  <a:cubicBezTo>
                    <a:pt x="168" y="596"/>
                    <a:pt x="137" y="615"/>
                    <a:pt x="101" y="618"/>
                  </a:cubicBezTo>
                  <a:cubicBezTo>
                    <a:pt x="71" y="620"/>
                    <a:pt x="37" y="612"/>
                    <a:pt x="18" y="586"/>
                  </a:cubicBezTo>
                  <a:cubicBezTo>
                    <a:pt x="12" y="579"/>
                    <a:pt x="0" y="586"/>
                    <a:pt x="5" y="594"/>
                  </a:cubicBezTo>
                  <a:cubicBezTo>
                    <a:pt x="41" y="640"/>
                    <a:pt x="108" y="641"/>
                    <a:pt x="156" y="616"/>
                  </a:cubicBezTo>
                  <a:cubicBezTo>
                    <a:pt x="219" y="584"/>
                    <a:pt x="255" y="521"/>
                    <a:pt x="303" y="473"/>
                  </a:cubicBezTo>
                  <a:cubicBezTo>
                    <a:pt x="327" y="450"/>
                    <a:pt x="354" y="432"/>
                    <a:pt x="385" y="420"/>
                  </a:cubicBezTo>
                  <a:cubicBezTo>
                    <a:pt x="413" y="410"/>
                    <a:pt x="442" y="403"/>
                    <a:pt x="470" y="394"/>
                  </a:cubicBezTo>
                  <a:cubicBezTo>
                    <a:pt x="496" y="386"/>
                    <a:pt x="521" y="375"/>
                    <a:pt x="542" y="356"/>
                  </a:cubicBezTo>
                  <a:cubicBezTo>
                    <a:pt x="566" y="335"/>
                    <a:pt x="579" y="307"/>
                    <a:pt x="585" y="276"/>
                  </a:cubicBezTo>
                  <a:cubicBezTo>
                    <a:pt x="594" y="235"/>
                    <a:pt x="595" y="192"/>
                    <a:pt x="599" y="151"/>
                  </a:cubicBezTo>
                  <a:cubicBezTo>
                    <a:pt x="603" y="104"/>
                    <a:pt x="607" y="57"/>
                    <a:pt x="611" y="10"/>
                  </a:cubicBezTo>
                  <a:cubicBezTo>
                    <a:pt x="612" y="0"/>
                    <a:pt x="598" y="0"/>
                    <a:pt x="597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稻壳儿榴莲果果"/>
            <p:cNvSpPr/>
            <p:nvPr userDrawn="1"/>
          </p:nvSpPr>
          <p:spPr bwMode="auto">
            <a:xfrm>
              <a:off x="7658100" y="-741363"/>
              <a:ext cx="4776788" cy="3430588"/>
            </a:xfrm>
            <a:custGeom>
              <a:avLst/>
              <a:gdLst>
                <a:gd name="T0" fmla="*/ 0 w 966"/>
                <a:gd name="T1" fmla="*/ 85 h 692"/>
                <a:gd name="T2" fmla="*/ 346 w 966"/>
                <a:gd name="T3" fmla="*/ 233 h 692"/>
                <a:gd name="T4" fmla="*/ 522 w 966"/>
                <a:gd name="T5" fmla="*/ 558 h 692"/>
                <a:gd name="T6" fmla="*/ 956 w 966"/>
                <a:gd name="T7" fmla="*/ 687 h 692"/>
                <a:gd name="T8" fmla="*/ 935 w 966"/>
                <a:gd name="T9" fmla="*/ 26 h 692"/>
                <a:gd name="T10" fmla="*/ 386 w 966"/>
                <a:gd name="T11" fmla="*/ 22 h 692"/>
                <a:gd name="T12" fmla="*/ 0 w 966"/>
                <a:gd name="T13" fmla="*/ 85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6" h="692">
                  <a:moveTo>
                    <a:pt x="0" y="85"/>
                  </a:moveTo>
                  <a:cubicBezTo>
                    <a:pt x="144" y="68"/>
                    <a:pt x="263" y="106"/>
                    <a:pt x="346" y="233"/>
                  </a:cubicBezTo>
                  <a:cubicBezTo>
                    <a:pt x="415" y="337"/>
                    <a:pt x="431" y="466"/>
                    <a:pt x="522" y="558"/>
                  </a:cubicBezTo>
                  <a:cubicBezTo>
                    <a:pt x="655" y="692"/>
                    <a:pt x="782" y="686"/>
                    <a:pt x="956" y="687"/>
                  </a:cubicBezTo>
                  <a:cubicBezTo>
                    <a:pt x="966" y="470"/>
                    <a:pt x="948" y="244"/>
                    <a:pt x="935" y="26"/>
                  </a:cubicBezTo>
                  <a:cubicBezTo>
                    <a:pt x="753" y="39"/>
                    <a:pt x="568" y="22"/>
                    <a:pt x="386" y="22"/>
                  </a:cubicBezTo>
                  <a:cubicBezTo>
                    <a:pt x="248" y="23"/>
                    <a:pt x="106" y="0"/>
                    <a:pt x="0" y="85"/>
                  </a:cubicBezTo>
                  <a:close/>
                </a:path>
              </a:pathLst>
            </a:custGeom>
            <a:solidFill>
              <a:srgbClr val="82CF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稻壳儿榴莲果果"/>
            <p:cNvSpPr/>
            <p:nvPr userDrawn="1"/>
          </p:nvSpPr>
          <p:spPr bwMode="auto">
            <a:xfrm>
              <a:off x="10302875" y="225425"/>
              <a:ext cx="144463" cy="338138"/>
            </a:xfrm>
            <a:custGeom>
              <a:avLst/>
              <a:gdLst>
                <a:gd name="T0" fmla="*/ 29 w 29"/>
                <a:gd name="T1" fmla="*/ 33 h 68"/>
                <a:gd name="T2" fmla="*/ 27 w 29"/>
                <a:gd name="T3" fmla="*/ 12 h 68"/>
                <a:gd name="T4" fmla="*/ 5 w 29"/>
                <a:gd name="T5" fmla="*/ 12 h 68"/>
                <a:gd name="T6" fmla="*/ 2 w 29"/>
                <a:gd name="T7" fmla="*/ 33 h 68"/>
                <a:gd name="T8" fmla="*/ 1 w 29"/>
                <a:gd name="T9" fmla="*/ 55 h 68"/>
                <a:gd name="T10" fmla="*/ 27 w 29"/>
                <a:gd name="T11" fmla="*/ 55 h 68"/>
                <a:gd name="T12" fmla="*/ 29 w 29"/>
                <a:gd name="T13" fmla="*/ 3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8">
                  <a:moveTo>
                    <a:pt x="29" y="33"/>
                  </a:moveTo>
                  <a:cubicBezTo>
                    <a:pt x="29" y="26"/>
                    <a:pt x="29" y="19"/>
                    <a:pt x="27" y="12"/>
                  </a:cubicBezTo>
                  <a:cubicBezTo>
                    <a:pt x="25" y="0"/>
                    <a:pt x="8" y="2"/>
                    <a:pt x="5" y="12"/>
                  </a:cubicBezTo>
                  <a:cubicBezTo>
                    <a:pt x="3" y="19"/>
                    <a:pt x="3" y="26"/>
                    <a:pt x="2" y="33"/>
                  </a:cubicBezTo>
                  <a:cubicBezTo>
                    <a:pt x="1" y="41"/>
                    <a:pt x="0" y="48"/>
                    <a:pt x="1" y="55"/>
                  </a:cubicBezTo>
                  <a:cubicBezTo>
                    <a:pt x="4" y="68"/>
                    <a:pt x="23" y="66"/>
                    <a:pt x="27" y="55"/>
                  </a:cubicBezTo>
                  <a:cubicBezTo>
                    <a:pt x="29" y="48"/>
                    <a:pt x="29" y="40"/>
                    <a:pt x="29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稻壳儿榴莲果果"/>
            <p:cNvSpPr/>
            <p:nvPr userDrawn="1"/>
          </p:nvSpPr>
          <p:spPr bwMode="auto">
            <a:xfrm>
              <a:off x="9734550" y="225425"/>
              <a:ext cx="147638" cy="338138"/>
            </a:xfrm>
            <a:custGeom>
              <a:avLst/>
              <a:gdLst>
                <a:gd name="T0" fmla="*/ 29 w 30"/>
                <a:gd name="T1" fmla="*/ 33 h 68"/>
                <a:gd name="T2" fmla="*/ 28 w 30"/>
                <a:gd name="T3" fmla="*/ 12 h 68"/>
                <a:gd name="T4" fmla="*/ 6 w 30"/>
                <a:gd name="T5" fmla="*/ 12 h 68"/>
                <a:gd name="T6" fmla="*/ 2 w 30"/>
                <a:gd name="T7" fmla="*/ 33 h 68"/>
                <a:gd name="T8" fmla="*/ 2 w 30"/>
                <a:gd name="T9" fmla="*/ 55 h 68"/>
                <a:gd name="T10" fmla="*/ 27 w 30"/>
                <a:gd name="T11" fmla="*/ 55 h 68"/>
                <a:gd name="T12" fmla="*/ 29 w 30"/>
                <a:gd name="T13" fmla="*/ 3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68">
                  <a:moveTo>
                    <a:pt x="29" y="33"/>
                  </a:moveTo>
                  <a:cubicBezTo>
                    <a:pt x="29" y="26"/>
                    <a:pt x="29" y="19"/>
                    <a:pt x="28" y="12"/>
                  </a:cubicBezTo>
                  <a:cubicBezTo>
                    <a:pt x="26" y="0"/>
                    <a:pt x="9" y="2"/>
                    <a:pt x="6" y="12"/>
                  </a:cubicBezTo>
                  <a:cubicBezTo>
                    <a:pt x="4" y="19"/>
                    <a:pt x="3" y="26"/>
                    <a:pt x="2" y="33"/>
                  </a:cubicBezTo>
                  <a:cubicBezTo>
                    <a:pt x="1" y="41"/>
                    <a:pt x="0" y="48"/>
                    <a:pt x="2" y="55"/>
                  </a:cubicBezTo>
                  <a:cubicBezTo>
                    <a:pt x="5" y="68"/>
                    <a:pt x="23" y="66"/>
                    <a:pt x="27" y="55"/>
                  </a:cubicBezTo>
                  <a:cubicBezTo>
                    <a:pt x="30" y="48"/>
                    <a:pt x="29" y="40"/>
                    <a:pt x="29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稻壳儿榴莲果果"/>
            <p:cNvSpPr/>
            <p:nvPr userDrawn="1"/>
          </p:nvSpPr>
          <p:spPr bwMode="auto">
            <a:xfrm>
              <a:off x="10302875" y="1504950"/>
              <a:ext cx="144463" cy="336550"/>
            </a:xfrm>
            <a:custGeom>
              <a:avLst/>
              <a:gdLst>
                <a:gd name="T0" fmla="*/ 29 w 29"/>
                <a:gd name="T1" fmla="*/ 33 h 68"/>
                <a:gd name="T2" fmla="*/ 27 w 29"/>
                <a:gd name="T3" fmla="*/ 12 h 68"/>
                <a:gd name="T4" fmla="*/ 5 w 29"/>
                <a:gd name="T5" fmla="*/ 12 h 68"/>
                <a:gd name="T6" fmla="*/ 2 w 29"/>
                <a:gd name="T7" fmla="*/ 33 h 68"/>
                <a:gd name="T8" fmla="*/ 1 w 29"/>
                <a:gd name="T9" fmla="*/ 54 h 68"/>
                <a:gd name="T10" fmla="*/ 27 w 29"/>
                <a:gd name="T11" fmla="*/ 54 h 68"/>
                <a:gd name="T12" fmla="*/ 29 w 29"/>
                <a:gd name="T13" fmla="*/ 3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8">
                  <a:moveTo>
                    <a:pt x="29" y="33"/>
                  </a:moveTo>
                  <a:cubicBezTo>
                    <a:pt x="29" y="26"/>
                    <a:pt x="29" y="19"/>
                    <a:pt x="27" y="12"/>
                  </a:cubicBezTo>
                  <a:cubicBezTo>
                    <a:pt x="25" y="0"/>
                    <a:pt x="8" y="2"/>
                    <a:pt x="5" y="12"/>
                  </a:cubicBezTo>
                  <a:cubicBezTo>
                    <a:pt x="3" y="18"/>
                    <a:pt x="3" y="26"/>
                    <a:pt x="2" y="33"/>
                  </a:cubicBezTo>
                  <a:cubicBezTo>
                    <a:pt x="1" y="40"/>
                    <a:pt x="0" y="47"/>
                    <a:pt x="1" y="54"/>
                  </a:cubicBezTo>
                  <a:cubicBezTo>
                    <a:pt x="4" y="68"/>
                    <a:pt x="23" y="66"/>
                    <a:pt x="27" y="54"/>
                  </a:cubicBezTo>
                  <a:cubicBezTo>
                    <a:pt x="29" y="48"/>
                    <a:pt x="29" y="40"/>
                    <a:pt x="29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稻壳儿榴莲果果"/>
            <p:cNvSpPr/>
            <p:nvPr userDrawn="1"/>
          </p:nvSpPr>
          <p:spPr bwMode="auto">
            <a:xfrm>
              <a:off x="10520362" y="855663"/>
              <a:ext cx="144463" cy="336550"/>
            </a:xfrm>
            <a:custGeom>
              <a:avLst/>
              <a:gdLst>
                <a:gd name="T0" fmla="*/ 29 w 29"/>
                <a:gd name="T1" fmla="*/ 33 h 68"/>
                <a:gd name="T2" fmla="*/ 28 w 29"/>
                <a:gd name="T3" fmla="*/ 12 h 68"/>
                <a:gd name="T4" fmla="*/ 5 w 29"/>
                <a:gd name="T5" fmla="*/ 12 h 68"/>
                <a:gd name="T6" fmla="*/ 2 w 29"/>
                <a:gd name="T7" fmla="*/ 33 h 68"/>
                <a:gd name="T8" fmla="*/ 2 w 29"/>
                <a:gd name="T9" fmla="*/ 55 h 68"/>
                <a:gd name="T10" fmla="*/ 27 w 29"/>
                <a:gd name="T11" fmla="*/ 55 h 68"/>
                <a:gd name="T12" fmla="*/ 29 w 29"/>
                <a:gd name="T13" fmla="*/ 3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8">
                  <a:moveTo>
                    <a:pt x="29" y="33"/>
                  </a:moveTo>
                  <a:cubicBezTo>
                    <a:pt x="29" y="26"/>
                    <a:pt x="29" y="19"/>
                    <a:pt x="28" y="12"/>
                  </a:cubicBezTo>
                  <a:cubicBezTo>
                    <a:pt x="25" y="0"/>
                    <a:pt x="8" y="2"/>
                    <a:pt x="5" y="12"/>
                  </a:cubicBezTo>
                  <a:cubicBezTo>
                    <a:pt x="3" y="19"/>
                    <a:pt x="3" y="26"/>
                    <a:pt x="2" y="33"/>
                  </a:cubicBezTo>
                  <a:cubicBezTo>
                    <a:pt x="1" y="40"/>
                    <a:pt x="0" y="47"/>
                    <a:pt x="2" y="55"/>
                  </a:cubicBezTo>
                  <a:cubicBezTo>
                    <a:pt x="5" y="68"/>
                    <a:pt x="23" y="66"/>
                    <a:pt x="27" y="55"/>
                  </a:cubicBezTo>
                  <a:cubicBezTo>
                    <a:pt x="29" y="48"/>
                    <a:pt x="29" y="40"/>
                    <a:pt x="29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稻壳儿榴莲果果"/>
            <p:cNvSpPr/>
            <p:nvPr userDrawn="1"/>
          </p:nvSpPr>
          <p:spPr bwMode="auto">
            <a:xfrm>
              <a:off x="9942512" y="855663"/>
              <a:ext cx="142875" cy="336550"/>
            </a:xfrm>
            <a:custGeom>
              <a:avLst/>
              <a:gdLst>
                <a:gd name="T0" fmla="*/ 29 w 29"/>
                <a:gd name="T1" fmla="*/ 33 h 68"/>
                <a:gd name="T2" fmla="*/ 28 w 29"/>
                <a:gd name="T3" fmla="*/ 12 h 68"/>
                <a:gd name="T4" fmla="*/ 5 w 29"/>
                <a:gd name="T5" fmla="*/ 12 h 68"/>
                <a:gd name="T6" fmla="*/ 2 w 29"/>
                <a:gd name="T7" fmla="*/ 33 h 68"/>
                <a:gd name="T8" fmla="*/ 2 w 29"/>
                <a:gd name="T9" fmla="*/ 55 h 68"/>
                <a:gd name="T10" fmla="*/ 27 w 29"/>
                <a:gd name="T11" fmla="*/ 55 h 68"/>
                <a:gd name="T12" fmla="*/ 29 w 29"/>
                <a:gd name="T13" fmla="*/ 3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8">
                  <a:moveTo>
                    <a:pt x="29" y="33"/>
                  </a:moveTo>
                  <a:cubicBezTo>
                    <a:pt x="29" y="26"/>
                    <a:pt x="29" y="19"/>
                    <a:pt x="28" y="12"/>
                  </a:cubicBezTo>
                  <a:cubicBezTo>
                    <a:pt x="25" y="0"/>
                    <a:pt x="8" y="2"/>
                    <a:pt x="5" y="12"/>
                  </a:cubicBezTo>
                  <a:cubicBezTo>
                    <a:pt x="3" y="19"/>
                    <a:pt x="3" y="26"/>
                    <a:pt x="2" y="33"/>
                  </a:cubicBezTo>
                  <a:cubicBezTo>
                    <a:pt x="1" y="40"/>
                    <a:pt x="0" y="47"/>
                    <a:pt x="2" y="55"/>
                  </a:cubicBezTo>
                  <a:cubicBezTo>
                    <a:pt x="5" y="68"/>
                    <a:pt x="23" y="66"/>
                    <a:pt x="27" y="55"/>
                  </a:cubicBezTo>
                  <a:cubicBezTo>
                    <a:pt x="29" y="48"/>
                    <a:pt x="29" y="40"/>
                    <a:pt x="29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稻壳儿榴莲果果"/>
            <p:cNvSpPr/>
            <p:nvPr userDrawn="1"/>
          </p:nvSpPr>
          <p:spPr bwMode="auto">
            <a:xfrm>
              <a:off x="11118850" y="855663"/>
              <a:ext cx="144463" cy="336550"/>
            </a:xfrm>
            <a:custGeom>
              <a:avLst/>
              <a:gdLst>
                <a:gd name="T0" fmla="*/ 28 w 29"/>
                <a:gd name="T1" fmla="*/ 33 h 68"/>
                <a:gd name="T2" fmla="*/ 27 w 29"/>
                <a:gd name="T3" fmla="*/ 12 h 68"/>
                <a:gd name="T4" fmla="*/ 5 w 29"/>
                <a:gd name="T5" fmla="*/ 12 h 68"/>
                <a:gd name="T6" fmla="*/ 1 w 29"/>
                <a:gd name="T7" fmla="*/ 33 h 68"/>
                <a:gd name="T8" fmla="*/ 1 w 29"/>
                <a:gd name="T9" fmla="*/ 55 h 68"/>
                <a:gd name="T10" fmla="*/ 27 w 29"/>
                <a:gd name="T11" fmla="*/ 55 h 68"/>
                <a:gd name="T12" fmla="*/ 28 w 29"/>
                <a:gd name="T13" fmla="*/ 3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8">
                  <a:moveTo>
                    <a:pt x="28" y="33"/>
                  </a:moveTo>
                  <a:cubicBezTo>
                    <a:pt x="28" y="26"/>
                    <a:pt x="28" y="19"/>
                    <a:pt x="27" y="12"/>
                  </a:cubicBezTo>
                  <a:cubicBezTo>
                    <a:pt x="25" y="0"/>
                    <a:pt x="8" y="2"/>
                    <a:pt x="5" y="12"/>
                  </a:cubicBezTo>
                  <a:cubicBezTo>
                    <a:pt x="3" y="19"/>
                    <a:pt x="2" y="26"/>
                    <a:pt x="1" y="33"/>
                  </a:cubicBezTo>
                  <a:cubicBezTo>
                    <a:pt x="1" y="40"/>
                    <a:pt x="0" y="47"/>
                    <a:pt x="1" y="55"/>
                  </a:cubicBezTo>
                  <a:cubicBezTo>
                    <a:pt x="4" y="68"/>
                    <a:pt x="23" y="66"/>
                    <a:pt x="27" y="55"/>
                  </a:cubicBezTo>
                  <a:cubicBezTo>
                    <a:pt x="29" y="48"/>
                    <a:pt x="28" y="40"/>
                    <a:pt x="28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稻壳儿榴莲果果"/>
            <p:cNvSpPr/>
            <p:nvPr userDrawn="1"/>
          </p:nvSpPr>
          <p:spPr bwMode="auto">
            <a:xfrm>
              <a:off x="10807700" y="225425"/>
              <a:ext cx="147638" cy="338138"/>
            </a:xfrm>
            <a:custGeom>
              <a:avLst/>
              <a:gdLst>
                <a:gd name="T0" fmla="*/ 29 w 30"/>
                <a:gd name="T1" fmla="*/ 33 h 68"/>
                <a:gd name="T2" fmla="*/ 28 w 30"/>
                <a:gd name="T3" fmla="*/ 12 h 68"/>
                <a:gd name="T4" fmla="*/ 6 w 30"/>
                <a:gd name="T5" fmla="*/ 12 h 68"/>
                <a:gd name="T6" fmla="*/ 2 w 30"/>
                <a:gd name="T7" fmla="*/ 33 h 68"/>
                <a:gd name="T8" fmla="*/ 2 w 30"/>
                <a:gd name="T9" fmla="*/ 55 h 68"/>
                <a:gd name="T10" fmla="*/ 27 w 30"/>
                <a:gd name="T11" fmla="*/ 55 h 68"/>
                <a:gd name="T12" fmla="*/ 29 w 30"/>
                <a:gd name="T13" fmla="*/ 3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68">
                  <a:moveTo>
                    <a:pt x="29" y="33"/>
                  </a:moveTo>
                  <a:cubicBezTo>
                    <a:pt x="29" y="26"/>
                    <a:pt x="29" y="19"/>
                    <a:pt x="28" y="12"/>
                  </a:cubicBezTo>
                  <a:cubicBezTo>
                    <a:pt x="26" y="0"/>
                    <a:pt x="9" y="2"/>
                    <a:pt x="6" y="12"/>
                  </a:cubicBezTo>
                  <a:cubicBezTo>
                    <a:pt x="3" y="19"/>
                    <a:pt x="3" y="26"/>
                    <a:pt x="2" y="33"/>
                  </a:cubicBezTo>
                  <a:cubicBezTo>
                    <a:pt x="1" y="41"/>
                    <a:pt x="0" y="48"/>
                    <a:pt x="2" y="55"/>
                  </a:cubicBezTo>
                  <a:cubicBezTo>
                    <a:pt x="5" y="68"/>
                    <a:pt x="23" y="66"/>
                    <a:pt x="27" y="55"/>
                  </a:cubicBezTo>
                  <a:cubicBezTo>
                    <a:pt x="30" y="48"/>
                    <a:pt x="29" y="40"/>
                    <a:pt x="29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稻壳儿榴莲果果"/>
            <p:cNvSpPr/>
            <p:nvPr userDrawn="1"/>
          </p:nvSpPr>
          <p:spPr bwMode="auto">
            <a:xfrm>
              <a:off x="10807700" y="1355725"/>
              <a:ext cx="147638" cy="338138"/>
            </a:xfrm>
            <a:custGeom>
              <a:avLst/>
              <a:gdLst>
                <a:gd name="T0" fmla="*/ 29 w 30"/>
                <a:gd name="T1" fmla="*/ 32 h 68"/>
                <a:gd name="T2" fmla="*/ 28 w 30"/>
                <a:gd name="T3" fmla="*/ 11 h 68"/>
                <a:gd name="T4" fmla="*/ 6 w 30"/>
                <a:gd name="T5" fmla="*/ 11 h 68"/>
                <a:gd name="T6" fmla="*/ 2 w 30"/>
                <a:gd name="T7" fmla="*/ 32 h 68"/>
                <a:gd name="T8" fmla="*/ 2 w 30"/>
                <a:gd name="T9" fmla="*/ 54 h 68"/>
                <a:gd name="T10" fmla="*/ 27 w 30"/>
                <a:gd name="T11" fmla="*/ 54 h 68"/>
                <a:gd name="T12" fmla="*/ 29 w 30"/>
                <a:gd name="T13" fmla="*/ 3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68">
                  <a:moveTo>
                    <a:pt x="29" y="32"/>
                  </a:moveTo>
                  <a:cubicBezTo>
                    <a:pt x="29" y="25"/>
                    <a:pt x="29" y="18"/>
                    <a:pt x="28" y="11"/>
                  </a:cubicBezTo>
                  <a:cubicBezTo>
                    <a:pt x="26" y="0"/>
                    <a:pt x="9" y="1"/>
                    <a:pt x="6" y="11"/>
                  </a:cubicBezTo>
                  <a:cubicBezTo>
                    <a:pt x="3" y="18"/>
                    <a:pt x="3" y="26"/>
                    <a:pt x="2" y="32"/>
                  </a:cubicBezTo>
                  <a:cubicBezTo>
                    <a:pt x="1" y="40"/>
                    <a:pt x="0" y="47"/>
                    <a:pt x="2" y="54"/>
                  </a:cubicBezTo>
                  <a:cubicBezTo>
                    <a:pt x="5" y="68"/>
                    <a:pt x="23" y="65"/>
                    <a:pt x="27" y="54"/>
                  </a:cubicBezTo>
                  <a:cubicBezTo>
                    <a:pt x="30" y="47"/>
                    <a:pt x="29" y="40"/>
                    <a:pt x="29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稻壳儿榴莲果果"/>
            <p:cNvSpPr/>
            <p:nvPr userDrawn="1"/>
          </p:nvSpPr>
          <p:spPr bwMode="auto">
            <a:xfrm>
              <a:off x="10798175" y="1920875"/>
              <a:ext cx="142875" cy="338138"/>
            </a:xfrm>
            <a:custGeom>
              <a:avLst/>
              <a:gdLst>
                <a:gd name="T0" fmla="*/ 28 w 29"/>
                <a:gd name="T1" fmla="*/ 33 h 68"/>
                <a:gd name="T2" fmla="*/ 27 w 29"/>
                <a:gd name="T3" fmla="*/ 12 h 68"/>
                <a:gd name="T4" fmla="*/ 5 w 29"/>
                <a:gd name="T5" fmla="*/ 12 h 68"/>
                <a:gd name="T6" fmla="*/ 2 w 29"/>
                <a:gd name="T7" fmla="*/ 33 h 68"/>
                <a:gd name="T8" fmla="*/ 1 w 29"/>
                <a:gd name="T9" fmla="*/ 54 h 68"/>
                <a:gd name="T10" fmla="*/ 27 w 29"/>
                <a:gd name="T11" fmla="*/ 54 h 68"/>
                <a:gd name="T12" fmla="*/ 28 w 29"/>
                <a:gd name="T13" fmla="*/ 3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8">
                  <a:moveTo>
                    <a:pt x="28" y="33"/>
                  </a:moveTo>
                  <a:cubicBezTo>
                    <a:pt x="28" y="26"/>
                    <a:pt x="29" y="19"/>
                    <a:pt x="27" y="12"/>
                  </a:cubicBezTo>
                  <a:cubicBezTo>
                    <a:pt x="25" y="0"/>
                    <a:pt x="8" y="2"/>
                    <a:pt x="5" y="12"/>
                  </a:cubicBezTo>
                  <a:cubicBezTo>
                    <a:pt x="3" y="18"/>
                    <a:pt x="2" y="26"/>
                    <a:pt x="2" y="33"/>
                  </a:cubicBezTo>
                  <a:cubicBezTo>
                    <a:pt x="1" y="40"/>
                    <a:pt x="0" y="47"/>
                    <a:pt x="1" y="54"/>
                  </a:cubicBezTo>
                  <a:cubicBezTo>
                    <a:pt x="4" y="68"/>
                    <a:pt x="23" y="66"/>
                    <a:pt x="27" y="54"/>
                  </a:cubicBezTo>
                  <a:cubicBezTo>
                    <a:pt x="29" y="48"/>
                    <a:pt x="29" y="40"/>
                    <a:pt x="28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稻壳儿榴莲果果"/>
            <p:cNvSpPr/>
            <p:nvPr userDrawn="1"/>
          </p:nvSpPr>
          <p:spPr bwMode="auto">
            <a:xfrm>
              <a:off x="11256962" y="2000250"/>
              <a:ext cx="149225" cy="338138"/>
            </a:xfrm>
            <a:custGeom>
              <a:avLst/>
              <a:gdLst>
                <a:gd name="T0" fmla="*/ 29 w 30"/>
                <a:gd name="T1" fmla="*/ 32 h 68"/>
                <a:gd name="T2" fmla="*/ 28 w 30"/>
                <a:gd name="T3" fmla="*/ 11 h 68"/>
                <a:gd name="T4" fmla="*/ 6 w 30"/>
                <a:gd name="T5" fmla="*/ 11 h 68"/>
                <a:gd name="T6" fmla="*/ 2 w 30"/>
                <a:gd name="T7" fmla="*/ 32 h 68"/>
                <a:gd name="T8" fmla="*/ 2 w 30"/>
                <a:gd name="T9" fmla="*/ 54 h 68"/>
                <a:gd name="T10" fmla="*/ 27 w 30"/>
                <a:gd name="T11" fmla="*/ 54 h 68"/>
                <a:gd name="T12" fmla="*/ 29 w 30"/>
                <a:gd name="T13" fmla="*/ 3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68">
                  <a:moveTo>
                    <a:pt x="29" y="32"/>
                  </a:moveTo>
                  <a:cubicBezTo>
                    <a:pt x="29" y="25"/>
                    <a:pt x="29" y="18"/>
                    <a:pt x="28" y="11"/>
                  </a:cubicBezTo>
                  <a:cubicBezTo>
                    <a:pt x="26" y="0"/>
                    <a:pt x="9" y="1"/>
                    <a:pt x="6" y="11"/>
                  </a:cubicBezTo>
                  <a:cubicBezTo>
                    <a:pt x="3" y="18"/>
                    <a:pt x="3" y="26"/>
                    <a:pt x="2" y="32"/>
                  </a:cubicBezTo>
                  <a:cubicBezTo>
                    <a:pt x="1" y="40"/>
                    <a:pt x="0" y="47"/>
                    <a:pt x="2" y="54"/>
                  </a:cubicBezTo>
                  <a:cubicBezTo>
                    <a:pt x="5" y="68"/>
                    <a:pt x="23" y="65"/>
                    <a:pt x="27" y="54"/>
                  </a:cubicBezTo>
                  <a:cubicBezTo>
                    <a:pt x="30" y="47"/>
                    <a:pt x="29" y="40"/>
                    <a:pt x="29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稻壳儿榴莲果果"/>
            <p:cNvSpPr/>
            <p:nvPr userDrawn="1"/>
          </p:nvSpPr>
          <p:spPr bwMode="auto">
            <a:xfrm>
              <a:off x="11336337" y="1355725"/>
              <a:ext cx="144463" cy="338138"/>
            </a:xfrm>
            <a:custGeom>
              <a:avLst/>
              <a:gdLst>
                <a:gd name="T0" fmla="*/ 29 w 29"/>
                <a:gd name="T1" fmla="*/ 32 h 68"/>
                <a:gd name="T2" fmla="*/ 27 w 29"/>
                <a:gd name="T3" fmla="*/ 11 h 68"/>
                <a:gd name="T4" fmla="*/ 5 w 29"/>
                <a:gd name="T5" fmla="*/ 11 h 68"/>
                <a:gd name="T6" fmla="*/ 2 w 29"/>
                <a:gd name="T7" fmla="*/ 32 h 68"/>
                <a:gd name="T8" fmla="*/ 1 w 29"/>
                <a:gd name="T9" fmla="*/ 54 h 68"/>
                <a:gd name="T10" fmla="*/ 27 w 29"/>
                <a:gd name="T11" fmla="*/ 54 h 68"/>
                <a:gd name="T12" fmla="*/ 29 w 29"/>
                <a:gd name="T13" fmla="*/ 3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8">
                  <a:moveTo>
                    <a:pt x="29" y="32"/>
                  </a:moveTo>
                  <a:cubicBezTo>
                    <a:pt x="29" y="25"/>
                    <a:pt x="29" y="18"/>
                    <a:pt x="27" y="11"/>
                  </a:cubicBezTo>
                  <a:cubicBezTo>
                    <a:pt x="25" y="0"/>
                    <a:pt x="8" y="1"/>
                    <a:pt x="5" y="11"/>
                  </a:cubicBezTo>
                  <a:cubicBezTo>
                    <a:pt x="3" y="18"/>
                    <a:pt x="3" y="26"/>
                    <a:pt x="2" y="32"/>
                  </a:cubicBezTo>
                  <a:cubicBezTo>
                    <a:pt x="1" y="40"/>
                    <a:pt x="0" y="47"/>
                    <a:pt x="1" y="54"/>
                  </a:cubicBezTo>
                  <a:cubicBezTo>
                    <a:pt x="4" y="68"/>
                    <a:pt x="23" y="65"/>
                    <a:pt x="27" y="54"/>
                  </a:cubicBezTo>
                  <a:cubicBezTo>
                    <a:pt x="29" y="47"/>
                    <a:pt x="29" y="40"/>
                    <a:pt x="29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稻壳儿榴莲果果"/>
            <p:cNvSpPr/>
            <p:nvPr userDrawn="1"/>
          </p:nvSpPr>
          <p:spPr bwMode="auto">
            <a:xfrm>
              <a:off x="11317287" y="225425"/>
              <a:ext cx="142875" cy="338138"/>
            </a:xfrm>
            <a:custGeom>
              <a:avLst/>
              <a:gdLst>
                <a:gd name="T0" fmla="*/ 29 w 29"/>
                <a:gd name="T1" fmla="*/ 33 h 68"/>
                <a:gd name="T2" fmla="*/ 27 w 29"/>
                <a:gd name="T3" fmla="*/ 12 h 68"/>
                <a:gd name="T4" fmla="*/ 5 w 29"/>
                <a:gd name="T5" fmla="*/ 12 h 68"/>
                <a:gd name="T6" fmla="*/ 2 w 29"/>
                <a:gd name="T7" fmla="*/ 33 h 68"/>
                <a:gd name="T8" fmla="*/ 1 w 29"/>
                <a:gd name="T9" fmla="*/ 55 h 68"/>
                <a:gd name="T10" fmla="*/ 27 w 29"/>
                <a:gd name="T11" fmla="*/ 55 h 68"/>
                <a:gd name="T12" fmla="*/ 29 w 29"/>
                <a:gd name="T13" fmla="*/ 3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8">
                  <a:moveTo>
                    <a:pt x="29" y="33"/>
                  </a:moveTo>
                  <a:cubicBezTo>
                    <a:pt x="28" y="26"/>
                    <a:pt x="29" y="19"/>
                    <a:pt x="27" y="12"/>
                  </a:cubicBezTo>
                  <a:cubicBezTo>
                    <a:pt x="25" y="0"/>
                    <a:pt x="8" y="2"/>
                    <a:pt x="5" y="12"/>
                  </a:cubicBezTo>
                  <a:cubicBezTo>
                    <a:pt x="3" y="19"/>
                    <a:pt x="3" y="26"/>
                    <a:pt x="2" y="33"/>
                  </a:cubicBezTo>
                  <a:cubicBezTo>
                    <a:pt x="1" y="41"/>
                    <a:pt x="0" y="48"/>
                    <a:pt x="1" y="55"/>
                  </a:cubicBezTo>
                  <a:cubicBezTo>
                    <a:pt x="4" y="68"/>
                    <a:pt x="23" y="66"/>
                    <a:pt x="27" y="55"/>
                  </a:cubicBezTo>
                  <a:cubicBezTo>
                    <a:pt x="29" y="48"/>
                    <a:pt x="29" y="40"/>
                    <a:pt x="29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稻壳儿榴莲果果"/>
            <p:cNvSpPr/>
            <p:nvPr userDrawn="1"/>
          </p:nvSpPr>
          <p:spPr bwMode="auto">
            <a:xfrm>
              <a:off x="2652712" y="4970463"/>
              <a:ext cx="1535113" cy="1552575"/>
            </a:xfrm>
            <a:custGeom>
              <a:avLst/>
              <a:gdLst>
                <a:gd name="T0" fmla="*/ 233 w 311"/>
                <a:gd name="T1" fmla="*/ 71 h 328"/>
                <a:gd name="T2" fmla="*/ 238 w 311"/>
                <a:gd name="T3" fmla="*/ 59 h 328"/>
                <a:gd name="T4" fmla="*/ 301 w 311"/>
                <a:gd name="T5" fmla="*/ 14 h 328"/>
                <a:gd name="T6" fmla="*/ 245 w 311"/>
                <a:gd name="T7" fmla="*/ 34 h 328"/>
                <a:gd name="T8" fmla="*/ 217 w 311"/>
                <a:gd name="T9" fmla="*/ 65 h 328"/>
                <a:gd name="T10" fmla="*/ 237 w 311"/>
                <a:gd name="T11" fmla="*/ 18 h 328"/>
                <a:gd name="T12" fmla="*/ 205 w 311"/>
                <a:gd name="T13" fmla="*/ 17 h 328"/>
                <a:gd name="T14" fmla="*/ 198 w 311"/>
                <a:gd name="T15" fmla="*/ 80 h 328"/>
                <a:gd name="T16" fmla="*/ 164 w 311"/>
                <a:gd name="T17" fmla="*/ 106 h 328"/>
                <a:gd name="T18" fmla="*/ 170 w 311"/>
                <a:gd name="T19" fmla="*/ 64 h 328"/>
                <a:gd name="T20" fmla="*/ 130 w 311"/>
                <a:gd name="T21" fmla="*/ 76 h 328"/>
                <a:gd name="T22" fmla="*/ 140 w 311"/>
                <a:gd name="T23" fmla="*/ 142 h 328"/>
                <a:gd name="T24" fmla="*/ 110 w 311"/>
                <a:gd name="T25" fmla="*/ 157 h 328"/>
                <a:gd name="T26" fmla="*/ 69 w 311"/>
                <a:gd name="T27" fmla="*/ 147 h 328"/>
                <a:gd name="T28" fmla="*/ 82 w 311"/>
                <a:gd name="T29" fmla="*/ 230 h 328"/>
                <a:gd name="T30" fmla="*/ 56 w 311"/>
                <a:gd name="T31" fmla="*/ 276 h 328"/>
                <a:gd name="T32" fmla="*/ 45 w 311"/>
                <a:gd name="T33" fmla="*/ 216 h 328"/>
                <a:gd name="T34" fmla="*/ 2 w 311"/>
                <a:gd name="T35" fmla="*/ 234 h 328"/>
                <a:gd name="T36" fmla="*/ 36 w 311"/>
                <a:gd name="T37" fmla="*/ 316 h 328"/>
                <a:gd name="T38" fmla="*/ 56 w 311"/>
                <a:gd name="T39" fmla="*/ 304 h 328"/>
                <a:gd name="T40" fmla="*/ 138 w 311"/>
                <a:gd name="T41" fmla="*/ 319 h 328"/>
                <a:gd name="T42" fmla="*/ 108 w 311"/>
                <a:gd name="T43" fmla="*/ 280 h 328"/>
                <a:gd name="T44" fmla="*/ 80 w 311"/>
                <a:gd name="T45" fmla="*/ 261 h 328"/>
                <a:gd name="T46" fmla="*/ 100 w 311"/>
                <a:gd name="T47" fmla="*/ 236 h 328"/>
                <a:gd name="T48" fmla="*/ 185 w 311"/>
                <a:gd name="T49" fmla="*/ 233 h 328"/>
                <a:gd name="T50" fmla="*/ 139 w 311"/>
                <a:gd name="T51" fmla="*/ 196 h 328"/>
                <a:gd name="T52" fmla="*/ 115 w 311"/>
                <a:gd name="T53" fmla="*/ 201 h 328"/>
                <a:gd name="T54" fmla="*/ 180 w 311"/>
                <a:gd name="T55" fmla="*/ 169 h 328"/>
                <a:gd name="T56" fmla="*/ 230 w 311"/>
                <a:gd name="T57" fmla="*/ 142 h 328"/>
                <a:gd name="T58" fmla="*/ 192 w 311"/>
                <a:gd name="T59" fmla="*/ 128 h 328"/>
                <a:gd name="T60" fmla="*/ 200 w 311"/>
                <a:gd name="T61" fmla="*/ 95 h 328"/>
                <a:gd name="T62" fmla="*/ 208 w 311"/>
                <a:gd name="T63" fmla="*/ 94 h 328"/>
                <a:gd name="T64" fmla="*/ 274 w 311"/>
                <a:gd name="T65" fmla="*/ 104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1" h="328">
                  <a:moveTo>
                    <a:pt x="273" y="81"/>
                  </a:moveTo>
                  <a:cubicBezTo>
                    <a:pt x="262" y="72"/>
                    <a:pt x="246" y="71"/>
                    <a:pt x="233" y="71"/>
                  </a:cubicBezTo>
                  <a:cubicBezTo>
                    <a:pt x="230" y="70"/>
                    <a:pt x="227" y="70"/>
                    <a:pt x="225" y="70"/>
                  </a:cubicBezTo>
                  <a:cubicBezTo>
                    <a:pt x="229" y="66"/>
                    <a:pt x="233" y="63"/>
                    <a:pt x="238" y="59"/>
                  </a:cubicBezTo>
                  <a:cubicBezTo>
                    <a:pt x="254" y="59"/>
                    <a:pt x="272" y="58"/>
                    <a:pt x="286" y="50"/>
                  </a:cubicBezTo>
                  <a:cubicBezTo>
                    <a:pt x="297" y="44"/>
                    <a:pt x="311" y="26"/>
                    <a:pt x="301" y="14"/>
                  </a:cubicBezTo>
                  <a:cubicBezTo>
                    <a:pt x="291" y="3"/>
                    <a:pt x="273" y="10"/>
                    <a:pt x="263" y="17"/>
                  </a:cubicBezTo>
                  <a:cubicBezTo>
                    <a:pt x="256" y="22"/>
                    <a:pt x="250" y="28"/>
                    <a:pt x="245" y="34"/>
                  </a:cubicBezTo>
                  <a:cubicBezTo>
                    <a:pt x="241" y="40"/>
                    <a:pt x="237" y="46"/>
                    <a:pt x="233" y="52"/>
                  </a:cubicBezTo>
                  <a:cubicBezTo>
                    <a:pt x="229" y="57"/>
                    <a:pt x="223" y="61"/>
                    <a:pt x="217" y="65"/>
                  </a:cubicBezTo>
                  <a:cubicBezTo>
                    <a:pt x="220" y="60"/>
                    <a:pt x="222" y="56"/>
                    <a:pt x="225" y="51"/>
                  </a:cubicBezTo>
                  <a:cubicBezTo>
                    <a:pt x="231" y="41"/>
                    <a:pt x="236" y="30"/>
                    <a:pt x="237" y="18"/>
                  </a:cubicBezTo>
                  <a:cubicBezTo>
                    <a:pt x="238" y="10"/>
                    <a:pt x="235" y="1"/>
                    <a:pt x="226" y="0"/>
                  </a:cubicBezTo>
                  <a:cubicBezTo>
                    <a:pt x="217" y="0"/>
                    <a:pt x="209" y="9"/>
                    <a:pt x="205" y="17"/>
                  </a:cubicBezTo>
                  <a:cubicBezTo>
                    <a:pt x="199" y="27"/>
                    <a:pt x="196" y="39"/>
                    <a:pt x="195" y="51"/>
                  </a:cubicBezTo>
                  <a:cubicBezTo>
                    <a:pt x="194" y="61"/>
                    <a:pt x="194" y="72"/>
                    <a:pt x="198" y="80"/>
                  </a:cubicBezTo>
                  <a:cubicBezTo>
                    <a:pt x="184" y="93"/>
                    <a:pt x="170" y="107"/>
                    <a:pt x="158" y="121"/>
                  </a:cubicBezTo>
                  <a:cubicBezTo>
                    <a:pt x="160" y="116"/>
                    <a:pt x="162" y="111"/>
                    <a:pt x="164" y="106"/>
                  </a:cubicBezTo>
                  <a:cubicBezTo>
                    <a:pt x="166" y="99"/>
                    <a:pt x="168" y="92"/>
                    <a:pt x="169" y="86"/>
                  </a:cubicBezTo>
                  <a:cubicBezTo>
                    <a:pt x="170" y="79"/>
                    <a:pt x="172" y="71"/>
                    <a:pt x="170" y="64"/>
                  </a:cubicBezTo>
                  <a:cubicBezTo>
                    <a:pt x="169" y="54"/>
                    <a:pt x="158" y="44"/>
                    <a:pt x="148" y="50"/>
                  </a:cubicBezTo>
                  <a:cubicBezTo>
                    <a:pt x="139" y="55"/>
                    <a:pt x="133" y="67"/>
                    <a:pt x="130" y="76"/>
                  </a:cubicBezTo>
                  <a:cubicBezTo>
                    <a:pt x="123" y="98"/>
                    <a:pt x="125" y="124"/>
                    <a:pt x="140" y="141"/>
                  </a:cubicBezTo>
                  <a:cubicBezTo>
                    <a:pt x="140" y="142"/>
                    <a:pt x="140" y="142"/>
                    <a:pt x="140" y="142"/>
                  </a:cubicBezTo>
                  <a:cubicBezTo>
                    <a:pt x="129" y="157"/>
                    <a:pt x="118" y="172"/>
                    <a:pt x="108" y="188"/>
                  </a:cubicBezTo>
                  <a:cubicBezTo>
                    <a:pt x="110" y="177"/>
                    <a:pt x="110" y="167"/>
                    <a:pt x="110" y="157"/>
                  </a:cubicBezTo>
                  <a:cubicBezTo>
                    <a:pt x="109" y="147"/>
                    <a:pt x="108" y="130"/>
                    <a:pt x="96" y="127"/>
                  </a:cubicBezTo>
                  <a:cubicBezTo>
                    <a:pt x="83" y="123"/>
                    <a:pt x="73" y="137"/>
                    <a:pt x="69" y="147"/>
                  </a:cubicBezTo>
                  <a:cubicBezTo>
                    <a:pt x="63" y="162"/>
                    <a:pt x="63" y="178"/>
                    <a:pt x="66" y="193"/>
                  </a:cubicBezTo>
                  <a:cubicBezTo>
                    <a:pt x="69" y="206"/>
                    <a:pt x="75" y="218"/>
                    <a:pt x="82" y="230"/>
                  </a:cubicBezTo>
                  <a:cubicBezTo>
                    <a:pt x="79" y="235"/>
                    <a:pt x="75" y="240"/>
                    <a:pt x="72" y="246"/>
                  </a:cubicBezTo>
                  <a:cubicBezTo>
                    <a:pt x="67" y="256"/>
                    <a:pt x="61" y="266"/>
                    <a:pt x="56" y="276"/>
                  </a:cubicBezTo>
                  <a:cubicBezTo>
                    <a:pt x="56" y="271"/>
                    <a:pt x="56" y="266"/>
                    <a:pt x="55" y="260"/>
                  </a:cubicBezTo>
                  <a:cubicBezTo>
                    <a:pt x="54" y="245"/>
                    <a:pt x="50" y="230"/>
                    <a:pt x="45" y="216"/>
                  </a:cubicBezTo>
                  <a:cubicBezTo>
                    <a:pt x="41" y="205"/>
                    <a:pt x="32" y="194"/>
                    <a:pt x="18" y="199"/>
                  </a:cubicBezTo>
                  <a:cubicBezTo>
                    <a:pt x="3" y="204"/>
                    <a:pt x="0" y="220"/>
                    <a:pt x="2" y="234"/>
                  </a:cubicBezTo>
                  <a:cubicBezTo>
                    <a:pt x="5" y="259"/>
                    <a:pt x="21" y="285"/>
                    <a:pt x="45" y="296"/>
                  </a:cubicBezTo>
                  <a:cubicBezTo>
                    <a:pt x="42" y="303"/>
                    <a:pt x="38" y="310"/>
                    <a:pt x="36" y="316"/>
                  </a:cubicBezTo>
                  <a:cubicBezTo>
                    <a:pt x="33" y="323"/>
                    <a:pt x="42" y="328"/>
                    <a:pt x="46" y="322"/>
                  </a:cubicBezTo>
                  <a:cubicBezTo>
                    <a:pt x="49" y="316"/>
                    <a:pt x="53" y="310"/>
                    <a:pt x="56" y="304"/>
                  </a:cubicBezTo>
                  <a:cubicBezTo>
                    <a:pt x="68" y="311"/>
                    <a:pt x="83" y="315"/>
                    <a:pt x="97" y="318"/>
                  </a:cubicBezTo>
                  <a:cubicBezTo>
                    <a:pt x="110" y="321"/>
                    <a:pt x="125" y="323"/>
                    <a:pt x="138" y="319"/>
                  </a:cubicBezTo>
                  <a:cubicBezTo>
                    <a:pt x="149" y="316"/>
                    <a:pt x="163" y="303"/>
                    <a:pt x="153" y="291"/>
                  </a:cubicBezTo>
                  <a:cubicBezTo>
                    <a:pt x="143" y="279"/>
                    <a:pt x="122" y="279"/>
                    <a:pt x="108" y="280"/>
                  </a:cubicBezTo>
                  <a:cubicBezTo>
                    <a:pt x="93" y="282"/>
                    <a:pt x="79" y="287"/>
                    <a:pt x="64" y="288"/>
                  </a:cubicBezTo>
                  <a:cubicBezTo>
                    <a:pt x="69" y="279"/>
                    <a:pt x="74" y="270"/>
                    <a:pt x="80" y="261"/>
                  </a:cubicBezTo>
                  <a:cubicBezTo>
                    <a:pt x="85" y="252"/>
                    <a:pt x="90" y="243"/>
                    <a:pt x="95" y="234"/>
                  </a:cubicBezTo>
                  <a:cubicBezTo>
                    <a:pt x="97" y="235"/>
                    <a:pt x="99" y="235"/>
                    <a:pt x="100" y="236"/>
                  </a:cubicBezTo>
                  <a:cubicBezTo>
                    <a:pt x="116" y="240"/>
                    <a:pt x="131" y="244"/>
                    <a:pt x="147" y="245"/>
                  </a:cubicBezTo>
                  <a:cubicBezTo>
                    <a:pt x="161" y="246"/>
                    <a:pt x="176" y="243"/>
                    <a:pt x="185" y="233"/>
                  </a:cubicBezTo>
                  <a:cubicBezTo>
                    <a:pt x="194" y="224"/>
                    <a:pt x="196" y="210"/>
                    <a:pt x="185" y="202"/>
                  </a:cubicBezTo>
                  <a:cubicBezTo>
                    <a:pt x="172" y="192"/>
                    <a:pt x="154" y="192"/>
                    <a:pt x="139" y="196"/>
                  </a:cubicBezTo>
                  <a:cubicBezTo>
                    <a:pt x="130" y="198"/>
                    <a:pt x="120" y="202"/>
                    <a:pt x="112" y="207"/>
                  </a:cubicBezTo>
                  <a:cubicBezTo>
                    <a:pt x="113" y="205"/>
                    <a:pt x="114" y="203"/>
                    <a:pt x="115" y="201"/>
                  </a:cubicBezTo>
                  <a:cubicBezTo>
                    <a:pt x="126" y="184"/>
                    <a:pt x="137" y="168"/>
                    <a:pt x="149" y="153"/>
                  </a:cubicBezTo>
                  <a:cubicBezTo>
                    <a:pt x="158" y="160"/>
                    <a:pt x="169" y="165"/>
                    <a:pt x="180" y="169"/>
                  </a:cubicBezTo>
                  <a:cubicBezTo>
                    <a:pt x="192" y="172"/>
                    <a:pt x="206" y="173"/>
                    <a:pt x="218" y="169"/>
                  </a:cubicBezTo>
                  <a:cubicBezTo>
                    <a:pt x="229" y="166"/>
                    <a:pt x="238" y="153"/>
                    <a:pt x="230" y="142"/>
                  </a:cubicBezTo>
                  <a:cubicBezTo>
                    <a:pt x="226" y="136"/>
                    <a:pt x="219" y="134"/>
                    <a:pt x="213" y="132"/>
                  </a:cubicBezTo>
                  <a:cubicBezTo>
                    <a:pt x="206" y="130"/>
                    <a:pt x="199" y="128"/>
                    <a:pt x="192" y="128"/>
                  </a:cubicBezTo>
                  <a:cubicBezTo>
                    <a:pt x="184" y="127"/>
                    <a:pt x="176" y="127"/>
                    <a:pt x="168" y="129"/>
                  </a:cubicBezTo>
                  <a:cubicBezTo>
                    <a:pt x="178" y="117"/>
                    <a:pt x="189" y="106"/>
                    <a:pt x="200" y="95"/>
                  </a:cubicBezTo>
                  <a:cubicBezTo>
                    <a:pt x="201" y="93"/>
                    <a:pt x="202" y="92"/>
                    <a:pt x="203" y="91"/>
                  </a:cubicBezTo>
                  <a:cubicBezTo>
                    <a:pt x="205" y="92"/>
                    <a:pt x="206" y="93"/>
                    <a:pt x="208" y="94"/>
                  </a:cubicBezTo>
                  <a:cubicBezTo>
                    <a:pt x="218" y="101"/>
                    <a:pt x="230" y="106"/>
                    <a:pt x="243" y="108"/>
                  </a:cubicBezTo>
                  <a:cubicBezTo>
                    <a:pt x="253" y="110"/>
                    <a:pt x="266" y="112"/>
                    <a:pt x="274" y="104"/>
                  </a:cubicBezTo>
                  <a:cubicBezTo>
                    <a:pt x="281" y="98"/>
                    <a:pt x="281" y="87"/>
                    <a:pt x="273" y="81"/>
                  </a:cubicBezTo>
                  <a:close/>
                </a:path>
              </a:pathLst>
            </a:custGeom>
            <a:solidFill>
              <a:srgbClr val="82CF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稻壳儿榴莲果果"/>
            <p:cNvSpPr/>
            <p:nvPr userDrawn="1"/>
          </p:nvSpPr>
          <p:spPr bwMode="auto">
            <a:xfrm>
              <a:off x="6775450" y="5467350"/>
              <a:ext cx="1120775" cy="1136650"/>
            </a:xfrm>
            <a:custGeom>
              <a:avLst/>
              <a:gdLst>
                <a:gd name="T0" fmla="*/ 57 w 227"/>
                <a:gd name="T1" fmla="*/ 52 h 240"/>
                <a:gd name="T2" fmla="*/ 54 w 227"/>
                <a:gd name="T3" fmla="*/ 43 h 240"/>
                <a:gd name="T4" fmla="*/ 8 w 227"/>
                <a:gd name="T5" fmla="*/ 11 h 240"/>
                <a:gd name="T6" fmla="*/ 48 w 227"/>
                <a:gd name="T7" fmla="*/ 25 h 240"/>
                <a:gd name="T8" fmla="*/ 69 w 227"/>
                <a:gd name="T9" fmla="*/ 48 h 240"/>
                <a:gd name="T10" fmla="*/ 54 w 227"/>
                <a:gd name="T11" fmla="*/ 14 h 240"/>
                <a:gd name="T12" fmla="*/ 78 w 227"/>
                <a:gd name="T13" fmla="*/ 13 h 240"/>
                <a:gd name="T14" fmla="*/ 83 w 227"/>
                <a:gd name="T15" fmla="*/ 59 h 240"/>
                <a:gd name="T16" fmla="*/ 108 w 227"/>
                <a:gd name="T17" fmla="*/ 78 h 240"/>
                <a:gd name="T18" fmla="*/ 103 w 227"/>
                <a:gd name="T19" fmla="*/ 47 h 240"/>
                <a:gd name="T20" fmla="*/ 132 w 227"/>
                <a:gd name="T21" fmla="*/ 56 h 240"/>
                <a:gd name="T22" fmla="*/ 125 w 227"/>
                <a:gd name="T23" fmla="*/ 104 h 240"/>
                <a:gd name="T24" fmla="*/ 147 w 227"/>
                <a:gd name="T25" fmla="*/ 115 h 240"/>
                <a:gd name="T26" fmla="*/ 177 w 227"/>
                <a:gd name="T27" fmla="*/ 108 h 240"/>
                <a:gd name="T28" fmla="*/ 168 w 227"/>
                <a:gd name="T29" fmla="*/ 168 h 240"/>
                <a:gd name="T30" fmla="*/ 187 w 227"/>
                <a:gd name="T31" fmla="*/ 202 h 240"/>
                <a:gd name="T32" fmla="*/ 194 w 227"/>
                <a:gd name="T33" fmla="*/ 158 h 240"/>
                <a:gd name="T34" fmla="*/ 226 w 227"/>
                <a:gd name="T35" fmla="*/ 171 h 240"/>
                <a:gd name="T36" fmla="*/ 201 w 227"/>
                <a:gd name="T37" fmla="*/ 231 h 240"/>
                <a:gd name="T38" fmla="*/ 187 w 227"/>
                <a:gd name="T39" fmla="*/ 222 h 240"/>
                <a:gd name="T40" fmla="*/ 127 w 227"/>
                <a:gd name="T41" fmla="*/ 233 h 240"/>
                <a:gd name="T42" fmla="*/ 149 w 227"/>
                <a:gd name="T43" fmla="*/ 205 h 240"/>
                <a:gd name="T44" fmla="*/ 169 w 227"/>
                <a:gd name="T45" fmla="*/ 191 h 240"/>
                <a:gd name="T46" fmla="*/ 154 w 227"/>
                <a:gd name="T47" fmla="*/ 173 h 240"/>
                <a:gd name="T48" fmla="*/ 92 w 227"/>
                <a:gd name="T49" fmla="*/ 171 h 240"/>
                <a:gd name="T50" fmla="*/ 126 w 227"/>
                <a:gd name="T51" fmla="*/ 143 h 240"/>
                <a:gd name="T52" fmla="*/ 143 w 227"/>
                <a:gd name="T53" fmla="*/ 147 h 240"/>
                <a:gd name="T54" fmla="*/ 96 w 227"/>
                <a:gd name="T55" fmla="*/ 123 h 240"/>
                <a:gd name="T56" fmla="*/ 59 w 227"/>
                <a:gd name="T57" fmla="*/ 104 h 240"/>
                <a:gd name="T58" fmla="*/ 87 w 227"/>
                <a:gd name="T59" fmla="*/ 94 h 240"/>
                <a:gd name="T60" fmla="*/ 82 w 227"/>
                <a:gd name="T61" fmla="*/ 70 h 240"/>
                <a:gd name="T62" fmla="*/ 76 w 227"/>
                <a:gd name="T63" fmla="*/ 69 h 240"/>
                <a:gd name="T64" fmla="*/ 27 w 227"/>
                <a:gd name="T65" fmla="*/ 7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7" h="240">
                  <a:moveTo>
                    <a:pt x="28" y="59"/>
                  </a:moveTo>
                  <a:cubicBezTo>
                    <a:pt x="36" y="53"/>
                    <a:pt x="48" y="52"/>
                    <a:pt x="57" y="52"/>
                  </a:cubicBezTo>
                  <a:cubicBezTo>
                    <a:pt x="59" y="52"/>
                    <a:pt x="61" y="52"/>
                    <a:pt x="63" y="52"/>
                  </a:cubicBezTo>
                  <a:cubicBezTo>
                    <a:pt x="60" y="49"/>
                    <a:pt x="57" y="46"/>
                    <a:pt x="54" y="43"/>
                  </a:cubicBezTo>
                  <a:cubicBezTo>
                    <a:pt x="42" y="44"/>
                    <a:pt x="29" y="42"/>
                    <a:pt x="19" y="37"/>
                  </a:cubicBezTo>
                  <a:cubicBezTo>
                    <a:pt x="11" y="32"/>
                    <a:pt x="0" y="19"/>
                    <a:pt x="8" y="11"/>
                  </a:cubicBezTo>
                  <a:cubicBezTo>
                    <a:pt x="15" y="2"/>
                    <a:pt x="28" y="8"/>
                    <a:pt x="35" y="13"/>
                  </a:cubicBezTo>
                  <a:cubicBezTo>
                    <a:pt x="40" y="16"/>
                    <a:pt x="45" y="21"/>
                    <a:pt x="48" y="25"/>
                  </a:cubicBezTo>
                  <a:cubicBezTo>
                    <a:pt x="52" y="29"/>
                    <a:pt x="54" y="34"/>
                    <a:pt x="58" y="38"/>
                  </a:cubicBezTo>
                  <a:cubicBezTo>
                    <a:pt x="60" y="42"/>
                    <a:pt x="64" y="45"/>
                    <a:pt x="69" y="48"/>
                  </a:cubicBezTo>
                  <a:cubicBezTo>
                    <a:pt x="67" y="44"/>
                    <a:pt x="65" y="41"/>
                    <a:pt x="63" y="38"/>
                  </a:cubicBezTo>
                  <a:cubicBezTo>
                    <a:pt x="59" y="30"/>
                    <a:pt x="55" y="22"/>
                    <a:pt x="54" y="14"/>
                  </a:cubicBezTo>
                  <a:cubicBezTo>
                    <a:pt x="54" y="8"/>
                    <a:pt x="56" y="1"/>
                    <a:pt x="62" y="1"/>
                  </a:cubicBezTo>
                  <a:cubicBezTo>
                    <a:pt x="69" y="0"/>
                    <a:pt x="75" y="7"/>
                    <a:pt x="78" y="13"/>
                  </a:cubicBezTo>
                  <a:cubicBezTo>
                    <a:pt x="82" y="20"/>
                    <a:pt x="84" y="29"/>
                    <a:pt x="85" y="38"/>
                  </a:cubicBezTo>
                  <a:cubicBezTo>
                    <a:pt x="86" y="45"/>
                    <a:pt x="86" y="53"/>
                    <a:pt x="83" y="59"/>
                  </a:cubicBezTo>
                  <a:cubicBezTo>
                    <a:pt x="93" y="68"/>
                    <a:pt x="103" y="78"/>
                    <a:pt x="112" y="89"/>
                  </a:cubicBezTo>
                  <a:cubicBezTo>
                    <a:pt x="110" y="85"/>
                    <a:pt x="109" y="81"/>
                    <a:pt x="108" y="78"/>
                  </a:cubicBezTo>
                  <a:cubicBezTo>
                    <a:pt x="106" y="73"/>
                    <a:pt x="105" y="68"/>
                    <a:pt x="104" y="63"/>
                  </a:cubicBezTo>
                  <a:cubicBezTo>
                    <a:pt x="103" y="58"/>
                    <a:pt x="102" y="52"/>
                    <a:pt x="103" y="47"/>
                  </a:cubicBezTo>
                  <a:cubicBezTo>
                    <a:pt x="104" y="40"/>
                    <a:pt x="112" y="33"/>
                    <a:pt x="120" y="37"/>
                  </a:cubicBezTo>
                  <a:cubicBezTo>
                    <a:pt x="126" y="41"/>
                    <a:pt x="130" y="50"/>
                    <a:pt x="132" y="56"/>
                  </a:cubicBezTo>
                  <a:cubicBezTo>
                    <a:pt x="138" y="72"/>
                    <a:pt x="136" y="91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33" y="115"/>
                    <a:pt x="141" y="126"/>
                    <a:pt x="148" y="137"/>
                  </a:cubicBezTo>
                  <a:cubicBezTo>
                    <a:pt x="147" y="130"/>
                    <a:pt x="147" y="122"/>
                    <a:pt x="147" y="115"/>
                  </a:cubicBezTo>
                  <a:cubicBezTo>
                    <a:pt x="148" y="107"/>
                    <a:pt x="148" y="95"/>
                    <a:pt x="157" y="93"/>
                  </a:cubicBezTo>
                  <a:cubicBezTo>
                    <a:pt x="167" y="90"/>
                    <a:pt x="174" y="100"/>
                    <a:pt x="177" y="108"/>
                  </a:cubicBezTo>
                  <a:cubicBezTo>
                    <a:pt x="181" y="118"/>
                    <a:pt x="181" y="130"/>
                    <a:pt x="179" y="141"/>
                  </a:cubicBezTo>
                  <a:cubicBezTo>
                    <a:pt x="177" y="151"/>
                    <a:pt x="172" y="159"/>
                    <a:pt x="168" y="168"/>
                  </a:cubicBezTo>
                  <a:cubicBezTo>
                    <a:pt x="170" y="172"/>
                    <a:pt x="172" y="176"/>
                    <a:pt x="174" y="180"/>
                  </a:cubicBezTo>
                  <a:cubicBezTo>
                    <a:pt x="179" y="187"/>
                    <a:pt x="183" y="195"/>
                    <a:pt x="187" y="202"/>
                  </a:cubicBezTo>
                  <a:cubicBezTo>
                    <a:pt x="186" y="198"/>
                    <a:pt x="187" y="194"/>
                    <a:pt x="187" y="190"/>
                  </a:cubicBezTo>
                  <a:cubicBezTo>
                    <a:pt x="188" y="179"/>
                    <a:pt x="190" y="168"/>
                    <a:pt x="194" y="158"/>
                  </a:cubicBezTo>
                  <a:cubicBezTo>
                    <a:pt x="197" y="150"/>
                    <a:pt x="204" y="142"/>
                    <a:pt x="214" y="146"/>
                  </a:cubicBezTo>
                  <a:cubicBezTo>
                    <a:pt x="225" y="149"/>
                    <a:pt x="227" y="161"/>
                    <a:pt x="226" y="171"/>
                  </a:cubicBezTo>
                  <a:cubicBezTo>
                    <a:pt x="223" y="190"/>
                    <a:pt x="212" y="209"/>
                    <a:pt x="194" y="217"/>
                  </a:cubicBezTo>
                  <a:cubicBezTo>
                    <a:pt x="197" y="221"/>
                    <a:pt x="199" y="226"/>
                    <a:pt x="201" y="231"/>
                  </a:cubicBezTo>
                  <a:cubicBezTo>
                    <a:pt x="203" y="236"/>
                    <a:pt x="197" y="240"/>
                    <a:pt x="194" y="235"/>
                  </a:cubicBezTo>
                  <a:cubicBezTo>
                    <a:pt x="191" y="231"/>
                    <a:pt x="189" y="227"/>
                    <a:pt x="187" y="222"/>
                  </a:cubicBezTo>
                  <a:cubicBezTo>
                    <a:pt x="177" y="227"/>
                    <a:pt x="167" y="230"/>
                    <a:pt x="157" y="232"/>
                  </a:cubicBezTo>
                  <a:cubicBezTo>
                    <a:pt x="147" y="234"/>
                    <a:pt x="136" y="236"/>
                    <a:pt x="127" y="233"/>
                  </a:cubicBezTo>
                  <a:cubicBezTo>
                    <a:pt x="118" y="231"/>
                    <a:pt x="109" y="222"/>
                    <a:pt x="116" y="213"/>
                  </a:cubicBezTo>
                  <a:cubicBezTo>
                    <a:pt x="123" y="204"/>
                    <a:pt x="138" y="204"/>
                    <a:pt x="149" y="205"/>
                  </a:cubicBezTo>
                  <a:cubicBezTo>
                    <a:pt x="159" y="206"/>
                    <a:pt x="170" y="210"/>
                    <a:pt x="180" y="211"/>
                  </a:cubicBezTo>
                  <a:cubicBezTo>
                    <a:pt x="177" y="204"/>
                    <a:pt x="173" y="197"/>
                    <a:pt x="169" y="191"/>
                  </a:cubicBezTo>
                  <a:cubicBezTo>
                    <a:pt x="166" y="184"/>
                    <a:pt x="162" y="178"/>
                    <a:pt x="158" y="171"/>
                  </a:cubicBezTo>
                  <a:cubicBezTo>
                    <a:pt x="157" y="172"/>
                    <a:pt x="155" y="172"/>
                    <a:pt x="154" y="173"/>
                  </a:cubicBezTo>
                  <a:cubicBezTo>
                    <a:pt x="143" y="176"/>
                    <a:pt x="131" y="179"/>
                    <a:pt x="120" y="179"/>
                  </a:cubicBezTo>
                  <a:cubicBezTo>
                    <a:pt x="110" y="180"/>
                    <a:pt x="99" y="178"/>
                    <a:pt x="92" y="171"/>
                  </a:cubicBezTo>
                  <a:cubicBezTo>
                    <a:pt x="85" y="164"/>
                    <a:pt x="84" y="153"/>
                    <a:pt x="92" y="147"/>
                  </a:cubicBezTo>
                  <a:cubicBezTo>
                    <a:pt x="101" y="140"/>
                    <a:pt x="115" y="141"/>
                    <a:pt x="126" y="143"/>
                  </a:cubicBezTo>
                  <a:cubicBezTo>
                    <a:pt x="133" y="145"/>
                    <a:pt x="139" y="148"/>
                    <a:pt x="146" y="151"/>
                  </a:cubicBezTo>
                  <a:cubicBezTo>
                    <a:pt x="145" y="150"/>
                    <a:pt x="144" y="148"/>
                    <a:pt x="143" y="147"/>
                  </a:cubicBezTo>
                  <a:cubicBezTo>
                    <a:pt x="135" y="135"/>
                    <a:pt x="127" y="123"/>
                    <a:pt x="118" y="112"/>
                  </a:cubicBezTo>
                  <a:cubicBezTo>
                    <a:pt x="112" y="117"/>
                    <a:pt x="104" y="121"/>
                    <a:pt x="96" y="123"/>
                  </a:cubicBezTo>
                  <a:cubicBezTo>
                    <a:pt x="87" y="126"/>
                    <a:pt x="77" y="127"/>
                    <a:pt x="68" y="124"/>
                  </a:cubicBezTo>
                  <a:cubicBezTo>
                    <a:pt x="60" y="121"/>
                    <a:pt x="54" y="112"/>
                    <a:pt x="59" y="104"/>
                  </a:cubicBezTo>
                  <a:cubicBezTo>
                    <a:pt x="62" y="100"/>
                    <a:pt x="67" y="98"/>
                    <a:pt x="72" y="97"/>
                  </a:cubicBezTo>
                  <a:cubicBezTo>
                    <a:pt x="77" y="95"/>
                    <a:pt x="82" y="94"/>
                    <a:pt x="87" y="94"/>
                  </a:cubicBezTo>
                  <a:cubicBezTo>
                    <a:pt x="93" y="93"/>
                    <a:pt x="99" y="93"/>
                    <a:pt x="104" y="94"/>
                  </a:cubicBezTo>
                  <a:cubicBezTo>
                    <a:pt x="97" y="86"/>
                    <a:pt x="90" y="77"/>
                    <a:pt x="82" y="70"/>
                  </a:cubicBezTo>
                  <a:cubicBezTo>
                    <a:pt x="81" y="69"/>
                    <a:pt x="80" y="68"/>
                    <a:pt x="79" y="67"/>
                  </a:cubicBezTo>
                  <a:cubicBezTo>
                    <a:pt x="78" y="68"/>
                    <a:pt x="77" y="69"/>
                    <a:pt x="76" y="69"/>
                  </a:cubicBezTo>
                  <a:cubicBezTo>
                    <a:pt x="68" y="74"/>
                    <a:pt x="59" y="78"/>
                    <a:pt x="50" y="80"/>
                  </a:cubicBezTo>
                  <a:cubicBezTo>
                    <a:pt x="43" y="81"/>
                    <a:pt x="33" y="82"/>
                    <a:pt x="27" y="77"/>
                  </a:cubicBezTo>
                  <a:cubicBezTo>
                    <a:pt x="22" y="72"/>
                    <a:pt x="22" y="64"/>
                    <a:pt x="28" y="59"/>
                  </a:cubicBezTo>
                  <a:close/>
                </a:path>
              </a:pathLst>
            </a:custGeom>
            <a:solidFill>
              <a:srgbClr val="82CF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稻壳儿榴莲果果"/>
            <p:cNvSpPr/>
            <p:nvPr userDrawn="1"/>
          </p:nvSpPr>
          <p:spPr bwMode="auto">
            <a:xfrm>
              <a:off x="7980362" y="4841875"/>
              <a:ext cx="869950" cy="1685925"/>
            </a:xfrm>
            <a:custGeom>
              <a:avLst/>
              <a:gdLst>
                <a:gd name="T0" fmla="*/ 48 w 176"/>
                <a:gd name="T1" fmla="*/ 77 h 356"/>
                <a:gd name="T2" fmla="*/ 49 w 176"/>
                <a:gd name="T3" fmla="*/ 66 h 356"/>
                <a:gd name="T4" fmla="*/ 17 w 176"/>
                <a:gd name="T5" fmla="*/ 5 h 356"/>
                <a:gd name="T6" fmla="*/ 53 w 176"/>
                <a:gd name="T7" fmla="*/ 43 h 356"/>
                <a:gd name="T8" fmla="*/ 63 w 176"/>
                <a:gd name="T9" fmla="*/ 79 h 356"/>
                <a:gd name="T10" fmla="*/ 66 w 176"/>
                <a:gd name="T11" fmla="*/ 34 h 356"/>
                <a:gd name="T12" fmla="*/ 91 w 176"/>
                <a:gd name="T13" fmla="*/ 45 h 356"/>
                <a:gd name="T14" fmla="*/ 72 w 176"/>
                <a:gd name="T15" fmla="*/ 99 h 356"/>
                <a:gd name="T16" fmla="*/ 89 w 176"/>
                <a:gd name="T17" fmla="*/ 132 h 356"/>
                <a:gd name="T18" fmla="*/ 100 w 176"/>
                <a:gd name="T19" fmla="*/ 97 h 356"/>
                <a:gd name="T20" fmla="*/ 127 w 176"/>
                <a:gd name="T21" fmla="*/ 122 h 356"/>
                <a:gd name="T22" fmla="*/ 93 w 176"/>
                <a:gd name="T23" fmla="*/ 170 h 356"/>
                <a:gd name="T24" fmla="*/ 111 w 176"/>
                <a:gd name="T25" fmla="*/ 194 h 356"/>
                <a:gd name="T26" fmla="*/ 147 w 176"/>
                <a:gd name="T27" fmla="*/ 202 h 356"/>
                <a:gd name="T28" fmla="*/ 105 w 176"/>
                <a:gd name="T29" fmla="*/ 262 h 356"/>
                <a:gd name="T30" fmla="*/ 107 w 176"/>
                <a:gd name="T31" fmla="*/ 309 h 356"/>
                <a:gd name="T32" fmla="*/ 139 w 176"/>
                <a:gd name="T33" fmla="*/ 266 h 356"/>
                <a:gd name="T34" fmla="*/ 166 w 176"/>
                <a:gd name="T35" fmla="*/ 297 h 356"/>
                <a:gd name="T36" fmla="*/ 107 w 176"/>
                <a:gd name="T37" fmla="*/ 349 h 356"/>
                <a:gd name="T38" fmla="*/ 96 w 176"/>
                <a:gd name="T39" fmla="*/ 332 h 356"/>
                <a:gd name="T40" fmla="*/ 25 w 176"/>
                <a:gd name="T41" fmla="*/ 311 h 356"/>
                <a:gd name="T42" fmla="*/ 64 w 176"/>
                <a:gd name="T43" fmla="*/ 292 h 356"/>
                <a:gd name="T44" fmla="*/ 94 w 176"/>
                <a:gd name="T45" fmla="*/ 288 h 356"/>
                <a:gd name="T46" fmla="*/ 87 w 176"/>
                <a:gd name="T47" fmla="*/ 260 h 356"/>
                <a:gd name="T48" fmla="*/ 21 w 176"/>
                <a:gd name="T49" fmla="*/ 224 h 356"/>
                <a:gd name="T50" fmla="*/ 73 w 176"/>
                <a:gd name="T51" fmla="*/ 213 h 356"/>
                <a:gd name="T52" fmla="*/ 89 w 176"/>
                <a:gd name="T53" fmla="*/ 226 h 356"/>
                <a:gd name="T54" fmla="*/ 51 w 176"/>
                <a:gd name="T55" fmla="*/ 175 h 356"/>
                <a:gd name="T56" fmla="*/ 22 w 176"/>
                <a:gd name="T57" fmla="*/ 134 h 356"/>
                <a:gd name="T58" fmla="*/ 58 w 176"/>
                <a:gd name="T59" fmla="*/ 138 h 356"/>
                <a:gd name="T60" fmla="*/ 65 w 176"/>
                <a:gd name="T61" fmla="*/ 109 h 356"/>
                <a:gd name="T62" fmla="*/ 59 w 176"/>
                <a:gd name="T63" fmla="*/ 106 h 356"/>
                <a:gd name="T64" fmla="*/ 3 w 176"/>
                <a:gd name="T65" fmla="*/ 88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6" h="356">
                  <a:moveTo>
                    <a:pt x="13" y="69"/>
                  </a:moveTo>
                  <a:cubicBezTo>
                    <a:pt x="25" y="67"/>
                    <a:pt x="37" y="72"/>
                    <a:pt x="48" y="77"/>
                  </a:cubicBezTo>
                  <a:cubicBezTo>
                    <a:pt x="50" y="78"/>
                    <a:pt x="53" y="79"/>
                    <a:pt x="55" y="80"/>
                  </a:cubicBezTo>
                  <a:cubicBezTo>
                    <a:pt x="53" y="75"/>
                    <a:pt x="51" y="71"/>
                    <a:pt x="49" y="66"/>
                  </a:cubicBezTo>
                  <a:cubicBezTo>
                    <a:pt x="36" y="60"/>
                    <a:pt x="23" y="51"/>
                    <a:pt x="15" y="39"/>
                  </a:cubicBezTo>
                  <a:cubicBezTo>
                    <a:pt x="9" y="31"/>
                    <a:pt x="4" y="11"/>
                    <a:pt x="17" y="5"/>
                  </a:cubicBezTo>
                  <a:cubicBezTo>
                    <a:pt x="29" y="0"/>
                    <a:pt x="41" y="14"/>
                    <a:pt x="46" y="23"/>
                  </a:cubicBezTo>
                  <a:cubicBezTo>
                    <a:pt x="49" y="29"/>
                    <a:pt x="52" y="36"/>
                    <a:pt x="53" y="43"/>
                  </a:cubicBezTo>
                  <a:cubicBezTo>
                    <a:pt x="54" y="50"/>
                    <a:pt x="55" y="56"/>
                    <a:pt x="56" y="62"/>
                  </a:cubicBezTo>
                  <a:cubicBezTo>
                    <a:pt x="57" y="68"/>
                    <a:pt x="60" y="73"/>
                    <a:pt x="63" y="79"/>
                  </a:cubicBezTo>
                  <a:cubicBezTo>
                    <a:pt x="63" y="74"/>
                    <a:pt x="62" y="70"/>
                    <a:pt x="62" y="65"/>
                  </a:cubicBezTo>
                  <a:cubicBezTo>
                    <a:pt x="62" y="55"/>
                    <a:pt x="62" y="44"/>
                    <a:pt x="66" y="34"/>
                  </a:cubicBezTo>
                  <a:cubicBezTo>
                    <a:pt x="68" y="28"/>
                    <a:pt x="74" y="21"/>
                    <a:pt x="81" y="24"/>
                  </a:cubicBezTo>
                  <a:cubicBezTo>
                    <a:pt x="89" y="28"/>
                    <a:pt x="91" y="38"/>
                    <a:pt x="91" y="45"/>
                  </a:cubicBezTo>
                  <a:cubicBezTo>
                    <a:pt x="92" y="56"/>
                    <a:pt x="90" y="67"/>
                    <a:pt x="86" y="77"/>
                  </a:cubicBezTo>
                  <a:cubicBezTo>
                    <a:pt x="83" y="85"/>
                    <a:pt x="79" y="93"/>
                    <a:pt x="72" y="99"/>
                  </a:cubicBezTo>
                  <a:cubicBezTo>
                    <a:pt x="78" y="114"/>
                    <a:pt x="83" y="130"/>
                    <a:pt x="87" y="146"/>
                  </a:cubicBezTo>
                  <a:cubicBezTo>
                    <a:pt x="88" y="142"/>
                    <a:pt x="88" y="137"/>
                    <a:pt x="89" y="132"/>
                  </a:cubicBezTo>
                  <a:cubicBezTo>
                    <a:pt x="90" y="126"/>
                    <a:pt x="91" y="120"/>
                    <a:pt x="93" y="114"/>
                  </a:cubicBezTo>
                  <a:cubicBezTo>
                    <a:pt x="94" y="108"/>
                    <a:pt x="96" y="102"/>
                    <a:pt x="100" y="97"/>
                  </a:cubicBezTo>
                  <a:cubicBezTo>
                    <a:pt x="105" y="89"/>
                    <a:pt x="118" y="86"/>
                    <a:pt x="124" y="95"/>
                  </a:cubicBezTo>
                  <a:cubicBezTo>
                    <a:pt x="129" y="102"/>
                    <a:pt x="128" y="114"/>
                    <a:pt x="127" y="122"/>
                  </a:cubicBezTo>
                  <a:cubicBezTo>
                    <a:pt x="124" y="142"/>
                    <a:pt x="112" y="162"/>
                    <a:pt x="93" y="170"/>
                  </a:cubicBezTo>
                  <a:cubicBezTo>
                    <a:pt x="93" y="170"/>
                    <a:pt x="93" y="170"/>
                    <a:pt x="93" y="170"/>
                  </a:cubicBezTo>
                  <a:cubicBezTo>
                    <a:pt x="96" y="186"/>
                    <a:pt x="99" y="202"/>
                    <a:pt x="101" y="219"/>
                  </a:cubicBezTo>
                  <a:cubicBezTo>
                    <a:pt x="103" y="210"/>
                    <a:pt x="107" y="202"/>
                    <a:pt x="111" y="194"/>
                  </a:cubicBezTo>
                  <a:cubicBezTo>
                    <a:pt x="116" y="186"/>
                    <a:pt x="123" y="173"/>
                    <a:pt x="134" y="175"/>
                  </a:cubicBezTo>
                  <a:cubicBezTo>
                    <a:pt x="146" y="178"/>
                    <a:pt x="148" y="193"/>
                    <a:pt x="147" y="202"/>
                  </a:cubicBezTo>
                  <a:cubicBezTo>
                    <a:pt x="146" y="216"/>
                    <a:pt x="140" y="229"/>
                    <a:pt x="132" y="240"/>
                  </a:cubicBezTo>
                  <a:cubicBezTo>
                    <a:pt x="124" y="249"/>
                    <a:pt x="114" y="256"/>
                    <a:pt x="105" y="262"/>
                  </a:cubicBezTo>
                  <a:cubicBezTo>
                    <a:pt x="105" y="268"/>
                    <a:pt x="105" y="273"/>
                    <a:pt x="105" y="279"/>
                  </a:cubicBezTo>
                  <a:cubicBezTo>
                    <a:pt x="106" y="289"/>
                    <a:pt x="106" y="299"/>
                    <a:pt x="107" y="309"/>
                  </a:cubicBezTo>
                  <a:cubicBezTo>
                    <a:pt x="109" y="305"/>
                    <a:pt x="111" y="301"/>
                    <a:pt x="113" y="297"/>
                  </a:cubicBezTo>
                  <a:cubicBezTo>
                    <a:pt x="120" y="286"/>
                    <a:pt x="129" y="275"/>
                    <a:pt x="139" y="266"/>
                  </a:cubicBezTo>
                  <a:cubicBezTo>
                    <a:pt x="147" y="259"/>
                    <a:pt x="158" y="254"/>
                    <a:pt x="167" y="263"/>
                  </a:cubicBezTo>
                  <a:cubicBezTo>
                    <a:pt x="176" y="273"/>
                    <a:pt x="173" y="287"/>
                    <a:pt x="166" y="297"/>
                  </a:cubicBezTo>
                  <a:cubicBezTo>
                    <a:pt x="153" y="316"/>
                    <a:pt x="130" y="330"/>
                    <a:pt x="107" y="329"/>
                  </a:cubicBezTo>
                  <a:cubicBezTo>
                    <a:pt x="107" y="336"/>
                    <a:pt x="107" y="342"/>
                    <a:pt x="107" y="349"/>
                  </a:cubicBezTo>
                  <a:cubicBezTo>
                    <a:pt x="106" y="356"/>
                    <a:pt x="97" y="356"/>
                    <a:pt x="96" y="349"/>
                  </a:cubicBezTo>
                  <a:cubicBezTo>
                    <a:pt x="96" y="343"/>
                    <a:pt x="96" y="337"/>
                    <a:pt x="96" y="332"/>
                  </a:cubicBezTo>
                  <a:cubicBezTo>
                    <a:pt x="83" y="332"/>
                    <a:pt x="70" y="329"/>
                    <a:pt x="58" y="326"/>
                  </a:cubicBezTo>
                  <a:cubicBezTo>
                    <a:pt x="46" y="323"/>
                    <a:pt x="34" y="319"/>
                    <a:pt x="25" y="311"/>
                  </a:cubicBezTo>
                  <a:cubicBezTo>
                    <a:pt x="17" y="304"/>
                    <a:pt x="12" y="288"/>
                    <a:pt x="24" y="283"/>
                  </a:cubicBezTo>
                  <a:cubicBezTo>
                    <a:pt x="37" y="277"/>
                    <a:pt x="54" y="285"/>
                    <a:pt x="64" y="292"/>
                  </a:cubicBezTo>
                  <a:cubicBezTo>
                    <a:pt x="75" y="299"/>
                    <a:pt x="84" y="309"/>
                    <a:pt x="95" y="315"/>
                  </a:cubicBezTo>
                  <a:cubicBezTo>
                    <a:pt x="95" y="306"/>
                    <a:pt x="94" y="297"/>
                    <a:pt x="94" y="288"/>
                  </a:cubicBezTo>
                  <a:cubicBezTo>
                    <a:pt x="94" y="279"/>
                    <a:pt x="93" y="270"/>
                    <a:pt x="92" y="261"/>
                  </a:cubicBezTo>
                  <a:cubicBezTo>
                    <a:pt x="91" y="261"/>
                    <a:pt x="89" y="260"/>
                    <a:pt x="87" y="260"/>
                  </a:cubicBezTo>
                  <a:cubicBezTo>
                    <a:pt x="74" y="257"/>
                    <a:pt x="60" y="254"/>
                    <a:pt x="47" y="248"/>
                  </a:cubicBezTo>
                  <a:cubicBezTo>
                    <a:pt x="36" y="244"/>
                    <a:pt x="25" y="236"/>
                    <a:pt x="21" y="224"/>
                  </a:cubicBezTo>
                  <a:cubicBezTo>
                    <a:pt x="18" y="213"/>
                    <a:pt x="22" y="202"/>
                    <a:pt x="34" y="199"/>
                  </a:cubicBezTo>
                  <a:cubicBezTo>
                    <a:pt x="48" y="197"/>
                    <a:pt x="62" y="204"/>
                    <a:pt x="73" y="213"/>
                  </a:cubicBezTo>
                  <a:cubicBezTo>
                    <a:pt x="79" y="218"/>
                    <a:pt x="85" y="225"/>
                    <a:pt x="90" y="232"/>
                  </a:cubicBezTo>
                  <a:cubicBezTo>
                    <a:pt x="90" y="230"/>
                    <a:pt x="90" y="228"/>
                    <a:pt x="89" y="226"/>
                  </a:cubicBezTo>
                  <a:cubicBezTo>
                    <a:pt x="87" y="209"/>
                    <a:pt x="85" y="192"/>
                    <a:pt x="82" y="175"/>
                  </a:cubicBezTo>
                  <a:cubicBezTo>
                    <a:pt x="72" y="177"/>
                    <a:pt x="61" y="177"/>
                    <a:pt x="51" y="175"/>
                  </a:cubicBezTo>
                  <a:cubicBezTo>
                    <a:pt x="40" y="173"/>
                    <a:pt x="29" y="168"/>
                    <a:pt x="21" y="161"/>
                  </a:cubicBezTo>
                  <a:cubicBezTo>
                    <a:pt x="13" y="153"/>
                    <a:pt x="12" y="140"/>
                    <a:pt x="22" y="134"/>
                  </a:cubicBezTo>
                  <a:cubicBezTo>
                    <a:pt x="27" y="132"/>
                    <a:pt x="34" y="132"/>
                    <a:pt x="39" y="133"/>
                  </a:cubicBezTo>
                  <a:cubicBezTo>
                    <a:pt x="46" y="134"/>
                    <a:pt x="52" y="136"/>
                    <a:pt x="58" y="138"/>
                  </a:cubicBezTo>
                  <a:cubicBezTo>
                    <a:pt x="64" y="141"/>
                    <a:pt x="71" y="144"/>
                    <a:pt x="76" y="149"/>
                  </a:cubicBezTo>
                  <a:cubicBezTo>
                    <a:pt x="73" y="135"/>
                    <a:pt x="69" y="122"/>
                    <a:pt x="65" y="109"/>
                  </a:cubicBezTo>
                  <a:cubicBezTo>
                    <a:pt x="64" y="108"/>
                    <a:pt x="64" y="106"/>
                    <a:pt x="64" y="105"/>
                  </a:cubicBezTo>
                  <a:cubicBezTo>
                    <a:pt x="62" y="105"/>
                    <a:pt x="60" y="105"/>
                    <a:pt x="59" y="106"/>
                  </a:cubicBezTo>
                  <a:cubicBezTo>
                    <a:pt x="48" y="107"/>
                    <a:pt x="36" y="106"/>
                    <a:pt x="26" y="103"/>
                  </a:cubicBezTo>
                  <a:cubicBezTo>
                    <a:pt x="17" y="101"/>
                    <a:pt x="6" y="97"/>
                    <a:pt x="3" y="88"/>
                  </a:cubicBezTo>
                  <a:cubicBezTo>
                    <a:pt x="0" y="79"/>
                    <a:pt x="4" y="71"/>
                    <a:pt x="13" y="69"/>
                  </a:cubicBezTo>
                  <a:close/>
                </a:path>
              </a:pathLst>
            </a:custGeom>
            <a:solidFill>
              <a:srgbClr val="82CF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稻壳儿榴莲果果"/>
            <p:cNvSpPr/>
            <p:nvPr userDrawn="1"/>
          </p:nvSpPr>
          <p:spPr bwMode="auto">
            <a:xfrm>
              <a:off x="-536576" y="5335588"/>
              <a:ext cx="12971463" cy="3878262"/>
            </a:xfrm>
            <a:custGeom>
              <a:avLst/>
              <a:gdLst>
                <a:gd name="T0" fmla="*/ 0 w 2627"/>
                <a:gd name="T1" fmla="*/ 141 h 819"/>
                <a:gd name="T2" fmla="*/ 771 w 2627"/>
                <a:gd name="T3" fmla="*/ 212 h 819"/>
                <a:gd name="T4" fmla="*/ 1439 w 2627"/>
                <a:gd name="T5" fmla="*/ 239 h 819"/>
                <a:gd name="T6" fmla="*/ 2198 w 2627"/>
                <a:gd name="T7" fmla="*/ 297 h 819"/>
                <a:gd name="T8" fmla="*/ 2472 w 2627"/>
                <a:gd name="T9" fmla="*/ 156 h 819"/>
                <a:gd name="T10" fmla="*/ 2581 w 2627"/>
                <a:gd name="T11" fmla="*/ 163 h 819"/>
                <a:gd name="T12" fmla="*/ 2606 w 2627"/>
                <a:gd name="T13" fmla="*/ 378 h 819"/>
                <a:gd name="T14" fmla="*/ 2596 w 2627"/>
                <a:gd name="T15" fmla="*/ 651 h 819"/>
                <a:gd name="T16" fmla="*/ 2397 w 2627"/>
                <a:gd name="T17" fmla="*/ 743 h 819"/>
                <a:gd name="T18" fmla="*/ 1393 w 2627"/>
                <a:gd name="T19" fmla="*/ 764 h 819"/>
                <a:gd name="T20" fmla="*/ 120 w 2627"/>
                <a:gd name="T21" fmla="*/ 746 h 819"/>
                <a:gd name="T22" fmla="*/ 29 w 2627"/>
                <a:gd name="T23" fmla="*/ 661 h 819"/>
                <a:gd name="T24" fmla="*/ 26 w 2627"/>
                <a:gd name="T25" fmla="*/ 319 h 819"/>
                <a:gd name="T26" fmla="*/ 0 w 2627"/>
                <a:gd name="T27" fmla="*/ 141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27" h="819">
                  <a:moveTo>
                    <a:pt x="0" y="141"/>
                  </a:moveTo>
                  <a:cubicBezTo>
                    <a:pt x="261" y="79"/>
                    <a:pt x="545" y="0"/>
                    <a:pt x="771" y="212"/>
                  </a:cubicBezTo>
                  <a:cubicBezTo>
                    <a:pt x="965" y="394"/>
                    <a:pt x="1214" y="335"/>
                    <a:pt x="1439" y="239"/>
                  </a:cubicBezTo>
                  <a:cubicBezTo>
                    <a:pt x="1706" y="124"/>
                    <a:pt x="1929" y="334"/>
                    <a:pt x="2198" y="297"/>
                  </a:cubicBezTo>
                  <a:cubicBezTo>
                    <a:pt x="2309" y="281"/>
                    <a:pt x="2379" y="208"/>
                    <a:pt x="2472" y="156"/>
                  </a:cubicBezTo>
                  <a:cubicBezTo>
                    <a:pt x="2521" y="129"/>
                    <a:pt x="2544" y="109"/>
                    <a:pt x="2581" y="163"/>
                  </a:cubicBezTo>
                  <a:cubicBezTo>
                    <a:pt x="2616" y="214"/>
                    <a:pt x="2603" y="320"/>
                    <a:pt x="2606" y="378"/>
                  </a:cubicBezTo>
                  <a:cubicBezTo>
                    <a:pt x="2612" y="465"/>
                    <a:pt x="2627" y="566"/>
                    <a:pt x="2596" y="651"/>
                  </a:cubicBezTo>
                  <a:cubicBezTo>
                    <a:pt x="2560" y="746"/>
                    <a:pt x="2496" y="731"/>
                    <a:pt x="2397" y="743"/>
                  </a:cubicBezTo>
                  <a:cubicBezTo>
                    <a:pt x="2061" y="783"/>
                    <a:pt x="1731" y="765"/>
                    <a:pt x="1393" y="764"/>
                  </a:cubicBezTo>
                  <a:cubicBezTo>
                    <a:pt x="976" y="763"/>
                    <a:pt x="534" y="819"/>
                    <a:pt x="120" y="746"/>
                  </a:cubicBezTo>
                  <a:cubicBezTo>
                    <a:pt x="17" y="728"/>
                    <a:pt x="39" y="741"/>
                    <a:pt x="29" y="661"/>
                  </a:cubicBezTo>
                  <a:cubicBezTo>
                    <a:pt x="17" y="553"/>
                    <a:pt x="22" y="428"/>
                    <a:pt x="26" y="319"/>
                  </a:cubicBezTo>
                  <a:cubicBezTo>
                    <a:pt x="30" y="218"/>
                    <a:pt x="18" y="213"/>
                    <a:pt x="0" y="141"/>
                  </a:cubicBezTo>
                  <a:close/>
                </a:path>
              </a:pathLst>
            </a:custGeom>
            <a:solidFill>
              <a:srgbClr val="82CF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稻壳儿榴莲果果"/>
            <p:cNvSpPr/>
            <p:nvPr userDrawn="1"/>
          </p:nvSpPr>
          <p:spPr bwMode="auto">
            <a:xfrm>
              <a:off x="7339012" y="2470150"/>
              <a:ext cx="6053138" cy="6600825"/>
            </a:xfrm>
            <a:custGeom>
              <a:avLst/>
              <a:gdLst>
                <a:gd name="T0" fmla="*/ 966 w 1226"/>
                <a:gd name="T1" fmla="*/ 0 h 1394"/>
                <a:gd name="T2" fmla="*/ 868 w 1226"/>
                <a:gd name="T3" fmla="*/ 46 h 1394"/>
                <a:gd name="T4" fmla="*/ 715 w 1226"/>
                <a:gd name="T5" fmla="*/ 265 h 1394"/>
                <a:gd name="T6" fmla="*/ 598 w 1226"/>
                <a:gd name="T7" fmla="*/ 562 h 1394"/>
                <a:gd name="T8" fmla="*/ 421 w 1226"/>
                <a:gd name="T9" fmla="*/ 682 h 1394"/>
                <a:gd name="T10" fmla="*/ 113 w 1226"/>
                <a:gd name="T11" fmla="*/ 933 h 1394"/>
                <a:gd name="T12" fmla="*/ 47 w 1226"/>
                <a:gd name="T13" fmla="*/ 1182 h 1394"/>
                <a:gd name="T14" fmla="*/ 11 w 1226"/>
                <a:gd name="T15" fmla="*/ 1382 h 1394"/>
                <a:gd name="T16" fmla="*/ 884 w 1226"/>
                <a:gd name="T17" fmla="*/ 1357 h 1394"/>
                <a:gd name="T18" fmla="*/ 1057 w 1226"/>
                <a:gd name="T19" fmla="*/ 1362 h 1394"/>
                <a:gd name="T20" fmla="*/ 1179 w 1226"/>
                <a:gd name="T21" fmla="*/ 1356 h 1394"/>
                <a:gd name="T22" fmla="*/ 1164 w 1226"/>
                <a:gd name="T23" fmla="*/ 1139 h 1394"/>
                <a:gd name="T24" fmla="*/ 1088 w 1226"/>
                <a:gd name="T25" fmla="*/ 501 h 1394"/>
                <a:gd name="T26" fmla="*/ 1029 w 1226"/>
                <a:gd name="T27" fmla="*/ 208 h 1394"/>
                <a:gd name="T28" fmla="*/ 966 w 1226"/>
                <a:gd name="T29" fmla="*/ 0 h 1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6" h="1394">
                  <a:moveTo>
                    <a:pt x="966" y="0"/>
                  </a:moveTo>
                  <a:cubicBezTo>
                    <a:pt x="968" y="10"/>
                    <a:pt x="892" y="29"/>
                    <a:pt x="868" y="46"/>
                  </a:cubicBezTo>
                  <a:cubicBezTo>
                    <a:pt x="794" y="99"/>
                    <a:pt x="739" y="177"/>
                    <a:pt x="715" y="265"/>
                  </a:cubicBezTo>
                  <a:cubicBezTo>
                    <a:pt x="684" y="376"/>
                    <a:pt x="674" y="469"/>
                    <a:pt x="598" y="562"/>
                  </a:cubicBezTo>
                  <a:cubicBezTo>
                    <a:pt x="546" y="626"/>
                    <a:pt x="499" y="659"/>
                    <a:pt x="421" y="682"/>
                  </a:cubicBezTo>
                  <a:cubicBezTo>
                    <a:pt x="274" y="726"/>
                    <a:pt x="183" y="793"/>
                    <a:pt x="113" y="933"/>
                  </a:cubicBezTo>
                  <a:cubicBezTo>
                    <a:pt x="72" y="1014"/>
                    <a:pt x="63" y="1095"/>
                    <a:pt x="47" y="1182"/>
                  </a:cubicBezTo>
                  <a:cubicBezTo>
                    <a:pt x="35" y="1242"/>
                    <a:pt x="0" y="1322"/>
                    <a:pt x="11" y="1382"/>
                  </a:cubicBezTo>
                  <a:cubicBezTo>
                    <a:pt x="302" y="1394"/>
                    <a:pt x="594" y="1357"/>
                    <a:pt x="884" y="1357"/>
                  </a:cubicBezTo>
                  <a:cubicBezTo>
                    <a:pt x="942" y="1357"/>
                    <a:pt x="999" y="1357"/>
                    <a:pt x="1057" y="1362"/>
                  </a:cubicBezTo>
                  <a:cubicBezTo>
                    <a:pt x="1089" y="1365"/>
                    <a:pt x="1151" y="1381"/>
                    <a:pt x="1179" y="1356"/>
                  </a:cubicBezTo>
                  <a:cubicBezTo>
                    <a:pt x="1226" y="1313"/>
                    <a:pt x="1173" y="1186"/>
                    <a:pt x="1164" y="1139"/>
                  </a:cubicBezTo>
                  <a:cubicBezTo>
                    <a:pt x="1127" y="928"/>
                    <a:pt x="1126" y="712"/>
                    <a:pt x="1088" y="501"/>
                  </a:cubicBezTo>
                  <a:cubicBezTo>
                    <a:pt x="1070" y="403"/>
                    <a:pt x="1046" y="307"/>
                    <a:pt x="1029" y="208"/>
                  </a:cubicBezTo>
                  <a:cubicBezTo>
                    <a:pt x="1025" y="181"/>
                    <a:pt x="995" y="26"/>
                    <a:pt x="966" y="0"/>
                  </a:cubicBezTo>
                  <a:close/>
                </a:path>
              </a:pathLst>
            </a:custGeom>
            <a:solidFill>
              <a:srgbClr val="A788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稻壳儿榴莲果果"/>
            <p:cNvSpPr/>
            <p:nvPr userDrawn="1"/>
          </p:nvSpPr>
          <p:spPr bwMode="auto">
            <a:xfrm>
              <a:off x="7610475" y="3635375"/>
              <a:ext cx="4492625" cy="6075362"/>
            </a:xfrm>
            <a:custGeom>
              <a:avLst/>
              <a:gdLst>
                <a:gd name="T0" fmla="*/ 885 w 910"/>
                <a:gd name="T1" fmla="*/ 11 h 1283"/>
                <a:gd name="T2" fmla="*/ 747 w 910"/>
                <a:gd name="T3" fmla="*/ 277 h 1283"/>
                <a:gd name="T4" fmla="*/ 653 w 910"/>
                <a:gd name="T5" fmla="*/ 391 h 1283"/>
                <a:gd name="T6" fmla="*/ 527 w 910"/>
                <a:gd name="T7" fmla="*/ 482 h 1283"/>
                <a:gd name="T8" fmla="*/ 384 w 910"/>
                <a:gd name="T9" fmla="*/ 556 h 1283"/>
                <a:gd name="T10" fmla="*/ 260 w 910"/>
                <a:gd name="T11" fmla="*/ 647 h 1283"/>
                <a:gd name="T12" fmla="*/ 98 w 910"/>
                <a:gd name="T13" fmla="*/ 894 h 1283"/>
                <a:gd name="T14" fmla="*/ 40 w 910"/>
                <a:gd name="T15" fmla="*/ 1079 h 1283"/>
                <a:gd name="T16" fmla="*/ 1 w 910"/>
                <a:gd name="T17" fmla="*/ 1276 h 1283"/>
                <a:gd name="T18" fmla="*/ 10 w 910"/>
                <a:gd name="T19" fmla="*/ 1278 h 1283"/>
                <a:gd name="T20" fmla="*/ 50 w 910"/>
                <a:gd name="T21" fmla="*/ 1107 h 1283"/>
                <a:gd name="T22" fmla="*/ 103 w 910"/>
                <a:gd name="T23" fmla="*/ 939 h 1283"/>
                <a:gd name="T24" fmla="*/ 259 w 910"/>
                <a:gd name="T25" fmla="*/ 678 h 1283"/>
                <a:gd name="T26" fmla="*/ 381 w 910"/>
                <a:gd name="T27" fmla="*/ 583 h 1283"/>
                <a:gd name="T28" fmla="*/ 526 w 910"/>
                <a:gd name="T29" fmla="*/ 508 h 1283"/>
                <a:gd name="T30" fmla="*/ 653 w 910"/>
                <a:gd name="T31" fmla="*/ 423 h 1283"/>
                <a:gd name="T32" fmla="*/ 750 w 910"/>
                <a:gd name="T33" fmla="*/ 314 h 1283"/>
                <a:gd name="T34" fmla="*/ 835 w 910"/>
                <a:gd name="T35" fmla="*/ 172 h 1283"/>
                <a:gd name="T36" fmla="*/ 905 w 910"/>
                <a:gd name="T37" fmla="*/ 20 h 1283"/>
                <a:gd name="T38" fmla="*/ 885 w 910"/>
                <a:gd name="T39" fmla="*/ 11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0" h="1283">
                  <a:moveTo>
                    <a:pt x="885" y="11"/>
                  </a:moveTo>
                  <a:cubicBezTo>
                    <a:pt x="841" y="101"/>
                    <a:pt x="803" y="193"/>
                    <a:pt x="747" y="277"/>
                  </a:cubicBezTo>
                  <a:cubicBezTo>
                    <a:pt x="720" y="318"/>
                    <a:pt x="689" y="357"/>
                    <a:pt x="653" y="391"/>
                  </a:cubicBezTo>
                  <a:cubicBezTo>
                    <a:pt x="615" y="428"/>
                    <a:pt x="573" y="457"/>
                    <a:pt x="527" y="482"/>
                  </a:cubicBezTo>
                  <a:cubicBezTo>
                    <a:pt x="479" y="507"/>
                    <a:pt x="430" y="529"/>
                    <a:pt x="384" y="556"/>
                  </a:cubicBezTo>
                  <a:cubicBezTo>
                    <a:pt x="339" y="581"/>
                    <a:pt x="297" y="611"/>
                    <a:pt x="260" y="647"/>
                  </a:cubicBezTo>
                  <a:cubicBezTo>
                    <a:pt x="189" y="716"/>
                    <a:pt x="136" y="803"/>
                    <a:pt x="98" y="894"/>
                  </a:cubicBezTo>
                  <a:cubicBezTo>
                    <a:pt x="74" y="954"/>
                    <a:pt x="55" y="1016"/>
                    <a:pt x="40" y="1079"/>
                  </a:cubicBezTo>
                  <a:cubicBezTo>
                    <a:pt x="25" y="1144"/>
                    <a:pt x="14" y="1210"/>
                    <a:pt x="1" y="1276"/>
                  </a:cubicBezTo>
                  <a:cubicBezTo>
                    <a:pt x="0" y="1281"/>
                    <a:pt x="8" y="1283"/>
                    <a:pt x="10" y="1278"/>
                  </a:cubicBezTo>
                  <a:cubicBezTo>
                    <a:pt x="21" y="1221"/>
                    <a:pt x="36" y="1164"/>
                    <a:pt x="50" y="1107"/>
                  </a:cubicBezTo>
                  <a:cubicBezTo>
                    <a:pt x="65" y="1050"/>
                    <a:pt x="82" y="994"/>
                    <a:pt x="103" y="939"/>
                  </a:cubicBezTo>
                  <a:cubicBezTo>
                    <a:pt x="139" y="844"/>
                    <a:pt x="189" y="753"/>
                    <a:pt x="259" y="678"/>
                  </a:cubicBezTo>
                  <a:cubicBezTo>
                    <a:pt x="295" y="641"/>
                    <a:pt x="336" y="609"/>
                    <a:pt x="381" y="583"/>
                  </a:cubicBezTo>
                  <a:cubicBezTo>
                    <a:pt x="428" y="555"/>
                    <a:pt x="478" y="533"/>
                    <a:pt x="526" y="508"/>
                  </a:cubicBezTo>
                  <a:cubicBezTo>
                    <a:pt x="571" y="484"/>
                    <a:pt x="614" y="457"/>
                    <a:pt x="653" y="423"/>
                  </a:cubicBezTo>
                  <a:cubicBezTo>
                    <a:pt x="689" y="390"/>
                    <a:pt x="721" y="353"/>
                    <a:pt x="750" y="314"/>
                  </a:cubicBezTo>
                  <a:cubicBezTo>
                    <a:pt x="782" y="269"/>
                    <a:pt x="810" y="221"/>
                    <a:pt x="835" y="172"/>
                  </a:cubicBezTo>
                  <a:cubicBezTo>
                    <a:pt x="860" y="122"/>
                    <a:pt x="885" y="72"/>
                    <a:pt x="905" y="20"/>
                  </a:cubicBezTo>
                  <a:cubicBezTo>
                    <a:pt x="910" y="8"/>
                    <a:pt x="891" y="0"/>
                    <a:pt x="885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稻壳儿榴莲果果"/>
            <p:cNvSpPr/>
            <p:nvPr userDrawn="1"/>
          </p:nvSpPr>
          <p:spPr bwMode="auto">
            <a:xfrm>
              <a:off x="8380412" y="4146550"/>
              <a:ext cx="4375150" cy="5616575"/>
            </a:xfrm>
            <a:custGeom>
              <a:avLst/>
              <a:gdLst>
                <a:gd name="T0" fmla="*/ 864 w 886"/>
                <a:gd name="T1" fmla="*/ 11 h 1186"/>
                <a:gd name="T2" fmla="*/ 844 w 886"/>
                <a:gd name="T3" fmla="*/ 81 h 1186"/>
                <a:gd name="T4" fmla="*/ 818 w 886"/>
                <a:gd name="T5" fmla="*/ 149 h 1186"/>
                <a:gd name="T6" fmla="*/ 741 w 886"/>
                <a:gd name="T7" fmla="*/ 273 h 1186"/>
                <a:gd name="T8" fmla="*/ 508 w 886"/>
                <a:gd name="T9" fmla="*/ 461 h 1186"/>
                <a:gd name="T10" fmla="*/ 279 w 886"/>
                <a:gd name="T11" fmla="*/ 642 h 1186"/>
                <a:gd name="T12" fmla="*/ 124 w 886"/>
                <a:gd name="T13" fmla="*/ 877 h 1186"/>
                <a:gd name="T14" fmla="*/ 59 w 886"/>
                <a:gd name="T15" fmla="*/ 1024 h 1186"/>
                <a:gd name="T16" fmla="*/ 2 w 886"/>
                <a:gd name="T17" fmla="*/ 1176 h 1186"/>
                <a:gd name="T18" fmla="*/ 12 w 886"/>
                <a:gd name="T19" fmla="*/ 1180 h 1186"/>
                <a:gd name="T20" fmla="*/ 129 w 886"/>
                <a:gd name="T21" fmla="*/ 914 h 1186"/>
                <a:gd name="T22" fmla="*/ 282 w 886"/>
                <a:gd name="T23" fmla="*/ 675 h 1186"/>
                <a:gd name="T24" fmla="*/ 512 w 886"/>
                <a:gd name="T25" fmla="*/ 488 h 1186"/>
                <a:gd name="T26" fmla="*/ 745 w 886"/>
                <a:gd name="T27" fmla="*/ 306 h 1186"/>
                <a:gd name="T28" fmla="*/ 834 w 886"/>
                <a:gd name="T29" fmla="*/ 172 h 1186"/>
                <a:gd name="T30" fmla="*/ 885 w 886"/>
                <a:gd name="T31" fmla="*/ 16 h 1186"/>
                <a:gd name="T32" fmla="*/ 864 w 886"/>
                <a:gd name="T33" fmla="*/ 11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6" h="1186">
                  <a:moveTo>
                    <a:pt x="864" y="11"/>
                  </a:moveTo>
                  <a:cubicBezTo>
                    <a:pt x="857" y="34"/>
                    <a:pt x="852" y="58"/>
                    <a:pt x="844" y="81"/>
                  </a:cubicBezTo>
                  <a:cubicBezTo>
                    <a:pt x="837" y="104"/>
                    <a:pt x="828" y="127"/>
                    <a:pt x="818" y="149"/>
                  </a:cubicBezTo>
                  <a:cubicBezTo>
                    <a:pt x="797" y="193"/>
                    <a:pt x="771" y="235"/>
                    <a:pt x="741" y="273"/>
                  </a:cubicBezTo>
                  <a:cubicBezTo>
                    <a:pt x="677" y="352"/>
                    <a:pt x="594" y="407"/>
                    <a:pt x="508" y="461"/>
                  </a:cubicBezTo>
                  <a:cubicBezTo>
                    <a:pt x="425" y="513"/>
                    <a:pt x="345" y="568"/>
                    <a:pt x="279" y="642"/>
                  </a:cubicBezTo>
                  <a:cubicBezTo>
                    <a:pt x="216" y="713"/>
                    <a:pt x="166" y="793"/>
                    <a:pt x="124" y="877"/>
                  </a:cubicBezTo>
                  <a:cubicBezTo>
                    <a:pt x="100" y="925"/>
                    <a:pt x="78" y="974"/>
                    <a:pt x="59" y="1024"/>
                  </a:cubicBezTo>
                  <a:cubicBezTo>
                    <a:pt x="39" y="1075"/>
                    <a:pt x="21" y="1126"/>
                    <a:pt x="2" y="1176"/>
                  </a:cubicBezTo>
                  <a:cubicBezTo>
                    <a:pt x="0" y="1183"/>
                    <a:pt x="9" y="1186"/>
                    <a:pt x="12" y="1180"/>
                  </a:cubicBezTo>
                  <a:cubicBezTo>
                    <a:pt x="47" y="1090"/>
                    <a:pt x="86" y="1000"/>
                    <a:pt x="129" y="914"/>
                  </a:cubicBezTo>
                  <a:cubicBezTo>
                    <a:pt x="171" y="829"/>
                    <a:pt x="220" y="747"/>
                    <a:pt x="282" y="675"/>
                  </a:cubicBezTo>
                  <a:cubicBezTo>
                    <a:pt x="347" y="598"/>
                    <a:pt x="427" y="542"/>
                    <a:pt x="512" y="488"/>
                  </a:cubicBezTo>
                  <a:cubicBezTo>
                    <a:pt x="596" y="435"/>
                    <a:pt x="680" y="382"/>
                    <a:pt x="745" y="306"/>
                  </a:cubicBezTo>
                  <a:cubicBezTo>
                    <a:pt x="781" y="266"/>
                    <a:pt x="810" y="221"/>
                    <a:pt x="834" y="172"/>
                  </a:cubicBezTo>
                  <a:cubicBezTo>
                    <a:pt x="858" y="124"/>
                    <a:pt x="881" y="69"/>
                    <a:pt x="885" y="16"/>
                  </a:cubicBezTo>
                  <a:cubicBezTo>
                    <a:pt x="886" y="3"/>
                    <a:pt x="868" y="0"/>
                    <a:pt x="864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稻壳儿榴莲果果"/>
            <p:cNvSpPr/>
            <p:nvPr userDrawn="1"/>
          </p:nvSpPr>
          <p:spPr>
            <a:xfrm>
              <a:off x="-1478280" y="-2743200"/>
              <a:ext cx="14249400" cy="274320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稻壳儿榴莲果果"/>
            <p:cNvSpPr/>
            <p:nvPr userDrawn="1"/>
          </p:nvSpPr>
          <p:spPr>
            <a:xfrm>
              <a:off x="-1478280" y="-1493520"/>
              <a:ext cx="1478280" cy="850392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稻壳儿榴莲果果"/>
            <p:cNvSpPr/>
            <p:nvPr userDrawn="1"/>
          </p:nvSpPr>
          <p:spPr>
            <a:xfrm>
              <a:off x="12177396" y="-1493520"/>
              <a:ext cx="1478280" cy="850392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稻壳儿榴莲果果"/>
            <p:cNvSpPr/>
            <p:nvPr userDrawn="1"/>
          </p:nvSpPr>
          <p:spPr>
            <a:xfrm>
              <a:off x="-1478280" y="7010400"/>
              <a:ext cx="15133956" cy="274320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方正兰亭黑简体" panose="02000000000000000000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方正兰亭黑简体" panose="020000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方正兰亭黑简体" panose="02000000000000000000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方正兰亭黑简体" panose="02000000000000000000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方正兰亭黑简体" panose="02000000000000000000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方正兰亭黑简体" panose="02000000000000000000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方正兰亭黑简体" panose="02000000000000000000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方正兰亭黑简体" panose="02000000000000000000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方正兰亭黑简体" panose="02000000000000000000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稻壳儿榴莲果果"/>
          <p:cNvSpPr txBox="1"/>
          <p:nvPr/>
        </p:nvSpPr>
        <p:spPr>
          <a:xfrm>
            <a:off x="1405573" y="2303870"/>
            <a:ext cx="9380855" cy="1445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solidFill>
                  <a:srgbClr val="FACD39"/>
                </a:solidFill>
                <a:latin typeface="汉仪喵小姐简" panose="02010509060101010101" charset="-122"/>
                <a:ea typeface="汉仪喵小姐简" panose="02010509060101010101" charset="-122"/>
                <a:cs typeface="汉仪喵小姐简" panose="02010509060101010101" charset="-122"/>
              </a:rPr>
              <a:t>新</a:t>
            </a:r>
            <a:r>
              <a:rPr lang="zh-CN" altLang="en-US" sz="8800" dirty="0">
                <a:solidFill>
                  <a:srgbClr val="B398C6"/>
                </a:solidFill>
                <a:latin typeface="汉仪喵小姐简" panose="02010509060101010101" charset="-122"/>
                <a:ea typeface="汉仪喵小姐简" panose="02010509060101010101" charset="-122"/>
                <a:cs typeface="汉仪喵小姐简" panose="02010509060101010101" charset="-122"/>
              </a:rPr>
              <a:t>学</a:t>
            </a:r>
            <a:r>
              <a:rPr lang="zh-CN" altLang="en-US" sz="8800" dirty="0">
                <a:solidFill>
                  <a:srgbClr val="F0675A"/>
                </a:solidFill>
                <a:latin typeface="汉仪喵小姐简" panose="02010509060101010101" charset="-122"/>
                <a:ea typeface="汉仪喵小姐简" panose="02010509060101010101" charset="-122"/>
                <a:cs typeface="汉仪喵小姐简" panose="02010509060101010101" charset="-122"/>
              </a:rPr>
              <a:t>期</a:t>
            </a:r>
            <a:r>
              <a:rPr lang="zh-CN" altLang="en-US" sz="8800" dirty="0">
                <a:solidFill>
                  <a:srgbClr val="81CED4"/>
                </a:solidFill>
                <a:latin typeface="汉仪喵小姐简" panose="02010509060101010101" charset="-122"/>
                <a:ea typeface="汉仪喵小姐简" panose="02010509060101010101" charset="-122"/>
                <a:cs typeface="汉仪喵小姐简" panose="02010509060101010101" charset="-122"/>
              </a:rPr>
              <a:t>家</a:t>
            </a:r>
            <a:r>
              <a:rPr lang="zh-CN" altLang="en-US" sz="8800" dirty="0">
                <a:solidFill>
                  <a:srgbClr val="4C6AAF"/>
                </a:solidFill>
                <a:latin typeface="汉仪喵小姐简" panose="02010509060101010101" charset="-122"/>
                <a:ea typeface="汉仪喵小姐简" panose="02010509060101010101" charset="-122"/>
                <a:cs typeface="汉仪喵小姐简" panose="02010509060101010101" charset="-122"/>
              </a:rPr>
              <a:t>长</a:t>
            </a:r>
            <a:r>
              <a:rPr lang="zh-CN" altLang="en-US" sz="8800" dirty="0">
                <a:solidFill>
                  <a:srgbClr val="FACF44"/>
                </a:solidFill>
                <a:latin typeface="汉仪喵小姐简" panose="02010509060101010101" charset="-122"/>
                <a:ea typeface="汉仪喵小姐简" panose="02010509060101010101" charset="-122"/>
                <a:cs typeface="汉仪喵小姐简" panose="02010509060101010101" charset="-122"/>
              </a:rPr>
              <a:t>会</a:t>
            </a:r>
            <a:r>
              <a:rPr lang="en-US" altLang="zh-CN" sz="8800" dirty="0">
                <a:solidFill>
                  <a:srgbClr val="F0675A"/>
                </a:solidFill>
                <a:latin typeface="汉仪喵小姐简" panose="02010509060101010101" charset="-122"/>
                <a:ea typeface="汉仪喵小姐简" panose="02010509060101010101" charset="-122"/>
                <a:cs typeface="汉仪喵小姐简" panose="02010509060101010101" charset="-122"/>
              </a:rPr>
              <a:t>PPT</a:t>
            </a:r>
            <a:endParaRPr lang="zh-CN" altLang="en-US" sz="8800" dirty="0">
              <a:solidFill>
                <a:srgbClr val="F0675A"/>
              </a:solidFill>
              <a:latin typeface="汉仪喵小姐简" panose="02010509060101010101" charset="-122"/>
              <a:ea typeface="汉仪喵小姐简" panose="02010509060101010101" charset="-122"/>
              <a:cs typeface="汉仪喵小姐简" panose="02010509060101010101" charset="-122"/>
            </a:endParaRPr>
          </a:p>
        </p:txBody>
      </p:sp>
      <p:sp>
        <p:nvSpPr>
          <p:cNvPr id="45" name="稻壳儿榴莲果果"/>
          <p:cNvSpPr txBox="1"/>
          <p:nvPr/>
        </p:nvSpPr>
        <p:spPr>
          <a:xfrm>
            <a:off x="4387840" y="364374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欢迎小朋友入园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4174" y="3749130"/>
            <a:ext cx="2456901" cy="25727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稻壳儿榴莲果果"/>
          <p:cNvSpPr/>
          <p:nvPr/>
        </p:nvSpPr>
        <p:spPr>
          <a:xfrm>
            <a:off x="5285522" y="43591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ACF44"/>
                </a:solidFill>
                <a:cs typeface="+mn-ea"/>
              </a:rPr>
              <a:t>准备工作</a:t>
            </a:r>
            <a:endParaRPr lang="zh-CN" altLang="en-US" sz="2800" b="1" dirty="0">
              <a:solidFill>
                <a:srgbClr val="FACF44"/>
              </a:solidFill>
              <a:cs typeface="+mn-ea"/>
            </a:endParaRPr>
          </a:p>
        </p:txBody>
      </p:sp>
      <p:sp>
        <p:nvSpPr>
          <p:cNvPr id="3" name="稻壳儿榴莲果果"/>
          <p:cNvSpPr/>
          <p:nvPr/>
        </p:nvSpPr>
        <p:spPr>
          <a:xfrm>
            <a:off x="4964921" y="959133"/>
            <a:ext cx="2262158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</a:rPr>
              <a:t>（二）能力习惯准备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</a:endParaRPr>
          </a:p>
        </p:txBody>
      </p:sp>
      <p:sp>
        <p:nvSpPr>
          <p:cNvPr id="29" name="稻壳儿榴莲果果"/>
          <p:cNvSpPr/>
          <p:nvPr/>
        </p:nvSpPr>
        <p:spPr bwMode="auto">
          <a:xfrm>
            <a:off x="3114560" y="2338482"/>
            <a:ext cx="1988585" cy="380257"/>
          </a:xfrm>
          <a:custGeom>
            <a:avLst/>
            <a:gdLst>
              <a:gd name="T0" fmla="*/ 905 w 905"/>
              <a:gd name="T1" fmla="*/ 173 h 173"/>
              <a:gd name="T2" fmla="*/ 732 w 905"/>
              <a:gd name="T3" fmla="*/ 0 h 173"/>
              <a:gd name="T4" fmla="*/ 0 w 905"/>
              <a:gd name="T5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5" h="173">
                <a:moveTo>
                  <a:pt x="905" y="173"/>
                </a:moveTo>
                <a:lnTo>
                  <a:pt x="732" y="0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0" name="稻壳儿榴莲果果"/>
          <p:cNvSpPr/>
          <p:nvPr/>
        </p:nvSpPr>
        <p:spPr bwMode="auto">
          <a:xfrm>
            <a:off x="3114560" y="4685956"/>
            <a:ext cx="1647999" cy="353880"/>
          </a:xfrm>
          <a:custGeom>
            <a:avLst/>
            <a:gdLst>
              <a:gd name="T0" fmla="*/ 750 w 750"/>
              <a:gd name="T1" fmla="*/ 0 h 161"/>
              <a:gd name="T2" fmla="*/ 591 w 750"/>
              <a:gd name="T3" fmla="*/ 161 h 161"/>
              <a:gd name="T4" fmla="*/ 0 w 750"/>
              <a:gd name="T5" fmla="*/ 16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0" h="161">
                <a:moveTo>
                  <a:pt x="750" y="0"/>
                </a:moveTo>
                <a:lnTo>
                  <a:pt x="591" y="161"/>
                </a:lnTo>
                <a:lnTo>
                  <a:pt x="0" y="161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1" name="稻壳儿榴莲果果"/>
          <p:cNvSpPr>
            <a:spLocks noChangeShapeType="1"/>
          </p:cNvSpPr>
          <p:nvPr/>
        </p:nvSpPr>
        <p:spPr bwMode="auto">
          <a:xfrm>
            <a:off x="7342225" y="3921049"/>
            <a:ext cx="753684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2" name="稻壳儿榴莲果果"/>
          <p:cNvSpPr/>
          <p:nvPr/>
        </p:nvSpPr>
        <p:spPr bwMode="auto">
          <a:xfrm>
            <a:off x="5285522" y="2920955"/>
            <a:ext cx="1467818" cy="4080098"/>
          </a:xfrm>
          <a:custGeom>
            <a:avLst/>
            <a:gdLst>
              <a:gd name="T0" fmla="*/ 232 w 668"/>
              <a:gd name="T1" fmla="*/ 1571 h 1571"/>
              <a:gd name="T2" fmla="*/ 437 w 668"/>
              <a:gd name="T3" fmla="*/ 1571 h 1571"/>
              <a:gd name="T4" fmla="*/ 384 w 668"/>
              <a:gd name="T5" fmla="*/ 806 h 1571"/>
              <a:gd name="T6" fmla="*/ 668 w 668"/>
              <a:gd name="T7" fmla="*/ 434 h 1571"/>
              <a:gd name="T8" fmla="*/ 366 w 668"/>
              <a:gd name="T9" fmla="*/ 705 h 1571"/>
              <a:gd name="T10" fmla="*/ 327 w 668"/>
              <a:gd name="T11" fmla="*/ 0 h 1571"/>
              <a:gd name="T12" fmla="*/ 276 w 668"/>
              <a:gd name="T13" fmla="*/ 848 h 1571"/>
              <a:gd name="T14" fmla="*/ 0 w 668"/>
              <a:gd name="T15" fmla="*/ 582 h 1571"/>
              <a:gd name="T16" fmla="*/ 269 w 668"/>
              <a:gd name="T17" fmla="*/ 956 h 1571"/>
              <a:gd name="T18" fmla="*/ 232 w 668"/>
              <a:gd name="T19" fmla="*/ 1571 h 1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68" h="1571">
                <a:moveTo>
                  <a:pt x="232" y="1571"/>
                </a:moveTo>
                <a:lnTo>
                  <a:pt x="437" y="1571"/>
                </a:lnTo>
                <a:lnTo>
                  <a:pt x="384" y="806"/>
                </a:lnTo>
                <a:lnTo>
                  <a:pt x="668" y="434"/>
                </a:lnTo>
                <a:lnTo>
                  <a:pt x="366" y="705"/>
                </a:lnTo>
                <a:lnTo>
                  <a:pt x="327" y="0"/>
                </a:lnTo>
                <a:lnTo>
                  <a:pt x="276" y="848"/>
                </a:lnTo>
                <a:lnTo>
                  <a:pt x="0" y="582"/>
                </a:lnTo>
                <a:lnTo>
                  <a:pt x="269" y="956"/>
                </a:lnTo>
                <a:lnTo>
                  <a:pt x="232" y="1571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稻壳儿榴莲果果"/>
          <p:cNvSpPr>
            <a:spLocks noChangeArrowheads="1"/>
          </p:cNvSpPr>
          <p:nvPr/>
        </p:nvSpPr>
        <p:spPr bwMode="auto">
          <a:xfrm>
            <a:off x="6263334" y="3347369"/>
            <a:ext cx="1151402" cy="1149558"/>
          </a:xfrm>
          <a:prstGeom prst="ellipse">
            <a:avLst/>
          </a:prstGeom>
          <a:solidFill>
            <a:srgbClr val="F0675A"/>
          </a:solidFill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4" name="稻壳儿榴莲果果"/>
          <p:cNvSpPr>
            <a:spLocks noChangeArrowheads="1"/>
          </p:cNvSpPr>
          <p:nvPr/>
        </p:nvSpPr>
        <p:spPr bwMode="auto">
          <a:xfrm>
            <a:off x="6441320" y="3523210"/>
            <a:ext cx="795434" cy="797877"/>
          </a:xfrm>
          <a:prstGeom prst="ellipse">
            <a:avLst/>
          </a:prstGeom>
          <a:solidFill>
            <a:srgbClr val="FBF8F7"/>
          </a:solidFill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5" name="稻壳儿榴莲果果"/>
          <p:cNvSpPr>
            <a:spLocks noChangeArrowheads="1"/>
          </p:cNvSpPr>
          <p:nvPr/>
        </p:nvSpPr>
        <p:spPr bwMode="auto">
          <a:xfrm>
            <a:off x="4384616" y="3419904"/>
            <a:ext cx="1441450" cy="1439697"/>
          </a:xfrm>
          <a:prstGeom prst="ellipse">
            <a:avLst/>
          </a:prstGeom>
          <a:solidFill>
            <a:srgbClr val="B398C6"/>
          </a:solidFill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6" name="稻壳儿榴莲果果"/>
          <p:cNvSpPr>
            <a:spLocks noChangeArrowheads="1"/>
          </p:cNvSpPr>
          <p:nvPr/>
        </p:nvSpPr>
        <p:spPr bwMode="auto">
          <a:xfrm>
            <a:off x="4606547" y="3641903"/>
            <a:ext cx="997589" cy="995698"/>
          </a:xfrm>
          <a:prstGeom prst="ellipse">
            <a:avLst/>
          </a:prstGeom>
          <a:solidFill>
            <a:srgbClr val="FBF8F7"/>
          </a:solidFill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7" name="稻壳儿榴莲果果"/>
          <p:cNvSpPr>
            <a:spLocks noChangeArrowheads="1"/>
          </p:cNvSpPr>
          <p:nvPr/>
        </p:nvSpPr>
        <p:spPr bwMode="auto">
          <a:xfrm>
            <a:off x="4984488" y="2017573"/>
            <a:ext cx="1973204" cy="1973813"/>
          </a:xfrm>
          <a:prstGeom prst="ellipse">
            <a:avLst/>
          </a:prstGeom>
          <a:solidFill>
            <a:srgbClr val="81CED4"/>
          </a:solidFill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8" name="稻壳儿榴莲果果"/>
          <p:cNvSpPr>
            <a:spLocks noChangeArrowheads="1"/>
          </p:cNvSpPr>
          <p:nvPr/>
        </p:nvSpPr>
        <p:spPr bwMode="auto">
          <a:xfrm>
            <a:off x="5287720" y="2320898"/>
            <a:ext cx="1366740" cy="1367163"/>
          </a:xfrm>
          <a:prstGeom prst="ellipse">
            <a:avLst/>
          </a:prstGeom>
          <a:solidFill>
            <a:srgbClr val="FBF8F7"/>
          </a:solidFill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9" name="稻壳儿榴莲果果"/>
          <p:cNvSpPr txBox="1"/>
          <p:nvPr/>
        </p:nvSpPr>
        <p:spPr>
          <a:xfrm>
            <a:off x="8109940" y="3523210"/>
            <a:ext cx="2235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srgbClr val="575657"/>
                </a:solidFill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</a:rPr>
              <a:t>自理能力</a:t>
            </a:r>
            <a:endParaRPr lang="zh-CN" altLang="en-US" sz="2000" b="1" dirty="0">
              <a:solidFill>
                <a:srgbClr val="575657"/>
              </a:solidFill>
              <a:latin typeface="方正兰亭黑简体" panose="02000000000000000000" charset="-122"/>
              <a:ea typeface="方正兰亭黑简体" panose="02000000000000000000" charset="-122"/>
              <a:cs typeface="方正兰亭黑简体" panose="02000000000000000000" charset="-122"/>
            </a:endParaRPr>
          </a:p>
        </p:txBody>
      </p:sp>
      <p:sp>
        <p:nvSpPr>
          <p:cNvPr id="40" name="稻壳儿榴莲果果"/>
          <p:cNvSpPr/>
          <p:nvPr/>
        </p:nvSpPr>
        <p:spPr bwMode="auto">
          <a:xfrm>
            <a:off x="8201380" y="3968267"/>
            <a:ext cx="2235667" cy="717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方正兰亭黑简体" panose="02000000000000000000" charset="-122"/>
                <a:cs typeface="Arial" panose="020B0604020202020204" pitchFamily="34" charset="0"/>
              </a:rPr>
              <a:t>独立吃饭、自己大小便、学习穿脱衣服鞋袜。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方正兰亭黑简体" panose="02000000000000000000" charset="-122"/>
              <a:cs typeface="Arial" panose="020B0604020202020204" pitchFamily="34" charset="0"/>
            </a:endParaRPr>
          </a:p>
        </p:txBody>
      </p:sp>
      <p:sp>
        <p:nvSpPr>
          <p:cNvPr id="41" name="稻壳儿榴莲果果"/>
          <p:cNvSpPr txBox="1"/>
          <p:nvPr/>
        </p:nvSpPr>
        <p:spPr>
          <a:xfrm>
            <a:off x="896600" y="1909416"/>
            <a:ext cx="2235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2000" b="1" dirty="0">
                <a:solidFill>
                  <a:srgbClr val="575657"/>
                </a:solidFill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</a:rPr>
              <a:t>行为习惯</a:t>
            </a:r>
            <a:endParaRPr lang="zh-CN" altLang="en-US" sz="2000" b="1" dirty="0">
              <a:solidFill>
                <a:srgbClr val="575657"/>
              </a:solidFill>
              <a:latin typeface="方正兰亭黑简体" panose="02000000000000000000" charset="-122"/>
              <a:ea typeface="方正兰亭黑简体" panose="02000000000000000000" charset="-122"/>
              <a:cs typeface="方正兰亭黑简体" panose="02000000000000000000" charset="-122"/>
            </a:endParaRPr>
          </a:p>
        </p:txBody>
      </p:sp>
      <p:sp>
        <p:nvSpPr>
          <p:cNvPr id="42" name="稻壳儿榴莲果果"/>
          <p:cNvSpPr/>
          <p:nvPr/>
        </p:nvSpPr>
        <p:spPr bwMode="auto">
          <a:xfrm>
            <a:off x="896600" y="2354473"/>
            <a:ext cx="2235667" cy="1151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方正兰亭黑简体" panose="02000000000000000000" charset="-122"/>
                <a:cs typeface="Arial" panose="020B0604020202020204" pitchFamily="34" charset="0"/>
              </a:rPr>
              <a:t>按时作息、午睡、遵守规则、与人合作分享。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方正兰亭黑简体" panose="02000000000000000000" charset="-122"/>
              <a:cs typeface="Arial" panose="020B0604020202020204" pitchFamily="34" charset="0"/>
            </a:endParaRPr>
          </a:p>
        </p:txBody>
      </p:sp>
      <p:sp>
        <p:nvSpPr>
          <p:cNvPr id="43" name="稻壳儿榴莲果果"/>
          <p:cNvSpPr txBox="1"/>
          <p:nvPr/>
        </p:nvSpPr>
        <p:spPr>
          <a:xfrm>
            <a:off x="850880" y="4659546"/>
            <a:ext cx="2235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2000" b="1" dirty="0">
                <a:solidFill>
                  <a:srgbClr val="575657"/>
                </a:solidFill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</a:rPr>
              <a:t>语言表达</a:t>
            </a:r>
            <a:endParaRPr lang="zh-CN" altLang="en-US" sz="2000" b="1" dirty="0">
              <a:solidFill>
                <a:srgbClr val="575657"/>
              </a:solidFill>
              <a:latin typeface="方正兰亭黑简体" panose="02000000000000000000" charset="-122"/>
              <a:ea typeface="方正兰亭黑简体" panose="02000000000000000000" charset="-122"/>
              <a:cs typeface="方正兰亭黑简体" panose="02000000000000000000" charset="-122"/>
            </a:endParaRPr>
          </a:p>
        </p:txBody>
      </p:sp>
      <p:sp>
        <p:nvSpPr>
          <p:cNvPr id="44" name="稻壳儿榴莲果果"/>
          <p:cNvSpPr/>
          <p:nvPr/>
        </p:nvSpPr>
        <p:spPr bwMode="auto">
          <a:xfrm>
            <a:off x="741094" y="5104603"/>
            <a:ext cx="2235667" cy="75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方正兰亭黑简体" panose="02000000000000000000" charset="-122"/>
                <a:cs typeface="Arial" panose="020B0604020202020204" pitchFamily="34" charset="0"/>
              </a:rPr>
              <a:t>表达不适、表达需求、与人交往。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方正兰亭黑简体" panose="02000000000000000000" charset="-122"/>
              <a:cs typeface="Arial" panose="020B0604020202020204" pitchFamily="34" charset="0"/>
            </a:endParaRPr>
          </a:p>
        </p:txBody>
      </p:sp>
      <p:sp>
        <p:nvSpPr>
          <p:cNvPr id="45" name="稻壳儿榴莲果果"/>
          <p:cNvSpPr/>
          <p:nvPr/>
        </p:nvSpPr>
        <p:spPr>
          <a:xfrm>
            <a:off x="5694826" y="2728215"/>
            <a:ext cx="552527" cy="5525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rgbClr val="5C6265"/>
          </a:solidFill>
          <a:ln w="12700">
            <a:miter lim="400000"/>
          </a:ln>
        </p:spPr>
        <p:txBody>
          <a:bodyPr lIns="19045" tIns="19045" rIns="19045" bIns="1904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稻壳儿榴莲果果"/>
          <p:cNvSpPr/>
          <p:nvPr/>
        </p:nvSpPr>
        <p:spPr>
          <a:xfrm>
            <a:off x="4860327" y="3908543"/>
            <a:ext cx="470915" cy="471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5C6265"/>
          </a:solidFill>
          <a:ln w="12700">
            <a:miter lim="400000"/>
          </a:ln>
        </p:spPr>
        <p:txBody>
          <a:bodyPr lIns="19045" tIns="19045" rIns="19045" bIns="1904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7" name="稻壳儿榴莲果果"/>
          <p:cNvSpPr/>
          <p:nvPr/>
        </p:nvSpPr>
        <p:spPr>
          <a:xfrm>
            <a:off x="6663554" y="3753610"/>
            <a:ext cx="353889" cy="353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rgbClr val="5C6265"/>
          </a:solidFill>
          <a:ln w="12700">
            <a:miter lim="400000"/>
          </a:ln>
        </p:spPr>
        <p:txBody>
          <a:bodyPr lIns="19045" tIns="19045" rIns="19045" bIns="1904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稻壳儿榴莲果果"/>
          <p:cNvSpPr/>
          <p:nvPr/>
        </p:nvSpPr>
        <p:spPr>
          <a:xfrm>
            <a:off x="5285522" y="43591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ACF44"/>
                </a:solidFill>
                <a:cs typeface="+mn-ea"/>
              </a:rPr>
              <a:t>准备工作</a:t>
            </a:r>
            <a:endParaRPr lang="zh-CN" altLang="en-US" sz="2800" b="1" dirty="0">
              <a:solidFill>
                <a:srgbClr val="FACF44"/>
              </a:solidFill>
              <a:cs typeface="+mn-ea"/>
            </a:endParaRPr>
          </a:p>
        </p:txBody>
      </p:sp>
      <p:sp>
        <p:nvSpPr>
          <p:cNvPr id="3" name="稻壳儿榴莲果果"/>
          <p:cNvSpPr/>
          <p:nvPr/>
        </p:nvSpPr>
        <p:spPr>
          <a:xfrm>
            <a:off x="4964921" y="959133"/>
            <a:ext cx="2262158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</a:rPr>
              <a:t>（三）生活物质准备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</a:endParaRPr>
          </a:p>
        </p:txBody>
      </p:sp>
      <p:sp>
        <p:nvSpPr>
          <p:cNvPr id="4" name="稻壳儿榴莲果果"/>
          <p:cNvSpPr/>
          <p:nvPr/>
        </p:nvSpPr>
        <p:spPr>
          <a:xfrm>
            <a:off x="3538457" y="2468880"/>
            <a:ext cx="1944624" cy="1676400"/>
          </a:xfrm>
          <a:prstGeom prst="hexagon">
            <a:avLst/>
          </a:prstGeom>
          <a:solidFill>
            <a:srgbClr val="F06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稻壳儿榴莲果果"/>
          <p:cNvSpPr/>
          <p:nvPr/>
        </p:nvSpPr>
        <p:spPr>
          <a:xfrm>
            <a:off x="5130055" y="3368040"/>
            <a:ext cx="1944624" cy="1676400"/>
          </a:xfrm>
          <a:prstGeom prst="hexagon">
            <a:avLst/>
          </a:prstGeom>
          <a:solidFill>
            <a:srgbClr val="B39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稻壳儿榴莲果果"/>
          <p:cNvSpPr/>
          <p:nvPr/>
        </p:nvSpPr>
        <p:spPr>
          <a:xfrm>
            <a:off x="6749375" y="2468880"/>
            <a:ext cx="1944624" cy="1676400"/>
          </a:xfrm>
          <a:prstGeom prst="hexagon">
            <a:avLst/>
          </a:prstGeom>
          <a:solidFill>
            <a:srgbClr val="81C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稻壳儿榴莲果果"/>
          <p:cNvSpPr/>
          <p:nvPr/>
        </p:nvSpPr>
        <p:spPr>
          <a:xfrm>
            <a:off x="1273213" y="2618155"/>
            <a:ext cx="2237522" cy="1160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衣服、鞋袜等（宝宝们的私人物品请一定为其绣上名字，以便查找）</a:t>
            </a:r>
            <a:endParaRPr lang="zh-CN" altLang="en-US" sz="1600" dirty="0"/>
          </a:p>
        </p:txBody>
      </p:sp>
      <p:sp>
        <p:nvSpPr>
          <p:cNvPr id="8" name="稻壳儿榴莲果果"/>
          <p:cNvSpPr/>
          <p:nvPr/>
        </p:nvSpPr>
        <p:spPr>
          <a:xfrm>
            <a:off x="8693999" y="2618155"/>
            <a:ext cx="2237522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拖鞋、玩具、图书、动画片</a:t>
            </a:r>
            <a:r>
              <a:rPr lang="en-US" altLang="zh-CN" sz="1600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DVD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等。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+mn-ea"/>
            </a:endParaRPr>
          </a:p>
        </p:txBody>
      </p:sp>
      <p:sp>
        <p:nvSpPr>
          <p:cNvPr id="9" name="稻壳儿榴莲果果"/>
          <p:cNvSpPr/>
          <p:nvPr/>
        </p:nvSpPr>
        <p:spPr>
          <a:xfrm>
            <a:off x="4989557" y="5044440"/>
            <a:ext cx="2237522" cy="418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床上用品（绣上名字）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+mn-ea"/>
            </a:endParaRPr>
          </a:p>
        </p:txBody>
      </p:sp>
      <p:sp>
        <p:nvSpPr>
          <p:cNvPr id="11" name="稻壳儿榴莲果果"/>
          <p:cNvSpPr/>
          <p:nvPr/>
        </p:nvSpPr>
        <p:spPr>
          <a:xfrm>
            <a:off x="4192913" y="3026082"/>
            <a:ext cx="609685" cy="561995"/>
          </a:xfrm>
          <a:custGeom>
            <a:avLst/>
            <a:gdLst>
              <a:gd name="T0" fmla="*/ 2342 w 12224"/>
              <a:gd name="T1" fmla="*/ 575 h 11268"/>
              <a:gd name="T2" fmla="*/ 235 w 12224"/>
              <a:gd name="T3" fmla="*/ 1273 h 11268"/>
              <a:gd name="T4" fmla="*/ 0 w 12224"/>
              <a:gd name="T5" fmla="*/ 1581 h 11268"/>
              <a:gd name="T6" fmla="*/ 0 w 12224"/>
              <a:gd name="T7" fmla="*/ 4920 h 11268"/>
              <a:gd name="T8" fmla="*/ 405 w 12224"/>
              <a:gd name="T9" fmla="*/ 5229 h 11268"/>
              <a:gd name="T10" fmla="*/ 2880 w 12224"/>
              <a:gd name="T11" fmla="*/ 4813 h 11268"/>
              <a:gd name="T12" fmla="*/ 2475 w 12224"/>
              <a:gd name="T13" fmla="*/ 4504 h 11268"/>
              <a:gd name="T14" fmla="*/ 2475 w 12224"/>
              <a:gd name="T15" fmla="*/ 9303 h 11268"/>
              <a:gd name="T16" fmla="*/ 3224 w 12224"/>
              <a:gd name="T17" fmla="*/ 11089 h 11268"/>
              <a:gd name="T18" fmla="*/ 5033 w 12224"/>
              <a:gd name="T19" fmla="*/ 11096 h 11268"/>
              <a:gd name="T20" fmla="*/ 8057 w 12224"/>
              <a:gd name="T21" fmla="*/ 11096 h 11268"/>
              <a:gd name="T22" fmla="*/ 9881 w 12224"/>
              <a:gd name="T23" fmla="*/ 10432 h 11268"/>
              <a:gd name="T24" fmla="*/ 9899 w 12224"/>
              <a:gd name="T25" fmla="*/ 9819 h 11268"/>
              <a:gd name="T26" fmla="*/ 9899 w 12224"/>
              <a:gd name="T27" fmla="*/ 8597 h 11268"/>
              <a:gd name="T28" fmla="*/ 9899 w 12224"/>
              <a:gd name="T29" fmla="*/ 5565 h 11268"/>
              <a:gd name="T30" fmla="*/ 9899 w 12224"/>
              <a:gd name="T31" fmla="*/ 4504 h 11268"/>
              <a:gd name="T32" fmla="*/ 9494 w 12224"/>
              <a:gd name="T33" fmla="*/ 4812 h 11268"/>
              <a:gd name="T34" fmla="*/ 11819 w 12224"/>
              <a:gd name="T35" fmla="*/ 5175 h 11268"/>
              <a:gd name="T36" fmla="*/ 12224 w 12224"/>
              <a:gd name="T37" fmla="*/ 4867 h 11268"/>
              <a:gd name="T38" fmla="*/ 12224 w 12224"/>
              <a:gd name="T39" fmla="*/ 1368 h 11268"/>
              <a:gd name="T40" fmla="*/ 11989 w 12224"/>
              <a:gd name="T41" fmla="*/ 1059 h 11268"/>
              <a:gd name="T42" fmla="*/ 9131 w 12224"/>
              <a:gd name="T43" fmla="*/ 163 h 11268"/>
              <a:gd name="T44" fmla="*/ 8961 w 12224"/>
              <a:gd name="T45" fmla="*/ 780 h 11268"/>
              <a:gd name="T46" fmla="*/ 11819 w 12224"/>
              <a:gd name="T47" fmla="*/ 1676 h 11268"/>
              <a:gd name="T48" fmla="*/ 11584 w 12224"/>
              <a:gd name="T49" fmla="*/ 1368 h 11268"/>
              <a:gd name="T50" fmla="*/ 11584 w 12224"/>
              <a:gd name="T51" fmla="*/ 4867 h 11268"/>
              <a:gd name="T52" fmla="*/ 11989 w 12224"/>
              <a:gd name="T53" fmla="*/ 4558 h 11268"/>
              <a:gd name="T54" fmla="*/ 9664 w 12224"/>
              <a:gd name="T55" fmla="*/ 4195 h 11268"/>
              <a:gd name="T56" fmla="*/ 9259 w 12224"/>
              <a:gd name="T57" fmla="*/ 4504 h 11268"/>
              <a:gd name="T58" fmla="*/ 9259 w 12224"/>
              <a:gd name="T59" fmla="*/ 10174 h 11268"/>
              <a:gd name="T60" fmla="*/ 8959 w 12224"/>
              <a:gd name="T61" fmla="*/ 10456 h 11268"/>
              <a:gd name="T62" fmla="*/ 3788 w 12224"/>
              <a:gd name="T63" fmla="*/ 10456 h 11268"/>
              <a:gd name="T64" fmla="*/ 3233 w 12224"/>
              <a:gd name="T65" fmla="*/ 10442 h 11268"/>
              <a:gd name="T66" fmla="*/ 3115 w 12224"/>
              <a:gd name="T67" fmla="*/ 9855 h 11268"/>
              <a:gd name="T68" fmla="*/ 3115 w 12224"/>
              <a:gd name="T69" fmla="*/ 4654 h 11268"/>
              <a:gd name="T70" fmla="*/ 3115 w 12224"/>
              <a:gd name="T71" fmla="*/ 4504 h 11268"/>
              <a:gd name="T72" fmla="*/ 2710 w 12224"/>
              <a:gd name="T73" fmla="*/ 4195 h 11268"/>
              <a:gd name="T74" fmla="*/ 235 w 12224"/>
              <a:gd name="T75" fmla="*/ 4611 h 11268"/>
              <a:gd name="T76" fmla="*/ 640 w 12224"/>
              <a:gd name="T77" fmla="*/ 4920 h 11268"/>
              <a:gd name="T78" fmla="*/ 640 w 12224"/>
              <a:gd name="T79" fmla="*/ 1581 h 11268"/>
              <a:gd name="T80" fmla="*/ 405 w 12224"/>
              <a:gd name="T81" fmla="*/ 1890 h 11268"/>
              <a:gd name="T82" fmla="*/ 2512 w 12224"/>
              <a:gd name="T83" fmla="*/ 1192 h 11268"/>
              <a:gd name="T84" fmla="*/ 2342 w 12224"/>
              <a:gd name="T85" fmla="*/ 575 h 11268"/>
              <a:gd name="T86" fmla="*/ 2838 w 12224"/>
              <a:gd name="T87" fmla="*/ 9261 h 11268"/>
              <a:gd name="T88" fmla="*/ 8299 w 12224"/>
              <a:gd name="T89" fmla="*/ 9261 h 11268"/>
              <a:gd name="T90" fmla="*/ 8299 w 12224"/>
              <a:gd name="T91" fmla="*/ 8621 h 11268"/>
              <a:gd name="T92" fmla="*/ 2838 w 12224"/>
              <a:gd name="T93" fmla="*/ 8621 h 11268"/>
              <a:gd name="T94" fmla="*/ 2838 w 12224"/>
              <a:gd name="T95" fmla="*/ 9261 h 11268"/>
              <a:gd name="T96" fmla="*/ 8665 w 12224"/>
              <a:gd name="T97" fmla="*/ 387 h 11268"/>
              <a:gd name="T98" fmla="*/ 6579 w 12224"/>
              <a:gd name="T99" fmla="*/ 2225 h 11268"/>
              <a:gd name="T100" fmla="*/ 3791 w 12224"/>
              <a:gd name="T101" fmla="*/ 1158 h 11268"/>
              <a:gd name="T102" fmla="*/ 3338 w 12224"/>
              <a:gd name="T103" fmla="*/ 1610 h 11268"/>
              <a:gd name="T104" fmla="*/ 6749 w 12224"/>
              <a:gd name="T105" fmla="*/ 2842 h 11268"/>
              <a:gd name="T106" fmla="*/ 9282 w 12224"/>
              <a:gd name="T107" fmla="*/ 557 h 11268"/>
              <a:gd name="T108" fmla="*/ 8665 w 12224"/>
              <a:gd name="T109" fmla="*/ 387 h 1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224" h="11268">
                <a:moveTo>
                  <a:pt x="2342" y="575"/>
                </a:moveTo>
                <a:lnTo>
                  <a:pt x="235" y="1273"/>
                </a:lnTo>
                <a:cubicBezTo>
                  <a:pt x="99" y="1318"/>
                  <a:pt x="0" y="1433"/>
                  <a:pt x="0" y="1581"/>
                </a:cubicBezTo>
                <a:lnTo>
                  <a:pt x="0" y="4920"/>
                </a:lnTo>
                <a:cubicBezTo>
                  <a:pt x="0" y="5144"/>
                  <a:pt x="203" y="5263"/>
                  <a:pt x="405" y="5229"/>
                </a:cubicBezTo>
                <a:lnTo>
                  <a:pt x="2880" y="4813"/>
                </a:lnTo>
                <a:lnTo>
                  <a:pt x="2475" y="4504"/>
                </a:lnTo>
                <a:lnTo>
                  <a:pt x="2475" y="9303"/>
                </a:lnTo>
                <a:cubicBezTo>
                  <a:pt x="2475" y="9934"/>
                  <a:pt x="2314" y="11016"/>
                  <a:pt x="3224" y="11089"/>
                </a:cubicBezTo>
                <a:cubicBezTo>
                  <a:pt x="3820" y="11137"/>
                  <a:pt x="4435" y="11096"/>
                  <a:pt x="5033" y="11096"/>
                </a:cubicBezTo>
                <a:lnTo>
                  <a:pt x="8057" y="11096"/>
                </a:lnTo>
                <a:cubicBezTo>
                  <a:pt x="8707" y="11096"/>
                  <a:pt x="9675" y="11268"/>
                  <a:pt x="9881" y="10432"/>
                </a:cubicBezTo>
                <a:cubicBezTo>
                  <a:pt x="9928" y="10242"/>
                  <a:pt x="9899" y="10012"/>
                  <a:pt x="9899" y="9819"/>
                </a:cubicBezTo>
                <a:lnTo>
                  <a:pt x="9899" y="8597"/>
                </a:lnTo>
                <a:lnTo>
                  <a:pt x="9899" y="5565"/>
                </a:lnTo>
                <a:lnTo>
                  <a:pt x="9899" y="4504"/>
                </a:lnTo>
                <a:cubicBezTo>
                  <a:pt x="9764" y="4607"/>
                  <a:pt x="9629" y="4710"/>
                  <a:pt x="9494" y="4812"/>
                </a:cubicBezTo>
                <a:lnTo>
                  <a:pt x="11819" y="5175"/>
                </a:lnTo>
                <a:cubicBezTo>
                  <a:pt x="12021" y="5207"/>
                  <a:pt x="12224" y="5092"/>
                  <a:pt x="12224" y="4867"/>
                </a:cubicBezTo>
                <a:lnTo>
                  <a:pt x="12224" y="1368"/>
                </a:lnTo>
                <a:cubicBezTo>
                  <a:pt x="12224" y="1222"/>
                  <a:pt x="12126" y="1102"/>
                  <a:pt x="11989" y="1059"/>
                </a:cubicBezTo>
                <a:lnTo>
                  <a:pt x="9131" y="163"/>
                </a:lnTo>
                <a:cubicBezTo>
                  <a:pt x="8736" y="40"/>
                  <a:pt x="8568" y="657"/>
                  <a:pt x="8961" y="780"/>
                </a:cubicBezTo>
                <a:lnTo>
                  <a:pt x="11819" y="1676"/>
                </a:lnTo>
                <a:cubicBezTo>
                  <a:pt x="11741" y="1574"/>
                  <a:pt x="11663" y="1471"/>
                  <a:pt x="11584" y="1368"/>
                </a:cubicBezTo>
                <a:lnTo>
                  <a:pt x="11584" y="4867"/>
                </a:lnTo>
                <a:cubicBezTo>
                  <a:pt x="11719" y="4764"/>
                  <a:pt x="11854" y="4661"/>
                  <a:pt x="11989" y="4558"/>
                </a:cubicBezTo>
                <a:lnTo>
                  <a:pt x="9664" y="4195"/>
                </a:lnTo>
                <a:cubicBezTo>
                  <a:pt x="9462" y="4164"/>
                  <a:pt x="9259" y="4278"/>
                  <a:pt x="9259" y="4504"/>
                </a:cubicBezTo>
                <a:lnTo>
                  <a:pt x="9259" y="10174"/>
                </a:lnTo>
                <a:cubicBezTo>
                  <a:pt x="9259" y="10374"/>
                  <a:pt x="9150" y="10456"/>
                  <a:pt x="8959" y="10456"/>
                </a:cubicBezTo>
                <a:lnTo>
                  <a:pt x="3788" y="10456"/>
                </a:lnTo>
                <a:cubicBezTo>
                  <a:pt x="3634" y="10456"/>
                  <a:pt x="3383" y="10506"/>
                  <a:pt x="3233" y="10442"/>
                </a:cubicBezTo>
                <a:cubicBezTo>
                  <a:pt x="3052" y="10366"/>
                  <a:pt x="3115" y="10007"/>
                  <a:pt x="3115" y="9855"/>
                </a:cubicBezTo>
                <a:lnTo>
                  <a:pt x="3115" y="4654"/>
                </a:lnTo>
                <a:lnTo>
                  <a:pt x="3115" y="4504"/>
                </a:lnTo>
                <a:cubicBezTo>
                  <a:pt x="3115" y="4280"/>
                  <a:pt x="2912" y="4161"/>
                  <a:pt x="2710" y="4195"/>
                </a:cubicBezTo>
                <a:lnTo>
                  <a:pt x="235" y="4611"/>
                </a:lnTo>
                <a:lnTo>
                  <a:pt x="640" y="4920"/>
                </a:lnTo>
                <a:lnTo>
                  <a:pt x="640" y="1581"/>
                </a:lnTo>
                <a:lnTo>
                  <a:pt x="405" y="1890"/>
                </a:lnTo>
                <a:lnTo>
                  <a:pt x="2512" y="1192"/>
                </a:lnTo>
                <a:cubicBezTo>
                  <a:pt x="2902" y="1063"/>
                  <a:pt x="2735" y="445"/>
                  <a:pt x="2342" y="575"/>
                </a:cubicBezTo>
                <a:close/>
                <a:moveTo>
                  <a:pt x="2838" y="9261"/>
                </a:moveTo>
                <a:lnTo>
                  <a:pt x="8299" y="9261"/>
                </a:lnTo>
                <a:cubicBezTo>
                  <a:pt x="8712" y="9261"/>
                  <a:pt x="8712" y="8621"/>
                  <a:pt x="8299" y="8621"/>
                </a:cubicBezTo>
                <a:lnTo>
                  <a:pt x="2838" y="8621"/>
                </a:lnTo>
                <a:cubicBezTo>
                  <a:pt x="2425" y="8621"/>
                  <a:pt x="2425" y="9261"/>
                  <a:pt x="2838" y="9261"/>
                </a:cubicBezTo>
                <a:close/>
                <a:moveTo>
                  <a:pt x="8665" y="387"/>
                </a:moveTo>
                <a:cubicBezTo>
                  <a:pt x="8337" y="1332"/>
                  <a:pt x="7550" y="2007"/>
                  <a:pt x="6579" y="2225"/>
                </a:cubicBezTo>
                <a:cubicBezTo>
                  <a:pt x="5520" y="2462"/>
                  <a:pt x="4448" y="1987"/>
                  <a:pt x="3791" y="1158"/>
                </a:cubicBezTo>
                <a:cubicBezTo>
                  <a:pt x="3534" y="835"/>
                  <a:pt x="3085" y="1291"/>
                  <a:pt x="3338" y="1610"/>
                </a:cubicBezTo>
                <a:cubicBezTo>
                  <a:pt x="4156" y="2643"/>
                  <a:pt x="5466" y="3090"/>
                  <a:pt x="6749" y="2842"/>
                </a:cubicBezTo>
                <a:cubicBezTo>
                  <a:pt x="7941" y="2611"/>
                  <a:pt x="8891" y="1683"/>
                  <a:pt x="9282" y="557"/>
                </a:cubicBezTo>
                <a:cubicBezTo>
                  <a:pt x="9418" y="166"/>
                  <a:pt x="8800" y="0"/>
                  <a:pt x="8665" y="3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稻壳儿榴莲果果"/>
          <p:cNvSpPr/>
          <p:nvPr/>
        </p:nvSpPr>
        <p:spPr>
          <a:xfrm>
            <a:off x="5791157" y="3988015"/>
            <a:ext cx="609685" cy="436452"/>
          </a:xfrm>
          <a:custGeom>
            <a:avLst/>
            <a:gdLst>
              <a:gd name="connsiteX0" fmla="*/ 409499 w 514802"/>
              <a:gd name="connsiteY0" fmla="*/ 333511 h 368529"/>
              <a:gd name="connsiteX1" fmla="*/ 432910 w 514802"/>
              <a:gd name="connsiteY1" fmla="*/ 333511 h 368529"/>
              <a:gd name="connsiteX2" fmla="*/ 432910 w 514802"/>
              <a:gd name="connsiteY2" fmla="*/ 356823 h 368529"/>
              <a:gd name="connsiteX3" fmla="*/ 421205 w 514802"/>
              <a:gd name="connsiteY3" fmla="*/ 368529 h 368529"/>
              <a:gd name="connsiteX4" fmla="*/ 409499 w 514802"/>
              <a:gd name="connsiteY4" fmla="*/ 356823 h 368529"/>
              <a:gd name="connsiteX5" fmla="*/ 81840 w 514802"/>
              <a:gd name="connsiteY5" fmla="*/ 333511 h 368529"/>
              <a:gd name="connsiteX6" fmla="*/ 105350 w 514802"/>
              <a:gd name="connsiteY6" fmla="*/ 333511 h 368529"/>
              <a:gd name="connsiteX7" fmla="*/ 105350 w 514802"/>
              <a:gd name="connsiteY7" fmla="*/ 356823 h 368529"/>
              <a:gd name="connsiteX8" fmla="*/ 93595 w 514802"/>
              <a:gd name="connsiteY8" fmla="*/ 368529 h 368529"/>
              <a:gd name="connsiteX9" fmla="*/ 81840 w 514802"/>
              <a:gd name="connsiteY9" fmla="*/ 356823 h 368529"/>
              <a:gd name="connsiteX10" fmla="*/ 116954 w 514802"/>
              <a:gd name="connsiteY10" fmla="*/ 204749 h 368529"/>
              <a:gd name="connsiteX11" fmla="*/ 444581 w 514802"/>
              <a:gd name="connsiteY11" fmla="*/ 204749 h 368529"/>
              <a:gd name="connsiteX12" fmla="*/ 462743 w 514802"/>
              <a:gd name="connsiteY12" fmla="*/ 208446 h 368529"/>
              <a:gd name="connsiteX13" fmla="*/ 476431 w 514802"/>
              <a:gd name="connsiteY13" fmla="*/ 217697 h 368529"/>
              <a:gd name="connsiteX14" fmla="*/ 478171 w 514802"/>
              <a:gd name="connsiteY14" fmla="*/ 219808 h 368529"/>
              <a:gd name="connsiteX15" fmla="*/ 486868 w 514802"/>
              <a:gd name="connsiteY15" fmla="*/ 240685 h 368529"/>
              <a:gd name="connsiteX16" fmla="*/ 491401 w 514802"/>
              <a:gd name="connsiteY16" fmla="*/ 262983 h 368529"/>
              <a:gd name="connsiteX17" fmla="*/ 491439 w 514802"/>
              <a:gd name="connsiteY17" fmla="*/ 310100 h 368529"/>
              <a:gd name="connsiteX18" fmla="*/ 70191 w 514802"/>
              <a:gd name="connsiteY18" fmla="*/ 310100 h 368529"/>
              <a:gd name="connsiteX19" fmla="*/ 58429 w 514802"/>
              <a:gd name="connsiteY19" fmla="*/ 298342 h 368529"/>
              <a:gd name="connsiteX20" fmla="*/ 58429 w 514802"/>
              <a:gd name="connsiteY20" fmla="*/ 263256 h 368529"/>
              <a:gd name="connsiteX21" fmla="*/ 116954 w 514802"/>
              <a:gd name="connsiteY21" fmla="*/ 204749 h 368529"/>
              <a:gd name="connsiteX22" fmla="*/ 269044 w 514802"/>
              <a:gd name="connsiteY22" fmla="*/ 169701 h 368529"/>
              <a:gd name="connsiteX23" fmla="*/ 397852 w 514802"/>
              <a:gd name="connsiteY23" fmla="*/ 169701 h 368529"/>
              <a:gd name="connsiteX24" fmla="*/ 398049 w 514802"/>
              <a:gd name="connsiteY24" fmla="*/ 169731 h 368529"/>
              <a:gd name="connsiteX25" fmla="*/ 269044 w 514802"/>
              <a:gd name="connsiteY25" fmla="*/ 169731 h 368529"/>
              <a:gd name="connsiteX26" fmla="*/ 116998 w 514802"/>
              <a:gd name="connsiteY26" fmla="*/ 169701 h 368529"/>
              <a:gd name="connsiteX27" fmla="*/ 245707 w 514802"/>
              <a:gd name="connsiteY27" fmla="*/ 169701 h 368529"/>
              <a:gd name="connsiteX28" fmla="*/ 245707 w 514802"/>
              <a:gd name="connsiteY28" fmla="*/ 169731 h 368529"/>
              <a:gd name="connsiteX29" fmla="*/ 116851 w 514802"/>
              <a:gd name="connsiteY29" fmla="*/ 169731 h 368529"/>
              <a:gd name="connsiteX30" fmla="*/ 447360 w 514802"/>
              <a:gd name="connsiteY30" fmla="*/ 158026 h 368529"/>
              <a:gd name="connsiteX31" fmla="*/ 456322 w 514802"/>
              <a:gd name="connsiteY31" fmla="*/ 158026 h 368529"/>
              <a:gd name="connsiteX32" fmla="*/ 456322 w 514802"/>
              <a:gd name="connsiteY32" fmla="*/ 163475 h 368529"/>
              <a:gd name="connsiteX33" fmla="*/ 245707 w 514802"/>
              <a:gd name="connsiteY33" fmla="*/ 158026 h 368529"/>
              <a:gd name="connsiteX34" fmla="*/ 269044 w 514802"/>
              <a:gd name="connsiteY34" fmla="*/ 158026 h 368529"/>
              <a:gd name="connsiteX35" fmla="*/ 269044 w 514802"/>
              <a:gd name="connsiteY35" fmla="*/ 169701 h 368529"/>
              <a:gd name="connsiteX36" fmla="*/ 245707 w 514802"/>
              <a:gd name="connsiteY36" fmla="*/ 169701 h 368529"/>
              <a:gd name="connsiteX37" fmla="*/ 432939 w 514802"/>
              <a:gd name="connsiteY37" fmla="*/ 153443 h 368529"/>
              <a:gd name="connsiteX38" fmla="*/ 443272 w 514802"/>
              <a:gd name="connsiteY38" fmla="*/ 155541 h 368529"/>
              <a:gd name="connsiteX39" fmla="*/ 447360 w 514802"/>
              <a:gd name="connsiteY39" fmla="*/ 158026 h 368529"/>
              <a:gd name="connsiteX40" fmla="*/ 432939 w 514802"/>
              <a:gd name="connsiteY40" fmla="*/ 158026 h 368529"/>
              <a:gd name="connsiteX41" fmla="*/ 93546 w 514802"/>
              <a:gd name="connsiteY41" fmla="*/ 151088 h 368529"/>
              <a:gd name="connsiteX42" fmla="*/ 93546 w 514802"/>
              <a:gd name="connsiteY42" fmla="*/ 158026 h 368529"/>
              <a:gd name="connsiteX43" fmla="*/ 93546 w 514802"/>
              <a:gd name="connsiteY43" fmla="*/ 158026 h 368529"/>
              <a:gd name="connsiteX44" fmla="*/ 93546 w 514802"/>
              <a:gd name="connsiteY44" fmla="*/ 169731 h 368529"/>
              <a:gd name="connsiteX45" fmla="*/ 116851 w 514802"/>
              <a:gd name="connsiteY45" fmla="*/ 169731 h 368529"/>
              <a:gd name="connsiteX46" fmla="*/ 80654 w 514802"/>
              <a:gd name="connsiteY46" fmla="*/ 177090 h 368529"/>
              <a:gd name="connsiteX47" fmla="*/ 23381 w 514802"/>
              <a:gd name="connsiteY47" fmla="*/ 263320 h 368529"/>
              <a:gd name="connsiteX48" fmla="*/ 23381 w 514802"/>
              <a:gd name="connsiteY48" fmla="*/ 310130 h 368529"/>
              <a:gd name="connsiteX49" fmla="*/ 491469 w 514802"/>
              <a:gd name="connsiteY49" fmla="*/ 310130 h 368529"/>
              <a:gd name="connsiteX50" fmla="*/ 491469 w 514802"/>
              <a:gd name="connsiteY50" fmla="*/ 263320 h 368529"/>
              <a:gd name="connsiteX51" fmla="*/ 491401 w 514802"/>
              <a:gd name="connsiteY51" fmla="*/ 262983 h 368529"/>
              <a:gd name="connsiteX52" fmla="*/ 491391 w 514802"/>
              <a:gd name="connsiteY52" fmla="*/ 251545 h 368529"/>
              <a:gd name="connsiteX53" fmla="*/ 486868 w 514802"/>
              <a:gd name="connsiteY53" fmla="*/ 240685 h 368529"/>
              <a:gd name="connsiteX54" fmla="*/ 484080 w 514802"/>
              <a:gd name="connsiteY54" fmla="*/ 226976 h 368529"/>
              <a:gd name="connsiteX55" fmla="*/ 478171 w 514802"/>
              <a:gd name="connsiteY55" fmla="*/ 219808 h 368529"/>
              <a:gd name="connsiteX56" fmla="*/ 477629 w 514802"/>
              <a:gd name="connsiteY56" fmla="*/ 218507 h 368529"/>
              <a:gd name="connsiteX57" fmla="*/ 476431 w 514802"/>
              <a:gd name="connsiteY57" fmla="*/ 217697 h 368529"/>
              <a:gd name="connsiteX58" fmla="*/ 450094 w 514802"/>
              <a:gd name="connsiteY58" fmla="*/ 185750 h 368529"/>
              <a:gd name="connsiteX59" fmla="*/ 425606 w 514802"/>
              <a:gd name="connsiteY59" fmla="*/ 173929 h 368529"/>
              <a:gd name="connsiteX60" fmla="*/ 398049 w 514802"/>
              <a:gd name="connsiteY60" fmla="*/ 169731 h 368529"/>
              <a:gd name="connsiteX61" fmla="*/ 421205 w 514802"/>
              <a:gd name="connsiteY61" fmla="*/ 169731 h 368529"/>
              <a:gd name="connsiteX62" fmla="*/ 421205 w 514802"/>
              <a:gd name="connsiteY62" fmla="*/ 158026 h 368529"/>
              <a:gd name="connsiteX63" fmla="*/ 432939 w 514802"/>
              <a:gd name="connsiteY63" fmla="*/ 158026 h 368529"/>
              <a:gd name="connsiteX64" fmla="*/ 432939 w 514802"/>
              <a:gd name="connsiteY64" fmla="*/ 175485 h 368529"/>
              <a:gd name="connsiteX65" fmla="*/ 456322 w 514802"/>
              <a:gd name="connsiteY65" fmla="*/ 175485 h 368529"/>
              <a:gd name="connsiteX66" fmla="*/ 456322 w 514802"/>
              <a:gd name="connsiteY66" fmla="*/ 163475 h 368529"/>
              <a:gd name="connsiteX67" fmla="*/ 472152 w 514802"/>
              <a:gd name="connsiteY67" fmla="*/ 173098 h 368529"/>
              <a:gd name="connsiteX68" fmla="*/ 514802 w 514802"/>
              <a:gd name="connsiteY68" fmla="*/ 263320 h 368529"/>
              <a:gd name="connsiteX69" fmla="*/ 514802 w 514802"/>
              <a:gd name="connsiteY69" fmla="*/ 310130 h 368529"/>
              <a:gd name="connsiteX70" fmla="*/ 491422 w 514802"/>
              <a:gd name="connsiteY70" fmla="*/ 333511 h 368529"/>
              <a:gd name="connsiteX71" fmla="*/ 432910 w 514802"/>
              <a:gd name="connsiteY71" fmla="*/ 333511 h 368529"/>
              <a:gd name="connsiteX72" fmla="*/ 432910 w 514802"/>
              <a:gd name="connsiteY72" fmla="*/ 333459 h 368529"/>
              <a:gd name="connsiteX73" fmla="*/ 421205 w 514802"/>
              <a:gd name="connsiteY73" fmla="*/ 321706 h 368529"/>
              <a:gd name="connsiteX74" fmla="*/ 409499 w 514802"/>
              <a:gd name="connsiteY74" fmla="*/ 333459 h 368529"/>
              <a:gd name="connsiteX75" fmla="*/ 409499 w 514802"/>
              <a:gd name="connsiteY75" fmla="*/ 333511 h 368529"/>
              <a:gd name="connsiteX76" fmla="*/ 105350 w 514802"/>
              <a:gd name="connsiteY76" fmla="*/ 333511 h 368529"/>
              <a:gd name="connsiteX77" fmla="*/ 105350 w 514802"/>
              <a:gd name="connsiteY77" fmla="*/ 333459 h 368529"/>
              <a:gd name="connsiteX78" fmla="*/ 93595 w 514802"/>
              <a:gd name="connsiteY78" fmla="*/ 321706 h 368529"/>
              <a:gd name="connsiteX79" fmla="*/ 81840 w 514802"/>
              <a:gd name="connsiteY79" fmla="*/ 333459 h 368529"/>
              <a:gd name="connsiteX80" fmla="*/ 81840 w 514802"/>
              <a:gd name="connsiteY80" fmla="*/ 333511 h 368529"/>
              <a:gd name="connsiteX81" fmla="*/ 23381 w 514802"/>
              <a:gd name="connsiteY81" fmla="*/ 333511 h 368529"/>
              <a:gd name="connsiteX82" fmla="*/ 0 w 514802"/>
              <a:gd name="connsiteY82" fmla="*/ 310130 h 368529"/>
              <a:gd name="connsiteX83" fmla="*/ 0 w 514802"/>
              <a:gd name="connsiteY83" fmla="*/ 263320 h 368529"/>
              <a:gd name="connsiteX84" fmla="*/ 42695 w 514802"/>
              <a:gd name="connsiteY84" fmla="*/ 173129 h 368529"/>
              <a:gd name="connsiteX85" fmla="*/ 57338 w 514802"/>
              <a:gd name="connsiteY85" fmla="*/ 164219 h 368529"/>
              <a:gd name="connsiteX86" fmla="*/ 57338 w 514802"/>
              <a:gd name="connsiteY86" fmla="*/ 175485 h 368529"/>
              <a:gd name="connsiteX87" fmla="*/ 80721 w 514802"/>
              <a:gd name="connsiteY87" fmla="*/ 175485 h 368529"/>
              <a:gd name="connsiteX88" fmla="*/ 80721 w 514802"/>
              <a:gd name="connsiteY88" fmla="*/ 153695 h 368529"/>
              <a:gd name="connsiteX89" fmla="*/ 269044 w 514802"/>
              <a:gd name="connsiteY89" fmla="*/ 146320 h 368529"/>
              <a:gd name="connsiteX90" fmla="*/ 292475 w 514802"/>
              <a:gd name="connsiteY90" fmla="*/ 146320 h 368529"/>
              <a:gd name="connsiteX91" fmla="*/ 292475 w 514802"/>
              <a:gd name="connsiteY91" fmla="*/ 146331 h 368529"/>
              <a:gd name="connsiteX92" fmla="*/ 397821 w 514802"/>
              <a:gd name="connsiteY92" fmla="*/ 146331 h 368529"/>
              <a:gd name="connsiteX93" fmla="*/ 397821 w 514802"/>
              <a:gd name="connsiteY93" fmla="*/ 146320 h 368529"/>
              <a:gd name="connsiteX94" fmla="*/ 397852 w 514802"/>
              <a:gd name="connsiteY94" fmla="*/ 146320 h 368529"/>
              <a:gd name="connsiteX95" fmla="*/ 421205 w 514802"/>
              <a:gd name="connsiteY95" fmla="*/ 151061 h 368529"/>
              <a:gd name="connsiteX96" fmla="*/ 421205 w 514802"/>
              <a:gd name="connsiteY96" fmla="*/ 158026 h 368529"/>
              <a:gd name="connsiteX97" fmla="*/ 269044 w 514802"/>
              <a:gd name="connsiteY97" fmla="*/ 158026 h 368529"/>
              <a:gd name="connsiteX98" fmla="*/ 222324 w 514802"/>
              <a:gd name="connsiteY98" fmla="*/ 146320 h 368529"/>
              <a:gd name="connsiteX99" fmla="*/ 245707 w 514802"/>
              <a:gd name="connsiteY99" fmla="*/ 146320 h 368529"/>
              <a:gd name="connsiteX100" fmla="*/ 245707 w 514802"/>
              <a:gd name="connsiteY100" fmla="*/ 158026 h 368529"/>
              <a:gd name="connsiteX101" fmla="*/ 93546 w 514802"/>
              <a:gd name="connsiteY101" fmla="*/ 158026 h 368529"/>
              <a:gd name="connsiteX102" fmla="*/ 93546 w 514802"/>
              <a:gd name="connsiteY102" fmla="*/ 151088 h 368529"/>
              <a:gd name="connsiteX103" fmla="*/ 116946 w 514802"/>
              <a:gd name="connsiteY103" fmla="*/ 146331 h 368529"/>
              <a:gd name="connsiteX104" fmla="*/ 222324 w 514802"/>
              <a:gd name="connsiteY104" fmla="*/ 146331 h 368529"/>
              <a:gd name="connsiteX105" fmla="*/ 304238 w 514802"/>
              <a:gd name="connsiteY105" fmla="*/ 99435 h 368529"/>
              <a:gd name="connsiteX106" fmla="*/ 386058 w 514802"/>
              <a:gd name="connsiteY106" fmla="*/ 99435 h 368529"/>
              <a:gd name="connsiteX107" fmla="*/ 397821 w 514802"/>
              <a:gd name="connsiteY107" fmla="*/ 111159 h 368529"/>
              <a:gd name="connsiteX108" fmla="*/ 397821 w 514802"/>
              <a:gd name="connsiteY108" fmla="*/ 146320 h 368529"/>
              <a:gd name="connsiteX109" fmla="*/ 292475 w 514802"/>
              <a:gd name="connsiteY109" fmla="*/ 146320 h 368529"/>
              <a:gd name="connsiteX110" fmla="*/ 292475 w 514802"/>
              <a:gd name="connsiteY110" fmla="*/ 111159 h 368529"/>
              <a:gd name="connsiteX111" fmla="*/ 304238 w 514802"/>
              <a:gd name="connsiteY111" fmla="*/ 99435 h 368529"/>
              <a:gd name="connsiteX112" fmla="*/ 128646 w 514802"/>
              <a:gd name="connsiteY112" fmla="*/ 99435 h 368529"/>
              <a:gd name="connsiteX113" fmla="*/ 210560 w 514802"/>
              <a:gd name="connsiteY113" fmla="*/ 99435 h 368529"/>
              <a:gd name="connsiteX114" fmla="*/ 222324 w 514802"/>
              <a:gd name="connsiteY114" fmla="*/ 111159 h 368529"/>
              <a:gd name="connsiteX115" fmla="*/ 222324 w 514802"/>
              <a:gd name="connsiteY115" fmla="*/ 146320 h 368529"/>
              <a:gd name="connsiteX116" fmla="*/ 116998 w 514802"/>
              <a:gd name="connsiteY116" fmla="*/ 146320 h 368529"/>
              <a:gd name="connsiteX117" fmla="*/ 116946 w 514802"/>
              <a:gd name="connsiteY117" fmla="*/ 146331 h 368529"/>
              <a:gd name="connsiteX118" fmla="*/ 116930 w 514802"/>
              <a:gd name="connsiteY118" fmla="*/ 146331 h 368529"/>
              <a:gd name="connsiteX119" fmla="*/ 116930 w 514802"/>
              <a:gd name="connsiteY119" fmla="*/ 111159 h 368529"/>
              <a:gd name="connsiteX120" fmla="*/ 128646 w 514802"/>
              <a:gd name="connsiteY120" fmla="*/ 99435 h 368529"/>
              <a:gd name="connsiteX121" fmla="*/ 116931 w 514802"/>
              <a:gd name="connsiteY121" fmla="*/ 40970 h 368529"/>
              <a:gd name="connsiteX122" fmla="*/ 432454 w 514802"/>
              <a:gd name="connsiteY122" fmla="*/ 40970 h 368529"/>
              <a:gd name="connsiteX123" fmla="*/ 432939 w 514802"/>
              <a:gd name="connsiteY123" fmla="*/ 42133 h 368529"/>
              <a:gd name="connsiteX124" fmla="*/ 432939 w 514802"/>
              <a:gd name="connsiteY124" fmla="*/ 153443 h 368529"/>
              <a:gd name="connsiteX125" fmla="*/ 421205 w 514802"/>
              <a:gd name="connsiteY125" fmla="*/ 151061 h 368529"/>
              <a:gd name="connsiteX126" fmla="*/ 421205 w 514802"/>
              <a:gd name="connsiteY126" fmla="*/ 111159 h 368529"/>
              <a:gd name="connsiteX127" fmla="*/ 386058 w 514802"/>
              <a:gd name="connsiteY127" fmla="*/ 75987 h 368529"/>
              <a:gd name="connsiteX128" fmla="*/ 304143 w 514802"/>
              <a:gd name="connsiteY128" fmla="*/ 75987 h 368529"/>
              <a:gd name="connsiteX129" fmla="*/ 269044 w 514802"/>
              <a:gd name="connsiteY129" fmla="*/ 111159 h 368529"/>
              <a:gd name="connsiteX130" fmla="*/ 269044 w 514802"/>
              <a:gd name="connsiteY130" fmla="*/ 146320 h 368529"/>
              <a:gd name="connsiteX131" fmla="*/ 245707 w 514802"/>
              <a:gd name="connsiteY131" fmla="*/ 146320 h 368529"/>
              <a:gd name="connsiteX132" fmla="*/ 245707 w 514802"/>
              <a:gd name="connsiteY132" fmla="*/ 111159 h 368529"/>
              <a:gd name="connsiteX133" fmla="*/ 210560 w 514802"/>
              <a:gd name="connsiteY133" fmla="*/ 75987 h 368529"/>
              <a:gd name="connsiteX134" fmla="*/ 128646 w 514802"/>
              <a:gd name="connsiteY134" fmla="*/ 75987 h 368529"/>
              <a:gd name="connsiteX135" fmla="*/ 93546 w 514802"/>
              <a:gd name="connsiteY135" fmla="*/ 111159 h 368529"/>
              <a:gd name="connsiteX136" fmla="*/ 93546 w 514802"/>
              <a:gd name="connsiteY136" fmla="*/ 151088 h 368529"/>
              <a:gd name="connsiteX137" fmla="*/ 93546 w 514802"/>
              <a:gd name="connsiteY137" fmla="*/ 151088 h 368529"/>
              <a:gd name="connsiteX138" fmla="*/ 93546 w 514802"/>
              <a:gd name="connsiteY138" fmla="*/ 64353 h 368529"/>
              <a:gd name="connsiteX139" fmla="*/ 116931 w 514802"/>
              <a:gd name="connsiteY139" fmla="*/ 40970 h 368529"/>
              <a:gd name="connsiteX140" fmla="*/ 100580 w 514802"/>
              <a:gd name="connsiteY140" fmla="*/ 0 h 368529"/>
              <a:gd name="connsiteX141" fmla="*/ 413080 w 514802"/>
              <a:gd name="connsiteY141" fmla="*/ 0 h 368529"/>
              <a:gd name="connsiteX142" fmla="*/ 456322 w 514802"/>
              <a:gd name="connsiteY142" fmla="*/ 42133 h 368529"/>
              <a:gd name="connsiteX143" fmla="*/ 456322 w 514802"/>
              <a:gd name="connsiteY143" fmla="*/ 52685 h 368529"/>
              <a:gd name="connsiteX144" fmla="*/ 444606 w 514802"/>
              <a:gd name="connsiteY144" fmla="*/ 40970 h 368529"/>
              <a:gd name="connsiteX145" fmla="*/ 432454 w 514802"/>
              <a:gd name="connsiteY145" fmla="*/ 40970 h 368529"/>
              <a:gd name="connsiteX146" fmla="*/ 427385 w 514802"/>
              <a:gd name="connsiteY146" fmla="*/ 28809 h 368529"/>
              <a:gd name="connsiteX147" fmla="*/ 413080 w 514802"/>
              <a:gd name="connsiteY147" fmla="*/ 23376 h 368529"/>
              <a:gd name="connsiteX148" fmla="*/ 100580 w 514802"/>
              <a:gd name="connsiteY148" fmla="*/ 23376 h 368529"/>
              <a:gd name="connsiteX149" fmla="*/ 80721 w 514802"/>
              <a:gd name="connsiteY149" fmla="*/ 42133 h 368529"/>
              <a:gd name="connsiteX150" fmla="*/ 80721 w 514802"/>
              <a:gd name="connsiteY150" fmla="*/ 153695 h 368529"/>
              <a:gd name="connsiteX151" fmla="*/ 71577 w 514802"/>
              <a:gd name="connsiteY151" fmla="*/ 155554 h 368529"/>
              <a:gd name="connsiteX152" fmla="*/ 57338 w 514802"/>
              <a:gd name="connsiteY152" fmla="*/ 164219 h 368529"/>
              <a:gd name="connsiteX153" fmla="*/ 57338 w 514802"/>
              <a:gd name="connsiteY153" fmla="*/ 42133 h 368529"/>
              <a:gd name="connsiteX154" fmla="*/ 100580 w 514802"/>
              <a:gd name="connsiteY154" fmla="*/ 0 h 36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</a:cxnLst>
            <a:rect l="l" t="t" r="r" b="b"/>
            <a:pathLst>
              <a:path w="514802" h="368529">
                <a:moveTo>
                  <a:pt x="409499" y="333511"/>
                </a:moveTo>
                <a:lnTo>
                  <a:pt x="432910" y="333511"/>
                </a:lnTo>
                <a:lnTo>
                  <a:pt x="432910" y="356823"/>
                </a:lnTo>
                <a:cubicBezTo>
                  <a:pt x="432910" y="363866"/>
                  <a:pt x="428199" y="368529"/>
                  <a:pt x="421205" y="368529"/>
                </a:cubicBezTo>
                <a:cubicBezTo>
                  <a:pt x="414162" y="368529"/>
                  <a:pt x="409499" y="363818"/>
                  <a:pt x="409499" y="356823"/>
                </a:cubicBezTo>
                <a:close/>
                <a:moveTo>
                  <a:pt x="81840" y="333511"/>
                </a:moveTo>
                <a:lnTo>
                  <a:pt x="105350" y="333511"/>
                </a:lnTo>
                <a:lnTo>
                  <a:pt x="105350" y="356823"/>
                </a:lnTo>
                <a:cubicBezTo>
                  <a:pt x="105350" y="363866"/>
                  <a:pt x="100619" y="368529"/>
                  <a:pt x="93595" y="368529"/>
                </a:cubicBezTo>
                <a:cubicBezTo>
                  <a:pt x="86523" y="368529"/>
                  <a:pt x="81840" y="363818"/>
                  <a:pt x="81840" y="356823"/>
                </a:cubicBezTo>
                <a:close/>
                <a:moveTo>
                  <a:pt x="116954" y="204749"/>
                </a:moveTo>
                <a:lnTo>
                  <a:pt x="444581" y="204749"/>
                </a:lnTo>
                <a:cubicBezTo>
                  <a:pt x="451010" y="204749"/>
                  <a:pt x="457150" y="206067"/>
                  <a:pt x="462743" y="208446"/>
                </a:cubicBezTo>
                <a:lnTo>
                  <a:pt x="476431" y="217697"/>
                </a:lnTo>
                <a:lnTo>
                  <a:pt x="478171" y="219808"/>
                </a:lnTo>
                <a:lnTo>
                  <a:pt x="486868" y="240685"/>
                </a:lnTo>
                <a:lnTo>
                  <a:pt x="491401" y="262983"/>
                </a:lnTo>
                <a:lnTo>
                  <a:pt x="491439" y="310100"/>
                </a:lnTo>
                <a:lnTo>
                  <a:pt x="70191" y="310100"/>
                </a:lnTo>
                <a:cubicBezTo>
                  <a:pt x="63143" y="310100"/>
                  <a:pt x="58429" y="305387"/>
                  <a:pt x="58429" y="298342"/>
                </a:cubicBezTo>
                <a:lnTo>
                  <a:pt x="58429" y="263256"/>
                </a:lnTo>
                <a:cubicBezTo>
                  <a:pt x="58429" y="230504"/>
                  <a:pt x="84144" y="204749"/>
                  <a:pt x="116954" y="204749"/>
                </a:cubicBezTo>
                <a:close/>
                <a:moveTo>
                  <a:pt x="269044" y="169701"/>
                </a:moveTo>
                <a:lnTo>
                  <a:pt x="397852" y="169701"/>
                </a:lnTo>
                <a:lnTo>
                  <a:pt x="398049" y="169731"/>
                </a:lnTo>
                <a:lnTo>
                  <a:pt x="269044" y="169731"/>
                </a:lnTo>
                <a:close/>
                <a:moveTo>
                  <a:pt x="116998" y="169701"/>
                </a:moveTo>
                <a:lnTo>
                  <a:pt x="245707" y="169701"/>
                </a:lnTo>
                <a:lnTo>
                  <a:pt x="245707" y="169731"/>
                </a:lnTo>
                <a:lnTo>
                  <a:pt x="116851" y="169731"/>
                </a:lnTo>
                <a:close/>
                <a:moveTo>
                  <a:pt x="447360" y="158026"/>
                </a:moveTo>
                <a:lnTo>
                  <a:pt x="456322" y="158026"/>
                </a:lnTo>
                <a:lnTo>
                  <a:pt x="456322" y="163475"/>
                </a:lnTo>
                <a:close/>
                <a:moveTo>
                  <a:pt x="245707" y="158026"/>
                </a:moveTo>
                <a:lnTo>
                  <a:pt x="269044" y="158026"/>
                </a:lnTo>
                <a:lnTo>
                  <a:pt x="269044" y="169701"/>
                </a:lnTo>
                <a:lnTo>
                  <a:pt x="245707" y="169701"/>
                </a:lnTo>
                <a:close/>
                <a:moveTo>
                  <a:pt x="432939" y="153443"/>
                </a:moveTo>
                <a:lnTo>
                  <a:pt x="443272" y="155541"/>
                </a:lnTo>
                <a:lnTo>
                  <a:pt x="447360" y="158026"/>
                </a:lnTo>
                <a:lnTo>
                  <a:pt x="432939" y="158026"/>
                </a:lnTo>
                <a:close/>
                <a:moveTo>
                  <a:pt x="93546" y="151088"/>
                </a:moveTo>
                <a:lnTo>
                  <a:pt x="93546" y="158026"/>
                </a:lnTo>
                <a:lnTo>
                  <a:pt x="93546" y="158026"/>
                </a:lnTo>
                <a:lnTo>
                  <a:pt x="93546" y="169731"/>
                </a:lnTo>
                <a:lnTo>
                  <a:pt x="116851" y="169731"/>
                </a:lnTo>
                <a:lnTo>
                  <a:pt x="80654" y="177090"/>
                </a:lnTo>
                <a:cubicBezTo>
                  <a:pt x="47086" y="191356"/>
                  <a:pt x="23381" y="224713"/>
                  <a:pt x="23381" y="263320"/>
                </a:cubicBezTo>
                <a:lnTo>
                  <a:pt x="23381" y="310130"/>
                </a:lnTo>
                <a:lnTo>
                  <a:pt x="491469" y="310130"/>
                </a:lnTo>
                <a:lnTo>
                  <a:pt x="491469" y="263320"/>
                </a:lnTo>
                <a:lnTo>
                  <a:pt x="491401" y="262983"/>
                </a:lnTo>
                <a:lnTo>
                  <a:pt x="491391" y="251545"/>
                </a:lnTo>
                <a:lnTo>
                  <a:pt x="486868" y="240685"/>
                </a:lnTo>
                <a:lnTo>
                  <a:pt x="484080" y="226976"/>
                </a:lnTo>
                <a:lnTo>
                  <a:pt x="478171" y="219808"/>
                </a:lnTo>
                <a:lnTo>
                  <a:pt x="477629" y="218507"/>
                </a:lnTo>
                <a:lnTo>
                  <a:pt x="476431" y="217697"/>
                </a:lnTo>
                <a:lnTo>
                  <a:pt x="450094" y="185750"/>
                </a:lnTo>
                <a:cubicBezTo>
                  <a:pt x="442620" y="180689"/>
                  <a:pt x="434385" y="176676"/>
                  <a:pt x="425606" y="173929"/>
                </a:cubicBezTo>
                <a:lnTo>
                  <a:pt x="398049" y="169731"/>
                </a:lnTo>
                <a:lnTo>
                  <a:pt x="421205" y="169731"/>
                </a:lnTo>
                <a:lnTo>
                  <a:pt x="421205" y="158026"/>
                </a:lnTo>
                <a:lnTo>
                  <a:pt x="432939" y="158026"/>
                </a:lnTo>
                <a:lnTo>
                  <a:pt x="432939" y="175485"/>
                </a:lnTo>
                <a:lnTo>
                  <a:pt x="456322" y="175485"/>
                </a:lnTo>
                <a:lnTo>
                  <a:pt x="456322" y="163475"/>
                </a:lnTo>
                <a:lnTo>
                  <a:pt x="472152" y="173098"/>
                </a:lnTo>
                <a:cubicBezTo>
                  <a:pt x="498177" y="194590"/>
                  <a:pt x="514829" y="227079"/>
                  <a:pt x="514802" y="263320"/>
                </a:cubicBezTo>
                <a:lnTo>
                  <a:pt x="514802" y="310130"/>
                </a:lnTo>
                <a:cubicBezTo>
                  <a:pt x="514802" y="322987"/>
                  <a:pt x="504279" y="333511"/>
                  <a:pt x="491422" y="333511"/>
                </a:cubicBezTo>
                <a:lnTo>
                  <a:pt x="432910" y="333511"/>
                </a:lnTo>
                <a:lnTo>
                  <a:pt x="432910" y="333459"/>
                </a:lnTo>
                <a:cubicBezTo>
                  <a:pt x="432910" y="326417"/>
                  <a:pt x="428199" y="321706"/>
                  <a:pt x="421205" y="321706"/>
                </a:cubicBezTo>
                <a:cubicBezTo>
                  <a:pt x="414162" y="321706"/>
                  <a:pt x="409499" y="326417"/>
                  <a:pt x="409499" y="333459"/>
                </a:cubicBezTo>
                <a:lnTo>
                  <a:pt x="409499" y="333511"/>
                </a:lnTo>
                <a:lnTo>
                  <a:pt x="105350" y="333511"/>
                </a:lnTo>
                <a:lnTo>
                  <a:pt x="105350" y="333459"/>
                </a:lnTo>
                <a:cubicBezTo>
                  <a:pt x="105350" y="326417"/>
                  <a:pt x="100619" y="321706"/>
                  <a:pt x="93595" y="321706"/>
                </a:cubicBezTo>
                <a:cubicBezTo>
                  <a:pt x="86523" y="321706"/>
                  <a:pt x="81840" y="326417"/>
                  <a:pt x="81840" y="333459"/>
                </a:cubicBezTo>
                <a:lnTo>
                  <a:pt x="81840" y="333511"/>
                </a:lnTo>
                <a:lnTo>
                  <a:pt x="23381" y="333511"/>
                </a:lnTo>
                <a:cubicBezTo>
                  <a:pt x="10524" y="333511"/>
                  <a:pt x="0" y="322987"/>
                  <a:pt x="0" y="310130"/>
                </a:cubicBezTo>
                <a:lnTo>
                  <a:pt x="0" y="263320"/>
                </a:lnTo>
                <a:cubicBezTo>
                  <a:pt x="0" y="227133"/>
                  <a:pt x="16664" y="194636"/>
                  <a:pt x="42695" y="173129"/>
                </a:cubicBezTo>
                <a:lnTo>
                  <a:pt x="57338" y="164219"/>
                </a:lnTo>
                <a:lnTo>
                  <a:pt x="57338" y="175485"/>
                </a:lnTo>
                <a:lnTo>
                  <a:pt x="80721" y="175485"/>
                </a:lnTo>
                <a:lnTo>
                  <a:pt x="80721" y="153695"/>
                </a:lnTo>
                <a:close/>
                <a:moveTo>
                  <a:pt x="269044" y="146320"/>
                </a:moveTo>
                <a:lnTo>
                  <a:pt x="292475" y="146320"/>
                </a:lnTo>
                <a:lnTo>
                  <a:pt x="292475" y="146331"/>
                </a:lnTo>
                <a:lnTo>
                  <a:pt x="397821" y="146331"/>
                </a:lnTo>
                <a:lnTo>
                  <a:pt x="397821" y="146320"/>
                </a:lnTo>
                <a:lnTo>
                  <a:pt x="397852" y="146320"/>
                </a:lnTo>
                <a:lnTo>
                  <a:pt x="421205" y="151061"/>
                </a:lnTo>
                <a:lnTo>
                  <a:pt x="421205" y="158026"/>
                </a:lnTo>
                <a:lnTo>
                  <a:pt x="269044" y="158026"/>
                </a:lnTo>
                <a:close/>
                <a:moveTo>
                  <a:pt x="222324" y="146320"/>
                </a:moveTo>
                <a:lnTo>
                  <a:pt x="245707" y="146320"/>
                </a:lnTo>
                <a:lnTo>
                  <a:pt x="245707" y="158026"/>
                </a:lnTo>
                <a:lnTo>
                  <a:pt x="93546" y="158026"/>
                </a:lnTo>
                <a:lnTo>
                  <a:pt x="93546" y="151088"/>
                </a:lnTo>
                <a:lnTo>
                  <a:pt x="116946" y="146331"/>
                </a:lnTo>
                <a:lnTo>
                  <a:pt x="222324" y="146331"/>
                </a:lnTo>
                <a:close/>
                <a:moveTo>
                  <a:pt x="304238" y="99435"/>
                </a:moveTo>
                <a:lnTo>
                  <a:pt x="386058" y="99435"/>
                </a:lnTo>
                <a:cubicBezTo>
                  <a:pt x="393106" y="99435"/>
                  <a:pt x="397821" y="104153"/>
                  <a:pt x="397821" y="111159"/>
                </a:cubicBezTo>
                <a:lnTo>
                  <a:pt x="397821" y="146320"/>
                </a:lnTo>
                <a:lnTo>
                  <a:pt x="292475" y="146320"/>
                </a:lnTo>
                <a:lnTo>
                  <a:pt x="292475" y="111159"/>
                </a:lnTo>
                <a:cubicBezTo>
                  <a:pt x="292475" y="104153"/>
                  <a:pt x="297190" y="99435"/>
                  <a:pt x="304238" y="99435"/>
                </a:cubicBezTo>
                <a:close/>
                <a:moveTo>
                  <a:pt x="128646" y="99435"/>
                </a:moveTo>
                <a:lnTo>
                  <a:pt x="210560" y="99435"/>
                </a:lnTo>
                <a:cubicBezTo>
                  <a:pt x="217609" y="99435"/>
                  <a:pt x="222324" y="104153"/>
                  <a:pt x="222324" y="111159"/>
                </a:cubicBezTo>
                <a:lnTo>
                  <a:pt x="222324" y="146320"/>
                </a:lnTo>
                <a:lnTo>
                  <a:pt x="116998" y="146320"/>
                </a:lnTo>
                <a:lnTo>
                  <a:pt x="116946" y="146331"/>
                </a:lnTo>
                <a:lnTo>
                  <a:pt x="116930" y="146331"/>
                </a:lnTo>
                <a:lnTo>
                  <a:pt x="116930" y="111159"/>
                </a:lnTo>
                <a:cubicBezTo>
                  <a:pt x="116930" y="104153"/>
                  <a:pt x="121645" y="99435"/>
                  <a:pt x="128646" y="99435"/>
                </a:cubicBezTo>
                <a:close/>
                <a:moveTo>
                  <a:pt x="116931" y="40970"/>
                </a:moveTo>
                <a:lnTo>
                  <a:pt x="432454" y="40970"/>
                </a:lnTo>
                <a:lnTo>
                  <a:pt x="432939" y="42133"/>
                </a:lnTo>
                <a:lnTo>
                  <a:pt x="432939" y="153443"/>
                </a:lnTo>
                <a:lnTo>
                  <a:pt x="421205" y="151061"/>
                </a:lnTo>
                <a:lnTo>
                  <a:pt x="421205" y="111159"/>
                </a:lnTo>
                <a:cubicBezTo>
                  <a:pt x="421205" y="91285"/>
                  <a:pt x="406013" y="75987"/>
                  <a:pt x="386058" y="75987"/>
                </a:cubicBezTo>
                <a:lnTo>
                  <a:pt x="304143" y="75987"/>
                </a:lnTo>
                <a:cubicBezTo>
                  <a:pt x="284284" y="75987"/>
                  <a:pt x="269044" y="91285"/>
                  <a:pt x="269044" y="111159"/>
                </a:cubicBezTo>
                <a:lnTo>
                  <a:pt x="269044" y="146320"/>
                </a:lnTo>
                <a:lnTo>
                  <a:pt x="245707" y="146320"/>
                </a:lnTo>
                <a:lnTo>
                  <a:pt x="245707" y="111159"/>
                </a:lnTo>
                <a:cubicBezTo>
                  <a:pt x="245612" y="91285"/>
                  <a:pt x="230467" y="75987"/>
                  <a:pt x="210560" y="75987"/>
                </a:cubicBezTo>
                <a:lnTo>
                  <a:pt x="128646" y="75987"/>
                </a:lnTo>
                <a:cubicBezTo>
                  <a:pt x="108786" y="75987"/>
                  <a:pt x="93546" y="91285"/>
                  <a:pt x="93546" y="111159"/>
                </a:cubicBezTo>
                <a:lnTo>
                  <a:pt x="93546" y="151088"/>
                </a:lnTo>
                <a:lnTo>
                  <a:pt x="93546" y="151088"/>
                </a:lnTo>
                <a:lnTo>
                  <a:pt x="93546" y="64353"/>
                </a:lnTo>
                <a:cubicBezTo>
                  <a:pt x="93546" y="51495"/>
                  <a:pt x="104072" y="40970"/>
                  <a:pt x="116931" y="40970"/>
                </a:cubicBezTo>
                <a:close/>
                <a:moveTo>
                  <a:pt x="100580" y="0"/>
                </a:moveTo>
                <a:lnTo>
                  <a:pt x="413080" y="0"/>
                </a:lnTo>
                <a:cubicBezTo>
                  <a:pt x="436463" y="0"/>
                  <a:pt x="456322" y="18758"/>
                  <a:pt x="456322" y="42133"/>
                </a:cubicBezTo>
                <a:lnTo>
                  <a:pt x="456322" y="52685"/>
                </a:lnTo>
                <a:cubicBezTo>
                  <a:pt x="456322" y="45685"/>
                  <a:pt x="451655" y="40970"/>
                  <a:pt x="444606" y="40970"/>
                </a:cubicBezTo>
                <a:lnTo>
                  <a:pt x="432454" y="40970"/>
                </a:lnTo>
                <a:lnTo>
                  <a:pt x="427385" y="28809"/>
                </a:lnTo>
                <a:cubicBezTo>
                  <a:pt x="423879" y="25435"/>
                  <a:pt x="418914" y="23376"/>
                  <a:pt x="413080" y="23376"/>
                </a:cubicBezTo>
                <a:lnTo>
                  <a:pt x="100580" y="23376"/>
                </a:lnTo>
                <a:cubicBezTo>
                  <a:pt x="90055" y="23376"/>
                  <a:pt x="80721" y="31612"/>
                  <a:pt x="80721" y="42133"/>
                </a:cubicBezTo>
                <a:lnTo>
                  <a:pt x="80721" y="153695"/>
                </a:lnTo>
                <a:lnTo>
                  <a:pt x="71577" y="155554"/>
                </a:lnTo>
                <a:lnTo>
                  <a:pt x="57338" y="164219"/>
                </a:lnTo>
                <a:lnTo>
                  <a:pt x="57338" y="42133"/>
                </a:lnTo>
                <a:cubicBezTo>
                  <a:pt x="57338" y="18758"/>
                  <a:pt x="76054" y="0"/>
                  <a:pt x="1005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" name="稻壳儿榴莲果果"/>
          <p:cNvSpPr/>
          <p:nvPr/>
        </p:nvSpPr>
        <p:spPr>
          <a:xfrm>
            <a:off x="7500552" y="2939466"/>
            <a:ext cx="455005" cy="609685"/>
          </a:xfrm>
          <a:custGeom>
            <a:avLst/>
            <a:gdLst>
              <a:gd name="connsiteX0" fmla="*/ 225738 w 451477"/>
              <a:gd name="connsiteY0" fmla="*/ 334457 h 604957"/>
              <a:gd name="connsiteX1" fmla="*/ 127867 w 451477"/>
              <a:gd name="connsiteY1" fmla="*/ 432180 h 604957"/>
              <a:gd name="connsiteX2" fmla="*/ 225738 w 451477"/>
              <a:gd name="connsiteY2" fmla="*/ 529785 h 604957"/>
              <a:gd name="connsiteX3" fmla="*/ 323610 w 451477"/>
              <a:gd name="connsiteY3" fmla="*/ 432180 h 604957"/>
              <a:gd name="connsiteX4" fmla="*/ 225738 w 451477"/>
              <a:gd name="connsiteY4" fmla="*/ 334457 h 604957"/>
              <a:gd name="connsiteX5" fmla="*/ 225492 w 451477"/>
              <a:gd name="connsiteY5" fmla="*/ 197583 h 604957"/>
              <a:gd name="connsiteX6" fmla="*/ 247332 w 451477"/>
              <a:gd name="connsiteY6" fmla="*/ 219353 h 604957"/>
              <a:gd name="connsiteX7" fmla="*/ 225492 w 451477"/>
              <a:gd name="connsiteY7" fmla="*/ 241123 h 604957"/>
              <a:gd name="connsiteX8" fmla="*/ 203652 w 451477"/>
              <a:gd name="connsiteY8" fmla="*/ 219353 h 604957"/>
              <a:gd name="connsiteX9" fmla="*/ 225492 w 451477"/>
              <a:gd name="connsiteY9" fmla="*/ 197583 h 604957"/>
              <a:gd name="connsiteX10" fmla="*/ 225738 w 451477"/>
              <a:gd name="connsiteY10" fmla="*/ 188408 h 604957"/>
              <a:gd name="connsiteX11" fmla="*/ 163120 w 451477"/>
              <a:gd name="connsiteY11" fmla="*/ 243415 h 604957"/>
              <a:gd name="connsiteX12" fmla="*/ 225738 w 451477"/>
              <a:gd name="connsiteY12" fmla="*/ 298541 h 604957"/>
              <a:gd name="connsiteX13" fmla="*/ 288477 w 451477"/>
              <a:gd name="connsiteY13" fmla="*/ 243415 h 604957"/>
              <a:gd name="connsiteX14" fmla="*/ 225738 w 451477"/>
              <a:gd name="connsiteY14" fmla="*/ 188408 h 604957"/>
              <a:gd name="connsiteX15" fmla="*/ 298395 w 451477"/>
              <a:gd name="connsiteY15" fmla="*/ 112400 h 604957"/>
              <a:gd name="connsiteX16" fmla="*/ 274137 w 451477"/>
              <a:gd name="connsiteY16" fmla="*/ 136622 h 604957"/>
              <a:gd name="connsiteX17" fmla="*/ 298395 w 451477"/>
              <a:gd name="connsiteY17" fmla="*/ 160845 h 604957"/>
              <a:gd name="connsiteX18" fmla="*/ 322654 w 451477"/>
              <a:gd name="connsiteY18" fmla="*/ 136622 h 604957"/>
              <a:gd name="connsiteX19" fmla="*/ 298395 w 451477"/>
              <a:gd name="connsiteY19" fmla="*/ 112400 h 604957"/>
              <a:gd name="connsiteX20" fmla="*/ 153082 w 451477"/>
              <a:gd name="connsiteY20" fmla="*/ 112400 h 604957"/>
              <a:gd name="connsiteX21" fmla="*/ 128942 w 451477"/>
              <a:gd name="connsiteY21" fmla="*/ 136622 h 604957"/>
              <a:gd name="connsiteX22" fmla="*/ 153082 w 451477"/>
              <a:gd name="connsiteY22" fmla="*/ 160845 h 604957"/>
              <a:gd name="connsiteX23" fmla="*/ 177340 w 451477"/>
              <a:gd name="connsiteY23" fmla="*/ 136622 h 604957"/>
              <a:gd name="connsiteX24" fmla="*/ 153082 w 451477"/>
              <a:gd name="connsiteY24" fmla="*/ 112400 h 604957"/>
              <a:gd name="connsiteX25" fmla="*/ 102413 w 451477"/>
              <a:gd name="connsiteY25" fmla="*/ 0 h 604957"/>
              <a:gd name="connsiteX26" fmla="*/ 163956 w 451477"/>
              <a:gd name="connsiteY26" fmla="*/ 39257 h 604957"/>
              <a:gd name="connsiteX27" fmla="*/ 225738 w 451477"/>
              <a:gd name="connsiteY27" fmla="*/ 25415 h 604957"/>
              <a:gd name="connsiteX28" fmla="*/ 287521 w 451477"/>
              <a:gd name="connsiteY28" fmla="*/ 39257 h 604957"/>
              <a:gd name="connsiteX29" fmla="*/ 349184 w 451477"/>
              <a:gd name="connsiteY29" fmla="*/ 0 h 604957"/>
              <a:gd name="connsiteX30" fmla="*/ 417180 w 451477"/>
              <a:gd name="connsiteY30" fmla="*/ 67894 h 604957"/>
              <a:gd name="connsiteX31" fmla="*/ 366153 w 451477"/>
              <a:gd name="connsiteY31" fmla="*/ 133759 h 604957"/>
              <a:gd name="connsiteX32" fmla="*/ 370933 w 451477"/>
              <a:gd name="connsiteY32" fmla="*/ 170390 h 604957"/>
              <a:gd name="connsiteX33" fmla="*/ 336636 w 451477"/>
              <a:gd name="connsiteY33" fmla="*/ 263699 h 604957"/>
              <a:gd name="connsiteX34" fmla="*/ 345001 w 451477"/>
              <a:gd name="connsiteY34" fmla="*/ 272171 h 604957"/>
              <a:gd name="connsiteX35" fmla="*/ 381927 w 451477"/>
              <a:gd name="connsiteY35" fmla="*/ 258568 h 604957"/>
              <a:gd name="connsiteX36" fmla="*/ 438690 w 451477"/>
              <a:gd name="connsiteY36" fmla="*/ 315246 h 604957"/>
              <a:gd name="connsiteX37" fmla="*/ 386468 w 451477"/>
              <a:gd name="connsiteY37" fmla="*/ 371804 h 604957"/>
              <a:gd name="connsiteX38" fmla="*/ 386707 w 451477"/>
              <a:gd name="connsiteY38" fmla="*/ 379679 h 604957"/>
              <a:gd name="connsiteX39" fmla="*/ 386707 w 451477"/>
              <a:gd name="connsiteY39" fmla="*/ 432180 h 604957"/>
              <a:gd name="connsiteX40" fmla="*/ 384915 w 451477"/>
              <a:gd name="connsiteY40" fmla="*/ 455687 h 604957"/>
              <a:gd name="connsiteX41" fmla="*/ 451477 w 451477"/>
              <a:gd name="connsiteY41" fmla="*/ 530023 h 604957"/>
              <a:gd name="connsiteX42" fmla="*/ 376430 w 451477"/>
              <a:gd name="connsiteY42" fmla="*/ 604957 h 604957"/>
              <a:gd name="connsiteX43" fmla="*/ 311541 w 451477"/>
              <a:gd name="connsiteY43" fmla="*/ 567610 h 604957"/>
              <a:gd name="connsiteX44" fmla="*/ 226575 w 451477"/>
              <a:gd name="connsiteY44" fmla="*/ 592070 h 604957"/>
              <a:gd name="connsiteX45" fmla="*/ 140414 w 451477"/>
              <a:gd name="connsiteY45" fmla="*/ 566894 h 604957"/>
              <a:gd name="connsiteX46" fmla="*/ 75047 w 451477"/>
              <a:gd name="connsiteY46" fmla="*/ 604957 h 604957"/>
              <a:gd name="connsiteX47" fmla="*/ 0 w 451477"/>
              <a:gd name="connsiteY47" fmla="*/ 530023 h 604957"/>
              <a:gd name="connsiteX48" fmla="*/ 68116 w 451477"/>
              <a:gd name="connsiteY48" fmla="*/ 455448 h 604957"/>
              <a:gd name="connsiteX49" fmla="*/ 66443 w 451477"/>
              <a:gd name="connsiteY49" fmla="*/ 432180 h 604957"/>
              <a:gd name="connsiteX50" fmla="*/ 66443 w 451477"/>
              <a:gd name="connsiteY50" fmla="*/ 379679 h 604957"/>
              <a:gd name="connsiteX51" fmla="*/ 66562 w 451477"/>
              <a:gd name="connsiteY51" fmla="*/ 371923 h 604957"/>
              <a:gd name="connsiteX52" fmla="*/ 12787 w 451477"/>
              <a:gd name="connsiteY52" fmla="*/ 315246 h 604957"/>
              <a:gd name="connsiteX53" fmla="*/ 69550 w 451477"/>
              <a:gd name="connsiteY53" fmla="*/ 258568 h 604957"/>
              <a:gd name="connsiteX54" fmla="*/ 107312 w 451477"/>
              <a:gd name="connsiteY54" fmla="*/ 273006 h 604957"/>
              <a:gd name="connsiteX55" fmla="*/ 115558 w 451477"/>
              <a:gd name="connsiteY55" fmla="*/ 264534 h 604957"/>
              <a:gd name="connsiteX56" fmla="*/ 80664 w 451477"/>
              <a:gd name="connsiteY56" fmla="*/ 170390 h 604957"/>
              <a:gd name="connsiteX57" fmla="*/ 85324 w 451477"/>
              <a:gd name="connsiteY57" fmla="*/ 133759 h 604957"/>
              <a:gd name="connsiteX58" fmla="*/ 34297 w 451477"/>
              <a:gd name="connsiteY58" fmla="*/ 67894 h 604957"/>
              <a:gd name="connsiteX59" fmla="*/ 102413 w 451477"/>
              <a:gd name="connsiteY59" fmla="*/ 0 h 604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451477" h="604957">
                <a:moveTo>
                  <a:pt x="225738" y="334457"/>
                </a:moveTo>
                <a:cubicBezTo>
                  <a:pt x="171724" y="334457"/>
                  <a:pt x="127867" y="378128"/>
                  <a:pt x="127867" y="432180"/>
                </a:cubicBezTo>
                <a:cubicBezTo>
                  <a:pt x="127867" y="486113"/>
                  <a:pt x="171724" y="529785"/>
                  <a:pt x="225738" y="529785"/>
                </a:cubicBezTo>
                <a:cubicBezTo>
                  <a:pt x="279753" y="529785"/>
                  <a:pt x="323610" y="486113"/>
                  <a:pt x="323610" y="432180"/>
                </a:cubicBezTo>
                <a:cubicBezTo>
                  <a:pt x="323610" y="378128"/>
                  <a:pt x="279753" y="334457"/>
                  <a:pt x="225738" y="334457"/>
                </a:cubicBezTo>
                <a:close/>
                <a:moveTo>
                  <a:pt x="225492" y="197583"/>
                </a:moveTo>
                <a:cubicBezTo>
                  <a:pt x="237554" y="197583"/>
                  <a:pt x="247332" y="207330"/>
                  <a:pt x="247332" y="219353"/>
                </a:cubicBezTo>
                <a:cubicBezTo>
                  <a:pt x="247332" y="231376"/>
                  <a:pt x="237554" y="241123"/>
                  <a:pt x="225492" y="241123"/>
                </a:cubicBezTo>
                <a:cubicBezTo>
                  <a:pt x="213430" y="241123"/>
                  <a:pt x="203652" y="231376"/>
                  <a:pt x="203652" y="219353"/>
                </a:cubicBezTo>
                <a:cubicBezTo>
                  <a:pt x="203652" y="207330"/>
                  <a:pt x="213430" y="197583"/>
                  <a:pt x="225492" y="197583"/>
                </a:cubicBezTo>
                <a:close/>
                <a:moveTo>
                  <a:pt x="225738" y="188408"/>
                </a:moveTo>
                <a:cubicBezTo>
                  <a:pt x="191083" y="188408"/>
                  <a:pt x="163120" y="212988"/>
                  <a:pt x="163120" y="243415"/>
                </a:cubicBezTo>
                <a:cubicBezTo>
                  <a:pt x="163120" y="273961"/>
                  <a:pt x="191083" y="298541"/>
                  <a:pt x="225738" y="298541"/>
                </a:cubicBezTo>
                <a:cubicBezTo>
                  <a:pt x="260394" y="298541"/>
                  <a:pt x="288477" y="273961"/>
                  <a:pt x="288477" y="243415"/>
                </a:cubicBezTo>
                <a:cubicBezTo>
                  <a:pt x="288477" y="212988"/>
                  <a:pt x="260394" y="188408"/>
                  <a:pt x="225738" y="188408"/>
                </a:cubicBezTo>
                <a:close/>
                <a:moveTo>
                  <a:pt x="298395" y="112400"/>
                </a:moveTo>
                <a:cubicBezTo>
                  <a:pt x="285011" y="112400"/>
                  <a:pt x="274137" y="123259"/>
                  <a:pt x="274137" y="136622"/>
                </a:cubicBezTo>
                <a:cubicBezTo>
                  <a:pt x="274137" y="149986"/>
                  <a:pt x="285011" y="160845"/>
                  <a:pt x="298395" y="160845"/>
                </a:cubicBezTo>
                <a:cubicBezTo>
                  <a:pt x="311780" y="160845"/>
                  <a:pt x="322654" y="149986"/>
                  <a:pt x="322654" y="136622"/>
                </a:cubicBezTo>
                <a:cubicBezTo>
                  <a:pt x="322654" y="123259"/>
                  <a:pt x="311780" y="112400"/>
                  <a:pt x="298395" y="112400"/>
                </a:cubicBezTo>
                <a:close/>
                <a:moveTo>
                  <a:pt x="153082" y="112400"/>
                </a:moveTo>
                <a:cubicBezTo>
                  <a:pt x="139697" y="112400"/>
                  <a:pt x="128942" y="123259"/>
                  <a:pt x="128942" y="136622"/>
                </a:cubicBezTo>
                <a:cubicBezTo>
                  <a:pt x="128942" y="149986"/>
                  <a:pt x="139697" y="160845"/>
                  <a:pt x="153082" y="160845"/>
                </a:cubicBezTo>
                <a:cubicBezTo>
                  <a:pt x="166466" y="160845"/>
                  <a:pt x="177340" y="149986"/>
                  <a:pt x="177340" y="136622"/>
                </a:cubicBezTo>
                <a:cubicBezTo>
                  <a:pt x="177340" y="123259"/>
                  <a:pt x="166466" y="112400"/>
                  <a:pt x="153082" y="112400"/>
                </a:cubicBezTo>
                <a:close/>
                <a:moveTo>
                  <a:pt x="102413" y="0"/>
                </a:moveTo>
                <a:cubicBezTo>
                  <a:pt x="129540" y="0"/>
                  <a:pt x="153082" y="16108"/>
                  <a:pt x="163956" y="39257"/>
                </a:cubicBezTo>
                <a:cubicBezTo>
                  <a:pt x="182718" y="30427"/>
                  <a:pt x="203631" y="25415"/>
                  <a:pt x="225738" y="25415"/>
                </a:cubicBezTo>
                <a:cubicBezTo>
                  <a:pt x="247846" y="25415"/>
                  <a:pt x="268759" y="30427"/>
                  <a:pt x="287521" y="39257"/>
                </a:cubicBezTo>
                <a:cubicBezTo>
                  <a:pt x="298395" y="16108"/>
                  <a:pt x="321937" y="0"/>
                  <a:pt x="349184" y="0"/>
                </a:cubicBezTo>
                <a:cubicBezTo>
                  <a:pt x="386707" y="0"/>
                  <a:pt x="417180" y="30427"/>
                  <a:pt x="417180" y="67894"/>
                </a:cubicBezTo>
                <a:cubicBezTo>
                  <a:pt x="417180" y="99514"/>
                  <a:pt x="395550" y="126122"/>
                  <a:pt x="366153" y="133759"/>
                </a:cubicBezTo>
                <a:cubicBezTo>
                  <a:pt x="369260" y="145452"/>
                  <a:pt x="370933" y="157742"/>
                  <a:pt x="370933" y="170390"/>
                </a:cubicBezTo>
                <a:cubicBezTo>
                  <a:pt x="370933" y="205829"/>
                  <a:pt x="358027" y="238403"/>
                  <a:pt x="336636" y="263699"/>
                </a:cubicBezTo>
                <a:cubicBezTo>
                  <a:pt x="339504" y="266444"/>
                  <a:pt x="342372" y="269307"/>
                  <a:pt x="345001" y="272171"/>
                </a:cubicBezTo>
                <a:cubicBezTo>
                  <a:pt x="354920" y="263699"/>
                  <a:pt x="367826" y="258568"/>
                  <a:pt x="381927" y="258568"/>
                </a:cubicBezTo>
                <a:cubicBezTo>
                  <a:pt x="413236" y="258568"/>
                  <a:pt x="438690" y="283984"/>
                  <a:pt x="438690" y="315246"/>
                </a:cubicBezTo>
                <a:cubicBezTo>
                  <a:pt x="438690" y="345076"/>
                  <a:pt x="415627" y="369418"/>
                  <a:pt x="386468" y="371804"/>
                </a:cubicBezTo>
                <a:cubicBezTo>
                  <a:pt x="386588" y="374429"/>
                  <a:pt x="386707" y="377054"/>
                  <a:pt x="386707" y="379679"/>
                </a:cubicBezTo>
                <a:lnTo>
                  <a:pt x="386707" y="432180"/>
                </a:lnTo>
                <a:cubicBezTo>
                  <a:pt x="386707" y="440175"/>
                  <a:pt x="386110" y="448050"/>
                  <a:pt x="384915" y="455687"/>
                </a:cubicBezTo>
                <a:cubicBezTo>
                  <a:pt x="422319" y="459863"/>
                  <a:pt x="451477" y="491602"/>
                  <a:pt x="451477" y="530023"/>
                </a:cubicBezTo>
                <a:cubicBezTo>
                  <a:pt x="451477" y="571428"/>
                  <a:pt x="417778" y="604957"/>
                  <a:pt x="376430" y="604957"/>
                </a:cubicBezTo>
                <a:cubicBezTo>
                  <a:pt x="348706" y="604957"/>
                  <a:pt x="324566" y="589923"/>
                  <a:pt x="311541" y="567610"/>
                </a:cubicBezTo>
                <a:cubicBezTo>
                  <a:pt x="286923" y="583121"/>
                  <a:pt x="257765" y="592070"/>
                  <a:pt x="226575" y="592070"/>
                </a:cubicBezTo>
                <a:cubicBezTo>
                  <a:pt x="194907" y="592070"/>
                  <a:pt x="165271" y="582763"/>
                  <a:pt x="140414" y="566894"/>
                </a:cubicBezTo>
                <a:cubicBezTo>
                  <a:pt x="127508" y="589565"/>
                  <a:pt x="103010" y="604957"/>
                  <a:pt x="75047" y="604957"/>
                </a:cubicBezTo>
                <a:cubicBezTo>
                  <a:pt x="33699" y="604957"/>
                  <a:pt x="0" y="571428"/>
                  <a:pt x="0" y="530023"/>
                </a:cubicBezTo>
                <a:cubicBezTo>
                  <a:pt x="0" y="491125"/>
                  <a:pt x="29995" y="459028"/>
                  <a:pt x="68116" y="455448"/>
                </a:cubicBezTo>
                <a:cubicBezTo>
                  <a:pt x="67040" y="447931"/>
                  <a:pt x="66443" y="440055"/>
                  <a:pt x="66443" y="432180"/>
                </a:cubicBezTo>
                <a:lnTo>
                  <a:pt x="66443" y="379679"/>
                </a:lnTo>
                <a:cubicBezTo>
                  <a:pt x="66443" y="377054"/>
                  <a:pt x="66443" y="374548"/>
                  <a:pt x="66562" y="371923"/>
                </a:cubicBezTo>
                <a:cubicBezTo>
                  <a:pt x="36687" y="370372"/>
                  <a:pt x="12787" y="345553"/>
                  <a:pt x="12787" y="315246"/>
                </a:cubicBezTo>
                <a:cubicBezTo>
                  <a:pt x="12787" y="283984"/>
                  <a:pt x="38241" y="258568"/>
                  <a:pt x="69550" y="258568"/>
                </a:cubicBezTo>
                <a:cubicBezTo>
                  <a:pt x="84129" y="258568"/>
                  <a:pt x="97274" y="264057"/>
                  <a:pt x="107312" y="273006"/>
                </a:cubicBezTo>
                <a:cubicBezTo>
                  <a:pt x="109941" y="270023"/>
                  <a:pt x="112690" y="267279"/>
                  <a:pt x="115558" y="264534"/>
                </a:cubicBezTo>
                <a:cubicBezTo>
                  <a:pt x="93809" y="239119"/>
                  <a:pt x="80664" y="206306"/>
                  <a:pt x="80664" y="170390"/>
                </a:cubicBezTo>
                <a:cubicBezTo>
                  <a:pt x="80664" y="157742"/>
                  <a:pt x="82217" y="145452"/>
                  <a:pt x="85324" y="133759"/>
                </a:cubicBezTo>
                <a:cubicBezTo>
                  <a:pt x="56046" y="126122"/>
                  <a:pt x="34297" y="99514"/>
                  <a:pt x="34297" y="67894"/>
                </a:cubicBezTo>
                <a:cubicBezTo>
                  <a:pt x="34297" y="30427"/>
                  <a:pt x="64889" y="0"/>
                  <a:pt x="10241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稻壳儿榴莲果果"/>
          <p:cNvSpPr/>
          <p:nvPr/>
        </p:nvSpPr>
        <p:spPr>
          <a:xfrm>
            <a:off x="5285522" y="43591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ACF44"/>
                </a:solidFill>
                <a:cs typeface="+mn-ea"/>
              </a:rPr>
              <a:t>准备工作</a:t>
            </a:r>
            <a:endParaRPr lang="zh-CN" altLang="en-US" sz="2800" b="1" dirty="0">
              <a:solidFill>
                <a:srgbClr val="FACF44"/>
              </a:solidFill>
              <a:cs typeface="+mn-ea"/>
            </a:endParaRPr>
          </a:p>
        </p:txBody>
      </p:sp>
      <p:sp>
        <p:nvSpPr>
          <p:cNvPr id="3" name="稻壳儿榴莲果果"/>
          <p:cNvSpPr/>
          <p:nvPr/>
        </p:nvSpPr>
        <p:spPr>
          <a:xfrm>
            <a:off x="5080338" y="959133"/>
            <a:ext cx="2031325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</a:rPr>
              <a:t>帮助孩子建立友谊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</a:endParaRPr>
          </a:p>
        </p:txBody>
      </p:sp>
      <p:sp>
        <p:nvSpPr>
          <p:cNvPr id="33" name="稻壳儿榴莲果果"/>
          <p:cNvSpPr/>
          <p:nvPr/>
        </p:nvSpPr>
        <p:spPr>
          <a:xfrm>
            <a:off x="1677824" y="1822711"/>
            <a:ext cx="2438066" cy="2403452"/>
          </a:xfrm>
          <a:custGeom>
            <a:avLst/>
            <a:gdLst>
              <a:gd name="connsiteX0" fmla="*/ 248421 w 3543788"/>
              <a:gd name="connsiteY0" fmla="*/ 0 h 3493477"/>
              <a:gd name="connsiteX1" fmla="*/ 3245056 w 3543788"/>
              <a:gd name="connsiteY1" fmla="*/ 0 h 3493477"/>
              <a:gd name="connsiteX2" fmla="*/ 3493477 w 3543788"/>
              <a:gd name="connsiteY2" fmla="*/ 248421 h 3493477"/>
              <a:gd name="connsiteX3" fmla="*/ 3493477 w 3543788"/>
              <a:gd name="connsiteY3" fmla="*/ 1162050 h 3493477"/>
              <a:gd name="connsiteX4" fmla="*/ 3497323 w 3543788"/>
              <a:gd name="connsiteY4" fmla="*/ 1162050 h 3493477"/>
              <a:gd name="connsiteX5" fmla="*/ 3497323 w 3543788"/>
              <a:gd name="connsiteY5" fmla="*/ 1981137 h 3493477"/>
              <a:gd name="connsiteX6" fmla="*/ 3543788 w 3543788"/>
              <a:gd name="connsiteY6" fmla="*/ 1981137 h 3493477"/>
              <a:gd name="connsiteX7" fmla="*/ 3450858 w 3543788"/>
              <a:gd name="connsiteY7" fmla="*/ 2114550 h 3493477"/>
              <a:gd name="connsiteX8" fmla="*/ 3357927 w 3543788"/>
              <a:gd name="connsiteY8" fmla="*/ 1981137 h 3493477"/>
              <a:gd name="connsiteX9" fmla="*/ 3404392 w 3543788"/>
              <a:gd name="connsiteY9" fmla="*/ 1981137 h 3493477"/>
              <a:gd name="connsiteX10" fmla="*/ 3404392 w 3543788"/>
              <a:gd name="connsiteY10" fmla="*/ 1162050 h 3493477"/>
              <a:gd name="connsiteX11" fmla="*/ 3405553 w 3543788"/>
              <a:gd name="connsiteY11" fmla="*/ 1162050 h 3493477"/>
              <a:gd name="connsiteX12" fmla="*/ 3405553 w 3543788"/>
              <a:gd name="connsiteY12" fmla="*/ 271455 h 3493477"/>
              <a:gd name="connsiteX13" fmla="*/ 3222022 w 3543788"/>
              <a:gd name="connsiteY13" fmla="*/ 87924 h 3493477"/>
              <a:gd name="connsiteX14" fmla="*/ 271454 w 3543788"/>
              <a:gd name="connsiteY14" fmla="*/ 87924 h 3493477"/>
              <a:gd name="connsiteX15" fmla="*/ 87923 w 3543788"/>
              <a:gd name="connsiteY15" fmla="*/ 271455 h 3493477"/>
              <a:gd name="connsiteX16" fmla="*/ 87923 w 3543788"/>
              <a:gd name="connsiteY16" fmla="*/ 3222021 h 3493477"/>
              <a:gd name="connsiteX17" fmla="*/ 271454 w 3543788"/>
              <a:gd name="connsiteY17" fmla="*/ 3405552 h 3493477"/>
              <a:gd name="connsiteX18" fmla="*/ 2224575 w 3543788"/>
              <a:gd name="connsiteY18" fmla="*/ 3405552 h 3493477"/>
              <a:gd name="connsiteX19" fmla="*/ 2224575 w 3543788"/>
              <a:gd name="connsiteY19" fmla="*/ 3493477 h 3493477"/>
              <a:gd name="connsiteX20" fmla="*/ 248421 w 3543788"/>
              <a:gd name="connsiteY20" fmla="*/ 3493477 h 3493477"/>
              <a:gd name="connsiteX21" fmla="*/ 0 w 3543788"/>
              <a:gd name="connsiteY21" fmla="*/ 3245056 h 3493477"/>
              <a:gd name="connsiteX22" fmla="*/ 0 w 3543788"/>
              <a:gd name="connsiteY22" fmla="*/ 248421 h 3493477"/>
              <a:gd name="connsiteX23" fmla="*/ 248421 w 3543788"/>
              <a:gd name="connsiteY23" fmla="*/ 0 h 3493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43788" h="3493477">
                <a:moveTo>
                  <a:pt x="248421" y="0"/>
                </a:moveTo>
                <a:lnTo>
                  <a:pt x="3245056" y="0"/>
                </a:lnTo>
                <a:cubicBezTo>
                  <a:pt x="3382255" y="0"/>
                  <a:pt x="3493477" y="111222"/>
                  <a:pt x="3493477" y="248421"/>
                </a:cubicBezTo>
                <a:lnTo>
                  <a:pt x="3493477" y="1162050"/>
                </a:lnTo>
                <a:lnTo>
                  <a:pt x="3497323" y="1162050"/>
                </a:lnTo>
                <a:lnTo>
                  <a:pt x="3497323" y="1981137"/>
                </a:lnTo>
                <a:lnTo>
                  <a:pt x="3543788" y="1981137"/>
                </a:lnTo>
                <a:lnTo>
                  <a:pt x="3450858" y="2114550"/>
                </a:lnTo>
                <a:lnTo>
                  <a:pt x="3357927" y="1981137"/>
                </a:lnTo>
                <a:lnTo>
                  <a:pt x="3404392" y="1981137"/>
                </a:lnTo>
                <a:lnTo>
                  <a:pt x="3404392" y="1162050"/>
                </a:lnTo>
                <a:lnTo>
                  <a:pt x="3405553" y="1162050"/>
                </a:lnTo>
                <a:lnTo>
                  <a:pt x="3405553" y="271455"/>
                </a:lnTo>
                <a:cubicBezTo>
                  <a:pt x="3405553" y="170094"/>
                  <a:pt x="3323383" y="87924"/>
                  <a:pt x="3222022" y="87924"/>
                </a:cubicBezTo>
                <a:lnTo>
                  <a:pt x="271454" y="87924"/>
                </a:lnTo>
                <a:cubicBezTo>
                  <a:pt x="170093" y="87924"/>
                  <a:pt x="87923" y="170094"/>
                  <a:pt x="87923" y="271455"/>
                </a:cubicBezTo>
                <a:lnTo>
                  <a:pt x="87923" y="3222021"/>
                </a:lnTo>
                <a:cubicBezTo>
                  <a:pt x="87923" y="3323382"/>
                  <a:pt x="170093" y="3405552"/>
                  <a:pt x="271454" y="3405552"/>
                </a:cubicBezTo>
                <a:lnTo>
                  <a:pt x="2224575" y="3405552"/>
                </a:lnTo>
                <a:lnTo>
                  <a:pt x="2224575" y="3493477"/>
                </a:lnTo>
                <a:lnTo>
                  <a:pt x="248421" y="3493477"/>
                </a:lnTo>
                <a:cubicBezTo>
                  <a:pt x="111222" y="3493477"/>
                  <a:pt x="0" y="3382255"/>
                  <a:pt x="0" y="3245056"/>
                </a:cubicBezTo>
                <a:lnTo>
                  <a:pt x="0" y="248421"/>
                </a:lnTo>
                <a:cubicBezTo>
                  <a:pt x="0" y="111222"/>
                  <a:pt x="111222" y="0"/>
                  <a:pt x="248421" y="0"/>
                </a:cubicBezTo>
                <a:close/>
              </a:path>
            </a:pathLst>
          </a:custGeom>
          <a:solidFill>
            <a:srgbClr val="81C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1125"/>
          </a:p>
        </p:txBody>
      </p:sp>
      <p:sp>
        <p:nvSpPr>
          <p:cNvPr id="34" name="稻壳儿榴莲果果"/>
          <p:cNvSpPr txBox="1"/>
          <p:nvPr/>
        </p:nvSpPr>
        <p:spPr>
          <a:xfrm>
            <a:off x="1882035" y="3525509"/>
            <a:ext cx="684803" cy="611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375" b="1" i="1" dirty="0">
                <a:solidFill>
                  <a:srgbClr val="81CED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  <a:endParaRPr lang="en-US" sz="3375" b="1" i="1" dirty="0">
              <a:solidFill>
                <a:srgbClr val="81CED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稻壳儿榴莲果果"/>
          <p:cNvSpPr/>
          <p:nvPr/>
        </p:nvSpPr>
        <p:spPr>
          <a:xfrm>
            <a:off x="4894273" y="1822711"/>
            <a:ext cx="2438066" cy="2403452"/>
          </a:xfrm>
          <a:custGeom>
            <a:avLst/>
            <a:gdLst>
              <a:gd name="connsiteX0" fmla="*/ 248421 w 3543788"/>
              <a:gd name="connsiteY0" fmla="*/ 0 h 3493477"/>
              <a:gd name="connsiteX1" fmla="*/ 3245056 w 3543788"/>
              <a:gd name="connsiteY1" fmla="*/ 0 h 3493477"/>
              <a:gd name="connsiteX2" fmla="*/ 3493477 w 3543788"/>
              <a:gd name="connsiteY2" fmla="*/ 248421 h 3493477"/>
              <a:gd name="connsiteX3" fmla="*/ 3493477 w 3543788"/>
              <a:gd name="connsiteY3" fmla="*/ 1162050 h 3493477"/>
              <a:gd name="connsiteX4" fmla="*/ 3497323 w 3543788"/>
              <a:gd name="connsiteY4" fmla="*/ 1162050 h 3493477"/>
              <a:gd name="connsiteX5" fmla="*/ 3497323 w 3543788"/>
              <a:gd name="connsiteY5" fmla="*/ 1981137 h 3493477"/>
              <a:gd name="connsiteX6" fmla="*/ 3543788 w 3543788"/>
              <a:gd name="connsiteY6" fmla="*/ 1981137 h 3493477"/>
              <a:gd name="connsiteX7" fmla="*/ 3450858 w 3543788"/>
              <a:gd name="connsiteY7" fmla="*/ 2114550 h 3493477"/>
              <a:gd name="connsiteX8" fmla="*/ 3357927 w 3543788"/>
              <a:gd name="connsiteY8" fmla="*/ 1981137 h 3493477"/>
              <a:gd name="connsiteX9" fmla="*/ 3404392 w 3543788"/>
              <a:gd name="connsiteY9" fmla="*/ 1981137 h 3493477"/>
              <a:gd name="connsiteX10" fmla="*/ 3404392 w 3543788"/>
              <a:gd name="connsiteY10" fmla="*/ 1162050 h 3493477"/>
              <a:gd name="connsiteX11" fmla="*/ 3405553 w 3543788"/>
              <a:gd name="connsiteY11" fmla="*/ 1162050 h 3493477"/>
              <a:gd name="connsiteX12" fmla="*/ 3405553 w 3543788"/>
              <a:gd name="connsiteY12" fmla="*/ 271455 h 3493477"/>
              <a:gd name="connsiteX13" fmla="*/ 3222022 w 3543788"/>
              <a:gd name="connsiteY13" fmla="*/ 87924 h 3493477"/>
              <a:gd name="connsiteX14" fmla="*/ 271454 w 3543788"/>
              <a:gd name="connsiteY14" fmla="*/ 87924 h 3493477"/>
              <a:gd name="connsiteX15" fmla="*/ 87923 w 3543788"/>
              <a:gd name="connsiteY15" fmla="*/ 271455 h 3493477"/>
              <a:gd name="connsiteX16" fmla="*/ 87923 w 3543788"/>
              <a:gd name="connsiteY16" fmla="*/ 3222021 h 3493477"/>
              <a:gd name="connsiteX17" fmla="*/ 271454 w 3543788"/>
              <a:gd name="connsiteY17" fmla="*/ 3405552 h 3493477"/>
              <a:gd name="connsiteX18" fmla="*/ 2224575 w 3543788"/>
              <a:gd name="connsiteY18" fmla="*/ 3405552 h 3493477"/>
              <a:gd name="connsiteX19" fmla="*/ 2224575 w 3543788"/>
              <a:gd name="connsiteY19" fmla="*/ 3493477 h 3493477"/>
              <a:gd name="connsiteX20" fmla="*/ 248421 w 3543788"/>
              <a:gd name="connsiteY20" fmla="*/ 3493477 h 3493477"/>
              <a:gd name="connsiteX21" fmla="*/ 0 w 3543788"/>
              <a:gd name="connsiteY21" fmla="*/ 3245056 h 3493477"/>
              <a:gd name="connsiteX22" fmla="*/ 0 w 3543788"/>
              <a:gd name="connsiteY22" fmla="*/ 248421 h 3493477"/>
              <a:gd name="connsiteX23" fmla="*/ 248421 w 3543788"/>
              <a:gd name="connsiteY23" fmla="*/ 0 h 3493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43788" h="3493477">
                <a:moveTo>
                  <a:pt x="248421" y="0"/>
                </a:moveTo>
                <a:lnTo>
                  <a:pt x="3245056" y="0"/>
                </a:lnTo>
                <a:cubicBezTo>
                  <a:pt x="3382255" y="0"/>
                  <a:pt x="3493477" y="111222"/>
                  <a:pt x="3493477" y="248421"/>
                </a:cubicBezTo>
                <a:lnTo>
                  <a:pt x="3493477" y="1162050"/>
                </a:lnTo>
                <a:lnTo>
                  <a:pt x="3497323" y="1162050"/>
                </a:lnTo>
                <a:lnTo>
                  <a:pt x="3497323" y="1981137"/>
                </a:lnTo>
                <a:lnTo>
                  <a:pt x="3543788" y="1981137"/>
                </a:lnTo>
                <a:lnTo>
                  <a:pt x="3450858" y="2114550"/>
                </a:lnTo>
                <a:lnTo>
                  <a:pt x="3357927" y="1981137"/>
                </a:lnTo>
                <a:lnTo>
                  <a:pt x="3404392" y="1981137"/>
                </a:lnTo>
                <a:lnTo>
                  <a:pt x="3404392" y="1162050"/>
                </a:lnTo>
                <a:lnTo>
                  <a:pt x="3405553" y="1162050"/>
                </a:lnTo>
                <a:lnTo>
                  <a:pt x="3405553" y="271455"/>
                </a:lnTo>
                <a:cubicBezTo>
                  <a:pt x="3405553" y="170094"/>
                  <a:pt x="3323383" y="87924"/>
                  <a:pt x="3222022" y="87924"/>
                </a:cubicBezTo>
                <a:lnTo>
                  <a:pt x="271454" y="87924"/>
                </a:lnTo>
                <a:cubicBezTo>
                  <a:pt x="170093" y="87924"/>
                  <a:pt x="87923" y="170094"/>
                  <a:pt x="87923" y="271455"/>
                </a:cubicBezTo>
                <a:lnTo>
                  <a:pt x="87923" y="3222021"/>
                </a:lnTo>
                <a:cubicBezTo>
                  <a:pt x="87923" y="3323382"/>
                  <a:pt x="170093" y="3405552"/>
                  <a:pt x="271454" y="3405552"/>
                </a:cubicBezTo>
                <a:lnTo>
                  <a:pt x="2224575" y="3405552"/>
                </a:lnTo>
                <a:lnTo>
                  <a:pt x="2224575" y="3493477"/>
                </a:lnTo>
                <a:lnTo>
                  <a:pt x="248421" y="3493477"/>
                </a:lnTo>
                <a:cubicBezTo>
                  <a:pt x="111222" y="3493477"/>
                  <a:pt x="0" y="3382255"/>
                  <a:pt x="0" y="3245056"/>
                </a:cubicBezTo>
                <a:lnTo>
                  <a:pt x="0" y="248421"/>
                </a:lnTo>
                <a:cubicBezTo>
                  <a:pt x="0" y="111222"/>
                  <a:pt x="111222" y="0"/>
                  <a:pt x="248421" y="0"/>
                </a:cubicBezTo>
                <a:close/>
              </a:path>
            </a:pathLst>
          </a:custGeom>
          <a:solidFill>
            <a:srgbClr val="F06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1125"/>
          </a:p>
        </p:txBody>
      </p:sp>
      <p:sp>
        <p:nvSpPr>
          <p:cNvPr id="29" name="稻壳儿榴莲果果"/>
          <p:cNvSpPr txBox="1"/>
          <p:nvPr/>
        </p:nvSpPr>
        <p:spPr>
          <a:xfrm>
            <a:off x="5091924" y="3447073"/>
            <a:ext cx="684803" cy="611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375" b="1" i="1" dirty="0">
                <a:solidFill>
                  <a:srgbClr val="F067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lang="en-US" sz="3375" b="1" i="1" dirty="0">
              <a:solidFill>
                <a:srgbClr val="F067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稻壳儿榴莲果果"/>
          <p:cNvSpPr/>
          <p:nvPr/>
        </p:nvSpPr>
        <p:spPr>
          <a:xfrm>
            <a:off x="8110724" y="1822711"/>
            <a:ext cx="2403453" cy="2403452"/>
          </a:xfrm>
          <a:custGeom>
            <a:avLst/>
            <a:gdLst>
              <a:gd name="connsiteX0" fmla="*/ 271454 w 3493477"/>
              <a:gd name="connsiteY0" fmla="*/ 87924 h 3493477"/>
              <a:gd name="connsiteX1" fmla="*/ 87923 w 3493477"/>
              <a:gd name="connsiteY1" fmla="*/ 271455 h 3493477"/>
              <a:gd name="connsiteX2" fmla="*/ 87923 w 3493477"/>
              <a:gd name="connsiteY2" fmla="*/ 3222021 h 3493477"/>
              <a:gd name="connsiteX3" fmla="*/ 271454 w 3493477"/>
              <a:gd name="connsiteY3" fmla="*/ 3405552 h 3493477"/>
              <a:gd name="connsiteX4" fmla="*/ 3222022 w 3493477"/>
              <a:gd name="connsiteY4" fmla="*/ 3405552 h 3493477"/>
              <a:gd name="connsiteX5" fmla="*/ 3405553 w 3493477"/>
              <a:gd name="connsiteY5" fmla="*/ 3222021 h 3493477"/>
              <a:gd name="connsiteX6" fmla="*/ 3405553 w 3493477"/>
              <a:gd name="connsiteY6" fmla="*/ 271455 h 3493477"/>
              <a:gd name="connsiteX7" fmla="*/ 3222022 w 3493477"/>
              <a:gd name="connsiteY7" fmla="*/ 87924 h 3493477"/>
              <a:gd name="connsiteX8" fmla="*/ 248421 w 3493477"/>
              <a:gd name="connsiteY8" fmla="*/ 0 h 3493477"/>
              <a:gd name="connsiteX9" fmla="*/ 3245056 w 3493477"/>
              <a:gd name="connsiteY9" fmla="*/ 0 h 3493477"/>
              <a:gd name="connsiteX10" fmla="*/ 3493477 w 3493477"/>
              <a:gd name="connsiteY10" fmla="*/ 248421 h 3493477"/>
              <a:gd name="connsiteX11" fmla="*/ 3493477 w 3493477"/>
              <a:gd name="connsiteY11" fmla="*/ 3245056 h 3493477"/>
              <a:gd name="connsiteX12" fmla="*/ 3245056 w 3493477"/>
              <a:gd name="connsiteY12" fmla="*/ 3493477 h 3493477"/>
              <a:gd name="connsiteX13" fmla="*/ 248421 w 3493477"/>
              <a:gd name="connsiteY13" fmla="*/ 3493477 h 3493477"/>
              <a:gd name="connsiteX14" fmla="*/ 0 w 3493477"/>
              <a:gd name="connsiteY14" fmla="*/ 3245056 h 3493477"/>
              <a:gd name="connsiteX15" fmla="*/ 0 w 3493477"/>
              <a:gd name="connsiteY15" fmla="*/ 248421 h 3493477"/>
              <a:gd name="connsiteX16" fmla="*/ 248421 w 3493477"/>
              <a:gd name="connsiteY16" fmla="*/ 0 h 3493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493477" h="3493477">
                <a:moveTo>
                  <a:pt x="271454" y="87924"/>
                </a:moveTo>
                <a:cubicBezTo>
                  <a:pt x="170093" y="87924"/>
                  <a:pt x="87923" y="170094"/>
                  <a:pt x="87923" y="271455"/>
                </a:cubicBezTo>
                <a:lnTo>
                  <a:pt x="87923" y="3222021"/>
                </a:lnTo>
                <a:cubicBezTo>
                  <a:pt x="87923" y="3323382"/>
                  <a:pt x="170093" y="3405552"/>
                  <a:pt x="271454" y="3405552"/>
                </a:cubicBezTo>
                <a:lnTo>
                  <a:pt x="3222022" y="3405552"/>
                </a:lnTo>
                <a:cubicBezTo>
                  <a:pt x="3323383" y="3405552"/>
                  <a:pt x="3405553" y="3323382"/>
                  <a:pt x="3405553" y="3222021"/>
                </a:cubicBezTo>
                <a:lnTo>
                  <a:pt x="3405553" y="271455"/>
                </a:lnTo>
                <a:cubicBezTo>
                  <a:pt x="3405553" y="170094"/>
                  <a:pt x="3323383" y="87924"/>
                  <a:pt x="3222022" y="87924"/>
                </a:cubicBezTo>
                <a:close/>
                <a:moveTo>
                  <a:pt x="248421" y="0"/>
                </a:moveTo>
                <a:lnTo>
                  <a:pt x="3245056" y="0"/>
                </a:lnTo>
                <a:cubicBezTo>
                  <a:pt x="3382255" y="0"/>
                  <a:pt x="3493477" y="111222"/>
                  <a:pt x="3493477" y="248421"/>
                </a:cubicBezTo>
                <a:lnTo>
                  <a:pt x="3493477" y="3245056"/>
                </a:lnTo>
                <a:cubicBezTo>
                  <a:pt x="3493477" y="3382255"/>
                  <a:pt x="3382255" y="3493477"/>
                  <a:pt x="3245056" y="3493477"/>
                </a:cubicBezTo>
                <a:lnTo>
                  <a:pt x="248421" y="3493477"/>
                </a:lnTo>
                <a:cubicBezTo>
                  <a:pt x="111222" y="3493477"/>
                  <a:pt x="0" y="3382255"/>
                  <a:pt x="0" y="3245056"/>
                </a:cubicBezTo>
                <a:lnTo>
                  <a:pt x="0" y="248421"/>
                </a:lnTo>
                <a:cubicBezTo>
                  <a:pt x="0" y="111222"/>
                  <a:pt x="111222" y="0"/>
                  <a:pt x="248421" y="0"/>
                </a:cubicBezTo>
                <a:close/>
              </a:path>
            </a:pathLst>
          </a:custGeom>
          <a:solidFill>
            <a:srgbClr val="4C6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1125"/>
          </a:p>
        </p:txBody>
      </p:sp>
      <p:sp>
        <p:nvSpPr>
          <p:cNvPr id="23" name="稻壳儿榴莲果果"/>
          <p:cNvSpPr txBox="1"/>
          <p:nvPr/>
        </p:nvSpPr>
        <p:spPr>
          <a:xfrm>
            <a:off x="8345079" y="3447073"/>
            <a:ext cx="684803" cy="611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375" b="1" i="1" dirty="0">
                <a:solidFill>
                  <a:srgbClr val="4C6AA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  <a:endParaRPr lang="en-US" sz="3375" b="1" i="1" dirty="0">
              <a:solidFill>
                <a:srgbClr val="4C6AAF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稻壳儿榴莲果果"/>
          <p:cNvSpPr/>
          <p:nvPr/>
        </p:nvSpPr>
        <p:spPr>
          <a:xfrm flipV="1">
            <a:off x="3286048" y="3343015"/>
            <a:ext cx="2438066" cy="2403452"/>
          </a:xfrm>
          <a:custGeom>
            <a:avLst/>
            <a:gdLst>
              <a:gd name="connsiteX0" fmla="*/ 248421 w 3543788"/>
              <a:gd name="connsiteY0" fmla="*/ 0 h 3493477"/>
              <a:gd name="connsiteX1" fmla="*/ 3245056 w 3543788"/>
              <a:gd name="connsiteY1" fmla="*/ 0 h 3493477"/>
              <a:gd name="connsiteX2" fmla="*/ 3493477 w 3543788"/>
              <a:gd name="connsiteY2" fmla="*/ 248421 h 3493477"/>
              <a:gd name="connsiteX3" fmla="*/ 3493477 w 3543788"/>
              <a:gd name="connsiteY3" fmla="*/ 1162050 h 3493477"/>
              <a:gd name="connsiteX4" fmla="*/ 3497323 w 3543788"/>
              <a:gd name="connsiteY4" fmla="*/ 1162050 h 3493477"/>
              <a:gd name="connsiteX5" fmla="*/ 3497323 w 3543788"/>
              <a:gd name="connsiteY5" fmla="*/ 1981137 h 3493477"/>
              <a:gd name="connsiteX6" fmla="*/ 3543788 w 3543788"/>
              <a:gd name="connsiteY6" fmla="*/ 1981137 h 3493477"/>
              <a:gd name="connsiteX7" fmla="*/ 3450858 w 3543788"/>
              <a:gd name="connsiteY7" fmla="*/ 2114550 h 3493477"/>
              <a:gd name="connsiteX8" fmla="*/ 3357927 w 3543788"/>
              <a:gd name="connsiteY8" fmla="*/ 1981137 h 3493477"/>
              <a:gd name="connsiteX9" fmla="*/ 3404392 w 3543788"/>
              <a:gd name="connsiteY9" fmla="*/ 1981137 h 3493477"/>
              <a:gd name="connsiteX10" fmla="*/ 3404392 w 3543788"/>
              <a:gd name="connsiteY10" fmla="*/ 1162050 h 3493477"/>
              <a:gd name="connsiteX11" fmla="*/ 3405553 w 3543788"/>
              <a:gd name="connsiteY11" fmla="*/ 1162050 h 3493477"/>
              <a:gd name="connsiteX12" fmla="*/ 3405553 w 3543788"/>
              <a:gd name="connsiteY12" fmla="*/ 271455 h 3493477"/>
              <a:gd name="connsiteX13" fmla="*/ 3222022 w 3543788"/>
              <a:gd name="connsiteY13" fmla="*/ 87924 h 3493477"/>
              <a:gd name="connsiteX14" fmla="*/ 271454 w 3543788"/>
              <a:gd name="connsiteY14" fmla="*/ 87924 h 3493477"/>
              <a:gd name="connsiteX15" fmla="*/ 87923 w 3543788"/>
              <a:gd name="connsiteY15" fmla="*/ 271455 h 3493477"/>
              <a:gd name="connsiteX16" fmla="*/ 87923 w 3543788"/>
              <a:gd name="connsiteY16" fmla="*/ 3222021 h 3493477"/>
              <a:gd name="connsiteX17" fmla="*/ 271454 w 3543788"/>
              <a:gd name="connsiteY17" fmla="*/ 3405552 h 3493477"/>
              <a:gd name="connsiteX18" fmla="*/ 2224575 w 3543788"/>
              <a:gd name="connsiteY18" fmla="*/ 3405552 h 3493477"/>
              <a:gd name="connsiteX19" fmla="*/ 2224575 w 3543788"/>
              <a:gd name="connsiteY19" fmla="*/ 3493477 h 3493477"/>
              <a:gd name="connsiteX20" fmla="*/ 248421 w 3543788"/>
              <a:gd name="connsiteY20" fmla="*/ 3493477 h 3493477"/>
              <a:gd name="connsiteX21" fmla="*/ 0 w 3543788"/>
              <a:gd name="connsiteY21" fmla="*/ 3245056 h 3493477"/>
              <a:gd name="connsiteX22" fmla="*/ 0 w 3543788"/>
              <a:gd name="connsiteY22" fmla="*/ 248421 h 3493477"/>
              <a:gd name="connsiteX23" fmla="*/ 248421 w 3543788"/>
              <a:gd name="connsiteY23" fmla="*/ 0 h 3493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43788" h="3493477">
                <a:moveTo>
                  <a:pt x="248421" y="0"/>
                </a:moveTo>
                <a:lnTo>
                  <a:pt x="3245056" y="0"/>
                </a:lnTo>
                <a:cubicBezTo>
                  <a:pt x="3382255" y="0"/>
                  <a:pt x="3493477" y="111222"/>
                  <a:pt x="3493477" y="248421"/>
                </a:cubicBezTo>
                <a:lnTo>
                  <a:pt x="3493477" y="1162050"/>
                </a:lnTo>
                <a:lnTo>
                  <a:pt x="3497323" y="1162050"/>
                </a:lnTo>
                <a:lnTo>
                  <a:pt x="3497323" y="1981137"/>
                </a:lnTo>
                <a:lnTo>
                  <a:pt x="3543788" y="1981137"/>
                </a:lnTo>
                <a:lnTo>
                  <a:pt x="3450858" y="2114550"/>
                </a:lnTo>
                <a:lnTo>
                  <a:pt x="3357927" y="1981137"/>
                </a:lnTo>
                <a:lnTo>
                  <a:pt x="3404392" y="1981137"/>
                </a:lnTo>
                <a:lnTo>
                  <a:pt x="3404392" y="1162050"/>
                </a:lnTo>
                <a:lnTo>
                  <a:pt x="3405553" y="1162050"/>
                </a:lnTo>
                <a:lnTo>
                  <a:pt x="3405553" y="271455"/>
                </a:lnTo>
                <a:cubicBezTo>
                  <a:pt x="3405553" y="170094"/>
                  <a:pt x="3323383" y="87924"/>
                  <a:pt x="3222022" y="87924"/>
                </a:cubicBezTo>
                <a:lnTo>
                  <a:pt x="271454" y="87924"/>
                </a:lnTo>
                <a:cubicBezTo>
                  <a:pt x="170093" y="87924"/>
                  <a:pt x="87923" y="170094"/>
                  <a:pt x="87923" y="271455"/>
                </a:cubicBezTo>
                <a:lnTo>
                  <a:pt x="87923" y="3222021"/>
                </a:lnTo>
                <a:cubicBezTo>
                  <a:pt x="87923" y="3323382"/>
                  <a:pt x="170093" y="3405552"/>
                  <a:pt x="271454" y="3405552"/>
                </a:cubicBezTo>
                <a:lnTo>
                  <a:pt x="2224575" y="3405552"/>
                </a:lnTo>
                <a:lnTo>
                  <a:pt x="2224575" y="3493477"/>
                </a:lnTo>
                <a:lnTo>
                  <a:pt x="248421" y="3493477"/>
                </a:lnTo>
                <a:cubicBezTo>
                  <a:pt x="111222" y="3493477"/>
                  <a:pt x="0" y="3382255"/>
                  <a:pt x="0" y="3245056"/>
                </a:cubicBezTo>
                <a:lnTo>
                  <a:pt x="0" y="248421"/>
                </a:lnTo>
                <a:cubicBezTo>
                  <a:pt x="0" y="111222"/>
                  <a:pt x="111222" y="0"/>
                  <a:pt x="248421" y="0"/>
                </a:cubicBezTo>
                <a:close/>
              </a:path>
            </a:pathLst>
          </a:custGeom>
          <a:solidFill>
            <a:srgbClr val="B39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1125"/>
          </a:p>
        </p:txBody>
      </p:sp>
      <p:sp>
        <p:nvSpPr>
          <p:cNvPr id="17" name="稻壳儿榴莲果果"/>
          <p:cNvSpPr txBox="1"/>
          <p:nvPr/>
        </p:nvSpPr>
        <p:spPr>
          <a:xfrm>
            <a:off x="3526307" y="3570059"/>
            <a:ext cx="684803" cy="611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375" b="1" i="1" dirty="0">
                <a:solidFill>
                  <a:srgbClr val="B398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lang="en-US" sz="3375" b="1" i="1" dirty="0">
              <a:solidFill>
                <a:srgbClr val="B398C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稻壳儿榴莲果果"/>
          <p:cNvSpPr/>
          <p:nvPr/>
        </p:nvSpPr>
        <p:spPr>
          <a:xfrm flipV="1">
            <a:off x="6502499" y="3343015"/>
            <a:ext cx="2438066" cy="2403452"/>
          </a:xfrm>
          <a:custGeom>
            <a:avLst/>
            <a:gdLst>
              <a:gd name="connsiteX0" fmla="*/ 248421 w 3543788"/>
              <a:gd name="connsiteY0" fmla="*/ 0 h 3493477"/>
              <a:gd name="connsiteX1" fmla="*/ 3245056 w 3543788"/>
              <a:gd name="connsiteY1" fmla="*/ 0 h 3493477"/>
              <a:gd name="connsiteX2" fmla="*/ 3493477 w 3543788"/>
              <a:gd name="connsiteY2" fmla="*/ 248421 h 3493477"/>
              <a:gd name="connsiteX3" fmla="*/ 3493477 w 3543788"/>
              <a:gd name="connsiteY3" fmla="*/ 1162050 h 3493477"/>
              <a:gd name="connsiteX4" fmla="*/ 3497323 w 3543788"/>
              <a:gd name="connsiteY4" fmla="*/ 1162050 h 3493477"/>
              <a:gd name="connsiteX5" fmla="*/ 3497323 w 3543788"/>
              <a:gd name="connsiteY5" fmla="*/ 1981137 h 3493477"/>
              <a:gd name="connsiteX6" fmla="*/ 3543788 w 3543788"/>
              <a:gd name="connsiteY6" fmla="*/ 1981137 h 3493477"/>
              <a:gd name="connsiteX7" fmla="*/ 3450858 w 3543788"/>
              <a:gd name="connsiteY7" fmla="*/ 2114550 h 3493477"/>
              <a:gd name="connsiteX8" fmla="*/ 3357927 w 3543788"/>
              <a:gd name="connsiteY8" fmla="*/ 1981137 h 3493477"/>
              <a:gd name="connsiteX9" fmla="*/ 3404392 w 3543788"/>
              <a:gd name="connsiteY9" fmla="*/ 1981137 h 3493477"/>
              <a:gd name="connsiteX10" fmla="*/ 3404392 w 3543788"/>
              <a:gd name="connsiteY10" fmla="*/ 1162050 h 3493477"/>
              <a:gd name="connsiteX11" fmla="*/ 3405553 w 3543788"/>
              <a:gd name="connsiteY11" fmla="*/ 1162050 h 3493477"/>
              <a:gd name="connsiteX12" fmla="*/ 3405553 w 3543788"/>
              <a:gd name="connsiteY12" fmla="*/ 271455 h 3493477"/>
              <a:gd name="connsiteX13" fmla="*/ 3222022 w 3543788"/>
              <a:gd name="connsiteY13" fmla="*/ 87924 h 3493477"/>
              <a:gd name="connsiteX14" fmla="*/ 271454 w 3543788"/>
              <a:gd name="connsiteY14" fmla="*/ 87924 h 3493477"/>
              <a:gd name="connsiteX15" fmla="*/ 87923 w 3543788"/>
              <a:gd name="connsiteY15" fmla="*/ 271455 h 3493477"/>
              <a:gd name="connsiteX16" fmla="*/ 87923 w 3543788"/>
              <a:gd name="connsiteY16" fmla="*/ 3222021 h 3493477"/>
              <a:gd name="connsiteX17" fmla="*/ 271454 w 3543788"/>
              <a:gd name="connsiteY17" fmla="*/ 3405552 h 3493477"/>
              <a:gd name="connsiteX18" fmla="*/ 2224575 w 3543788"/>
              <a:gd name="connsiteY18" fmla="*/ 3405552 h 3493477"/>
              <a:gd name="connsiteX19" fmla="*/ 2224575 w 3543788"/>
              <a:gd name="connsiteY19" fmla="*/ 3493477 h 3493477"/>
              <a:gd name="connsiteX20" fmla="*/ 248421 w 3543788"/>
              <a:gd name="connsiteY20" fmla="*/ 3493477 h 3493477"/>
              <a:gd name="connsiteX21" fmla="*/ 0 w 3543788"/>
              <a:gd name="connsiteY21" fmla="*/ 3245056 h 3493477"/>
              <a:gd name="connsiteX22" fmla="*/ 0 w 3543788"/>
              <a:gd name="connsiteY22" fmla="*/ 248421 h 3493477"/>
              <a:gd name="connsiteX23" fmla="*/ 248421 w 3543788"/>
              <a:gd name="connsiteY23" fmla="*/ 0 h 3493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43788" h="3493477">
                <a:moveTo>
                  <a:pt x="248421" y="0"/>
                </a:moveTo>
                <a:lnTo>
                  <a:pt x="3245056" y="0"/>
                </a:lnTo>
                <a:cubicBezTo>
                  <a:pt x="3382255" y="0"/>
                  <a:pt x="3493477" y="111222"/>
                  <a:pt x="3493477" y="248421"/>
                </a:cubicBezTo>
                <a:lnTo>
                  <a:pt x="3493477" y="1162050"/>
                </a:lnTo>
                <a:lnTo>
                  <a:pt x="3497323" y="1162050"/>
                </a:lnTo>
                <a:lnTo>
                  <a:pt x="3497323" y="1981137"/>
                </a:lnTo>
                <a:lnTo>
                  <a:pt x="3543788" y="1981137"/>
                </a:lnTo>
                <a:lnTo>
                  <a:pt x="3450858" y="2114550"/>
                </a:lnTo>
                <a:lnTo>
                  <a:pt x="3357927" y="1981137"/>
                </a:lnTo>
                <a:lnTo>
                  <a:pt x="3404392" y="1981137"/>
                </a:lnTo>
                <a:lnTo>
                  <a:pt x="3404392" y="1162050"/>
                </a:lnTo>
                <a:lnTo>
                  <a:pt x="3405553" y="1162050"/>
                </a:lnTo>
                <a:lnTo>
                  <a:pt x="3405553" y="271455"/>
                </a:lnTo>
                <a:cubicBezTo>
                  <a:pt x="3405553" y="170094"/>
                  <a:pt x="3323383" y="87924"/>
                  <a:pt x="3222022" y="87924"/>
                </a:cubicBezTo>
                <a:lnTo>
                  <a:pt x="271454" y="87924"/>
                </a:lnTo>
                <a:cubicBezTo>
                  <a:pt x="170093" y="87924"/>
                  <a:pt x="87923" y="170094"/>
                  <a:pt x="87923" y="271455"/>
                </a:cubicBezTo>
                <a:lnTo>
                  <a:pt x="87923" y="3222021"/>
                </a:lnTo>
                <a:cubicBezTo>
                  <a:pt x="87923" y="3323382"/>
                  <a:pt x="170093" y="3405552"/>
                  <a:pt x="271454" y="3405552"/>
                </a:cubicBezTo>
                <a:lnTo>
                  <a:pt x="2224575" y="3405552"/>
                </a:lnTo>
                <a:lnTo>
                  <a:pt x="2224575" y="3493477"/>
                </a:lnTo>
                <a:lnTo>
                  <a:pt x="248421" y="3493477"/>
                </a:lnTo>
                <a:cubicBezTo>
                  <a:pt x="111222" y="3493477"/>
                  <a:pt x="0" y="3382255"/>
                  <a:pt x="0" y="3245056"/>
                </a:cubicBezTo>
                <a:lnTo>
                  <a:pt x="0" y="248421"/>
                </a:lnTo>
                <a:cubicBezTo>
                  <a:pt x="0" y="111222"/>
                  <a:pt x="111222" y="0"/>
                  <a:pt x="24842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1125"/>
          </a:p>
        </p:txBody>
      </p:sp>
      <p:sp>
        <p:nvSpPr>
          <p:cNvPr id="11" name="稻壳儿榴莲果果"/>
          <p:cNvSpPr txBox="1"/>
          <p:nvPr/>
        </p:nvSpPr>
        <p:spPr>
          <a:xfrm>
            <a:off x="6673683" y="3570059"/>
            <a:ext cx="684803" cy="611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375" b="1" i="1" dirty="0">
                <a:solidFill>
                  <a:srgbClr val="FACF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  <a:endParaRPr lang="en-US" sz="3375" b="1" i="1" dirty="0">
              <a:solidFill>
                <a:srgbClr val="FACF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稻壳儿榴莲果果"/>
          <p:cNvSpPr/>
          <p:nvPr/>
        </p:nvSpPr>
        <p:spPr>
          <a:xfrm>
            <a:off x="1802692" y="1974871"/>
            <a:ext cx="2036897" cy="1346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利用入园和离园时间，认识本班的小朋友，互相介绍后，鼓励孩子在一起，手拉手，玩一玩。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  <a:latin typeface="+mn-ea"/>
            </a:endParaRPr>
          </a:p>
        </p:txBody>
      </p:sp>
      <p:sp>
        <p:nvSpPr>
          <p:cNvPr id="39" name="稻壳儿榴莲果果"/>
          <p:cNvSpPr/>
          <p:nvPr/>
        </p:nvSpPr>
        <p:spPr>
          <a:xfrm>
            <a:off x="3526307" y="4329129"/>
            <a:ext cx="2036897" cy="1023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日常生活中注意培养孩子的语言表达能力。教孩子学会交往。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  <a:latin typeface="+mn-ea"/>
            </a:endParaRPr>
          </a:p>
        </p:txBody>
      </p:sp>
      <p:sp>
        <p:nvSpPr>
          <p:cNvPr id="40" name="稻壳儿榴莲果果"/>
          <p:cNvSpPr/>
          <p:nvPr/>
        </p:nvSpPr>
        <p:spPr>
          <a:xfrm>
            <a:off x="5094857" y="2029735"/>
            <a:ext cx="2036897" cy="1023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共同配合，共同教育。送完孩子后即可离去避免刺激孩子。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  <a:latin typeface="+mn-ea"/>
            </a:endParaRPr>
          </a:p>
        </p:txBody>
      </p:sp>
      <p:sp>
        <p:nvSpPr>
          <p:cNvPr id="41" name="稻壳儿榴莲果果"/>
          <p:cNvSpPr/>
          <p:nvPr/>
        </p:nvSpPr>
        <p:spPr>
          <a:xfrm>
            <a:off x="6672026" y="4329129"/>
            <a:ext cx="2036897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规律生活，合理穿衣，注意身体。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  <a:latin typeface="+mn-ea"/>
            </a:endParaRPr>
          </a:p>
        </p:txBody>
      </p:sp>
      <p:sp>
        <p:nvSpPr>
          <p:cNvPr id="42" name="稻壳儿榴莲果果"/>
          <p:cNvSpPr/>
          <p:nvPr/>
        </p:nvSpPr>
        <p:spPr>
          <a:xfrm>
            <a:off x="8283421" y="2015190"/>
            <a:ext cx="2116352" cy="1346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环境变化，孩子身体上会产生不适，家长给幼儿合理穿衣，保证孩子足够的睡眠时间。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稻壳儿榴莲果果"/>
          <p:cNvSpPr/>
          <p:nvPr/>
        </p:nvSpPr>
        <p:spPr>
          <a:xfrm>
            <a:off x="5285522" y="43591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ACF44"/>
                </a:solidFill>
                <a:cs typeface="+mn-ea"/>
              </a:rPr>
              <a:t>准备工作</a:t>
            </a:r>
            <a:endParaRPr lang="zh-CN" altLang="en-US" sz="2800" b="1" dirty="0">
              <a:solidFill>
                <a:srgbClr val="FACF44"/>
              </a:solidFill>
              <a:cs typeface="+mn-ea"/>
            </a:endParaRPr>
          </a:p>
        </p:txBody>
      </p:sp>
      <p:sp>
        <p:nvSpPr>
          <p:cNvPr id="3" name="稻壳儿榴莲果果"/>
          <p:cNvSpPr/>
          <p:nvPr/>
        </p:nvSpPr>
        <p:spPr>
          <a:xfrm>
            <a:off x="5080338" y="959133"/>
            <a:ext cx="2031325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</a:rPr>
              <a:t>需要家长们做到的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</a:endParaRPr>
          </a:p>
        </p:txBody>
      </p:sp>
      <p:sp>
        <p:nvSpPr>
          <p:cNvPr id="4" name="稻壳儿榴莲果果"/>
          <p:cNvSpPr/>
          <p:nvPr/>
        </p:nvSpPr>
        <p:spPr>
          <a:xfrm>
            <a:off x="783380" y="3585816"/>
            <a:ext cx="6430782" cy="43088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规律作息：家长应每天</a:t>
            </a:r>
            <a:r>
              <a:rPr lang="en-US" altLang="zh-CN" sz="1600" dirty="0">
                <a:solidFill>
                  <a:schemeClr val="bg2">
                    <a:lumMod val="10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8:30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前送孩子入园参加幼儿园活动。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sp>
        <p:nvSpPr>
          <p:cNvPr id="5" name="稻壳儿榴莲果果"/>
          <p:cNvSpPr/>
          <p:nvPr/>
        </p:nvSpPr>
        <p:spPr>
          <a:xfrm>
            <a:off x="782435" y="4064139"/>
            <a:ext cx="5648845" cy="78752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新生入园宜早接。刚入园的幼儿特别希望家长早点来接，体验与家长团聚的欣慰。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sp>
        <p:nvSpPr>
          <p:cNvPr id="6" name="稻壳儿榴莲果果"/>
          <p:cNvSpPr/>
          <p:nvPr/>
        </p:nvSpPr>
        <p:spPr>
          <a:xfrm>
            <a:off x="731691" y="4882142"/>
            <a:ext cx="5699589" cy="43088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家园配合，共同培养自理能力。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sp>
        <p:nvSpPr>
          <p:cNvPr id="7" name="稻壳儿榴莲果果"/>
          <p:cNvSpPr/>
          <p:nvPr/>
        </p:nvSpPr>
        <p:spPr>
          <a:xfrm>
            <a:off x="871165" y="1878936"/>
            <a:ext cx="5471383" cy="1583244"/>
          </a:xfrm>
          <a:prstGeom prst="rect">
            <a:avLst/>
          </a:prstGeom>
          <a:solidFill>
            <a:srgbClr val="A788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稻壳儿榴莲果果"/>
          <p:cNvSpPr/>
          <p:nvPr/>
        </p:nvSpPr>
        <p:spPr>
          <a:xfrm>
            <a:off x="1107327" y="2025605"/>
            <a:ext cx="4988673" cy="1289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夜晚</a:t>
            </a:r>
            <a:r>
              <a:rPr lang="en-US" altLang="zh-CN" dirty="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9</a:t>
            </a:r>
            <a:r>
              <a:rPr lang="zh-CN" altLang="en-US" dirty="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点前入睡，</a:t>
            </a:r>
            <a:r>
              <a:rPr lang="en-US" altLang="zh-CN" dirty="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2</a:t>
            </a:r>
            <a:r>
              <a:rPr lang="zh-CN" altLang="en-US" dirty="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岁左右的幼儿夜晚睡眠时间保证</a:t>
            </a:r>
            <a:r>
              <a:rPr lang="en-US" altLang="zh-CN" dirty="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10</a:t>
            </a:r>
            <a:r>
              <a:rPr lang="zh-CN" altLang="en-US" dirty="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小时。全天保证</a:t>
            </a:r>
            <a:r>
              <a:rPr lang="en-US" altLang="zh-CN" dirty="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12-13</a:t>
            </a:r>
            <a:r>
              <a:rPr lang="zh-CN" altLang="en-US" dirty="0">
                <a:solidFill>
                  <a:schemeClr val="bg1"/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小时睡眠时间。避免夜晚入睡着凉。</a:t>
            </a:r>
            <a:endParaRPr lang="zh-CN" altLang="en-US" dirty="0">
              <a:solidFill>
                <a:schemeClr val="bg1"/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pic>
        <p:nvPicPr>
          <p:cNvPr id="9" name="稻壳儿榴莲果果"/>
          <p:cNvPicPr>
            <a:picLocks noChangeAspect="1"/>
          </p:cNvPicPr>
          <p:nvPr/>
        </p:nvPicPr>
        <p:blipFill>
          <a:blip r:embed="rId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7442" y="2580920"/>
            <a:ext cx="5286728" cy="24406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稻壳儿榴莲果果"/>
          <p:cNvSpPr/>
          <p:nvPr/>
        </p:nvSpPr>
        <p:spPr>
          <a:xfrm>
            <a:off x="4464685" y="3289300"/>
            <a:ext cx="324358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rgbClr val="4C6AAF"/>
                </a:solidFill>
                <a:latin typeface="汉仪喵小姐简" panose="02010509060101010101" charset="-122"/>
                <a:ea typeface="汉仪喵小姐简" panose="02010509060101010101" charset="-122"/>
                <a:cs typeface="+mn-ea"/>
              </a:rPr>
              <a:t>支持配合</a:t>
            </a:r>
            <a:endParaRPr lang="zh-CN" altLang="en-US" sz="6000" b="1" dirty="0">
              <a:solidFill>
                <a:srgbClr val="4C6AAF"/>
              </a:solidFill>
              <a:latin typeface="汉仪喵小姐简" panose="02010509060101010101" charset="-122"/>
              <a:ea typeface="汉仪喵小姐简" panose="02010509060101010101" charset="-122"/>
              <a:cs typeface="+mn-ea"/>
            </a:endParaRPr>
          </a:p>
        </p:txBody>
      </p:sp>
      <p:sp>
        <p:nvSpPr>
          <p:cNvPr id="3" name="稻壳儿榴莲果果"/>
          <p:cNvSpPr/>
          <p:nvPr/>
        </p:nvSpPr>
        <p:spPr>
          <a:xfrm>
            <a:off x="5282565" y="2030095"/>
            <a:ext cx="1627505" cy="144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8800" b="1" dirty="0">
                <a:solidFill>
                  <a:srgbClr val="4C6AAF"/>
                </a:solidFill>
                <a:latin typeface="汉仪喵小姐简" panose="02010509060101010101" charset="-122"/>
                <a:ea typeface="汉仪喵小姐简" panose="02010509060101010101" charset="-122"/>
                <a:cs typeface="+mn-ea"/>
              </a:rPr>
              <a:t>03</a:t>
            </a:r>
            <a:endParaRPr lang="zh-CN" altLang="en-US" sz="8800" dirty="0">
              <a:solidFill>
                <a:srgbClr val="4C6AAF"/>
              </a:solidFill>
              <a:latin typeface="汉仪喵小姐简" panose="02010509060101010101" charset="-122"/>
              <a:ea typeface="汉仪喵小姐简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稻壳儿榴莲果果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15107" y="2036143"/>
            <a:ext cx="4161787" cy="5317422"/>
          </a:xfrm>
          <a:prstGeom prst="rect">
            <a:avLst/>
          </a:prstGeom>
        </p:spPr>
      </p:pic>
      <p:sp>
        <p:nvSpPr>
          <p:cNvPr id="4" name="稻壳儿榴莲果果"/>
          <p:cNvSpPr txBox="1"/>
          <p:nvPr/>
        </p:nvSpPr>
        <p:spPr>
          <a:xfrm>
            <a:off x="1686430" y="2920800"/>
            <a:ext cx="2789263" cy="1895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宽容的家长往往能造就出一个出色的教师。当您能包容老师的某些小弱点而充分信任他时，会促使他更有信心面对这份事业。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sp>
        <p:nvSpPr>
          <p:cNvPr id="5" name="稻壳儿榴莲果果"/>
          <p:cNvSpPr txBox="1"/>
          <p:nvPr/>
        </p:nvSpPr>
        <p:spPr>
          <a:xfrm>
            <a:off x="7436777" y="2920800"/>
            <a:ext cx="2789263" cy="1895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每个家庭都有自己独特的教育特色。家长尽可能多抽时间和老师接触，如实说明孩子的情况，让老师和您共同制定教育方案。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sp>
        <p:nvSpPr>
          <p:cNvPr id="6" name="稻壳儿榴莲果果"/>
          <p:cNvSpPr txBox="1"/>
          <p:nvPr/>
        </p:nvSpPr>
        <p:spPr>
          <a:xfrm>
            <a:off x="5159027" y="890417"/>
            <a:ext cx="1873945" cy="422295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pPr algn="ctr"/>
            <a:r>
              <a:rPr lang="zh-CN" altLang="en-US" sz="1800" dirty="0">
                <a:latin typeface="方正兰亭黑简体" panose="02000000000000000000" charset="-122"/>
                <a:ea typeface="方正兰亭黑简体" panose="02000000000000000000" charset="-122"/>
              </a:rPr>
              <a:t>充分信任老师</a:t>
            </a:r>
            <a:endParaRPr lang="zh-CN" altLang="en-US" sz="1800" dirty="0"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sp>
        <p:nvSpPr>
          <p:cNvPr id="7" name="稻壳儿榴莲果果"/>
          <p:cNvSpPr/>
          <p:nvPr/>
        </p:nvSpPr>
        <p:spPr>
          <a:xfrm>
            <a:off x="2749097" y="2030789"/>
            <a:ext cx="663927" cy="663926"/>
          </a:xfrm>
          <a:prstGeom prst="ellipse">
            <a:avLst/>
          </a:prstGeom>
          <a:solidFill>
            <a:srgbClr val="B39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稻壳儿榴莲果果"/>
          <p:cNvSpPr/>
          <p:nvPr/>
        </p:nvSpPr>
        <p:spPr>
          <a:xfrm>
            <a:off x="8499444" y="2030789"/>
            <a:ext cx="663927" cy="663926"/>
          </a:xfrm>
          <a:prstGeom prst="ellipse">
            <a:avLst/>
          </a:prstGeom>
          <a:solidFill>
            <a:srgbClr val="4C6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-1478280" y="-1493520"/>
            <a:ext cx="15330644" cy="11247120"/>
            <a:chOff x="-1478280" y="-1493520"/>
            <a:chExt cx="15330644" cy="11247120"/>
          </a:xfrm>
        </p:grpSpPr>
        <p:sp>
          <p:nvSpPr>
            <p:cNvPr id="11" name="稻壳儿榴莲果果"/>
            <p:cNvSpPr/>
            <p:nvPr/>
          </p:nvSpPr>
          <p:spPr bwMode="auto">
            <a:xfrm rot="658639">
              <a:off x="2079367" y="5311752"/>
              <a:ext cx="8750300" cy="2992337"/>
            </a:xfrm>
            <a:custGeom>
              <a:avLst/>
              <a:gdLst>
                <a:gd name="T0" fmla="*/ 0 w 1772"/>
                <a:gd name="T1" fmla="*/ 584 h 709"/>
                <a:gd name="T2" fmla="*/ 94 w 1772"/>
                <a:gd name="T3" fmla="*/ 499 h 709"/>
                <a:gd name="T4" fmla="*/ 274 w 1772"/>
                <a:gd name="T5" fmla="*/ 407 h 709"/>
                <a:gd name="T6" fmla="*/ 517 w 1772"/>
                <a:gd name="T7" fmla="*/ 211 h 709"/>
                <a:gd name="T8" fmla="*/ 840 w 1772"/>
                <a:gd name="T9" fmla="*/ 357 h 709"/>
                <a:gd name="T10" fmla="*/ 1116 w 1772"/>
                <a:gd name="T11" fmla="*/ 185 h 709"/>
                <a:gd name="T12" fmla="*/ 1247 w 1772"/>
                <a:gd name="T13" fmla="*/ 151 h 709"/>
                <a:gd name="T14" fmla="*/ 1364 w 1772"/>
                <a:gd name="T15" fmla="*/ 182 h 709"/>
                <a:gd name="T16" fmla="*/ 1566 w 1772"/>
                <a:gd name="T17" fmla="*/ 17 h 709"/>
                <a:gd name="T18" fmla="*/ 1745 w 1772"/>
                <a:gd name="T19" fmla="*/ 85 h 709"/>
                <a:gd name="T20" fmla="*/ 1719 w 1772"/>
                <a:gd name="T21" fmla="*/ 182 h 709"/>
                <a:gd name="T22" fmla="*/ 1459 w 1772"/>
                <a:gd name="T23" fmla="*/ 430 h 709"/>
                <a:gd name="T24" fmla="*/ 721 w 1772"/>
                <a:gd name="T25" fmla="*/ 689 h 709"/>
                <a:gd name="T26" fmla="*/ 132 w 1772"/>
                <a:gd name="T27" fmla="*/ 656 h 709"/>
                <a:gd name="T28" fmla="*/ 0 w 1772"/>
                <a:gd name="T29" fmla="*/ 58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72" h="709">
                  <a:moveTo>
                    <a:pt x="0" y="584"/>
                  </a:moveTo>
                  <a:cubicBezTo>
                    <a:pt x="9" y="583"/>
                    <a:pt x="63" y="512"/>
                    <a:pt x="94" y="499"/>
                  </a:cubicBezTo>
                  <a:cubicBezTo>
                    <a:pt x="168" y="468"/>
                    <a:pt x="216" y="477"/>
                    <a:pt x="274" y="407"/>
                  </a:cubicBezTo>
                  <a:cubicBezTo>
                    <a:pt x="347" y="316"/>
                    <a:pt x="391" y="209"/>
                    <a:pt x="517" y="211"/>
                  </a:cubicBezTo>
                  <a:cubicBezTo>
                    <a:pt x="636" y="213"/>
                    <a:pt x="720" y="339"/>
                    <a:pt x="840" y="357"/>
                  </a:cubicBezTo>
                  <a:cubicBezTo>
                    <a:pt x="978" y="378"/>
                    <a:pt x="1019" y="253"/>
                    <a:pt x="1116" y="185"/>
                  </a:cubicBezTo>
                  <a:cubicBezTo>
                    <a:pt x="1155" y="158"/>
                    <a:pt x="1201" y="146"/>
                    <a:pt x="1247" y="151"/>
                  </a:cubicBezTo>
                  <a:cubicBezTo>
                    <a:pt x="1286" y="155"/>
                    <a:pt x="1326" y="186"/>
                    <a:pt x="1364" y="182"/>
                  </a:cubicBezTo>
                  <a:cubicBezTo>
                    <a:pt x="1449" y="171"/>
                    <a:pt x="1480" y="42"/>
                    <a:pt x="1566" y="17"/>
                  </a:cubicBezTo>
                  <a:cubicBezTo>
                    <a:pt x="1625" y="0"/>
                    <a:pt x="1711" y="25"/>
                    <a:pt x="1745" y="85"/>
                  </a:cubicBezTo>
                  <a:cubicBezTo>
                    <a:pt x="1772" y="132"/>
                    <a:pt x="1754" y="146"/>
                    <a:pt x="1719" y="182"/>
                  </a:cubicBezTo>
                  <a:cubicBezTo>
                    <a:pt x="1636" y="267"/>
                    <a:pt x="1551" y="357"/>
                    <a:pt x="1459" y="430"/>
                  </a:cubicBezTo>
                  <a:cubicBezTo>
                    <a:pt x="1231" y="612"/>
                    <a:pt x="1000" y="662"/>
                    <a:pt x="721" y="689"/>
                  </a:cubicBezTo>
                  <a:cubicBezTo>
                    <a:pt x="535" y="707"/>
                    <a:pt x="315" y="709"/>
                    <a:pt x="132" y="656"/>
                  </a:cubicBezTo>
                  <a:cubicBezTo>
                    <a:pt x="72" y="638"/>
                    <a:pt x="16" y="614"/>
                    <a:pt x="0" y="584"/>
                  </a:cubicBezTo>
                  <a:close/>
                </a:path>
              </a:pathLst>
            </a:custGeom>
            <a:solidFill>
              <a:srgbClr val="D3EC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稻壳儿榴莲果果"/>
            <p:cNvSpPr/>
            <p:nvPr/>
          </p:nvSpPr>
          <p:spPr bwMode="auto">
            <a:xfrm>
              <a:off x="2797347" y="5880408"/>
              <a:ext cx="1161541" cy="1174754"/>
            </a:xfrm>
            <a:custGeom>
              <a:avLst/>
              <a:gdLst>
                <a:gd name="T0" fmla="*/ 233 w 311"/>
                <a:gd name="T1" fmla="*/ 71 h 328"/>
                <a:gd name="T2" fmla="*/ 238 w 311"/>
                <a:gd name="T3" fmla="*/ 59 h 328"/>
                <a:gd name="T4" fmla="*/ 301 w 311"/>
                <a:gd name="T5" fmla="*/ 14 h 328"/>
                <a:gd name="T6" fmla="*/ 245 w 311"/>
                <a:gd name="T7" fmla="*/ 34 h 328"/>
                <a:gd name="T8" fmla="*/ 217 w 311"/>
                <a:gd name="T9" fmla="*/ 65 h 328"/>
                <a:gd name="T10" fmla="*/ 237 w 311"/>
                <a:gd name="T11" fmla="*/ 18 h 328"/>
                <a:gd name="T12" fmla="*/ 205 w 311"/>
                <a:gd name="T13" fmla="*/ 17 h 328"/>
                <a:gd name="T14" fmla="*/ 198 w 311"/>
                <a:gd name="T15" fmla="*/ 80 h 328"/>
                <a:gd name="T16" fmla="*/ 164 w 311"/>
                <a:gd name="T17" fmla="*/ 106 h 328"/>
                <a:gd name="T18" fmla="*/ 170 w 311"/>
                <a:gd name="T19" fmla="*/ 64 h 328"/>
                <a:gd name="T20" fmla="*/ 130 w 311"/>
                <a:gd name="T21" fmla="*/ 76 h 328"/>
                <a:gd name="T22" fmla="*/ 140 w 311"/>
                <a:gd name="T23" fmla="*/ 142 h 328"/>
                <a:gd name="T24" fmla="*/ 110 w 311"/>
                <a:gd name="T25" fmla="*/ 157 h 328"/>
                <a:gd name="T26" fmla="*/ 69 w 311"/>
                <a:gd name="T27" fmla="*/ 147 h 328"/>
                <a:gd name="T28" fmla="*/ 82 w 311"/>
                <a:gd name="T29" fmla="*/ 230 h 328"/>
                <a:gd name="T30" fmla="*/ 56 w 311"/>
                <a:gd name="T31" fmla="*/ 276 h 328"/>
                <a:gd name="T32" fmla="*/ 45 w 311"/>
                <a:gd name="T33" fmla="*/ 216 h 328"/>
                <a:gd name="T34" fmla="*/ 2 w 311"/>
                <a:gd name="T35" fmla="*/ 234 h 328"/>
                <a:gd name="T36" fmla="*/ 36 w 311"/>
                <a:gd name="T37" fmla="*/ 316 h 328"/>
                <a:gd name="T38" fmla="*/ 56 w 311"/>
                <a:gd name="T39" fmla="*/ 304 h 328"/>
                <a:gd name="T40" fmla="*/ 138 w 311"/>
                <a:gd name="T41" fmla="*/ 319 h 328"/>
                <a:gd name="T42" fmla="*/ 108 w 311"/>
                <a:gd name="T43" fmla="*/ 280 h 328"/>
                <a:gd name="T44" fmla="*/ 80 w 311"/>
                <a:gd name="T45" fmla="*/ 261 h 328"/>
                <a:gd name="T46" fmla="*/ 100 w 311"/>
                <a:gd name="T47" fmla="*/ 236 h 328"/>
                <a:gd name="T48" fmla="*/ 185 w 311"/>
                <a:gd name="T49" fmla="*/ 233 h 328"/>
                <a:gd name="T50" fmla="*/ 139 w 311"/>
                <a:gd name="T51" fmla="*/ 196 h 328"/>
                <a:gd name="T52" fmla="*/ 115 w 311"/>
                <a:gd name="T53" fmla="*/ 201 h 328"/>
                <a:gd name="T54" fmla="*/ 180 w 311"/>
                <a:gd name="T55" fmla="*/ 169 h 328"/>
                <a:gd name="T56" fmla="*/ 230 w 311"/>
                <a:gd name="T57" fmla="*/ 142 h 328"/>
                <a:gd name="T58" fmla="*/ 192 w 311"/>
                <a:gd name="T59" fmla="*/ 128 h 328"/>
                <a:gd name="T60" fmla="*/ 200 w 311"/>
                <a:gd name="T61" fmla="*/ 95 h 328"/>
                <a:gd name="T62" fmla="*/ 208 w 311"/>
                <a:gd name="T63" fmla="*/ 94 h 328"/>
                <a:gd name="T64" fmla="*/ 274 w 311"/>
                <a:gd name="T65" fmla="*/ 104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1" h="328">
                  <a:moveTo>
                    <a:pt x="273" y="81"/>
                  </a:moveTo>
                  <a:cubicBezTo>
                    <a:pt x="262" y="72"/>
                    <a:pt x="246" y="71"/>
                    <a:pt x="233" y="71"/>
                  </a:cubicBezTo>
                  <a:cubicBezTo>
                    <a:pt x="230" y="70"/>
                    <a:pt x="227" y="70"/>
                    <a:pt x="225" y="70"/>
                  </a:cubicBezTo>
                  <a:cubicBezTo>
                    <a:pt x="229" y="66"/>
                    <a:pt x="233" y="63"/>
                    <a:pt x="238" y="59"/>
                  </a:cubicBezTo>
                  <a:cubicBezTo>
                    <a:pt x="254" y="59"/>
                    <a:pt x="272" y="58"/>
                    <a:pt x="286" y="50"/>
                  </a:cubicBezTo>
                  <a:cubicBezTo>
                    <a:pt x="297" y="44"/>
                    <a:pt x="311" y="26"/>
                    <a:pt x="301" y="14"/>
                  </a:cubicBezTo>
                  <a:cubicBezTo>
                    <a:pt x="291" y="3"/>
                    <a:pt x="273" y="10"/>
                    <a:pt x="263" y="17"/>
                  </a:cubicBezTo>
                  <a:cubicBezTo>
                    <a:pt x="256" y="22"/>
                    <a:pt x="250" y="28"/>
                    <a:pt x="245" y="34"/>
                  </a:cubicBezTo>
                  <a:cubicBezTo>
                    <a:pt x="241" y="40"/>
                    <a:pt x="237" y="46"/>
                    <a:pt x="233" y="52"/>
                  </a:cubicBezTo>
                  <a:cubicBezTo>
                    <a:pt x="229" y="57"/>
                    <a:pt x="223" y="61"/>
                    <a:pt x="217" y="65"/>
                  </a:cubicBezTo>
                  <a:cubicBezTo>
                    <a:pt x="220" y="60"/>
                    <a:pt x="222" y="56"/>
                    <a:pt x="225" y="51"/>
                  </a:cubicBezTo>
                  <a:cubicBezTo>
                    <a:pt x="231" y="41"/>
                    <a:pt x="236" y="30"/>
                    <a:pt x="237" y="18"/>
                  </a:cubicBezTo>
                  <a:cubicBezTo>
                    <a:pt x="238" y="10"/>
                    <a:pt x="235" y="1"/>
                    <a:pt x="226" y="0"/>
                  </a:cubicBezTo>
                  <a:cubicBezTo>
                    <a:pt x="217" y="0"/>
                    <a:pt x="209" y="9"/>
                    <a:pt x="205" y="17"/>
                  </a:cubicBezTo>
                  <a:cubicBezTo>
                    <a:pt x="199" y="27"/>
                    <a:pt x="196" y="39"/>
                    <a:pt x="195" y="51"/>
                  </a:cubicBezTo>
                  <a:cubicBezTo>
                    <a:pt x="194" y="61"/>
                    <a:pt x="194" y="72"/>
                    <a:pt x="198" y="80"/>
                  </a:cubicBezTo>
                  <a:cubicBezTo>
                    <a:pt x="184" y="93"/>
                    <a:pt x="170" y="107"/>
                    <a:pt x="158" y="121"/>
                  </a:cubicBezTo>
                  <a:cubicBezTo>
                    <a:pt x="160" y="116"/>
                    <a:pt x="162" y="111"/>
                    <a:pt x="164" y="106"/>
                  </a:cubicBezTo>
                  <a:cubicBezTo>
                    <a:pt x="166" y="99"/>
                    <a:pt x="168" y="92"/>
                    <a:pt x="169" y="86"/>
                  </a:cubicBezTo>
                  <a:cubicBezTo>
                    <a:pt x="170" y="79"/>
                    <a:pt x="172" y="71"/>
                    <a:pt x="170" y="64"/>
                  </a:cubicBezTo>
                  <a:cubicBezTo>
                    <a:pt x="169" y="54"/>
                    <a:pt x="158" y="44"/>
                    <a:pt x="148" y="50"/>
                  </a:cubicBezTo>
                  <a:cubicBezTo>
                    <a:pt x="139" y="55"/>
                    <a:pt x="133" y="67"/>
                    <a:pt x="130" y="76"/>
                  </a:cubicBezTo>
                  <a:cubicBezTo>
                    <a:pt x="123" y="98"/>
                    <a:pt x="125" y="124"/>
                    <a:pt x="140" y="141"/>
                  </a:cubicBezTo>
                  <a:cubicBezTo>
                    <a:pt x="140" y="142"/>
                    <a:pt x="140" y="142"/>
                    <a:pt x="140" y="142"/>
                  </a:cubicBezTo>
                  <a:cubicBezTo>
                    <a:pt x="129" y="157"/>
                    <a:pt x="118" y="172"/>
                    <a:pt x="108" y="188"/>
                  </a:cubicBezTo>
                  <a:cubicBezTo>
                    <a:pt x="110" y="177"/>
                    <a:pt x="110" y="167"/>
                    <a:pt x="110" y="157"/>
                  </a:cubicBezTo>
                  <a:cubicBezTo>
                    <a:pt x="109" y="147"/>
                    <a:pt x="108" y="130"/>
                    <a:pt x="96" y="127"/>
                  </a:cubicBezTo>
                  <a:cubicBezTo>
                    <a:pt x="83" y="123"/>
                    <a:pt x="73" y="137"/>
                    <a:pt x="69" y="147"/>
                  </a:cubicBezTo>
                  <a:cubicBezTo>
                    <a:pt x="63" y="162"/>
                    <a:pt x="63" y="178"/>
                    <a:pt x="66" y="193"/>
                  </a:cubicBezTo>
                  <a:cubicBezTo>
                    <a:pt x="69" y="206"/>
                    <a:pt x="75" y="218"/>
                    <a:pt x="82" y="230"/>
                  </a:cubicBezTo>
                  <a:cubicBezTo>
                    <a:pt x="79" y="235"/>
                    <a:pt x="75" y="240"/>
                    <a:pt x="72" y="246"/>
                  </a:cubicBezTo>
                  <a:cubicBezTo>
                    <a:pt x="67" y="256"/>
                    <a:pt x="61" y="266"/>
                    <a:pt x="56" y="276"/>
                  </a:cubicBezTo>
                  <a:cubicBezTo>
                    <a:pt x="56" y="271"/>
                    <a:pt x="56" y="266"/>
                    <a:pt x="55" y="260"/>
                  </a:cubicBezTo>
                  <a:cubicBezTo>
                    <a:pt x="54" y="245"/>
                    <a:pt x="50" y="230"/>
                    <a:pt x="45" y="216"/>
                  </a:cubicBezTo>
                  <a:cubicBezTo>
                    <a:pt x="41" y="205"/>
                    <a:pt x="32" y="194"/>
                    <a:pt x="18" y="199"/>
                  </a:cubicBezTo>
                  <a:cubicBezTo>
                    <a:pt x="3" y="204"/>
                    <a:pt x="0" y="220"/>
                    <a:pt x="2" y="234"/>
                  </a:cubicBezTo>
                  <a:cubicBezTo>
                    <a:pt x="5" y="259"/>
                    <a:pt x="21" y="285"/>
                    <a:pt x="45" y="296"/>
                  </a:cubicBezTo>
                  <a:cubicBezTo>
                    <a:pt x="42" y="303"/>
                    <a:pt x="38" y="310"/>
                    <a:pt x="36" y="316"/>
                  </a:cubicBezTo>
                  <a:cubicBezTo>
                    <a:pt x="33" y="323"/>
                    <a:pt x="42" y="328"/>
                    <a:pt x="46" y="322"/>
                  </a:cubicBezTo>
                  <a:cubicBezTo>
                    <a:pt x="49" y="316"/>
                    <a:pt x="53" y="310"/>
                    <a:pt x="56" y="304"/>
                  </a:cubicBezTo>
                  <a:cubicBezTo>
                    <a:pt x="68" y="311"/>
                    <a:pt x="83" y="315"/>
                    <a:pt x="97" y="318"/>
                  </a:cubicBezTo>
                  <a:cubicBezTo>
                    <a:pt x="110" y="321"/>
                    <a:pt x="125" y="323"/>
                    <a:pt x="138" y="319"/>
                  </a:cubicBezTo>
                  <a:cubicBezTo>
                    <a:pt x="149" y="316"/>
                    <a:pt x="163" y="303"/>
                    <a:pt x="153" y="291"/>
                  </a:cubicBezTo>
                  <a:cubicBezTo>
                    <a:pt x="143" y="279"/>
                    <a:pt x="122" y="279"/>
                    <a:pt x="108" y="280"/>
                  </a:cubicBezTo>
                  <a:cubicBezTo>
                    <a:pt x="93" y="282"/>
                    <a:pt x="79" y="287"/>
                    <a:pt x="64" y="288"/>
                  </a:cubicBezTo>
                  <a:cubicBezTo>
                    <a:pt x="69" y="279"/>
                    <a:pt x="74" y="270"/>
                    <a:pt x="80" y="261"/>
                  </a:cubicBezTo>
                  <a:cubicBezTo>
                    <a:pt x="85" y="252"/>
                    <a:pt x="90" y="243"/>
                    <a:pt x="95" y="234"/>
                  </a:cubicBezTo>
                  <a:cubicBezTo>
                    <a:pt x="97" y="235"/>
                    <a:pt x="99" y="235"/>
                    <a:pt x="100" y="236"/>
                  </a:cubicBezTo>
                  <a:cubicBezTo>
                    <a:pt x="116" y="240"/>
                    <a:pt x="131" y="244"/>
                    <a:pt x="147" y="245"/>
                  </a:cubicBezTo>
                  <a:cubicBezTo>
                    <a:pt x="161" y="246"/>
                    <a:pt x="176" y="243"/>
                    <a:pt x="185" y="233"/>
                  </a:cubicBezTo>
                  <a:cubicBezTo>
                    <a:pt x="194" y="224"/>
                    <a:pt x="196" y="210"/>
                    <a:pt x="185" y="202"/>
                  </a:cubicBezTo>
                  <a:cubicBezTo>
                    <a:pt x="172" y="192"/>
                    <a:pt x="154" y="192"/>
                    <a:pt x="139" y="196"/>
                  </a:cubicBezTo>
                  <a:cubicBezTo>
                    <a:pt x="130" y="198"/>
                    <a:pt x="120" y="202"/>
                    <a:pt x="112" y="207"/>
                  </a:cubicBezTo>
                  <a:cubicBezTo>
                    <a:pt x="113" y="205"/>
                    <a:pt x="114" y="203"/>
                    <a:pt x="115" y="201"/>
                  </a:cubicBezTo>
                  <a:cubicBezTo>
                    <a:pt x="126" y="184"/>
                    <a:pt x="137" y="168"/>
                    <a:pt x="149" y="153"/>
                  </a:cubicBezTo>
                  <a:cubicBezTo>
                    <a:pt x="158" y="160"/>
                    <a:pt x="169" y="165"/>
                    <a:pt x="180" y="169"/>
                  </a:cubicBezTo>
                  <a:cubicBezTo>
                    <a:pt x="192" y="172"/>
                    <a:pt x="206" y="173"/>
                    <a:pt x="218" y="169"/>
                  </a:cubicBezTo>
                  <a:cubicBezTo>
                    <a:pt x="229" y="166"/>
                    <a:pt x="238" y="153"/>
                    <a:pt x="230" y="142"/>
                  </a:cubicBezTo>
                  <a:cubicBezTo>
                    <a:pt x="226" y="136"/>
                    <a:pt x="219" y="134"/>
                    <a:pt x="213" y="132"/>
                  </a:cubicBezTo>
                  <a:cubicBezTo>
                    <a:pt x="206" y="130"/>
                    <a:pt x="199" y="128"/>
                    <a:pt x="192" y="128"/>
                  </a:cubicBezTo>
                  <a:cubicBezTo>
                    <a:pt x="184" y="127"/>
                    <a:pt x="176" y="127"/>
                    <a:pt x="168" y="129"/>
                  </a:cubicBezTo>
                  <a:cubicBezTo>
                    <a:pt x="178" y="117"/>
                    <a:pt x="189" y="106"/>
                    <a:pt x="200" y="95"/>
                  </a:cubicBezTo>
                  <a:cubicBezTo>
                    <a:pt x="201" y="93"/>
                    <a:pt x="202" y="92"/>
                    <a:pt x="203" y="91"/>
                  </a:cubicBezTo>
                  <a:cubicBezTo>
                    <a:pt x="205" y="92"/>
                    <a:pt x="206" y="93"/>
                    <a:pt x="208" y="94"/>
                  </a:cubicBezTo>
                  <a:cubicBezTo>
                    <a:pt x="218" y="101"/>
                    <a:pt x="230" y="106"/>
                    <a:pt x="243" y="108"/>
                  </a:cubicBezTo>
                  <a:cubicBezTo>
                    <a:pt x="253" y="110"/>
                    <a:pt x="266" y="112"/>
                    <a:pt x="274" y="104"/>
                  </a:cubicBezTo>
                  <a:cubicBezTo>
                    <a:pt x="281" y="98"/>
                    <a:pt x="281" y="87"/>
                    <a:pt x="273" y="81"/>
                  </a:cubicBezTo>
                  <a:close/>
                </a:path>
              </a:pathLst>
            </a:custGeom>
            <a:solidFill>
              <a:srgbClr val="82CF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稻壳儿榴莲果果"/>
            <p:cNvSpPr/>
            <p:nvPr/>
          </p:nvSpPr>
          <p:spPr bwMode="auto">
            <a:xfrm>
              <a:off x="9945800" y="5795056"/>
              <a:ext cx="990103" cy="1004127"/>
            </a:xfrm>
            <a:custGeom>
              <a:avLst/>
              <a:gdLst>
                <a:gd name="T0" fmla="*/ 57 w 227"/>
                <a:gd name="T1" fmla="*/ 52 h 240"/>
                <a:gd name="T2" fmla="*/ 54 w 227"/>
                <a:gd name="T3" fmla="*/ 43 h 240"/>
                <a:gd name="T4" fmla="*/ 8 w 227"/>
                <a:gd name="T5" fmla="*/ 11 h 240"/>
                <a:gd name="T6" fmla="*/ 48 w 227"/>
                <a:gd name="T7" fmla="*/ 25 h 240"/>
                <a:gd name="T8" fmla="*/ 69 w 227"/>
                <a:gd name="T9" fmla="*/ 48 h 240"/>
                <a:gd name="T10" fmla="*/ 54 w 227"/>
                <a:gd name="T11" fmla="*/ 14 h 240"/>
                <a:gd name="T12" fmla="*/ 78 w 227"/>
                <a:gd name="T13" fmla="*/ 13 h 240"/>
                <a:gd name="T14" fmla="*/ 83 w 227"/>
                <a:gd name="T15" fmla="*/ 59 h 240"/>
                <a:gd name="T16" fmla="*/ 108 w 227"/>
                <a:gd name="T17" fmla="*/ 78 h 240"/>
                <a:gd name="T18" fmla="*/ 103 w 227"/>
                <a:gd name="T19" fmla="*/ 47 h 240"/>
                <a:gd name="T20" fmla="*/ 132 w 227"/>
                <a:gd name="T21" fmla="*/ 56 h 240"/>
                <a:gd name="T22" fmla="*/ 125 w 227"/>
                <a:gd name="T23" fmla="*/ 104 h 240"/>
                <a:gd name="T24" fmla="*/ 147 w 227"/>
                <a:gd name="T25" fmla="*/ 115 h 240"/>
                <a:gd name="T26" fmla="*/ 177 w 227"/>
                <a:gd name="T27" fmla="*/ 108 h 240"/>
                <a:gd name="T28" fmla="*/ 168 w 227"/>
                <a:gd name="T29" fmla="*/ 168 h 240"/>
                <a:gd name="T30" fmla="*/ 187 w 227"/>
                <a:gd name="T31" fmla="*/ 202 h 240"/>
                <a:gd name="T32" fmla="*/ 194 w 227"/>
                <a:gd name="T33" fmla="*/ 158 h 240"/>
                <a:gd name="T34" fmla="*/ 226 w 227"/>
                <a:gd name="T35" fmla="*/ 171 h 240"/>
                <a:gd name="T36" fmla="*/ 201 w 227"/>
                <a:gd name="T37" fmla="*/ 231 h 240"/>
                <a:gd name="T38" fmla="*/ 187 w 227"/>
                <a:gd name="T39" fmla="*/ 222 h 240"/>
                <a:gd name="T40" fmla="*/ 127 w 227"/>
                <a:gd name="T41" fmla="*/ 233 h 240"/>
                <a:gd name="T42" fmla="*/ 149 w 227"/>
                <a:gd name="T43" fmla="*/ 205 h 240"/>
                <a:gd name="T44" fmla="*/ 169 w 227"/>
                <a:gd name="T45" fmla="*/ 191 h 240"/>
                <a:gd name="T46" fmla="*/ 154 w 227"/>
                <a:gd name="T47" fmla="*/ 173 h 240"/>
                <a:gd name="T48" fmla="*/ 92 w 227"/>
                <a:gd name="T49" fmla="*/ 171 h 240"/>
                <a:gd name="T50" fmla="*/ 126 w 227"/>
                <a:gd name="T51" fmla="*/ 143 h 240"/>
                <a:gd name="T52" fmla="*/ 143 w 227"/>
                <a:gd name="T53" fmla="*/ 147 h 240"/>
                <a:gd name="T54" fmla="*/ 96 w 227"/>
                <a:gd name="T55" fmla="*/ 123 h 240"/>
                <a:gd name="T56" fmla="*/ 59 w 227"/>
                <a:gd name="T57" fmla="*/ 104 h 240"/>
                <a:gd name="T58" fmla="*/ 87 w 227"/>
                <a:gd name="T59" fmla="*/ 94 h 240"/>
                <a:gd name="T60" fmla="*/ 82 w 227"/>
                <a:gd name="T61" fmla="*/ 70 h 240"/>
                <a:gd name="T62" fmla="*/ 76 w 227"/>
                <a:gd name="T63" fmla="*/ 69 h 240"/>
                <a:gd name="T64" fmla="*/ 27 w 227"/>
                <a:gd name="T65" fmla="*/ 7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7" h="240">
                  <a:moveTo>
                    <a:pt x="28" y="59"/>
                  </a:moveTo>
                  <a:cubicBezTo>
                    <a:pt x="36" y="53"/>
                    <a:pt x="48" y="52"/>
                    <a:pt x="57" y="52"/>
                  </a:cubicBezTo>
                  <a:cubicBezTo>
                    <a:pt x="59" y="52"/>
                    <a:pt x="61" y="52"/>
                    <a:pt x="63" y="52"/>
                  </a:cubicBezTo>
                  <a:cubicBezTo>
                    <a:pt x="60" y="49"/>
                    <a:pt x="57" y="46"/>
                    <a:pt x="54" y="43"/>
                  </a:cubicBezTo>
                  <a:cubicBezTo>
                    <a:pt x="42" y="44"/>
                    <a:pt x="29" y="42"/>
                    <a:pt x="19" y="37"/>
                  </a:cubicBezTo>
                  <a:cubicBezTo>
                    <a:pt x="11" y="32"/>
                    <a:pt x="0" y="19"/>
                    <a:pt x="8" y="11"/>
                  </a:cubicBezTo>
                  <a:cubicBezTo>
                    <a:pt x="15" y="2"/>
                    <a:pt x="28" y="8"/>
                    <a:pt x="35" y="13"/>
                  </a:cubicBezTo>
                  <a:cubicBezTo>
                    <a:pt x="40" y="16"/>
                    <a:pt x="45" y="21"/>
                    <a:pt x="48" y="25"/>
                  </a:cubicBezTo>
                  <a:cubicBezTo>
                    <a:pt x="52" y="29"/>
                    <a:pt x="54" y="34"/>
                    <a:pt x="58" y="38"/>
                  </a:cubicBezTo>
                  <a:cubicBezTo>
                    <a:pt x="60" y="42"/>
                    <a:pt x="64" y="45"/>
                    <a:pt x="69" y="48"/>
                  </a:cubicBezTo>
                  <a:cubicBezTo>
                    <a:pt x="67" y="44"/>
                    <a:pt x="65" y="41"/>
                    <a:pt x="63" y="38"/>
                  </a:cubicBezTo>
                  <a:cubicBezTo>
                    <a:pt x="59" y="30"/>
                    <a:pt x="55" y="22"/>
                    <a:pt x="54" y="14"/>
                  </a:cubicBezTo>
                  <a:cubicBezTo>
                    <a:pt x="54" y="8"/>
                    <a:pt x="56" y="1"/>
                    <a:pt x="62" y="1"/>
                  </a:cubicBezTo>
                  <a:cubicBezTo>
                    <a:pt x="69" y="0"/>
                    <a:pt x="75" y="7"/>
                    <a:pt x="78" y="13"/>
                  </a:cubicBezTo>
                  <a:cubicBezTo>
                    <a:pt x="82" y="20"/>
                    <a:pt x="84" y="29"/>
                    <a:pt x="85" y="38"/>
                  </a:cubicBezTo>
                  <a:cubicBezTo>
                    <a:pt x="86" y="45"/>
                    <a:pt x="86" y="53"/>
                    <a:pt x="83" y="59"/>
                  </a:cubicBezTo>
                  <a:cubicBezTo>
                    <a:pt x="93" y="68"/>
                    <a:pt x="103" y="78"/>
                    <a:pt x="112" y="89"/>
                  </a:cubicBezTo>
                  <a:cubicBezTo>
                    <a:pt x="110" y="85"/>
                    <a:pt x="109" y="81"/>
                    <a:pt x="108" y="78"/>
                  </a:cubicBezTo>
                  <a:cubicBezTo>
                    <a:pt x="106" y="73"/>
                    <a:pt x="105" y="68"/>
                    <a:pt x="104" y="63"/>
                  </a:cubicBezTo>
                  <a:cubicBezTo>
                    <a:pt x="103" y="58"/>
                    <a:pt x="102" y="52"/>
                    <a:pt x="103" y="47"/>
                  </a:cubicBezTo>
                  <a:cubicBezTo>
                    <a:pt x="104" y="40"/>
                    <a:pt x="112" y="33"/>
                    <a:pt x="120" y="37"/>
                  </a:cubicBezTo>
                  <a:cubicBezTo>
                    <a:pt x="126" y="41"/>
                    <a:pt x="130" y="50"/>
                    <a:pt x="132" y="56"/>
                  </a:cubicBezTo>
                  <a:cubicBezTo>
                    <a:pt x="138" y="72"/>
                    <a:pt x="136" y="91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33" y="115"/>
                    <a:pt x="141" y="126"/>
                    <a:pt x="148" y="137"/>
                  </a:cubicBezTo>
                  <a:cubicBezTo>
                    <a:pt x="147" y="130"/>
                    <a:pt x="147" y="122"/>
                    <a:pt x="147" y="115"/>
                  </a:cubicBezTo>
                  <a:cubicBezTo>
                    <a:pt x="148" y="107"/>
                    <a:pt x="148" y="95"/>
                    <a:pt x="157" y="93"/>
                  </a:cubicBezTo>
                  <a:cubicBezTo>
                    <a:pt x="167" y="90"/>
                    <a:pt x="174" y="100"/>
                    <a:pt x="177" y="108"/>
                  </a:cubicBezTo>
                  <a:cubicBezTo>
                    <a:pt x="181" y="118"/>
                    <a:pt x="181" y="130"/>
                    <a:pt x="179" y="141"/>
                  </a:cubicBezTo>
                  <a:cubicBezTo>
                    <a:pt x="177" y="151"/>
                    <a:pt x="172" y="159"/>
                    <a:pt x="168" y="168"/>
                  </a:cubicBezTo>
                  <a:cubicBezTo>
                    <a:pt x="170" y="172"/>
                    <a:pt x="172" y="176"/>
                    <a:pt x="174" y="180"/>
                  </a:cubicBezTo>
                  <a:cubicBezTo>
                    <a:pt x="179" y="187"/>
                    <a:pt x="183" y="195"/>
                    <a:pt x="187" y="202"/>
                  </a:cubicBezTo>
                  <a:cubicBezTo>
                    <a:pt x="186" y="198"/>
                    <a:pt x="187" y="194"/>
                    <a:pt x="187" y="190"/>
                  </a:cubicBezTo>
                  <a:cubicBezTo>
                    <a:pt x="188" y="179"/>
                    <a:pt x="190" y="168"/>
                    <a:pt x="194" y="158"/>
                  </a:cubicBezTo>
                  <a:cubicBezTo>
                    <a:pt x="197" y="150"/>
                    <a:pt x="204" y="142"/>
                    <a:pt x="214" y="146"/>
                  </a:cubicBezTo>
                  <a:cubicBezTo>
                    <a:pt x="225" y="149"/>
                    <a:pt x="227" y="161"/>
                    <a:pt x="226" y="171"/>
                  </a:cubicBezTo>
                  <a:cubicBezTo>
                    <a:pt x="223" y="190"/>
                    <a:pt x="212" y="209"/>
                    <a:pt x="194" y="217"/>
                  </a:cubicBezTo>
                  <a:cubicBezTo>
                    <a:pt x="197" y="221"/>
                    <a:pt x="199" y="226"/>
                    <a:pt x="201" y="231"/>
                  </a:cubicBezTo>
                  <a:cubicBezTo>
                    <a:pt x="203" y="236"/>
                    <a:pt x="197" y="240"/>
                    <a:pt x="194" y="235"/>
                  </a:cubicBezTo>
                  <a:cubicBezTo>
                    <a:pt x="191" y="231"/>
                    <a:pt x="189" y="227"/>
                    <a:pt x="187" y="222"/>
                  </a:cubicBezTo>
                  <a:cubicBezTo>
                    <a:pt x="177" y="227"/>
                    <a:pt x="167" y="230"/>
                    <a:pt x="157" y="232"/>
                  </a:cubicBezTo>
                  <a:cubicBezTo>
                    <a:pt x="147" y="234"/>
                    <a:pt x="136" y="236"/>
                    <a:pt x="127" y="233"/>
                  </a:cubicBezTo>
                  <a:cubicBezTo>
                    <a:pt x="118" y="231"/>
                    <a:pt x="109" y="222"/>
                    <a:pt x="116" y="213"/>
                  </a:cubicBezTo>
                  <a:cubicBezTo>
                    <a:pt x="123" y="204"/>
                    <a:pt x="138" y="204"/>
                    <a:pt x="149" y="205"/>
                  </a:cubicBezTo>
                  <a:cubicBezTo>
                    <a:pt x="159" y="206"/>
                    <a:pt x="170" y="210"/>
                    <a:pt x="180" y="211"/>
                  </a:cubicBezTo>
                  <a:cubicBezTo>
                    <a:pt x="177" y="204"/>
                    <a:pt x="173" y="197"/>
                    <a:pt x="169" y="191"/>
                  </a:cubicBezTo>
                  <a:cubicBezTo>
                    <a:pt x="166" y="184"/>
                    <a:pt x="162" y="178"/>
                    <a:pt x="158" y="171"/>
                  </a:cubicBezTo>
                  <a:cubicBezTo>
                    <a:pt x="157" y="172"/>
                    <a:pt x="155" y="172"/>
                    <a:pt x="154" y="173"/>
                  </a:cubicBezTo>
                  <a:cubicBezTo>
                    <a:pt x="143" y="176"/>
                    <a:pt x="131" y="179"/>
                    <a:pt x="120" y="179"/>
                  </a:cubicBezTo>
                  <a:cubicBezTo>
                    <a:pt x="110" y="180"/>
                    <a:pt x="99" y="178"/>
                    <a:pt x="92" y="171"/>
                  </a:cubicBezTo>
                  <a:cubicBezTo>
                    <a:pt x="85" y="164"/>
                    <a:pt x="84" y="153"/>
                    <a:pt x="92" y="147"/>
                  </a:cubicBezTo>
                  <a:cubicBezTo>
                    <a:pt x="101" y="140"/>
                    <a:pt x="115" y="141"/>
                    <a:pt x="126" y="143"/>
                  </a:cubicBezTo>
                  <a:cubicBezTo>
                    <a:pt x="133" y="145"/>
                    <a:pt x="139" y="148"/>
                    <a:pt x="146" y="151"/>
                  </a:cubicBezTo>
                  <a:cubicBezTo>
                    <a:pt x="145" y="150"/>
                    <a:pt x="144" y="148"/>
                    <a:pt x="143" y="147"/>
                  </a:cubicBezTo>
                  <a:cubicBezTo>
                    <a:pt x="135" y="135"/>
                    <a:pt x="127" y="123"/>
                    <a:pt x="118" y="112"/>
                  </a:cubicBezTo>
                  <a:cubicBezTo>
                    <a:pt x="112" y="117"/>
                    <a:pt x="104" y="121"/>
                    <a:pt x="96" y="123"/>
                  </a:cubicBezTo>
                  <a:cubicBezTo>
                    <a:pt x="87" y="126"/>
                    <a:pt x="77" y="127"/>
                    <a:pt x="68" y="124"/>
                  </a:cubicBezTo>
                  <a:cubicBezTo>
                    <a:pt x="60" y="121"/>
                    <a:pt x="54" y="112"/>
                    <a:pt x="59" y="104"/>
                  </a:cubicBezTo>
                  <a:cubicBezTo>
                    <a:pt x="62" y="100"/>
                    <a:pt x="67" y="98"/>
                    <a:pt x="72" y="97"/>
                  </a:cubicBezTo>
                  <a:cubicBezTo>
                    <a:pt x="77" y="95"/>
                    <a:pt x="82" y="94"/>
                    <a:pt x="87" y="94"/>
                  </a:cubicBezTo>
                  <a:cubicBezTo>
                    <a:pt x="93" y="93"/>
                    <a:pt x="99" y="93"/>
                    <a:pt x="104" y="94"/>
                  </a:cubicBezTo>
                  <a:cubicBezTo>
                    <a:pt x="97" y="86"/>
                    <a:pt x="90" y="77"/>
                    <a:pt x="82" y="70"/>
                  </a:cubicBezTo>
                  <a:cubicBezTo>
                    <a:pt x="81" y="69"/>
                    <a:pt x="80" y="68"/>
                    <a:pt x="79" y="67"/>
                  </a:cubicBezTo>
                  <a:cubicBezTo>
                    <a:pt x="78" y="68"/>
                    <a:pt x="77" y="69"/>
                    <a:pt x="76" y="69"/>
                  </a:cubicBezTo>
                  <a:cubicBezTo>
                    <a:pt x="68" y="74"/>
                    <a:pt x="59" y="78"/>
                    <a:pt x="50" y="80"/>
                  </a:cubicBezTo>
                  <a:cubicBezTo>
                    <a:pt x="43" y="81"/>
                    <a:pt x="33" y="82"/>
                    <a:pt x="27" y="77"/>
                  </a:cubicBezTo>
                  <a:cubicBezTo>
                    <a:pt x="22" y="72"/>
                    <a:pt x="22" y="64"/>
                    <a:pt x="28" y="59"/>
                  </a:cubicBezTo>
                  <a:close/>
                </a:path>
              </a:pathLst>
            </a:custGeom>
            <a:solidFill>
              <a:srgbClr val="82CF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稻壳儿榴莲果果"/>
            <p:cNvSpPr/>
            <p:nvPr/>
          </p:nvSpPr>
          <p:spPr bwMode="auto">
            <a:xfrm>
              <a:off x="10789294" y="5309821"/>
              <a:ext cx="768522" cy="1489362"/>
            </a:xfrm>
            <a:custGeom>
              <a:avLst/>
              <a:gdLst>
                <a:gd name="T0" fmla="*/ 48 w 176"/>
                <a:gd name="T1" fmla="*/ 77 h 356"/>
                <a:gd name="T2" fmla="*/ 49 w 176"/>
                <a:gd name="T3" fmla="*/ 66 h 356"/>
                <a:gd name="T4" fmla="*/ 17 w 176"/>
                <a:gd name="T5" fmla="*/ 5 h 356"/>
                <a:gd name="T6" fmla="*/ 53 w 176"/>
                <a:gd name="T7" fmla="*/ 43 h 356"/>
                <a:gd name="T8" fmla="*/ 63 w 176"/>
                <a:gd name="T9" fmla="*/ 79 h 356"/>
                <a:gd name="T10" fmla="*/ 66 w 176"/>
                <a:gd name="T11" fmla="*/ 34 h 356"/>
                <a:gd name="T12" fmla="*/ 91 w 176"/>
                <a:gd name="T13" fmla="*/ 45 h 356"/>
                <a:gd name="T14" fmla="*/ 72 w 176"/>
                <a:gd name="T15" fmla="*/ 99 h 356"/>
                <a:gd name="T16" fmla="*/ 89 w 176"/>
                <a:gd name="T17" fmla="*/ 132 h 356"/>
                <a:gd name="T18" fmla="*/ 100 w 176"/>
                <a:gd name="T19" fmla="*/ 97 h 356"/>
                <a:gd name="T20" fmla="*/ 127 w 176"/>
                <a:gd name="T21" fmla="*/ 122 h 356"/>
                <a:gd name="T22" fmla="*/ 93 w 176"/>
                <a:gd name="T23" fmla="*/ 170 h 356"/>
                <a:gd name="T24" fmla="*/ 111 w 176"/>
                <a:gd name="T25" fmla="*/ 194 h 356"/>
                <a:gd name="T26" fmla="*/ 147 w 176"/>
                <a:gd name="T27" fmla="*/ 202 h 356"/>
                <a:gd name="T28" fmla="*/ 105 w 176"/>
                <a:gd name="T29" fmla="*/ 262 h 356"/>
                <a:gd name="T30" fmla="*/ 107 w 176"/>
                <a:gd name="T31" fmla="*/ 309 h 356"/>
                <a:gd name="T32" fmla="*/ 139 w 176"/>
                <a:gd name="T33" fmla="*/ 266 h 356"/>
                <a:gd name="T34" fmla="*/ 166 w 176"/>
                <a:gd name="T35" fmla="*/ 297 h 356"/>
                <a:gd name="T36" fmla="*/ 107 w 176"/>
                <a:gd name="T37" fmla="*/ 349 h 356"/>
                <a:gd name="T38" fmla="*/ 96 w 176"/>
                <a:gd name="T39" fmla="*/ 332 h 356"/>
                <a:gd name="T40" fmla="*/ 25 w 176"/>
                <a:gd name="T41" fmla="*/ 311 h 356"/>
                <a:gd name="T42" fmla="*/ 64 w 176"/>
                <a:gd name="T43" fmla="*/ 292 h 356"/>
                <a:gd name="T44" fmla="*/ 94 w 176"/>
                <a:gd name="T45" fmla="*/ 288 h 356"/>
                <a:gd name="T46" fmla="*/ 87 w 176"/>
                <a:gd name="T47" fmla="*/ 260 h 356"/>
                <a:gd name="T48" fmla="*/ 21 w 176"/>
                <a:gd name="T49" fmla="*/ 224 h 356"/>
                <a:gd name="T50" fmla="*/ 73 w 176"/>
                <a:gd name="T51" fmla="*/ 213 h 356"/>
                <a:gd name="T52" fmla="*/ 89 w 176"/>
                <a:gd name="T53" fmla="*/ 226 h 356"/>
                <a:gd name="T54" fmla="*/ 51 w 176"/>
                <a:gd name="T55" fmla="*/ 175 h 356"/>
                <a:gd name="T56" fmla="*/ 22 w 176"/>
                <a:gd name="T57" fmla="*/ 134 h 356"/>
                <a:gd name="T58" fmla="*/ 58 w 176"/>
                <a:gd name="T59" fmla="*/ 138 h 356"/>
                <a:gd name="T60" fmla="*/ 65 w 176"/>
                <a:gd name="T61" fmla="*/ 109 h 356"/>
                <a:gd name="T62" fmla="*/ 59 w 176"/>
                <a:gd name="T63" fmla="*/ 106 h 356"/>
                <a:gd name="T64" fmla="*/ 3 w 176"/>
                <a:gd name="T65" fmla="*/ 88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6" h="356">
                  <a:moveTo>
                    <a:pt x="13" y="69"/>
                  </a:moveTo>
                  <a:cubicBezTo>
                    <a:pt x="25" y="67"/>
                    <a:pt x="37" y="72"/>
                    <a:pt x="48" y="77"/>
                  </a:cubicBezTo>
                  <a:cubicBezTo>
                    <a:pt x="50" y="78"/>
                    <a:pt x="53" y="79"/>
                    <a:pt x="55" y="80"/>
                  </a:cubicBezTo>
                  <a:cubicBezTo>
                    <a:pt x="53" y="75"/>
                    <a:pt x="51" y="71"/>
                    <a:pt x="49" y="66"/>
                  </a:cubicBezTo>
                  <a:cubicBezTo>
                    <a:pt x="36" y="60"/>
                    <a:pt x="23" y="51"/>
                    <a:pt x="15" y="39"/>
                  </a:cubicBezTo>
                  <a:cubicBezTo>
                    <a:pt x="9" y="31"/>
                    <a:pt x="4" y="11"/>
                    <a:pt x="17" y="5"/>
                  </a:cubicBezTo>
                  <a:cubicBezTo>
                    <a:pt x="29" y="0"/>
                    <a:pt x="41" y="14"/>
                    <a:pt x="46" y="23"/>
                  </a:cubicBezTo>
                  <a:cubicBezTo>
                    <a:pt x="49" y="29"/>
                    <a:pt x="52" y="36"/>
                    <a:pt x="53" y="43"/>
                  </a:cubicBezTo>
                  <a:cubicBezTo>
                    <a:pt x="54" y="50"/>
                    <a:pt x="55" y="56"/>
                    <a:pt x="56" y="62"/>
                  </a:cubicBezTo>
                  <a:cubicBezTo>
                    <a:pt x="57" y="68"/>
                    <a:pt x="60" y="73"/>
                    <a:pt x="63" y="79"/>
                  </a:cubicBezTo>
                  <a:cubicBezTo>
                    <a:pt x="63" y="74"/>
                    <a:pt x="62" y="70"/>
                    <a:pt x="62" y="65"/>
                  </a:cubicBezTo>
                  <a:cubicBezTo>
                    <a:pt x="62" y="55"/>
                    <a:pt x="62" y="44"/>
                    <a:pt x="66" y="34"/>
                  </a:cubicBezTo>
                  <a:cubicBezTo>
                    <a:pt x="68" y="28"/>
                    <a:pt x="74" y="21"/>
                    <a:pt x="81" y="24"/>
                  </a:cubicBezTo>
                  <a:cubicBezTo>
                    <a:pt x="89" y="28"/>
                    <a:pt x="91" y="38"/>
                    <a:pt x="91" y="45"/>
                  </a:cubicBezTo>
                  <a:cubicBezTo>
                    <a:pt x="92" y="56"/>
                    <a:pt x="90" y="67"/>
                    <a:pt x="86" y="77"/>
                  </a:cubicBezTo>
                  <a:cubicBezTo>
                    <a:pt x="83" y="85"/>
                    <a:pt x="79" y="93"/>
                    <a:pt x="72" y="99"/>
                  </a:cubicBezTo>
                  <a:cubicBezTo>
                    <a:pt x="78" y="114"/>
                    <a:pt x="83" y="130"/>
                    <a:pt x="87" y="146"/>
                  </a:cubicBezTo>
                  <a:cubicBezTo>
                    <a:pt x="88" y="142"/>
                    <a:pt x="88" y="137"/>
                    <a:pt x="89" y="132"/>
                  </a:cubicBezTo>
                  <a:cubicBezTo>
                    <a:pt x="90" y="126"/>
                    <a:pt x="91" y="120"/>
                    <a:pt x="93" y="114"/>
                  </a:cubicBezTo>
                  <a:cubicBezTo>
                    <a:pt x="94" y="108"/>
                    <a:pt x="96" y="102"/>
                    <a:pt x="100" y="97"/>
                  </a:cubicBezTo>
                  <a:cubicBezTo>
                    <a:pt x="105" y="89"/>
                    <a:pt x="118" y="86"/>
                    <a:pt x="124" y="95"/>
                  </a:cubicBezTo>
                  <a:cubicBezTo>
                    <a:pt x="129" y="102"/>
                    <a:pt x="128" y="114"/>
                    <a:pt x="127" y="122"/>
                  </a:cubicBezTo>
                  <a:cubicBezTo>
                    <a:pt x="124" y="142"/>
                    <a:pt x="112" y="162"/>
                    <a:pt x="93" y="170"/>
                  </a:cubicBezTo>
                  <a:cubicBezTo>
                    <a:pt x="93" y="170"/>
                    <a:pt x="93" y="170"/>
                    <a:pt x="93" y="170"/>
                  </a:cubicBezTo>
                  <a:cubicBezTo>
                    <a:pt x="96" y="186"/>
                    <a:pt x="99" y="202"/>
                    <a:pt x="101" y="219"/>
                  </a:cubicBezTo>
                  <a:cubicBezTo>
                    <a:pt x="103" y="210"/>
                    <a:pt x="107" y="202"/>
                    <a:pt x="111" y="194"/>
                  </a:cubicBezTo>
                  <a:cubicBezTo>
                    <a:pt x="116" y="186"/>
                    <a:pt x="123" y="173"/>
                    <a:pt x="134" y="175"/>
                  </a:cubicBezTo>
                  <a:cubicBezTo>
                    <a:pt x="146" y="178"/>
                    <a:pt x="148" y="193"/>
                    <a:pt x="147" y="202"/>
                  </a:cubicBezTo>
                  <a:cubicBezTo>
                    <a:pt x="146" y="216"/>
                    <a:pt x="140" y="229"/>
                    <a:pt x="132" y="240"/>
                  </a:cubicBezTo>
                  <a:cubicBezTo>
                    <a:pt x="124" y="249"/>
                    <a:pt x="114" y="256"/>
                    <a:pt x="105" y="262"/>
                  </a:cubicBezTo>
                  <a:cubicBezTo>
                    <a:pt x="105" y="268"/>
                    <a:pt x="105" y="273"/>
                    <a:pt x="105" y="279"/>
                  </a:cubicBezTo>
                  <a:cubicBezTo>
                    <a:pt x="106" y="289"/>
                    <a:pt x="106" y="299"/>
                    <a:pt x="107" y="309"/>
                  </a:cubicBezTo>
                  <a:cubicBezTo>
                    <a:pt x="109" y="305"/>
                    <a:pt x="111" y="301"/>
                    <a:pt x="113" y="297"/>
                  </a:cubicBezTo>
                  <a:cubicBezTo>
                    <a:pt x="120" y="286"/>
                    <a:pt x="129" y="275"/>
                    <a:pt x="139" y="266"/>
                  </a:cubicBezTo>
                  <a:cubicBezTo>
                    <a:pt x="147" y="259"/>
                    <a:pt x="158" y="254"/>
                    <a:pt x="167" y="263"/>
                  </a:cubicBezTo>
                  <a:cubicBezTo>
                    <a:pt x="176" y="273"/>
                    <a:pt x="173" y="287"/>
                    <a:pt x="166" y="297"/>
                  </a:cubicBezTo>
                  <a:cubicBezTo>
                    <a:pt x="153" y="316"/>
                    <a:pt x="130" y="330"/>
                    <a:pt x="107" y="329"/>
                  </a:cubicBezTo>
                  <a:cubicBezTo>
                    <a:pt x="107" y="336"/>
                    <a:pt x="107" y="342"/>
                    <a:pt x="107" y="349"/>
                  </a:cubicBezTo>
                  <a:cubicBezTo>
                    <a:pt x="106" y="356"/>
                    <a:pt x="97" y="356"/>
                    <a:pt x="96" y="349"/>
                  </a:cubicBezTo>
                  <a:cubicBezTo>
                    <a:pt x="96" y="343"/>
                    <a:pt x="96" y="337"/>
                    <a:pt x="96" y="332"/>
                  </a:cubicBezTo>
                  <a:cubicBezTo>
                    <a:pt x="83" y="332"/>
                    <a:pt x="70" y="329"/>
                    <a:pt x="58" y="326"/>
                  </a:cubicBezTo>
                  <a:cubicBezTo>
                    <a:pt x="46" y="323"/>
                    <a:pt x="34" y="319"/>
                    <a:pt x="25" y="311"/>
                  </a:cubicBezTo>
                  <a:cubicBezTo>
                    <a:pt x="17" y="304"/>
                    <a:pt x="12" y="288"/>
                    <a:pt x="24" y="283"/>
                  </a:cubicBezTo>
                  <a:cubicBezTo>
                    <a:pt x="37" y="277"/>
                    <a:pt x="54" y="285"/>
                    <a:pt x="64" y="292"/>
                  </a:cubicBezTo>
                  <a:cubicBezTo>
                    <a:pt x="75" y="299"/>
                    <a:pt x="84" y="309"/>
                    <a:pt x="95" y="315"/>
                  </a:cubicBezTo>
                  <a:cubicBezTo>
                    <a:pt x="95" y="306"/>
                    <a:pt x="94" y="297"/>
                    <a:pt x="94" y="288"/>
                  </a:cubicBezTo>
                  <a:cubicBezTo>
                    <a:pt x="94" y="279"/>
                    <a:pt x="93" y="270"/>
                    <a:pt x="92" y="261"/>
                  </a:cubicBezTo>
                  <a:cubicBezTo>
                    <a:pt x="91" y="261"/>
                    <a:pt x="89" y="260"/>
                    <a:pt x="87" y="260"/>
                  </a:cubicBezTo>
                  <a:cubicBezTo>
                    <a:pt x="74" y="257"/>
                    <a:pt x="60" y="254"/>
                    <a:pt x="47" y="248"/>
                  </a:cubicBezTo>
                  <a:cubicBezTo>
                    <a:pt x="36" y="244"/>
                    <a:pt x="25" y="236"/>
                    <a:pt x="21" y="224"/>
                  </a:cubicBezTo>
                  <a:cubicBezTo>
                    <a:pt x="18" y="213"/>
                    <a:pt x="22" y="202"/>
                    <a:pt x="34" y="199"/>
                  </a:cubicBezTo>
                  <a:cubicBezTo>
                    <a:pt x="48" y="197"/>
                    <a:pt x="62" y="204"/>
                    <a:pt x="73" y="213"/>
                  </a:cubicBezTo>
                  <a:cubicBezTo>
                    <a:pt x="79" y="218"/>
                    <a:pt x="85" y="225"/>
                    <a:pt x="90" y="232"/>
                  </a:cubicBezTo>
                  <a:cubicBezTo>
                    <a:pt x="90" y="230"/>
                    <a:pt x="90" y="228"/>
                    <a:pt x="89" y="226"/>
                  </a:cubicBezTo>
                  <a:cubicBezTo>
                    <a:pt x="87" y="209"/>
                    <a:pt x="85" y="192"/>
                    <a:pt x="82" y="175"/>
                  </a:cubicBezTo>
                  <a:cubicBezTo>
                    <a:pt x="72" y="177"/>
                    <a:pt x="61" y="177"/>
                    <a:pt x="51" y="175"/>
                  </a:cubicBezTo>
                  <a:cubicBezTo>
                    <a:pt x="40" y="173"/>
                    <a:pt x="29" y="168"/>
                    <a:pt x="21" y="161"/>
                  </a:cubicBezTo>
                  <a:cubicBezTo>
                    <a:pt x="13" y="153"/>
                    <a:pt x="12" y="140"/>
                    <a:pt x="22" y="134"/>
                  </a:cubicBezTo>
                  <a:cubicBezTo>
                    <a:pt x="27" y="132"/>
                    <a:pt x="34" y="132"/>
                    <a:pt x="39" y="133"/>
                  </a:cubicBezTo>
                  <a:cubicBezTo>
                    <a:pt x="46" y="134"/>
                    <a:pt x="52" y="136"/>
                    <a:pt x="58" y="138"/>
                  </a:cubicBezTo>
                  <a:cubicBezTo>
                    <a:pt x="64" y="141"/>
                    <a:pt x="71" y="144"/>
                    <a:pt x="76" y="149"/>
                  </a:cubicBezTo>
                  <a:cubicBezTo>
                    <a:pt x="73" y="135"/>
                    <a:pt x="69" y="122"/>
                    <a:pt x="65" y="109"/>
                  </a:cubicBezTo>
                  <a:cubicBezTo>
                    <a:pt x="64" y="108"/>
                    <a:pt x="64" y="106"/>
                    <a:pt x="64" y="105"/>
                  </a:cubicBezTo>
                  <a:cubicBezTo>
                    <a:pt x="62" y="105"/>
                    <a:pt x="60" y="105"/>
                    <a:pt x="59" y="106"/>
                  </a:cubicBezTo>
                  <a:cubicBezTo>
                    <a:pt x="48" y="107"/>
                    <a:pt x="36" y="106"/>
                    <a:pt x="26" y="103"/>
                  </a:cubicBezTo>
                  <a:cubicBezTo>
                    <a:pt x="17" y="101"/>
                    <a:pt x="6" y="97"/>
                    <a:pt x="3" y="88"/>
                  </a:cubicBezTo>
                  <a:cubicBezTo>
                    <a:pt x="0" y="79"/>
                    <a:pt x="4" y="71"/>
                    <a:pt x="13" y="69"/>
                  </a:cubicBezTo>
                  <a:close/>
                </a:path>
              </a:pathLst>
            </a:custGeom>
            <a:solidFill>
              <a:srgbClr val="82CF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稻壳儿榴莲果果"/>
            <p:cNvSpPr/>
            <p:nvPr/>
          </p:nvSpPr>
          <p:spPr bwMode="auto">
            <a:xfrm rot="21427814">
              <a:off x="-200345" y="5710523"/>
              <a:ext cx="12971463" cy="2449317"/>
            </a:xfrm>
            <a:custGeom>
              <a:avLst/>
              <a:gdLst>
                <a:gd name="T0" fmla="*/ 0 w 2627"/>
                <a:gd name="T1" fmla="*/ 141 h 819"/>
                <a:gd name="T2" fmla="*/ 771 w 2627"/>
                <a:gd name="T3" fmla="*/ 212 h 819"/>
                <a:gd name="T4" fmla="*/ 1439 w 2627"/>
                <a:gd name="T5" fmla="*/ 239 h 819"/>
                <a:gd name="T6" fmla="*/ 2198 w 2627"/>
                <a:gd name="T7" fmla="*/ 297 h 819"/>
                <a:gd name="T8" fmla="*/ 2472 w 2627"/>
                <a:gd name="T9" fmla="*/ 156 h 819"/>
                <a:gd name="T10" fmla="*/ 2581 w 2627"/>
                <a:gd name="T11" fmla="*/ 163 h 819"/>
                <a:gd name="T12" fmla="*/ 2606 w 2627"/>
                <a:gd name="T13" fmla="*/ 378 h 819"/>
                <a:gd name="T14" fmla="*/ 2596 w 2627"/>
                <a:gd name="T15" fmla="*/ 651 h 819"/>
                <a:gd name="T16" fmla="*/ 2397 w 2627"/>
                <a:gd name="T17" fmla="*/ 743 h 819"/>
                <a:gd name="T18" fmla="*/ 1393 w 2627"/>
                <a:gd name="T19" fmla="*/ 764 h 819"/>
                <a:gd name="T20" fmla="*/ 120 w 2627"/>
                <a:gd name="T21" fmla="*/ 746 h 819"/>
                <a:gd name="T22" fmla="*/ 29 w 2627"/>
                <a:gd name="T23" fmla="*/ 661 h 819"/>
                <a:gd name="T24" fmla="*/ 26 w 2627"/>
                <a:gd name="T25" fmla="*/ 319 h 819"/>
                <a:gd name="T26" fmla="*/ 0 w 2627"/>
                <a:gd name="T27" fmla="*/ 141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27" h="819">
                  <a:moveTo>
                    <a:pt x="0" y="141"/>
                  </a:moveTo>
                  <a:cubicBezTo>
                    <a:pt x="261" y="79"/>
                    <a:pt x="545" y="0"/>
                    <a:pt x="771" y="212"/>
                  </a:cubicBezTo>
                  <a:cubicBezTo>
                    <a:pt x="965" y="394"/>
                    <a:pt x="1214" y="335"/>
                    <a:pt x="1439" y="239"/>
                  </a:cubicBezTo>
                  <a:cubicBezTo>
                    <a:pt x="1706" y="124"/>
                    <a:pt x="1929" y="334"/>
                    <a:pt x="2198" y="297"/>
                  </a:cubicBezTo>
                  <a:cubicBezTo>
                    <a:pt x="2309" y="281"/>
                    <a:pt x="2379" y="208"/>
                    <a:pt x="2472" y="156"/>
                  </a:cubicBezTo>
                  <a:cubicBezTo>
                    <a:pt x="2521" y="129"/>
                    <a:pt x="2544" y="109"/>
                    <a:pt x="2581" y="163"/>
                  </a:cubicBezTo>
                  <a:cubicBezTo>
                    <a:pt x="2616" y="214"/>
                    <a:pt x="2603" y="320"/>
                    <a:pt x="2606" y="378"/>
                  </a:cubicBezTo>
                  <a:cubicBezTo>
                    <a:pt x="2612" y="465"/>
                    <a:pt x="2627" y="566"/>
                    <a:pt x="2596" y="651"/>
                  </a:cubicBezTo>
                  <a:cubicBezTo>
                    <a:pt x="2560" y="746"/>
                    <a:pt x="2496" y="731"/>
                    <a:pt x="2397" y="743"/>
                  </a:cubicBezTo>
                  <a:cubicBezTo>
                    <a:pt x="2061" y="783"/>
                    <a:pt x="1731" y="765"/>
                    <a:pt x="1393" y="764"/>
                  </a:cubicBezTo>
                  <a:cubicBezTo>
                    <a:pt x="976" y="763"/>
                    <a:pt x="534" y="819"/>
                    <a:pt x="120" y="746"/>
                  </a:cubicBezTo>
                  <a:cubicBezTo>
                    <a:pt x="17" y="728"/>
                    <a:pt x="39" y="741"/>
                    <a:pt x="29" y="661"/>
                  </a:cubicBezTo>
                  <a:cubicBezTo>
                    <a:pt x="17" y="553"/>
                    <a:pt x="22" y="428"/>
                    <a:pt x="26" y="319"/>
                  </a:cubicBezTo>
                  <a:cubicBezTo>
                    <a:pt x="30" y="218"/>
                    <a:pt x="18" y="213"/>
                    <a:pt x="0" y="141"/>
                  </a:cubicBezTo>
                  <a:close/>
                </a:path>
              </a:pathLst>
            </a:custGeom>
            <a:solidFill>
              <a:srgbClr val="82CF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0003111" y="4506010"/>
              <a:ext cx="3440679" cy="4145418"/>
              <a:chOff x="7339012" y="2470150"/>
              <a:chExt cx="6053138" cy="7292975"/>
            </a:xfrm>
          </p:grpSpPr>
          <p:sp>
            <p:nvSpPr>
              <p:cNvPr id="19" name="稻壳儿榴莲果果"/>
              <p:cNvSpPr/>
              <p:nvPr userDrawn="1"/>
            </p:nvSpPr>
            <p:spPr bwMode="auto">
              <a:xfrm>
                <a:off x="7339012" y="2470150"/>
                <a:ext cx="6053138" cy="6600825"/>
              </a:xfrm>
              <a:custGeom>
                <a:avLst/>
                <a:gdLst>
                  <a:gd name="T0" fmla="*/ 966 w 1226"/>
                  <a:gd name="T1" fmla="*/ 0 h 1394"/>
                  <a:gd name="T2" fmla="*/ 868 w 1226"/>
                  <a:gd name="T3" fmla="*/ 46 h 1394"/>
                  <a:gd name="T4" fmla="*/ 715 w 1226"/>
                  <a:gd name="T5" fmla="*/ 265 h 1394"/>
                  <a:gd name="T6" fmla="*/ 598 w 1226"/>
                  <a:gd name="T7" fmla="*/ 562 h 1394"/>
                  <a:gd name="T8" fmla="*/ 421 w 1226"/>
                  <a:gd name="T9" fmla="*/ 682 h 1394"/>
                  <a:gd name="T10" fmla="*/ 113 w 1226"/>
                  <a:gd name="T11" fmla="*/ 933 h 1394"/>
                  <a:gd name="T12" fmla="*/ 47 w 1226"/>
                  <a:gd name="T13" fmla="*/ 1182 h 1394"/>
                  <a:gd name="T14" fmla="*/ 11 w 1226"/>
                  <a:gd name="T15" fmla="*/ 1382 h 1394"/>
                  <a:gd name="T16" fmla="*/ 884 w 1226"/>
                  <a:gd name="T17" fmla="*/ 1357 h 1394"/>
                  <a:gd name="T18" fmla="*/ 1057 w 1226"/>
                  <a:gd name="T19" fmla="*/ 1362 h 1394"/>
                  <a:gd name="T20" fmla="*/ 1179 w 1226"/>
                  <a:gd name="T21" fmla="*/ 1356 h 1394"/>
                  <a:gd name="T22" fmla="*/ 1164 w 1226"/>
                  <a:gd name="T23" fmla="*/ 1139 h 1394"/>
                  <a:gd name="T24" fmla="*/ 1088 w 1226"/>
                  <a:gd name="T25" fmla="*/ 501 h 1394"/>
                  <a:gd name="T26" fmla="*/ 1029 w 1226"/>
                  <a:gd name="T27" fmla="*/ 208 h 1394"/>
                  <a:gd name="T28" fmla="*/ 966 w 1226"/>
                  <a:gd name="T29" fmla="*/ 0 h 1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26" h="1394">
                    <a:moveTo>
                      <a:pt x="966" y="0"/>
                    </a:moveTo>
                    <a:cubicBezTo>
                      <a:pt x="968" y="10"/>
                      <a:pt x="892" y="29"/>
                      <a:pt x="868" y="46"/>
                    </a:cubicBezTo>
                    <a:cubicBezTo>
                      <a:pt x="794" y="99"/>
                      <a:pt x="739" y="177"/>
                      <a:pt x="715" y="265"/>
                    </a:cubicBezTo>
                    <a:cubicBezTo>
                      <a:pt x="684" y="376"/>
                      <a:pt x="674" y="469"/>
                      <a:pt x="598" y="562"/>
                    </a:cubicBezTo>
                    <a:cubicBezTo>
                      <a:pt x="546" y="626"/>
                      <a:pt x="499" y="659"/>
                      <a:pt x="421" y="682"/>
                    </a:cubicBezTo>
                    <a:cubicBezTo>
                      <a:pt x="274" y="726"/>
                      <a:pt x="183" y="793"/>
                      <a:pt x="113" y="933"/>
                    </a:cubicBezTo>
                    <a:cubicBezTo>
                      <a:pt x="72" y="1014"/>
                      <a:pt x="63" y="1095"/>
                      <a:pt x="47" y="1182"/>
                    </a:cubicBezTo>
                    <a:cubicBezTo>
                      <a:pt x="35" y="1242"/>
                      <a:pt x="0" y="1322"/>
                      <a:pt x="11" y="1382"/>
                    </a:cubicBezTo>
                    <a:cubicBezTo>
                      <a:pt x="302" y="1394"/>
                      <a:pt x="594" y="1357"/>
                      <a:pt x="884" y="1357"/>
                    </a:cubicBezTo>
                    <a:cubicBezTo>
                      <a:pt x="942" y="1357"/>
                      <a:pt x="999" y="1357"/>
                      <a:pt x="1057" y="1362"/>
                    </a:cubicBezTo>
                    <a:cubicBezTo>
                      <a:pt x="1089" y="1365"/>
                      <a:pt x="1151" y="1381"/>
                      <a:pt x="1179" y="1356"/>
                    </a:cubicBezTo>
                    <a:cubicBezTo>
                      <a:pt x="1226" y="1313"/>
                      <a:pt x="1173" y="1186"/>
                      <a:pt x="1164" y="1139"/>
                    </a:cubicBezTo>
                    <a:cubicBezTo>
                      <a:pt x="1127" y="928"/>
                      <a:pt x="1126" y="712"/>
                      <a:pt x="1088" y="501"/>
                    </a:cubicBezTo>
                    <a:cubicBezTo>
                      <a:pt x="1070" y="403"/>
                      <a:pt x="1046" y="307"/>
                      <a:pt x="1029" y="208"/>
                    </a:cubicBezTo>
                    <a:cubicBezTo>
                      <a:pt x="1025" y="181"/>
                      <a:pt x="995" y="26"/>
                      <a:pt x="966" y="0"/>
                    </a:cubicBezTo>
                    <a:close/>
                  </a:path>
                </a:pathLst>
              </a:custGeom>
              <a:solidFill>
                <a:srgbClr val="A788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稻壳儿榴莲果果"/>
              <p:cNvSpPr/>
              <p:nvPr userDrawn="1"/>
            </p:nvSpPr>
            <p:spPr bwMode="auto">
              <a:xfrm>
                <a:off x="7610475" y="3635375"/>
                <a:ext cx="4492625" cy="6075362"/>
              </a:xfrm>
              <a:custGeom>
                <a:avLst/>
                <a:gdLst>
                  <a:gd name="T0" fmla="*/ 885 w 910"/>
                  <a:gd name="T1" fmla="*/ 11 h 1283"/>
                  <a:gd name="T2" fmla="*/ 747 w 910"/>
                  <a:gd name="T3" fmla="*/ 277 h 1283"/>
                  <a:gd name="T4" fmla="*/ 653 w 910"/>
                  <a:gd name="T5" fmla="*/ 391 h 1283"/>
                  <a:gd name="T6" fmla="*/ 527 w 910"/>
                  <a:gd name="T7" fmla="*/ 482 h 1283"/>
                  <a:gd name="T8" fmla="*/ 384 w 910"/>
                  <a:gd name="T9" fmla="*/ 556 h 1283"/>
                  <a:gd name="T10" fmla="*/ 260 w 910"/>
                  <a:gd name="T11" fmla="*/ 647 h 1283"/>
                  <a:gd name="T12" fmla="*/ 98 w 910"/>
                  <a:gd name="T13" fmla="*/ 894 h 1283"/>
                  <a:gd name="T14" fmla="*/ 40 w 910"/>
                  <a:gd name="T15" fmla="*/ 1079 h 1283"/>
                  <a:gd name="T16" fmla="*/ 1 w 910"/>
                  <a:gd name="T17" fmla="*/ 1276 h 1283"/>
                  <a:gd name="T18" fmla="*/ 10 w 910"/>
                  <a:gd name="T19" fmla="*/ 1278 h 1283"/>
                  <a:gd name="T20" fmla="*/ 50 w 910"/>
                  <a:gd name="T21" fmla="*/ 1107 h 1283"/>
                  <a:gd name="T22" fmla="*/ 103 w 910"/>
                  <a:gd name="T23" fmla="*/ 939 h 1283"/>
                  <a:gd name="T24" fmla="*/ 259 w 910"/>
                  <a:gd name="T25" fmla="*/ 678 h 1283"/>
                  <a:gd name="T26" fmla="*/ 381 w 910"/>
                  <a:gd name="T27" fmla="*/ 583 h 1283"/>
                  <a:gd name="T28" fmla="*/ 526 w 910"/>
                  <a:gd name="T29" fmla="*/ 508 h 1283"/>
                  <a:gd name="T30" fmla="*/ 653 w 910"/>
                  <a:gd name="T31" fmla="*/ 423 h 1283"/>
                  <a:gd name="T32" fmla="*/ 750 w 910"/>
                  <a:gd name="T33" fmla="*/ 314 h 1283"/>
                  <a:gd name="T34" fmla="*/ 835 w 910"/>
                  <a:gd name="T35" fmla="*/ 172 h 1283"/>
                  <a:gd name="T36" fmla="*/ 905 w 910"/>
                  <a:gd name="T37" fmla="*/ 20 h 1283"/>
                  <a:gd name="T38" fmla="*/ 885 w 910"/>
                  <a:gd name="T39" fmla="*/ 11 h 1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10" h="1283">
                    <a:moveTo>
                      <a:pt x="885" y="11"/>
                    </a:moveTo>
                    <a:cubicBezTo>
                      <a:pt x="841" y="101"/>
                      <a:pt x="803" y="193"/>
                      <a:pt x="747" y="277"/>
                    </a:cubicBezTo>
                    <a:cubicBezTo>
                      <a:pt x="720" y="318"/>
                      <a:pt x="689" y="357"/>
                      <a:pt x="653" y="391"/>
                    </a:cubicBezTo>
                    <a:cubicBezTo>
                      <a:pt x="615" y="428"/>
                      <a:pt x="573" y="457"/>
                      <a:pt x="527" y="482"/>
                    </a:cubicBezTo>
                    <a:cubicBezTo>
                      <a:pt x="479" y="507"/>
                      <a:pt x="430" y="529"/>
                      <a:pt x="384" y="556"/>
                    </a:cubicBezTo>
                    <a:cubicBezTo>
                      <a:pt x="339" y="581"/>
                      <a:pt x="297" y="611"/>
                      <a:pt x="260" y="647"/>
                    </a:cubicBezTo>
                    <a:cubicBezTo>
                      <a:pt x="189" y="716"/>
                      <a:pt x="136" y="803"/>
                      <a:pt x="98" y="894"/>
                    </a:cubicBezTo>
                    <a:cubicBezTo>
                      <a:pt x="74" y="954"/>
                      <a:pt x="55" y="1016"/>
                      <a:pt x="40" y="1079"/>
                    </a:cubicBezTo>
                    <a:cubicBezTo>
                      <a:pt x="25" y="1144"/>
                      <a:pt x="14" y="1210"/>
                      <a:pt x="1" y="1276"/>
                    </a:cubicBezTo>
                    <a:cubicBezTo>
                      <a:pt x="0" y="1281"/>
                      <a:pt x="8" y="1283"/>
                      <a:pt x="10" y="1278"/>
                    </a:cubicBezTo>
                    <a:cubicBezTo>
                      <a:pt x="21" y="1221"/>
                      <a:pt x="36" y="1164"/>
                      <a:pt x="50" y="1107"/>
                    </a:cubicBezTo>
                    <a:cubicBezTo>
                      <a:pt x="65" y="1050"/>
                      <a:pt x="82" y="994"/>
                      <a:pt x="103" y="939"/>
                    </a:cubicBezTo>
                    <a:cubicBezTo>
                      <a:pt x="139" y="844"/>
                      <a:pt x="189" y="753"/>
                      <a:pt x="259" y="678"/>
                    </a:cubicBezTo>
                    <a:cubicBezTo>
                      <a:pt x="295" y="641"/>
                      <a:pt x="336" y="609"/>
                      <a:pt x="381" y="583"/>
                    </a:cubicBezTo>
                    <a:cubicBezTo>
                      <a:pt x="428" y="555"/>
                      <a:pt x="478" y="533"/>
                      <a:pt x="526" y="508"/>
                    </a:cubicBezTo>
                    <a:cubicBezTo>
                      <a:pt x="571" y="484"/>
                      <a:pt x="614" y="457"/>
                      <a:pt x="653" y="423"/>
                    </a:cubicBezTo>
                    <a:cubicBezTo>
                      <a:pt x="689" y="390"/>
                      <a:pt x="721" y="353"/>
                      <a:pt x="750" y="314"/>
                    </a:cubicBezTo>
                    <a:cubicBezTo>
                      <a:pt x="782" y="269"/>
                      <a:pt x="810" y="221"/>
                      <a:pt x="835" y="172"/>
                    </a:cubicBezTo>
                    <a:cubicBezTo>
                      <a:pt x="860" y="122"/>
                      <a:pt x="885" y="72"/>
                      <a:pt x="905" y="20"/>
                    </a:cubicBezTo>
                    <a:cubicBezTo>
                      <a:pt x="910" y="8"/>
                      <a:pt x="891" y="0"/>
                      <a:pt x="885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稻壳儿榴莲果果"/>
              <p:cNvSpPr/>
              <p:nvPr userDrawn="1"/>
            </p:nvSpPr>
            <p:spPr bwMode="auto">
              <a:xfrm>
                <a:off x="8380412" y="4146550"/>
                <a:ext cx="4375150" cy="5616575"/>
              </a:xfrm>
              <a:custGeom>
                <a:avLst/>
                <a:gdLst>
                  <a:gd name="T0" fmla="*/ 864 w 886"/>
                  <a:gd name="T1" fmla="*/ 11 h 1186"/>
                  <a:gd name="T2" fmla="*/ 844 w 886"/>
                  <a:gd name="T3" fmla="*/ 81 h 1186"/>
                  <a:gd name="T4" fmla="*/ 818 w 886"/>
                  <a:gd name="T5" fmla="*/ 149 h 1186"/>
                  <a:gd name="T6" fmla="*/ 741 w 886"/>
                  <a:gd name="T7" fmla="*/ 273 h 1186"/>
                  <a:gd name="T8" fmla="*/ 508 w 886"/>
                  <a:gd name="T9" fmla="*/ 461 h 1186"/>
                  <a:gd name="T10" fmla="*/ 279 w 886"/>
                  <a:gd name="T11" fmla="*/ 642 h 1186"/>
                  <a:gd name="T12" fmla="*/ 124 w 886"/>
                  <a:gd name="T13" fmla="*/ 877 h 1186"/>
                  <a:gd name="T14" fmla="*/ 59 w 886"/>
                  <a:gd name="T15" fmla="*/ 1024 h 1186"/>
                  <a:gd name="T16" fmla="*/ 2 w 886"/>
                  <a:gd name="T17" fmla="*/ 1176 h 1186"/>
                  <a:gd name="T18" fmla="*/ 12 w 886"/>
                  <a:gd name="T19" fmla="*/ 1180 h 1186"/>
                  <a:gd name="T20" fmla="*/ 129 w 886"/>
                  <a:gd name="T21" fmla="*/ 914 h 1186"/>
                  <a:gd name="T22" fmla="*/ 282 w 886"/>
                  <a:gd name="T23" fmla="*/ 675 h 1186"/>
                  <a:gd name="T24" fmla="*/ 512 w 886"/>
                  <a:gd name="T25" fmla="*/ 488 h 1186"/>
                  <a:gd name="T26" fmla="*/ 745 w 886"/>
                  <a:gd name="T27" fmla="*/ 306 h 1186"/>
                  <a:gd name="T28" fmla="*/ 834 w 886"/>
                  <a:gd name="T29" fmla="*/ 172 h 1186"/>
                  <a:gd name="T30" fmla="*/ 885 w 886"/>
                  <a:gd name="T31" fmla="*/ 16 h 1186"/>
                  <a:gd name="T32" fmla="*/ 864 w 886"/>
                  <a:gd name="T33" fmla="*/ 11 h 1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86" h="1186">
                    <a:moveTo>
                      <a:pt x="864" y="11"/>
                    </a:moveTo>
                    <a:cubicBezTo>
                      <a:pt x="857" y="34"/>
                      <a:pt x="852" y="58"/>
                      <a:pt x="844" y="81"/>
                    </a:cubicBezTo>
                    <a:cubicBezTo>
                      <a:pt x="837" y="104"/>
                      <a:pt x="828" y="127"/>
                      <a:pt x="818" y="149"/>
                    </a:cubicBezTo>
                    <a:cubicBezTo>
                      <a:pt x="797" y="193"/>
                      <a:pt x="771" y="235"/>
                      <a:pt x="741" y="273"/>
                    </a:cubicBezTo>
                    <a:cubicBezTo>
                      <a:pt x="677" y="352"/>
                      <a:pt x="594" y="407"/>
                      <a:pt x="508" y="461"/>
                    </a:cubicBezTo>
                    <a:cubicBezTo>
                      <a:pt x="425" y="513"/>
                      <a:pt x="345" y="568"/>
                      <a:pt x="279" y="642"/>
                    </a:cubicBezTo>
                    <a:cubicBezTo>
                      <a:pt x="216" y="713"/>
                      <a:pt x="166" y="793"/>
                      <a:pt x="124" y="877"/>
                    </a:cubicBezTo>
                    <a:cubicBezTo>
                      <a:pt x="100" y="925"/>
                      <a:pt x="78" y="974"/>
                      <a:pt x="59" y="1024"/>
                    </a:cubicBezTo>
                    <a:cubicBezTo>
                      <a:pt x="39" y="1075"/>
                      <a:pt x="21" y="1126"/>
                      <a:pt x="2" y="1176"/>
                    </a:cubicBezTo>
                    <a:cubicBezTo>
                      <a:pt x="0" y="1183"/>
                      <a:pt x="9" y="1186"/>
                      <a:pt x="12" y="1180"/>
                    </a:cubicBezTo>
                    <a:cubicBezTo>
                      <a:pt x="47" y="1090"/>
                      <a:pt x="86" y="1000"/>
                      <a:pt x="129" y="914"/>
                    </a:cubicBezTo>
                    <a:cubicBezTo>
                      <a:pt x="171" y="829"/>
                      <a:pt x="220" y="747"/>
                      <a:pt x="282" y="675"/>
                    </a:cubicBezTo>
                    <a:cubicBezTo>
                      <a:pt x="347" y="598"/>
                      <a:pt x="427" y="542"/>
                      <a:pt x="512" y="488"/>
                    </a:cubicBezTo>
                    <a:cubicBezTo>
                      <a:pt x="596" y="435"/>
                      <a:pt x="680" y="382"/>
                      <a:pt x="745" y="306"/>
                    </a:cubicBezTo>
                    <a:cubicBezTo>
                      <a:pt x="781" y="266"/>
                      <a:pt x="810" y="221"/>
                      <a:pt x="834" y="172"/>
                    </a:cubicBezTo>
                    <a:cubicBezTo>
                      <a:pt x="858" y="124"/>
                      <a:pt x="881" y="69"/>
                      <a:pt x="885" y="16"/>
                    </a:cubicBezTo>
                    <a:cubicBezTo>
                      <a:pt x="886" y="3"/>
                      <a:pt x="868" y="0"/>
                      <a:pt x="864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7" name="稻壳儿榴莲果果"/>
            <p:cNvSpPr/>
            <p:nvPr/>
          </p:nvSpPr>
          <p:spPr>
            <a:xfrm>
              <a:off x="-1478280" y="-1493520"/>
              <a:ext cx="1478280" cy="850392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稻壳儿榴莲果果"/>
            <p:cNvSpPr/>
            <p:nvPr/>
          </p:nvSpPr>
          <p:spPr>
            <a:xfrm>
              <a:off x="-1281592" y="7010400"/>
              <a:ext cx="15133956" cy="274320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稻壳儿榴莲果果"/>
            <p:cNvSpPr/>
            <p:nvPr/>
          </p:nvSpPr>
          <p:spPr>
            <a:xfrm>
              <a:off x="12211575" y="-1493520"/>
              <a:ext cx="1478280" cy="850392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稻壳儿榴莲果果"/>
          <p:cNvSpPr/>
          <p:nvPr/>
        </p:nvSpPr>
        <p:spPr>
          <a:xfrm>
            <a:off x="5285522" y="43591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4C6AAF"/>
                </a:solidFill>
                <a:cs typeface="+mn-ea"/>
              </a:rPr>
              <a:t>支持配合</a:t>
            </a:r>
            <a:endParaRPr lang="zh-CN" altLang="en-US" sz="2800" b="1" dirty="0">
              <a:solidFill>
                <a:srgbClr val="4C6AAF"/>
              </a:solidFill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稻壳儿榴莲果果"/>
          <p:cNvSpPr/>
          <p:nvPr/>
        </p:nvSpPr>
        <p:spPr>
          <a:xfrm>
            <a:off x="4736438" y="1797072"/>
            <a:ext cx="3066096" cy="480840"/>
          </a:xfrm>
          <a:prstGeom prst="roundRect">
            <a:avLst>
              <a:gd name="adj" fmla="val 50000"/>
            </a:avLst>
          </a:prstGeom>
          <a:solidFill>
            <a:srgbClr val="81C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沟通方式</a:t>
            </a:r>
            <a:endParaRPr lang="zh-CN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" name="稻壳儿榴莲果果"/>
          <p:cNvSpPr/>
          <p:nvPr/>
        </p:nvSpPr>
        <p:spPr>
          <a:xfrm>
            <a:off x="4736438" y="3329461"/>
            <a:ext cx="3066096" cy="480840"/>
          </a:xfrm>
          <a:prstGeom prst="roundRect">
            <a:avLst>
              <a:gd name="adj" fmla="val 50000"/>
            </a:avLst>
          </a:prstGeom>
          <a:solidFill>
            <a:srgbClr val="A788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最方便联系的人</a:t>
            </a:r>
            <a:endParaRPr lang="zh-CN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" name="稻壳儿榴莲果果"/>
          <p:cNvSpPr/>
          <p:nvPr/>
        </p:nvSpPr>
        <p:spPr>
          <a:xfrm>
            <a:off x="4754534" y="2232192"/>
            <a:ext cx="6528912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电话是我们最为常见的沟通方式，幼儿入园时，请尽量详细、全面的填写电话号码。如果您的电话有变动，请尽快通知我们最新的电话号码。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+mn-ea"/>
            </a:endParaRPr>
          </a:p>
        </p:txBody>
      </p:sp>
      <p:sp>
        <p:nvSpPr>
          <p:cNvPr id="6" name="稻壳儿榴莲果果"/>
          <p:cNvSpPr/>
          <p:nvPr/>
        </p:nvSpPr>
        <p:spPr>
          <a:xfrm>
            <a:off x="4754534" y="3779821"/>
            <a:ext cx="6528912" cy="1526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班主任和班级教师：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她们负责班内幼儿的生活起居、教育教学、情绪情感等。</a:t>
            </a:r>
            <a:endParaRPr lang="en-US" altLang="zh-CN" sz="1600" dirty="0">
              <a:solidFill>
                <a:schemeClr val="bg2">
                  <a:lumMod val="10000"/>
                </a:schemeClr>
              </a:solidFill>
              <a:latin typeface="+mn-ea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园长、 副园长、 教学主管：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负责幼儿园的全面事务，您可以随时与园行政取得联系沟通。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+mn-ea"/>
            </a:endParaRPr>
          </a:p>
        </p:txBody>
      </p:sp>
      <p:pic>
        <p:nvPicPr>
          <p:cNvPr id="9" name="稻壳儿榴莲果果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6280" y="1312712"/>
            <a:ext cx="3456732" cy="4419983"/>
          </a:xfrm>
          <a:prstGeom prst="rect">
            <a:avLst/>
          </a:prstGeom>
        </p:spPr>
      </p:pic>
      <p:sp>
        <p:nvSpPr>
          <p:cNvPr id="10" name="稻壳儿榴莲果果"/>
          <p:cNvSpPr txBox="1"/>
          <p:nvPr/>
        </p:nvSpPr>
        <p:spPr>
          <a:xfrm>
            <a:off x="5159027" y="890417"/>
            <a:ext cx="1873945" cy="422295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pPr algn="ctr"/>
            <a:r>
              <a:rPr lang="zh-CN" altLang="en-US" sz="1800" dirty="0">
                <a:latin typeface="方正兰亭黑简体" panose="02000000000000000000" charset="-122"/>
                <a:ea typeface="方正兰亭黑简体" panose="02000000000000000000" charset="-122"/>
              </a:rPr>
              <a:t>沟通与联系</a:t>
            </a:r>
            <a:endParaRPr lang="zh-CN" altLang="en-US" sz="1800" dirty="0"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sp>
        <p:nvSpPr>
          <p:cNvPr id="11" name="稻壳儿榴莲果果"/>
          <p:cNvSpPr/>
          <p:nvPr/>
        </p:nvSpPr>
        <p:spPr>
          <a:xfrm>
            <a:off x="5285522" y="43591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4C6AAF"/>
                </a:solidFill>
                <a:cs typeface="+mn-ea"/>
              </a:rPr>
              <a:t>支持配合</a:t>
            </a:r>
            <a:endParaRPr lang="zh-CN" altLang="en-US" sz="2800" b="1" dirty="0">
              <a:solidFill>
                <a:srgbClr val="4C6AAF"/>
              </a:solidFill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稻壳儿榴莲果果"/>
          <p:cNvSpPr/>
          <p:nvPr/>
        </p:nvSpPr>
        <p:spPr>
          <a:xfrm>
            <a:off x="1210152" y="1813250"/>
            <a:ext cx="3066096" cy="480840"/>
          </a:xfrm>
          <a:prstGeom prst="roundRect">
            <a:avLst>
              <a:gd name="adj" fmla="val 50000"/>
            </a:avLst>
          </a:prstGeom>
          <a:solidFill>
            <a:srgbClr val="A788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接送时间</a:t>
            </a:r>
            <a:endParaRPr lang="zh-CN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" name="稻壳儿榴莲果果"/>
          <p:cNvSpPr/>
          <p:nvPr/>
        </p:nvSpPr>
        <p:spPr>
          <a:xfrm>
            <a:off x="1210152" y="2326765"/>
            <a:ext cx="3515952" cy="3627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入园时间：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8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：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00——9:00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sp>
        <p:nvSpPr>
          <p:cNvPr id="5" name="稻壳儿榴莲果果"/>
          <p:cNvSpPr/>
          <p:nvPr/>
        </p:nvSpPr>
        <p:spPr>
          <a:xfrm>
            <a:off x="1210151" y="2647010"/>
            <a:ext cx="3159241" cy="37548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离园时间：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16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：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00——16:30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sp>
        <p:nvSpPr>
          <p:cNvPr id="6" name="稻壳儿榴莲果果"/>
          <p:cNvSpPr/>
          <p:nvPr/>
        </p:nvSpPr>
        <p:spPr>
          <a:xfrm>
            <a:off x="1210152" y="3386700"/>
            <a:ext cx="3066096" cy="480840"/>
          </a:xfrm>
          <a:prstGeom prst="roundRect">
            <a:avLst>
              <a:gd name="adj" fmla="val 50000"/>
            </a:avLst>
          </a:prstGeom>
          <a:solidFill>
            <a:srgbClr val="82C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请假制度</a:t>
            </a:r>
            <a:endParaRPr lang="zh-CN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" name="稻壳儿榴莲果果"/>
          <p:cNvSpPr/>
          <p:nvPr/>
        </p:nvSpPr>
        <p:spPr>
          <a:xfrm>
            <a:off x="1210151" y="3867540"/>
            <a:ext cx="5617369" cy="1526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一般情况下，不要养成幼儿无故缺席、迟到等习惯，以免影响幼儿正常的学习和生活。如因病、因事不能来园的，请主动与本班教师请假。如幼儿患传染病病愈后需来园请提前通知教师，以便作好相应的准备工作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pic>
        <p:nvPicPr>
          <p:cNvPr id="9" name="稻壳儿榴莲果果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7822610" y="959922"/>
            <a:ext cx="2688569" cy="4572396"/>
          </a:xfrm>
          <a:prstGeom prst="rect">
            <a:avLst/>
          </a:prstGeom>
        </p:spPr>
      </p:pic>
      <p:sp>
        <p:nvSpPr>
          <p:cNvPr id="10" name="稻壳儿榴莲果果"/>
          <p:cNvSpPr txBox="1"/>
          <p:nvPr/>
        </p:nvSpPr>
        <p:spPr>
          <a:xfrm>
            <a:off x="5159027" y="890417"/>
            <a:ext cx="1873945" cy="422295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pPr algn="ctr"/>
            <a:r>
              <a:rPr lang="zh-CN" altLang="en-US" sz="1800" dirty="0">
                <a:latin typeface="方正兰亭黑简体" panose="02000000000000000000" charset="-122"/>
                <a:ea typeface="方正兰亭黑简体" panose="02000000000000000000" charset="-122"/>
              </a:rPr>
              <a:t>接送与请假</a:t>
            </a:r>
            <a:endParaRPr lang="zh-CN" altLang="en-US" sz="1800" dirty="0"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sp>
        <p:nvSpPr>
          <p:cNvPr id="11" name="稻壳儿榴莲果果"/>
          <p:cNvSpPr/>
          <p:nvPr/>
        </p:nvSpPr>
        <p:spPr>
          <a:xfrm>
            <a:off x="5285522" y="43591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4C6AAF"/>
                </a:solidFill>
                <a:cs typeface="+mn-ea"/>
              </a:rPr>
              <a:t>支持配合</a:t>
            </a:r>
            <a:endParaRPr lang="zh-CN" altLang="en-US" sz="2800" b="1" dirty="0">
              <a:solidFill>
                <a:srgbClr val="4C6AAF"/>
              </a:solidFill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稻壳儿榴莲果果"/>
          <p:cNvSpPr/>
          <p:nvPr/>
        </p:nvSpPr>
        <p:spPr>
          <a:xfrm>
            <a:off x="4464685" y="3289300"/>
            <a:ext cx="324358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rgbClr val="B398C6"/>
                </a:solidFill>
                <a:latin typeface="汉仪喵小姐简" panose="02010509060101010101" charset="-122"/>
                <a:ea typeface="汉仪喵小姐简" panose="02010509060101010101" charset="-122"/>
                <a:cs typeface="+mn-ea"/>
              </a:rPr>
              <a:t>家园交流</a:t>
            </a:r>
            <a:endParaRPr lang="zh-CN" altLang="en-US" sz="6000" b="1" dirty="0">
              <a:solidFill>
                <a:srgbClr val="B398C6"/>
              </a:solidFill>
              <a:latin typeface="汉仪喵小姐简" panose="02010509060101010101" charset="-122"/>
              <a:ea typeface="汉仪喵小姐简" panose="02010509060101010101" charset="-122"/>
              <a:cs typeface="+mn-ea"/>
            </a:endParaRPr>
          </a:p>
        </p:txBody>
      </p:sp>
      <p:sp>
        <p:nvSpPr>
          <p:cNvPr id="3" name="稻壳儿榴莲果果"/>
          <p:cNvSpPr/>
          <p:nvPr/>
        </p:nvSpPr>
        <p:spPr>
          <a:xfrm>
            <a:off x="5282565" y="2030095"/>
            <a:ext cx="1627505" cy="144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8800" b="1" dirty="0">
                <a:solidFill>
                  <a:srgbClr val="B398C6"/>
                </a:solidFill>
                <a:latin typeface="汉仪喵小姐简" panose="02010509060101010101" charset="-122"/>
                <a:ea typeface="汉仪喵小姐简" panose="02010509060101010101" charset="-122"/>
                <a:cs typeface="+mn-ea"/>
              </a:rPr>
              <a:t>04</a:t>
            </a:r>
            <a:endParaRPr lang="zh-CN" altLang="en-US" sz="8800" dirty="0">
              <a:solidFill>
                <a:srgbClr val="B398C6"/>
              </a:solidFill>
              <a:latin typeface="汉仪喵小姐简" panose="02010509060101010101" charset="-122"/>
              <a:ea typeface="汉仪喵小姐简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稻壳儿榴莲果果"/>
          <p:cNvSpPr/>
          <p:nvPr/>
        </p:nvSpPr>
        <p:spPr>
          <a:xfrm>
            <a:off x="1043620" y="2691514"/>
            <a:ext cx="4083822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园内每周一公布班级周工作计划安排表，利用“宣传栏”专刊宣传家教知识，教师通过家访、个别谈话、电话、书面联系等方法，介绍教育活动情况，通知活动事项，与家长建立进一步的联系。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+mn-ea"/>
            </a:endParaRPr>
          </a:p>
        </p:txBody>
      </p:sp>
      <p:sp>
        <p:nvSpPr>
          <p:cNvPr id="3" name="稻壳儿榴莲果果"/>
          <p:cNvSpPr/>
          <p:nvPr/>
        </p:nvSpPr>
        <p:spPr>
          <a:xfrm>
            <a:off x="1028380" y="2058327"/>
            <a:ext cx="3355773" cy="6076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家园联系工作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pic>
        <p:nvPicPr>
          <p:cNvPr id="130" name="稻壳儿榴莲果果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65372" y="902158"/>
            <a:ext cx="6364776" cy="4157832"/>
          </a:xfrm>
          <a:prstGeom prst="rect">
            <a:avLst/>
          </a:prstGeom>
        </p:spPr>
      </p:pic>
      <p:sp>
        <p:nvSpPr>
          <p:cNvPr id="132" name="稻壳儿榴莲果果"/>
          <p:cNvSpPr/>
          <p:nvPr/>
        </p:nvSpPr>
        <p:spPr>
          <a:xfrm>
            <a:off x="5285522" y="43591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9772B2"/>
                </a:solidFill>
                <a:cs typeface="+mn-ea"/>
              </a:rPr>
              <a:t>家园交流</a:t>
            </a:r>
            <a:endParaRPr lang="zh-CN" altLang="en-US" sz="2800" b="1" dirty="0">
              <a:solidFill>
                <a:srgbClr val="9772B2"/>
              </a:solidFill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稻壳儿榴莲果果"/>
          <p:cNvSpPr/>
          <p:nvPr/>
        </p:nvSpPr>
        <p:spPr>
          <a:xfrm>
            <a:off x="2041499" y="3898910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0675A"/>
                </a:solidFill>
                <a:cs typeface="+mn-ea"/>
              </a:rPr>
              <a:t>入园初期</a:t>
            </a:r>
            <a:endParaRPr lang="zh-CN" altLang="en-US" sz="2800" dirty="0">
              <a:solidFill>
                <a:srgbClr val="F0675A"/>
              </a:solidFill>
            </a:endParaRPr>
          </a:p>
        </p:txBody>
      </p:sp>
      <p:sp>
        <p:nvSpPr>
          <p:cNvPr id="5" name="稻壳儿榴莲果果"/>
          <p:cNvSpPr/>
          <p:nvPr/>
        </p:nvSpPr>
        <p:spPr>
          <a:xfrm>
            <a:off x="4189805" y="3898910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ACF44"/>
                </a:solidFill>
              </a:rPr>
              <a:t>准备工作</a:t>
            </a:r>
            <a:endParaRPr lang="zh-CN" altLang="en-US" sz="2800" b="1" dirty="0">
              <a:solidFill>
                <a:srgbClr val="FACF44"/>
              </a:solidFill>
            </a:endParaRPr>
          </a:p>
        </p:txBody>
      </p:sp>
      <p:sp>
        <p:nvSpPr>
          <p:cNvPr id="6" name="稻壳儿榴莲果果"/>
          <p:cNvSpPr/>
          <p:nvPr/>
        </p:nvSpPr>
        <p:spPr>
          <a:xfrm>
            <a:off x="6338111" y="3898910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4C6AAF"/>
                </a:solidFill>
              </a:rPr>
              <a:t>支持配合</a:t>
            </a:r>
            <a:endParaRPr lang="zh-CN" altLang="en-US" sz="2800" b="1" dirty="0">
              <a:solidFill>
                <a:srgbClr val="4C6AAF"/>
              </a:solidFill>
            </a:endParaRPr>
          </a:p>
        </p:txBody>
      </p:sp>
      <p:sp>
        <p:nvSpPr>
          <p:cNvPr id="7" name="稻壳儿榴莲果果"/>
          <p:cNvSpPr/>
          <p:nvPr/>
        </p:nvSpPr>
        <p:spPr>
          <a:xfrm>
            <a:off x="8486417" y="3898910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B398C6"/>
                </a:solidFill>
              </a:rPr>
              <a:t>家园交流</a:t>
            </a:r>
            <a:endParaRPr lang="zh-CN" altLang="en-US" sz="2800" b="1" dirty="0">
              <a:solidFill>
                <a:srgbClr val="B398C6"/>
              </a:solidFill>
            </a:endParaRPr>
          </a:p>
        </p:txBody>
      </p:sp>
      <p:sp>
        <p:nvSpPr>
          <p:cNvPr id="8" name="稻壳儿榴莲果果"/>
          <p:cNvSpPr/>
          <p:nvPr/>
        </p:nvSpPr>
        <p:spPr>
          <a:xfrm>
            <a:off x="2484729" y="3202930"/>
            <a:ext cx="73449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F0675A"/>
                </a:solidFill>
                <a:latin typeface="汉仪喵小姐简" panose="02010509060101010101" charset="-122"/>
                <a:ea typeface="汉仪喵小姐简" panose="02010509060101010101" charset="-122"/>
                <a:cs typeface="+mn-ea"/>
              </a:rPr>
              <a:t>01</a:t>
            </a:r>
            <a:endParaRPr lang="zh-CN" altLang="en-US" sz="4400" dirty="0">
              <a:solidFill>
                <a:srgbClr val="F0675A"/>
              </a:solidFill>
              <a:latin typeface="汉仪喵小姐简" panose="02010509060101010101" charset="-122"/>
              <a:ea typeface="汉仪喵小姐简" panose="02010509060101010101" charset="-122"/>
            </a:endParaRPr>
          </a:p>
        </p:txBody>
      </p:sp>
      <p:sp>
        <p:nvSpPr>
          <p:cNvPr id="12" name="稻壳儿榴莲果果"/>
          <p:cNvSpPr/>
          <p:nvPr/>
        </p:nvSpPr>
        <p:spPr>
          <a:xfrm>
            <a:off x="4487403" y="3202930"/>
            <a:ext cx="89319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FACF44"/>
                </a:solidFill>
                <a:latin typeface="汉仪喵小姐简" panose="02010509060101010101" charset="-122"/>
                <a:ea typeface="汉仪喵小姐简" panose="02010509060101010101" charset="-122"/>
                <a:cs typeface="+mn-ea"/>
              </a:rPr>
              <a:t>02</a:t>
            </a:r>
            <a:endParaRPr lang="zh-CN" altLang="en-US" sz="4400" dirty="0">
              <a:solidFill>
                <a:srgbClr val="FACF44"/>
              </a:solidFill>
              <a:latin typeface="汉仪喵小姐简" panose="02010509060101010101" charset="-122"/>
              <a:ea typeface="汉仪喵小姐简" panose="02010509060101010101" charset="-122"/>
            </a:endParaRPr>
          </a:p>
        </p:txBody>
      </p:sp>
      <p:sp>
        <p:nvSpPr>
          <p:cNvPr id="13" name="稻壳儿榴莲果果"/>
          <p:cNvSpPr/>
          <p:nvPr/>
        </p:nvSpPr>
        <p:spPr>
          <a:xfrm>
            <a:off x="6616717" y="3202930"/>
            <a:ext cx="89319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4C6AAF"/>
                </a:solidFill>
                <a:latin typeface="汉仪喵小姐简" panose="02010509060101010101" charset="-122"/>
                <a:ea typeface="汉仪喵小姐简" panose="02010509060101010101" charset="-122"/>
                <a:cs typeface="+mn-ea"/>
              </a:rPr>
              <a:t>03</a:t>
            </a:r>
            <a:endParaRPr lang="zh-CN" altLang="en-US" sz="4400" dirty="0">
              <a:solidFill>
                <a:srgbClr val="4C6AAF"/>
              </a:solidFill>
              <a:latin typeface="汉仪喵小姐简" panose="02010509060101010101" charset="-122"/>
              <a:ea typeface="汉仪喵小姐简" panose="02010509060101010101" charset="-122"/>
            </a:endParaRPr>
          </a:p>
        </p:txBody>
      </p:sp>
      <p:sp>
        <p:nvSpPr>
          <p:cNvPr id="14" name="稻壳儿榴莲果果"/>
          <p:cNvSpPr/>
          <p:nvPr/>
        </p:nvSpPr>
        <p:spPr>
          <a:xfrm>
            <a:off x="8850298" y="3202930"/>
            <a:ext cx="82266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B398C6"/>
                </a:solidFill>
                <a:latin typeface="汉仪喵小姐简" panose="02010509060101010101" charset="-122"/>
                <a:ea typeface="汉仪喵小姐简" panose="02010509060101010101" charset="-122"/>
                <a:cs typeface="+mn-ea"/>
              </a:rPr>
              <a:t>04</a:t>
            </a:r>
            <a:endParaRPr lang="zh-CN" altLang="en-US" sz="4400" dirty="0">
              <a:solidFill>
                <a:srgbClr val="B398C6"/>
              </a:solidFill>
              <a:latin typeface="汉仪喵小姐简" panose="02010509060101010101" charset="-122"/>
              <a:ea typeface="汉仪喵小姐简" panose="02010509060101010101" charset="-122"/>
            </a:endParaRPr>
          </a:p>
        </p:txBody>
      </p:sp>
      <p:sp>
        <p:nvSpPr>
          <p:cNvPr id="15" name="稻壳儿榴莲果果"/>
          <p:cNvSpPr/>
          <p:nvPr/>
        </p:nvSpPr>
        <p:spPr>
          <a:xfrm>
            <a:off x="5119611" y="1583972"/>
            <a:ext cx="1952779" cy="11757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dist">
              <a:lnSpc>
                <a:spcPct val="130000"/>
              </a:lnSpc>
              <a:defRPr/>
            </a:pPr>
            <a:r>
              <a:rPr lang="zh-CN" altLang="en-US" sz="6000" b="1" dirty="0">
                <a:solidFill>
                  <a:srgbClr val="F0675A"/>
                </a:solidFill>
                <a:latin typeface="汉仪喵小姐简" panose="02010509060101010101" charset="-122"/>
                <a:ea typeface="汉仪喵小姐简" panose="02010509060101010101" charset="-122"/>
                <a:cs typeface="+mn-ea"/>
                <a:sym typeface="+mn-lt"/>
              </a:rPr>
              <a:t>目</a:t>
            </a:r>
            <a:r>
              <a:rPr lang="zh-CN" altLang="en-US" sz="6000" b="1" dirty="0">
                <a:solidFill>
                  <a:srgbClr val="FACF44"/>
                </a:solidFill>
                <a:latin typeface="汉仪喵小姐简" panose="02010509060101010101" charset="-122"/>
                <a:ea typeface="汉仪喵小姐简" panose="02010509060101010101" charset="-122"/>
                <a:cs typeface="+mn-ea"/>
                <a:sym typeface="+mn-lt"/>
              </a:rPr>
              <a:t> </a:t>
            </a:r>
            <a:r>
              <a:rPr lang="zh-CN" altLang="en-US" sz="6000" b="1" dirty="0">
                <a:solidFill>
                  <a:srgbClr val="4C6AAF"/>
                </a:solidFill>
                <a:latin typeface="汉仪喵小姐简" panose="02010509060101010101" charset="-122"/>
                <a:ea typeface="汉仪喵小姐简" panose="02010509060101010101" charset="-122"/>
                <a:cs typeface="+mn-ea"/>
                <a:sym typeface="+mn-lt"/>
              </a:rPr>
              <a:t>录</a:t>
            </a:r>
            <a:endParaRPr lang="zh-CN" altLang="en-US" sz="6000" b="1" dirty="0">
              <a:solidFill>
                <a:srgbClr val="4C6AAF"/>
              </a:solidFill>
              <a:latin typeface="汉仪喵小姐简" panose="02010509060101010101" charset="-122"/>
              <a:ea typeface="汉仪喵小姐简" panose="02010509060101010101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稻壳儿榴莲果果"/>
          <p:cNvSpPr/>
          <p:nvPr/>
        </p:nvSpPr>
        <p:spPr>
          <a:xfrm>
            <a:off x="1340033" y="3716774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定期召开家长会</a:t>
            </a:r>
            <a:endParaRPr lang="zh-CN" altLang="en-US" dirty="0"/>
          </a:p>
        </p:txBody>
      </p:sp>
      <p:sp>
        <p:nvSpPr>
          <p:cNvPr id="3" name="稻壳儿榴莲果果"/>
          <p:cNvSpPr/>
          <p:nvPr/>
        </p:nvSpPr>
        <p:spPr>
          <a:xfrm>
            <a:off x="3763193" y="371677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家长半日观摩活动</a:t>
            </a:r>
            <a:endParaRPr lang="zh-CN" altLang="en-US" dirty="0"/>
          </a:p>
        </p:txBody>
      </p:sp>
      <p:sp>
        <p:nvSpPr>
          <p:cNvPr id="4" name="稻壳儿榴莲果果"/>
          <p:cNvSpPr/>
          <p:nvPr/>
        </p:nvSpPr>
        <p:spPr>
          <a:xfrm>
            <a:off x="6417185" y="371677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每周公布幼儿食谱</a:t>
            </a:r>
            <a:endParaRPr lang="zh-CN" altLang="en-US" dirty="0"/>
          </a:p>
        </p:txBody>
      </p:sp>
      <p:sp>
        <p:nvSpPr>
          <p:cNvPr id="5" name="稻壳儿榴莲果果"/>
          <p:cNvSpPr/>
          <p:nvPr/>
        </p:nvSpPr>
        <p:spPr>
          <a:xfrm>
            <a:off x="9071177" y="371677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举行大型文体活动</a:t>
            </a:r>
            <a:endParaRPr lang="zh-CN" altLang="en-US" dirty="0"/>
          </a:p>
        </p:txBody>
      </p:sp>
      <p:pic>
        <p:nvPicPr>
          <p:cNvPr id="7" name="稻壳儿榴莲果果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32267" y="2328202"/>
            <a:ext cx="1941715" cy="1268438"/>
          </a:xfrm>
          <a:prstGeom prst="rect">
            <a:avLst/>
          </a:prstGeom>
        </p:spPr>
      </p:pic>
      <p:pic>
        <p:nvPicPr>
          <p:cNvPr id="9" name="稻壳儿榴莲果果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5953" y="2322476"/>
            <a:ext cx="2182557" cy="1152244"/>
          </a:xfrm>
          <a:prstGeom prst="rect">
            <a:avLst/>
          </a:prstGeom>
        </p:spPr>
      </p:pic>
      <p:pic>
        <p:nvPicPr>
          <p:cNvPr id="10" name="稻壳儿榴莲果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8020" y="1783771"/>
            <a:ext cx="2031325" cy="1927487"/>
          </a:xfrm>
          <a:prstGeom prst="rect">
            <a:avLst/>
          </a:prstGeom>
        </p:spPr>
      </p:pic>
      <p:pic>
        <p:nvPicPr>
          <p:cNvPr id="11" name="稻壳儿榴莲果果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9009" y="2369982"/>
            <a:ext cx="2304488" cy="1152244"/>
          </a:xfrm>
          <a:prstGeom prst="rect">
            <a:avLst/>
          </a:prstGeom>
        </p:spPr>
      </p:pic>
      <p:sp>
        <p:nvSpPr>
          <p:cNvPr id="12" name="稻壳儿榴莲果果"/>
          <p:cNvSpPr/>
          <p:nvPr/>
        </p:nvSpPr>
        <p:spPr>
          <a:xfrm>
            <a:off x="5285522" y="43591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9772B2"/>
                </a:solidFill>
                <a:cs typeface="+mn-ea"/>
              </a:rPr>
              <a:t>家园交流</a:t>
            </a:r>
            <a:endParaRPr lang="zh-CN" altLang="en-US" sz="2800" b="1" dirty="0">
              <a:solidFill>
                <a:srgbClr val="9772B2"/>
              </a:solidFill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稻壳儿榴莲果果"/>
          <p:cNvSpPr/>
          <p:nvPr/>
        </p:nvSpPr>
        <p:spPr>
          <a:xfrm>
            <a:off x="1570218" y="2477144"/>
            <a:ext cx="3154182" cy="6076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多与幼儿的沟通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sp>
        <p:nvSpPr>
          <p:cNvPr id="3" name="稻壳儿榴莲果果"/>
          <p:cNvSpPr/>
          <p:nvPr/>
        </p:nvSpPr>
        <p:spPr>
          <a:xfrm>
            <a:off x="1570219" y="3118730"/>
            <a:ext cx="3489462" cy="152618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多与幼儿的沟通也是家园同步教育的关键。只有家长与幼儿沟通好了，幼儿才听家长的话，家长才能顺利地完成需要配合老师的教育任务。</a:t>
            </a:r>
            <a:endParaRPr lang="zh-CN" altLang="en-US" sz="1600" dirty="0">
              <a:solidFill>
                <a:schemeClr val="tx2">
                  <a:lumMod val="50000"/>
                </a:schemeClr>
              </a:solidFill>
              <a:latin typeface="+mn-ea"/>
            </a:endParaRPr>
          </a:p>
        </p:txBody>
      </p:sp>
      <p:pic>
        <p:nvPicPr>
          <p:cNvPr id="5" name="稻壳儿榴莲果果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32943" y="1255599"/>
            <a:ext cx="4999153" cy="4072481"/>
          </a:xfrm>
          <a:prstGeom prst="rect">
            <a:avLst/>
          </a:prstGeom>
        </p:spPr>
      </p:pic>
      <p:sp>
        <p:nvSpPr>
          <p:cNvPr id="6" name="稻壳儿榴莲果果"/>
          <p:cNvSpPr/>
          <p:nvPr/>
        </p:nvSpPr>
        <p:spPr>
          <a:xfrm>
            <a:off x="5285522" y="43591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9772B2"/>
                </a:solidFill>
                <a:cs typeface="+mn-ea"/>
              </a:rPr>
              <a:t>家园交流</a:t>
            </a:r>
            <a:endParaRPr lang="zh-CN" altLang="en-US" sz="2800" b="1" dirty="0">
              <a:solidFill>
                <a:srgbClr val="9772B2"/>
              </a:solidFill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稻壳儿榴莲果果"/>
          <p:cNvSpPr txBox="1"/>
          <p:nvPr/>
        </p:nvSpPr>
        <p:spPr>
          <a:xfrm>
            <a:off x="3054142" y="2069872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dirty="0">
                <a:solidFill>
                  <a:srgbClr val="FACD39"/>
                </a:solidFill>
                <a:latin typeface="汉仪喵小姐简" panose="02010509060101010101" charset="-122"/>
                <a:ea typeface="汉仪喵小姐简" panose="02010509060101010101" charset="-122"/>
              </a:rPr>
              <a:t>谢</a:t>
            </a:r>
            <a:r>
              <a:rPr lang="zh-CN" altLang="en-US" sz="11500" dirty="0">
                <a:solidFill>
                  <a:srgbClr val="B398C6"/>
                </a:solidFill>
                <a:latin typeface="汉仪喵小姐简" panose="02010509060101010101" charset="-122"/>
                <a:ea typeface="汉仪喵小姐简" panose="02010509060101010101" charset="-122"/>
              </a:rPr>
              <a:t>谢</a:t>
            </a:r>
            <a:r>
              <a:rPr lang="zh-CN" altLang="en-US" sz="11500" dirty="0">
                <a:solidFill>
                  <a:srgbClr val="81CED4"/>
                </a:solidFill>
                <a:latin typeface="汉仪喵小姐简" panose="02010509060101010101" charset="-122"/>
                <a:ea typeface="汉仪喵小姐简" panose="02010509060101010101" charset="-122"/>
              </a:rPr>
              <a:t>聆</a:t>
            </a:r>
            <a:r>
              <a:rPr lang="zh-CN" altLang="en-US" sz="11500" dirty="0">
                <a:solidFill>
                  <a:srgbClr val="F0675A"/>
                </a:solidFill>
                <a:latin typeface="汉仪喵小姐简" panose="02010509060101010101" charset="-122"/>
                <a:ea typeface="汉仪喵小姐简" panose="02010509060101010101" charset="-122"/>
              </a:rPr>
              <a:t>听</a:t>
            </a:r>
            <a:endParaRPr lang="zh-CN" altLang="en-US" sz="11500" dirty="0">
              <a:solidFill>
                <a:srgbClr val="F0675A"/>
              </a:solidFill>
              <a:latin typeface="汉仪喵小姐简" panose="02010509060101010101" charset="-122"/>
              <a:ea typeface="汉仪喵小姐简" panose="02010509060101010101" charset="-122"/>
            </a:endParaRPr>
          </a:p>
        </p:txBody>
      </p:sp>
      <p:pic>
        <p:nvPicPr>
          <p:cNvPr id="44" name="稻壳儿榴莲果果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0560" y="3787830"/>
            <a:ext cx="2457693" cy="2571956"/>
          </a:xfrm>
          <a:prstGeom prst="rect">
            <a:avLst/>
          </a:prstGeom>
        </p:spPr>
      </p:pic>
      <p:sp>
        <p:nvSpPr>
          <p:cNvPr id="45" name="稻壳儿榴莲果果"/>
          <p:cNvSpPr txBox="1"/>
          <p:nvPr/>
        </p:nvSpPr>
        <p:spPr>
          <a:xfrm>
            <a:off x="4785360" y="3787830"/>
            <a:ext cx="1859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宣讲人：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XXX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稻壳儿榴莲果果"/>
          <p:cNvSpPr/>
          <p:nvPr/>
        </p:nvSpPr>
        <p:spPr>
          <a:xfrm>
            <a:off x="4427998" y="3289309"/>
            <a:ext cx="324358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rgbClr val="F0675A"/>
                </a:solidFill>
                <a:latin typeface="汉仪喵小姐简" panose="02010509060101010101" charset="-122"/>
                <a:ea typeface="汉仪喵小姐简" panose="02010509060101010101" charset="-122"/>
                <a:cs typeface="+mn-ea"/>
              </a:rPr>
              <a:t>入园初期</a:t>
            </a:r>
            <a:endParaRPr lang="zh-CN" altLang="en-US" sz="6000" b="1" dirty="0">
              <a:solidFill>
                <a:srgbClr val="F0675A"/>
              </a:solidFill>
              <a:latin typeface="汉仪喵小姐简" panose="02010509060101010101" charset="-122"/>
              <a:ea typeface="汉仪喵小姐简" panose="02010509060101010101" charset="-122"/>
              <a:cs typeface="+mn-ea"/>
            </a:endParaRPr>
          </a:p>
        </p:txBody>
      </p:sp>
      <p:sp>
        <p:nvSpPr>
          <p:cNvPr id="3" name="稻壳儿榴莲果果"/>
          <p:cNvSpPr/>
          <p:nvPr/>
        </p:nvSpPr>
        <p:spPr>
          <a:xfrm>
            <a:off x="5407025" y="2030095"/>
            <a:ext cx="1576070" cy="1445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8800" b="1" dirty="0">
                <a:solidFill>
                  <a:srgbClr val="F0675A"/>
                </a:solidFill>
                <a:latin typeface="汉仪喵小姐简" panose="02010509060101010101" charset="-122"/>
                <a:ea typeface="汉仪喵小姐简" panose="02010509060101010101" charset="-122"/>
                <a:cs typeface="+mn-ea"/>
              </a:rPr>
              <a:t>01</a:t>
            </a:r>
            <a:endParaRPr lang="zh-CN" altLang="en-US" sz="8800" dirty="0">
              <a:solidFill>
                <a:srgbClr val="F0675A"/>
              </a:solidFill>
              <a:latin typeface="汉仪喵小姐简" panose="02010509060101010101" charset="-122"/>
              <a:ea typeface="汉仪喵小姐简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稻壳儿榴莲果果"/>
          <p:cNvSpPr/>
          <p:nvPr/>
        </p:nvSpPr>
        <p:spPr>
          <a:xfrm>
            <a:off x="5285522" y="43591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0675A"/>
                </a:solidFill>
                <a:cs typeface="+mn-ea"/>
              </a:rPr>
              <a:t>入园初期</a:t>
            </a:r>
            <a:endParaRPr lang="zh-CN" altLang="en-US" sz="2800" dirty="0">
              <a:solidFill>
                <a:srgbClr val="F0675A"/>
              </a:solidFill>
            </a:endParaRPr>
          </a:p>
        </p:txBody>
      </p:sp>
      <p:sp>
        <p:nvSpPr>
          <p:cNvPr id="5" name="稻壳儿榴莲果果"/>
          <p:cNvSpPr/>
          <p:nvPr/>
        </p:nvSpPr>
        <p:spPr>
          <a:xfrm>
            <a:off x="1158240" y="3429000"/>
            <a:ext cx="3193867" cy="115685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与亲人分离的恐惧和对陌生环境的不安全一直伴随着他，从早到晚哭闹不止。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sp>
        <p:nvSpPr>
          <p:cNvPr id="6" name="稻壳儿榴莲果果"/>
          <p:cNvSpPr/>
          <p:nvPr/>
        </p:nvSpPr>
        <p:spPr>
          <a:xfrm>
            <a:off x="7839895" y="3429000"/>
            <a:ext cx="3193867" cy="152618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快乐的游戏或亲密的伙伴会使这类幼儿暂时忘记对陌生环境的恐惧，但在游戏结束或伙伴突然离开后会继续哭闹。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sp>
        <p:nvSpPr>
          <p:cNvPr id="7" name="稻壳儿榴莲果果"/>
          <p:cNvSpPr/>
          <p:nvPr/>
        </p:nvSpPr>
        <p:spPr>
          <a:xfrm>
            <a:off x="1158240" y="2719560"/>
            <a:ext cx="3066096" cy="605828"/>
          </a:xfrm>
          <a:prstGeom prst="roundRect">
            <a:avLst>
              <a:gd name="adj" fmla="val 50000"/>
            </a:avLst>
          </a:prstGeom>
          <a:solidFill>
            <a:srgbClr val="A788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哭闹不止型</a:t>
            </a:r>
            <a:endParaRPr lang="zh-CN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" name="稻壳儿榴莲果果"/>
          <p:cNvSpPr/>
          <p:nvPr/>
        </p:nvSpPr>
        <p:spPr>
          <a:xfrm>
            <a:off x="7839895" y="2719560"/>
            <a:ext cx="3066096" cy="605828"/>
          </a:xfrm>
          <a:prstGeom prst="roundRect">
            <a:avLst>
              <a:gd name="adj" fmla="val 50000"/>
            </a:avLst>
          </a:prstGeom>
          <a:solidFill>
            <a:srgbClr val="82C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间歇哭闹型</a:t>
            </a:r>
            <a:endParaRPr lang="zh-CN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" name="稻壳儿榴莲果果"/>
          <p:cNvSpPr/>
          <p:nvPr/>
        </p:nvSpPr>
        <p:spPr>
          <a:xfrm>
            <a:off x="4849505" y="959133"/>
            <a:ext cx="2492991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（一）情感上的不适应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pic>
        <p:nvPicPr>
          <p:cNvPr id="24" name="稻壳儿榴莲果果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50054" y="1739658"/>
            <a:ext cx="2948075" cy="47542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稻壳儿榴莲果果"/>
          <p:cNvSpPr/>
          <p:nvPr/>
        </p:nvSpPr>
        <p:spPr>
          <a:xfrm>
            <a:off x="1996440" y="1704340"/>
            <a:ext cx="1325880" cy="1325880"/>
          </a:xfrm>
          <a:prstGeom prst="ellipse">
            <a:avLst/>
          </a:prstGeom>
          <a:solidFill>
            <a:srgbClr val="81C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稻壳儿榴莲果果"/>
          <p:cNvSpPr/>
          <p:nvPr/>
        </p:nvSpPr>
        <p:spPr>
          <a:xfrm>
            <a:off x="5421630" y="1704340"/>
            <a:ext cx="1325880" cy="1325880"/>
          </a:xfrm>
          <a:prstGeom prst="ellipse">
            <a:avLst/>
          </a:prstGeom>
          <a:solidFill>
            <a:srgbClr val="B39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稻壳儿榴莲果果"/>
          <p:cNvSpPr/>
          <p:nvPr/>
        </p:nvSpPr>
        <p:spPr>
          <a:xfrm>
            <a:off x="8846820" y="1704340"/>
            <a:ext cx="1325880" cy="1325880"/>
          </a:xfrm>
          <a:prstGeom prst="ellipse">
            <a:avLst/>
          </a:prstGeom>
          <a:solidFill>
            <a:srgbClr val="FACF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稻壳儿榴莲果果"/>
          <p:cNvSpPr/>
          <p:nvPr/>
        </p:nvSpPr>
        <p:spPr>
          <a:xfrm>
            <a:off x="1173480" y="3588296"/>
            <a:ext cx="2971800" cy="2264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这类幼儿将对亲人的依恋转移到家中自己或依恋人的日常用品上，物品熟悉的气味会使他们感到亲切，缓解分离的焦虑情绪，为此无论游戏、睡觉、进餐中这些物品都寸步不离。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sp>
        <p:nvSpPr>
          <p:cNvPr id="6" name="稻壳儿榴莲果果"/>
          <p:cNvSpPr/>
          <p:nvPr/>
        </p:nvSpPr>
        <p:spPr>
          <a:xfrm>
            <a:off x="4598670" y="3588296"/>
            <a:ext cx="2971800" cy="2264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方正兰亭黑简体" panose="02000000000000000000" charset="-122"/>
              </a:rPr>
              <a:t>这类幼儿多哭哭闹闹入园，然后和成人谈条件，如：“妈妈中午来接我”“老师，你喂我吃饭”等。答应了，妈妈才能离开，并且在一日活动中时时提醒老师兑现他的条件。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方正兰亭黑简体" panose="02000000000000000000" charset="-122"/>
            </a:endParaRPr>
          </a:p>
        </p:txBody>
      </p:sp>
      <p:sp>
        <p:nvSpPr>
          <p:cNvPr id="7" name="稻壳儿榴莲果果"/>
          <p:cNvSpPr/>
          <p:nvPr/>
        </p:nvSpPr>
        <p:spPr>
          <a:xfrm>
            <a:off x="8046720" y="3588296"/>
            <a:ext cx="2971800" cy="1895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方正兰亭黑简体" panose="02000000000000000000" charset="-122"/>
              </a:rPr>
              <a:t>这类幼儿多在家中是溺爱包庇型幼儿，在家中吃饭、睡觉、入厕等都有专人守护，而幼儿园都要自己动手，因此，在这些生活环节中表现出不适。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方正兰亭黑简体" panose="02000000000000000000" charset="-122"/>
            </a:endParaRPr>
          </a:p>
        </p:txBody>
      </p:sp>
      <p:sp>
        <p:nvSpPr>
          <p:cNvPr id="8" name="稻壳儿榴莲果果"/>
          <p:cNvSpPr/>
          <p:nvPr/>
        </p:nvSpPr>
        <p:spPr>
          <a:xfrm>
            <a:off x="2182326" y="3164467"/>
            <a:ext cx="954107" cy="4303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恋物型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9" name="稻壳儿榴莲果果"/>
          <p:cNvSpPr/>
          <p:nvPr/>
        </p:nvSpPr>
        <p:spPr>
          <a:xfrm>
            <a:off x="5351035" y="3164467"/>
            <a:ext cx="1467069" cy="4303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谈判协商型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0" name="稻壳儿榴莲果果"/>
          <p:cNvSpPr/>
          <p:nvPr/>
        </p:nvSpPr>
        <p:spPr>
          <a:xfrm>
            <a:off x="8414365" y="3164467"/>
            <a:ext cx="2236510" cy="4303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生活环节不适应型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1" name="稻壳儿榴莲果果"/>
          <p:cNvSpPr/>
          <p:nvPr/>
        </p:nvSpPr>
        <p:spPr>
          <a:xfrm>
            <a:off x="5285522" y="43591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0675A"/>
                </a:solidFill>
                <a:cs typeface="+mn-ea"/>
              </a:rPr>
              <a:t>入园初期</a:t>
            </a:r>
            <a:endParaRPr lang="zh-CN" altLang="en-US" sz="2800" dirty="0">
              <a:solidFill>
                <a:srgbClr val="F0675A"/>
              </a:solidFill>
            </a:endParaRPr>
          </a:p>
        </p:txBody>
      </p:sp>
      <p:sp>
        <p:nvSpPr>
          <p:cNvPr id="13" name="稻壳儿榴莲果果"/>
          <p:cNvSpPr/>
          <p:nvPr/>
        </p:nvSpPr>
        <p:spPr>
          <a:xfrm>
            <a:off x="4849505" y="959133"/>
            <a:ext cx="2492991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（一）情感上的不适应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sp>
        <p:nvSpPr>
          <p:cNvPr id="14" name="稻壳儿榴莲果果"/>
          <p:cNvSpPr/>
          <p:nvPr/>
        </p:nvSpPr>
        <p:spPr>
          <a:xfrm>
            <a:off x="2431876" y="2062437"/>
            <a:ext cx="455005" cy="609685"/>
          </a:xfrm>
          <a:custGeom>
            <a:avLst/>
            <a:gdLst>
              <a:gd name="connsiteX0" fmla="*/ 225738 w 451477"/>
              <a:gd name="connsiteY0" fmla="*/ 334457 h 604957"/>
              <a:gd name="connsiteX1" fmla="*/ 127867 w 451477"/>
              <a:gd name="connsiteY1" fmla="*/ 432180 h 604957"/>
              <a:gd name="connsiteX2" fmla="*/ 225738 w 451477"/>
              <a:gd name="connsiteY2" fmla="*/ 529785 h 604957"/>
              <a:gd name="connsiteX3" fmla="*/ 323610 w 451477"/>
              <a:gd name="connsiteY3" fmla="*/ 432180 h 604957"/>
              <a:gd name="connsiteX4" fmla="*/ 225738 w 451477"/>
              <a:gd name="connsiteY4" fmla="*/ 334457 h 604957"/>
              <a:gd name="connsiteX5" fmla="*/ 225492 w 451477"/>
              <a:gd name="connsiteY5" fmla="*/ 197583 h 604957"/>
              <a:gd name="connsiteX6" fmla="*/ 247332 w 451477"/>
              <a:gd name="connsiteY6" fmla="*/ 219353 h 604957"/>
              <a:gd name="connsiteX7" fmla="*/ 225492 w 451477"/>
              <a:gd name="connsiteY7" fmla="*/ 241123 h 604957"/>
              <a:gd name="connsiteX8" fmla="*/ 203652 w 451477"/>
              <a:gd name="connsiteY8" fmla="*/ 219353 h 604957"/>
              <a:gd name="connsiteX9" fmla="*/ 225492 w 451477"/>
              <a:gd name="connsiteY9" fmla="*/ 197583 h 604957"/>
              <a:gd name="connsiteX10" fmla="*/ 225738 w 451477"/>
              <a:gd name="connsiteY10" fmla="*/ 188408 h 604957"/>
              <a:gd name="connsiteX11" fmla="*/ 163120 w 451477"/>
              <a:gd name="connsiteY11" fmla="*/ 243415 h 604957"/>
              <a:gd name="connsiteX12" fmla="*/ 225738 w 451477"/>
              <a:gd name="connsiteY12" fmla="*/ 298541 h 604957"/>
              <a:gd name="connsiteX13" fmla="*/ 288477 w 451477"/>
              <a:gd name="connsiteY13" fmla="*/ 243415 h 604957"/>
              <a:gd name="connsiteX14" fmla="*/ 225738 w 451477"/>
              <a:gd name="connsiteY14" fmla="*/ 188408 h 604957"/>
              <a:gd name="connsiteX15" fmla="*/ 298395 w 451477"/>
              <a:gd name="connsiteY15" fmla="*/ 112400 h 604957"/>
              <a:gd name="connsiteX16" fmla="*/ 274137 w 451477"/>
              <a:gd name="connsiteY16" fmla="*/ 136622 h 604957"/>
              <a:gd name="connsiteX17" fmla="*/ 298395 w 451477"/>
              <a:gd name="connsiteY17" fmla="*/ 160845 h 604957"/>
              <a:gd name="connsiteX18" fmla="*/ 322654 w 451477"/>
              <a:gd name="connsiteY18" fmla="*/ 136622 h 604957"/>
              <a:gd name="connsiteX19" fmla="*/ 298395 w 451477"/>
              <a:gd name="connsiteY19" fmla="*/ 112400 h 604957"/>
              <a:gd name="connsiteX20" fmla="*/ 153082 w 451477"/>
              <a:gd name="connsiteY20" fmla="*/ 112400 h 604957"/>
              <a:gd name="connsiteX21" fmla="*/ 128942 w 451477"/>
              <a:gd name="connsiteY21" fmla="*/ 136622 h 604957"/>
              <a:gd name="connsiteX22" fmla="*/ 153082 w 451477"/>
              <a:gd name="connsiteY22" fmla="*/ 160845 h 604957"/>
              <a:gd name="connsiteX23" fmla="*/ 177340 w 451477"/>
              <a:gd name="connsiteY23" fmla="*/ 136622 h 604957"/>
              <a:gd name="connsiteX24" fmla="*/ 153082 w 451477"/>
              <a:gd name="connsiteY24" fmla="*/ 112400 h 604957"/>
              <a:gd name="connsiteX25" fmla="*/ 102413 w 451477"/>
              <a:gd name="connsiteY25" fmla="*/ 0 h 604957"/>
              <a:gd name="connsiteX26" fmla="*/ 163956 w 451477"/>
              <a:gd name="connsiteY26" fmla="*/ 39257 h 604957"/>
              <a:gd name="connsiteX27" fmla="*/ 225738 w 451477"/>
              <a:gd name="connsiteY27" fmla="*/ 25415 h 604957"/>
              <a:gd name="connsiteX28" fmla="*/ 287521 w 451477"/>
              <a:gd name="connsiteY28" fmla="*/ 39257 h 604957"/>
              <a:gd name="connsiteX29" fmla="*/ 349184 w 451477"/>
              <a:gd name="connsiteY29" fmla="*/ 0 h 604957"/>
              <a:gd name="connsiteX30" fmla="*/ 417180 w 451477"/>
              <a:gd name="connsiteY30" fmla="*/ 67894 h 604957"/>
              <a:gd name="connsiteX31" fmla="*/ 366153 w 451477"/>
              <a:gd name="connsiteY31" fmla="*/ 133759 h 604957"/>
              <a:gd name="connsiteX32" fmla="*/ 370933 w 451477"/>
              <a:gd name="connsiteY32" fmla="*/ 170390 h 604957"/>
              <a:gd name="connsiteX33" fmla="*/ 336636 w 451477"/>
              <a:gd name="connsiteY33" fmla="*/ 263699 h 604957"/>
              <a:gd name="connsiteX34" fmla="*/ 345001 w 451477"/>
              <a:gd name="connsiteY34" fmla="*/ 272171 h 604957"/>
              <a:gd name="connsiteX35" fmla="*/ 381927 w 451477"/>
              <a:gd name="connsiteY35" fmla="*/ 258568 h 604957"/>
              <a:gd name="connsiteX36" fmla="*/ 438690 w 451477"/>
              <a:gd name="connsiteY36" fmla="*/ 315246 h 604957"/>
              <a:gd name="connsiteX37" fmla="*/ 386468 w 451477"/>
              <a:gd name="connsiteY37" fmla="*/ 371804 h 604957"/>
              <a:gd name="connsiteX38" fmla="*/ 386707 w 451477"/>
              <a:gd name="connsiteY38" fmla="*/ 379679 h 604957"/>
              <a:gd name="connsiteX39" fmla="*/ 386707 w 451477"/>
              <a:gd name="connsiteY39" fmla="*/ 432180 h 604957"/>
              <a:gd name="connsiteX40" fmla="*/ 384915 w 451477"/>
              <a:gd name="connsiteY40" fmla="*/ 455687 h 604957"/>
              <a:gd name="connsiteX41" fmla="*/ 451477 w 451477"/>
              <a:gd name="connsiteY41" fmla="*/ 530023 h 604957"/>
              <a:gd name="connsiteX42" fmla="*/ 376430 w 451477"/>
              <a:gd name="connsiteY42" fmla="*/ 604957 h 604957"/>
              <a:gd name="connsiteX43" fmla="*/ 311541 w 451477"/>
              <a:gd name="connsiteY43" fmla="*/ 567610 h 604957"/>
              <a:gd name="connsiteX44" fmla="*/ 226575 w 451477"/>
              <a:gd name="connsiteY44" fmla="*/ 592070 h 604957"/>
              <a:gd name="connsiteX45" fmla="*/ 140414 w 451477"/>
              <a:gd name="connsiteY45" fmla="*/ 566894 h 604957"/>
              <a:gd name="connsiteX46" fmla="*/ 75047 w 451477"/>
              <a:gd name="connsiteY46" fmla="*/ 604957 h 604957"/>
              <a:gd name="connsiteX47" fmla="*/ 0 w 451477"/>
              <a:gd name="connsiteY47" fmla="*/ 530023 h 604957"/>
              <a:gd name="connsiteX48" fmla="*/ 68116 w 451477"/>
              <a:gd name="connsiteY48" fmla="*/ 455448 h 604957"/>
              <a:gd name="connsiteX49" fmla="*/ 66443 w 451477"/>
              <a:gd name="connsiteY49" fmla="*/ 432180 h 604957"/>
              <a:gd name="connsiteX50" fmla="*/ 66443 w 451477"/>
              <a:gd name="connsiteY50" fmla="*/ 379679 h 604957"/>
              <a:gd name="connsiteX51" fmla="*/ 66562 w 451477"/>
              <a:gd name="connsiteY51" fmla="*/ 371923 h 604957"/>
              <a:gd name="connsiteX52" fmla="*/ 12787 w 451477"/>
              <a:gd name="connsiteY52" fmla="*/ 315246 h 604957"/>
              <a:gd name="connsiteX53" fmla="*/ 69550 w 451477"/>
              <a:gd name="connsiteY53" fmla="*/ 258568 h 604957"/>
              <a:gd name="connsiteX54" fmla="*/ 107312 w 451477"/>
              <a:gd name="connsiteY54" fmla="*/ 273006 h 604957"/>
              <a:gd name="connsiteX55" fmla="*/ 115558 w 451477"/>
              <a:gd name="connsiteY55" fmla="*/ 264534 h 604957"/>
              <a:gd name="connsiteX56" fmla="*/ 80664 w 451477"/>
              <a:gd name="connsiteY56" fmla="*/ 170390 h 604957"/>
              <a:gd name="connsiteX57" fmla="*/ 85324 w 451477"/>
              <a:gd name="connsiteY57" fmla="*/ 133759 h 604957"/>
              <a:gd name="connsiteX58" fmla="*/ 34297 w 451477"/>
              <a:gd name="connsiteY58" fmla="*/ 67894 h 604957"/>
              <a:gd name="connsiteX59" fmla="*/ 102413 w 451477"/>
              <a:gd name="connsiteY59" fmla="*/ 0 h 604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451477" h="604957">
                <a:moveTo>
                  <a:pt x="225738" y="334457"/>
                </a:moveTo>
                <a:cubicBezTo>
                  <a:pt x="171724" y="334457"/>
                  <a:pt x="127867" y="378128"/>
                  <a:pt x="127867" y="432180"/>
                </a:cubicBezTo>
                <a:cubicBezTo>
                  <a:pt x="127867" y="486113"/>
                  <a:pt x="171724" y="529785"/>
                  <a:pt x="225738" y="529785"/>
                </a:cubicBezTo>
                <a:cubicBezTo>
                  <a:pt x="279753" y="529785"/>
                  <a:pt x="323610" y="486113"/>
                  <a:pt x="323610" y="432180"/>
                </a:cubicBezTo>
                <a:cubicBezTo>
                  <a:pt x="323610" y="378128"/>
                  <a:pt x="279753" y="334457"/>
                  <a:pt x="225738" y="334457"/>
                </a:cubicBezTo>
                <a:close/>
                <a:moveTo>
                  <a:pt x="225492" y="197583"/>
                </a:moveTo>
                <a:cubicBezTo>
                  <a:pt x="237554" y="197583"/>
                  <a:pt x="247332" y="207330"/>
                  <a:pt x="247332" y="219353"/>
                </a:cubicBezTo>
                <a:cubicBezTo>
                  <a:pt x="247332" y="231376"/>
                  <a:pt x="237554" y="241123"/>
                  <a:pt x="225492" y="241123"/>
                </a:cubicBezTo>
                <a:cubicBezTo>
                  <a:pt x="213430" y="241123"/>
                  <a:pt x="203652" y="231376"/>
                  <a:pt x="203652" y="219353"/>
                </a:cubicBezTo>
                <a:cubicBezTo>
                  <a:pt x="203652" y="207330"/>
                  <a:pt x="213430" y="197583"/>
                  <a:pt x="225492" y="197583"/>
                </a:cubicBezTo>
                <a:close/>
                <a:moveTo>
                  <a:pt x="225738" y="188408"/>
                </a:moveTo>
                <a:cubicBezTo>
                  <a:pt x="191083" y="188408"/>
                  <a:pt x="163120" y="212988"/>
                  <a:pt x="163120" y="243415"/>
                </a:cubicBezTo>
                <a:cubicBezTo>
                  <a:pt x="163120" y="273961"/>
                  <a:pt x="191083" y="298541"/>
                  <a:pt x="225738" y="298541"/>
                </a:cubicBezTo>
                <a:cubicBezTo>
                  <a:pt x="260394" y="298541"/>
                  <a:pt x="288477" y="273961"/>
                  <a:pt x="288477" y="243415"/>
                </a:cubicBezTo>
                <a:cubicBezTo>
                  <a:pt x="288477" y="212988"/>
                  <a:pt x="260394" y="188408"/>
                  <a:pt x="225738" y="188408"/>
                </a:cubicBezTo>
                <a:close/>
                <a:moveTo>
                  <a:pt x="298395" y="112400"/>
                </a:moveTo>
                <a:cubicBezTo>
                  <a:pt x="285011" y="112400"/>
                  <a:pt x="274137" y="123259"/>
                  <a:pt x="274137" y="136622"/>
                </a:cubicBezTo>
                <a:cubicBezTo>
                  <a:pt x="274137" y="149986"/>
                  <a:pt x="285011" y="160845"/>
                  <a:pt x="298395" y="160845"/>
                </a:cubicBezTo>
                <a:cubicBezTo>
                  <a:pt x="311780" y="160845"/>
                  <a:pt x="322654" y="149986"/>
                  <a:pt x="322654" y="136622"/>
                </a:cubicBezTo>
                <a:cubicBezTo>
                  <a:pt x="322654" y="123259"/>
                  <a:pt x="311780" y="112400"/>
                  <a:pt x="298395" y="112400"/>
                </a:cubicBezTo>
                <a:close/>
                <a:moveTo>
                  <a:pt x="153082" y="112400"/>
                </a:moveTo>
                <a:cubicBezTo>
                  <a:pt x="139697" y="112400"/>
                  <a:pt x="128942" y="123259"/>
                  <a:pt x="128942" y="136622"/>
                </a:cubicBezTo>
                <a:cubicBezTo>
                  <a:pt x="128942" y="149986"/>
                  <a:pt x="139697" y="160845"/>
                  <a:pt x="153082" y="160845"/>
                </a:cubicBezTo>
                <a:cubicBezTo>
                  <a:pt x="166466" y="160845"/>
                  <a:pt x="177340" y="149986"/>
                  <a:pt x="177340" y="136622"/>
                </a:cubicBezTo>
                <a:cubicBezTo>
                  <a:pt x="177340" y="123259"/>
                  <a:pt x="166466" y="112400"/>
                  <a:pt x="153082" y="112400"/>
                </a:cubicBezTo>
                <a:close/>
                <a:moveTo>
                  <a:pt x="102413" y="0"/>
                </a:moveTo>
                <a:cubicBezTo>
                  <a:pt x="129540" y="0"/>
                  <a:pt x="153082" y="16108"/>
                  <a:pt x="163956" y="39257"/>
                </a:cubicBezTo>
                <a:cubicBezTo>
                  <a:pt x="182718" y="30427"/>
                  <a:pt x="203631" y="25415"/>
                  <a:pt x="225738" y="25415"/>
                </a:cubicBezTo>
                <a:cubicBezTo>
                  <a:pt x="247846" y="25415"/>
                  <a:pt x="268759" y="30427"/>
                  <a:pt x="287521" y="39257"/>
                </a:cubicBezTo>
                <a:cubicBezTo>
                  <a:pt x="298395" y="16108"/>
                  <a:pt x="321937" y="0"/>
                  <a:pt x="349184" y="0"/>
                </a:cubicBezTo>
                <a:cubicBezTo>
                  <a:pt x="386707" y="0"/>
                  <a:pt x="417180" y="30427"/>
                  <a:pt x="417180" y="67894"/>
                </a:cubicBezTo>
                <a:cubicBezTo>
                  <a:pt x="417180" y="99514"/>
                  <a:pt x="395550" y="126122"/>
                  <a:pt x="366153" y="133759"/>
                </a:cubicBezTo>
                <a:cubicBezTo>
                  <a:pt x="369260" y="145452"/>
                  <a:pt x="370933" y="157742"/>
                  <a:pt x="370933" y="170390"/>
                </a:cubicBezTo>
                <a:cubicBezTo>
                  <a:pt x="370933" y="205829"/>
                  <a:pt x="358027" y="238403"/>
                  <a:pt x="336636" y="263699"/>
                </a:cubicBezTo>
                <a:cubicBezTo>
                  <a:pt x="339504" y="266444"/>
                  <a:pt x="342372" y="269307"/>
                  <a:pt x="345001" y="272171"/>
                </a:cubicBezTo>
                <a:cubicBezTo>
                  <a:pt x="354920" y="263699"/>
                  <a:pt x="367826" y="258568"/>
                  <a:pt x="381927" y="258568"/>
                </a:cubicBezTo>
                <a:cubicBezTo>
                  <a:pt x="413236" y="258568"/>
                  <a:pt x="438690" y="283984"/>
                  <a:pt x="438690" y="315246"/>
                </a:cubicBezTo>
                <a:cubicBezTo>
                  <a:pt x="438690" y="345076"/>
                  <a:pt x="415627" y="369418"/>
                  <a:pt x="386468" y="371804"/>
                </a:cubicBezTo>
                <a:cubicBezTo>
                  <a:pt x="386588" y="374429"/>
                  <a:pt x="386707" y="377054"/>
                  <a:pt x="386707" y="379679"/>
                </a:cubicBezTo>
                <a:lnTo>
                  <a:pt x="386707" y="432180"/>
                </a:lnTo>
                <a:cubicBezTo>
                  <a:pt x="386707" y="440175"/>
                  <a:pt x="386110" y="448050"/>
                  <a:pt x="384915" y="455687"/>
                </a:cubicBezTo>
                <a:cubicBezTo>
                  <a:pt x="422319" y="459863"/>
                  <a:pt x="451477" y="491602"/>
                  <a:pt x="451477" y="530023"/>
                </a:cubicBezTo>
                <a:cubicBezTo>
                  <a:pt x="451477" y="571428"/>
                  <a:pt x="417778" y="604957"/>
                  <a:pt x="376430" y="604957"/>
                </a:cubicBezTo>
                <a:cubicBezTo>
                  <a:pt x="348706" y="604957"/>
                  <a:pt x="324566" y="589923"/>
                  <a:pt x="311541" y="567610"/>
                </a:cubicBezTo>
                <a:cubicBezTo>
                  <a:pt x="286923" y="583121"/>
                  <a:pt x="257765" y="592070"/>
                  <a:pt x="226575" y="592070"/>
                </a:cubicBezTo>
                <a:cubicBezTo>
                  <a:pt x="194907" y="592070"/>
                  <a:pt x="165271" y="582763"/>
                  <a:pt x="140414" y="566894"/>
                </a:cubicBezTo>
                <a:cubicBezTo>
                  <a:pt x="127508" y="589565"/>
                  <a:pt x="103010" y="604957"/>
                  <a:pt x="75047" y="604957"/>
                </a:cubicBezTo>
                <a:cubicBezTo>
                  <a:pt x="33699" y="604957"/>
                  <a:pt x="0" y="571428"/>
                  <a:pt x="0" y="530023"/>
                </a:cubicBezTo>
                <a:cubicBezTo>
                  <a:pt x="0" y="491125"/>
                  <a:pt x="29995" y="459028"/>
                  <a:pt x="68116" y="455448"/>
                </a:cubicBezTo>
                <a:cubicBezTo>
                  <a:pt x="67040" y="447931"/>
                  <a:pt x="66443" y="440055"/>
                  <a:pt x="66443" y="432180"/>
                </a:cubicBezTo>
                <a:lnTo>
                  <a:pt x="66443" y="379679"/>
                </a:lnTo>
                <a:cubicBezTo>
                  <a:pt x="66443" y="377054"/>
                  <a:pt x="66443" y="374548"/>
                  <a:pt x="66562" y="371923"/>
                </a:cubicBezTo>
                <a:cubicBezTo>
                  <a:pt x="36687" y="370372"/>
                  <a:pt x="12787" y="345553"/>
                  <a:pt x="12787" y="315246"/>
                </a:cubicBezTo>
                <a:cubicBezTo>
                  <a:pt x="12787" y="283984"/>
                  <a:pt x="38241" y="258568"/>
                  <a:pt x="69550" y="258568"/>
                </a:cubicBezTo>
                <a:cubicBezTo>
                  <a:pt x="84129" y="258568"/>
                  <a:pt x="97274" y="264057"/>
                  <a:pt x="107312" y="273006"/>
                </a:cubicBezTo>
                <a:cubicBezTo>
                  <a:pt x="109941" y="270023"/>
                  <a:pt x="112690" y="267279"/>
                  <a:pt x="115558" y="264534"/>
                </a:cubicBezTo>
                <a:cubicBezTo>
                  <a:pt x="93809" y="239119"/>
                  <a:pt x="80664" y="206306"/>
                  <a:pt x="80664" y="170390"/>
                </a:cubicBezTo>
                <a:cubicBezTo>
                  <a:pt x="80664" y="157742"/>
                  <a:pt x="82217" y="145452"/>
                  <a:pt x="85324" y="133759"/>
                </a:cubicBezTo>
                <a:cubicBezTo>
                  <a:pt x="56046" y="126122"/>
                  <a:pt x="34297" y="99514"/>
                  <a:pt x="34297" y="67894"/>
                </a:cubicBezTo>
                <a:cubicBezTo>
                  <a:pt x="34297" y="30427"/>
                  <a:pt x="64889" y="0"/>
                  <a:pt x="10241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iconfont-11217-5305337"/>
          <p:cNvSpPr/>
          <p:nvPr/>
        </p:nvSpPr>
        <p:spPr>
          <a:xfrm>
            <a:off x="9197297" y="2151334"/>
            <a:ext cx="609685" cy="431889"/>
          </a:xfrm>
          <a:custGeom>
            <a:avLst/>
            <a:gdLst>
              <a:gd name="T0" fmla="*/ 2009 w 12800"/>
              <a:gd name="T1" fmla="*/ 2933 h 9066"/>
              <a:gd name="T2" fmla="*/ 5600 w 12800"/>
              <a:gd name="T3" fmla="*/ 2400 h 9066"/>
              <a:gd name="T4" fmla="*/ 7200 w 12800"/>
              <a:gd name="T5" fmla="*/ 2400 h 9066"/>
              <a:gd name="T6" fmla="*/ 10791 w 12800"/>
              <a:gd name="T7" fmla="*/ 2933 h 9066"/>
              <a:gd name="T8" fmla="*/ 11733 w 12800"/>
              <a:gd name="T9" fmla="*/ 4000 h 9066"/>
              <a:gd name="T10" fmla="*/ 10933 w 12800"/>
              <a:gd name="T11" fmla="*/ 533 h 9066"/>
              <a:gd name="T12" fmla="*/ 1067 w 12800"/>
              <a:gd name="T13" fmla="*/ 1333 h 9066"/>
              <a:gd name="T14" fmla="*/ 2009 w 12800"/>
              <a:gd name="T15" fmla="*/ 4000 h 9066"/>
              <a:gd name="T16" fmla="*/ 533 w 12800"/>
              <a:gd name="T17" fmla="*/ 4800 h 9066"/>
              <a:gd name="T18" fmla="*/ 12267 w 12800"/>
              <a:gd name="T19" fmla="*/ 6133 h 9066"/>
              <a:gd name="T20" fmla="*/ 12000 w 12800"/>
              <a:gd name="T21" fmla="*/ 4533 h 9066"/>
              <a:gd name="T22" fmla="*/ 12800 w 12800"/>
              <a:gd name="T23" fmla="*/ 7733 h 9066"/>
              <a:gd name="T24" fmla="*/ 11733 w 12800"/>
              <a:gd name="T25" fmla="*/ 8000 h 9066"/>
              <a:gd name="T26" fmla="*/ 11467 w 12800"/>
              <a:gd name="T27" fmla="*/ 9066 h 9066"/>
              <a:gd name="T28" fmla="*/ 9600 w 12800"/>
              <a:gd name="T29" fmla="*/ 8800 h 9066"/>
              <a:gd name="T30" fmla="*/ 3200 w 12800"/>
              <a:gd name="T31" fmla="*/ 8000 h 9066"/>
              <a:gd name="T32" fmla="*/ 2933 w 12800"/>
              <a:gd name="T33" fmla="*/ 9066 h 9066"/>
              <a:gd name="T34" fmla="*/ 1067 w 12800"/>
              <a:gd name="T35" fmla="*/ 8800 h 9066"/>
              <a:gd name="T36" fmla="*/ 267 w 12800"/>
              <a:gd name="T37" fmla="*/ 8000 h 9066"/>
              <a:gd name="T38" fmla="*/ 0 w 12800"/>
              <a:gd name="T39" fmla="*/ 4800 h 9066"/>
              <a:gd name="T40" fmla="*/ 533 w 12800"/>
              <a:gd name="T41" fmla="*/ 1333 h 9066"/>
              <a:gd name="T42" fmla="*/ 10933 w 12800"/>
              <a:gd name="T43" fmla="*/ 0 h 9066"/>
              <a:gd name="T44" fmla="*/ 12267 w 12800"/>
              <a:gd name="T45" fmla="*/ 4045 h 9066"/>
              <a:gd name="T46" fmla="*/ 12800 w 12800"/>
              <a:gd name="T47" fmla="*/ 7733 h 9066"/>
              <a:gd name="T48" fmla="*/ 533 w 12800"/>
              <a:gd name="T49" fmla="*/ 6666 h 9066"/>
              <a:gd name="T50" fmla="*/ 12267 w 12800"/>
              <a:gd name="T51" fmla="*/ 7466 h 9066"/>
              <a:gd name="T52" fmla="*/ 10133 w 12800"/>
              <a:gd name="T53" fmla="*/ 8000 h 9066"/>
              <a:gd name="T54" fmla="*/ 11200 w 12800"/>
              <a:gd name="T55" fmla="*/ 8533 h 9066"/>
              <a:gd name="T56" fmla="*/ 10133 w 12800"/>
              <a:gd name="T57" fmla="*/ 8000 h 9066"/>
              <a:gd name="T58" fmla="*/ 1600 w 12800"/>
              <a:gd name="T59" fmla="*/ 8533 h 9066"/>
              <a:gd name="T60" fmla="*/ 2667 w 12800"/>
              <a:gd name="T61" fmla="*/ 8000 h 9066"/>
              <a:gd name="T62" fmla="*/ 9867 w 12800"/>
              <a:gd name="T63" fmla="*/ 2933 h 9066"/>
              <a:gd name="T64" fmla="*/ 6667 w 12800"/>
              <a:gd name="T65" fmla="*/ 3466 h 9066"/>
              <a:gd name="T66" fmla="*/ 9867 w 12800"/>
              <a:gd name="T67" fmla="*/ 4000 h 9066"/>
              <a:gd name="T68" fmla="*/ 9867 w 12800"/>
              <a:gd name="T69" fmla="*/ 2933 h 9066"/>
              <a:gd name="T70" fmla="*/ 2933 w 12800"/>
              <a:gd name="T71" fmla="*/ 2933 h 9066"/>
              <a:gd name="T72" fmla="*/ 2933 w 12800"/>
              <a:gd name="T73" fmla="*/ 4000 h 9066"/>
              <a:gd name="T74" fmla="*/ 6133 w 12800"/>
              <a:gd name="T75" fmla="*/ 3466 h 9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00" h="9066">
                <a:moveTo>
                  <a:pt x="2009" y="4000"/>
                </a:moveTo>
                <a:cubicBezTo>
                  <a:pt x="1819" y="3670"/>
                  <a:pt x="1819" y="3263"/>
                  <a:pt x="2009" y="2933"/>
                </a:cubicBezTo>
                <a:cubicBezTo>
                  <a:pt x="2200" y="2603"/>
                  <a:pt x="2552" y="2400"/>
                  <a:pt x="2933" y="2400"/>
                </a:cubicBezTo>
                <a:lnTo>
                  <a:pt x="5600" y="2400"/>
                </a:lnTo>
                <a:cubicBezTo>
                  <a:pt x="5906" y="2399"/>
                  <a:pt x="6198" y="2531"/>
                  <a:pt x="6400" y="2761"/>
                </a:cubicBezTo>
                <a:cubicBezTo>
                  <a:pt x="6602" y="2531"/>
                  <a:pt x="6894" y="2399"/>
                  <a:pt x="7200" y="2400"/>
                </a:cubicBezTo>
                <a:lnTo>
                  <a:pt x="9867" y="2400"/>
                </a:lnTo>
                <a:cubicBezTo>
                  <a:pt x="10248" y="2400"/>
                  <a:pt x="10600" y="2603"/>
                  <a:pt x="10791" y="2933"/>
                </a:cubicBezTo>
                <a:cubicBezTo>
                  <a:pt x="10981" y="3263"/>
                  <a:pt x="10981" y="3670"/>
                  <a:pt x="10791" y="4000"/>
                </a:cubicBezTo>
                <a:lnTo>
                  <a:pt x="11733" y="4000"/>
                </a:lnTo>
                <a:lnTo>
                  <a:pt x="11733" y="1333"/>
                </a:lnTo>
                <a:cubicBezTo>
                  <a:pt x="11733" y="891"/>
                  <a:pt x="11375" y="533"/>
                  <a:pt x="10933" y="533"/>
                </a:cubicBezTo>
                <a:lnTo>
                  <a:pt x="1867" y="533"/>
                </a:lnTo>
                <a:cubicBezTo>
                  <a:pt x="1425" y="533"/>
                  <a:pt x="1067" y="891"/>
                  <a:pt x="1067" y="1333"/>
                </a:cubicBezTo>
                <a:lnTo>
                  <a:pt x="1067" y="4000"/>
                </a:lnTo>
                <a:lnTo>
                  <a:pt x="2009" y="4000"/>
                </a:lnTo>
                <a:close/>
                <a:moveTo>
                  <a:pt x="800" y="4533"/>
                </a:moveTo>
                <a:cubicBezTo>
                  <a:pt x="653" y="4533"/>
                  <a:pt x="533" y="4652"/>
                  <a:pt x="533" y="4800"/>
                </a:cubicBezTo>
                <a:lnTo>
                  <a:pt x="533" y="6133"/>
                </a:lnTo>
                <a:lnTo>
                  <a:pt x="12267" y="6133"/>
                </a:lnTo>
                <a:lnTo>
                  <a:pt x="12267" y="4800"/>
                </a:lnTo>
                <a:cubicBezTo>
                  <a:pt x="12267" y="4652"/>
                  <a:pt x="12147" y="4533"/>
                  <a:pt x="12000" y="4533"/>
                </a:cubicBezTo>
                <a:lnTo>
                  <a:pt x="800" y="4533"/>
                </a:lnTo>
                <a:close/>
                <a:moveTo>
                  <a:pt x="12800" y="7733"/>
                </a:moveTo>
                <a:cubicBezTo>
                  <a:pt x="12800" y="7880"/>
                  <a:pt x="12681" y="8000"/>
                  <a:pt x="12533" y="8000"/>
                </a:cubicBezTo>
                <a:lnTo>
                  <a:pt x="11733" y="8000"/>
                </a:lnTo>
                <a:lnTo>
                  <a:pt x="11733" y="8800"/>
                </a:lnTo>
                <a:cubicBezTo>
                  <a:pt x="11733" y="8947"/>
                  <a:pt x="11614" y="9066"/>
                  <a:pt x="11467" y="9066"/>
                </a:cubicBezTo>
                <a:lnTo>
                  <a:pt x="9867" y="9066"/>
                </a:lnTo>
                <a:cubicBezTo>
                  <a:pt x="9719" y="9066"/>
                  <a:pt x="9600" y="8947"/>
                  <a:pt x="9600" y="8800"/>
                </a:cubicBezTo>
                <a:lnTo>
                  <a:pt x="9600" y="8000"/>
                </a:lnTo>
                <a:lnTo>
                  <a:pt x="3200" y="8000"/>
                </a:lnTo>
                <a:lnTo>
                  <a:pt x="3200" y="8800"/>
                </a:lnTo>
                <a:cubicBezTo>
                  <a:pt x="3200" y="8947"/>
                  <a:pt x="3081" y="9066"/>
                  <a:pt x="2933" y="9066"/>
                </a:cubicBezTo>
                <a:lnTo>
                  <a:pt x="1333" y="9066"/>
                </a:lnTo>
                <a:cubicBezTo>
                  <a:pt x="1186" y="9066"/>
                  <a:pt x="1067" y="8947"/>
                  <a:pt x="1067" y="8800"/>
                </a:cubicBezTo>
                <a:lnTo>
                  <a:pt x="1067" y="8000"/>
                </a:lnTo>
                <a:lnTo>
                  <a:pt x="267" y="8000"/>
                </a:lnTo>
                <a:cubicBezTo>
                  <a:pt x="119" y="8000"/>
                  <a:pt x="0" y="7880"/>
                  <a:pt x="0" y="7733"/>
                </a:cubicBezTo>
                <a:lnTo>
                  <a:pt x="0" y="4800"/>
                </a:lnTo>
                <a:cubicBezTo>
                  <a:pt x="0" y="4451"/>
                  <a:pt x="223" y="4155"/>
                  <a:pt x="533" y="4045"/>
                </a:cubicBezTo>
                <a:lnTo>
                  <a:pt x="533" y="1333"/>
                </a:lnTo>
                <a:cubicBezTo>
                  <a:pt x="533" y="597"/>
                  <a:pt x="1130" y="0"/>
                  <a:pt x="1867" y="0"/>
                </a:cubicBezTo>
                <a:lnTo>
                  <a:pt x="10933" y="0"/>
                </a:lnTo>
                <a:cubicBezTo>
                  <a:pt x="11670" y="0"/>
                  <a:pt x="12267" y="597"/>
                  <a:pt x="12267" y="1333"/>
                </a:cubicBezTo>
                <a:lnTo>
                  <a:pt x="12267" y="4045"/>
                </a:lnTo>
                <a:cubicBezTo>
                  <a:pt x="12577" y="4155"/>
                  <a:pt x="12800" y="4451"/>
                  <a:pt x="12800" y="4800"/>
                </a:cubicBezTo>
                <a:lnTo>
                  <a:pt x="12800" y="7733"/>
                </a:lnTo>
                <a:close/>
                <a:moveTo>
                  <a:pt x="12267" y="6666"/>
                </a:moveTo>
                <a:lnTo>
                  <a:pt x="533" y="6666"/>
                </a:lnTo>
                <a:lnTo>
                  <a:pt x="533" y="7466"/>
                </a:lnTo>
                <a:lnTo>
                  <a:pt x="12267" y="7466"/>
                </a:lnTo>
                <a:lnTo>
                  <a:pt x="12267" y="6666"/>
                </a:lnTo>
                <a:close/>
                <a:moveTo>
                  <a:pt x="10133" y="8000"/>
                </a:moveTo>
                <a:lnTo>
                  <a:pt x="10133" y="8533"/>
                </a:lnTo>
                <a:lnTo>
                  <a:pt x="11200" y="8533"/>
                </a:lnTo>
                <a:lnTo>
                  <a:pt x="11200" y="8000"/>
                </a:lnTo>
                <a:lnTo>
                  <a:pt x="10133" y="8000"/>
                </a:lnTo>
                <a:close/>
                <a:moveTo>
                  <a:pt x="1600" y="8000"/>
                </a:moveTo>
                <a:lnTo>
                  <a:pt x="1600" y="8533"/>
                </a:lnTo>
                <a:lnTo>
                  <a:pt x="2667" y="8533"/>
                </a:lnTo>
                <a:lnTo>
                  <a:pt x="2667" y="8000"/>
                </a:lnTo>
                <a:lnTo>
                  <a:pt x="1600" y="8000"/>
                </a:lnTo>
                <a:close/>
                <a:moveTo>
                  <a:pt x="9867" y="2933"/>
                </a:moveTo>
                <a:lnTo>
                  <a:pt x="7200" y="2933"/>
                </a:lnTo>
                <a:cubicBezTo>
                  <a:pt x="6905" y="2933"/>
                  <a:pt x="6667" y="3172"/>
                  <a:pt x="6667" y="3466"/>
                </a:cubicBezTo>
                <a:cubicBezTo>
                  <a:pt x="6667" y="3761"/>
                  <a:pt x="6905" y="4000"/>
                  <a:pt x="7200" y="4000"/>
                </a:cubicBezTo>
                <a:lnTo>
                  <a:pt x="9867" y="4000"/>
                </a:lnTo>
                <a:cubicBezTo>
                  <a:pt x="10161" y="4000"/>
                  <a:pt x="10400" y="3761"/>
                  <a:pt x="10400" y="3466"/>
                </a:cubicBezTo>
                <a:cubicBezTo>
                  <a:pt x="10400" y="3172"/>
                  <a:pt x="10161" y="2933"/>
                  <a:pt x="9867" y="2933"/>
                </a:cubicBezTo>
                <a:close/>
                <a:moveTo>
                  <a:pt x="5600" y="2933"/>
                </a:moveTo>
                <a:lnTo>
                  <a:pt x="2933" y="2933"/>
                </a:lnTo>
                <a:cubicBezTo>
                  <a:pt x="2639" y="2933"/>
                  <a:pt x="2400" y="3172"/>
                  <a:pt x="2400" y="3466"/>
                </a:cubicBezTo>
                <a:cubicBezTo>
                  <a:pt x="2400" y="3761"/>
                  <a:pt x="2639" y="4000"/>
                  <a:pt x="2933" y="4000"/>
                </a:cubicBezTo>
                <a:lnTo>
                  <a:pt x="5600" y="4000"/>
                </a:lnTo>
                <a:cubicBezTo>
                  <a:pt x="5895" y="4000"/>
                  <a:pt x="6133" y="3761"/>
                  <a:pt x="6133" y="3466"/>
                </a:cubicBezTo>
                <a:cubicBezTo>
                  <a:pt x="6133" y="3172"/>
                  <a:pt x="5895" y="2933"/>
                  <a:pt x="5600" y="29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confont-11673-5560680"/>
          <p:cNvSpPr/>
          <p:nvPr/>
        </p:nvSpPr>
        <p:spPr>
          <a:xfrm>
            <a:off x="5779726" y="2121772"/>
            <a:ext cx="609685" cy="455364"/>
          </a:xfrm>
          <a:custGeom>
            <a:avLst/>
            <a:gdLst>
              <a:gd name="T0" fmla="*/ 4576 w 5184"/>
              <a:gd name="T1" fmla="*/ 3776 h 3872"/>
              <a:gd name="T2" fmla="*/ 2400 w 5184"/>
              <a:gd name="T3" fmla="*/ 3520 h 3872"/>
              <a:gd name="T4" fmla="*/ 1632 w 5184"/>
              <a:gd name="T5" fmla="*/ 1952 h 3872"/>
              <a:gd name="T6" fmla="*/ 4416 w 5184"/>
              <a:gd name="T7" fmla="*/ 1184 h 3872"/>
              <a:gd name="T8" fmla="*/ 5184 w 5184"/>
              <a:gd name="T9" fmla="*/ 3520 h 3872"/>
              <a:gd name="T10" fmla="*/ 2400 w 5184"/>
              <a:gd name="T11" fmla="*/ 1536 h 3872"/>
              <a:gd name="T12" fmla="*/ 1952 w 5184"/>
              <a:gd name="T13" fmla="*/ 2784 h 3872"/>
              <a:gd name="T14" fmla="*/ 4320 w 5184"/>
              <a:gd name="T15" fmla="*/ 3232 h 3872"/>
              <a:gd name="T16" fmla="*/ 4800 w 5184"/>
              <a:gd name="T17" fmla="*/ 3584 h 3872"/>
              <a:gd name="T18" fmla="*/ 4832 w 5184"/>
              <a:gd name="T19" fmla="*/ 1952 h 3872"/>
              <a:gd name="T20" fmla="*/ 2400 w 5184"/>
              <a:gd name="T21" fmla="*/ 1504 h 3872"/>
              <a:gd name="T22" fmla="*/ 2592 w 5184"/>
              <a:gd name="T23" fmla="*/ 2560 h 3872"/>
              <a:gd name="T24" fmla="*/ 2432 w 5184"/>
              <a:gd name="T25" fmla="*/ 2400 h 3872"/>
              <a:gd name="T26" fmla="*/ 2688 w 5184"/>
              <a:gd name="T27" fmla="*/ 2304 h 3872"/>
              <a:gd name="T28" fmla="*/ 2688 w 5184"/>
              <a:gd name="T29" fmla="*/ 2528 h 3872"/>
              <a:gd name="T30" fmla="*/ 3392 w 5184"/>
              <a:gd name="T31" fmla="*/ 2560 h 3872"/>
              <a:gd name="T32" fmla="*/ 3200 w 5184"/>
              <a:gd name="T33" fmla="*/ 2400 h 3872"/>
              <a:gd name="T34" fmla="*/ 3488 w 5184"/>
              <a:gd name="T35" fmla="*/ 2304 h 3872"/>
              <a:gd name="T36" fmla="*/ 3488 w 5184"/>
              <a:gd name="T37" fmla="*/ 2528 h 3872"/>
              <a:gd name="T38" fmla="*/ 4192 w 5184"/>
              <a:gd name="T39" fmla="*/ 2560 h 3872"/>
              <a:gd name="T40" fmla="*/ 4000 w 5184"/>
              <a:gd name="T41" fmla="*/ 2400 h 3872"/>
              <a:gd name="T42" fmla="*/ 4288 w 5184"/>
              <a:gd name="T43" fmla="*/ 2304 h 3872"/>
              <a:gd name="T44" fmla="*/ 4320 w 5184"/>
              <a:gd name="T45" fmla="*/ 2560 h 3872"/>
              <a:gd name="T46" fmla="*/ 2592 w 5184"/>
              <a:gd name="T47" fmla="*/ 1376 h 3872"/>
              <a:gd name="T48" fmla="*/ 2432 w 5184"/>
              <a:gd name="T49" fmla="*/ 1216 h 3872"/>
              <a:gd name="T50" fmla="*/ 2720 w 5184"/>
              <a:gd name="T51" fmla="*/ 1088 h 3872"/>
              <a:gd name="T52" fmla="*/ 2720 w 5184"/>
              <a:gd name="T53" fmla="*/ 1344 h 3872"/>
              <a:gd name="T54" fmla="*/ 1792 w 5184"/>
              <a:gd name="T55" fmla="*/ 1376 h 3872"/>
              <a:gd name="T56" fmla="*/ 1632 w 5184"/>
              <a:gd name="T57" fmla="*/ 1216 h 3872"/>
              <a:gd name="T58" fmla="*/ 1888 w 5184"/>
              <a:gd name="T59" fmla="*/ 1088 h 3872"/>
              <a:gd name="T60" fmla="*/ 1888 w 5184"/>
              <a:gd name="T61" fmla="*/ 1344 h 3872"/>
              <a:gd name="T62" fmla="*/ 992 w 5184"/>
              <a:gd name="T63" fmla="*/ 1376 h 3872"/>
              <a:gd name="T64" fmla="*/ 832 w 5184"/>
              <a:gd name="T65" fmla="*/ 1216 h 3872"/>
              <a:gd name="T66" fmla="*/ 1088 w 5184"/>
              <a:gd name="T67" fmla="*/ 1088 h 3872"/>
              <a:gd name="T68" fmla="*/ 1088 w 5184"/>
              <a:gd name="T69" fmla="*/ 1344 h 3872"/>
              <a:gd name="T70" fmla="*/ 1792 w 5184"/>
              <a:gd name="T71" fmla="*/ 2336 h 3872"/>
              <a:gd name="T72" fmla="*/ 608 w 5184"/>
              <a:gd name="T73" fmla="*/ 2592 h 3872"/>
              <a:gd name="T74" fmla="*/ 224 w 5184"/>
              <a:gd name="T75" fmla="*/ 2656 h 3872"/>
              <a:gd name="T76" fmla="*/ 0 w 5184"/>
              <a:gd name="T77" fmla="*/ 768 h 3872"/>
              <a:gd name="T78" fmla="*/ 2784 w 5184"/>
              <a:gd name="T79" fmla="*/ 0 h 3872"/>
              <a:gd name="T80" fmla="*/ 3552 w 5184"/>
              <a:gd name="T81" fmla="*/ 1344 h 3872"/>
              <a:gd name="T82" fmla="*/ 3232 w 5184"/>
              <a:gd name="T83" fmla="*/ 768 h 3872"/>
              <a:gd name="T84" fmla="*/ 768 w 5184"/>
              <a:gd name="T85" fmla="*/ 320 h 3872"/>
              <a:gd name="T86" fmla="*/ 320 w 5184"/>
              <a:gd name="T87" fmla="*/ 2336 h 3872"/>
              <a:gd name="T88" fmla="*/ 384 w 5184"/>
              <a:gd name="T89" fmla="*/ 2368 h 3872"/>
              <a:gd name="T90" fmla="*/ 832 w 5184"/>
              <a:gd name="T91" fmla="*/ 2016 h 3872"/>
              <a:gd name="T92" fmla="*/ 1760 w 5184"/>
              <a:gd name="T93" fmla="*/ 2336 h 3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184" h="3872">
                <a:moveTo>
                  <a:pt x="4800" y="3872"/>
                </a:moveTo>
                <a:cubicBezTo>
                  <a:pt x="4704" y="3872"/>
                  <a:pt x="4640" y="3840"/>
                  <a:pt x="4576" y="3776"/>
                </a:cubicBezTo>
                <a:lnTo>
                  <a:pt x="4256" y="3520"/>
                </a:lnTo>
                <a:lnTo>
                  <a:pt x="2400" y="3520"/>
                </a:lnTo>
                <a:cubicBezTo>
                  <a:pt x="1984" y="3520"/>
                  <a:pt x="1632" y="3168"/>
                  <a:pt x="1632" y="2752"/>
                </a:cubicBezTo>
                <a:lnTo>
                  <a:pt x="1632" y="1952"/>
                </a:lnTo>
                <a:cubicBezTo>
                  <a:pt x="1632" y="1536"/>
                  <a:pt x="1984" y="1184"/>
                  <a:pt x="2400" y="1184"/>
                </a:cubicBezTo>
                <a:lnTo>
                  <a:pt x="4416" y="1184"/>
                </a:lnTo>
                <a:cubicBezTo>
                  <a:pt x="4832" y="1184"/>
                  <a:pt x="5184" y="1536"/>
                  <a:pt x="5184" y="1952"/>
                </a:cubicBezTo>
                <a:lnTo>
                  <a:pt x="5184" y="3520"/>
                </a:lnTo>
                <a:cubicBezTo>
                  <a:pt x="5152" y="3712"/>
                  <a:pt x="4992" y="3872"/>
                  <a:pt x="4800" y="3872"/>
                </a:cubicBezTo>
                <a:close/>
                <a:moveTo>
                  <a:pt x="2400" y="1536"/>
                </a:moveTo>
                <a:cubicBezTo>
                  <a:pt x="2144" y="1536"/>
                  <a:pt x="1952" y="1728"/>
                  <a:pt x="1952" y="1984"/>
                </a:cubicBezTo>
                <a:lnTo>
                  <a:pt x="1952" y="2784"/>
                </a:lnTo>
                <a:cubicBezTo>
                  <a:pt x="1952" y="3040"/>
                  <a:pt x="2144" y="3232"/>
                  <a:pt x="2400" y="3232"/>
                </a:cubicBezTo>
                <a:lnTo>
                  <a:pt x="4320" y="3232"/>
                </a:lnTo>
                <a:cubicBezTo>
                  <a:pt x="4352" y="3232"/>
                  <a:pt x="4384" y="3232"/>
                  <a:pt x="4416" y="3264"/>
                </a:cubicBezTo>
                <a:lnTo>
                  <a:pt x="4800" y="3584"/>
                </a:lnTo>
                <a:cubicBezTo>
                  <a:pt x="4800" y="3584"/>
                  <a:pt x="4832" y="3584"/>
                  <a:pt x="4832" y="3552"/>
                </a:cubicBezTo>
                <a:lnTo>
                  <a:pt x="4832" y="1952"/>
                </a:lnTo>
                <a:cubicBezTo>
                  <a:pt x="4832" y="1696"/>
                  <a:pt x="4640" y="1504"/>
                  <a:pt x="4384" y="1504"/>
                </a:cubicBezTo>
                <a:lnTo>
                  <a:pt x="2400" y="1504"/>
                </a:lnTo>
                <a:lnTo>
                  <a:pt x="2400" y="1536"/>
                </a:lnTo>
                <a:close/>
                <a:moveTo>
                  <a:pt x="2592" y="2560"/>
                </a:moveTo>
                <a:cubicBezTo>
                  <a:pt x="2560" y="2560"/>
                  <a:pt x="2496" y="2560"/>
                  <a:pt x="2464" y="2528"/>
                </a:cubicBezTo>
                <a:cubicBezTo>
                  <a:pt x="2432" y="2496"/>
                  <a:pt x="2432" y="2464"/>
                  <a:pt x="2432" y="2400"/>
                </a:cubicBezTo>
                <a:cubicBezTo>
                  <a:pt x="2432" y="2368"/>
                  <a:pt x="2432" y="2304"/>
                  <a:pt x="2464" y="2304"/>
                </a:cubicBezTo>
                <a:cubicBezTo>
                  <a:pt x="2528" y="2240"/>
                  <a:pt x="2624" y="2240"/>
                  <a:pt x="2688" y="2304"/>
                </a:cubicBezTo>
                <a:cubicBezTo>
                  <a:pt x="2720" y="2336"/>
                  <a:pt x="2720" y="2368"/>
                  <a:pt x="2720" y="2400"/>
                </a:cubicBezTo>
                <a:cubicBezTo>
                  <a:pt x="2720" y="2432"/>
                  <a:pt x="2720" y="2496"/>
                  <a:pt x="2688" y="2528"/>
                </a:cubicBezTo>
                <a:cubicBezTo>
                  <a:pt x="2688" y="2528"/>
                  <a:pt x="2624" y="2560"/>
                  <a:pt x="2592" y="2560"/>
                </a:cubicBezTo>
                <a:close/>
                <a:moveTo>
                  <a:pt x="3392" y="2560"/>
                </a:moveTo>
                <a:cubicBezTo>
                  <a:pt x="3360" y="2560"/>
                  <a:pt x="3296" y="2560"/>
                  <a:pt x="3264" y="2528"/>
                </a:cubicBezTo>
                <a:cubicBezTo>
                  <a:pt x="3232" y="2496"/>
                  <a:pt x="3200" y="2464"/>
                  <a:pt x="3200" y="2400"/>
                </a:cubicBezTo>
                <a:cubicBezTo>
                  <a:pt x="3200" y="2368"/>
                  <a:pt x="3232" y="2304"/>
                  <a:pt x="3264" y="2304"/>
                </a:cubicBezTo>
                <a:cubicBezTo>
                  <a:pt x="3328" y="2240"/>
                  <a:pt x="3424" y="2240"/>
                  <a:pt x="3488" y="2304"/>
                </a:cubicBezTo>
                <a:cubicBezTo>
                  <a:pt x="3520" y="2336"/>
                  <a:pt x="3520" y="2368"/>
                  <a:pt x="3520" y="2400"/>
                </a:cubicBezTo>
                <a:cubicBezTo>
                  <a:pt x="3520" y="2432"/>
                  <a:pt x="3488" y="2496"/>
                  <a:pt x="3488" y="2528"/>
                </a:cubicBezTo>
                <a:cubicBezTo>
                  <a:pt x="3488" y="2528"/>
                  <a:pt x="3424" y="2560"/>
                  <a:pt x="3392" y="2560"/>
                </a:cubicBezTo>
                <a:close/>
                <a:moveTo>
                  <a:pt x="4192" y="2560"/>
                </a:moveTo>
                <a:cubicBezTo>
                  <a:pt x="4160" y="2560"/>
                  <a:pt x="4096" y="2560"/>
                  <a:pt x="4064" y="2528"/>
                </a:cubicBezTo>
                <a:cubicBezTo>
                  <a:pt x="4032" y="2496"/>
                  <a:pt x="4000" y="2464"/>
                  <a:pt x="4000" y="2400"/>
                </a:cubicBezTo>
                <a:cubicBezTo>
                  <a:pt x="4000" y="2368"/>
                  <a:pt x="4032" y="2304"/>
                  <a:pt x="4064" y="2304"/>
                </a:cubicBezTo>
                <a:cubicBezTo>
                  <a:pt x="4128" y="2240"/>
                  <a:pt x="4224" y="2240"/>
                  <a:pt x="4288" y="2304"/>
                </a:cubicBezTo>
                <a:cubicBezTo>
                  <a:pt x="4320" y="2336"/>
                  <a:pt x="4352" y="2368"/>
                  <a:pt x="4352" y="2432"/>
                </a:cubicBezTo>
                <a:cubicBezTo>
                  <a:pt x="4352" y="2464"/>
                  <a:pt x="4320" y="2528"/>
                  <a:pt x="4320" y="2560"/>
                </a:cubicBezTo>
                <a:cubicBezTo>
                  <a:pt x="4288" y="2528"/>
                  <a:pt x="4224" y="2560"/>
                  <a:pt x="4192" y="2560"/>
                </a:cubicBezTo>
                <a:close/>
                <a:moveTo>
                  <a:pt x="2592" y="1376"/>
                </a:moveTo>
                <a:cubicBezTo>
                  <a:pt x="2560" y="1376"/>
                  <a:pt x="2496" y="1376"/>
                  <a:pt x="2496" y="1344"/>
                </a:cubicBezTo>
                <a:cubicBezTo>
                  <a:pt x="2464" y="1312"/>
                  <a:pt x="2432" y="1280"/>
                  <a:pt x="2432" y="1216"/>
                </a:cubicBezTo>
                <a:cubicBezTo>
                  <a:pt x="2432" y="1184"/>
                  <a:pt x="2464" y="1120"/>
                  <a:pt x="2496" y="1088"/>
                </a:cubicBezTo>
                <a:cubicBezTo>
                  <a:pt x="2560" y="1024"/>
                  <a:pt x="2656" y="1024"/>
                  <a:pt x="2720" y="1088"/>
                </a:cubicBezTo>
                <a:cubicBezTo>
                  <a:pt x="2752" y="1120"/>
                  <a:pt x="2784" y="1152"/>
                  <a:pt x="2784" y="1216"/>
                </a:cubicBezTo>
                <a:cubicBezTo>
                  <a:pt x="2784" y="1248"/>
                  <a:pt x="2752" y="1312"/>
                  <a:pt x="2720" y="1344"/>
                </a:cubicBezTo>
                <a:cubicBezTo>
                  <a:pt x="2656" y="1344"/>
                  <a:pt x="2624" y="1376"/>
                  <a:pt x="2592" y="1376"/>
                </a:cubicBezTo>
                <a:close/>
                <a:moveTo>
                  <a:pt x="1792" y="1376"/>
                </a:moveTo>
                <a:cubicBezTo>
                  <a:pt x="1760" y="1376"/>
                  <a:pt x="1696" y="1376"/>
                  <a:pt x="1664" y="1344"/>
                </a:cubicBezTo>
                <a:cubicBezTo>
                  <a:pt x="1632" y="1280"/>
                  <a:pt x="1632" y="1248"/>
                  <a:pt x="1632" y="1216"/>
                </a:cubicBezTo>
                <a:cubicBezTo>
                  <a:pt x="1632" y="1184"/>
                  <a:pt x="1632" y="1120"/>
                  <a:pt x="1664" y="1088"/>
                </a:cubicBezTo>
                <a:cubicBezTo>
                  <a:pt x="1728" y="1024"/>
                  <a:pt x="1824" y="1024"/>
                  <a:pt x="1888" y="1088"/>
                </a:cubicBezTo>
                <a:cubicBezTo>
                  <a:pt x="1920" y="1120"/>
                  <a:pt x="1952" y="1152"/>
                  <a:pt x="1952" y="1216"/>
                </a:cubicBezTo>
                <a:cubicBezTo>
                  <a:pt x="1952" y="1248"/>
                  <a:pt x="1920" y="1312"/>
                  <a:pt x="1888" y="1344"/>
                </a:cubicBezTo>
                <a:cubicBezTo>
                  <a:pt x="1888" y="1344"/>
                  <a:pt x="1824" y="1376"/>
                  <a:pt x="1792" y="1376"/>
                </a:cubicBezTo>
                <a:close/>
                <a:moveTo>
                  <a:pt x="992" y="1376"/>
                </a:moveTo>
                <a:cubicBezTo>
                  <a:pt x="960" y="1376"/>
                  <a:pt x="896" y="1376"/>
                  <a:pt x="864" y="1344"/>
                </a:cubicBezTo>
                <a:cubicBezTo>
                  <a:pt x="832" y="1312"/>
                  <a:pt x="832" y="1280"/>
                  <a:pt x="832" y="1216"/>
                </a:cubicBezTo>
                <a:cubicBezTo>
                  <a:pt x="832" y="1184"/>
                  <a:pt x="832" y="1120"/>
                  <a:pt x="864" y="1088"/>
                </a:cubicBezTo>
                <a:cubicBezTo>
                  <a:pt x="928" y="1024"/>
                  <a:pt x="1024" y="1024"/>
                  <a:pt x="1088" y="1088"/>
                </a:cubicBezTo>
                <a:cubicBezTo>
                  <a:pt x="1120" y="1120"/>
                  <a:pt x="1152" y="1152"/>
                  <a:pt x="1152" y="1216"/>
                </a:cubicBezTo>
                <a:cubicBezTo>
                  <a:pt x="1152" y="1248"/>
                  <a:pt x="1120" y="1312"/>
                  <a:pt x="1088" y="1344"/>
                </a:cubicBezTo>
                <a:cubicBezTo>
                  <a:pt x="1088" y="1344"/>
                  <a:pt x="1024" y="1376"/>
                  <a:pt x="992" y="1376"/>
                </a:cubicBezTo>
                <a:close/>
                <a:moveTo>
                  <a:pt x="1792" y="2336"/>
                </a:moveTo>
                <a:lnTo>
                  <a:pt x="928" y="2336"/>
                </a:lnTo>
                <a:lnTo>
                  <a:pt x="608" y="2592"/>
                </a:lnTo>
                <a:cubicBezTo>
                  <a:pt x="544" y="2656"/>
                  <a:pt x="448" y="2688"/>
                  <a:pt x="384" y="2688"/>
                </a:cubicBezTo>
                <a:cubicBezTo>
                  <a:pt x="320" y="2688"/>
                  <a:pt x="288" y="2688"/>
                  <a:pt x="224" y="2656"/>
                </a:cubicBezTo>
                <a:cubicBezTo>
                  <a:pt x="96" y="2592"/>
                  <a:pt x="0" y="2464"/>
                  <a:pt x="0" y="2336"/>
                </a:cubicBezTo>
                <a:lnTo>
                  <a:pt x="0" y="768"/>
                </a:lnTo>
                <a:cubicBezTo>
                  <a:pt x="0" y="352"/>
                  <a:pt x="352" y="0"/>
                  <a:pt x="768" y="0"/>
                </a:cubicBezTo>
                <a:lnTo>
                  <a:pt x="2784" y="0"/>
                </a:lnTo>
                <a:cubicBezTo>
                  <a:pt x="3200" y="0"/>
                  <a:pt x="3552" y="352"/>
                  <a:pt x="3552" y="768"/>
                </a:cubicBezTo>
                <a:lnTo>
                  <a:pt x="3552" y="1344"/>
                </a:lnTo>
                <a:lnTo>
                  <a:pt x="3232" y="1344"/>
                </a:lnTo>
                <a:lnTo>
                  <a:pt x="3232" y="768"/>
                </a:lnTo>
                <a:cubicBezTo>
                  <a:pt x="3232" y="512"/>
                  <a:pt x="3040" y="320"/>
                  <a:pt x="2784" y="320"/>
                </a:cubicBezTo>
                <a:lnTo>
                  <a:pt x="768" y="320"/>
                </a:lnTo>
                <a:cubicBezTo>
                  <a:pt x="512" y="320"/>
                  <a:pt x="320" y="512"/>
                  <a:pt x="320" y="768"/>
                </a:cubicBezTo>
                <a:lnTo>
                  <a:pt x="320" y="2336"/>
                </a:lnTo>
                <a:cubicBezTo>
                  <a:pt x="320" y="2368"/>
                  <a:pt x="320" y="2368"/>
                  <a:pt x="352" y="2368"/>
                </a:cubicBezTo>
                <a:lnTo>
                  <a:pt x="384" y="2368"/>
                </a:lnTo>
                <a:lnTo>
                  <a:pt x="736" y="2048"/>
                </a:lnTo>
                <a:cubicBezTo>
                  <a:pt x="768" y="2016"/>
                  <a:pt x="800" y="2016"/>
                  <a:pt x="832" y="2016"/>
                </a:cubicBezTo>
                <a:lnTo>
                  <a:pt x="1760" y="2016"/>
                </a:lnTo>
                <a:lnTo>
                  <a:pt x="1760" y="2336"/>
                </a:lnTo>
                <a:lnTo>
                  <a:pt x="1792" y="23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稻壳儿榴莲果果"/>
          <p:cNvSpPr/>
          <p:nvPr/>
        </p:nvSpPr>
        <p:spPr>
          <a:xfrm>
            <a:off x="5285522" y="43591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0675A"/>
                </a:solidFill>
                <a:cs typeface="+mn-ea"/>
              </a:rPr>
              <a:t>入园初期</a:t>
            </a:r>
            <a:endParaRPr lang="zh-CN" altLang="en-US" sz="2800" dirty="0">
              <a:solidFill>
                <a:srgbClr val="F0675A"/>
              </a:solidFill>
            </a:endParaRPr>
          </a:p>
        </p:txBody>
      </p:sp>
      <p:sp>
        <p:nvSpPr>
          <p:cNvPr id="3" name="稻壳儿榴莲果果"/>
          <p:cNvSpPr/>
          <p:nvPr/>
        </p:nvSpPr>
        <p:spPr>
          <a:xfrm>
            <a:off x="4849505" y="959133"/>
            <a:ext cx="2492991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</a:rPr>
              <a:t>（二）生活上的不适应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</a:endParaRPr>
          </a:p>
        </p:txBody>
      </p:sp>
      <p:sp>
        <p:nvSpPr>
          <p:cNvPr id="4" name="稻壳儿榴莲果果"/>
          <p:cNvSpPr/>
          <p:nvPr/>
        </p:nvSpPr>
        <p:spPr>
          <a:xfrm>
            <a:off x="792480" y="1638516"/>
            <a:ext cx="3066096" cy="480840"/>
          </a:xfrm>
          <a:prstGeom prst="roundRect">
            <a:avLst>
              <a:gd name="adj" fmla="val 50000"/>
            </a:avLst>
          </a:prstGeom>
          <a:solidFill>
            <a:srgbClr val="4C6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惊醒</a:t>
            </a:r>
            <a:endParaRPr lang="zh-CN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" name="稻壳儿榴莲果果"/>
          <p:cNvSpPr/>
          <p:nvPr/>
        </p:nvSpPr>
        <p:spPr>
          <a:xfrm>
            <a:off x="792480" y="3276387"/>
            <a:ext cx="3066096" cy="480840"/>
          </a:xfrm>
          <a:prstGeom prst="roundRect">
            <a:avLst>
              <a:gd name="adj" fmla="val 50000"/>
            </a:avLst>
          </a:prstGeom>
          <a:solidFill>
            <a:srgbClr val="A788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阶段性体质敏感</a:t>
            </a:r>
            <a:endParaRPr lang="zh-CN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" name="稻壳儿榴莲果果"/>
          <p:cNvSpPr/>
          <p:nvPr/>
        </p:nvSpPr>
        <p:spPr>
          <a:xfrm>
            <a:off x="810576" y="4574581"/>
            <a:ext cx="3066096" cy="480840"/>
          </a:xfrm>
          <a:prstGeom prst="roundRect">
            <a:avLst>
              <a:gd name="adj" fmla="val 50000"/>
            </a:avLst>
          </a:prstGeom>
          <a:solidFill>
            <a:srgbClr val="82C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憋尿和大便</a:t>
            </a:r>
            <a:endParaRPr lang="zh-CN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" name="稻壳儿榴莲果果"/>
          <p:cNvSpPr/>
          <p:nvPr/>
        </p:nvSpPr>
        <p:spPr>
          <a:xfrm>
            <a:off x="810576" y="2073636"/>
            <a:ext cx="7175184" cy="1156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新入园幼儿可能会出现梦中惊醒的现象，主要是因为孩子进入新的环境，身体、心理不适应。家长尽量给孩子心理上的安慰，使幼儿有安全感，引导幼儿发现幼儿园的乐趣，帮助他们亲近班里的老师和小朋友，对老师有信赖感。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+mn-ea"/>
            </a:endParaRPr>
          </a:p>
        </p:txBody>
      </p:sp>
      <p:sp>
        <p:nvSpPr>
          <p:cNvPr id="8" name="稻壳儿榴莲果果"/>
          <p:cNvSpPr/>
          <p:nvPr/>
        </p:nvSpPr>
        <p:spPr>
          <a:xfrm>
            <a:off x="810576" y="3726747"/>
            <a:ext cx="7175184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由于新环境使孩子情绪波动较大，加上哭闹、紧张，体能消耗也较大，出现代谢紊乱，进而在一定阶段内引起体质敏感、易生病。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+mn-ea"/>
            </a:endParaRPr>
          </a:p>
        </p:txBody>
      </p:sp>
      <p:sp>
        <p:nvSpPr>
          <p:cNvPr id="9" name="稻壳儿榴莲果果"/>
          <p:cNvSpPr/>
          <p:nvPr/>
        </p:nvSpPr>
        <p:spPr>
          <a:xfrm>
            <a:off x="810576" y="5080447"/>
            <a:ext cx="7175184" cy="1156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尿和大便，特别是大便，一般的孩子都会憋着，一直憋回家，他会紧张，因为他这个是很隐私的事。由于老师掌握孩子的规律需要一定的时间，对于自立能力弱的孩子而言，来到一个新环境，有可能会出现这样的情况，只要家长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+mn-ea"/>
            </a:endParaRPr>
          </a:p>
        </p:txBody>
      </p:sp>
      <p:pic>
        <p:nvPicPr>
          <p:cNvPr id="11" name="稻壳儿榴莲果果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33426" y="1242802"/>
            <a:ext cx="3200677" cy="45480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稻壳儿榴莲果果"/>
          <p:cNvSpPr/>
          <p:nvPr/>
        </p:nvSpPr>
        <p:spPr>
          <a:xfrm>
            <a:off x="5285522" y="43591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0675A"/>
                </a:solidFill>
                <a:cs typeface="+mn-ea"/>
              </a:rPr>
              <a:t>入园初期</a:t>
            </a:r>
            <a:endParaRPr lang="zh-CN" altLang="en-US" sz="2800" dirty="0">
              <a:solidFill>
                <a:srgbClr val="F0675A"/>
              </a:solidFill>
            </a:endParaRPr>
          </a:p>
        </p:txBody>
      </p:sp>
      <p:sp>
        <p:nvSpPr>
          <p:cNvPr id="3" name="稻壳儿榴莲果果"/>
          <p:cNvSpPr/>
          <p:nvPr/>
        </p:nvSpPr>
        <p:spPr>
          <a:xfrm>
            <a:off x="4618673" y="959133"/>
            <a:ext cx="2954655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</a:rPr>
              <a:t>（三）人际关系上的不适应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</a:endParaRPr>
          </a:p>
        </p:txBody>
      </p:sp>
      <p:sp>
        <p:nvSpPr>
          <p:cNvPr id="4" name="稻壳儿榴莲果果"/>
          <p:cNvSpPr/>
          <p:nvPr/>
        </p:nvSpPr>
        <p:spPr>
          <a:xfrm>
            <a:off x="3980068" y="2421890"/>
            <a:ext cx="2440940" cy="2440940"/>
          </a:xfrm>
          <a:prstGeom prst="ellipse">
            <a:avLst/>
          </a:prstGeom>
          <a:solidFill>
            <a:srgbClr val="82CFD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稻壳儿榴莲果果"/>
          <p:cNvSpPr/>
          <p:nvPr/>
        </p:nvSpPr>
        <p:spPr>
          <a:xfrm>
            <a:off x="5770991" y="2421890"/>
            <a:ext cx="2440940" cy="2440940"/>
          </a:xfrm>
          <a:prstGeom prst="ellipse">
            <a:avLst/>
          </a:prstGeom>
          <a:solidFill>
            <a:srgbClr val="9772B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稻壳儿榴莲果果"/>
          <p:cNvSpPr/>
          <p:nvPr/>
        </p:nvSpPr>
        <p:spPr>
          <a:xfrm>
            <a:off x="4475420" y="3393381"/>
            <a:ext cx="891591" cy="4979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</a:rPr>
              <a:t>怕 生</a:t>
            </a:r>
            <a:endParaRPr lang="zh-CN" altLang="en-US" sz="24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" name="稻壳儿榴莲果果"/>
          <p:cNvSpPr/>
          <p:nvPr/>
        </p:nvSpPr>
        <p:spPr>
          <a:xfrm>
            <a:off x="6421008" y="3393381"/>
            <a:ext cx="1415772" cy="4979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</a:rPr>
              <a:t>强力抵抗</a:t>
            </a:r>
            <a:endParaRPr lang="zh-CN" altLang="en-US" sz="24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" name="稻壳儿榴莲果果"/>
          <p:cNvSpPr/>
          <p:nvPr/>
        </p:nvSpPr>
        <p:spPr>
          <a:xfrm>
            <a:off x="1380896" y="2896066"/>
            <a:ext cx="2440940" cy="1526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不愿意与老师和陌生的小朋友交往，抵抗交往，躲避，缩在角落或没有人的地方。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sp>
        <p:nvSpPr>
          <p:cNvPr id="10" name="稻壳儿榴莲果果"/>
          <p:cNvSpPr/>
          <p:nvPr/>
        </p:nvSpPr>
        <p:spPr>
          <a:xfrm>
            <a:off x="8444304" y="3103815"/>
            <a:ext cx="2440940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</a:rPr>
              <a:t>表现为哭闹打人、咬人、摔东西、抢玩具等。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稻壳儿榴莲果果"/>
          <p:cNvSpPr/>
          <p:nvPr/>
        </p:nvSpPr>
        <p:spPr>
          <a:xfrm>
            <a:off x="4464784" y="3289309"/>
            <a:ext cx="324358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rgbClr val="FACF44"/>
                </a:solidFill>
                <a:latin typeface="汉仪喵小姐简" panose="02010509060101010101" charset="-122"/>
                <a:ea typeface="汉仪喵小姐简" panose="02010509060101010101" charset="-122"/>
                <a:cs typeface="+mn-ea"/>
              </a:rPr>
              <a:t>准备工作</a:t>
            </a:r>
            <a:endParaRPr lang="zh-CN" altLang="en-US" sz="6000" b="1" dirty="0">
              <a:solidFill>
                <a:srgbClr val="FACF44"/>
              </a:solidFill>
              <a:latin typeface="汉仪喵小姐简" panose="02010509060101010101" charset="-122"/>
              <a:ea typeface="汉仪喵小姐简" panose="02010509060101010101" charset="-122"/>
              <a:cs typeface="+mn-ea"/>
            </a:endParaRPr>
          </a:p>
        </p:txBody>
      </p:sp>
      <p:sp>
        <p:nvSpPr>
          <p:cNvPr id="3" name="稻壳儿榴莲果果"/>
          <p:cNvSpPr/>
          <p:nvPr/>
        </p:nvSpPr>
        <p:spPr>
          <a:xfrm>
            <a:off x="5282282" y="2030328"/>
            <a:ext cx="162743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8800" b="1" dirty="0">
                <a:solidFill>
                  <a:srgbClr val="FACF44"/>
                </a:solidFill>
                <a:latin typeface="汉仪喵小姐简" panose="02010509060101010101" charset="-122"/>
                <a:ea typeface="汉仪喵小姐简" panose="02010509060101010101" charset="-122"/>
                <a:cs typeface="+mn-ea"/>
              </a:rPr>
              <a:t>02</a:t>
            </a:r>
            <a:endParaRPr lang="zh-CN" altLang="en-US" sz="8800" dirty="0">
              <a:solidFill>
                <a:srgbClr val="FACF44"/>
              </a:solidFill>
              <a:latin typeface="汉仪喵小姐简" panose="02010509060101010101" charset="-122"/>
              <a:ea typeface="汉仪喵小姐简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稻壳儿榴莲果果"/>
          <p:cNvSpPr/>
          <p:nvPr/>
        </p:nvSpPr>
        <p:spPr>
          <a:xfrm>
            <a:off x="5285522" y="43591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ACF44"/>
                </a:solidFill>
                <a:cs typeface="+mn-ea"/>
              </a:rPr>
              <a:t>准备工作</a:t>
            </a:r>
            <a:endParaRPr lang="zh-CN" altLang="en-US" sz="2800" b="1" dirty="0">
              <a:solidFill>
                <a:srgbClr val="FACF44"/>
              </a:solidFill>
              <a:cs typeface="+mn-ea"/>
            </a:endParaRPr>
          </a:p>
        </p:txBody>
      </p:sp>
      <p:sp>
        <p:nvSpPr>
          <p:cNvPr id="3" name="稻壳儿榴莲果果"/>
          <p:cNvSpPr/>
          <p:nvPr/>
        </p:nvSpPr>
        <p:spPr>
          <a:xfrm>
            <a:off x="3695343" y="959133"/>
            <a:ext cx="4801315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</a:rPr>
              <a:t>（一）情感准备：让孩子达到最佳的心理状态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</a:endParaRPr>
          </a:p>
        </p:txBody>
      </p:sp>
      <p:sp>
        <p:nvSpPr>
          <p:cNvPr id="4" name="稻壳儿榴莲果果"/>
          <p:cNvSpPr/>
          <p:nvPr/>
        </p:nvSpPr>
        <p:spPr>
          <a:xfrm>
            <a:off x="4619252" y="2199757"/>
            <a:ext cx="2956560" cy="2956560"/>
          </a:xfrm>
          <a:prstGeom prst="ellipse">
            <a:avLst/>
          </a:prstGeom>
          <a:noFill/>
          <a:ln w="38100">
            <a:solidFill>
              <a:srgbClr val="81CE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5" name="稻壳儿榴莲果果"/>
          <p:cNvGrpSpPr/>
          <p:nvPr/>
        </p:nvGrpSpPr>
        <p:grpSpPr>
          <a:xfrm>
            <a:off x="6819673" y="2342778"/>
            <a:ext cx="756139" cy="756139"/>
            <a:chOff x="1148862" y="2307101"/>
            <a:chExt cx="2919046" cy="2919046"/>
          </a:xfrm>
        </p:grpSpPr>
        <p:sp>
          <p:nvSpPr>
            <p:cNvPr id="27" name="稻壳儿榴莲果果"/>
            <p:cNvSpPr/>
            <p:nvPr/>
          </p:nvSpPr>
          <p:spPr>
            <a:xfrm>
              <a:off x="1148862" y="2307101"/>
              <a:ext cx="2919046" cy="2919046"/>
            </a:xfrm>
            <a:prstGeom prst="ellipse">
              <a:avLst/>
            </a:prstGeom>
            <a:solidFill>
              <a:srgbClr val="B398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8" name="稻壳儿榴莲果果"/>
            <p:cNvSpPr/>
            <p:nvPr/>
          </p:nvSpPr>
          <p:spPr>
            <a:xfrm>
              <a:off x="1304578" y="2462817"/>
              <a:ext cx="2607611" cy="2607611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6" name="稻壳儿榴莲果果"/>
          <p:cNvGrpSpPr/>
          <p:nvPr/>
        </p:nvGrpSpPr>
        <p:grpSpPr>
          <a:xfrm>
            <a:off x="6819673" y="4400178"/>
            <a:ext cx="756139" cy="756139"/>
            <a:chOff x="1148862" y="2307101"/>
            <a:chExt cx="2919046" cy="2919046"/>
          </a:xfrm>
        </p:grpSpPr>
        <p:sp>
          <p:nvSpPr>
            <p:cNvPr id="25" name="稻壳儿榴莲果果"/>
            <p:cNvSpPr/>
            <p:nvPr/>
          </p:nvSpPr>
          <p:spPr>
            <a:xfrm>
              <a:off x="1148862" y="2307101"/>
              <a:ext cx="2919046" cy="2919046"/>
            </a:xfrm>
            <a:prstGeom prst="ellipse">
              <a:avLst/>
            </a:prstGeom>
            <a:solidFill>
              <a:srgbClr val="F067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26" name="稻壳儿榴莲果果"/>
            <p:cNvSpPr/>
            <p:nvPr/>
          </p:nvSpPr>
          <p:spPr>
            <a:xfrm>
              <a:off x="1304578" y="2462817"/>
              <a:ext cx="2607611" cy="2607611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" name="稻壳儿榴莲果果"/>
          <p:cNvGrpSpPr/>
          <p:nvPr/>
        </p:nvGrpSpPr>
        <p:grpSpPr>
          <a:xfrm>
            <a:off x="4724656" y="2342778"/>
            <a:ext cx="756139" cy="756139"/>
            <a:chOff x="1148862" y="2307101"/>
            <a:chExt cx="2919046" cy="2919046"/>
          </a:xfrm>
        </p:grpSpPr>
        <p:sp>
          <p:nvSpPr>
            <p:cNvPr id="23" name="稻壳儿榴莲果果"/>
            <p:cNvSpPr/>
            <p:nvPr/>
          </p:nvSpPr>
          <p:spPr>
            <a:xfrm>
              <a:off x="1148862" y="2307101"/>
              <a:ext cx="2919046" cy="2919046"/>
            </a:xfrm>
            <a:prstGeom prst="ellipse">
              <a:avLst/>
            </a:prstGeom>
            <a:solidFill>
              <a:srgbClr val="4C6A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4" name="稻壳儿榴莲果果"/>
            <p:cNvSpPr/>
            <p:nvPr/>
          </p:nvSpPr>
          <p:spPr>
            <a:xfrm>
              <a:off x="1304578" y="2462817"/>
              <a:ext cx="2607611" cy="2607611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8" name="稻壳儿榴莲果果"/>
          <p:cNvGrpSpPr/>
          <p:nvPr/>
        </p:nvGrpSpPr>
        <p:grpSpPr>
          <a:xfrm>
            <a:off x="4724656" y="4400178"/>
            <a:ext cx="756139" cy="756139"/>
            <a:chOff x="1148862" y="2307101"/>
            <a:chExt cx="2919046" cy="2919046"/>
          </a:xfrm>
        </p:grpSpPr>
        <p:sp>
          <p:nvSpPr>
            <p:cNvPr id="21" name="稻壳儿榴莲果果"/>
            <p:cNvSpPr/>
            <p:nvPr/>
          </p:nvSpPr>
          <p:spPr>
            <a:xfrm>
              <a:off x="1148862" y="2307101"/>
              <a:ext cx="2919046" cy="2919046"/>
            </a:xfrm>
            <a:prstGeom prst="ellipse">
              <a:avLst/>
            </a:prstGeom>
            <a:solidFill>
              <a:srgbClr val="FACF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2" name="稻壳儿榴莲果果"/>
            <p:cNvSpPr/>
            <p:nvPr/>
          </p:nvSpPr>
          <p:spPr>
            <a:xfrm>
              <a:off x="1304578" y="2462817"/>
              <a:ext cx="2607611" cy="2607611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17" name="稻壳儿榴莲果果"/>
          <p:cNvSpPr/>
          <p:nvPr/>
        </p:nvSpPr>
        <p:spPr>
          <a:xfrm>
            <a:off x="7033796" y="4609091"/>
            <a:ext cx="340182" cy="340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" name="稻壳儿榴莲果果"/>
          <p:cNvSpPr/>
          <p:nvPr/>
        </p:nvSpPr>
        <p:spPr>
          <a:xfrm>
            <a:off x="4932634" y="2542019"/>
            <a:ext cx="340182" cy="340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" name="稻壳儿榴莲果果"/>
          <p:cNvSpPr/>
          <p:nvPr/>
        </p:nvSpPr>
        <p:spPr>
          <a:xfrm>
            <a:off x="7041619" y="2539019"/>
            <a:ext cx="320784" cy="3207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3927"/>
                </a:moveTo>
                <a:cubicBezTo>
                  <a:pt x="7990" y="3927"/>
                  <a:pt x="8113" y="3872"/>
                  <a:pt x="8202" y="3784"/>
                </a:cubicBezTo>
                <a:lnTo>
                  <a:pt x="10309" y="1676"/>
                </a:lnTo>
                <a:lnTo>
                  <a:pt x="10309" y="15218"/>
                </a:lnTo>
                <a:lnTo>
                  <a:pt x="10309" y="15218"/>
                </a:lnTo>
                <a:cubicBezTo>
                  <a:pt x="10309" y="15489"/>
                  <a:pt x="10529" y="15709"/>
                  <a:pt x="10800" y="15709"/>
                </a:cubicBezTo>
                <a:cubicBezTo>
                  <a:pt x="11071" y="15709"/>
                  <a:pt x="11291" y="15489"/>
                  <a:pt x="11291" y="15218"/>
                </a:cubicBezTo>
                <a:lnTo>
                  <a:pt x="11291" y="1676"/>
                </a:lnTo>
                <a:lnTo>
                  <a:pt x="13398" y="3784"/>
                </a:lnTo>
                <a:cubicBezTo>
                  <a:pt x="13487" y="3872"/>
                  <a:pt x="13610" y="3927"/>
                  <a:pt x="13745" y="3927"/>
                </a:cubicBezTo>
                <a:cubicBezTo>
                  <a:pt x="14016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7507" y="3089"/>
                </a:lnTo>
                <a:cubicBezTo>
                  <a:pt x="7419" y="3178"/>
                  <a:pt x="7364" y="3301"/>
                  <a:pt x="7364" y="3436"/>
                </a:cubicBezTo>
                <a:cubicBezTo>
                  <a:pt x="7364" y="3708"/>
                  <a:pt x="7584" y="3927"/>
                  <a:pt x="7855" y="392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" name="稻壳儿榴莲果果"/>
          <p:cNvSpPr>
            <a:spLocks noChangeAspect="1"/>
          </p:cNvSpPr>
          <p:nvPr/>
        </p:nvSpPr>
        <p:spPr bwMode="auto">
          <a:xfrm>
            <a:off x="4937621" y="4597516"/>
            <a:ext cx="317409" cy="316999"/>
          </a:xfrm>
          <a:custGeom>
            <a:avLst/>
            <a:gdLst>
              <a:gd name="connsiteX0" fmla="*/ 301042 w 602819"/>
              <a:gd name="connsiteY0" fmla="*/ 215161 h 602041"/>
              <a:gd name="connsiteX1" fmla="*/ 248582 w 602819"/>
              <a:gd name="connsiteY1" fmla="*/ 232889 h 602041"/>
              <a:gd name="connsiteX2" fmla="*/ 296199 w 602819"/>
              <a:gd name="connsiteY2" fmla="*/ 280434 h 602041"/>
              <a:gd name="connsiteX3" fmla="*/ 301042 w 602819"/>
              <a:gd name="connsiteY3" fmla="*/ 279628 h 602041"/>
              <a:gd name="connsiteX4" fmla="*/ 322833 w 602819"/>
              <a:gd name="connsiteY4" fmla="*/ 300580 h 602041"/>
              <a:gd name="connsiteX5" fmla="*/ 301042 w 602819"/>
              <a:gd name="connsiteY5" fmla="*/ 322338 h 602041"/>
              <a:gd name="connsiteX6" fmla="*/ 280058 w 602819"/>
              <a:gd name="connsiteY6" fmla="*/ 300580 h 602041"/>
              <a:gd name="connsiteX7" fmla="*/ 280865 w 602819"/>
              <a:gd name="connsiteY7" fmla="*/ 295745 h 602041"/>
              <a:gd name="connsiteX8" fmla="*/ 233247 w 602819"/>
              <a:gd name="connsiteY8" fmla="*/ 248200 h 602041"/>
              <a:gd name="connsiteX9" fmla="*/ 215491 w 602819"/>
              <a:gd name="connsiteY9" fmla="*/ 300580 h 602041"/>
              <a:gd name="connsiteX10" fmla="*/ 301042 w 602819"/>
              <a:gd name="connsiteY10" fmla="*/ 386805 h 602041"/>
              <a:gd name="connsiteX11" fmla="*/ 387400 w 602819"/>
              <a:gd name="connsiteY11" fmla="*/ 300580 h 602041"/>
              <a:gd name="connsiteX12" fmla="*/ 301042 w 602819"/>
              <a:gd name="connsiteY12" fmla="*/ 215161 h 602041"/>
              <a:gd name="connsiteX13" fmla="*/ 301042 w 602819"/>
              <a:gd name="connsiteY13" fmla="*/ 118459 h 602041"/>
              <a:gd name="connsiteX14" fmla="*/ 179979 w 602819"/>
              <a:gd name="connsiteY14" fmla="*/ 164392 h 602041"/>
              <a:gd name="connsiteX15" fmla="*/ 233247 w 602819"/>
              <a:gd name="connsiteY15" fmla="*/ 217578 h 602041"/>
              <a:gd name="connsiteX16" fmla="*/ 301042 w 602819"/>
              <a:gd name="connsiteY16" fmla="*/ 193403 h 602041"/>
              <a:gd name="connsiteX17" fmla="*/ 409191 w 602819"/>
              <a:gd name="connsiteY17" fmla="*/ 300580 h 602041"/>
              <a:gd name="connsiteX18" fmla="*/ 301042 w 602819"/>
              <a:gd name="connsiteY18" fmla="*/ 408563 h 602041"/>
              <a:gd name="connsiteX19" fmla="*/ 193700 w 602819"/>
              <a:gd name="connsiteY19" fmla="*/ 300580 h 602041"/>
              <a:gd name="connsiteX20" fmla="*/ 217912 w 602819"/>
              <a:gd name="connsiteY20" fmla="*/ 232889 h 602041"/>
              <a:gd name="connsiteX21" fmla="*/ 164645 w 602819"/>
              <a:gd name="connsiteY21" fmla="*/ 179703 h 602041"/>
              <a:gd name="connsiteX22" fmla="*/ 118641 w 602819"/>
              <a:gd name="connsiteY22" fmla="*/ 300580 h 602041"/>
              <a:gd name="connsiteX23" fmla="*/ 301042 w 602819"/>
              <a:gd name="connsiteY23" fmla="*/ 483506 h 602041"/>
              <a:gd name="connsiteX24" fmla="*/ 484250 w 602819"/>
              <a:gd name="connsiteY24" fmla="*/ 300580 h 602041"/>
              <a:gd name="connsiteX25" fmla="*/ 301042 w 602819"/>
              <a:gd name="connsiteY25" fmla="*/ 118459 h 602041"/>
              <a:gd name="connsiteX26" fmla="*/ 301021 w 602819"/>
              <a:gd name="connsiteY26" fmla="*/ 0 h 602041"/>
              <a:gd name="connsiteX27" fmla="*/ 602819 w 602819"/>
              <a:gd name="connsiteY27" fmla="*/ 300618 h 602041"/>
              <a:gd name="connsiteX28" fmla="*/ 521317 w 602819"/>
              <a:gd name="connsiteY28" fmla="*/ 506134 h 602041"/>
              <a:gd name="connsiteX29" fmla="*/ 598784 w 602819"/>
              <a:gd name="connsiteY29" fmla="*/ 583504 h 602041"/>
              <a:gd name="connsiteX30" fmla="*/ 597977 w 602819"/>
              <a:gd name="connsiteY30" fmla="*/ 598817 h 602041"/>
              <a:gd name="connsiteX31" fmla="*/ 590715 w 602819"/>
              <a:gd name="connsiteY31" fmla="*/ 602041 h 602041"/>
              <a:gd name="connsiteX32" fmla="*/ 583452 w 602819"/>
              <a:gd name="connsiteY32" fmla="*/ 598817 h 602041"/>
              <a:gd name="connsiteX33" fmla="*/ 505985 w 602819"/>
              <a:gd name="connsiteY33" fmla="*/ 520641 h 602041"/>
              <a:gd name="connsiteX34" fmla="*/ 301021 w 602819"/>
              <a:gd name="connsiteY34" fmla="*/ 602041 h 602041"/>
              <a:gd name="connsiteX35" fmla="*/ 96057 w 602819"/>
              <a:gd name="connsiteY35" fmla="*/ 520641 h 602041"/>
              <a:gd name="connsiteX36" fmla="*/ 18590 w 602819"/>
              <a:gd name="connsiteY36" fmla="*/ 598817 h 602041"/>
              <a:gd name="connsiteX37" fmla="*/ 10520 w 602819"/>
              <a:gd name="connsiteY37" fmla="*/ 602041 h 602041"/>
              <a:gd name="connsiteX38" fmla="*/ 3258 w 602819"/>
              <a:gd name="connsiteY38" fmla="*/ 598817 h 602041"/>
              <a:gd name="connsiteX39" fmla="*/ 3258 w 602819"/>
              <a:gd name="connsiteY39" fmla="*/ 583504 h 602041"/>
              <a:gd name="connsiteX40" fmla="*/ 80725 w 602819"/>
              <a:gd name="connsiteY40" fmla="*/ 506134 h 602041"/>
              <a:gd name="connsiteX41" fmla="*/ 30 w 602819"/>
              <a:gd name="connsiteY41" fmla="*/ 300618 h 602041"/>
              <a:gd name="connsiteX42" fmla="*/ 43605 w 602819"/>
              <a:gd name="connsiteY42" fmla="*/ 145070 h 602041"/>
              <a:gd name="connsiteX43" fmla="*/ 58130 w 602819"/>
              <a:gd name="connsiteY43" fmla="*/ 141041 h 602041"/>
              <a:gd name="connsiteX44" fmla="*/ 62165 w 602819"/>
              <a:gd name="connsiteY44" fmla="*/ 156354 h 602041"/>
              <a:gd name="connsiteX45" fmla="*/ 21818 w 602819"/>
              <a:gd name="connsiteY45" fmla="*/ 300618 h 602041"/>
              <a:gd name="connsiteX46" fmla="*/ 301021 w 602819"/>
              <a:gd name="connsiteY46" fmla="*/ 580281 h 602041"/>
              <a:gd name="connsiteX47" fmla="*/ 581031 w 602819"/>
              <a:gd name="connsiteY47" fmla="*/ 300618 h 602041"/>
              <a:gd name="connsiteX48" fmla="*/ 301021 w 602819"/>
              <a:gd name="connsiteY48" fmla="*/ 21761 h 602041"/>
              <a:gd name="connsiteX49" fmla="*/ 156578 w 602819"/>
              <a:gd name="connsiteY49" fmla="*/ 62058 h 602041"/>
              <a:gd name="connsiteX50" fmla="*/ 141246 w 602819"/>
              <a:gd name="connsiteY50" fmla="*/ 58028 h 602041"/>
              <a:gd name="connsiteX51" fmla="*/ 145280 w 602819"/>
              <a:gd name="connsiteY51" fmla="*/ 43521 h 602041"/>
              <a:gd name="connsiteX52" fmla="*/ 301021 w 602819"/>
              <a:gd name="connsiteY52" fmla="*/ 0 h 602041"/>
              <a:gd name="connsiteX53" fmla="*/ 54075 w 602819"/>
              <a:gd name="connsiteY53" fmla="*/ 0 h 602041"/>
              <a:gd name="connsiteX54" fmla="*/ 64567 w 602819"/>
              <a:gd name="connsiteY54" fmla="*/ 10476 h 602041"/>
              <a:gd name="connsiteX55" fmla="*/ 64567 w 602819"/>
              <a:gd name="connsiteY55" fmla="*/ 49157 h 602041"/>
              <a:gd name="connsiteX56" fmla="*/ 75059 w 602819"/>
              <a:gd name="connsiteY56" fmla="*/ 59633 h 602041"/>
              <a:gd name="connsiteX57" fmla="*/ 75059 w 602819"/>
              <a:gd name="connsiteY57" fmla="*/ 32234 h 602041"/>
              <a:gd name="connsiteX58" fmla="*/ 86358 w 602819"/>
              <a:gd name="connsiteY58" fmla="*/ 21758 h 602041"/>
              <a:gd name="connsiteX59" fmla="*/ 96850 w 602819"/>
              <a:gd name="connsiteY59" fmla="*/ 32234 h 602041"/>
              <a:gd name="connsiteX60" fmla="*/ 96850 w 602819"/>
              <a:gd name="connsiteY60" fmla="*/ 81390 h 602041"/>
              <a:gd name="connsiteX61" fmla="*/ 107342 w 602819"/>
              <a:gd name="connsiteY61" fmla="*/ 91866 h 602041"/>
              <a:gd name="connsiteX62" fmla="*/ 107342 w 602819"/>
              <a:gd name="connsiteY62" fmla="*/ 64468 h 602041"/>
              <a:gd name="connsiteX63" fmla="*/ 118641 w 602819"/>
              <a:gd name="connsiteY63" fmla="*/ 53992 h 602041"/>
              <a:gd name="connsiteX64" fmla="*/ 129133 w 602819"/>
              <a:gd name="connsiteY64" fmla="*/ 64468 h 602041"/>
              <a:gd name="connsiteX65" fmla="*/ 129133 w 602819"/>
              <a:gd name="connsiteY65" fmla="*/ 113624 h 602041"/>
              <a:gd name="connsiteX66" fmla="*/ 164645 w 602819"/>
              <a:gd name="connsiteY66" fmla="*/ 149081 h 602041"/>
              <a:gd name="connsiteX67" fmla="*/ 301042 w 602819"/>
              <a:gd name="connsiteY67" fmla="*/ 96701 h 602041"/>
              <a:gd name="connsiteX68" fmla="*/ 506041 w 602819"/>
              <a:gd name="connsiteY68" fmla="*/ 300580 h 602041"/>
              <a:gd name="connsiteX69" fmla="*/ 301042 w 602819"/>
              <a:gd name="connsiteY69" fmla="*/ 505264 h 602041"/>
              <a:gd name="connsiteX70" fmla="*/ 96850 w 602819"/>
              <a:gd name="connsiteY70" fmla="*/ 300580 h 602041"/>
              <a:gd name="connsiteX71" fmla="*/ 149310 w 602819"/>
              <a:gd name="connsiteY71" fmla="*/ 164392 h 602041"/>
              <a:gd name="connsiteX72" fmla="*/ 113799 w 602819"/>
              <a:gd name="connsiteY72" fmla="*/ 128935 h 602041"/>
              <a:gd name="connsiteX73" fmla="*/ 64567 w 602819"/>
              <a:gd name="connsiteY73" fmla="*/ 128935 h 602041"/>
              <a:gd name="connsiteX74" fmla="*/ 54075 w 602819"/>
              <a:gd name="connsiteY74" fmla="*/ 118459 h 602041"/>
              <a:gd name="connsiteX75" fmla="*/ 64567 w 602819"/>
              <a:gd name="connsiteY75" fmla="*/ 107177 h 602041"/>
              <a:gd name="connsiteX76" fmla="*/ 92007 w 602819"/>
              <a:gd name="connsiteY76" fmla="*/ 107177 h 602041"/>
              <a:gd name="connsiteX77" fmla="*/ 81515 w 602819"/>
              <a:gd name="connsiteY77" fmla="*/ 96701 h 602041"/>
              <a:gd name="connsiteX78" fmla="*/ 32283 w 602819"/>
              <a:gd name="connsiteY78" fmla="*/ 96701 h 602041"/>
              <a:gd name="connsiteX79" fmla="*/ 21791 w 602819"/>
              <a:gd name="connsiteY79" fmla="*/ 86226 h 602041"/>
              <a:gd name="connsiteX80" fmla="*/ 32283 w 602819"/>
              <a:gd name="connsiteY80" fmla="*/ 74944 h 602041"/>
              <a:gd name="connsiteX81" fmla="*/ 59724 w 602819"/>
              <a:gd name="connsiteY81" fmla="*/ 74944 h 602041"/>
              <a:gd name="connsiteX82" fmla="*/ 49232 w 602819"/>
              <a:gd name="connsiteY82" fmla="*/ 64468 h 602041"/>
              <a:gd name="connsiteX83" fmla="*/ 10492 w 602819"/>
              <a:gd name="connsiteY83" fmla="*/ 64468 h 602041"/>
              <a:gd name="connsiteX84" fmla="*/ 0 w 602819"/>
              <a:gd name="connsiteY84" fmla="*/ 53992 h 602041"/>
              <a:gd name="connsiteX85" fmla="*/ 10492 w 602819"/>
              <a:gd name="connsiteY85" fmla="*/ 42710 h 602041"/>
              <a:gd name="connsiteX86" fmla="*/ 27441 w 602819"/>
              <a:gd name="connsiteY86" fmla="*/ 42710 h 602041"/>
              <a:gd name="connsiteX87" fmla="*/ 13720 w 602819"/>
              <a:gd name="connsiteY87" fmla="*/ 29011 h 602041"/>
              <a:gd name="connsiteX88" fmla="*/ 13720 w 602819"/>
              <a:gd name="connsiteY88" fmla="*/ 13700 h 602041"/>
              <a:gd name="connsiteX89" fmla="*/ 29055 w 602819"/>
              <a:gd name="connsiteY89" fmla="*/ 13700 h 602041"/>
              <a:gd name="connsiteX90" fmla="*/ 42775 w 602819"/>
              <a:gd name="connsiteY90" fmla="*/ 27399 h 602041"/>
              <a:gd name="connsiteX91" fmla="*/ 42775 w 602819"/>
              <a:gd name="connsiteY91" fmla="*/ 10476 h 602041"/>
              <a:gd name="connsiteX92" fmla="*/ 54075 w 602819"/>
              <a:gd name="connsiteY92" fmla="*/ 0 h 6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602819" h="602041">
                <a:moveTo>
                  <a:pt x="301042" y="215161"/>
                </a:moveTo>
                <a:cubicBezTo>
                  <a:pt x="281672" y="215161"/>
                  <a:pt x="263109" y="221607"/>
                  <a:pt x="248582" y="232889"/>
                </a:cubicBezTo>
                <a:lnTo>
                  <a:pt x="296199" y="280434"/>
                </a:lnTo>
                <a:cubicBezTo>
                  <a:pt x="297814" y="279628"/>
                  <a:pt x="299428" y="279628"/>
                  <a:pt x="301042" y="279628"/>
                </a:cubicBezTo>
                <a:cubicBezTo>
                  <a:pt x="313148" y="279628"/>
                  <a:pt x="322833" y="289298"/>
                  <a:pt x="322833" y="300580"/>
                </a:cubicBezTo>
                <a:cubicBezTo>
                  <a:pt x="322833" y="312668"/>
                  <a:pt x="313148" y="322338"/>
                  <a:pt x="301042" y="322338"/>
                </a:cubicBezTo>
                <a:cubicBezTo>
                  <a:pt x="289743" y="322338"/>
                  <a:pt x="280058" y="312668"/>
                  <a:pt x="280058" y="300580"/>
                </a:cubicBezTo>
                <a:cubicBezTo>
                  <a:pt x="280058" y="298968"/>
                  <a:pt x="280058" y="297357"/>
                  <a:pt x="280865" y="295745"/>
                </a:cubicBezTo>
                <a:lnTo>
                  <a:pt x="233247" y="248200"/>
                </a:lnTo>
                <a:cubicBezTo>
                  <a:pt x="221948" y="262705"/>
                  <a:pt x="215491" y="281240"/>
                  <a:pt x="215491" y="300580"/>
                </a:cubicBezTo>
                <a:cubicBezTo>
                  <a:pt x="215491" y="348125"/>
                  <a:pt x="254231" y="386805"/>
                  <a:pt x="301042" y="386805"/>
                </a:cubicBezTo>
                <a:cubicBezTo>
                  <a:pt x="348660" y="386805"/>
                  <a:pt x="387400" y="348125"/>
                  <a:pt x="387400" y="300580"/>
                </a:cubicBezTo>
                <a:cubicBezTo>
                  <a:pt x="387400" y="253841"/>
                  <a:pt x="348660" y="215161"/>
                  <a:pt x="301042" y="215161"/>
                </a:cubicBezTo>
                <a:close/>
                <a:moveTo>
                  <a:pt x="301042" y="118459"/>
                </a:moveTo>
                <a:cubicBezTo>
                  <a:pt x="255038" y="118459"/>
                  <a:pt x="212263" y="136188"/>
                  <a:pt x="179979" y="164392"/>
                </a:cubicBezTo>
                <a:lnTo>
                  <a:pt x="233247" y="217578"/>
                </a:lnTo>
                <a:cubicBezTo>
                  <a:pt x="251810" y="202267"/>
                  <a:pt x="275215" y="193403"/>
                  <a:pt x="301042" y="193403"/>
                </a:cubicBezTo>
                <a:cubicBezTo>
                  <a:pt x="360766" y="193403"/>
                  <a:pt x="409191" y="241753"/>
                  <a:pt x="409191" y="300580"/>
                </a:cubicBezTo>
                <a:cubicBezTo>
                  <a:pt x="409191" y="360212"/>
                  <a:pt x="360766" y="408563"/>
                  <a:pt x="301042" y="408563"/>
                </a:cubicBezTo>
                <a:cubicBezTo>
                  <a:pt x="242125" y="408563"/>
                  <a:pt x="193700" y="360212"/>
                  <a:pt x="193700" y="300580"/>
                </a:cubicBezTo>
                <a:cubicBezTo>
                  <a:pt x="193700" y="274793"/>
                  <a:pt x="202578" y="251423"/>
                  <a:pt x="217912" y="232889"/>
                </a:cubicBezTo>
                <a:lnTo>
                  <a:pt x="164645" y="179703"/>
                </a:lnTo>
                <a:cubicBezTo>
                  <a:pt x="136397" y="211937"/>
                  <a:pt x="118641" y="254647"/>
                  <a:pt x="118641" y="300580"/>
                </a:cubicBezTo>
                <a:cubicBezTo>
                  <a:pt x="118641" y="401310"/>
                  <a:pt x="200157" y="483506"/>
                  <a:pt x="301042" y="483506"/>
                </a:cubicBezTo>
                <a:cubicBezTo>
                  <a:pt x="401927" y="483506"/>
                  <a:pt x="484250" y="401310"/>
                  <a:pt x="484250" y="300580"/>
                </a:cubicBezTo>
                <a:cubicBezTo>
                  <a:pt x="484250" y="199849"/>
                  <a:pt x="401927" y="118459"/>
                  <a:pt x="301042" y="118459"/>
                </a:cubicBezTo>
                <a:close/>
                <a:moveTo>
                  <a:pt x="301021" y="0"/>
                </a:moveTo>
                <a:cubicBezTo>
                  <a:pt x="467252" y="0"/>
                  <a:pt x="602819" y="134593"/>
                  <a:pt x="602819" y="300618"/>
                </a:cubicBezTo>
                <a:cubicBezTo>
                  <a:pt x="602819" y="380406"/>
                  <a:pt x="572155" y="452135"/>
                  <a:pt x="521317" y="506134"/>
                </a:cubicBezTo>
                <a:lnTo>
                  <a:pt x="598784" y="583504"/>
                </a:lnTo>
                <a:cubicBezTo>
                  <a:pt x="602819" y="587534"/>
                  <a:pt x="602819" y="594788"/>
                  <a:pt x="597977" y="598817"/>
                </a:cubicBezTo>
                <a:cubicBezTo>
                  <a:pt x="596363" y="600429"/>
                  <a:pt x="593136" y="602041"/>
                  <a:pt x="590715" y="602041"/>
                </a:cubicBezTo>
                <a:cubicBezTo>
                  <a:pt x="588294" y="602041"/>
                  <a:pt x="585066" y="600429"/>
                  <a:pt x="583452" y="598817"/>
                </a:cubicBezTo>
                <a:lnTo>
                  <a:pt x="505985" y="520641"/>
                </a:lnTo>
                <a:cubicBezTo>
                  <a:pt x="452727" y="571415"/>
                  <a:pt x="380102" y="602041"/>
                  <a:pt x="301021" y="602041"/>
                </a:cubicBezTo>
                <a:cubicBezTo>
                  <a:pt x="221940" y="602041"/>
                  <a:pt x="150122" y="571415"/>
                  <a:pt x="96057" y="520641"/>
                </a:cubicBezTo>
                <a:lnTo>
                  <a:pt x="18590" y="598817"/>
                </a:lnTo>
                <a:cubicBezTo>
                  <a:pt x="16169" y="600429"/>
                  <a:pt x="13748" y="602041"/>
                  <a:pt x="10520" y="602041"/>
                </a:cubicBezTo>
                <a:cubicBezTo>
                  <a:pt x="8099" y="602041"/>
                  <a:pt x="5679" y="600429"/>
                  <a:pt x="3258" y="598817"/>
                </a:cubicBezTo>
                <a:cubicBezTo>
                  <a:pt x="-777" y="594788"/>
                  <a:pt x="-777" y="587534"/>
                  <a:pt x="3258" y="583504"/>
                </a:cubicBezTo>
                <a:lnTo>
                  <a:pt x="80725" y="506134"/>
                </a:lnTo>
                <a:cubicBezTo>
                  <a:pt x="30694" y="452135"/>
                  <a:pt x="30" y="379600"/>
                  <a:pt x="30" y="300618"/>
                </a:cubicBezTo>
                <a:cubicBezTo>
                  <a:pt x="30" y="245814"/>
                  <a:pt x="15362" y="191815"/>
                  <a:pt x="43605" y="145070"/>
                </a:cubicBezTo>
                <a:cubicBezTo>
                  <a:pt x="46833" y="139429"/>
                  <a:pt x="53288" y="137817"/>
                  <a:pt x="58130" y="141041"/>
                </a:cubicBezTo>
                <a:cubicBezTo>
                  <a:pt x="63779" y="144264"/>
                  <a:pt x="65393" y="150712"/>
                  <a:pt x="62165" y="156354"/>
                </a:cubicBezTo>
                <a:cubicBezTo>
                  <a:pt x="35536" y="199875"/>
                  <a:pt x="21818" y="249843"/>
                  <a:pt x="21818" y="300618"/>
                </a:cubicBezTo>
                <a:cubicBezTo>
                  <a:pt x="21818" y="454553"/>
                  <a:pt x="146894" y="580281"/>
                  <a:pt x="301021" y="580281"/>
                </a:cubicBezTo>
                <a:cubicBezTo>
                  <a:pt x="455148" y="580281"/>
                  <a:pt x="581031" y="454553"/>
                  <a:pt x="581031" y="300618"/>
                </a:cubicBezTo>
                <a:cubicBezTo>
                  <a:pt x="581031" y="146682"/>
                  <a:pt x="455148" y="21761"/>
                  <a:pt x="301021" y="21761"/>
                </a:cubicBezTo>
                <a:cubicBezTo>
                  <a:pt x="250183" y="21761"/>
                  <a:pt x="200153" y="35462"/>
                  <a:pt x="156578" y="62058"/>
                </a:cubicBezTo>
                <a:cubicBezTo>
                  <a:pt x="150929" y="65282"/>
                  <a:pt x="144473" y="63670"/>
                  <a:pt x="141246" y="58028"/>
                </a:cubicBezTo>
                <a:cubicBezTo>
                  <a:pt x="138018" y="53193"/>
                  <a:pt x="139632" y="46745"/>
                  <a:pt x="145280" y="43521"/>
                </a:cubicBezTo>
                <a:cubicBezTo>
                  <a:pt x="192083" y="15313"/>
                  <a:pt x="246149" y="0"/>
                  <a:pt x="301021" y="0"/>
                </a:cubicBezTo>
                <a:close/>
                <a:moveTo>
                  <a:pt x="54075" y="0"/>
                </a:moveTo>
                <a:cubicBezTo>
                  <a:pt x="59724" y="0"/>
                  <a:pt x="64567" y="4835"/>
                  <a:pt x="64567" y="10476"/>
                </a:cubicBezTo>
                <a:lnTo>
                  <a:pt x="64567" y="49157"/>
                </a:lnTo>
                <a:lnTo>
                  <a:pt x="75059" y="59633"/>
                </a:lnTo>
                <a:lnTo>
                  <a:pt x="75059" y="32234"/>
                </a:lnTo>
                <a:cubicBezTo>
                  <a:pt x="75059" y="26593"/>
                  <a:pt x="79901" y="21758"/>
                  <a:pt x="86358" y="21758"/>
                </a:cubicBezTo>
                <a:cubicBezTo>
                  <a:pt x="92007" y="21758"/>
                  <a:pt x="96850" y="26593"/>
                  <a:pt x="96850" y="32234"/>
                </a:cubicBezTo>
                <a:lnTo>
                  <a:pt x="96850" y="81390"/>
                </a:lnTo>
                <a:lnTo>
                  <a:pt x="107342" y="91866"/>
                </a:lnTo>
                <a:lnTo>
                  <a:pt x="107342" y="64468"/>
                </a:lnTo>
                <a:cubicBezTo>
                  <a:pt x="107342" y="58827"/>
                  <a:pt x="112185" y="53992"/>
                  <a:pt x="118641" y="53992"/>
                </a:cubicBezTo>
                <a:cubicBezTo>
                  <a:pt x="124291" y="53992"/>
                  <a:pt x="129133" y="58827"/>
                  <a:pt x="129133" y="64468"/>
                </a:cubicBezTo>
                <a:lnTo>
                  <a:pt x="129133" y="113624"/>
                </a:lnTo>
                <a:lnTo>
                  <a:pt x="164645" y="149081"/>
                </a:lnTo>
                <a:cubicBezTo>
                  <a:pt x="200964" y="116848"/>
                  <a:pt x="248582" y="96701"/>
                  <a:pt x="301042" y="96701"/>
                </a:cubicBezTo>
                <a:cubicBezTo>
                  <a:pt x="414034" y="96701"/>
                  <a:pt x="506041" y="188568"/>
                  <a:pt x="506041" y="300580"/>
                </a:cubicBezTo>
                <a:cubicBezTo>
                  <a:pt x="506041" y="413398"/>
                  <a:pt x="414034" y="505264"/>
                  <a:pt x="301042" y="505264"/>
                </a:cubicBezTo>
                <a:cubicBezTo>
                  <a:pt x="188857" y="505264"/>
                  <a:pt x="96850" y="413398"/>
                  <a:pt x="96850" y="300580"/>
                </a:cubicBezTo>
                <a:cubicBezTo>
                  <a:pt x="96850" y="248200"/>
                  <a:pt x="117027" y="200655"/>
                  <a:pt x="149310" y="164392"/>
                </a:cubicBezTo>
                <a:lnTo>
                  <a:pt x="113799" y="128935"/>
                </a:lnTo>
                <a:lnTo>
                  <a:pt x="64567" y="128935"/>
                </a:lnTo>
                <a:cubicBezTo>
                  <a:pt x="58917" y="128935"/>
                  <a:pt x="54075" y="124100"/>
                  <a:pt x="54075" y="118459"/>
                </a:cubicBezTo>
                <a:cubicBezTo>
                  <a:pt x="54075" y="112013"/>
                  <a:pt x="58917" y="107177"/>
                  <a:pt x="64567" y="107177"/>
                </a:cubicBezTo>
                <a:lnTo>
                  <a:pt x="92007" y="107177"/>
                </a:lnTo>
                <a:lnTo>
                  <a:pt x="81515" y="96701"/>
                </a:lnTo>
                <a:lnTo>
                  <a:pt x="32283" y="96701"/>
                </a:lnTo>
                <a:cubicBezTo>
                  <a:pt x="26634" y="96701"/>
                  <a:pt x="21791" y="91866"/>
                  <a:pt x="21791" y="86226"/>
                </a:cubicBezTo>
                <a:cubicBezTo>
                  <a:pt x="21791" y="79779"/>
                  <a:pt x="26634" y="74944"/>
                  <a:pt x="32283" y="74944"/>
                </a:cubicBezTo>
                <a:lnTo>
                  <a:pt x="59724" y="74944"/>
                </a:lnTo>
                <a:lnTo>
                  <a:pt x="49232" y="64468"/>
                </a:lnTo>
                <a:lnTo>
                  <a:pt x="10492" y="64468"/>
                </a:lnTo>
                <a:cubicBezTo>
                  <a:pt x="4842" y="64468"/>
                  <a:pt x="0" y="59633"/>
                  <a:pt x="0" y="53992"/>
                </a:cubicBezTo>
                <a:cubicBezTo>
                  <a:pt x="0" y="47545"/>
                  <a:pt x="4842" y="42710"/>
                  <a:pt x="10492" y="42710"/>
                </a:cubicBezTo>
                <a:lnTo>
                  <a:pt x="27441" y="42710"/>
                </a:lnTo>
                <a:lnTo>
                  <a:pt x="13720" y="29011"/>
                </a:lnTo>
                <a:cubicBezTo>
                  <a:pt x="9685" y="24981"/>
                  <a:pt x="9685" y="17729"/>
                  <a:pt x="13720" y="13700"/>
                </a:cubicBezTo>
                <a:cubicBezTo>
                  <a:pt x="17756" y="9670"/>
                  <a:pt x="25020" y="9670"/>
                  <a:pt x="29055" y="13700"/>
                </a:cubicBezTo>
                <a:lnTo>
                  <a:pt x="42775" y="27399"/>
                </a:lnTo>
                <a:lnTo>
                  <a:pt x="42775" y="10476"/>
                </a:lnTo>
                <a:cubicBezTo>
                  <a:pt x="42775" y="4835"/>
                  <a:pt x="47618" y="0"/>
                  <a:pt x="540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0" name="稻壳儿榴莲果果"/>
          <p:cNvSpPr/>
          <p:nvPr/>
        </p:nvSpPr>
        <p:spPr>
          <a:xfrm>
            <a:off x="1476637" y="4468745"/>
            <a:ext cx="3152117" cy="115685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与亲人分离的恐惧和对陌生环境的不安全一直伴随着他，从早到晚哭闹不止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sp>
        <p:nvSpPr>
          <p:cNvPr id="31" name="稻壳儿榴莲果果"/>
          <p:cNvSpPr/>
          <p:nvPr/>
        </p:nvSpPr>
        <p:spPr>
          <a:xfrm>
            <a:off x="2578202" y="4154785"/>
            <a:ext cx="2050552" cy="4303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  <a:ea typeface="方正兰亭黑简体" panose="02000000000000000000" charset="-122"/>
              </a:rPr>
              <a:t>自豪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sp>
        <p:nvSpPr>
          <p:cNvPr id="32" name="稻壳儿榴莲果果"/>
          <p:cNvSpPr/>
          <p:nvPr/>
        </p:nvSpPr>
        <p:spPr>
          <a:xfrm>
            <a:off x="1476637" y="2453694"/>
            <a:ext cx="3152117" cy="78752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</a:rPr>
              <a:t>幼儿园里可以学到很多本领，有很多小朋友一起玩，可开心啦！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</a:endParaRPr>
          </a:p>
        </p:txBody>
      </p:sp>
      <p:sp>
        <p:nvSpPr>
          <p:cNvPr id="33" name="稻壳儿榴莲果果"/>
          <p:cNvSpPr/>
          <p:nvPr/>
        </p:nvSpPr>
        <p:spPr>
          <a:xfrm>
            <a:off x="2578202" y="2139734"/>
            <a:ext cx="2050552" cy="4303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</a:rPr>
              <a:t>向往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sp>
        <p:nvSpPr>
          <p:cNvPr id="34" name="稻壳儿榴莲果果"/>
          <p:cNvSpPr/>
          <p:nvPr/>
        </p:nvSpPr>
        <p:spPr>
          <a:xfrm>
            <a:off x="7671714" y="2453694"/>
            <a:ext cx="3152117" cy="78752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</a:rPr>
              <a:t>我知道我的幼儿园是什么样子，我去玩儿过，妈妈告诉过我。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</a:endParaRPr>
          </a:p>
        </p:txBody>
      </p:sp>
      <p:sp>
        <p:nvSpPr>
          <p:cNvPr id="35" name="稻壳儿榴莲果果"/>
          <p:cNvSpPr/>
          <p:nvPr/>
        </p:nvSpPr>
        <p:spPr>
          <a:xfrm>
            <a:off x="7671714" y="2139734"/>
            <a:ext cx="2050552" cy="4303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</a:rPr>
              <a:t>熟悉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  <p:sp>
        <p:nvSpPr>
          <p:cNvPr id="36" name="稻壳儿榴莲果果"/>
          <p:cNvSpPr/>
          <p:nvPr/>
        </p:nvSpPr>
        <p:spPr>
          <a:xfrm>
            <a:off x="7671714" y="4468745"/>
            <a:ext cx="3152117" cy="78752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</a:rPr>
              <a:t>爸爸妈妈都很爱我，老师、 阿姨也会喜欢我。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</a:endParaRPr>
          </a:p>
        </p:txBody>
      </p:sp>
      <p:sp>
        <p:nvSpPr>
          <p:cNvPr id="37" name="稻壳儿榴莲果果"/>
          <p:cNvSpPr/>
          <p:nvPr/>
        </p:nvSpPr>
        <p:spPr>
          <a:xfrm>
            <a:off x="7671714" y="4154785"/>
            <a:ext cx="2050552" cy="4303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黑简体" panose="02000000000000000000" charset="-122"/>
              </a:rPr>
              <a:t>安心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方正兰亭黑简体" panose="02000000000000000000" charset="-122"/>
              <a:ea typeface="方正兰亭黑简体" panose="020000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p="http://schemas.openxmlformats.org/presentationml/2006/main">
  <p:tag name="ISLIDE.ICON" val="#391547;#401112;#384565;"/>
</p:tagLst>
</file>

<file path=ppt/tags/tag2.xml><?xml version="1.0" encoding="utf-8"?>
<p:tagLst xmlns:p="http://schemas.openxmlformats.org/presentationml/2006/main">
  <p:tag name="ISLIDE.ICON" val="#381359;#379819;#391547;#384216;#384077;#5111;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方正兰亭黑简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方正兰亭黑简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2027</Words>
  <Application>WPS 演示</Application>
  <PresentationFormat>宽屏</PresentationFormat>
  <Paragraphs>241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8" baseType="lpstr">
      <vt:lpstr>Arial</vt:lpstr>
      <vt:lpstr>宋体</vt:lpstr>
      <vt:lpstr>Wingdings</vt:lpstr>
      <vt:lpstr>方正兰亭黑简体</vt:lpstr>
      <vt:lpstr>黑体</vt:lpstr>
      <vt:lpstr>汉仪喵小姐简</vt:lpstr>
      <vt:lpstr>Gill Sans</vt:lpstr>
      <vt:lpstr>Source Sans Pro Light</vt:lpstr>
      <vt:lpstr>Calibri</vt:lpstr>
      <vt:lpstr>微软雅黑</vt:lpstr>
      <vt:lpstr>Arial Unicode MS</vt:lpstr>
      <vt:lpstr>Segoe UI</vt:lpstr>
      <vt:lpstr>思源黑体 CN Light</vt:lpstr>
      <vt:lpstr>Rockwell Condensed</vt:lpstr>
      <vt:lpstr>Menk Amglang Tig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Administrators</dc:creator>
  <cp:lastModifiedBy>铭</cp:lastModifiedBy>
  <cp:revision>104</cp:revision>
  <dcterms:created xsi:type="dcterms:W3CDTF">2021-02-19T08:26:00Z</dcterms:created>
  <dcterms:modified xsi:type="dcterms:W3CDTF">2022-02-25T06:10:13Z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KSOTemplateUUID">
    <vt:lpwstr>v1.0_mb_oXttdMXckxHws8Fs1YtBBQ==</vt:lpwstr>
  </property>
  <property fmtid="{D5CDD505-2E9C-101B-9397-08002B2CF9AE}" pid="4" name="ICV">
    <vt:lpwstr>EF0C5ED999F249A1953E4AD1ACEEE8A0</vt:lpwstr>
  </property>
</Properties>
</file>