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3"/>
    <p:sldId id="258" r:id="rId4"/>
    <p:sldId id="259" r:id="rId5"/>
    <p:sldId id="263" r:id="rId6"/>
    <p:sldId id="264" r:id="rId7"/>
    <p:sldId id="262" r:id="rId8"/>
    <p:sldId id="265" r:id="rId9"/>
    <p:sldId id="266" r:id="rId10"/>
    <p:sldId id="261" r:id="rId11"/>
    <p:sldId id="267" r:id="rId12"/>
    <p:sldId id="269" r:id="rId13"/>
    <p:sldId id="260" r:id="rId14"/>
    <p:sldId id="268" r:id="rId15"/>
    <p:sldId id="257" r:id="rId16"/>
  </p:sldIdLst>
  <p:sldSz cx="12192000" cy="6858000"/>
  <p:notesSz cx="6858000" cy="9144000"/>
  <p:embeddedFontLst>
    <p:embeddedFont>
      <p:font typeface="汉仪君黑-45简" panose="020B0604020202020204" pitchFamily="34" charset="-122"/>
      <p:regular r:id="rId20"/>
    </p:embeddedFont>
    <p:embeddedFont>
      <p:font typeface="汉仪中宋S" panose="00020600040101010101" pitchFamily="18" charset="-122"/>
      <p:regular r:id="rId21"/>
    </p:embeddedFont>
    <p:embeddedFont>
      <p:font typeface="Calibri" panose="020F0502020204030204" charset="0"/>
      <p:regular r:id="rId22"/>
      <p:bold r:id="rId23"/>
      <p:italic r:id="rId24"/>
      <p:boldItalic r:id="rId25"/>
    </p:embeddedFont>
    <p:embeddedFont>
      <p:font typeface="Calibri Light" panose="020F0302020204030204" charset="0"/>
      <p:regular r:id="rId26"/>
      <p:italic r:id="rId2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7092"/>
    <a:srgbClr val="F1CB8F"/>
    <a:srgbClr val="CEDBE4"/>
    <a:srgbClr val="9DC5C5"/>
    <a:srgbClr val="C8E3DC"/>
    <a:srgbClr val="F7B7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63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font" Target="fonts/font8.fntdata"/><Relationship Id="rId26" Type="http://schemas.openxmlformats.org/officeDocument/2006/relationships/font" Target="fonts/font7.fntdata"/><Relationship Id="rId25" Type="http://schemas.openxmlformats.org/officeDocument/2006/relationships/font" Target="fonts/font6.fntdata"/><Relationship Id="rId24" Type="http://schemas.openxmlformats.org/officeDocument/2006/relationships/font" Target="fonts/font5.fntdata"/><Relationship Id="rId23" Type="http://schemas.openxmlformats.org/officeDocument/2006/relationships/font" Target="fonts/font4.fntdata"/><Relationship Id="rId22" Type="http://schemas.openxmlformats.org/officeDocument/2006/relationships/font" Target="fonts/font3.fntdata"/><Relationship Id="rId21" Type="http://schemas.openxmlformats.org/officeDocument/2006/relationships/font" Target="fonts/font2.fntdata"/><Relationship Id="rId20" Type="http://schemas.openxmlformats.org/officeDocument/2006/relationships/font" Target="fonts/font1.fntdata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EE11-44B9-471C-9284-FEA2FC1A95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C59E-C8EF-49B0-A79C-AAFF8A725F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EE11-44B9-471C-9284-FEA2FC1A95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C59E-C8EF-49B0-A79C-AAFF8A725F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EE11-44B9-471C-9284-FEA2FC1A95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C59E-C8EF-49B0-A79C-AAFF8A725F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EE11-44B9-471C-9284-FEA2FC1A95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C59E-C8EF-49B0-A79C-AAFF8A725F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EE11-44B9-471C-9284-FEA2FC1A95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C59E-C8EF-49B0-A79C-AAFF8A725F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EE11-44B9-471C-9284-FEA2FC1A95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C59E-C8EF-49B0-A79C-AAFF8A725F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EE11-44B9-471C-9284-FEA2FC1A95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C59E-C8EF-49B0-A79C-AAFF8A725F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EE11-44B9-471C-9284-FEA2FC1A95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C59E-C8EF-49B0-A79C-AAFF8A725F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EE11-44B9-471C-9284-FEA2FC1A95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C59E-C8EF-49B0-A79C-AAFF8A725F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EE11-44B9-471C-9284-FEA2FC1A95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C59E-C8EF-49B0-A79C-AAFF8A725F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EE11-44B9-471C-9284-FEA2FC1A95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0C59E-C8EF-49B0-A79C-AAFF8A725F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FEE11-44B9-471C-9284-FEA2FC1A955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0C59E-C8EF-49B0-A79C-AAFF8A725F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DB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45706" y="214604"/>
            <a:ext cx="11700588" cy="6428792"/>
          </a:xfrm>
          <a:prstGeom prst="roundRect">
            <a:avLst>
              <a:gd name="adj" fmla="val 73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08181" y="6531429"/>
            <a:ext cx="2236235" cy="326571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3254283" y="3429000"/>
            <a:ext cx="56834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 smtClean="0">
                <a:solidFill>
                  <a:srgbClr val="427092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开学第一课家长会</a:t>
            </a:r>
            <a:r>
              <a:rPr lang="en-US" altLang="zh-CN" sz="2000" dirty="0" smtClean="0">
                <a:solidFill>
                  <a:srgbClr val="427092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PPT</a:t>
            </a:r>
            <a:r>
              <a:rPr lang="zh-CN" altLang="en-US" sz="2000" dirty="0" smtClean="0">
                <a:solidFill>
                  <a:srgbClr val="427092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模板</a:t>
            </a:r>
            <a:endParaRPr lang="zh-CN" altLang="en-US" sz="2000" dirty="0">
              <a:solidFill>
                <a:srgbClr val="427092"/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25" name="Shape 23138"/>
          <p:cNvSpPr/>
          <p:nvPr/>
        </p:nvSpPr>
        <p:spPr>
          <a:xfrm>
            <a:off x="9044884" y="1660261"/>
            <a:ext cx="534767" cy="534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4" h="21600" extrusionOk="0">
                <a:moveTo>
                  <a:pt x="14467" y="8788"/>
                </a:moveTo>
                <a:cubicBezTo>
                  <a:pt x="15398" y="8788"/>
                  <a:pt x="16153" y="8032"/>
                  <a:pt x="16153" y="7097"/>
                </a:cubicBezTo>
                <a:cubicBezTo>
                  <a:pt x="16153" y="6166"/>
                  <a:pt x="15398" y="5406"/>
                  <a:pt x="14467" y="5406"/>
                </a:cubicBezTo>
                <a:cubicBezTo>
                  <a:pt x="13534" y="5406"/>
                  <a:pt x="12780" y="6166"/>
                  <a:pt x="12780" y="7097"/>
                </a:cubicBezTo>
                <a:cubicBezTo>
                  <a:pt x="12780" y="8032"/>
                  <a:pt x="13534" y="8788"/>
                  <a:pt x="14467" y="8788"/>
                </a:cubicBezTo>
                <a:cubicBezTo>
                  <a:pt x="14467" y="8788"/>
                  <a:pt x="14467" y="8788"/>
                  <a:pt x="14467" y="8788"/>
                </a:cubicBezTo>
                <a:close/>
                <a:moveTo>
                  <a:pt x="17769" y="10031"/>
                </a:moveTo>
                <a:cubicBezTo>
                  <a:pt x="15671" y="13260"/>
                  <a:pt x="11150" y="15399"/>
                  <a:pt x="7411" y="16160"/>
                </a:cubicBezTo>
                <a:lnTo>
                  <a:pt x="5426" y="14167"/>
                </a:lnTo>
                <a:cubicBezTo>
                  <a:pt x="6187" y="10422"/>
                  <a:pt x="8320" y="5888"/>
                  <a:pt x="11539" y="3786"/>
                </a:cubicBezTo>
                <a:cubicBezTo>
                  <a:pt x="13771" y="2329"/>
                  <a:pt x="16568" y="2072"/>
                  <a:pt x="19517" y="2034"/>
                </a:cubicBezTo>
                <a:cubicBezTo>
                  <a:pt x="19481" y="4991"/>
                  <a:pt x="19220" y="7793"/>
                  <a:pt x="17769" y="10031"/>
                </a:cubicBezTo>
                <a:cubicBezTo>
                  <a:pt x="17769" y="10031"/>
                  <a:pt x="17769" y="10031"/>
                  <a:pt x="17769" y="10031"/>
                </a:cubicBezTo>
                <a:close/>
                <a:moveTo>
                  <a:pt x="11744" y="19376"/>
                </a:moveTo>
                <a:cubicBezTo>
                  <a:pt x="11534" y="18696"/>
                  <a:pt x="11222" y="17997"/>
                  <a:pt x="10835" y="17297"/>
                </a:cubicBezTo>
                <a:cubicBezTo>
                  <a:pt x="11753" y="16974"/>
                  <a:pt x="12685" y="16577"/>
                  <a:pt x="13594" y="16111"/>
                </a:cubicBezTo>
                <a:cubicBezTo>
                  <a:pt x="13299" y="17346"/>
                  <a:pt x="12659" y="18482"/>
                  <a:pt x="11744" y="19376"/>
                </a:cubicBezTo>
                <a:cubicBezTo>
                  <a:pt x="11744" y="19376"/>
                  <a:pt x="11744" y="19376"/>
                  <a:pt x="11744" y="19376"/>
                </a:cubicBezTo>
                <a:close/>
                <a:moveTo>
                  <a:pt x="2219" y="9827"/>
                </a:moveTo>
                <a:cubicBezTo>
                  <a:pt x="3111" y="8909"/>
                  <a:pt x="4243" y="8269"/>
                  <a:pt x="5475" y="7972"/>
                </a:cubicBezTo>
                <a:cubicBezTo>
                  <a:pt x="5009" y="8883"/>
                  <a:pt x="4616" y="9817"/>
                  <a:pt x="4292" y="10734"/>
                </a:cubicBezTo>
                <a:cubicBezTo>
                  <a:pt x="3592" y="10348"/>
                  <a:pt x="2897" y="10038"/>
                  <a:pt x="2219" y="9827"/>
                </a:cubicBezTo>
                <a:cubicBezTo>
                  <a:pt x="2219" y="9827"/>
                  <a:pt x="2219" y="9827"/>
                  <a:pt x="2219" y="9827"/>
                </a:cubicBezTo>
                <a:close/>
                <a:moveTo>
                  <a:pt x="20535" y="0"/>
                </a:moveTo>
                <a:cubicBezTo>
                  <a:pt x="16896" y="0"/>
                  <a:pt x="13389" y="158"/>
                  <a:pt x="10436" y="2085"/>
                </a:cubicBezTo>
                <a:cubicBezTo>
                  <a:pt x="8879" y="3102"/>
                  <a:pt x="7588" y="4526"/>
                  <a:pt x="6545" y="6113"/>
                </a:cubicBezTo>
                <a:cubicBezTo>
                  <a:pt x="4020" y="6269"/>
                  <a:pt x="1672" y="7552"/>
                  <a:pt x="188" y="9634"/>
                </a:cubicBezTo>
                <a:cubicBezTo>
                  <a:pt x="-15" y="9922"/>
                  <a:pt x="-56" y="10287"/>
                  <a:pt x="76" y="10612"/>
                </a:cubicBezTo>
                <a:cubicBezTo>
                  <a:pt x="211" y="10936"/>
                  <a:pt x="497" y="11168"/>
                  <a:pt x="843" y="11226"/>
                </a:cubicBezTo>
                <a:cubicBezTo>
                  <a:pt x="1751" y="11377"/>
                  <a:pt x="2759" y="11787"/>
                  <a:pt x="3774" y="12391"/>
                </a:cubicBezTo>
                <a:cubicBezTo>
                  <a:pt x="3592" y="13064"/>
                  <a:pt x="3440" y="13719"/>
                  <a:pt x="3336" y="14333"/>
                </a:cubicBezTo>
                <a:cubicBezTo>
                  <a:pt x="3279" y="14656"/>
                  <a:pt x="3385" y="14988"/>
                  <a:pt x="3614" y="15224"/>
                </a:cubicBezTo>
                <a:lnTo>
                  <a:pt x="6361" y="17974"/>
                </a:lnTo>
                <a:cubicBezTo>
                  <a:pt x="6551" y="18166"/>
                  <a:pt x="6807" y="18271"/>
                  <a:pt x="7075" y="18271"/>
                </a:cubicBezTo>
                <a:cubicBezTo>
                  <a:pt x="7130" y="18271"/>
                  <a:pt x="7191" y="18264"/>
                  <a:pt x="7250" y="18254"/>
                </a:cubicBezTo>
                <a:cubicBezTo>
                  <a:pt x="7858" y="18149"/>
                  <a:pt x="8514" y="17999"/>
                  <a:pt x="9185" y="17815"/>
                </a:cubicBezTo>
                <a:cubicBezTo>
                  <a:pt x="9788" y="18835"/>
                  <a:pt x="10197" y="19845"/>
                  <a:pt x="10348" y="20756"/>
                </a:cubicBezTo>
                <a:cubicBezTo>
                  <a:pt x="10407" y="21099"/>
                  <a:pt x="10637" y="21389"/>
                  <a:pt x="10961" y="21525"/>
                </a:cubicBezTo>
                <a:cubicBezTo>
                  <a:pt x="11084" y="21574"/>
                  <a:pt x="11216" y="21600"/>
                  <a:pt x="11346" y="21600"/>
                </a:cubicBezTo>
                <a:cubicBezTo>
                  <a:pt x="11553" y="21600"/>
                  <a:pt x="11759" y="21538"/>
                  <a:pt x="11933" y="21413"/>
                </a:cubicBezTo>
                <a:cubicBezTo>
                  <a:pt x="14011" y="19924"/>
                  <a:pt x="15292" y="17571"/>
                  <a:pt x="15444" y="15038"/>
                </a:cubicBezTo>
                <a:cubicBezTo>
                  <a:pt x="17031" y="13993"/>
                  <a:pt x="18450" y="12699"/>
                  <a:pt x="19460" y="11137"/>
                </a:cubicBezTo>
                <a:cubicBezTo>
                  <a:pt x="21384" y="8179"/>
                  <a:pt x="21544" y="4512"/>
                  <a:pt x="21544" y="1013"/>
                </a:cubicBezTo>
                <a:cubicBezTo>
                  <a:pt x="21544" y="452"/>
                  <a:pt x="21092" y="0"/>
                  <a:pt x="20535" y="0"/>
                </a:cubicBezTo>
                <a:cubicBezTo>
                  <a:pt x="20535" y="0"/>
                  <a:pt x="20535" y="0"/>
                  <a:pt x="20535" y="0"/>
                </a:cubicBezTo>
                <a:close/>
                <a:moveTo>
                  <a:pt x="3002" y="16900"/>
                </a:moveTo>
                <a:cubicBezTo>
                  <a:pt x="2241" y="16900"/>
                  <a:pt x="1598" y="17405"/>
                  <a:pt x="1388" y="18099"/>
                </a:cubicBezTo>
                <a:lnTo>
                  <a:pt x="658" y="20518"/>
                </a:lnTo>
                <a:cubicBezTo>
                  <a:pt x="648" y="20551"/>
                  <a:pt x="642" y="20584"/>
                  <a:pt x="642" y="20617"/>
                </a:cubicBezTo>
                <a:cubicBezTo>
                  <a:pt x="642" y="20806"/>
                  <a:pt x="793" y="20957"/>
                  <a:pt x="981" y="20957"/>
                </a:cubicBezTo>
                <a:cubicBezTo>
                  <a:pt x="1014" y="20957"/>
                  <a:pt x="1047" y="20951"/>
                  <a:pt x="1079" y="20940"/>
                </a:cubicBezTo>
                <a:lnTo>
                  <a:pt x="3493" y="20208"/>
                </a:lnTo>
                <a:cubicBezTo>
                  <a:pt x="4186" y="19997"/>
                  <a:pt x="4687" y="19353"/>
                  <a:pt x="4687" y="18591"/>
                </a:cubicBezTo>
                <a:cubicBezTo>
                  <a:pt x="4687" y="17656"/>
                  <a:pt x="3934" y="16900"/>
                  <a:pt x="3002" y="16900"/>
                </a:cubicBezTo>
                <a:cubicBezTo>
                  <a:pt x="3002" y="16900"/>
                  <a:pt x="3002" y="16900"/>
                  <a:pt x="3002" y="16900"/>
                </a:cubicBezTo>
                <a:close/>
              </a:path>
            </a:pathLst>
          </a:custGeom>
          <a:solidFill>
            <a:srgbClr val="427092"/>
          </a:solidFill>
          <a:ln w="12700">
            <a:miter lim="400000"/>
          </a:ln>
        </p:spPr>
        <p:txBody>
          <a:bodyPr lIns="19051" tIns="19051" rIns="19051" bIns="1905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/>
          </a:p>
        </p:txBody>
      </p:sp>
      <p:sp>
        <p:nvSpPr>
          <p:cNvPr id="32" name="泪滴形 31"/>
          <p:cNvSpPr/>
          <p:nvPr/>
        </p:nvSpPr>
        <p:spPr>
          <a:xfrm rot="8162707">
            <a:off x="2133508" y="3313975"/>
            <a:ext cx="475861" cy="475861"/>
          </a:xfrm>
          <a:prstGeom prst="teardrop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泪滴形 32"/>
          <p:cNvSpPr/>
          <p:nvPr/>
        </p:nvSpPr>
        <p:spPr>
          <a:xfrm rot="8229039">
            <a:off x="2676446" y="3561227"/>
            <a:ext cx="224813" cy="224813"/>
          </a:xfrm>
          <a:prstGeom prst="teardrop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燕尾形 42"/>
          <p:cNvSpPr/>
          <p:nvPr/>
        </p:nvSpPr>
        <p:spPr>
          <a:xfrm>
            <a:off x="10207690" y="5906844"/>
            <a:ext cx="205271" cy="156273"/>
          </a:xfrm>
          <a:prstGeom prst="chevron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4" name="燕尾形 43"/>
          <p:cNvSpPr/>
          <p:nvPr/>
        </p:nvSpPr>
        <p:spPr>
          <a:xfrm>
            <a:off x="10431624" y="5906844"/>
            <a:ext cx="205271" cy="156273"/>
          </a:xfrm>
          <a:prstGeom prst="chevron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5" name="燕尾形 44"/>
          <p:cNvSpPr/>
          <p:nvPr/>
        </p:nvSpPr>
        <p:spPr>
          <a:xfrm>
            <a:off x="10655558" y="5906844"/>
            <a:ext cx="205271" cy="156273"/>
          </a:xfrm>
          <a:prstGeom prst="chevron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6" name="燕尾形 45"/>
          <p:cNvSpPr/>
          <p:nvPr/>
        </p:nvSpPr>
        <p:spPr>
          <a:xfrm>
            <a:off x="10879492" y="5906844"/>
            <a:ext cx="205271" cy="156273"/>
          </a:xfrm>
          <a:prstGeom prst="chevron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1" name="燕尾形 50"/>
          <p:cNvSpPr/>
          <p:nvPr/>
        </p:nvSpPr>
        <p:spPr>
          <a:xfrm>
            <a:off x="3089849" y="1887858"/>
            <a:ext cx="205271" cy="156273"/>
          </a:xfrm>
          <a:prstGeom prst="chevron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2" name="燕尾形 51"/>
          <p:cNvSpPr/>
          <p:nvPr/>
        </p:nvSpPr>
        <p:spPr>
          <a:xfrm>
            <a:off x="3313783" y="1887858"/>
            <a:ext cx="205271" cy="156273"/>
          </a:xfrm>
          <a:prstGeom prst="chevron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3" name="燕尾形 52"/>
          <p:cNvSpPr/>
          <p:nvPr/>
        </p:nvSpPr>
        <p:spPr>
          <a:xfrm>
            <a:off x="3537717" y="1887858"/>
            <a:ext cx="205271" cy="156273"/>
          </a:xfrm>
          <a:prstGeom prst="chevron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4" name="燕尾形 53"/>
          <p:cNvSpPr/>
          <p:nvPr/>
        </p:nvSpPr>
        <p:spPr>
          <a:xfrm>
            <a:off x="3761651" y="1887858"/>
            <a:ext cx="205271" cy="156273"/>
          </a:xfrm>
          <a:prstGeom prst="chevron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7" name="饼形 56"/>
          <p:cNvSpPr/>
          <p:nvPr/>
        </p:nvSpPr>
        <p:spPr>
          <a:xfrm>
            <a:off x="2483508" y="1707027"/>
            <a:ext cx="390738" cy="390738"/>
          </a:xfrm>
          <a:prstGeom prst="pie">
            <a:avLst>
              <a:gd name="adj1" fmla="val 2356783"/>
              <a:gd name="adj2" fmla="val 18734092"/>
            </a:avLst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8" name="饼形 57"/>
          <p:cNvSpPr/>
          <p:nvPr/>
        </p:nvSpPr>
        <p:spPr>
          <a:xfrm>
            <a:off x="9628681" y="5819634"/>
            <a:ext cx="330692" cy="330692"/>
          </a:xfrm>
          <a:prstGeom prst="pie">
            <a:avLst>
              <a:gd name="adj1" fmla="val 2356783"/>
              <a:gd name="adj2" fmla="val 18734092"/>
            </a:avLst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9" name="燕尾形 58"/>
          <p:cNvSpPr/>
          <p:nvPr/>
        </p:nvSpPr>
        <p:spPr>
          <a:xfrm>
            <a:off x="8176142" y="1896769"/>
            <a:ext cx="205271" cy="156273"/>
          </a:xfrm>
          <a:prstGeom prst="chevron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0" name="燕尾形 59"/>
          <p:cNvSpPr/>
          <p:nvPr/>
        </p:nvSpPr>
        <p:spPr>
          <a:xfrm>
            <a:off x="8400076" y="1896769"/>
            <a:ext cx="205271" cy="156273"/>
          </a:xfrm>
          <a:prstGeom prst="chevron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2372295" y="4073729"/>
            <a:ext cx="74474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Every second brings a fresh beginning, every hour holds a new promise, every night dreams can bring hope, and every day is what we choose to make it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3320143" y="3004457"/>
            <a:ext cx="5551715" cy="211199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147116" y="2195041"/>
            <a:ext cx="589776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 smtClean="0">
                <a:ln w="25400">
                  <a:noFill/>
                </a:ln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开学第一课</a:t>
            </a:r>
            <a:r>
              <a:rPr lang="en-US" altLang="zh-CN" sz="6600" dirty="0" smtClean="0">
                <a:ln w="25400">
                  <a:noFill/>
                </a:ln>
                <a:solidFill>
                  <a:srgbClr val="427092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PPT</a:t>
            </a:r>
            <a:endParaRPr lang="zh-CN" altLang="en-US" sz="6600" dirty="0">
              <a:ln w="25400">
                <a:noFill/>
              </a:ln>
              <a:solidFill>
                <a:srgbClr val="427092"/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63" name="泪滴形 62"/>
          <p:cNvSpPr/>
          <p:nvPr/>
        </p:nvSpPr>
        <p:spPr>
          <a:xfrm rot="8494041">
            <a:off x="9572656" y="3191070"/>
            <a:ext cx="475861" cy="475861"/>
          </a:xfrm>
          <a:prstGeom prst="teardrop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泪滴形 63"/>
          <p:cNvSpPr/>
          <p:nvPr/>
        </p:nvSpPr>
        <p:spPr>
          <a:xfrm rot="8229039">
            <a:off x="9270577" y="3417122"/>
            <a:ext cx="224813" cy="224813"/>
          </a:xfrm>
          <a:prstGeom prst="teardrop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空心弧 64"/>
          <p:cNvSpPr/>
          <p:nvPr/>
        </p:nvSpPr>
        <p:spPr>
          <a:xfrm>
            <a:off x="5354218" y="5676761"/>
            <a:ext cx="363894" cy="363894"/>
          </a:xfrm>
          <a:prstGeom prst="blockArc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6" name="空心弧 65"/>
          <p:cNvSpPr/>
          <p:nvPr/>
        </p:nvSpPr>
        <p:spPr>
          <a:xfrm>
            <a:off x="5914053" y="5676761"/>
            <a:ext cx="363894" cy="363894"/>
          </a:xfrm>
          <a:prstGeom prst="blockArc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7" name="空心弧 66"/>
          <p:cNvSpPr/>
          <p:nvPr/>
        </p:nvSpPr>
        <p:spPr>
          <a:xfrm>
            <a:off x="6449009" y="5664741"/>
            <a:ext cx="363894" cy="363894"/>
          </a:xfrm>
          <a:prstGeom prst="blockArc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5225409" y="5245254"/>
            <a:ext cx="157416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427092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讲课老师：</a:t>
            </a:r>
            <a:r>
              <a:rPr lang="en-US" altLang="zh-CN" sz="1600" dirty="0" smtClean="0">
                <a:solidFill>
                  <a:srgbClr val="427092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XXX</a:t>
            </a:r>
            <a:endParaRPr lang="zh-CN" altLang="en-US" sz="1600" dirty="0">
              <a:solidFill>
                <a:srgbClr val="427092"/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DB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45706" y="214604"/>
            <a:ext cx="11700588" cy="6428792"/>
          </a:xfrm>
          <a:prstGeom prst="roundRect">
            <a:avLst>
              <a:gd name="adj" fmla="val 73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08181" y="6531429"/>
            <a:ext cx="2236235" cy="326571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036108" y="54137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给家长的建议</a:t>
            </a:r>
            <a:endParaRPr lang="zh-CN" altLang="en-US" sz="2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870581" y="711558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625744" y="711557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7356499" y="711557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111662" y="711556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16482" y="2125218"/>
            <a:ext cx="2267339" cy="202844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434490" y="1866397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给家长的建议</a:t>
            </a:r>
            <a:endParaRPr lang="zh-CN" altLang="en-US" sz="2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77210" y="2597199"/>
            <a:ext cx="9954209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点击输入文本信息，简要陈述文本信息，字体大小可调节。点击输入文本信息，简要陈述文本信息，字体大小可调节。</a:t>
            </a: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</a:t>
            </a:r>
            <a:endParaRPr lang="zh-CN" altLang="en-US" sz="1400" spc="110" dirty="0" smtClean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9020481" y="3506934"/>
            <a:ext cx="815876" cy="815876"/>
          </a:xfrm>
          <a:prstGeom prst="ellipse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Shape 23139"/>
          <p:cNvSpPr/>
          <p:nvPr/>
        </p:nvSpPr>
        <p:spPr>
          <a:xfrm>
            <a:off x="9221840" y="3707087"/>
            <a:ext cx="416684" cy="3879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833" y="0"/>
                </a:moveTo>
                <a:cubicBezTo>
                  <a:pt x="3833" y="0"/>
                  <a:pt x="3240" y="642"/>
                  <a:pt x="3240" y="1730"/>
                </a:cubicBezTo>
                <a:lnTo>
                  <a:pt x="3240" y="3042"/>
                </a:lnTo>
                <a:cubicBezTo>
                  <a:pt x="2660" y="2949"/>
                  <a:pt x="1469" y="2676"/>
                  <a:pt x="744" y="2491"/>
                </a:cubicBezTo>
                <a:cubicBezTo>
                  <a:pt x="564" y="2443"/>
                  <a:pt x="376" y="2484"/>
                  <a:pt x="230" y="2605"/>
                </a:cubicBezTo>
                <a:cubicBezTo>
                  <a:pt x="84" y="2725"/>
                  <a:pt x="0" y="2902"/>
                  <a:pt x="0" y="3099"/>
                </a:cubicBezTo>
                <a:lnTo>
                  <a:pt x="0" y="19680"/>
                </a:lnTo>
                <a:cubicBezTo>
                  <a:pt x="0" y="19863"/>
                  <a:pt x="79" y="20048"/>
                  <a:pt x="212" y="20174"/>
                </a:cubicBezTo>
                <a:cubicBezTo>
                  <a:pt x="346" y="20290"/>
                  <a:pt x="515" y="20328"/>
                  <a:pt x="690" y="20307"/>
                </a:cubicBezTo>
                <a:cubicBezTo>
                  <a:pt x="6659" y="19739"/>
                  <a:pt x="9908" y="21140"/>
                  <a:pt x="10800" y="21600"/>
                </a:cubicBezTo>
                <a:cubicBezTo>
                  <a:pt x="11688" y="21140"/>
                  <a:pt x="14940" y="19739"/>
                  <a:pt x="20910" y="20307"/>
                </a:cubicBezTo>
                <a:cubicBezTo>
                  <a:pt x="21080" y="20328"/>
                  <a:pt x="21259" y="20290"/>
                  <a:pt x="21388" y="20174"/>
                </a:cubicBezTo>
                <a:cubicBezTo>
                  <a:pt x="21521" y="20048"/>
                  <a:pt x="21600" y="19863"/>
                  <a:pt x="21600" y="19680"/>
                </a:cubicBezTo>
                <a:lnTo>
                  <a:pt x="21600" y="3099"/>
                </a:lnTo>
                <a:cubicBezTo>
                  <a:pt x="21600" y="2902"/>
                  <a:pt x="21515" y="2725"/>
                  <a:pt x="21370" y="2605"/>
                </a:cubicBezTo>
                <a:cubicBezTo>
                  <a:pt x="21224" y="2484"/>
                  <a:pt x="21036" y="2443"/>
                  <a:pt x="20856" y="2491"/>
                </a:cubicBezTo>
                <a:cubicBezTo>
                  <a:pt x="20132" y="2676"/>
                  <a:pt x="18940" y="2949"/>
                  <a:pt x="18360" y="3042"/>
                </a:cubicBezTo>
                <a:lnTo>
                  <a:pt x="18360" y="1730"/>
                </a:lnTo>
                <a:cubicBezTo>
                  <a:pt x="18360" y="642"/>
                  <a:pt x="17763" y="0"/>
                  <a:pt x="16767" y="0"/>
                </a:cubicBezTo>
                <a:cubicBezTo>
                  <a:pt x="15124" y="0"/>
                  <a:pt x="12042" y="2024"/>
                  <a:pt x="10800" y="3023"/>
                </a:cubicBezTo>
                <a:cubicBezTo>
                  <a:pt x="9558" y="2024"/>
                  <a:pt x="6471" y="0"/>
                  <a:pt x="4833" y="0"/>
                </a:cubicBezTo>
                <a:close/>
                <a:moveTo>
                  <a:pt x="4833" y="1274"/>
                </a:moveTo>
                <a:cubicBezTo>
                  <a:pt x="6230" y="1274"/>
                  <a:pt x="9310" y="3295"/>
                  <a:pt x="10198" y="3993"/>
                </a:cubicBezTo>
                <a:lnTo>
                  <a:pt x="10800" y="4449"/>
                </a:lnTo>
                <a:lnTo>
                  <a:pt x="11402" y="3993"/>
                </a:lnTo>
                <a:cubicBezTo>
                  <a:pt x="12290" y="3295"/>
                  <a:pt x="15375" y="1274"/>
                  <a:pt x="16767" y="1274"/>
                </a:cubicBezTo>
                <a:cubicBezTo>
                  <a:pt x="17034" y="1274"/>
                  <a:pt x="17138" y="1286"/>
                  <a:pt x="17138" y="1730"/>
                </a:cubicBezTo>
                <a:lnTo>
                  <a:pt x="17138" y="14413"/>
                </a:lnTo>
                <a:cubicBezTo>
                  <a:pt x="13295" y="14547"/>
                  <a:pt x="11437" y="15356"/>
                  <a:pt x="10800" y="15706"/>
                </a:cubicBezTo>
                <a:cubicBezTo>
                  <a:pt x="10166" y="15356"/>
                  <a:pt x="8305" y="14547"/>
                  <a:pt x="4462" y="14413"/>
                </a:cubicBezTo>
                <a:lnTo>
                  <a:pt x="4462" y="1730"/>
                </a:lnTo>
                <a:cubicBezTo>
                  <a:pt x="4462" y="1286"/>
                  <a:pt x="4571" y="1274"/>
                  <a:pt x="4833" y="1274"/>
                </a:cubicBezTo>
                <a:close/>
                <a:moveTo>
                  <a:pt x="1222" y="3917"/>
                </a:moveTo>
                <a:cubicBezTo>
                  <a:pt x="1872" y="4073"/>
                  <a:pt x="2756" y="4273"/>
                  <a:pt x="3240" y="4335"/>
                </a:cubicBezTo>
                <a:lnTo>
                  <a:pt x="3240" y="15687"/>
                </a:lnTo>
                <a:lnTo>
                  <a:pt x="3948" y="15687"/>
                </a:lnTo>
                <a:cubicBezTo>
                  <a:pt x="5565" y="15687"/>
                  <a:pt x="8556" y="15849"/>
                  <a:pt x="10499" y="17018"/>
                </a:cubicBezTo>
                <a:lnTo>
                  <a:pt x="10800" y="17208"/>
                </a:lnTo>
                <a:lnTo>
                  <a:pt x="11101" y="17018"/>
                </a:lnTo>
                <a:cubicBezTo>
                  <a:pt x="13044" y="15849"/>
                  <a:pt x="16048" y="15687"/>
                  <a:pt x="17670" y="15687"/>
                </a:cubicBezTo>
                <a:lnTo>
                  <a:pt x="18360" y="15687"/>
                </a:lnTo>
                <a:lnTo>
                  <a:pt x="18360" y="4335"/>
                </a:lnTo>
                <a:cubicBezTo>
                  <a:pt x="18848" y="4273"/>
                  <a:pt x="19750" y="4073"/>
                  <a:pt x="20396" y="3917"/>
                </a:cubicBezTo>
                <a:cubicBezTo>
                  <a:pt x="20396" y="3917"/>
                  <a:pt x="20396" y="17797"/>
                  <a:pt x="20396" y="17797"/>
                </a:cubicBezTo>
                <a:cubicBezTo>
                  <a:pt x="14498" y="17046"/>
                  <a:pt x="11629" y="18322"/>
                  <a:pt x="10800" y="18805"/>
                </a:cubicBezTo>
                <a:cubicBezTo>
                  <a:pt x="9966" y="18326"/>
                  <a:pt x="7120" y="17046"/>
                  <a:pt x="1222" y="17797"/>
                </a:cubicBezTo>
                <a:lnTo>
                  <a:pt x="1222" y="3917"/>
                </a:lnTo>
                <a:close/>
                <a:moveTo>
                  <a:pt x="10729" y="5495"/>
                </a:moveTo>
                <a:cubicBezTo>
                  <a:pt x="10383" y="5589"/>
                  <a:pt x="10180" y="5911"/>
                  <a:pt x="10110" y="6256"/>
                </a:cubicBezTo>
                <a:cubicBezTo>
                  <a:pt x="9760" y="8095"/>
                  <a:pt x="9624" y="9976"/>
                  <a:pt x="9649" y="11846"/>
                </a:cubicBezTo>
                <a:cubicBezTo>
                  <a:pt x="8799" y="11780"/>
                  <a:pt x="8378" y="11234"/>
                  <a:pt x="8286" y="10496"/>
                </a:cubicBezTo>
                <a:cubicBezTo>
                  <a:pt x="8340" y="10161"/>
                  <a:pt x="8360" y="9823"/>
                  <a:pt x="8339" y="9488"/>
                </a:cubicBezTo>
                <a:cubicBezTo>
                  <a:pt x="8519" y="9305"/>
                  <a:pt x="8651" y="9049"/>
                  <a:pt x="8605" y="8785"/>
                </a:cubicBezTo>
                <a:cubicBezTo>
                  <a:pt x="8550" y="8457"/>
                  <a:pt x="8195" y="8400"/>
                  <a:pt x="7950" y="8556"/>
                </a:cubicBezTo>
                <a:cubicBezTo>
                  <a:pt x="6916" y="9210"/>
                  <a:pt x="5720" y="9990"/>
                  <a:pt x="5223" y="11199"/>
                </a:cubicBezTo>
                <a:cubicBezTo>
                  <a:pt x="4986" y="11785"/>
                  <a:pt x="5067" y="12516"/>
                  <a:pt x="5701" y="12739"/>
                </a:cubicBezTo>
                <a:cubicBezTo>
                  <a:pt x="6339" y="12959"/>
                  <a:pt x="7035" y="12564"/>
                  <a:pt x="7489" y="12112"/>
                </a:cubicBezTo>
                <a:cubicBezTo>
                  <a:pt x="7873" y="12751"/>
                  <a:pt x="8554" y="13147"/>
                  <a:pt x="9525" y="13120"/>
                </a:cubicBezTo>
                <a:cubicBezTo>
                  <a:pt x="9834" y="13111"/>
                  <a:pt x="10146" y="12752"/>
                  <a:pt x="10251" y="12416"/>
                </a:cubicBezTo>
                <a:cubicBezTo>
                  <a:pt x="10293" y="12398"/>
                  <a:pt x="10334" y="12381"/>
                  <a:pt x="10375" y="12359"/>
                </a:cubicBezTo>
                <a:cubicBezTo>
                  <a:pt x="10313" y="12682"/>
                  <a:pt x="10432" y="12953"/>
                  <a:pt x="10853" y="12854"/>
                </a:cubicBezTo>
                <a:cubicBezTo>
                  <a:pt x="12637" y="12438"/>
                  <a:pt x="13470" y="10868"/>
                  <a:pt x="13190" y="9032"/>
                </a:cubicBezTo>
                <a:cubicBezTo>
                  <a:pt x="13124" y="8575"/>
                  <a:pt x="12644" y="8714"/>
                  <a:pt x="12393" y="8899"/>
                </a:cubicBezTo>
                <a:cubicBezTo>
                  <a:pt x="11823" y="9311"/>
                  <a:pt x="11284" y="9778"/>
                  <a:pt x="10800" y="10306"/>
                </a:cubicBezTo>
                <a:cubicBezTo>
                  <a:pt x="10837" y="8846"/>
                  <a:pt x="10968" y="7393"/>
                  <a:pt x="11243" y="5951"/>
                </a:cubicBezTo>
                <a:cubicBezTo>
                  <a:pt x="11305" y="5625"/>
                  <a:pt x="11000" y="5419"/>
                  <a:pt x="10729" y="5495"/>
                </a:cubicBezTo>
                <a:close/>
                <a:moveTo>
                  <a:pt x="15492" y="8518"/>
                </a:moveTo>
                <a:cubicBezTo>
                  <a:pt x="15349" y="8532"/>
                  <a:pt x="15204" y="8602"/>
                  <a:pt x="15102" y="8689"/>
                </a:cubicBezTo>
                <a:cubicBezTo>
                  <a:pt x="14264" y="9392"/>
                  <a:pt x="13380" y="10608"/>
                  <a:pt x="13650" y="11808"/>
                </a:cubicBezTo>
                <a:cubicBezTo>
                  <a:pt x="13951" y="13160"/>
                  <a:pt x="15495" y="12717"/>
                  <a:pt x="16324" y="12283"/>
                </a:cubicBezTo>
                <a:cubicBezTo>
                  <a:pt x="16920" y="11969"/>
                  <a:pt x="16951" y="10744"/>
                  <a:pt x="16147" y="11161"/>
                </a:cubicBezTo>
                <a:cubicBezTo>
                  <a:pt x="15809" y="11340"/>
                  <a:pt x="14894" y="11777"/>
                  <a:pt x="14748" y="11123"/>
                </a:cubicBezTo>
                <a:cubicBezTo>
                  <a:pt x="14611" y="10533"/>
                  <a:pt x="15171" y="9930"/>
                  <a:pt x="15563" y="9602"/>
                </a:cubicBezTo>
                <a:cubicBezTo>
                  <a:pt x="15792" y="9411"/>
                  <a:pt x="16004" y="9013"/>
                  <a:pt x="15846" y="8708"/>
                </a:cubicBezTo>
                <a:cubicBezTo>
                  <a:pt x="15765" y="8554"/>
                  <a:pt x="15635" y="8505"/>
                  <a:pt x="15492" y="8518"/>
                </a:cubicBezTo>
                <a:close/>
                <a:moveTo>
                  <a:pt x="7135" y="10325"/>
                </a:moveTo>
                <a:cubicBezTo>
                  <a:pt x="7123" y="10514"/>
                  <a:pt x="7118" y="10696"/>
                  <a:pt x="7135" y="10876"/>
                </a:cubicBezTo>
                <a:cubicBezTo>
                  <a:pt x="7081" y="11036"/>
                  <a:pt x="7004" y="11198"/>
                  <a:pt x="6887" y="11332"/>
                </a:cubicBezTo>
                <a:cubicBezTo>
                  <a:pt x="6783" y="11458"/>
                  <a:pt x="6527" y="11545"/>
                  <a:pt x="6356" y="11504"/>
                </a:cubicBezTo>
                <a:cubicBezTo>
                  <a:pt x="6244" y="11473"/>
                  <a:pt x="6239" y="11443"/>
                  <a:pt x="6214" y="11389"/>
                </a:cubicBezTo>
                <a:cubicBezTo>
                  <a:pt x="6231" y="11426"/>
                  <a:pt x="6224" y="11370"/>
                  <a:pt x="6303" y="11218"/>
                </a:cubicBezTo>
                <a:cubicBezTo>
                  <a:pt x="6487" y="10882"/>
                  <a:pt x="6802" y="10581"/>
                  <a:pt x="7135" y="10325"/>
                </a:cubicBezTo>
                <a:close/>
                <a:moveTo>
                  <a:pt x="12110" y="10401"/>
                </a:moveTo>
                <a:cubicBezTo>
                  <a:pt x="12060" y="11042"/>
                  <a:pt x="11735" y="11453"/>
                  <a:pt x="10959" y="11637"/>
                </a:cubicBezTo>
                <a:cubicBezTo>
                  <a:pt x="11293" y="11175"/>
                  <a:pt x="11685" y="10768"/>
                  <a:pt x="12110" y="1040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51" tIns="19051" rIns="19051" bIns="1905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/>
          </a:p>
        </p:txBody>
      </p:sp>
      <p:sp>
        <p:nvSpPr>
          <p:cNvPr id="6" name="椭圆 5"/>
          <p:cNvSpPr/>
          <p:nvPr/>
        </p:nvSpPr>
        <p:spPr>
          <a:xfrm>
            <a:off x="2281389" y="3506934"/>
            <a:ext cx="815876" cy="815876"/>
          </a:xfrm>
          <a:prstGeom prst="ellipse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5688062" y="3506934"/>
            <a:ext cx="815876" cy="815876"/>
          </a:xfrm>
          <a:prstGeom prst="ellipse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Shape 23143"/>
          <p:cNvSpPr/>
          <p:nvPr/>
        </p:nvSpPr>
        <p:spPr>
          <a:xfrm>
            <a:off x="2514579" y="3692415"/>
            <a:ext cx="349495" cy="4368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51" y="15119"/>
                </a:moveTo>
                <a:cubicBezTo>
                  <a:pt x="14106" y="15119"/>
                  <a:pt x="13500" y="15604"/>
                  <a:pt x="13500" y="16201"/>
                </a:cubicBezTo>
                <a:cubicBezTo>
                  <a:pt x="13500" y="16796"/>
                  <a:pt x="14106" y="17278"/>
                  <a:pt x="14851" y="17278"/>
                </a:cubicBezTo>
                <a:cubicBezTo>
                  <a:pt x="15596" y="17278"/>
                  <a:pt x="16199" y="16796"/>
                  <a:pt x="16199" y="16201"/>
                </a:cubicBezTo>
                <a:cubicBezTo>
                  <a:pt x="16199" y="15604"/>
                  <a:pt x="15596" y="15119"/>
                  <a:pt x="14851" y="15119"/>
                </a:cubicBezTo>
                <a:cubicBezTo>
                  <a:pt x="14851" y="15119"/>
                  <a:pt x="14851" y="15119"/>
                  <a:pt x="14851" y="15119"/>
                </a:cubicBezTo>
                <a:close/>
                <a:moveTo>
                  <a:pt x="6750" y="10800"/>
                </a:moveTo>
                <a:lnTo>
                  <a:pt x="6750" y="10800"/>
                </a:lnTo>
                <a:cubicBezTo>
                  <a:pt x="7495" y="10800"/>
                  <a:pt x="8102" y="10315"/>
                  <a:pt x="8102" y="9718"/>
                </a:cubicBezTo>
                <a:cubicBezTo>
                  <a:pt x="8102" y="9124"/>
                  <a:pt x="7495" y="8641"/>
                  <a:pt x="6750" y="8641"/>
                </a:cubicBezTo>
                <a:cubicBezTo>
                  <a:pt x="6005" y="8641"/>
                  <a:pt x="5399" y="9124"/>
                  <a:pt x="5399" y="9718"/>
                </a:cubicBezTo>
                <a:cubicBezTo>
                  <a:pt x="5399" y="10315"/>
                  <a:pt x="6005" y="10800"/>
                  <a:pt x="6750" y="10800"/>
                </a:cubicBezTo>
                <a:cubicBezTo>
                  <a:pt x="6750" y="10800"/>
                  <a:pt x="6750" y="10800"/>
                  <a:pt x="6750" y="10800"/>
                </a:cubicBezTo>
                <a:close/>
                <a:moveTo>
                  <a:pt x="6750" y="14041"/>
                </a:moveTo>
                <a:lnTo>
                  <a:pt x="6750" y="14041"/>
                </a:lnTo>
                <a:cubicBezTo>
                  <a:pt x="7495" y="14041"/>
                  <a:pt x="8102" y="13556"/>
                  <a:pt x="8102" y="12959"/>
                </a:cubicBezTo>
                <a:cubicBezTo>
                  <a:pt x="8102" y="12364"/>
                  <a:pt x="7495" y="11881"/>
                  <a:pt x="6750" y="11881"/>
                </a:cubicBezTo>
                <a:cubicBezTo>
                  <a:pt x="6005" y="11881"/>
                  <a:pt x="5399" y="12364"/>
                  <a:pt x="5399" y="12959"/>
                </a:cubicBezTo>
                <a:cubicBezTo>
                  <a:pt x="5399" y="13556"/>
                  <a:pt x="6005" y="14041"/>
                  <a:pt x="6750" y="14041"/>
                </a:cubicBezTo>
                <a:cubicBezTo>
                  <a:pt x="6750" y="14041"/>
                  <a:pt x="6750" y="14041"/>
                  <a:pt x="6750" y="14041"/>
                </a:cubicBezTo>
                <a:close/>
                <a:moveTo>
                  <a:pt x="10801" y="15119"/>
                </a:moveTo>
                <a:cubicBezTo>
                  <a:pt x="10056" y="15119"/>
                  <a:pt x="9449" y="15604"/>
                  <a:pt x="9449" y="16201"/>
                </a:cubicBezTo>
                <a:cubicBezTo>
                  <a:pt x="9449" y="16796"/>
                  <a:pt x="10052" y="17278"/>
                  <a:pt x="10801" y="17278"/>
                </a:cubicBezTo>
                <a:cubicBezTo>
                  <a:pt x="11546" y="17278"/>
                  <a:pt x="12148" y="16796"/>
                  <a:pt x="12148" y="16201"/>
                </a:cubicBezTo>
                <a:cubicBezTo>
                  <a:pt x="12148" y="15604"/>
                  <a:pt x="11546" y="15119"/>
                  <a:pt x="10801" y="15119"/>
                </a:cubicBezTo>
                <a:cubicBezTo>
                  <a:pt x="10801" y="15119"/>
                  <a:pt x="10801" y="15119"/>
                  <a:pt x="10801" y="15119"/>
                </a:cubicBezTo>
                <a:close/>
                <a:moveTo>
                  <a:pt x="18898" y="19441"/>
                </a:moveTo>
                <a:lnTo>
                  <a:pt x="2700" y="19441"/>
                </a:lnTo>
                <a:lnTo>
                  <a:pt x="2700" y="2160"/>
                </a:lnTo>
                <a:lnTo>
                  <a:pt x="18898" y="2160"/>
                </a:lnTo>
                <a:cubicBezTo>
                  <a:pt x="18898" y="2160"/>
                  <a:pt x="18898" y="19441"/>
                  <a:pt x="18898" y="19441"/>
                </a:cubicBezTo>
                <a:close/>
                <a:moveTo>
                  <a:pt x="18898" y="0"/>
                </a:moveTo>
                <a:lnTo>
                  <a:pt x="2700" y="0"/>
                </a:lnTo>
                <a:cubicBezTo>
                  <a:pt x="1210" y="0"/>
                  <a:pt x="0" y="968"/>
                  <a:pt x="0" y="2160"/>
                </a:cubicBezTo>
                <a:lnTo>
                  <a:pt x="0" y="19441"/>
                </a:lnTo>
                <a:cubicBezTo>
                  <a:pt x="0" y="20633"/>
                  <a:pt x="1210" y="21600"/>
                  <a:pt x="2700" y="21600"/>
                </a:cubicBezTo>
                <a:lnTo>
                  <a:pt x="18898" y="21600"/>
                </a:lnTo>
                <a:cubicBezTo>
                  <a:pt x="20391" y="21600"/>
                  <a:pt x="21600" y="20633"/>
                  <a:pt x="21600" y="19441"/>
                </a:cubicBezTo>
                <a:lnTo>
                  <a:pt x="21600" y="2160"/>
                </a:lnTo>
                <a:cubicBezTo>
                  <a:pt x="21600" y="968"/>
                  <a:pt x="20391" y="0"/>
                  <a:pt x="18898" y="0"/>
                </a:cubicBezTo>
                <a:cubicBezTo>
                  <a:pt x="18898" y="0"/>
                  <a:pt x="18898" y="0"/>
                  <a:pt x="18898" y="0"/>
                </a:cubicBezTo>
                <a:close/>
                <a:moveTo>
                  <a:pt x="6750" y="17278"/>
                </a:moveTo>
                <a:lnTo>
                  <a:pt x="6750" y="17278"/>
                </a:lnTo>
                <a:cubicBezTo>
                  <a:pt x="7495" y="17278"/>
                  <a:pt x="8102" y="16796"/>
                  <a:pt x="8102" y="16201"/>
                </a:cubicBezTo>
                <a:cubicBezTo>
                  <a:pt x="8102" y="15604"/>
                  <a:pt x="7495" y="15119"/>
                  <a:pt x="6750" y="15119"/>
                </a:cubicBezTo>
                <a:cubicBezTo>
                  <a:pt x="6005" y="15119"/>
                  <a:pt x="5399" y="15604"/>
                  <a:pt x="5399" y="16201"/>
                </a:cubicBezTo>
                <a:cubicBezTo>
                  <a:pt x="5399" y="16796"/>
                  <a:pt x="6005" y="17278"/>
                  <a:pt x="6750" y="17278"/>
                </a:cubicBezTo>
                <a:cubicBezTo>
                  <a:pt x="6750" y="17278"/>
                  <a:pt x="6750" y="17278"/>
                  <a:pt x="6750" y="17278"/>
                </a:cubicBezTo>
                <a:close/>
                <a:moveTo>
                  <a:pt x="6750" y="6482"/>
                </a:moveTo>
                <a:lnTo>
                  <a:pt x="14851" y="6482"/>
                </a:lnTo>
                <a:cubicBezTo>
                  <a:pt x="15596" y="6482"/>
                  <a:pt x="16199" y="5996"/>
                  <a:pt x="16199" y="5400"/>
                </a:cubicBezTo>
                <a:cubicBezTo>
                  <a:pt x="16199" y="4805"/>
                  <a:pt x="15596" y="4318"/>
                  <a:pt x="14851" y="4318"/>
                </a:cubicBezTo>
                <a:lnTo>
                  <a:pt x="6750" y="4318"/>
                </a:lnTo>
                <a:cubicBezTo>
                  <a:pt x="6005" y="4318"/>
                  <a:pt x="5399" y="4805"/>
                  <a:pt x="5399" y="5400"/>
                </a:cubicBezTo>
                <a:cubicBezTo>
                  <a:pt x="5399" y="5996"/>
                  <a:pt x="6005" y="6482"/>
                  <a:pt x="6750" y="6482"/>
                </a:cubicBezTo>
                <a:cubicBezTo>
                  <a:pt x="6750" y="6482"/>
                  <a:pt x="6750" y="6482"/>
                  <a:pt x="6750" y="6482"/>
                </a:cubicBezTo>
                <a:close/>
                <a:moveTo>
                  <a:pt x="10801" y="8641"/>
                </a:moveTo>
                <a:cubicBezTo>
                  <a:pt x="10056" y="8641"/>
                  <a:pt x="9449" y="9124"/>
                  <a:pt x="9449" y="9718"/>
                </a:cubicBezTo>
                <a:cubicBezTo>
                  <a:pt x="9449" y="10315"/>
                  <a:pt x="10052" y="10800"/>
                  <a:pt x="10801" y="10800"/>
                </a:cubicBezTo>
                <a:cubicBezTo>
                  <a:pt x="11546" y="10800"/>
                  <a:pt x="12148" y="10315"/>
                  <a:pt x="12148" y="9718"/>
                </a:cubicBezTo>
                <a:cubicBezTo>
                  <a:pt x="12148" y="9124"/>
                  <a:pt x="11546" y="8641"/>
                  <a:pt x="10801" y="8641"/>
                </a:cubicBezTo>
                <a:cubicBezTo>
                  <a:pt x="10801" y="8641"/>
                  <a:pt x="10801" y="8641"/>
                  <a:pt x="10801" y="8641"/>
                </a:cubicBezTo>
                <a:close/>
                <a:moveTo>
                  <a:pt x="10801" y="11881"/>
                </a:moveTo>
                <a:cubicBezTo>
                  <a:pt x="10056" y="11881"/>
                  <a:pt x="9449" y="12364"/>
                  <a:pt x="9449" y="12959"/>
                </a:cubicBezTo>
                <a:cubicBezTo>
                  <a:pt x="9449" y="13556"/>
                  <a:pt x="10056" y="14041"/>
                  <a:pt x="10801" y="14041"/>
                </a:cubicBezTo>
                <a:cubicBezTo>
                  <a:pt x="11546" y="14041"/>
                  <a:pt x="12148" y="13556"/>
                  <a:pt x="12148" y="12959"/>
                </a:cubicBezTo>
                <a:cubicBezTo>
                  <a:pt x="12148" y="12364"/>
                  <a:pt x="11546" y="11881"/>
                  <a:pt x="10801" y="11881"/>
                </a:cubicBezTo>
                <a:cubicBezTo>
                  <a:pt x="10801" y="11881"/>
                  <a:pt x="10801" y="11881"/>
                  <a:pt x="10801" y="11881"/>
                </a:cubicBezTo>
                <a:close/>
                <a:moveTo>
                  <a:pt x="14851" y="8641"/>
                </a:moveTo>
                <a:cubicBezTo>
                  <a:pt x="14106" y="8641"/>
                  <a:pt x="13500" y="9124"/>
                  <a:pt x="13500" y="9718"/>
                </a:cubicBezTo>
                <a:cubicBezTo>
                  <a:pt x="13500" y="10315"/>
                  <a:pt x="14106" y="10800"/>
                  <a:pt x="14851" y="10800"/>
                </a:cubicBezTo>
                <a:cubicBezTo>
                  <a:pt x="15596" y="10800"/>
                  <a:pt x="16199" y="10315"/>
                  <a:pt x="16199" y="9718"/>
                </a:cubicBezTo>
                <a:cubicBezTo>
                  <a:pt x="16199" y="9124"/>
                  <a:pt x="15596" y="8641"/>
                  <a:pt x="14851" y="8641"/>
                </a:cubicBezTo>
                <a:cubicBezTo>
                  <a:pt x="14851" y="8641"/>
                  <a:pt x="14851" y="8641"/>
                  <a:pt x="14851" y="8641"/>
                </a:cubicBezTo>
                <a:close/>
                <a:moveTo>
                  <a:pt x="14851" y="11881"/>
                </a:moveTo>
                <a:cubicBezTo>
                  <a:pt x="14106" y="11881"/>
                  <a:pt x="13500" y="12364"/>
                  <a:pt x="13500" y="12959"/>
                </a:cubicBezTo>
                <a:cubicBezTo>
                  <a:pt x="13500" y="13556"/>
                  <a:pt x="14106" y="14041"/>
                  <a:pt x="14851" y="14041"/>
                </a:cubicBezTo>
                <a:cubicBezTo>
                  <a:pt x="15596" y="14041"/>
                  <a:pt x="16199" y="13556"/>
                  <a:pt x="16199" y="12959"/>
                </a:cubicBezTo>
                <a:cubicBezTo>
                  <a:pt x="16199" y="12364"/>
                  <a:pt x="15596" y="11881"/>
                  <a:pt x="14851" y="11881"/>
                </a:cubicBezTo>
                <a:cubicBezTo>
                  <a:pt x="14851" y="11881"/>
                  <a:pt x="14851" y="11881"/>
                  <a:pt x="14851" y="1188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51" tIns="19051" rIns="19051" bIns="1905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/>
          </a:p>
        </p:txBody>
      </p:sp>
      <p:sp>
        <p:nvSpPr>
          <p:cNvPr id="20" name="Shape 23157"/>
          <p:cNvSpPr/>
          <p:nvPr/>
        </p:nvSpPr>
        <p:spPr>
          <a:xfrm>
            <a:off x="5853266" y="3688045"/>
            <a:ext cx="485468" cy="4412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2" h="21600" extrusionOk="0">
                <a:moveTo>
                  <a:pt x="20270" y="12587"/>
                </a:moveTo>
                <a:lnTo>
                  <a:pt x="11292" y="12587"/>
                </a:lnTo>
                <a:lnTo>
                  <a:pt x="11292" y="20248"/>
                </a:lnTo>
                <a:lnTo>
                  <a:pt x="20270" y="20248"/>
                </a:lnTo>
                <a:cubicBezTo>
                  <a:pt x="20270" y="20248"/>
                  <a:pt x="20270" y="12587"/>
                  <a:pt x="20270" y="12587"/>
                </a:cubicBezTo>
                <a:close/>
                <a:moveTo>
                  <a:pt x="21492" y="11911"/>
                </a:moveTo>
                <a:lnTo>
                  <a:pt x="21492" y="20924"/>
                </a:lnTo>
                <a:cubicBezTo>
                  <a:pt x="21492" y="21298"/>
                  <a:pt x="21218" y="21600"/>
                  <a:pt x="20881" y="21600"/>
                </a:cubicBezTo>
                <a:lnTo>
                  <a:pt x="10681" y="21600"/>
                </a:lnTo>
                <a:cubicBezTo>
                  <a:pt x="10344" y="21600"/>
                  <a:pt x="10070" y="21298"/>
                  <a:pt x="10070" y="20924"/>
                </a:cubicBezTo>
                <a:lnTo>
                  <a:pt x="10070" y="11911"/>
                </a:lnTo>
                <a:cubicBezTo>
                  <a:pt x="10070" y="11538"/>
                  <a:pt x="10344" y="11235"/>
                  <a:pt x="10681" y="11235"/>
                </a:cubicBezTo>
                <a:lnTo>
                  <a:pt x="20881" y="11235"/>
                </a:lnTo>
                <a:cubicBezTo>
                  <a:pt x="21218" y="11235"/>
                  <a:pt x="21492" y="11538"/>
                  <a:pt x="21492" y="11911"/>
                </a:cubicBezTo>
                <a:cubicBezTo>
                  <a:pt x="21492" y="11911"/>
                  <a:pt x="21492" y="11911"/>
                  <a:pt x="21492" y="11911"/>
                </a:cubicBezTo>
                <a:close/>
                <a:moveTo>
                  <a:pt x="12342" y="3106"/>
                </a:moveTo>
                <a:cubicBezTo>
                  <a:pt x="12342" y="3187"/>
                  <a:pt x="12336" y="3272"/>
                  <a:pt x="12325" y="3358"/>
                </a:cubicBezTo>
                <a:cubicBezTo>
                  <a:pt x="12301" y="3551"/>
                  <a:pt x="12352" y="3747"/>
                  <a:pt x="12468" y="3895"/>
                </a:cubicBezTo>
                <a:cubicBezTo>
                  <a:pt x="12583" y="4042"/>
                  <a:pt x="12750" y="4128"/>
                  <a:pt x="12927" y="4129"/>
                </a:cubicBezTo>
                <a:cubicBezTo>
                  <a:pt x="15511" y="4143"/>
                  <a:pt x="17687" y="6196"/>
                  <a:pt x="18102" y="9011"/>
                </a:cubicBezTo>
                <a:cubicBezTo>
                  <a:pt x="18156" y="9379"/>
                  <a:pt x="18470" y="9629"/>
                  <a:pt x="18803" y="9569"/>
                </a:cubicBezTo>
                <a:cubicBezTo>
                  <a:pt x="19136" y="9509"/>
                  <a:pt x="19362" y="9162"/>
                  <a:pt x="19308" y="8793"/>
                </a:cubicBezTo>
                <a:cubicBezTo>
                  <a:pt x="19064" y="7137"/>
                  <a:pt x="18293" y="5618"/>
                  <a:pt x="17138" y="4516"/>
                </a:cubicBezTo>
                <a:cubicBezTo>
                  <a:pt x="16127" y="3553"/>
                  <a:pt x="14872" y="2960"/>
                  <a:pt x="13551" y="2813"/>
                </a:cubicBezTo>
                <a:cubicBezTo>
                  <a:pt x="13418" y="1237"/>
                  <a:pt x="12215" y="0"/>
                  <a:pt x="10756" y="0"/>
                </a:cubicBezTo>
                <a:cubicBezTo>
                  <a:pt x="9985" y="0"/>
                  <a:pt x="9265" y="343"/>
                  <a:pt x="8742" y="939"/>
                </a:cubicBezTo>
                <a:cubicBezTo>
                  <a:pt x="8156" y="649"/>
                  <a:pt x="7517" y="498"/>
                  <a:pt x="6869" y="498"/>
                </a:cubicBezTo>
                <a:cubicBezTo>
                  <a:pt x="4342" y="498"/>
                  <a:pt x="2287" y="2771"/>
                  <a:pt x="2287" y="5565"/>
                </a:cubicBezTo>
                <a:cubicBezTo>
                  <a:pt x="2287" y="5984"/>
                  <a:pt x="2332" y="6395"/>
                  <a:pt x="2423" y="6795"/>
                </a:cubicBezTo>
                <a:cubicBezTo>
                  <a:pt x="1613" y="7247"/>
                  <a:pt x="968" y="7951"/>
                  <a:pt x="538" y="8858"/>
                </a:cubicBezTo>
                <a:cubicBezTo>
                  <a:pt x="59" y="9868"/>
                  <a:pt x="-108" y="11056"/>
                  <a:pt x="69" y="12203"/>
                </a:cubicBezTo>
                <a:cubicBezTo>
                  <a:pt x="251" y="13384"/>
                  <a:pt x="792" y="14448"/>
                  <a:pt x="1593" y="15200"/>
                </a:cubicBezTo>
                <a:cubicBezTo>
                  <a:pt x="2491" y="16042"/>
                  <a:pt x="3696" y="16487"/>
                  <a:pt x="5078" y="16487"/>
                </a:cubicBezTo>
                <a:lnTo>
                  <a:pt x="8290" y="16487"/>
                </a:lnTo>
                <a:cubicBezTo>
                  <a:pt x="8628" y="16487"/>
                  <a:pt x="8901" y="16184"/>
                  <a:pt x="8901" y="15811"/>
                </a:cubicBezTo>
                <a:cubicBezTo>
                  <a:pt x="8901" y="15438"/>
                  <a:pt x="8628" y="15135"/>
                  <a:pt x="8290" y="15135"/>
                </a:cubicBezTo>
                <a:lnTo>
                  <a:pt x="5078" y="15135"/>
                </a:lnTo>
                <a:cubicBezTo>
                  <a:pt x="2632" y="15135"/>
                  <a:pt x="1509" y="13503"/>
                  <a:pt x="1274" y="11976"/>
                </a:cubicBezTo>
                <a:cubicBezTo>
                  <a:pt x="1040" y="10454"/>
                  <a:pt x="1598" y="8503"/>
                  <a:pt x="3376" y="7813"/>
                </a:cubicBezTo>
                <a:cubicBezTo>
                  <a:pt x="3533" y="7752"/>
                  <a:pt x="3660" y="7623"/>
                  <a:pt x="3729" y="7456"/>
                </a:cubicBezTo>
                <a:cubicBezTo>
                  <a:pt x="3798" y="7289"/>
                  <a:pt x="3803" y="7098"/>
                  <a:pt x="3742" y="6927"/>
                </a:cubicBezTo>
                <a:cubicBezTo>
                  <a:pt x="3587" y="6494"/>
                  <a:pt x="3509" y="6035"/>
                  <a:pt x="3509" y="5565"/>
                </a:cubicBezTo>
                <a:cubicBezTo>
                  <a:pt x="3509" y="3516"/>
                  <a:pt x="5016" y="1850"/>
                  <a:pt x="6869" y="1850"/>
                </a:cubicBezTo>
                <a:cubicBezTo>
                  <a:pt x="7477" y="1850"/>
                  <a:pt x="8072" y="2031"/>
                  <a:pt x="8591" y="2374"/>
                </a:cubicBezTo>
                <a:cubicBezTo>
                  <a:pt x="8874" y="2562"/>
                  <a:pt x="9241" y="2467"/>
                  <a:pt x="9419" y="2160"/>
                </a:cubicBezTo>
                <a:cubicBezTo>
                  <a:pt x="9713" y="1654"/>
                  <a:pt x="10212" y="1352"/>
                  <a:pt x="10756" y="1352"/>
                </a:cubicBezTo>
                <a:cubicBezTo>
                  <a:pt x="11630" y="1352"/>
                  <a:pt x="12342" y="2139"/>
                  <a:pt x="12342" y="3106"/>
                </a:cubicBezTo>
                <a:cubicBezTo>
                  <a:pt x="12342" y="3106"/>
                  <a:pt x="12342" y="3106"/>
                  <a:pt x="12342" y="3106"/>
                </a:cubicBezTo>
                <a:close/>
                <a:moveTo>
                  <a:pt x="12506" y="15422"/>
                </a:moveTo>
                <a:cubicBezTo>
                  <a:pt x="12313" y="15115"/>
                  <a:pt x="12381" y="14694"/>
                  <a:pt x="12658" y="14480"/>
                </a:cubicBezTo>
                <a:cubicBezTo>
                  <a:pt x="12935" y="14267"/>
                  <a:pt x="13316" y="14342"/>
                  <a:pt x="13509" y="14648"/>
                </a:cubicBezTo>
                <a:lnTo>
                  <a:pt x="14199" y="15742"/>
                </a:lnTo>
                <a:lnTo>
                  <a:pt x="17363" y="15742"/>
                </a:lnTo>
                <a:lnTo>
                  <a:pt x="18053" y="14648"/>
                </a:lnTo>
                <a:cubicBezTo>
                  <a:pt x="18246" y="14342"/>
                  <a:pt x="18627" y="14267"/>
                  <a:pt x="18904" y="14480"/>
                </a:cubicBezTo>
                <a:cubicBezTo>
                  <a:pt x="19181" y="14694"/>
                  <a:pt x="19249" y="15115"/>
                  <a:pt x="19055" y="15422"/>
                </a:cubicBezTo>
                <a:lnTo>
                  <a:pt x="18427" y="16417"/>
                </a:lnTo>
                <a:lnTo>
                  <a:pt x="19056" y="17414"/>
                </a:lnTo>
                <a:cubicBezTo>
                  <a:pt x="19249" y="17720"/>
                  <a:pt x="19181" y="18141"/>
                  <a:pt x="18904" y="18355"/>
                </a:cubicBezTo>
                <a:cubicBezTo>
                  <a:pt x="18797" y="18437"/>
                  <a:pt x="18675" y="18477"/>
                  <a:pt x="18555" y="18477"/>
                </a:cubicBezTo>
                <a:cubicBezTo>
                  <a:pt x="18362" y="18477"/>
                  <a:pt x="18172" y="18376"/>
                  <a:pt x="18053" y="18187"/>
                </a:cubicBezTo>
                <a:lnTo>
                  <a:pt x="17363" y="17094"/>
                </a:lnTo>
                <a:lnTo>
                  <a:pt x="14199" y="17094"/>
                </a:lnTo>
                <a:lnTo>
                  <a:pt x="13509" y="18187"/>
                </a:lnTo>
                <a:cubicBezTo>
                  <a:pt x="13316" y="18493"/>
                  <a:pt x="12935" y="18568"/>
                  <a:pt x="12658" y="18355"/>
                </a:cubicBezTo>
                <a:cubicBezTo>
                  <a:pt x="12381" y="18141"/>
                  <a:pt x="12314" y="17720"/>
                  <a:pt x="12506" y="17414"/>
                </a:cubicBezTo>
                <a:lnTo>
                  <a:pt x="13135" y="16417"/>
                </a:lnTo>
                <a:cubicBezTo>
                  <a:pt x="13135" y="16417"/>
                  <a:pt x="12506" y="15422"/>
                  <a:pt x="12506" y="1542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51" tIns="19051" rIns="19051" bIns="1905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/>
          </a:p>
        </p:txBody>
      </p:sp>
      <p:sp>
        <p:nvSpPr>
          <p:cNvPr id="24" name="矩形 23"/>
          <p:cNvSpPr/>
          <p:nvPr/>
        </p:nvSpPr>
        <p:spPr>
          <a:xfrm>
            <a:off x="1177210" y="4893799"/>
            <a:ext cx="307754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</a:t>
            </a:r>
            <a:endParaRPr lang="zh-CN" altLang="en-US" sz="1400" spc="11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827551" y="446552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给家长的建议</a:t>
            </a:r>
            <a:endParaRPr lang="zh-CN" altLang="en-US" sz="20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535922" y="4893799"/>
            <a:ext cx="307754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</a:t>
            </a:r>
            <a:endParaRPr lang="zh-CN" altLang="en-US" sz="1400" spc="11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186263" y="446552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给家长的建议</a:t>
            </a:r>
            <a:endParaRPr lang="zh-CN" altLang="en-US" sz="20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894634" y="4912105"/>
            <a:ext cx="307754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</a:t>
            </a:r>
            <a:endParaRPr lang="zh-CN" altLang="en-US" sz="1400" spc="11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544975" y="448383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给家长的建议</a:t>
            </a:r>
            <a:endParaRPr lang="zh-CN" altLang="en-US" sz="20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  <p:bldP spid="11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DB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45706" y="214604"/>
            <a:ext cx="11700588" cy="6428792"/>
          </a:xfrm>
          <a:prstGeom prst="roundRect">
            <a:avLst>
              <a:gd name="adj" fmla="val 73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08181" y="6531429"/>
            <a:ext cx="2236235" cy="326571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036108" y="54137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给家长的建议</a:t>
            </a:r>
            <a:endParaRPr lang="zh-CN" altLang="en-US" sz="2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870581" y="711558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625744" y="711557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7356499" y="711557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111662" y="711556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49951" y="1633062"/>
            <a:ext cx="357138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6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“</a:t>
            </a:r>
            <a:endParaRPr lang="zh-CN" altLang="en-US" sz="166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5484" y="2306085"/>
            <a:ext cx="10123714" cy="1500470"/>
          </a:xfrm>
          <a:custGeom>
            <a:avLst/>
            <a:gdLst>
              <a:gd name="connsiteX0" fmla="*/ 0 w 10123714"/>
              <a:gd name="connsiteY0" fmla="*/ 0 h 1492898"/>
              <a:gd name="connsiteX1" fmla="*/ 10123714 w 10123714"/>
              <a:gd name="connsiteY1" fmla="*/ 0 h 1492898"/>
              <a:gd name="connsiteX2" fmla="*/ 10123714 w 10123714"/>
              <a:gd name="connsiteY2" fmla="*/ 1492898 h 1492898"/>
              <a:gd name="connsiteX3" fmla="*/ 0 w 10123714"/>
              <a:gd name="connsiteY3" fmla="*/ 1492898 h 1492898"/>
              <a:gd name="connsiteX4" fmla="*/ 0 w 10123714"/>
              <a:gd name="connsiteY4" fmla="*/ 0 h 1492898"/>
              <a:gd name="connsiteX0-1" fmla="*/ 0 w 10123714"/>
              <a:gd name="connsiteY0-2" fmla="*/ 7572 h 1500470"/>
              <a:gd name="connsiteX1-3" fmla="*/ 505408 w 10123714"/>
              <a:gd name="connsiteY1-4" fmla="*/ 0 h 1500470"/>
              <a:gd name="connsiteX2-5" fmla="*/ 10123714 w 10123714"/>
              <a:gd name="connsiteY2-6" fmla="*/ 7572 h 1500470"/>
              <a:gd name="connsiteX3-7" fmla="*/ 10123714 w 10123714"/>
              <a:gd name="connsiteY3-8" fmla="*/ 1500470 h 1500470"/>
              <a:gd name="connsiteX4-9" fmla="*/ 0 w 10123714"/>
              <a:gd name="connsiteY4-10" fmla="*/ 1500470 h 1500470"/>
              <a:gd name="connsiteX5" fmla="*/ 0 w 10123714"/>
              <a:gd name="connsiteY5" fmla="*/ 7572 h 1500470"/>
              <a:gd name="connsiteX0-11" fmla="*/ 0 w 10123714"/>
              <a:gd name="connsiteY0-12" fmla="*/ 16902 h 1509800"/>
              <a:gd name="connsiteX1-13" fmla="*/ 505408 w 10123714"/>
              <a:gd name="connsiteY1-14" fmla="*/ 9330 h 1509800"/>
              <a:gd name="connsiteX2-15" fmla="*/ 2660779 w 10123714"/>
              <a:gd name="connsiteY2-16" fmla="*/ 0 h 1509800"/>
              <a:gd name="connsiteX3-17" fmla="*/ 10123714 w 10123714"/>
              <a:gd name="connsiteY3-18" fmla="*/ 16902 h 1509800"/>
              <a:gd name="connsiteX4-19" fmla="*/ 10123714 w 10123714"/>
              <a:gd name="connsiteY4-20" fmla="*/ 1509800 h 1509800"/>
              <a:gd name="connsiteX5-21" fmla="*/ 0 w 10123714"/>
              <a:gd name="connsiteY5-22" fmla="*/ 1509800 h 1509800"/>
              <a:gd name="connsiteX6" fmla="*/ 0 w 10123714"/>
              <a:gd name="connsiteY6" fmla="*/ 16902 h 1509800"/>
              <a:gd name="connsiteX0-23" fmla="*/ 2660779 w 10123714"/>
              <a:gd name="connsiteY0-24" fmla="*/ 0 h 1509800"/>
              <a:gd name="connsiteX1-25" fmla="*/ 10123714 w 10123714"/>
              <a:gd name="connsiteY1-26" fmla="*/ 16902 h 1509800"/>
              <a:gd name="connsiteX2-27" fmla="*/ 10123714 w 10123714"/>
              <a:gd name="connsiteY2-28" fmla="*/ 1509800 h 1509800"/>
              <a:gd name="connsiteX3-29" fmla="*/ 0 w 10123714"/>
              <a:gd name="connsiteY3-30" fmla="*/ 1509800 h 1509800"/>
              <a:gd name="connsiteX4-31" fmla="*/ 0 w 10123714"/>
              <a:gd name="connsiteY4-32" fmla="*/ 16902 h 1509800"/>
              <a:gd name="connsiteX5-33" fmla="*/ 596848 w 10123714"/>
              <a:gd name="connsiteY5-34" fmla="*/ 100770 h 1509800"/>
              <a:gd name="connsiteX0-35" fmla="*/ 2660779 w 10123714"/>
              <a:gd name="connsiteY0-36" fmla="*/ 0 h 1509800"/>
              <a:gd name="connsiteX1-37" fmla="*/ 10123714 w 10123714"/>
              <a:gd name="connsiteY1-38" fmla="*/ 16902 h 1509800"/>
              <a:gd name="connsiteX2-39" fmla="*/ 10123714 w 10123714"/>
              <a:gd name="connsiteY2-40" fmla="*/ 1509800 h 1509800"/>
              <a:gd name="connsiteX3-41" fmla="*/ 0 w 10123714"/>
              <a:gd name="connsiteY3-42" fmla="*/ 1509800 h 1509800"/>
              <a:gd name="connsiteX4-43" fmla="*/ 0 w 10123714"/>
              <a:gd name="connsiteY4-44" fmla="*/ 16902 h 1509800"/>
              <a:gd name="connsiteX5-45" fmla="*/ 568856 w 10123714"/>
              <a:gd name="connsiteY5-46" fmla="*/ 35456 h 1509800"/>
              <a:gd name="connsiteX0-47" fmla="*/ 2660779 w 10123714"/>
              <a:gd name="connsiteY0-48" fmla="*/ 0 h 1509800"/>
              <a:gd name="connsiteX1-49" fmla="*/ 10123714 w 10123714"/>
              <a:gd name="connsiteY1-50" fmla="*/ 16902 h 1509800"/>
              <a:gd name="connsiteX2-51" fmla="*/ 10123714 w 10123714"/>
              <a:gd name="connsiteY2-52" fmla="*/ 1509800 h 1509800"/>
              <a:gd name="connsiteX3-53" fmla="*/ 0 w 10123714"/>
              <a:gd name="connsiteY3-54" fmla="*/ 1509800 h 1509800"/>
              <a:gd name="connsiteX4-55" fmla="*/ 0 w 10123714"/>
              <a:gd name="connsiteY4-56" fmla="*/ 16902 h 1509800"/>
              <a:gd name="connsiteX5-57" fmla="*/ 568856 w 10123714"/>
              <a:gd name="connsiteY5-58" fmla="*/ 26126 h 1509800"/>
              <a:gd name="connsiteX0-59" fmla="*/ 2660779 w 10123714"/>
              <a:gd name="connsiteY0-60" fmla="*/ 0 h 1509800"/>
              <a:gd name="connsiteX1-61" fmla="*/ 10123714 w 10123714"/>
              <a:gd name="connsiteY1-62" fmla="*/ 16902 h 1509800"/>
              <a:gd name="connsiteX2-63" fmla="*/ 10123714 w 10123714"/>
              <a:gd name="connsiteY2-64" fmla="*/ 1509800 h 1509800"/>
              <a:gd name="connsiteX3-65" fmla="*/ 0 w 10123714"/>
              <a:gd name="connsiteY3-66" fmla="*/ 1509800 h 1509800"/>
              <a:gd name="connsiteX4-67" fmla="*/ 0 w 10123714"/>
              <a:gd name="connsiteY4-68" fmla="*/ 16902 h 1509800"/>
              <a:gd name="connsiteX5-69" fmla="*/ 568856 w 10123714"/>
              <a:gd name="connsiteY5-70" fmla="*/ 26126 h 1509800"/>
              <a:gd name="connsiteX0-71" fmla="*/ 2660779 w 10123714"/>
              <a:gd name="connsiteY0-72" fmla="*/ 0 h 1509800"/>
              <a:gd name="connsiteX1-73" fmla="*/ 10123714 w 10123714"/>
              <a:gd name="connsiteY1-74" fmla="*/ 16902 h 1509800"/>
              <a:gd name="connsiteX2-75" fmla="*/ 10123714 w 10123714"/>
              <a:gd name="connsiteY2-76" fmla="*/ 1509800 h 1509800"/>
              <a:gd name="connsiteX3-77" fmla="*/ 0 w 10123714"/>
              <a:gd name="connsiteY3-78" fmla="*/ 1509800 h 1509800"/>
              <a:gd name="connsiteX4-79" fmla="*/ 0 w 10123714"/>
              <a:gd name="connsiteY4-80" fmla="*/ 16902 h 1509800"/>
              <a:gd name="connsiteX5-81" fmla="*/ 568856 w 10123714"/>
              <a:gd name="connsiteY5-82" fmla="*/ 16795 h 1509800"/>
              <a:gd name="connsiteX0-83" fmla="*/ 1690396 w 10123714"/>
              <a:gd name="connsiteY0-84" fmla="*/ 0 h 1500470"/>
              <a:gd name="connsiteX1-85" fmla="*/ 10123714 w 10123714"/>
              <a:gd name="connsiteY1-86" fmla="*/ 7572 h 1500470"/>
              <a:gd name="connsiteX2-87" fmla="*/ 10123714 w 10123714"/>
              <a:gd name="connsiteY2-88" fmla="*/ 1500470 h 1500470"/>
              <a:gd name="connsiteX3-89" fmla="*/ 0 w 10123714"/>
              <a:gd name="connsiteY3-90" fmla="*/ 1500470 h 1500470"/>
              <a:gd name="connsiteX4-91" fmla="*/ 0 w 10123714"/>
              <a:gd name="connsiteY4-92" fmla="*/ 7572 h 1500470"/>
              <a:gd name="connsiteX5-93" fmla="*/ 568856 w 10123714"/>
              <a:gd name="connsiteY5-94" fmla="*/ 7465 h 150047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0123714" h="1500470">
                <a:moveTo>
                  <a:pt x="1690396" y="0"/>
                </a:moveTo>
                <a:lnTo>
                  <a:pt x="10123714" y="7572"/>
                </a:lnTo>
                <a:lnTo>
                  <a:pt x="10123714" y="1500470"/>
                </a:lnTo>
                <a:lnTo>
                  <a:pt x="0" y="1500470"/>
                </a:lnTo>
                <a:lnTo>
                  <a:pt x="0" y="7572"/>
                </a:lnTo>
                <a:lnTo>
                  <a:pt x="568856" y="7465"/>
                </a:lnTo>
              </a:path>
            </a:pathLst>
          </a:custGeom>
          <a:noFill/>
          <a:ln>
            <a:solidFill>
              <a:srgbClr val="4270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297047" y="2668728"/>
            <a:ext cx="9636969" cy="851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点击输入文本信息，简要陈述文本信息，字体大小可调节。点击输入文本信息，简要陈述文本信息，字体大小可调节。</a:t>
            </a: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点击输入文本信息，简要陈述文本信息，字体大小可调节。点击输入文本信息，简要陈述文本信息，字体大小可调节。点击输入文本信息，简要陈述文本信息，字体大小可调节。</a:t>
            </a:r>
            <a:endParaRPr lang="zh-CN" altLang="en-US" sz="1400" spc="110" dirty="0" smtClean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36526" y="4459547"/>
            <a:ext cx="1897204" cy="186731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936526" y="418461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给家长的建议</a:t>
            </a:r>
            <a:endParaRPr lang="zh-CN" altLang="en-US" sz="2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111603" y="4459547"/>
            <a:ext cx="1897204" cy="186731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8070458" y="4165531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给家长的建议</a:t>
            </a:r>
            <a:endParaRPr lang="zh-CN" altLang="en-US" sz="2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98508" y="4880677"/>
            <a:ext cx="383322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</a:t>
            </a: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，简要陈述文本信息，字体大小可调节。</a:t>
            </a:r>
            <a:endParaRPr lang="zh-CN" altLang="en-US" sz="1400" spc="11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232960" y="4880916"/>
            <a:ext cx="383322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</a:t>
            </a: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，简要陈述文本信息，字体大小可调节。</a:t>
            </a:r>
            <a:endParaRPr lang="zh-CN" altLang="en-US" sz="1400" spc="11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8" name="等腰三角形 7"/>
          <p:cNvSpPr/>
          <p:nvPr/>
        </p:nvSpPr>
        <p:spPr>
          <a:xfrm rot="5400000">
            <a:off x="5958716" y="4824358"/>
            <a:ext cx="476963" cy="411175"/>
          </a:xfrm>
          <a:prstGeom prst="triangl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5400000">
            <a:off x="5686096" y="4824358"/>
            <a:ext cx="476963" cy="411175"/>
          </a:xfrm>
          <a:prstGeom prst="triangle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1" grpId="0"/>
      <p:bldP spid="12" grpId="0"/>
      <p:bldP spid="13" grpId="0"/>
      <p:bldP spid="19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DB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45706" y="214604"/>
            <a:ext cx="11700588" cy="6428792"/>
          </a:xfrm>
          <a:prstGeom prst="roundRect">
            <a:avLst>
              <a:gd name="adj" fmla="val 73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08181" y="6531429"/>
            <a:ext cx="2236235" cy="326571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3926175" y="3144617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开学工作安排</a:t>
            </a:r>
            <a:endParaRPr lang="zh-CN" altLang="en-US" sz="5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069632" y="1362470"/>
            <a:ext cx="1567543" cy="1567543"/>
          </a:xfrm>
          <a:prstGeom prst="ellipse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6686939" y="1483768"/>
            <a:ext cx="783772" cy="783772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空心弧 29"/>
          <p:cNvSpPr/>
          <p:nvPr/>
        </p:nvSpPr>
        <p:spPr>
          <a:xfrm>
            <a:off x="5228254" y="4211197"/>
            <a:ext cx="363894" cy="363894"/>
          </a:xfrm>
          <a:prstGeom prst="blockArc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空心弧 30"/>
          <p:cNvSpPr/>
          <p:nvPr/>
        </p:nvSpPr>
        <p:spPr>
          <a:xfrm>
            <a:off x="5788089" y="4211197"/>
            <a:ext cx="363894" cy="363894"/>
          </a:xfrm>
          <a:prstGeom prst="blockArc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空心弧 31"/>
          <p:cNvSpPr/>
          <p:nvPr/>
        </p:nvSpPr>
        <p:spPr>
          <a:xfrm>
            <a:off x="6323045" y="4199177"/>
            <a:ext cx="363894" cy="363894"/>
          </a:xfrm>
          <a:prstGeom prst="blockArc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72139" y="4640325"/>
            <a:ext cx="704772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点击输入文本信息，简要陈述文本信息，字体大小可调节。点击输入文本信息，简要陈述文本信息，字体大小可调节。</a:t>
            </a:r>
            <a:endParaRPr lang="zh-CN" altLang="en-US" sz="1400" spc="11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410201" y="1750944"/>
            <a:ext cx="9124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04</a:t>
            </a:r>
            <a:endParaRPr lang="zh-CN" altLang="en-US" sz="5400" dirty="0">
              <a:solidFill>
                <a:schemeClr val="bg1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41" name="Freeform 69"/>
          <p:cNvSpPr/>
          <p:nvPr/>
        </p:nvSpPr>
        <p:spPr bwMode="auto">
          <a:xfrm>
            <a:off x="6899056" y="1693751"/>
            <a:ext cx="359538" cy="338320"/>
          </a:xfrm>
          <a:custGeom>
            <a:avLst/>
            <a:gdLst>
              <a:gd name="T0" fmla="*/ 24 w 129"/>
              <a:gd name="T1" fmla="*/ 121 h 121"/>
              <a:gd name="T2" fmla="*/ 7 w 129"/>
              <a:gd name="T3" fmla="*/ 114 h 121"/>
              <a:gd name="T4" fmla="*/ 0 w 129"/>
              <a:gd name="T5" fmla="*/ 97 h 121"/>
              <a:gd name="T6" fmla="*/ 7 w 129"/>
              <a:gd name="T7" fmla="*/ 80 h 121"/>
              <a:gd name="T8" fmla="*/ 75 w 129"/>
              <a:gd name="T9" fmla="*/ 13 h 121"/>
              <a:gd name="T10" fmla="*/ 120 w 129"/>
              <a:gd name="T11" fmla="*/ 13 h 121"/>
              <a:gd name="T12" fmla="*/ 129 w 129"/>
              <a:gd name="T13" fmla="*/ 35 h 121"/>
              <a:gd name="T14" fmla="*/ 120 w 129"/>
              <a:gd name="T15" fmla="*/ 57 h 121"/>
              <a:gd name="T16" fmla="*/ 69 w 129"/>
              <a:gd name="T17" fmla="*/ 108 h 121"/>
              <a:gd name="T18" fmla="*/ 64 w 129"/>
              <a:gd name="T19" fmla="*/ 103 h 121"/>
              <a:gd name="T20" fmla="*/ 115 w 129"/>
              <a:gd name="T21" fmla="*/ 52 h 121"/>
              <a:gd name="T22" fmla="*/ 115 w 129"/>
              <a:gd name="T23" fmla="*/ 18 h 121"/>
              <a:gd name="T24" fmla="*/ 81 w 129"/>
              <a:gd name="T25" fmla="*/ 18 h 121"/>
              <a:gd name="T26" fmla="*/ 13 w 129"/>
              <a:gd name="T27" fmla="*/ 86 h 121"/>
              <a:gd name="T28" fmla="*/ 8 w 129"/>
              <a:gd name="T29" fmla="*/ 97 h 121"/>
              <a:gd name="T30" fmla="*/ 13 w 129"/>
              <a:gd name="T31" fmla="*/ 109 h 121"/>
              <a:gd name="T32" fmla="*/ 36 w 129"/>
              <a:gd name="T33" fmla="*/ 109 h 121"/>
              <a:gd name="T34" fmla="*/ 87 w 129"/>
              <a:gd name="T35" fmla="*/ 58 h 121"/>
              <a:gd name="T36" fmla="*/ 87 w 129"/>
              <a:gd name="T37" fmla="*/ 46 h 121"/>
              <a:gd name="T38" fmla="*/ 75 w 129"/>
              <a:gd name="T39" fmla="*/ 46 h 121"/>
              <a:gd name="T40" fmla="*/ 41 w 129"/>
              <a:gd name="T41" fmla="*/ 80 h 121"/>
              <a:gd name="T42" fmla="*/ 36 w 129"/>
              <a:gd name="T43" fmla="*/ 75 h 121"/>
              <a:gd name="T44" fmla="*/ 70 w 129"/>
              <a:gd name="T45" fmla="*/ 41 h 121"/>
              <a:gd name="T46" fmla="*/ 92 w 129"/>
              <a:gd name="T47" fmla="*/ 41 h 121"/>
              <a:gd name="T48" fmla="*/ 92 w 129"/>
              <a:gd name="T49" fmla="*/ 63 h 121"/>
              <a:gd name="T50" fmla="*/ 41 w 129"/>
              <a:gd name="T51" fmla="*/ 114 h 121"/>
              <a:gd name="T52" fmla="*/ 24 w 129"/>
              <a:gd name="T53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9" h="121">
                <a:moveTo>
                  <a:pt x="24" y="121"/>
                </a:moveTo>
                <a:cubicBezTo>
                  <a:pt x="18" y="121"/>
                  <a:pt x="12" y="118"/>
                  <a:pt x="7" y="114"/>
                </a:cubicBezTo>
                <a:cubicBezTo>
                  <a:pt x="3" y="110"/>
                  <a:pt x="0" y="104"/>
                  <a:pt x="0" y="97"/>
                </a:cubicBezTo>
                <a:cubicBezTo>
                  <a:pt x="0" y="91"/>
                  <a:pt x="3" y="85"/>
                  <a:pt x="7" y="80"/>
                </a:cubicBezTo>
                <a:cubicBezTo>
                  <a:pt x="75" y="13"/>
                  <a:pt x="75" y="13"/>
                  <a:pt x="75" y="13"/>
                </a:cubicBezTo>
                <a:cubicBezTo>
                  <a:pt x="88" y="0"/>
                  <a:pt x="108" y="0"/>
                  <a:pt x="120" y="13"/>
                </a:cubicBezTo>
                <a:cubicBezTo>
                  <a:pt x="126" y="19"/>
                  <a:pt x="129" y="27"/>
                  <a:pt x="129" y="35"/>
                </a:cubicBezTo>
                <a:cubicBezTo>
                  <a:pt x="129" y="43"/>
                  <a:pt x="126" y="51"/>
                  <a:pt x="120" y="57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4" y="103"/>
                  <a:pt x="64" y="103"/>
                  <a:pt x="64" y="103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24" y="43"/>
                  <a:pt x="124" y="27"/>
                  <a:pt x="115" y="18"/>
                </a:cubicBezTo>
                <a:cubicBezTo>
                  <a:pt x="105" y="8"/>
                  <a:pt x="90" y="8"/>
                  <a:pt x="81" y="18"/>
                </a:cubicBezTo>
                <a:cubicBezTo>
                  <a:pt x="13" y="86"/>
                  <a:pt x="13" y="86"/>
                  <a:pt x="13" y="86"/>
                </a:cubicBezTo>
                <a:cubicBezTo>
                  <a:pt x="10" y="89"/>
                  <a:pt x="8" y="93"/>
                  <a:pt x="8" y="97"/>
                </a:cubicBezTo>
                <a:cubicBezTo>
                  <a:pt x="8" y="102"/>
                  <a:pt x="10" y="106"/>
                  <a:pt x="13" y="109"/>
                </a:cubicBezTo>
                <a:cubicBezTo>
                  <a:pt x="19" y="115"/>
                  <a:pt x="29" y="115"/>
                  <a:pt x="36" y="109"/>
                </a:cubicBezTo>
                <a:cubicBezTo>
                  <a:pt x="87" y="58"/>
                  <a:pt x="87" y="58"/>
                  <a:pt x="87" y="58"/>
                </a:cubicBezTo>
                <a:cubicBezTo>
                  <a:pt x="90" y="55"/>
                  <a:pt x="90" y="49"/>
                  <a:pt x="87" y="46"/>
                </a:cubicBezTo>
                <a:cubicBezTo>
                  <a:pt x="83" y="43"/>
                  <a:pt x="78" y="43"/>
                  <a:pt x="75" y="46"/>
                </a:cubicBezTo>
                <a:cubicBezTo>
                  <a:pt x="41" y="80"/>
                  <a:pt x="41" y="80"/>
                  <a:pt x="41" y="80"/>
                </a:cubicBezTo>
                <a:cubicBezTo>
                  <a:pt x="36" y="75"/>
                  <a:pt x="36" y="75"/>
                  <a:pt x="36" y="75"/>
                </a:cubicBezTo>
                <a:cubicBezTo>
                  <a:pt x="70" y="41"/>
                  <a:pt x="70" y="41"/>
                  <a:pt x="70" y="41"/>
                </a:cubicBezTo>
                <a:cubicBezTo>
                  <a:pt x="76" y="35"/>
                  <a:pt x="86" y="35"/>
                  <a:pt x="92" y="41"/>
                </a:cubicBezTo>
                <a:cubicBezTo>
                  <a:pt x="98" y="47"/>
                  <a:pt x="98" y="57"/>
                  <a:pt x="92" y="63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36" y="118"/>
                  <a:pt x="31" y="121"/>
                  <a:pt x="24" y="1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DB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45706" y="214604"/>
            <a:ext cx="11700588" cy="6428792"/>
          </a:xfrm>
          <a:prstGeom prst="roundRect">
            <a:avLst>
              <a:gd name="adj" fmla="val 73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08181" y="6531429"/>
            <a:ext cx="2236235" cy="326571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036108" y="54137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开学工作安排</a:t>
            </a:r>
            <a:endParaRPr lang="zh-CN" altLang="en-US" sz="2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870581" y="711558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625744" y="711557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7356499" y="711557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111662" y="711556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同侧圆角矩形 6"/>
          <p:cNvSpPr/>
          <p:nvPr/>
        </p:nvSpPr>
        <p:spPr>
          <a:xfrm>
            <a:off x="963294" y="2781737"/>
            <a:ext cx="3907287" cy="1670180"/>
          </a:xfrm>
          <a:prstGeom prst="round2SameRect">
            <a:avLst>
              <a:gd name="adj1" fmla="val 26164"/>
              <a:gd name="adj2" fmla="val 0"/>
            </a:avLst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667758" y="3643398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开学工作安排</a:t>
            </a:r>
            <a:endParaRPr lang="zh-CN" altLang="en-US" sz="3200" dirty="0">
              <a:solidFill>
                <a:schemeClr val="bg1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26" name="Shape 23284"/>
          <p:cNvSpPr/>
          <p:nvPr/>
        </p:nvSpPr>
        <p:spPr>
          <a:xfrm>
            <a:off x="2636637" y="2922313"/>
            <a:ext cx="560600" cy="602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693" y="0"/>
                </a:moveTo>
                <a:cubicBezTo>
                  <a:pt x="10445" y="0"/>
                  <a:pt x="10248" y="183"/>
                  <a:pt x="10248" y="414"/>
                </a:cubicBezTo>
                <a:lnTo>
                  <a:pt x="10248" y="1672"/>
                </a:lnTo>
                <a:cubicBezTo>
                  <a:pt x="10248" y="1904"/>
                  <a:pt x="10445" y="2086"/>
                  <a:pt x="10693" y="2086"/>
                </a:cubicBezTo>
                <a:cubicBezTo>
                  <a:pt x="10941" y="2086"/>
                  <a:pt x="11156" y="1904"/>
                  <a:pt x="11156" y="1672"/>
                </a:cubicBezTo>
                <a:lnTo>
                  <a:pt x="11156" y="414"/>
                </a:lnTo>
                <a:cubicBezTo>
                  <a:pt x="11156" y="183"/>
                  <a:pt x="10941" y="0"/>
                  <a:pt x="10693" y="0"/>
                </a:cubicBezTo>
                <a:close/>
                <a:moveTo>
                  <a:pt x="5356" y="1109"/>
                </a:moveTo>
                <a:cubicBezTo>
                  <a:pt x="5140" y="1224"/>
                  <a:pt x="5055" y="1489"/>
                  <a:pt x="5178" y="1688"/>
                </a:cubicBezTo>
                <a:cubicBezTo>
                  <a:pt x="5178" y="1688"/>
                  <a:pt x="5854" y="2781"/>
                  <a:pt x="5854" y="2781"/>
                </a:cubicBezTo>
                <a:cubicBezTo>
                  <a:pt x="5939" y="2914"/>
                  <a:pt x="6090" y="2979"/>
                  <a:pt x="6245" y="2979"/>
                </a:cubicBezTo>
                <a:cubicBezTo>
                  <a:pt x="6321" y="2979"/>
                  <a:pt x="6406" y="2968"/>
                  <a:pt x="6476" y="2930"/>
                </a:cubicBezTo>
                <a:cubicBezTo>
                  <a:pt x="6693" y="2814"/>
                  <a:pt x="6761" y="2552"/>
                  <a:pt x="6637" y="2350"/>
                </a:cubicBezTo>
                <a:lnTo>
                  <a:pt x="5960" y="1274"/>
                </a:lnTo>
                <a:cubicBezTo>
                  <a:pt x="5837" y="1073"/>
                  <a:pt x="5571" y="993"/>
                  <a:pt x="5356" y="1109"/>
                </a:cubicBezTo>
                <a:close/>
                <a:moveTo>
                  <a:pt x="16156" y="1109"/>
                </a:moveTo>
                <a:cubicBezTo>
                  <a:pt x="15941" y="993"/>
                  <a:pt x="15656" y="1073"/>
                  <a:pt x="15533" y="1274"/>
                </a:cubicBezTo>
                <a:lnTo>
                  <a:pt x="14857" y="2350"/>
                </a:lnTo>
                <a:cubicBezTo>
                  <a:pt x="14733" y="2549"/>
                  <a:pt x="14819" y="2813"/>
                  <a:pt x="15035" y="2930"/>
                </a:cubicBezTo>
                <a:cubicBezTo>
                  <a:pt x="15104" y="2967"/>
                  <a:pt x="15173" y="2979"/>
                  <a:pt x="15248" y="2979"/>
                </a:cubicBezTo>
                <a:cubicBezTo>
                  <a:pt x="15403" y="2979"/>
                  <a:pt x="15555" y="2914"/>
                  <a:pt x="15640" y="2781"/>
                </a:cubicBezTo>
                <a:lnTo>
                  <a:pt x="16316" y="1688"/>
                </a:lnTo>
                <a:cubicBezTo>
                  <a:pt x="16441" y="1489"/>
                  <a:pt x="16371" y="1224"/>
                  <a:pt x="16156" y="1109"/>
                </a:cubicBezTo>
                <a:close/>
                <a:moveTo>
                  <a:pt x="11102" y="3178"/>
                </a:moveTo>
                <a:cubicBezTo>
                  <a:pt x="7179" y="3178"/>
                  <a:pt x="3986" y="6054"/>
                  <a:pt x="3986" y="9583"/>
                </a:cubicBezTo>
                <a:cubicBezTo>
                  <a:pt x="3986" y="11875"/>
                  <a:pt x="4993" y="13230"/>
                  <a:pt x="5729" y="14234"/>
                </a:cubicBezTo>
                <a:cubicBezTo>
                  <a:pt x="6182" y="14852"/>
                  <a:pt x="6423" y="15220"/>
                  <a:pt x="6423" y="15592"/>
                </a:cubicBezTo>
                <a:cubicBezTo>
                  <a:pt x="6423" y="16421"/>
                  <a:pt x="6907" y="17204"/>
                  <a:pt x="7757" y="17793"/>
                </a:cubicBezTo>
                <a:cubicBezTo>
                  <a:pt x="7779" y="18285"/>
                  <a:pt x="7864" y="19481"/>
                  <a:pt x="7864" y="19481"/>
                </a:cubicBezTo>
                <a:cubicBezTo>
                  <a:pt x="7879" y="19824"/>
                  <a:pt x="8057" y="20529"/>
                  <a:pt x="9323" y="20921"/>
                </a:cubicBezTo>
                <a:cubicBezTo>
                  <a:pt x="9471" y="21125"/>
                  <a:pt x="9672" y="21302"/>
                  <a:pt x="9910" y="21451"/>
                </a:cubicBezTo>
                <a:cubicBezTo>
                  <a:pt x="10059" y="21544"/>
                  <a:pt x="10228" y="21600"/>
                  <a:pt x="10409" y="21600"/>
                </a:cubicBezTo>
                <a:lnTo>
                  <a:pt x="11796" y="21600"/>
                </a:lnTo>
                <a:cubicBezTo>
                  <a:pt x="11976" y="21600"/>
                  <a:pt x="12147" y="21544"/>
                  <a:pt x="12295" y="21451"/>
                </a:cubicBezTo>
                <a:cubicBezTo>
                  <a:pt x="12533" y="21302"/>
                  <a:pt x="12732" y="21125"/>
                  <a:pt x="12882" y="20921"/>
                </a:cubicBezTo>
                <a:cubicBezTo>
                  <a:pt x="14157" y="20528"/>
                  <a:pt x="14331" y="19811"/>
                  <a:pt x="14341" y="19481"/>
                </a:cubicBezTo>
                <a:cubicBezTo>
                  <a:pt x="14341" y="19481"/>
                  <a:pt x="14425" y="18285"/>
                  <a:pt x="14447" y="17793"/>
                </a:cubicBezTo>
                <a:cubicBezTo>
                  <a:pt x="15298" y="17207"/>
                  <a:pt x="15782" y="16421"/>
                  <a:pt x="15782" y="15592"/>
                </a:cubicBezTo>
                <a:cubicBezTo>
                  <a:pt x="15782" y="15223"/>
                  <a:pt x="16037" y="14858"/>
                  <a:pt x="16494" y="14234"/>
                </a:cubicBezTo>
                <a:cubicBezTo>
                  <a:pt x="17223" y="13239"/>
                  <a:pt x="18219" y="11876"/>
                  <a:pt x="18219" y="9583"/>
                </a:cubicBezTo>
                <a:cubicBezTo>
                  <a:pt x="18219" y="6054"/>
                  <a:pt x="15026" y="3178"/>
                  <a:pt x="11102" y="3178"/>
                </a:cubicBezTo>
                <a:close/>
                <a:moveTo>
                  <a:pt x="2384" y="4817"/>
                </a:moveTo>
                <a:cubicBezTo>
                  <a:pt x="2170" y="4700"/>
                  <a:pt x="1886" y="4781"/>
                  <a:pt x="1761" y="4982"/>
                </a:cubicBezTo>
                <a:cubicBezTo>
                  <a:pt x="1639" y="5180"/>
                  <a:pt x="1725" y="5427"/>
                  <a:pt x="1939" y="5545"/>
                </a:cubicBezTo>
                <a:lnTo>
                  <a:pt x="3096" y="6174"/>
                </a:lnTo>
                <a:cubicBezTo>
                  <a:pt x="3166" y="6212"/>
                  <a:pt x="3252" y="6223"/>
                  <a:pt x="3327" y="6223"/>
                </a:cubicBezTo>
                <a:cubicBezTo>
                  <a:pt x="3483" y="6223"/>
                  <a:pt x="3633" y="6160"/>
                  <a:pt x="3719" y="6025"/>
                </a:cubicBezTo>
                <a:cubicBezTo>
                  <a:pt x="3841" y="5826"/>
                  <a:pt x="3775" y="5563"/>
                  <a:pt x="3558" y="5446"/>
                </a:cubicBezTo>
                <a:lnTo>
                  <a:pt x="2384" y="4817"/>
                </a:lnTo>
                <a:close/>
                <a:moveTo>
                  <a:pt x="19607" y="4817"/>
                </a:moveTo>
                <a:lnTo>
                  <a:pt x="18451" y="5446"/>
                </a:lnTo>
                <a:cubicBezTo>
                  <a:pt x="18238" y="5563"/>
                  <a:pt x="18150" y="5826"/>
                  <a:pt x="18273" y="6025"/>
                </a:cubicBezTo>
                <a:cubicBezTo>
                  <a:pt x="18359" y="6158"/>
                  <a:pt x="18508" y="6223"/>
                  <a:pt x="18664" y="6223"/>
                </a:cubicBezTo>
                <a:cubicBezTo>
                  <a:pt x="18739" y="6223"/>
                  <a:pt x="18825" y="6212"/>
                  <a:pt x="18896" y="6174"/>
                </a:cubicBezTo>
                <a:lnTo>
                  <a:pt x="20070" y="5545"/>
                </a:lnTo>
                <a:cubicBezTo>
                  <a:pt x="20286" y="5429"/>
                  <a:pt x="20355" y="5181"/>
                  <a:pt x="20230" y="4982"/>
                </a:cubicBezTo>
                <a:cubicBezTo>
                  <a:pt x="20107" y="4782"/>
                  <a:pt x="19824" y="4700"/>
                  <a:pt x="19607" y="4817"/>
                </a:cubicBezTo>
                <a:close/>
                <a:moveTo>
                  <a:pt x="11102" y="4850"/>
                </a:moveTo>
                <a:cubicBezTo>
                  <a:pt x="14037" y="4850"/>
                  <a:pt x="16422" y="6977"/>
                  <a:pt x="16422" y="9583"/>
                </a:cubicBezTo>
                <a:cubicBezTo>
                  <a:pt x="16422" y="11359"/>
                  <a:pt x="15670" y="12378"/>
                  <a:pt x="14999" y="13291"/>
                </a:cubicBezTo>
                <a:cubicBezTo>
                  <a:pt x="14475" y="14008"/>
                  <a:pt x="13985" y="14687"/>
                  <a:pt x="13985" y="15592"/>
                </a:cubicBezTo>
                <a:cubicBezTo>
                  <a:pt x="13985" y="15989"/>
                  <a:pt x="13596" y="16317"/>
                  <a:pt x="13309" y="16502"/>
                </a:cubicBezTo>
                <a:lnTo>
                  <a:pt x="8896" y="16502"/>
                </a:lnTo>
                <a:cubicBezTo>
                  <a:pt x="8610" y="16317"/>
                  <a:pt x="8238" y="15989"/>
                  <a:pt x="8238" y="15592"/>
                </a:cubicBezTo>
                <a:cubicBezTo>
                  <a:pt x="8238" y="14687"/>
                  <a:pt x="7738" y="14016"/>
                  <a:pt x="7206" y="13291"/>
                </a:cubicBezTo>
                <a:cubicBezTo>
                  <a:pt x="6541" y="12384"/>
                  <a:pt x="5783" y="11357"/>
                  <a:pt x="5783" y="9583"/>
                </a:cubicBezTo>
                <a:cubicBezTo>
                  <a:pt x="5783" y="6979"/>
                  <a:pt x="8171" y="4852"/>
                  <a:pt x="11102" y="4850"/>
                </a:cubicBezTo>
                <a:close/>
                <a:moveTo>
                  <a:pt x="10764" y="6356"/>
                </a:moveTo>
                <a:cubicBezTo>
                  <a:pt x="10078" y="6356"/>
                  <a:pt x="9679" y="6681"/>
                  <a:pt x="9679" y="7332"/>
                </a:cubicBezTo>
                <a:lnTo>
                  <a:pt x="9679" y="8822"/>
                </a:lnTo>
                <a:cubicBezTo>
                  <a:pt x="9679" y="9011"/>
                  <a:pt x="9704" y="9214"/>
                  <a:pt x="9732" y="9418"/>
                </a:cubicBezTo>
                <a:cubicBezTo>
                  <a:pt x="9732" y="9418"/>
                  <a:pt x="10159" y="12397"/>
                  <a:pt x="10159" y="12397"/>
                </a:cubicBezTo>
                <a:cubicBezTo>
                  <a:pt x="10212" y="12768"/>
                  <a:pt x="10407" y="12877"/>
                  <a:pt x="10764" y="12877"/>
                </a:cubicBezTo>
                <a:cubicBezTo>
                  <a:pt x="11119" y="12877"/>
                  <a:pt x="11316" y="12768"/>
                  <a:pt x="11369" y="12397"/>
                </a:cubicBezTo>
                <a:lnTo>
                  <a:pt x="11796" y="9418"/>
                </a:lnTo>
                <a:cubicBezTo>
                  <a:pt x="11824" y="9214"/>
                  <a:pt x="11850" y="9011"/>
                  <a:pt x="11850" y="8822"/>
                </a:cubicBezTo>
                <a:lnTo>
                  <a:pt x="11850" y="7332"/>
                </a:lnTo>
                <a:cubicBezTo>
                  <a:pt x="11850" y="6681"/>
                  <a:pt x="11450" y="6356"/>
                  <a:pt x="10764" y="6356"/>
                </a:cubicBezTo>
                <a:close/>
                <a:moveTo>
                  <a:pt x="445" y="9534"/>
                </a:moveTo>
                <a:cubicBezTo>
                  <a:pt x="197" y="9534"/>
                  <a:pt x="0" y="9716"/>
                  <a:pt x="0" y="9948"/>
                </a:cubicBezTo>
                <a:cubicBezTo>
                  <a:pt x="0" y="10178"/>
                  <a:pt x="197" y="10378"/>
                  <a:pt x="445" y="10378"/>
                </a:cubicBezTo>
                <a:lnTo>
                  <a:pt x="1797" y="10378"/>
                </a:lnTo>
                <a:cubicBezTo>
                  <a:pt x="2048" y="10378"/>
                  <a:pt x="2242" y="10178"/>
                  <a:pt x="2242" y="9948"/>
                </a:cubicBezTo>
                <a:cubicBezTo>
                  <a:pt x="2242" y="9716"/>
                  <a:pt x="2048" y="9534"/>
                  <a:pt x="1797" y="9534"/>
                </a:cubicBezTo>
                <a:lnTo>
                  <a:pt x="445" y="9534"/>
                </a:lnTo>
                <a:close/>
                <a:moveTo>
                  <a:pt x="19803" y="9534"/>
                </a:moveTo>
                <a:cubicBezTo>
                  <a:pt x="19554" y="9534"/>
                  <a:pt x="19358" y="9716"/>
                  <a:pt x="19358" y="9948"/>
                </a:cubicBezTo>
                <a:cubicBezTo>
                  <a:pt x="19358" y="10178"/>
                  <a:pt x="19554" y="10378"/>
                  <a:pt x="19803" y="10378"/>
                </a:cubicBezTo>
                <a:lnTo>
                  <a:pt x="21155" y="10378"/>
                </a:lnTo>
                <a:cubicBezTo>
                  <a:pt x="21403" y="10378"/>
                  <a:pt x="21600" y="10178"/>
                  <a:pt x="21600" y="9948"/>
                </a:cubicBezTo>
                <a:cubicBezTo>
                  <a:pt x="21600" y="9716"/>
                  <a:pt x="21403" y="9534"/>
                  <a:pt x="21155" y="9534"/>
                </a:cubicBezTo>
                <a:lnTo>
                  <a:pt x="19803" y="9534"/>
                </a:lnTo>
                <a:close/>
                <a:moveTo>
                  <a:pt x="3096" y="13291"/>
                </a:moveTo>
                <a:lnTo>
                  <a:pt x="1939" y="13920"/>
                </a:lnTo>
                <a:cubicBezTo>
                  <a:pt x="1723" y="14036"/>
                  <a:pt x="1639" y="14301"/>
                  <a:pt x="1761" y="14499"/>
                </a:cubicBezTo>
                <a:cubicBezTo>
                  <a:pt x="1845" y="14636"/>
                  <a:pt x="1999" y="14714"/>
                  <a:pt x="2153" y="14714"/>
                </a:cubicBezTo>
                <a:cubicBezTo>
                  <a:pt x="2231" y="14714"/>
                  <a:pt x="2313" y="14687"/>
                  <a:pt x="2384" y="14648"/>
                </a:cubicBezTo>
                <a:lnTo>
                  <a:pt x="3558" y="14019"/>
                </a:lnTo>
                <a:cubicBezTo>
                  <a:pt x="3771" y="13901"/>
                  <a:pt x="3841" y="13655"/>
                  <a:pt x="3719" y="13457"/>
                </a:cubicBezTo>
                <a:cubicBezTo>
                  <a:pt x="3595" y="13254"/>
                  <a:pt x="3312" y="13175"/>
                  <a:pt x="3096" y="13291"/>
                </a:cubicBezTo>
                <a:close/>
                <a:moveTo>
                  <a:pt x="18896" y="13291"/>
                </a:moveTo>
                <a:cubicBezTo>
                  <a:pt x="18682" y="13175"/>
                  <a:pt x="18400" y="13254"/>
                  <a:pt x="18273" y="13457"/>
                </a:cubicBezTo>
                <a:cubicBezTo>
                  <a:pt x="18150" y="13654"/>
                  <a:pt x="18238" y="13902"/>
                  <a:pt x="18451" y="14019"/>
                </a:cubicBezTo>
                <a:lnTo>
                  <a:pt x="19607" y="14648"/>
                </a:lnTo>
                <a:cubicBezTo>
                  <a:pt x="19678" y="14687"/>
                  <a:pt x="19763" y="14714"/>
                  <a:pt x="19839" y="14714"/>
                </a:cubicBezTo>
                <a:cubicBezTo>
                  <a:pt x="19994" y="14714"/>
                  <a:pt x="20145" y="14633"/>
                  <a:pt x="20230" y="14499"/>
                </a:cubicBezTo>
                <a:cubicBezTo>
                  <a:pt x="20355" y="14299"/>
                  <a:pt x="20286" y="14036"/>
                  <a:pt x="20070" y="13920"/>
                </a:cubicBezTo>
                <a:lnTo>
                  <a:pt x="18896" y="13291"/>
                </a:lnTo>
                <a:close/>
                <a:moveTo>
                  <a:pt x="10800" y="13771"/>
                </a:moveTo>
                <a:cubicBezTo>
                  <a:pt x="10183" y="13771"/>
                  <a:pt x="9679" y="14240"/>
                  <a:pt x="9679" y="14814"/>
                </a:cubicBezTo>
                <a:cubicBezTo>
                  <a:pt x="9679" y="15388"/>
                  <a:pt x="10183" y="15857"/>
                  <a:pt x="10800" y="15857"/>
                </a:cubicBezTo>
                <a:cubicBezTo>
                  <a:pt x="11417" y="15857"/>
                  <a:pt x="11921" y="15388"/>
                  <a:pt x="11921" y="14814"/>
                </a:cubicBezTo>
                <a:cubicBezTo>
                  <a:pt x="11921" y="14240"/>
                  <a:pt x="11417" y="13771"/>
                  <a:pt x="10800" y="1377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51" tIns="19051" rIns="19051" bIns="1905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>
              <a:solidFill>
                <a:schemeClr val="bg1"/>
              </a:solidFill>
            </a:endParaRPr>
          </a:p>
        </p:txBody>
      </p:sp>
      <p:sp>
        <p:nvSpPr>
          <p:cNvPr id="12" name="对角圆角矩形 11"/>
          <p:cNvSpPr/>
          <p:nvPr/>
        </p:nvSpPr>
        <p:spPr>
          <a:xfrm>
            <a:off x="5495730" y="1660849"/>
            <a:ext cx="606490" cy="606490"/>
          </a:xfrm>
          <a:prstGeom prst="round2DiagRect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对角圆角矩形 27"/>
          <p:cNvSpPr/>
          <p:nvPr/>
        </p:nvSpPr>
        <p:spPr>
          <a:xfrm>
            <a:off x="5489510" y="2879409"/>
            <a:ext cx="606490" cy="606490"/>
          </a:xfrm>
          <a:prstGeom prst="round2Diag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对角圆角矩形 28"/>
          <p:cNvSpPr/>
          <p:nvPr/>
        </p:nvSpPr>
        <p:spPr>
          <a:xfrm>
            <a:off x="5495730" y="4097970"/>
            <a:ext cx="606490" cy="606490"/>
          </a:xfrm>
          <a:prstGeom prst="round2DiagRect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对角圆角矩形 29"/>
          <p:cNvSpPr/>
          <p:nvPr/>
        </p:nvSpPr>
        <p:spPr>
          <a:xfrm>
            <a:off x="5495730" y="5248473"/>
            <a:ext cx="606490" cy="606490"/>
          </a:xfrm>
          <a:prstGeom prst="round2Diag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5551522" y="1763724"/>
            <a:ext cx="508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533889" y="2985747"/>
            <a:ext cx="508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543164" y="4176679"/>
            <a:ext cx="508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533889" y="5346396"/>
            <a:ext cx="508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04</a:t>
            </a:r>
            <a:endParaRPr lang="zh-CN" altLang="en-US" sz="2400" dirty="0">
              <a:solidFill>
                <a:schemeClr val="bg1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310536" y="146079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开学工作安排</a:t>
            </a:r>
            <a:endParaRPr lang="zh-CN" altLang="en-US" sz="20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310536" y="1769276"/>
            <a:ext cx="5041708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点击输入文本信息，简要陈述文本信息，字体大小可调节。点击输入文本信息，简要陈述文本信息，字体大小可调节。</a:t>
            </a:r>
            <a:endParaRPr lang="zh-CN" altLang="en-US" sz="1400" spc="110" dirty="0" smtClean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310536" y="270698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开学工作安排</a:t>
            </a:r>
            <a:endParaRPr lang="zh-CN" altLang="en-US" sz="20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310536" y="3006094"/>
            <a:ext cx="5041708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点击输入文本信息，简要陈述文本信息，字体大小可调节。点击输入文本信息，简要陈述文本信息，字体大小可调节。</a:t>
            </a:r>
            <a:endParaRPr lang="zh-CN" altLang="en-US" sz="1400" spc="110" dirty="0" smtClean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310536" y="3970381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开学工作安排</a:t>
            </a:r>
            <a:endParaRPr lang="zh-CN" altLang="en-US" sz="20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310536" y="4260281"/>
            <a:ext cx="5041708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点击输入文本信息，简要陈述文本信息，字体大小可调节。点击输入文本信息，简要陈述文本信息，字体大小可调节。</a:t>
            </a:r>
            <a:endParaRPr lang="zh-CN" altLang="en-US" sz="1400" spc="110" dirty="0" smtClean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310536" y="5103252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开学工作安排</a:t>
            </a:r>
            <a:endParaRPr lang="zh-CN" altLang="en-US" sz="20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274949" y="5379999"/>
            <a:ext cx="5041708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点击输入文本信息，简要陈述文本信息，字体大小可调节。点击输入文本信息，简要陈述文本信息，字体大小可调节。</a:t>
            </a:r>
            <a:endParaRPr lang="zh-CN" altLang="en-US" sz="1400" spc="110" dirty="0" smtClean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63294" y="4451917"/>
            <a:ext cx="3907287" cy="186427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5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DB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45706" y="214604"/>
            <a:ext cx="11700588" cy="6428792"/>
          </a:xfrm>
          <a:prstGeom prst="roundRect">
            <a:avLst>
              <a:gd name="adj" fmla="val 73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08181" y="6531429"/>
            <a:ext cx="2236235" cy="326571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3254283" y="3429000"/>
            <a:ext cx="56834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 smtClean="0">
                <a:solidFill>
                  <a:srgbClr val="427092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开学第一课家长会</a:t>
            </a:r>
            <a:r>
              <a:rPr lang="en-US" altLang="zh-CN" sz="2000" dirty="0" smtClean="0">
                <a:solidFill>
                  <a:srgbClr val="427092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PPT</a:t>
            </a:r>
            <a:r>
              <a:rPr lang="zh-CN" altLang="en-US" sz="2000" dirty="0" smtClean="0">
                <a:solidFill>
                  <a:srgbClr val="427092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模板</a:t>
            </a:r>
            <a:endParaRPr lang="zh-CN" altLang="en-US" sz="2000" dirty="0">
              <a:solidFill>
                <a:srgbClr val="427092"/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25" name="Shape 23138"/>
          <p:cNvSpPr/>
          <p:nvPr/>
        </p:nvSpPr>
        <p:spPr>
          <a:xfrm>
            <a:off x="9044884" y="1660261"/>
            <a:ext cx="534767" cy="5347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4" h="21600" extrusionOk="0">
                <a:moveTo>
                  <a:pt x="14467" y="8788"/>
                </a:moveTo>
                <a:cubicBezTo>
                  <a:pt x="15398" y="8788"/>
                  <a:pt x="16153" y="8032"/>
                  <a:pt x="16153" y="7097"/>
                </a:cubicBezTo>
                <a:cubicBezTo>
                  <a:pt x="16153" y="6166"/>
                  <a:pt x="15398" y="5406"/>
                  <a:pt x="14467" y="5406"/>
                </a:cubicBezTo>
                <a:cubicBezTo>
                  <a:pt x="13534" y="5406"/>
                  <a:pt x="12780" y="6166"/>
                  <a:pt x="12780" y="7097"/>
                </a:cubicBezTo>
                <a:cubicBezTo>
                  <a:pt x="12780" y="8032"/>
                  <a:pt x="13534" y="8788"/>
                  <a:pt x="14467" y="8788"/>
                </a:cubicBezTo>
                <a:cubicBezTo>
                  <a:pt x="14467" y="8788"/>
                  <a:pt x="14467" y="8788"/>
                  <a:pt x="14467" y="8788"/>
                </a:cubicBezTo>
                <a:close/>
                <a:moveTo>
                  <a:pt x="17769" y="10031"/>
                </a:moveTo>
                <a:cubicBezTo>
                  <a:pt x="15671" y="13260"/>
                  <a:pt x="11150" y="15399"/>
                  <a:pt x="7411" y="16160"/>
                </a:cubicBezTo>
                <a:lnTo>
                  <a:pt x="5426" y="14167"/>
                </a:lnTo>
                <a:cubicBezTo>
                  <a:pt x="6187" y="10422"/>
                  <a:pt x="8320" y="5888"/>
                  <a:pt x="11539" y="3786"/>
                </a:cubicBezTo>
                <a:cubicBezTo>
                  <a:pt x="13771" y="2329"/>
                  <a:pt x="16568" y="2072"/>
                  <a:pt x="19517" y="2034"/>
                </a:cubicBezTo>
                <a:cubicBezTo>
                  <a:pt x="19481" y="4991"/>
                  <a:pt x="19220" y="7793"/>
                  <a:pt x="17769" y="10031"/>
                </a:cubicBezTo>
                <a:cubicBezTo>
                  <a:pt x="17769" y="10031"/>
                  <a:pt x="17769" y="10031"/>
                  <a:pt x="17769" y="10031"/>
                </a:cubicBezTo>
                <a:close/>
                <a:moveTo>
                  <a:pt x="11744" y="19376"/>
                </a:moveTo>
                <a:cubicBezTo>
                  <a:pt x="11534" y="18696"/>
                  <a:pt x="11222" y="17997"/>
                  <a:pt x="10835" y="17297"/>
                </a:cubicBezTo>
                <a:cubicBezTo>
                  <a:pt x="11753" y="16974"/>
                  <a:pt x="12685" y="16577"/>
                  <a:pt x="13594" y="16111"/>
                </a:cubicBezTo>
                <a:cubicBezTo>
                  <a:pt x="13299" y="17346"/>
                  <a:pt x="12659" y="18482"/>
                  <a:pt x="11744" y="19376"/>
                </a:cubicBezTo>
                <a:cubicBezTo>
                  <a:pt x="11744" y="19376"/>
                  <a:pt x="11744" y="19376"/>
                  <a:pt x="11744" y="19376"/>
                </a:cubicBezTo>
                <a:close/>
                <a:moveTo>
                  <a:pt x="2219" y="9827"/>
                </a:moveTo>
                <a:cubicBezTo>
                  <a:pt x="3111" y="8909"/>
                  <a:pt x="4243" y="8269"/>
                  <a:pt x="5475" y="7972"/>
                </a:cubicBezTo>
                <a:cubicBezTo>
                  <a:pt x="5009" y="8883"/>
                  <a:pt x="4616" y="9817"/>
                  <a:pt x="4292" y="10734"/>
                </a:cubicBezTo>
                <a:cubicBezTo>
                  <a:pt x="3592" y="10348"/>
                  <a:pt x="2897" y="10038"/>
                  <a:pt x="2219" y="9827"/>
                </a:cubicBezTo>
                <a:cubicBezTo>
                  <a:pt x="2219" y="9827"/>
                  <a:pt x="2219" y="9827"/>
                  <a:pt x="2219" y="9827"/>
                </a:cubicBezTo>
                <a:close/>
                <a:moveTo>
                  <a:pt x="20535" y="0"/>
                </a:moveTo>
                <a:cubicBezTo>
                  <a:pt x="16896" y="0"/>
                  <a:pt x="13389" y="158"/>
                  <a:pt x="10436" y="2085"/>
                </a:cubicBezTo>
                <a:cubicBezTo>
                  <a:pt x="8879" y="3102"/>
                  <a:pt x="7588" y="4526"/>
                  <a:pt x="6545" y="6113"/>
                </a:cubicBezTo>
                <a:cubicBezTo>
                  <a:pt x="4020" y="6269"/>
                  <a:pt x="1672" y="7552"/>
                  <a:pt x="188" y="9634"/>
                </a:cubicBezTo>
                <a:cubicBezTo>
                  <a:pt x="-15" y="9922"/>
                  <a:pt x="-56" y="10287"/>
                  <a:pt x="76" y="10612"/>
                </a:cubicBezTo>
                <a:cubicBezTo>
                  <a:pt x="211" y="10936"/>
                  <a:pt x="497" y="11168"/>
                  <a:pt x="843" y="11226"/>
                </a:cubicBezTo>
                <a:cubicBezTo>
                  <a:pt x="1751" y="11377"/>
                  <a:pt x="2759" y="11787"/>
                  <a:pt x="3774" y="12391"/>
                </a:cubicBezTo>
                <a:cubicBezTo>
                  <a:pt x="3592" y="13064"/>
                  <a:pt x="3440" y="13719"/>
                  <a:pt x="3336" y="14333"/>
                </a:cubicBezTo>
                <a:cubicBezTo>
                  <a:pt x="3279" y="14656"/>
                  <a:pt x="3385" y="14988"/>
                  <a:pt x="3614" y="15224"/>
                </a:cubicBezTo>
                <a:lnTo>
                  <a:pt x="6361" y="17974"/>
                </a:lnTo>
                <a:cubicBezTo>
                  <a:pt x="6551" y="18166"/>
                  <a:pt x="6807" y="18271"/>
                  <a:pt x="7075" y="18271"/>
                </a:cubicBezTo>
                <a:cubicBezTo>
                  <a:pt x="7130" y="18271"/>
                  <a:pt x="7191" y="18264"/>
                  <a:pt x="7250" y="18254"/>
                </a:cubicBezTo>
                <a:cubicBezTo>
                  <a:pt x="7858" y="18149"/>
                  <a:pt x="8514" y="17999"/>
                  <a:pt x="9185" y="17815"/>
                </a:cubicBezTo>
                <a:cubicBezTo>
                  <a:pt x="9788" y="18835"/>
                  <a:pt x="10197" y="19845"/>
                  <a:pt x="10348" y="20756"/>
                </a:cubicBezTo>
                <a:cubicBezTo>
                  <a:pt x="10407" y="21099"/>
                  <a:pt x="10637" y="21389"/>
                  <a:pt x="10961" y="21525"/>
                </a:cubicBezTo>
                <a:cubicBezTo>
                  <a:pt x="11084" y="21574"/>
                  <a:pt x="11216" y="21600"/>
                  <a:pt x="11346" y="21600"/>
                </a:cubicBezTo>
                <a:cubicBezTo>
                  <a:pt x="11553" y="21600"/>
                  <a:pt x="11759" y="21538"/>
                  <a:pt x="11933" y="21413"/>
                </a:cubicBezTo>
                <a:cubicBezTo>
                  <a:pt x="14011" y="19924"/>
                  <a:pt x="15292" y="17571"/>
                  <a:pt x="15444" y="15038"/>
                </a:cubicBezTo>
                <a:cubicBezTo>
                  <a:pt x="17031" y="13993"/>
                  <a:pt x="18450" y="12699"/>
                  <a:pt x="19460" y="11137"/>
                </a:cubicBezTo>
                <a:cubicBezTo>
                  <a:pt x="21384" y="8179"/>
                  <a:pt x="21544" y="4512"/>
                  <a:pt x="21544" y="1013"/>
                </a:cubicBezTo>
                <a:cubicBezTo>
                  <a:pt x="21544" y="452"/>
                  <a:pt x="21092" y="0"/>
                  <a:pt x="20535" y="0"/>
                </a:cubicBezTo>
                <a:cubicBezTo>
                  <a:pt x="20535" y="0"/>
                  <a:pt x="20535" y="0"/>
                  <a:pt x="20535" y="0"/>
                </a:cubicBezTo>
                <a:close/>
                <a:moveTo>
                  <a:pt x="3002" y="16900"/>
                </a:moveTo>
                <a:cubicBezTo>
                  <a:pt x="2241" y="16900"/>
                  <a:pt x="1598" y="17405"/>
                  <a:pt x="1388" y="18099"/>
                </a:cubicBezTo>
                <a:lnTo>
                  <a:pt x="658" y="20518"/>
                </a:lnTo>
                <a:cubicBezTo>
                  <a:pt x="648" y="20551"/>
                  <a:pt x="642" y="20584"/>
                  <a:pt x="642" y="20617"/>
                </a:cubicBezTo>
                <a:cubicBezTo>
                  <a:pt x="642" y="20806"/>
                  <a:pt x="793" y="20957"/>
                  <a:pt x="981" y="20957"/>
                </a:cubicBezTo>
                <a:cubicBezTo>
                  <a:pt x="1014" y="20957"/>
                  <a:pt x="1047" y="20951"/>
                  <a:pt x="1079" y="20940"/>
                </a:cubicBezTo>
                <a:lnTo>
                  <a:pt x="3493" y="20208"/>
                </a:lnTo>
                <a:cubicBezTo>
                  <a:pt x="4186" y="19997"/>
                  <a:pt x="4687" y="19353"/>
                  <a:pt x="4687" y="18591"/>
                </a:cubicBezTo>
                <a:cubicBezTo>
                  <a:pt x="4687" y="17656"/>
                  <a:pt x="3934" y="16900"/>
                  <a:pt x="3002" y="16900"/>
                </a:cubicBezTo>
                <a:cubicBezTo>
                  <a:pt x="3002" y="16900"/>
                  <a:pt x="3002" y="16900"/>
                  <a:pt x="3002" y="16900"/>
                </a:cubicBezTo>
                <a:close/>
              </a:path>
            </a:pathLst>
          </a:custGeom>
          <a:solidFill>
            <a:srgbClr val="427092"/>
          </a:solidFill>
          <a:ln w="12700">
            <a:miter lim="400000"/>
          </a:ln>
        </p:spPr>
        <p:txBody>
          <a:bodyPr lIns="19051" tIns="19051" rIns="19051" bIns="1905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/>
          </a:p>
        </p:txBody>
      </p:sp>
      <p:sp>
        <p:nvSpPr>
          <p:cNvPr id="32" name="泪滴形 31"/>
          <p:cNvSpPr/>
          <p:nvPr/>
        </p:nvSpPr>
        <p:spPr>
          <a:xfrm rot="8229039">
            <a:off x="2055819" y="3313974"/>
            <a:ext cx="475861" cy="475861"/>
          </a:xfrm>
          <a:prstGeom prst="teardrop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泪滴形 32"/>
          <p:cNvSpPr/>
          <p:nvPr/>
        </p:nvSpPr>
        <p:spPr>
          <a:xfrm rot="8229039">
            <a:off x="2676446" y="3561227"/>
            <a:ext cx="224813" cy="224813"/>
          </a:xfrm>
          <a:prstGeom prst="teardrop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燕尾形 42"/>
          <p:cNvSpPr/>
          <p:nvPr/>
        </p:nvSpPr>
        <p:spPr>
          <a:xfrm>
            <a:off x="10207690" y="5906844"/>
            <a:ext cx="205271" cy="156273"/>
          </a:xfrm>
          <a:prstGeom prst="chevron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4" name="燕尾形 43"/>
          <p:cNvSpPr/>
          <p:nvPr/>
        </p:nvSpPr>
        <p:spPr>
          <a:xfrm>
            <a:off x="10431624" y="5906844"/>
            <a:ext cx="205271" cy="156273"/>
          </a:xfrm>
          <a:prstGeom prst="chevron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5" name="燕尾形 44"/>
          <p:cNvSpPr/>
          <p:nvPr/>
        </p:nvSpPr>
        <p:spPr>
          <a:xfrm>
            <a:off x="10655558" y="5906844"/>
            <a:ext cx="205271" cy="156273"/>
          </a:xfrm>
          <a:prstGeom prst="chevron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6" name="燕尾形 45"/>
          <p:cNvSpPr/>
          <p:nvPr/>
        </p:nvSpPr>
        <p:spPr>
          <a:xfrm>
            <a:off x="10879492" y="5906844"/>
            <a:ext cx="205271" cy="156273"/>
          </a:xfrm>
          <a:prstGeom prst="chevron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1" name="燕尾形 50"/>
          <p:cNvSpPr/>
          <p:nvPr/>
        </p:nvSpPr>
        <p:spPr>
          <a:xfrm>
            <a:off x="3089849" y="1887858"/>
            <a:ext cx="205271" cy="156273"/>
          </a:xfrm>
          <a:prstGeom prst="chevron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2" name="燕尾形 51"/>
          <p:cNvSpPr/>
          <p:nvPr/>
        </p:nvSpPr>
        <p:spPr>
          <a:xfrm>
            <a:off x="3313783" y="1887858"/>
            <a:ext cx="205271" cy="156273"/>
          </a:xfrm>
          <a:prstGeom prst="chevron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3" name="燕尾形 52"/>
          <p:cNvSpPr/>
          <p:nvPr/>
        </p:nvSpPr>
        <p:spPr>
          <a:xfrm>
            <a:off x="3537717" y="1887858"/>
            <a:ext cx="205271" cy="156273"/>
          </a:xfrm>
          <a:prstGeom prst="chevron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4" name="燕尾形 53"/>
          <p:cNvSpPr/>
          <p:nvPr/>
        </p:nvSpPr>
        <p:spPr>
          <a:xfrm>
            <a:off x="3761651" y="1887858"/>
            <a:ext cx="205271" cy="156273"/>
          </a:xfrm>
          <a:prstGeom prst="chevron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7" name="饼形 56"/>
          <p:cNvSpPr/>
          <p:nvPr/>
        </p:nvSpPr>
        <p:spPr>
          <a:xfrm>
            <a:off x="2483508" y="1707027"/>
            <a:ext cx="390738" cy="390738"/>
          </a:xfrm>
          <a:prstGeom prst="pie">
            <a:avLst>
              <a:gd name="adj1" fmla="val 2356783"/>
              <a:gd name="adj2" fmla="val 18734092"/>
            </a:avLst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8" name="饼形 57"/>
          <p:cNvSpPr/>
          <p:nvPr/>
        </p:nvSpPr>
        <p:spPr>
          <a:xfrm>
            <a:off x="9628681" y="5819634"/>
            <a:ext cx="330692" cy="330692"/>
          </a:xfrm>
          <a:prstGeom prst="pie">
            <a:avLst>
              <a:gd name="adj1" fmla="val 2356783"/>
              <a:gd name="adj2" fmla="val 18734092"/>
            </a:avLst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9" name="燕尾形 58"/>
          <p:cNvSpPr/>
          <p:nvPr/>
        </p:nvSpPr>
        <p:spPr>
          <a:xfrm>
            <a:off x="8176142" y="1896769"/>
            <a:ext cx="205271" cy="156273"/>
          </a:xfrm>
          <a:prstGeom prst="chevron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0" name="燕尾形 59"/>
          <p:cNvSpPr/>
          <p:nvPr/>
        </p:nvSpPr>
        <p:spPr>
          <a:xfrm>
            <a:off x="8400076" y="1896769"/>
            <a:ext cx="205271" cy="156273"/>
          </a:xfrm>
          <a:prstGeom prst="chevron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2372295" y="4073729"/>
            <a:ext cx="74474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Every second brings a fresh beginning, every hour holds a new promise, every night dreams can bring hope, and every day is what we choose to make it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3320143" y="3004457"/>
            <a:ext cx="5551715" cy="211199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464511" y="2195041"/>
            <a:ext cx="526297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dirty="0" smtClean="0">
                <a:ln w="25400">
                  <a:noFill/>
                </a:ln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谢谢大家观看</a:t>
            </a:r>
            <a:endParaRPr lang="zh-CN" altLang="en-US" sz="6600" dirty="0">
              <a:ln w="25400">
                <a:noFill/>
              </a:ln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63" name="泪滴形 62"/>
          <p:cNvSpPr/>
          <p:nvPr/>
        </p:nvSpPr>
        <p:spPr>
          <a:xfrm rot="8229039">
            <a:off x="9572656" y="3191070"/>
            <a:ext cx="475861" cy="475861"/>
          </a:xfrm>
          <a:prstGeom prst="teardrop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泪滴形 63"/>
          <p:cNvSpPr/>
          <p:nvPr/>
        </p:nvSpPr>
        <p:spPr>
          <a:xfrm rot="8229039">
            <a:off x="9203077" y="3410228"/>
            <a:ext cx="224813" cy="224813"/>
          </a:xfrm>
          <a:prstGeom prst="teardrop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空心弧 64"/>
          <p:cNvSpPr/>
          <p:nvPr/>
        </p:nvSpPr>
        <p:spPr>
          <a:xfrm>
            <a:off x="5354218" y="5676761"/>
            <a:ext cx="363894" cy="363894"/>
          </a:xfrm>
          <a:prstGeom prst="blockArc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6" name="空心弧 65"/>
          <p:cNvSpPr/>
          <p:nvPr/>
        </p:nvSpPr>
        <p:spPr>
          <a:xfrm>
            <a:off x="5914053" y="5676761"/>
            <a:ext cx="363894" cy="363894"/>
          </a:xfrm>
          <a:prstGeom prst="blockArc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7" name="空心弧 66"/>
          <p:cNvSpPr/>
          <p:nvPr/>
        </p:nvSpPr>
        <p:spPr>
          <a:xfrm>
            <a:off x="6449009" y="5664741"/>
            <a:ext cx="363894" cy="363894"/>
          </a:xfrm>
          <a:prstGeom prst="blockArc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5225409" y="5245254"/>
            <a:ext cx="157416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427092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讲课老师：</a:t>
            </a:r>
            <a:r>
              <a:rPr lang="en-US" altLang="zh-CN" sz="1600" dirty="0" smtClean="0">
                <a:solidFill>
                  <a:srgbClr val="427092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XXX</a:t>
            </a:r>
            <a:endParaRPr lang="en-US" altLang="zh-CN" sz="1600" dirty="0" smtClean="0">
              <a:solidFill>
                <a:srgbClr val="427092"/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DB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45706" y="214604"/>
            <a:ext cx="11700588" cy="6428792"/>
          </a:xfrm>
          <a:prstGeom prst="roundRect">
            <a:avLst>
              <a:gd name="adj" fmla="val 73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08181" y="6531429"/>
            <a:ext cx="2236235" cy="326571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311170" y="1115409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目录</a:t>
            </a:r>
            <a:endParaRPr lang="zh-CN" altLang="en-US" sz="5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078964" y="634682"/>
            <a:ext cx="2034073" cy="2034073"/>
          </a:xfrm>
          <a:prstGeom prst="ellipse">
            <a:avLst/>
          </a:prstGeom>
          <a:noFill/>
          <a:ln>
            <a:solidFill>
              <a:srgbClr val="4270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525594" y="1854073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427092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Contents</a:t>
            </a:r>
            <a:endParaRPr lang="zh-CN" altLang="en-US" dirty="0">
              <a:solidFill>
                <a:srgbClr val="427092"/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5164185" y="3691618"/>
            <a:ext cx="406623" cy="406623"/>
          </a:xfrm>
          <a:prstGeom prst="ellipse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4050391" y="3841998"/>
            <a:ext cx="13740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1CB8F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PART 02</a:t>
            </a:r>
            <a:endParaRPr lang="zh-CN" altLang="en-US" sz="2400" dirty="0">
              <a:solidFill>
                <a:srgbClr val="F1CB8F"/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7964684" y="3711665"/>
            <a:ext cx="406623" cy="406623"/>
          </a:xfrm>
          <a:prstGeom prst="ellipse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10553946" y="3690960"/>
            <a:ext cx="406623" cy="406623"/>
          </a:xfrm>
          <a:prstGeom prst="ellipse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6880830" y="3841997"/>
            <a:ext cx="13740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1CB8F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PART 03</a:t>
            </a:r>
            <a:endParaRPr lang="zh-CN" altLang="en-US" sz="2400" dirty="0">
              <a:solidFill>
                <a:srgbClr val="F1CB8F"/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334758" y="3690961"/>
            <a:ext cx="406623" cy="406623"/>
          </a:xfrm>
          <a:prstGeom prst="ellipse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9484613" y="3841997"/>
            <a:ext cx="13740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1CB8F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PART 04</a:t>
            </a:r>
            <a:endParaRPr lang="zh-CN" altLang="en-US" sz="2400" dirty="0">
              <a:solidFill>
                <a:srgbClr val="F1CB8F"/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4948" y="4469363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家长会的意义</a:t>
            </a:r>
            <a:endParaRPr lang="zh-CN" altLang="en-US" sz="2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752758" y="4469363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班级情况介绍</a:t>
            </a:r>
            <a:endParaRPr lang="zh-CN" altLang="en-US" sz="2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520568" y="4469363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给家长的建议</a:t>
            </a:r>
            <a:endParaRPr lang="zh-CN" altLang="en-US" sz="2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9186980" y="4469363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开学工作安排</a:t>
            </a:r>
            <a:endParaRPr lang="zh-CN" altLang="en-US" sz="2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05123" y="3841998"/>
            <a:ext cx="13740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1CB8F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PART 01</a:t>
            </a:r>
            <a:endParaRPr lang="zh-CN" altLang="en-US" sz="2400" dirty="0">
              <a:solidFill>
                <a:srgbClr val="F1CB8F"/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32513" y="4946197"/>
            <a:ext cx="22862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Add the text here Add the text here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3625312" y="4950662"/>
            <a:ext cx="22862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Add the text here Add the text here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418111" y="4946197"/>
            <a:ext cx="22862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Add the text here Add the text here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9059534" y="4947169"/>
            <a:ext cx="22862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Add the text here Add the text here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38" grpId="0"/>
      <p:bldP spid="39" grpId="0"/>
      <p:bldP spid="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DB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45706" y="214604"/>
            <a:ext cx="11700588" cy="6428792"/>
          </a:xfrm>
          <a:prstGeom prst="roundRect">
            <a:avLst>
              <a:gd name="adj" fmla="val 73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08181" y="6531429"/>
            <a:ext cx="2236235" cy="326571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3926175" y="3144617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家长会的意义</a:t>
            </a:r>
            <a:endParaRPr lang="zh-CN" altLang="en-US" sz="5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069632" y="1362470"/>
            <a:ext cx="1567543" cy="1567543"/>
          </a:xfrm>
          <a:prstGeom prst="ellipse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6686939" y="1483768"/>
            <a:ext cx="783772" cy="783772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空心弧 29"/>
          <p:cNvSpPr/>
          <p:nvPr/>
        </p:nvSpPr>
        <p:spPr>
          <a:xfrm>
            <a:off x="5228254" y="4211197"/>
            <a:ext cx="363894" cy="363894"/>
          </a:xfrm>
          <a:prstGeom prst="blockArc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空心弧 30"/>
          <p:cNvSpPr/>
          <p:nvPr/>
        </p:nvSpPr>
        <p:spPr>
          <a:xfrm>
            <a:off x="5788089" y="4211197"/>
            <a:ext cx="363894" cy="363894"/>
          </a:xfrm>
          <a:prstGeom prst="blockArc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空心弧 31"/>
          <p:cNvSpPr/>
          <p:nvPr/>
        </p:nvSpPr>
        <p:spPr>
          <a:xfrm>
            <a:off x="6323045" y="4199177"/>
            <a:ext cx="363894" cy="363894"/>
          </a:xfrm>
          <a:prstGeom prst="blockArc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72139" y="4640325"/>
            <a:ext cx="704772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点击输入文本信息，简要陈述文本信息，字体大小可调节。点击输入文本信息，简要陈述文本信息，字体大小可调节。</a:t>
            </a:r>
            <a:endParaRPr lang="zh-CN" altLang="en-US" sz="1400" spc="11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410201" y="1750944"/>
            <a:ext cx="9124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01</a:t>
            </a:r>
            <a:endParaRPr lang="zh-CN" altLang="en-US" sz="5400" dirty="0">
              <a:solidFill>
                <a:schemeClr val="bg1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41" name="Freeform 69"/>
          <p:cNvSpPr/>
          <p:nvPr/>
        </p:nvSpPr>
        <p:spPr bwMode="auto">
          <a:xfrm>
            <a:off x="6899056" y="1693751"/>
            <a:ext cx="359538" cy="338320"/>
          </a:xfrm>
          <a:custGeom>
            <a:avLst/>
            <a:gdLst>
              <a:gd name="T0" fmla="*/ 24 w 129"/>
              <a:gd name="T1" fmla="*/ 121 h 121"/>
              <a:gd name="T2" fmla="*/ 7 w 129"/>
              <a:gd name="T3" fmla="*/ 114 h 121"/>
              <a:gd name="T4" fmla="*/ 0 w 129"/>
              <a:gd name="T5" fmla="*/ 97 h 121"/>
              <a:gd name="T6" fmla="*/ 7 w 129"/>
              <a:gd name="T7" fmla="*/ 80 h 121"/>
              <a:gd name="T8" fmla="*/ 75 w 129"/>
              <a:gd name="T9" fmla="*/ 13 h 121"/>
              <a:gd name="T10" fmla="*/ 120 w 129"/>
              <a:gd name="T11" fmla="*/ 13 h 121"/>
              <a:gd name="T12" fmla="*/ 129 w 129"/>
              <a:gd name="T13" fmla="*/ 35 h 121"/>
              <a:gd name="T14" fmla="*/ 120 w 129"/>
              <a:gd name="T15" fmla="*/ 57 h 121"/>
              <a:gd name="T16" fmla="*/ 69 w 129"/>
              <a:gd name="T17" fmla="*/ 108 h 121"/>
              <a:gd name="T18" fmla="*/ 64 w 129"/>
              <a:gd name="T19" fmla="*/ 103 h 121"/>
              <a:gd name="T20" fmla="*/ 115 w 129"/>
              <a:gd name="T21" fmla="*/ 52 h 121"/>
              <a:gd name="T22" fmla="*/ 115 w 129"/>
              <a:gd name="T23" fmla="*/ 18 h 121"/>
              <a:gd name="T24" fmla="*/ 81 w 129"/>
              <a:gd name="T25" fmla="*/ 18 h 121"/>
              <a:gd name="T26" fmla="*/ 13 w 129"/>
              <a:gd name="T27" fmla="*/ 86 h 121"/>
              <a:gd name="T28" fmla="*/ 8 w 129"/>
              <a:gd name="T29" fmla="*/ 97 h 121"/>
              <a:gd name="T30" fmla="*/ 13 w 129"/>
              <a:gd name="T31" fmla="*/ 109 h 121"/>
              <a:gd name="T32" fmla="*/ 36 w 129"/>
              <a:gd name="T33" fmla="*/ 109 h 121"/>
              <a:gd name="T34" fmla="*/ 87 w 129"/>
              <a:gd name="T35" fmla="*/ 58 h 121"/>
              <a:gd name="T36" fmla="*/ 87 w 129"/>
              <a:gd name="T37" fmla="*/ 46 h 121"/>
              <a:gd name="T38" fmla="*/ 75 w 129"/>
              <a:gd name="T39" fmla="*/ 46 h 121"/>
              <a:gd name="T40" fmla="*/ 41 w 129"/>
              <a:gd name="T41" fmla="*/ 80 h 121"/>
              <a:gd name="T42" fmla="*/ 36 w 129"/>
              <a:gd name="T43" fmla="*/ 75 h 121"/>
              <a:gd name="T44" fmla="*/ 70 w 129"/>
              <a:gd name="T45" fmla="*/ 41 h 121"/>
              <a:gd name="T46" fmla="*/ 92 w 129"/>
              <a:gd name="T47" fmla="*/ 41 h 121"/>
              <a:gd name="T48" fmla="*/ 92 w 129"/>
              <a:gd name="T49" fmla="*/ 63 h 121"/>
              <a:gd name="T50" fmla="*/ 41 w 129"/>
              <a:gd name="T51" fmla="*/ 114 h 121"/>
              <a:gd name="T52" fmla="*/ 24 w 129"/>
              <a:gd name="T53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9" h="121">
                <a:moveTo>
                  <a:pt x="24" y="121"/>
                </a:moveTo>
                <a:cubicBezTo>
                  <a:pt x="18" y="121"/>
                  <a:pt x="12" y="118"/>
                  <a:pt x="7" y="114"/>
                </a:cubicBezTo>
                <a:cubicBezTo>
                  <a:pt x="3" y="110"/>
                  <a:pt x="0" y="104"/>
                  <a:pt x="0" y="97"/>
                </a:cubicBezTo>
                <a:cubicBezTo>
                  <a:pt x="0" y="91"/>
                  <a:pt x="3" y="85"/>
                  <a:pt x="7" y="80"/>
                </a:cubicBezTo>
                <a:cubicBezTo>
                  <a:pt x="75" y="13"/>
                  <a:pt x="75" y="13"/>
                  <a:pt x="75" y="13"/>
                </a:cubicBezTo>
                <a:cubicBezTo>
                  <a:pt x="88" y="0"/>
                  <a:pt x="108" y="0"/>
                  <a:pt x="120" y="13"/>
                </a:cubicBezTo>
                <a:cubicBezTo>
                  <a:pt x="126" y="19"/>
                  <a:pt x="129" y="27"/>
                  <a:pt x="129" y="35"/>
                </a:cubicBezTo>
                <a:cubicBezTo>
                  <a:pt x="129" y="43"/>
                  <a:pt x="126" y="51"/>
                  <a:pt x="120" y="57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4" y="103"/>
                  <a:pt x="64" y="103"/>
                  <a:pt x="64" y="103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24" y="43"/>
                  <a:pt x="124" y="27"/>
                  <a:pt x="115" y="18"/>
                </a:cubicBezTo>
                <a:cubicBezTo>
                  <a:pt x="105" y="8"/>
                  <a:pt x="90" y="8"/>
                  <a:pt x="81" y="18"/>
                </a:cubicBezTo>
                <a:cubicBezTo>
                  <a:pt x="13" y="86"/>
                  <a:pt x="13" y="86"/>
                  <a:pt x="13" y="86"/>
                </a:cubicBezTo>
                <a:cubicBezTo>
                  <a:pt x="10" y="89"/>
                  <a:pt x="8" y="93"/>
                  <a:pt x="8" y="97"/>
                </a:cubicBezTo>
                <a:cubicBezTo>
                  <a:pt x="8" y="102"/>
                  <a:pt x="10" y="106"/>
                  <a:pt x="13" y="109"/>
                </a:cubicBezTo>
                <a:cubicBezTo>
                  <a:pt x="19" y="115"/>
                  <a:pt x="29" y="115"/>
                  <a:pt x="36" y="109"/>
                </a:cubicBezTo>
                <a:cubicBezTo>
                  <a:pt x="87" y="58"/>
                  <a:pt x="87" y="58"/>
                  <a:pt x="87" y="58"/>
                </a:cubicBezTo>
                <a:cubicBezTo>
                  <a:pt x="90" y="55"/>
                  <a:pt x="90" y="49"/>
                  <a:pt x="87" y="46"/>
                </a:cubicBezTo>
                <a:cubicBezTo>
                  <a:pt x="83" y="43"/>
                  <a:pt x="78" y="43"/>
                  <a:pt x="75" y="46"/>
                </a:cubicBezTo>
                <a:cubicBezTo>
                  <a:pt x="41" y="80"/>
                  <a:pt x="41" y="80"/>
                  <a:pt x="41" y="80"/>
                </a:cubicBezTo>
                <a:cubicBezTo>
                  <a:pt x="36" y="75"/>
                  <a:pt x="36" y="75"/>
                  <a:pt x="36" y="75"/>
                </a:cubicBezTo>
                <a:cubicBezTo>
                  <a:pt x="70" y="41"/>
                  <a:pt x="70" y="41"/>
                  <a:pt x="70" y="41"/>
                </a:cubicBezTo>
                <a:cubicBezTo>
                  <a:pt x="76" y="35"/>
                  <a:pt x="86" y="35"/>
                  <a:pt x="92" y="41"/>
                </a:cubicBezTo>
                <a:cubicBezTo>
                  <a:pt x="98" y="47"/>
                  <a:pt x="98" y="57"/>
                  <a:pt x="92" y="63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36" y="118"/>
                  <a:pt x="31" y="121"/>
                  <a:pt x="24" y="1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DB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45706" y="214604"/>
            <a:ext cx="11700588" cy="6428792"/>
          </a:xfrm>
          <a:prstGeom prst="roundRect">
            <a:avLst>
              <a:gd name="adj" fmla="val 73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08181" y="6531429"/>
            <a:ext cx="2236235" cy="326571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080337" y="560037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家长会的意义</a:t>
            </a:r>
            <a:endParaRPr lang="zh-CN" altLang="en-US" sz="2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870581" y="711558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529943" y="706890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7356499" y="711557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111662" y="711556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738927" y="2481200"/>
            <a:ext cx="2031325" cy="179661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738929" y="2199196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家长会的意义</a:t>
            </a:r>
            <a:endParaRPr lang="zh-CN" altLang="en-US" sz="2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11356" y="2908032"/>
            <a:ext cx="368646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点击输入文本信息，简要陈述文本信息，字体大小可调节。点击输入文本信息，简要陈述文本信息，字体大小可调节。</a:t>
            </a:r>
            <a:endParaRPr lang="zh-CN" altLang="en-US" sz="1400" spc="11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21" name="Shape 23316"/>
          <p:cNvSpPr/>
          <p:nvPr/>
        </p:nvSpPr>
        <p:spPr>
          <a:xfrm>
            <a:off x="5423248" y="2460923"/>
            <a:ext cx="1314114" cy="13150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2" h="21394" extrusionOk="0">
                <a:moveTo>
                  <a:pt x="19248" y="18282"/>
                </a:moveTo>
                <a:lnTo>
                  <a:pt x="18600" y="16234"/>
                </a:lnTo>
                <a:lnTo>
                  <a:pt x="16090" y="18589"/>
                </a:lnTo>
                <a:lnTo>
                  <a:pt x="18110" y="19354"/>
                </a:lnTo>
                <a:cubicBezTo>
                  <a:pt x="18110" y="19354"/>
                  <a:pt x="19248" y="18282"/>
                  <a:pt x="19248" y="18282"/>
                </a:cubicBezTo>
                <a:close/>
                <a:moveTo>
                  <a:pt x="20618" y="20033"/>
                </a:moveTo>
                <a:cubicBezTo>
                  <a:pt x="20689" y="20266"/>
                  <a:pt x="20625" y="20518"/>
                  <a:pt x="20446" y="20688"/>
                </a:cubicBezTo>
                <a:cubicBezTo>
                  <a:pt x="20265" y="20853"/>
                  <a:pt x="20008" y="20903"/>
                  <a:pt x="19780" y="20821"/>
                </a:cubicBezTo>
                <a:lnTo>
                  <a:pt x="14654" y="18874"/>
                </a:lnTo>
                <a:lnTo>
                  <a:pt x="18970" y="14821"/>
                </a:lnTo>
                <a:cubicBezTo>
                  <a:pt x="18970" y="14821"/>
                  <a:pt x="20618" y="20033"/>
                  <a:pt x="20618" y="20033"/>
                </a:cubicBezTo>
                <a:close/>
                <a:moveTo>
                  <a:pt x="1779" y="3570"/>
                </a:moveTo>
                <a:lnTo>
                  <a:pt x="2573" y="4413"/>
                </a:lnTo>
                <a:lnTo>
                  <a:pt x="5190" y="1952"/>
                </a:lnTo>
                <a:lnTo>
                  <a:pt x="4391" y="1118"/>
                </a:lnTo>
                <a:cubicBezTo>
                  <a:pt x="4391" y="1118"/>
                  <a:pt x="1779" y="3570"/>
                  <a:pt x="1779" y="3570"/>
                </a:cubicBezTo>
                <a:close/>
                <a:moveTo>
                  <a:pt x="1008" y="4455"/>
                </a:moveTo>
                <a:cubicBezTo>
                  <a:pt x="773" y="4202"/>
                  <a:pt x="646" y="3876"/>
                  <a:pt x="659" y="3538"/>
                </a:cubicBezTo>
                <a:cubicBezTo>
                  <a:pt x="667" y="3199"/>
                  <a:pt x="813" y="2882"/>
                  <a:pt x="1061" y="2644"/>
                </a:cubicBezTo>
                <a:lnTo>
                  <a:pt x="3510" y="352"/>
                </a:lnTo>
                <a:cubicBezTo>
                  <a:pt x="4026" y="-138"/>
                  <a:pt x="4835" y="-111"/>
                  <a:pt x="5326" y="403"/>
                </a:cubicBezTo>
                <a:lnTo>
                  <a:pt x="6840" y="2002"/>
                </a:lnTo>
                <a:lnTo>
                  <a:pt x="2523" y="6054"/>
                </a:lnTo>
                <a:cubicBezTo>
                  <a:pt x="2523" y="6054"/>
                  <a:pt x="1008" y="4455"/>
                  <a:pt x="1008" y="4455"/>
                </a:cubicBezTo>
                <a:close/>
                <a:moveTo>
                  <a:pt x="4048" y="7667"/>
                </a:moveTo>
                <a:lnTo>
                  <a:pt x="8366" y="3615"/>
                </a:lnTo>
                <a:lnTo>
                  <a:pt x="7250" y="2432"/>
                </a:lnTo>
                <a:lnTo>
                  <a:pt x="2932" y="6489"/>
                </a:lnTo>
                <a:cubicBezTo>
                  <a:pt x="2932" y="6489"/>
                  <a:pt x="4048" y="7667"/>
                  <a:pt x="4048" y="7667"/>
                </a:cubicBezTo>
                <a:close/>
                <a:moveTo>
                  <a:pt x="16215" y="14363"/>
                </a:moveTo>
                <a:cubicBezTo>
                  <a:pt x="16363" y="14221"/>
                  <a:pt x="16369" y="13988"/>
                  <a:pt x="16231" y="13840"/>
                </a:cubicBezTo>
                <a:lnTo>
                  <a:pt x="10820" y="8125"/>
                </a:lnTo>
                <a:cubicBezTo>
                  <a:pt x="10754" y="8051"/>
                  <a:pt x="10661" y="8010"/>
                  <a:pt x="10562" y="8010"/>
                </a:cubicBezTo>
                <a:cubicBezTo>
                  <a:pt x="10463" y="8010"/>
                  <a:pt x="10366" y="8044"/>
                  <a:pt x="10297" y="8111"/>
                </a:cubicBezTo>
                <a:lnTo>
                  <a:pt x="10040" y="8349"/>
                </a:lnTo>
                <a:cubicBezTo>
                  <a:pt x="9892" y="8488"/>
                  <a:pt x="9883" y="8721"/>
                  <a:pt x="10026" y="8872"/>
                </a:cubicBezTo>
                <a:lnTo>
                  <a:pt x="15430" y="14583"/>
                </a:lnTo>
                <a:cubicBezTo>
                  <a:pt x="15501" y="14657"/>
                  <a:pt x="15592" y="14698"/>
                  <a:pt x="15696" y="14702"/>
                </a:cubicBezTo>
                <a:cubicBezTo>
                  <a:pt x="15793" y="14707"/>
                  <a:pt x="15886" y="14670"/>
                  <a:pt x="15959" y="14602"/>
                </a:cubicBezTo>
                <a:cubicBezTo>
                  <a:pt x="15959" y="14602"/>
                  <a:pt x="16215" y="14363"/>
                  <a:pt x="16215" y="14363"/>
                </a:cubicBezTo>
                <a:close/>
                <a:moveTo>
                  <a:pt x="9526" y="6916"/>
                </a:moveTo>
                <a:cubicBezTo>
                  <a:pt x="9531" y="6814"/>
                  <a:pt x="9494" y="6718"/>
                  <a:pt x="9427" y="6649"/>
                </a:cubicBezTo>
                <a:lnTo>
                  <a:pt x="8955" y="6155"/>
                </a:lnTo>
                <a:cubicBezTo>
                  <a:pt x="8815" y="6008"/>
                  <a:pt x="8581" y="5998"/>
                  <a:pt x="8432" y="6137"/>
                </a:cubicBezTo>
                <a:lnTo>
                  <a:pt x="8178" y="6378"/>
                </a:lnTo>
                <a:cubicBezTo>
                  <a:pt x="8028" y="6516"/>
                  <a:pt x="8022" y="6755"/>
                  <a:pt x="8161" y="6898"/>
                </a:cubicBezTo>
                <a:lnTo>
                  <a:pt x="8627" y="7402"/>
                </a:lnTo>
                <a:cubicBezTo>
                  <a:pt x="8698" y="7470"/>
                  <a:pt x="8790" y="7512"/>
                  <a:pt x="8889" y="7516"/>
                </a:cubicBezTo>
                <a:cubicBezTo>
                  <a:pt x="8987" y="7521"/>
                  <a:pt x="9411" y="7177"/>
                  <a:pt x="9411" y="7177"/>
                </a:cubicBezTo>
                <a:cubicBezTo>
                  <a:pt x="9485" y="7103"/>
                  <a:pt x="9524" y="7012"/>
                  <a:pt x="9526" y="6916"/>
                </a:cubicBezTo>
                <a:cubicBezTo>
                  <a:pt x="9526" y="6916"/>
                  <a:pt x="9526" y="6916"/>
                  <a:pt x="9526" y="6916"/>
                </a:cubicBezTo>
                <a:close/>
                <a:moveTo>
                  <a:pt x="18427" y="14248"/>
                </a:moveTo>
                <a:lnTo>
                  <a:pt x="14106" y="18295"/>
                </a:lnTo>
                <a:lnTo>
                  <a:pt x="4486" y="8130"/>
                </a:lnTo>
                <a:lnTo>
                  <a:pt x="8807" y="4078"/>
                </a:lnTo>
                <a:cubicBezTo>
                  <a:pt x="8807" y="4078"/>
                  <a:pt x="18427" y="14248"/>
                  <a:pt x="18427" y="14248"/>
                </a:cubicBezTo>
                <a:close/>
                <a:moveTo>
                  <a:pt x="15761" y="5834"/>
                </a:moveTo>
                <a:cubicBezTo>
                  <a:pt x="16015" y="6096"/>
                  <a:pt x="16436" y="6099"/>
                  <a:pt x="16700" y="5853"/>
                </a:cubicBezTo>
                <a:cubicBezTo>
                  <a:pt x="16965" y="5595"/>
                  <a:pt x="16973" y="5174"/>
                  <a:pt x="16716" y="4917"/>
                </a:cubicBezTo>
                <a:cubicBezTo>
                  <a:pt x="16461" y="4651"/>
                  <a:pt x="16042" y="4647"/>
                  <a:pt x="15779" y="4899"/>
                </a:cubicBezTo>
                <a:cubicBezTo>
                  <a:pt x="15515" y="5151"/>
                  <a:pt x="15508" y="5573"/>
                  <a:pt x="15761" y="5834"/>
                </a:cubicBezTo>
                <a:cubicBezTo>
                  <a:pt x="15761" y="5834"/>
                  <a:pt x="15761" y="5834"/>
                  <a:pt x="15761" y="5834"/>
                </a:cubicBezTo>
                <a:close/>
                <a:moveTo>
                  <a:pt x="15052" y="6513"/>
                </a:moveTo>
                <a:cubicBezTo>
                  <a:pt x="14419" y="5867"/>
                  <a:pt x="14440" y="4821"/>
                  <a:pt x="15094" y="4192"/>
                </a:cubicBezTo>
                <a:cubicBezTo>
                  <a:pt x="15747" y="3561"/>
                  <a:pt x="16794" y="3583"/>
                  <a:pt x="17428" y="4235"/>
                </a:cubicBezTo>
                <a:cubicBezTo>
                  <a:pt x="18058" y="4885"/>
                  <a:pt x="18035" y="5931"/>
                  <a:pt x="17383" y="6558"/>
                </a:cubicBezTo>
                <a:cubicBezTo>
                  <a:pt x="16733" y="7185"/>
                  <a:pt x="15685" y="7168"/>
                  <a:pt x="15052" y="6513"/>
                </a:cubicBezTo>
                <a:cubicBezTo>
                  <a:pt x="15052" y="6513"/>
                  <a:pt x="15052" y="6513"/>
                  <a:pt x="15052" y="6513"/>
                </a:cubicBezTo>
                <a:close/>
                <a:moveTo>
                  <a:pt x="6284" y="19249"/>
                </a:moveTo>
                <a:cubicBezTo>
                  <a:pt x="6131" y="19395"/>
                  <a:pt x="5924" y="19477"/>
                  <a:pt x="5708" y="19474"/>
                </a:cubicBezTo>
                <a:cubicBezTo>
                  <a:pt x="5494" y="19469"/>
                  <a:pt x="5289" y="19378"/>
                  <a:pt x="5138" y="19226"/>
                </a:cubicBezTo>
                <a:lnTo>
                  <a:pt x="2152" y="16145"/>
                </a:lnTo>
                <a:cubicBezTo>
                  <a:pt x="1841" y="15821"/>
                  <a:pt x="1851" y="15316"/>
                  <a:pt x="2174" y="15000"/>
                </a:cubicBezTo>
                <a:lnTo>
                  <a:pt x="3545" y="16421"/>
                </a:lnTo>
                <a:cubicBezTo>
                  <a:pt x="3733" y="16614"/>
                  <a:pt x="4045" y="16622"/>
                  <a:pt x="4240" y="16434"/>
                </a:cubicBezTo>
                <a:cubicBezTo>
                  <a:pt x="4438" y="16246"/>
                  <a:pt x="4442" y="15939"/>
                  <a:pt x="4251" y="15743"/>
                </a:cubicBezTo>
                <a:lnTo>
                  <a:pt x="2882" y="14322"/>
                </a:lnTo>
                <a:lnTo>
                  <a:pt x="3247" y="13969"/>
                </a:lnTo>
                <a:lnTo>
                  <a:pt x="4617" y="15390"/>
                </a:lnTo>
                <a:cubicBezTo>
                  <a:pt x="4806" y="15582"/>
                  <a:pt x="5117" y="15591"/>
                  <a:pt x="5315" y="15403"/>
                </a:cubicBezTo>
                <a:cubicBezTo>
                  <a:pt x="5510" y="15215"/>
                  <a:pt x="5515" y="14907"/>
                  <a:pt x="5326" y="14711"/>
                </a:cubicBezTo>
                <a:lnTo>
                  <a:pt x="3951" y="13295"/>
                </a:lnTo>
                <a:lnTo>
                  <a:pt x="4321" y="12943"/>
                </a:lnTo>
                <a:lnTo>
                  <a:pt x="5688" y="14363"/>
                </a:lnTo>
                <a:cubicBezTo>
                  <a:pt x="5877" y="14555"/>
                  <a:pt x="6189" y="14564"/>
                  <a:pt x="6384" y="14378"/>
                </a:cubicBezTo>
                <a:cubicBezTo>
                  <a:pt x="6582" y="14188"/>
                  <a:pt x="6585" y="13881"/>
                  <a:pt x="6398" y="13685"/>
                </a:cubicBezTo>
                <a:lnTo>
                  <a:pt x="5024" y="12268"/>
                </a:lnTo>
                <a:lnTo>
                  <a:pt x="5390" y="11916"/>
                </a:lnTo>
                <a:lnTo>
                  <a:pt x="6760" y="13332"/>
                </a:lnTo>
                <a:cubicBezTo>
                  <a:pt x="6951" y="13529"/>
                  <a:pt x="7262" y="13533"/>
                  <a:pt x="7457" y="13345"/>
                </a:cubicBezTo>
                <a:cubicBezTo>
                  <a:pt x="7528" y="13277"/>
                  <a:pt x="7579" y="13186"/>
                  <a:pt x="7595" y="13098"/>
                </a:cubicBezTo>
                <a:lnTo>
                  <a:pt x="5059" y="10412"/>
                </a:lnTo>
                <a:lnTo>
                  <a:pt x="193" y="15079"/>
                </a:lnTo>
                <a:cubicBezTo>
                  <a:pt x="-64" y="15326"/>
                  <a:pt x="-64" y="15747"/>
                  <a:pt x="188" y="16009"/>
                </a:cubicBezTo>
                <a:lnTo>
                  <a:pt x="5204" y="21192"/>
                </a:lnTo>
                <a:cubicBezTo>
                  <a:pt x="5455" y="21453"/>
                  <a:pt x="5881" y="21462"/>
                  <a:pt x="6138" y="21214"/>
                </a:cubicBezTo>
                <a:lnTo>
                  <a:pt x="10931" y="16614"/>
                </a:lnTo>
                <a:lnTo>
                  <a:pt x="10024" y="15660"/>
                </a:lnTo>
                <a:cubicBezTo>
                  <a:pt x="10024" y="15660"/>
                  <a:pt x="6284" y="19249"/>
                  <a:pt x="6284" y="19249"/>
                </a:cubicBezTo>
                <a:close/>
                <a:moveTo>
                  <a:pt x="21276" y="6678"/>
                </a:moveTo>
                <a:lnTo>
                  <a:pt x="16861" y="10917"/>
                </a:lnTo>
                <a:lnTo>
                  <a:pt x="15955" y="9963"/>
                </a:lnTo>
                <a:lnTo>
                  <a:pt x="19296" y="6755"/>
                </a:lnTo>
                <a:cubicBezTo>
                  <a:pt x="19621" y="6438"/>
                  <a:pt x="19627" y="5931"/>
                  <a:pt x="19318" y="5609"/>
                </a:cubicBezTo>
                <a:lnTo>
                  <a:pt x="16332" y="2529"/>
                </a:lnTo>
                <a:cubicBezTo>
                  <a:pt x="16184" y="2374"/>
                  <a:pt x="15978" y="2282"/>
                  <a:pt x="15764" y="2282"/>
                </a:cubicBezTo>
                <a:cubicBezTo>
                  <a:pt x="15550" y="2278"/>
                  <a:pt x="15340" y="2361"/>
                  <a:pt x="15184" y="2506"/>
                </a:cubicBezTo>
                <a:lnTo>
                  <a:pt x="12551" y="5032"/>
                </a:lnTo>
                <a:lnTo>
                  <a:pt x="14839" y="7392"/>
                </a:lnTo>
                <a:cubicBezTo>
                  <a:pt x="15024" y="7589"/>
                  <a:pt x="15008" y="7910"/>
                  <a:pt x="14813" y="8098"/>
                </a:cubicBezTo>
                <a:cubicBezTo>
                  <a:pt x="14675" y="8231"/>
                  <a:pt x="14473" y="8266"/>
                  <a:pt x="14304" y="8217"/>
                </a:cubicBezTo>
                <a:lnTo>
                  <a:pt x="10985" y="4711"/>
                </a:lnTo>
                <a:lnTo>
                  <a:pt x="15326" y="541"/>
                </a:lnTo>
                <a:cubicBezTo>
                  <a:pt x="15592" y="293"/>
                  <a:pt x="16015" y="306"/>
                  <a:pt x="16265" y="567"/>
                </a:cubicBezTo>
                <a:lnTo>
                  <a:pt x="21285" y="5746"/>
                </a:lnTo>
                <a:cubicBezTo>
                  <a:pt x="21536" y="6008"/>
                  <a:pt x="21536" y="6430"/>
                  <a:pt x="21276" y="6678"/>
                </a:cubicBezTo>
                <a:cubicBezTo>
                  <a:pt x="21276" y="6678"/>
                  <a:pt x="21276" y="6678"/>
                  <a:pt x="21276" y="6678"/>
                </a:cubicBezTo>
                <a:close/>
              </a:path>
            </a:pathLst>
          </a:custGeom>
          <a:solidFill>
            <a:srgbClr val="F1CB8F"/>
          </a:solidFill>
          <a:ln w="12700">
            <a:miter lim="400000"/>
          </a:ln>
        </p:spPr>
        <p:txBody>
          <a:bodyPr lIns="19051" tIns="19051" rIns="19051" bIns="19051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2286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000"/>
          </a:p>
        </p:txBody>
      </p:sp>
      <p:sp>
        <p:nvSpPr>
          <p:cNvPr id="22" name="椭圆 21"/>
          <p:cNvSpPr/>
          <p:nvPr/>
        </p:nvSpPr>
        <p:spPr>
          <a:xfrm>
            <a:off x="11154637" y="706890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363621" y="2481200"/>
            <a:ext cx="2031325" cy="179661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8363623" y="2199196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家长会的意义</a:t>
            </a:r>
            <a:endParaRPr lang="zh-CN" altLang="en-US" sz="2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536050" y="2908032"/>
            <a:ext cx="368646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点击输入文本信息，简要陈述文本信息，字体大小可调节。点击输入文本信息，简要陈述文本信息，字体大小可调节。</a:t>
            </a:r>
            <a:endParaRPr lang="zh-CN" altLang="en-US" sz="1400" spc="11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8628" y="4252873"/>
            <a:ext cx="10358975" cy="1401874"/>
          </a:xfrm>
          <a:prstGeom prst="rect">
            <a:avLst/>
          </a:prstGeom>
          <a:noFill/>
          <a:ln>
            <a:solidFill>
              <a:srgbClr val="4270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1344925" y="4767058"/>
            <a:ext cx="263993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</a:t>
            </a:r>
            <a:endParaRPr lang="zh-CN" altLang="en-US" sz="1400" spc="11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829980" y="4765837"/>
            <a:ext cx="263993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</a:t>
            </a:r>
            <a:endParaRPr lang="zh-CN" altLang="en-US" sz="1400" spc="11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313914" y="4765837"/>
            <a:ext cx="263993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</a:t>
            </a:r>
            <a:endParaRPr lang="zh-CN" altLang="en-US" sz="1400" spc="11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06329" y="4290147"/>
            <a:ext cx="5629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01</a:t>
            </a:r>
            <a:endParaRPr lang="zh-CN" altLang="en-US" sz="28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828197" y="4290147"/>
            <a:ext cx="5629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02</a:t>
            </a:r>
            <a:endParaRPr lang="zh-CN" altLang="en-US" sz="28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9350065" y="4290147"/>
            <a:ext cx="5629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03</a:t>
            </a:r>
            <a:endParaRPr lang="zh-CN" altLang="en-US" sz="28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905455" y="4038269"/>
            <a:ext cx="410547" cy="410547"/>
          </a:xfrm>
          <a:prstGeom prst="ellipse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7573089" y="4047599"/>
            <a:ext cx="410547" cy="410547"/>
          </a:xfrm>
          <a:prstGeom prst="ellipse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908628" y="4047995"/>
            <a:ext cx="410547" cy="410547"/>
          </a:xfrm>
          <a:prstGeom prst="ellipse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10865388" y="4038269"/>
            <a:ext cx="410547" cy="410547"/>
          </a:xfrm>
          <a:prstGeom prst="ellipse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  <p:bldP spid="20" grpId="0"/>
      <p:bldP spid="25" grpId="0"/>
      <p:bldP spid="26" grpId="0"/>
      <p:bldP spid="33" grpId="0"/>
      <p:bldP spid="34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DB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45706" y="214604"/>
            <a:ext cx="11700588" cy="6428792"/>
          </a:xfrm>
          <a:prstGeom prst="roundRect">
            <a:avLst>
              <a:gd name="adj" fmla="val 73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08181" y="6531429"/>
            <a:ext cx="2236235" cy="326571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080337" y="560037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家长会的意义</a:t>
            </a:r>
            <a:endParaRPr lang="zh-CN" altLang="en-US" sz="2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870581" y="711558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625744" y="711557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7356499" y="711557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111662" y="711556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369837" y="2062066"/>
            <a:ext cx="3452326" cy="3452326"/>
          </a:xfrm>
          <a:prstGeom prst="ellipse">
            <a:avLst/>
          </a:prstGeom>
          <a:solidFill>
            <a:schemeClr val="bg1"/>
          </a:solidFill>
          <a:ln>
            <a:solidFill>
              <a:srgbClr val="4270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383148" y="2316423"/>
            <a:ext cx="727788" cy="727788"/>
          </a:xfrm>
          <a:prstGeom prst="ellipse">
            <a:avLst/>
          </a:prstGeom>
          <a:solidFill>
            <a:srgbClr val="427092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4322317" y="4322505"/>
            <a:ext cx="727788" cy="727788"/>
          </a:xfrm>
          <a:prstGeom prst="ellipse">
            <a:avLst/>
          </a:prstGeom>
          <a:solidFill>
            <a:srgbClr val="F1CB8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7094375" y="2316423"/>
            <a:ext cx="727788" cy="727788"/>
          </a:xfrm>
          <a:prstGeom prst="ellipse">
            <a:avLst/>
          </a:prstGeom>
          <a:solidFill>
            <a:srgbClr val="F1CB8F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7094376" y="4322505"/>
            <a:ext cx="727788" cy="727788"/>
          </a:xfrm>
          <a:prstGeom prst="ellipse">
            <a:avLst/>
          </a:prstGeom>
          <a:solidFill>
            <a:srgbClr val="427092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Group 224"/>
          <p:cNvGrpSpPr/>
          <p:nvPr/>
        </p:nvGrpSpPr>
        <p:grpSpPr>
          <a:xfrm>
            <a:off x="7222127" y="2424646"/>
            <a:ext cx="492678" cy="492678"/>
            <a:chOff x="5127625" y="2413000"/>
            <a:chExt cx="511175" cy="511175"/>
          </a:xfrm>
          <a:solidFill>
            <a:schemeClr val="bg1"/>
          </a:solidFill>
        </p:grpSpPr>
        <p:sp>
          <p:nvSpPr>
            <p:cNvPr id="33" name="Freeform 52"/>
            <p:cNvSpPr>
              <a:spLocks noEditPoints="1"/>
            </p:cNvSpPr>
            <p:nvPr/>
          </p:nvSpPr>
          <p:spPr bwMode="auto">
            <a:xfrm>
              <a:off x="5127625" y="2413000"/>
              <a:ext cx="511175" cy="511175"/>
            </a:xfrm>
            <a:custGeom>
              <a:avLst/>
              <a:gdLst>
                <a:gd name="T0" fmla="*/ 68 w 136"/>
                <a:gd name="T1" fmla="*/ 136 h 136"/>
                <a:gd name="T2" fmla="*/ 0 w 136"/>
                <a:gd name="T3" fmla="*/ 68 h 136"/>
                <a:gd name="T4" fmla="*/ 68 w 136"/>
                <a:gd name="T5" fmla="*/ 0 h 136"/>
                <a:gd name="T6" fmla="*/ 136 w 136"/>
                <a:gd name="T7" fmla="*/ 68 h 136"/>
                <a:gd name="T8" fmla="*/ 68 w 136"/>
                <a:gd name="T9" fmla="*/ 136 h 136"/>
                <a:gd name="T10" fmla="*/ 68 w 136"/>
                <a:gd name="T11" fmla="*/ 8 h 136"/>
                <a:gd name="T12" fmla="*/ 8 w 136"/>
                <a:gd name="T13" fmla="*/ 68 h 136"/>
                <a:gd name="T14" fmla="*/ 68 w 136"/>
                <a:gd name="T15" fmla="*/ 128 h 136"/>
                <a:gd name="T16" fmla="*/ 128 w 136"/>
                <a:gd name="T17" fmla="*/ 68 h 136"/>
                <a:gd name="T18" fmla="*/ 68 w 136"/>
                <a:gd name="T19" fmla="*/ 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" h="136">
                  <a:moveTo>
                    <a:pt x="68" y="136"/>
                  </a:moveTo>
                  <a:cubicBezTo>
                    <a:pt x="31" y="136"/>
                    <a:pt x="0" y="105"/>
                    <a:pt x="0" y="68"/>
                  </a:cubicBezTo>
                  <a:cubicBezTo>
                    <a:pt x="0" y="31"/>
                    <a:pt x="31" y="0"/>
                    <a:pt x="68" y="0"/>
                  </a:cubicBezTo>
                  <a:cubicBezTo>
                    <a:pt x="105" y="0"/>
                    <a:pt x="136" y="31"/>
                    <a:pt x="136" y="68"/>
                  </a:cubicBezTo>
                  <a:cubicBezTo>
                    <a:pt x="136" y="105"/>
                    <a:pt x="105" y="136"/>
                    <a:pt x="68" y="136"/>
                  </a:cubicBezTo>
                  <a:close/>
                  <a:moveTo>
                    <a:pt x="68" y="8"/>
                  </a:moveTo>
                  <a:cubicBezTo>
                    <a:pt x="35" y="8"/>
                    <a:pt x="8" y="35"/>
                    <a:pt x="8" y="68"/>
                  </a:cubicBezTo>
                  <a:cubicBezTo>
                    <a:pt x="8" y="101"/>
                    <a:pt x="35" y="128"/>
                    <a:pt x="68" y="128"/>
                  </a:cubicBezTo>
                  <a:cubicBezTo>
                    <a:pt x="101" y="128"/>
                    <a:pt x="128" y="101"/>
                    <a:pt x="128" y="68"/>
                  </a:cubicBezTo>
                  <a:cubicBezTo>
                    <a:pt x="128" y="35"/>
                    <a:pt x="101" y="8"/>
                    <a:pt x="6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 dirty="0"/>
            </a:p>
          </p:txBody>
        </p:sp>
        <p:sp>
          <p:nvSpPr>
            <p:cNvPr id="34" name="Freeform 53"/>
            <p:cNvSpPr/>
            <p:nvPr/>
          </p:nvSpPr>
          <p:spPr bwMode="auto">
            <a:xfrm>
              <a:off x="5222875" y="2566988"/>
              <a:ext cx="322262" cy="211138"/>
            </a:xfrm>
            <a:custGeom>
              <a:avLst/>
              <a:gdLst>
                <a:gd name="T0" fmla="*/ 82 w 203"/>
                <a:gd name="T1" fmla="*/ 133 h 133"/>
                <a:gd name="T2" fmla="*/ 0 w 203"/>
                <a:gd name="T3" fmla="*/ 53 h 133"/>
                <a:gd name="T4" fmla="*/ 14 w 203"/>
                <a:gd name="T5" fmla="*/ 38 h 133"/>
                <a:gd name="T6" fmla="*/ 82 w 203"/>
                <a:gd name="T7" fmla="*/ 109 h 133"/>
                <a:gd name="T8" fmla="*/ 189 w 203"/>
                <a:gd name="T9" fmla="*/ 0 h 133"/>
                <a:gd name="T10" fmla="*/ 203 w 203"/>
                <a:gd name="T11" fmla="*/ 15 h 133"/>
                <a:gd name="T12" fmla="*/ 82 w 203"/>
                <a:gd name="T13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133">
                  <a:moveTo>
                    <a:pt x="82" y="133"/>
                  </a:moveTo>
                  <a:lnTo>
                    <a:pt x="0" y="53"/>
                  </a:lnTo>
                  <a:lnTo>
                    <a:pt x="14" y="38"/>
                  </a:lnTo>
                  <a:lnTo>
                    <a:pt x="82" y="109"/>
                  </a:lnTo>
                  <a:lnTo>
                    <a:pt x="189" y="0"/>
                  </a:lnTo>
                  <a:lnTo>
                    <a:pt x="203" y="15"/>
                  </a:lnTo>
                  <a:lnTo>
                    <a:pt x="82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 dirty="0"/>
            </a:p>
          </p:txBody>
        </p:sp>
      </p:grpSp>
      <p:grpSp>
        <p:nvGrpSpPr>
          <p:cNvPr id="23" name="Group 227"/>
          <p:cNvGrpSpPr/>
          <p:nvPr/>
        </p:nvGrpSpPr>
        <p:grpSpPr>
          <a:xfrm>
            <a:off x="4497226" y="2440504"/>
            <a:ext cx="499631" cy="501188"/>
            <a:chOff x="2874963" y="2413000"/>
            <a:chExt cx="509587" cy="511175"/>
          </a:xfrm>
          <a:solidFill>
            <a:schemeClr val="bg1"/>
          </a:solidFill>
        </p:grpSpPr>
        <p:sp>
          <p:nvSpPr>
            <p:cNvPr id="31" name="Freeform 56"/>
            <p:cNvSpPr>
              <a:spLocks noEditPoints="1"/>
            </p:cNvSpPr>
            <p:nvPr/>
          </p:nvSpPr>
          <p:spPr bwMode="auto">
            <a:xfrm>
              <a:off x="2874963" y="2413000"/>
              <a:ext cx="509587" cy="511175"/>
            </a:xfrm>
            <a:custGeom>
              <a:avLst/>
              <a:gdLst>
                <a:gd name="T0" fmla="*/ 68 w 136"/>
                <a:gd name="T1" fmla="*/ 136 h 136"/>
                <a:gd name="T2" fmla="*/ 0 w 136"/>
                <a:gd name="T3" fmla="*/ 68 h 136"/>
                <a:gd name="T4" fmla="*/ 68 w 136"/>
                <a:gd name="T5" fmla="*/ 0 h 136"/>
                <a:gd name="T6" fmla="*/ 136 w 136"/>
                <a:gd name="T7" fmla="*/ 68 h 136"/>
                <a:gd name="T8" fmla="*/ 68 w 136"/>
                <a:gd name="T9" fmla="*/ 136 h 136"/>
                <a:gd name="T10" fmla="*/ 68 w 136"/>
                <a:gd name="T11" fmla="*/ 8 h 136"/>
                <a:gd name="T12" fmla="*/ 8 w 136"/>
                <a:gd name="T13" fmla="*/ 68 h 136"/>
                <a:gd name="T14" fmla="*/ 68 w 136"/>
                <a:gd name="T15" fmla="*/ 128 h 136"/>
                <a:gd name="T16" fmla="*/ 128 w 136"/>
                <a:gd name="T17" fmla="*/ 68 h 136"/>
                <a:gd name="T18" fmla="*/ 68 w 136"/>
                <a:gd name="T19" fmla="*/ 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" h="136">
                  <a:moveTo>
                    <a:pt x="68" y="136"/>
                  </a:moveTo>
                  <a:cubicBezTo>
                    <a:pt x="31" y="136"/>
                    <a:pt x="0" y="105"/>
                    <a:pt x="0" y="68"/>
                  </a:cubicBezTo>
                  <a:cubicBezTo>
                    <a:pt x="0" y="31"/>
                    <a:pt x="31" y="0"/>
                    <a:pt x="68" y="0"/>
                  </a:cubicBezTo>
                  <a:cubicBezTo>
                    <a:pt x="105" y="0"/>
                    <a:pt x="136" y="31"/>
                    <a:pt x="136" y="68"/>
                  </a:cubicBezTo>
                  <a:cubicBezTo>
                    <a:pt x="136" y="105"/>
                    <a:pt x="105" y="136"/>
                    <a:pt x="68" y="136"/>
                  </a:cubicBezTo>
                  <a:close/>
                  <a:moveTo>
                    <a:pt x="68" y="8"/>
                  </a:moveTo>
                  <a:cubicBezTo>
                    <a:pt x="35" y="8"/>
                    <a:pt x="8" y="35"/>
                    <a:pt x="8" y="68"/>
                  </a:cubicBezTo>
                  <a:cubicBezTo>
                    <a:pt x="8" y="101"/>
                    <a:pt x="35" y="128"/>
                    <a:pt x="68" y="128"/>
                  </a:cubicBezTo>
                  <a:cubicBezTo>
                    <a:pt x="101" y="128"/>
                    <a:pt x="128" y="101"/>
                    <a:pt x="128" y="68"/>
                  </a:cubicBezTo>
                  <a:cubicBezTo>
                    <a:pt x="128" y="35"/>
                    <a:pt x="101" y="8"/>
                    <a:pt x="6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 dirty="0"/>
            </a:p>
          </p:txBody>
        </p:sp>
        <p:sp>
          <p:nvSpPr>
            <p:cNvPr id="32" name="Freeform 57"/>
            <p:cNvSpPr>
              <a:spLocks noEditPoints="1"/>
            </p:cNvSpPr>
            <p:nvPr/>
          </p:nvSpPr>
          <p:spPr bwMode="auto">
            <a:xfrm>
              <a:off x="3046413" y="2533650"/>
              <a:ext cx="166687" cy="271463"/>
            </a:xfrm>
            <a:custGeom>
              <a:avLst/>
              <a:gdLst>
                <a:gd name="T0" fmla="*/ 1 w 44"/>
                <a:gd name="T1" fmla="*/ 15 h 72"/>
                <a:gd name="T2" fmla="*/ 6 w 44"/>
                <a:gd name="T3" fmla="*/ 7 h 72"/>
                <a:gd name="T4" fmla="*/ 13 w 44"/>
                <a:gd name="T5" fmla="*/ 2 h 72"/>
                <a:gd name="T6" fmla="*/ 23 w 44"/>
                <a:gd name="T7" fmla="*/ 0 h 72"/>
                <a:gd name="T8" fmla="*/ 31 w 44"/>
                <a:gd name="T9" fmla="*/ 1 h 72"/>
                <a:gd name="T10" fmla="*/ 38 w 44"/>
                <a:gd name="T11" fmla="*/ 5 h 72"/>
                <a:gd name="T12" fmla="*/ 43 w 44"/>
                <a:gd name="T13" fmla="*/ 11 h 72"/>
                <a:gd name="T14" fmla="*/ 44 w 44"/>
                <a:gd name="T15" fmla="*/ 19 h 72"/>
                <a:gd name="T16" fmla="*/ 42 w 44"/>
                <a:gd name="T17" fmla="*/ 29 h 72"/>
                <a:gd name="T18" fmla="*/ 35 w 44"/>
                <a:gd name="T19" fmla="*/ 37 h 72"/>
                <a:gd name="T20" fmla="*/ 30 w 44"/>
                <a:gd name="T21" fmla="*/ 42 h 72"/>
                <a:gd name="T22" fmla="*/ 27 w 44"/>
                <a:gd name="T23" fmla="*/ 46 h 72"/>
                <a:gd name="T24" fmla="*/ 26 w 44"/>
                <a:gd name="T25" fmla="*/ 50 h 72"/>
                <a:gd name="T26" fmla="*/ 26 w 44"/>
                <a:gd name="T27" fmla="*/ 56 h 72"/>
                <a:gd name="T28" fmla="*/ 19 w 44"/>
                <a:gd name="T29" fmla="*/ 56 h 72"/>
                <a:gd name="T30" fmla="*/ 20 w 44"/>
                <a:gd name="T31" fmla="*/ 49 h 72"/>
                <a:gd name="T32" fmla="*/ 22 w 44"/>
                <a:gd name="T33" fmla="*/ 44 h 72"/>
                <a:gd name="T34" fmla="*/ 25 w 44"/>
                <a:gd name="T35" fmla="*/ 39 h 72"/>
                <a:gd name="T36" fmla="*/ 31 w 44"/>
                <a:gd name="T37" fmla="*/ 33 h 72"/>
                <a:gd name="T38" fmla="*/ 36 w 44"/>
                <a:gd name="T39" fmla="*/ 27 h 72"/>
                <a:gd name="T40" fmla="*/ 38 w 44"/>
                <a:gd name="T41" fmla="*/ 20 h 72"/>
                <a:gd name="T42" fmla="*/ 37 w 44"/>
                <a:gd name="T43" fmla="*/ 14 h 72"/>
                <a:gd name="T44" fmla="*/ 33 w 44"/>
                <a:gd name="T45" fmla="*/ 10 h 72"/>
                <a:gd name="T46" fmla="*/ 29 w 44"/>
                <a:gd name="T47" fmla="*/ 7 h 72"/>
                <a:gd name="T48" fmla="*/ 23 w 44"/>
                <a:gd name="T49" fmla="*/ 6 h 72"/>
                <a:gd name="T50" fmla="*/ 16 w 44"/>
                <a:gd name="T51" fmla="*/ 7 h 72"/>
                <a:gd name="T52" fmla="*/ 10 w 44"/>
                <a:gd name="T53" fmla="*/ 11 h 72"/>
                <a:gd name="T54" fmla="*/ 7 w 44"/>
                <a:gd name="T55" fmla="*/ 17 h 72"/>
                <a:gd name="T56" fmla="*/ 6 w 44"/>
                <a:gd name="T57" fmla="*/ 24 h 72"/>
                <a:gd name="T58" fmla="*/ 0 w 44"/>
                <a:gd name="T59" fmla="*/ 24 h 72"/>
                <a:gd name="T60" fmla="*/ 1 w 44"/>
                <a:gd name="T61" fmla="*/ 15 h 72"/>
                <a:gd name="T62" fmla="*/ 26 w 44"/>
                <a:gd name="T63" fmla="*/ 64 h 72"/>
                <a:gd name="T64" fmla="*/ 26 w 44"/>
                <a:gd name="T65" fmla="*/ 72 h 72"/>
                <a:gd name="T66" fmla="*/ 18 w 44"/>
                <a:gd name="T67" fmla="*/ 72 h 72"/>
                <a:gd name="T68" fmla="*/ 18 w 44"/>
                <a:gd name="T69" fmla="*/ 64 h 72"/>
                <a:gd name="T70" fmla="*/ 26 w 44"/>
                <a:gd name="T71" fmla="*/ 6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72">
                  <a:moveTo>
                    <a:pt x="1" y="15"/>
                  </a:moveTo>
                  <a:cubicBezTo>
                    <a:pt x="2" y="12"/>
                    <a:pt x="4" y="9"/>
                    <a:pt x="6" y="7"/>
                  </a:cubicBezTo>
                  <a:cubicBezTo>
                    <a:pt x="8" y="5"/>
                    <a:pt x="10" y="3"/>
                    <a:pt x="13" y="2"/>
                  </a:cubicBezTo>
                  <a:cubicBezTo>
                    <a:pt x="16" y="1"/>
                    <a:pt x="19" y="0"/>
                    <a:pt x="23" y="0"/>
                  </a:cubicBezTo>
                  <a:cubicBezTo>
                    <a:pt x="26" y="0"/>
                    <a:pt x="29" y="1"/>
                    <a:pt x="31" y="1"/>
                  </a:cubicBezTo>
                  <a:cubicBezTo>
                    <a:pt x="34" y="2"/>
                    <a:pt x="36" y="4"/>
                    <a:pt x="38" y="5"/>
                  </a:cubicBezTo>
                  <a:cubicBezTo>
                    <a:pt x="40" y="7"/>
                    <a:pt x="42" y="9"/>
                    <a:pt x="43" y="11"/>
                  </a:cubicBezTo>
                  <a:cubicBezTo>
                    <a:pt x="44" y="14"/>
                    <a:pt x="44" y="16"/>
                    <a:pt x="44" y="19"/>
                  </a:cubicBezTo>
                  <a:cubicBezTo>
                    <a:pt x="44" y="23"/>
                    <a:pt x="43" y="27"/>
                    <a:pt x="42" y="29"/>
                  </a:cubicBezTo>
                  <a:cubicBezTo>
                    <a:pt x="40" y="32"/>
                    <a:pt x="38" y="35"/>
                    <a:pt x="35" y="37"/>
                  </a:cubicBezTo>
                  <a:cubicBezTo>
                    <a:pt x="33" y="39"/>
                    <a:pt x="31" y="41"/>
                    <a:pt x="30" y="42"/>
                  </a:cubicBezTo>
                  <a:cubicBezTo>
                    <a:pt x="29" y="43"/>
                    <a:pt x="28" y="45"/>
                    <a:pt x="27" y="46"/>
                  </a:cubicBezTo>
                  <a:cubicBezTo>
                    <a:pt x="27" y="47"/>
                    <a:pt x="26" y="48"/>
                    <a:pt x="26" y="50"/>
                  </a:cubicBezTo>
                  <a:cubicBezTo>
                    <a:pt x="26" y="52"/>
                    <a:pt x="26" y="53"/>
                    <a:pt x="26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3"/>
                    <a:pt x="19" y="52"/>
                    <a:pt x="20" y="49"/>
                  </a:cubicBezTo>
                  <a:cubicBezTo>
                    <a:pt x="20" y="47"/>
                    <a:pt x="21" y="45"/>
                    <a:pt x="22" y="44"/>
                  </a:cubicBezTo>
                  <a:cubicBezTo>
                    <a:pt x="23" y="42"/>
                    <a:pt x="24" y="40"/>
                    <a:pt x="25" y="39"/>
                  </a:cubicBezTo>
                  <a:cubicBezTo>
                    <a:pt x="27" y="37"/>
                    <a:pt x="29" y="35"/>
                    <a:pt x="31" y="33"/>
                  </a:cubicBezTo>
                  <a:cubicBezTo>
                    <a:pt x="33" y="31"/>
                    <a:pt x="35" y="29"/>
                    <a:pt x="36" y="27"/>
                  </a:cubicBezTo>
                  <a:cubicBezTo>
                    <a:pt x="37" y="25"/>
                    <a:pt x="38" y="22"/>
                    <a:pt x="38" y="20"/>
                  </a:cubicBezTo>
                  <a:cubicBezTo>
                    <a:pt x="38" y="18"/>
                    <a:pt x="37" y="16"/>
                    <a:pt x="37" y="14"/>
                  </a:cubicBezTo>
                  <a:cubicBezTo>
                    <a:pt x="36" y="12"/>
                    <a:pt x="35" y="11"/>
                    <a:pt x="33" y="10"/>
                  </a:cubicBezTo>
                  <a:cubicBezTo>
                    <a:pt x="32" y="8"/>
                    <a:pt x="30" y="7"/>
                    <a:pt x="29" y="7"/>
                  </a:cubicBezTo>
                  <a:cubicBezTo>
                    <a:pt x="27" y="6"/>
                    <a:pt x="25" y="6"/>
                    <a:pt x="23" y="6"/>
                  </a:cubicBezTo>
                  <a:cubicBezTo>
                    <a:pt x="20" y="6"/>
                    <a:pt x="18" y="6"/>
                    <a:pt x="16" y="7"/>
                  </a:cubicBezTo>
                  <a:cubicBezTo>
                    <a:pt x="13" y="8"/>
                    <a:pt x="12" y="9"/>
                    <a:pt x="10" y="11"/>
                  </a:cubicBezTo>
                  <a:cubicBezTo>
                    <a:pt x="9" y="13"/>
                    <a:pt x="8" y="15"/>
                    <a:pt x="7" y="17"/>
                  </a:cubicBezTo>
                  <a:cubicBezTo>
                    <a:pt x="6" y="19"/>
                    <a:pt x="6" y="21"/>
                    <a:pt x="6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0"/>
                    <a:pt x="0" y="18"/>
                    <a:pt x="1" y="15"/>
                  </a:cubicBezTo>
                  <a:close/>
                  <a:moveTo>
                    <a:pt x="26" y="64"/>
                  </a:moveTo>
                  <a:cubicBezTo>
                    <a:pt x="26" y="72"/>
                    <a:pt x="26" y="72"/>
                    <a:pt x="26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8" y="64"/>
                    <a:pt x="18" y="64"/>
                    <a:pt x="18" y="64"/>
                  </a:cubicBezTo>
                  <a:lnTo>
                    <a:pt x="26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 dirty="0"/>
            </a:p>
          </p:txBody>
        </p:sp>
      </p:grpSp>
      <p:grpSp>
        <p:nvGrpSpPr>
          <p:cNvPr id="24" name="Group 239"/>
          <p:cNvGrpSpPr/>
          <p:nvPr/>
        </p:nvGrpSpPr>
        <p:grpSpPr>
          <a:xfrm>
            <a:off x="4446525" y="4475308"/>
            <a:ext cx="433388" cy="433388"/>
            <a:chOff x="4406900" y="3946525"/>
            <a:chExt cx="450850" cy="450850"/>
          </a:xfrm>
          <a:solidFill>
            <a:schemeClr val="bg1"/>
          </a:solidFill>
        </p:grpSpPr>
        <p:sp>
          <p:nvSpPr>
            <p:cNvPr id="26" name="Freeform 70"/>
            <p:cNvSpPr>
              <a:spLocks noEditPoints="1"/>
            </p:cNvSpPr>
            <p:nvPr/>
          </p:nvSpPr>
          <p:spPr bwMode="auto">
            <a:xfrm>
              <a:off x="4406900" y="4097338"/>
              <a:ext cx="150812" cy="150813"/>
            </a:xfrm>
            <a:custGeom>
              <a:avLst/>
              <a:gdLst>
                <a:gd name="T0" fmla="*/ 20 w 40"/>
                <a:gd name="T1" fmla="*/ 40 h 40"/>
                <a:gd name="T2" fmla="*/ 0 w 40"/>
                <a:gd name="T3" fmla="*/ 20 h 40"/>
                <a:gd name="T4" fmla="*/ 20 w 40"/>
                <a:gd name="T5" fmla="*/ 0 h 40"/>
                <a:gd name="T6" fmla="*/ 40 w 40"/>
                <a:gd name="T7" fmla="*/ 20 h 40"/>
                <a:gd name="T8" fmla="*/ 20 w 40"/>
                <a:gd name="T9" fmla="*/ 40 h 40"/>
                <a:gd name="T10" fmla="*/ 20 w 40"/>
                <a:gd name="T11" fmla="*/ 8 h 40"/>
                <a:gd name="T12" fmla="*/ 8 w 40"/>
                <a:gd name="T13" fmla="*/ 20 h 40"/>
                <a:gd name="T14" fmla="*/ 20 w 40"/>
                <a:gd name="T15" fmla="*/ 32 h 40"/>
                <a:gd name="T16" fmla="*/ 32 w 40"/>
                <a:gd name="T17" fmla="*/ 20 h 40"/>
                <a:gd name="T18" fmla="*/ 20 w 40"/>
                <a:gd name="T19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8"/>
                  </a:moveTo>
                  <a:cubicBezTo>
                    <a:pt x="13" y="8"/>
                    <a:pt x="8" y="13"/>
                    <a:pt x="8" y="20"/>
                  </a:cubicBezTo>
                  <a:cubicBezTo>
                    <a:pt x="8" y="27"/>
                    <a:pt x="13" y="32"/>
                    <a:pt x="20" y="32"/>
                  </a:cubicBezTo>
                  <a:cubicBezTo>
                    <a:pt x="27" y="32"/>
                    <a:pt x="32" y="27"/>
                    <a:pt x="32" y="20"/>
                  </a:cubicBezTo>
                  <a:cubicBezTo>
                    <a:pt x="32" y="13"/>
                    <a:pt x="27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 dirty="0"/>
            </a:p>
          </p:txBody>
        </p:sp>
        <p:sp>
          <p:nvSpPr>
            <p:cNvPr id="27" name="Freeform 71"/>
            <p:cNvSpPr>
              <a:spLocks noEditPoints="1"/>
            </p:cNvSpPr>
            <p:nvPr/>
          </p:nvSpPr>
          <p:spPr bwMode="auto">
            <a:xfrm>
              <a:off x="4706938" y="3946525"/>
              <a:ext cx="150812" cy="150813"/>
            </a:xfrm>
            <a:custGeom>
              <a:avLst/>
              <a:gdLst>
                <a:gd name="T0" fmla="*/ 20 w 40"/>
                <a:gd name="T1" fmla="*/ 40 h 40"/>
                <a:gd name="T2" fmla="*/ 0 w 40"/>
                <a:gd name="T3" fmla="*/ 20 h 40"/>
                <a:gd name="T4" fmla="*/ 20 w 40"/>
                <a:gd name="T5" fmla="*/ 0 h 40"/>
                <a:gd name="T6" fmla="*/ 40 w 40"/>
                <a:gd name="T7" fmla="*/ 20 h 40"/>
                <a:gd name="T8" fmla="*/ 20 w 40"/>
                <a:gd name="T9" fmla="*/ 40 h 40"/>
                <a:gd name="T10" fmla="*/ 20 w 40"/>
                <a:gd name="T11" fmla="*/ 8 h 40"/>
                <a:gd name="T12" fmla="*/ 8 w 40"/>
                <a:gd name="T13" fmla="*/ 20 h 40"/>
                <a:gd name="T14" fmla="*/ 20 w 40"/>
                <a:gd name="T15" fmla="*/ 32 h 40"/>
                <a:gd name="T16" fmla="*/ 32 w 40"/>
                <a:gd name="T17" fmla="*/ 20 h 40"/>
                <a:gd name="T18" fmla="*/ 20 w 40"/>
                <a:gd name="T19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8"/>
                  </a:moveTo>
                  <a:cubicBezTo>
                    <a:pt x="13" y="8"/>
                    <a:pt x="8" y="13"/>
                    <a:pt x="8" y="20"/>
                  </a:cubicBezTo>
                  <a:cubicBezTo>
                    <a:pt x="8" y="27"/>
                    <a:pt x="13" y="32"/>
                    <a:pt x="20" y="32"/>
                  </a:cubicBezTo>
                  <a:cubicBezTo>
                    <a:pt x="27" y="32"/>
                    <a:pt x="32" y="27"/>
                    <a:pt x="32" y="20"/>
                  </a:cubicBezTo>
                  <a:cubicBezTo>
                    <a:pt x="32" y="13"/>
                    <a:pt x="27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 dirty="0"/>
            </a:p>
          </p:txBody>
        </p:sp>
        <p:sp>
          <p:nvSpPr>
            <p:cNvPr id="28" name="Freeform 72"/>
            <p:cNvSpPr>
              <a:spLocks noEditPoints="1"/>
            </p:cNvSpPr>
            <p:nvPr/>
          </p:nvSpPr>
          <p:spPr bwMode="auto">
            <a:xfrm>
              <a:off x="4706938" y="4248150"/>
              <a:ext cx="150812" cy="149225"/>
            </a:xfrm>
            <a:custGeom>
              <a:avLst/>
              <a:gdLst>
                <a:gd name="T0" fmla="*/ 20 w 40"/>
                <a:gd name="T1" fmla="*/ 40 h 40"/>
                <a:gd name="T2" fmla="*/ 0 w 40"/>
                <a:gd name="T3" fmla="*/ 20 h 40"/>
                <a:gd name="T4" fmla="*/ 20 w 40"/>
                <a:gd name="T5" fmla="*/ 0 h 40"/>
                <a:gd name="T6" fmla="*/ 40 w 40"/>
                <a:gd name="T7" fmla="*/ 20 h 40"/>
                <a:gd name="T8" fmla="*/ 20 w 40"/>
                <a:gd name="T9" fmla="*/ 40 h 40"/>
                <a:gd name="T10" fmla="*/ 20 w 40"/>
                <a:gd name="T11" fmla="*/ 8 h 40"/>
                <a:gd name="T12" fmla="*/ 8 w 40"/>
                <a:gd name="T13" fmla="*/ 20 h 40"/>
                <a:gd name="T14" fmla="*/ 20 w 40"/>
                <a:gd name="T15" fmla="*/ 32 h 40"/>
                <a:gd name="T16" fmla="*/ 32 w 40"/>
                <a:gd name="T17" fmla="*/ 20 h 40"/>
                <a:gd name="T18" fmla="*/ 20 w 40"/>
                <a:gd name="T19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8"/>
                  </a:moveTo>
                  <a:cubicBezTo>
                    <a:pt x="13" y="8"/>
                    <a:pt x="8" y="13"/>
                    <a:pt x="8" y="20"/>
                  </a:cubicBezTo>
                  <a:cubicBezTo>
                    <a:pt x="8" y="27"/>
                    <a:pt x="13" y="32"/>
                    <a:pt x="20" y="32"/>
                  </a:cubicBezTo>
                  <a:cubicBezTo>
                    <a:pt x="27" y="32"/>
                    <a:pt x="32" y="27"/>
                    <a:pt x="32" y="20"/>
                  </a:cubicBezTo>
                  <a:cubicBezTo>
                    <a:pt x="32" y="13"/>
                    <a:pt x="27" y="8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 dirty="0"/>
            </a:p>
          </p:txBody>
        </p:sp>
        <p:sp>
          <p:nvSpPr>
            <p:cNvPr id="29" name="Freeform 73"/>
            <p:cNvSpPr/>
            <p:nvPr/>
          </p:nvSpPr>
          <p:spPr bwMode="auto">
            <a:xfrm>
              <a:off x="4527550" y="4187825"/>
              <a:ext cx="209550" cy="119063"/>
            </a:xfrm>
            <a:custGeom>
              <a:avLst/>
              <a:gdLst>
                <a:gd name="T0" fmla="*/ 123 w 132"/>
                <a:gd name="T1" fmla="*/ 75 h 75"/>
                <a:gd name="T2" fmla="*/ 0 w 132"/>
                <a:gd name="T3" fmla="*/ 16 h 75"/>
                <a:gd name="T4" fmla="*/ 9 w 132"/>
                <a:gd name="T5" fmla="*/ 0 h 75"/>
                <a:gd name="T6" fmla="*/ 132 w 132"/>
                <a:gd name="T7" fmla="*/ 59 h 75"/>
                <a:gd name="T8" fmla="*/ 123 w 132"/>
                <a:gd name="T9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75">
                  <a:moveTo>
                    <a:pt x="123" y="75"/>
                  </a:moveTo>
                  <a:lnTo>
                    <a:pt x="0" y="16"/>
                  </a:lnTo>
                  <a:lnTo>
                    <a:pt x="9" y="0"/>
                  </a:lnTo>
                  <a:lnTo>
                    <a:pt x="132" y="59"/>
                  </a:lnTo>
                  <a:lnTo>
                    <a:pt x="123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 dirty="0"/>
            </a:p>
          </p:txBody>
        </p:sp>
        <p:sp>
          <p:nvSpPr>
            <p:cNvPr id="30" name="Freeform 74"/>
            <p:cNvSpPr/>
            <p:nvPr/>
          </p:nvSpPr>
          <p:spPr bwMode="auto">
            <a:xfrm>
              <a:off x="4527550" y="4037013"/>
              <a:ext cx="209550" cy="120650"/>
            </a:xfrm>
            <a:custGeom>
              <a:avLst/>
              <a:gdLst>
                <a:gd name="T0" fmla="*/ 9 w 132"/>
                <a:gd name="T1" fmla="*/ 76 h 76"/>
                <a:gd name="T2" fmla="*/ 0 w 132"/>
                <a:gd name="T3" fmla="*/ 59 h 76"/>
                <a:gd name="T4" fmla="*/ 123 w 132"/>
                <a:gd name="T5" fmla="*/ 0 h 76"/>
                <a:gd name="T6" fmla="*/ 132 w 132"/>
                <a:gd name="T7" fmla="*/ 17 h 76"/>
                <a:gd name="T8" fmla="*/ 9 w 132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76">
                  <a:moveTo>
                    <a:pt x="9" y="76"/>
                  </a:moveTo>
                  <a:lnTo>
                    <a:pt x="0" y="59"/>
                  </a:lnTo>
                  <a:lnTo>
                    <a:pt x="123" y="0"/>
                  </a:lnTo>
                  <a:lnTo>
                    <a:pt x="132" y="17"/>
                  </a:lnTo>
                  <a:lnTo>
                    <a:pt x="9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 dirty="0"/>
            </a:p>
          </p:txBody>
        </p:sp>
      </p:grpSp>
      <p:sp>
        <p:nvSpPr>
          <p:cNvPr id="25" name="Freeform 249"/>
          <p:cNvSpPr>
            <a:spLocks noChangeArrowheads="1"/>
          </p:cNvSpPr>
          <p:nvPr/>
        </p:nvSpPr>
        <p:spPr bwMode="auto">
          <a:xfrm>
            <a:off x="7258035" y="4484828"/>
            <a:ext cx="387351" cy="387351"/>
          </a:xfrm>
          <a:custGeom>
            <a:avLst/>
            <a:gdLst>
              <a:gd name="connsiteX0" fmla="*/ 300038 w 450850"/>
              <a:gd name="connsiteY0" fmla="*/ 360363 h 450851"/>
              <a:gd name="connsiteX1" fmla="*/ 330200 w 450850"/>
              <a:gd name="connsiteY1" fmla="*/ 360363 h 450851"/>
              <a:gd name="connsiteX2" fmla="*/ 330200 w 450850"/>
              <a:gd name="connsiteY2" fmla="*/ 390526 h 450851"/>
              <a:gd name="connsiteX3" fmla="*/ 300038 w 450850"/>
              <a:gd name="connsiteY3" fmla="*/ 390526 h 450851"/>
              <a:gd name="connsiteX4" fmla="*/ 239713 w 450850"/>
              <a:gd name="connsiteY4" fmla="*/ 360363 h 450851"/>
              <a:gd name="connsiteX5" fmla="*/ 269875 w 450850"/>
              <a:gd name="connsiteY5" fmla="*/ 360363 h 450851"/>
              <a:gd name="connsiteX6" fmla="*/ 269875 w 450850"/>
              <a:gd name="connsiteY6" fmla="*/ 390526 h 450851"/>
              <a:gd name="connsiteX7" fmla="*/ 239713 w 450850"/>
              <a:gd name="connsiteY7" fmla="*/ 390526 h 450851"/>
              <a:gd name="connsiteX8" fmla="*/ 179388 w 450850"/>
              <a:gd name="connsiteY8" fmla="*/ 360363 h 450851"/>
              <a:gd name="connsiteX9" fmla="*/ 209550 w 450850"/>
              <a:gd name="connsiteY9" fmla="*/ 360363 h 450851"/>
              <a:gd name="connsiteX10" fmla="*/ 209550 w 450850"/>
              <a:gd name="connsiteY10" fmla="*/ 390526 h 450851"/>
              <a:gd name="connsiteX11" fmla="*/ 179388 w 450850"/>
              <a:gd name="connsiteY11" fmla="*/ 390526 h 450851"/>
              <a:gd name="connsiteX12" fmla="*/ 119063 w 450850"/>
              <a:gd name="connsiteY12" fmla="*/ 360363 h 450851"/>
              <a:gd name="connsiteX13" fmla="*/ 149225 w 450850"/>
              <a:gd name="connsiteY13" fmla="*/ 360363 h 450851"/>
              <a:gd name="connsiteX14" fmla="*/ 149225 w 450850"/>
              <a:gd name="connsiteY14" fmla="*/ 390526 h 450851"/>
              <a:gd name="connsiteX15" fmla="*/ 119063 w 450850"/>
              <a:gd name="connsiteY15" fmla="*/ 390526 h 450851"/>
              <a:gd name="connsiteX16" fmla="*/ 58738 w 450850"/>
              <a:gd name="connsiteY16" fmla="*/ 360363 h 450851"/>
              <a:gd name="connsiteX17" fmla="*/ 88900 w 450850"/>
              <a:gd name="connsiteY17" fmla="*/ 360363 h 450851"/>
              <a:gd name="connsiteX18" fmla="*/ 88900 w 450850"/>
              <a:gd name="connsiteY18" fmla="*/ 390526 h 450851"/>
              <a:gd name="connsiteX19" fmla="*/ 58738 w 450850"/>
              <a:gd name="connsiteY19" fmla="*/ 390526 h 450851"/>
              <a:gd name="connsiteX20" fmla="*/ 360363 w 450850"/>
              <a:gd name="connsiteY20" fmla="*/ 301625 h 450851"/>
              <a:gd name="connsiteX21" fmla="*/ 390525 w 450850"/>
              <a:gd name="connsiteY21" fmla="*/ 301625 h 450851"/>
              <a:gd name="connsiteX22" fmla="*/ 390525 w 450850"/>
              <a:gd name="connsiteY22" fmla="*/ 330200 h 450851"/>
              <a:gd name="connsiteX23" fmla="*/ 360363 w 450850"/>
              <a:gd name="connsiteY23" fmla="*/ 330200 h 450851"/>
              <a:gd name="connsiteX24" fmla="*/ 300038 w 450850"/>
              <a:gd name="connsiteY24" fmla="*/ 301625 h 450851"/>
              <a:gd name="connsiteX25" fmla="*/ 330200 w 450850"/>
              <a:gd name="connsiteY25" fmla="*/ 301625 h 450851"/>
              <a:gd name="connsiteX26" fmla="*/ 330200 w 450850"/>
              <a:gd name="connsiteY26" fmla="*/ 330200 h 450851"/>
              <a:gd name="connsiteX27" fmla="*/ 300038 w 450850"/>
              <a:gd name="connsiteY27" fmla="*/ 330200 h 450851"/>
              <a:gd name="connsiteX28" fmla="*/ 239713 w 450850"/>
              <a:gd name="connsiteY28" fmla="*/ 301625 h 450851"/>
              <a:gd name="connsiteX29" fmla="*/ 269875 w 450850"/>
              <a:gd name="connsiteY29" fmla="*/ 301625 h 450851"/>
              <a:gd name="connsiteX30" fmla="*/ 269875 w 450850"/>
              <a:gd name="connsiteY30" fmla="*/ 330200 h 450851"/>
              <a:gd name="connsiteX31" fmla="*/ 239713 w 450850"/>
              <a:gd name="connsiteY31" fmla="*/ 330200 h 450851"/>
              <a:gd name="connsiteX32" fmla="*/ 179388 w 450850"/>
              <a:gd name="connsiteY32" fmla="*/ 301625 h 450851"/>
              <a:gd name="connsiteX33" fmla="*/ 209550 w 450850"/>
              <a:gd name="connsiteY33" fmla="*/ 301625 h 450851"/>
              <a:gd name="connsiteX34" fmla="*/ 209550 w 450850"/>
              <a:gd name="connsiteY34" fmla="*/ 330200 h 450851"/>
              <a:gd name="connsiteX35" fmla="*/ 179388 w 450850"/>
              <a:gd name="connsiteY35" fmla="*/ 330200 h 450851"/>
              <a:gd name="connsiteX36" fmla="*/ 119063 w 450850"/>
              <a:gd name="connsiteY36" fmla="*/ 301625 h 450851"/>
              <a:gd name="connsiteX37" fmla="*/ 149225 w 450850"/>
              <a:gd name="connsiteY37" fmla="*/ 301625 h 450851"/>
              <a:gd name="connsiteX38" fmla="*/ 149225 w 450850"/>
              <a:gd name="connsiteY38" fmla="*/ 330200 h 450851"/>
              <a:gd name="connsiteX39" fmla="*/ 119063 w 450850"/>
              <a:gd name="connsiteY39" fmla="*/ 330200 h 450851"/>
              <a:gd name="connsiteX40" fmla="*/ 58738 w 450850"/>
              <a:gd name="connsiteY40" fmla="*/ 301625 h 450851"/>
              <a:gd name="connsiteX41" fmla="*/ 88900 w 450850"/>
              <a:gd name="connsiteY41" fmla="*/ 301625 h 450851"/>
              <a:gd name="connsiteX42" fmla="*/ 88900 w 450850"/>
              <a:gd name="connsiteY42" fmla="*/ 330200 h 450851"/>
              <a:gd name="connsiteX43" fmla="*/ 58738 w 450850"/>
              <a:gd name="connsiteY43" fmla="*/ 330200 h 450851"/>
              <a:gd name="connsiteX44" fmla="*/ 360363 w 450850"/>
              <a:gd name="connsiteY44" fmla="*/ 241300 h 450851"/>
              <a:gd name="connsiteX45" fmla="*/ 390525 w 450850"/>
              <a:gd name="connsiteY45" fmla="*/ 241300 h 450851"/>
              <a:gd name="connsiteX46" fmla="*/ 390525 w 450850"/>
              <a:gd name="connsiteY46" fmla="*/ 271463 h 450851"/>
              <a:gd name="connsiteX47" fmla="*/ 360363 w 450850"/>
              <a:gd name="connsiteY47" fmla="*/ 271463 h 450851"/>
              <a:gd name="connsiteX48" fmla="*/ 300038 w 450850"/>
              <a:gd name="connsiteY48" fmla="*/ 241300 h 450851"/>
              <a:gd name="connsiteX49" fmla="*/ 330200 w 450850"/>
              <a:gd name="connsiteY49" fmla="*/ 241300 h 450851"/>
              <a:gd name="connsiteX50" fmla="*/ 330200 w 450850"/>
              <a:gd name="connsiteY50" fmla="*/ 271463 h 450851"/>
              <a:gd name="connsiteX51" fmla="*/ 300038 w 450850"/>
              <a:gd name="connsiteY51" fmla="*/ 271463 h 450851"/>
              <a:gd name="connsiteX52" fmla="*/ 239713 w 450850"/>
              <a:gd name="connsiteY52" fmla="*/ 241300 h 450851"/>
              <a:gd name="connsiteX53" fmla="*/ 269875 w 450850"/>
              <a:gd name="connsiteY53" fmla="*/ 241300 h 450851"/>
              <a:gd name="connsiteX54" fmla="*/ 269875 w 450850"/>
              <a:gd name="connsiteY54" fmla="*/ 271463 h 450851"/>
              <a:gd name="connsiteX55" fmla="*/ 239713 w 450850"/>
              <a:gd name="connsiteY55" fmla="*/ 271463 h 450851"/>
              <a:gd name="connsiteX56" fmla="*/ 179388 w 450850"/>
              <a:gd name="connsiteY56" fmla="*/ 241300 h 450851"/>
              <a:gd name="connsiteX57" fmla="*/ 209550 w 450850"/>
              <a:gd name="connsiteY57" fmla="*/ 241300 h 450851"/>
              <a:gd name="connsiteX58" fmla="*/ 209550 w 450850"/>
              <a:gd name="connsiteY58" fmla="*/ 271463 h 450851"/>
              <a:gd name="connsiteX59" fmla="*/ 179388 w 450850"/>
              <a:gd name="connsiteY59" fmla="*/ 271463 h 450851"/>
              <a:gd name="connsiteX60" fmla="*/ 119063 w 450850"/>
              <a:gd name="connsiteY60" fmla="*/ 241300 h 450851"/>
              <a:gd name="connsiteX61" fmla="*/ 149225 w 450850"/>
              <a:gd name="connsiteY61" fmla="*/ 241300 h 450851"/>
              <a:gd name="connsiteX62" fmla="*/ 149225 w 450850"/>
              <a:gd name="connsiteY62" fmla="*/ 271463 h 450851"/>
              <a:gd name="connsiteX63" fmla="*/ 119063 w 450850"/>
              <a:gd name="connsiteY63" fmla="*/ 271463 h 450851"/>
              <a:gd name="connsiteX64" fmla="*/ 58738 w 450850"/>
              <a:gd name="connsiteY64" fmla="*/ 241300 h 450851"/>
              <a:gd name="connsiteX65" fmla="*/ 88900 w 450850"/>
              <a:gd name="connsiteY65" fmla="*/ 241300 h 450851"/>
              <a:gd name="connsiteX66" fmla="*/ 88900 w 450850"/>
              <a:gd name="connsiteY66" fmla="*/ 271463 h 450851"/>
              <a:gd name="connsiteX67" fmla="*/ 58738 w 450850"/>
              <a:gd name="connsiteY67" fmla="*/ 271463 h 450851"/>
              <a:gd name="connsiteX68" fmla="*/ 360363 w 450850"/>
              <a:gd name="connsiteY68" fmla="*/ 180975 h 450851"/>
              <a:gd name="connsiteX69" fmla="*/ 390525 w 450850"/>
              <a:gd name="connsiteY69" fmla="*/ 180975 h 450851"/>
              <a:gd name="connsiteX70" fmla="*/ 390525 w 450850"/>
              <a:gd name="connsiteY70" fmla="*/ 211138 h 450851"/>
              <a:gd name="connsiteX71" fmla="*/ 360363 w 450850"/>
              <a:gd name="connsiteY71" fmla="*/ 211138 h 450851"/>
              <a:gd name="connsiteX72" fmla="*/ 300038 w 450850"/>
              <a:gd name="connsiteY72" fmla="*/ 180975 h 450851"/>
              <a:gd name="connsiteX73" fmla="*/ 330200 w 450850"/>
              <a:gd name="connsiteY73" fmla="*/ 180975 h 450851"/>
              <a:gd name="connsiteX74" fmla="*/ 330200 w 450850"/>
              <a:gd name="connsiteY74" fmla="*/ 211138 h 450851"/>
              <a:gd name="connsiteX75" fmla="*/ 300038 w 450850"/>
              <a:gd name="connsiteY75" fmla="*/ 211138 h 450851"/>
              <a:gd name="connsiteX76" fmla="*/ 239713 w 450850"/>
              <a:gd name="connsiteY76" fmla="*/ 180975 h 450851"/>
              <a:gd name="connsiteX77" fmla="*/ 269875 w 450850"/>
              <a:gd name="connsiteY77" fmla="*/ 180975 h 450851"/>
              <a:gd name="connsiteX78" fmla="*/ 269875 w 450850"/>
              <a:gd name="connsiteY78" fmla="*/ 211138 h 450851"/>
              <a:gd name="connsiteX79" fmla="*/ 239713 w 450850"/>
              <a:gd name="connsiteY79" fmla="*/ 211138 h 450851"/>
              <a:gd name="connsiteX80" fmla="*/ 179388 w 450850"/>
              <a:gd name="connsiteY80" fmla="*/ 180975 h 450851"/>
              <a:gd name="connsiteX81" fmla="*/ 209550 w 450850"/>
              <a:gd name="connsiteY81" fmla="*/ 180975 h 450851"/>
              <a:gd name="connsiteX82" fmla="*/ 209550 w 450850"/>
              <a:gd name="connsiteY82" fmla="*/ 211138 h 450851"/>
              <a:gd name="connsiteX83" fmla="*/ 179388 w 450850"/>
              <a:gd name="connsiteY83" fmla="*/ 211138 h 450851"/>
              <a:gd name="connsiteX84" fmla="*/ 119063 w 450850"/>
              <a:gd name="connsiteY84" fmla="*/ 180975 h 450851"/>
              <a:gd name="connsiteX85" fmla="*/ 149225 w 450850"/>
              <a:gd name="connsiteY85" fmla="*/ 180975 h 450851"/>
              <a:gd name="connsiteX86" fmla="*/ 149225 w 450850"/>
              <a:gd name="connsiteY86" fmla="*/ 211138 h 450851"/>
              <a:gd name="connsiteX87" fmla="*/ 119063 w 450850"/>
              <a:gd name="connsiteY87" fmla="*/ 211138 h 450851"/>
              <a:gd name="connsiteX88" fmla="*/ 149225 w 450850"/>
              <a:gd name="connsiteY88" fmla="*/ 30163 h 450851"/>
              <a:gd name="connsiteX89" fmla="*/ 300037 w 450850"/>
              <a:gd name="connsiteY89" fmla="*/ 30163 h 450851"/>
              <a:gd name="connsiteX90" fmla="*/ 300037 w 450850"/>
              <a:gd name="connsiteY90" fmla="*/ 60326 h 450851"/>
              <a:gd name="connsiteX91" fmla="*/ 149225 w 450850"/>
              <a:gd name="connsiteY91" fmla="*/ 60326 h 450851"/>
              <a:gd name="connsiteX92" fmla="*/ 37571 w 450850"/>
              <a:gd name="connsiteY92" fmla="*/ 30163 h 450851"/>
              <a:gd name="connsiteX93" fmla="*/ 60113 w 450850"/>
              <a:gd name="connsiteY93" fmla="*/ 30163 h 450851"/>
              <a:gd name="connsiteX94" fmla="*/ 60113 w 450850"/>
              <a:gd name="connsiteY94" fmla="*/ 60212 h 450851"/>
              <a:gd name="connsiteX95" fmla="*/ 37571 w 450850"/>
              <a:gd name="connsiteY95" fmla="*/ 60212 h 450851"/>
              <a:gd name="connsiteX96" fmla="*/ 30057 w 450850"/>
              <a:gd name="connsiteY96" fmla="*/ 75236 h 450851"/>
              <a:gd name="connsiteX97" fmla="*/ 30057 w 450850"/>
              <a:gd name="connsiteY97" fmla="*/ 120650 h 450851"/>
              <a:gd name="connsiteX98" fmla="*/ 420687 w 450850"/>
              <a:gd name="connsiteY98" fmla="*/ 120650 h 450851"/>
              <a:gd name="connsiteX99" fmla="*/ 420687 w 450850"/>
              <a:gd name="connsiteY99" fmla="*/ 150813 h 450851"/>
              <a:gd name="connsiteX100" fmla="*/ 30057 w 450850"/>
              <a:gd name="connsiteY100" fmla="*/ 150813 h 450851"/>
              <a:gd name="connsiteX101" fmla="*/ 30057 w 450850"/>
              <a:gd name="connsiteY101" fmla="*/ 184341 h 450851"/>
              <a:gd name="connsiteX102" fmla="*/ 30057 w 450850"/>
              <a:gd name="connsiteY102" fmla="*/ 405778 h 450851"/>
              <a:gd name="connsiteX103" fmla="*/ 45085 w 450850"/>
              <a:gd name="connsiteY103" fmla="*/ 420802 h 450851"/>
              <a:gd name="connsiteX104" fmla="*/ 405765 w 450850"/>
              <a:gd name="connsiteY104" fmla="*/ 420802 h 450851"/>
              <a:gd name="connsiteX105" fmla="*/ 420793 w 450850"/>
              <a:gd name="connsiteY105" fmla="*/ 405778 h 450851"/>
              <a:gd name="connsiteX106" fmla="*/ 420793 w 450850"/>
              <a:gd name="connsiteY106" fmla="*/ 75236 h 450851"/>
              <a:gd name="connsiteX107" fmla="*/ 413279 w 450850"/>
              <a:gd name="connsiteY107" fmla="*/ 60212 h 450851"/>
              <a:gd name="connsiteX108" fmla="*/ 390737 w 450850"/>
              <a:gd name="connsiteY108" fmla="*/ 60212 h 450851"/>
              <a:gd name="connsiteX109" fmla="*/ 390737 w 450850"/>
              <a:gd name="connsiteY109" fmla="*/ 30163 h 450851"/>
              <a:gd name="connsiteX110" fmla="*/ 413279 w 450850"/>
              <a:gd name="connsiteY110" fmla="*/ 30163 h 450851"/>
              <a:gd name="connsiteX111" fmla="*/ 450850 w 450850"/>
              <a:gd name="connsiteY111" fmla="*/ 75236 h 450851"/>
              <a:gd name="connsiteX112" fmla="*/ 450850 w 450850"/>
              <a:gd name="connsiteY112" fmla="*/ 405778 h 450851"/>
              <a:gd name="connsiteX113" fmla="*/ 405765 w 450850"/>
              <a:gd name="connsiteY113" fmla="*/ 450851 h 450851"/>
              <a:gd name="connsiteX114" fmla="*/ 45085 w 450850"/>
              <a:gd name="connsiteY114" fmla="*/ 450851 h 450851"/>
              <a:gd name="connsiteX115" fmla="*/ 0 w 450850"/>
              <a:gd name="connsiteY115" fmla="*/ 405778 h 450851"/>
              <a:gd name="connsiteX116" fmla="*/ 0 w 450850"/>
              <a:gd name="connsiteY116" fmla="*/ 75236 h 450851"/>
              <a:gd name="connsiteX117" fmla="*/ 37571 w 450850"/>
              <a:gd name="connsiteY117" fmla="*/ 30163 h 450851"/>
              <a:gd name="connsiteX118" fmla="*/ 345281 w 450850"/>
              <a:gd name="connsiteY118" fmla="*/ 0 h 450851"/>
              <a:gd name="connsiteX119" fmla="*/ 360362 w 450850"/>
              <a:gd name="connsiteY119" fmla="*/ 15081 h 450851"/>
              <a:gd name="connsiteX120" fmla="*/ 360362 w 450850"/>
              <a:gd name="connsiteY120" fmla="*/ 75406 h 450851"/>
              <a:gd name="connsiteX121" fmla="*/ 345281 w 450850"/>
              <a:gd name="connsiteY121" fmla="*/ 90488 h 450851"/>
              <a:gd name="connsiteX122" fmla="*/ 330200 w 450850"/>
              <a:gd name="connsiteY122" fmla="*/ 75406 h 450851"/>
              <a:gd name="connsiteX123" fmla="*/ 330200 w 450850"/>
              <a:gd name="connsiteY123" fmla="*/ 15081 h 450851"/>
              <a:gd name="connsiteX124" fmla="*/ 345281 w 450850"/>
              <a:gd name="connsiteY124" fmla="*/ 0 h 450851"/>
              <a:gd name="connsiteX125" fmla="*/ 103981 w 450850"/>
              <a:gd name="connsiteY125" fmla="*/ 0 h 450851"/>
              <a:gd name="connsiteX126" fmla="*/ 119062 w 450850"/>
              <a:gd name="connsiteY126" fmla="*/ 15081 h 450851"/>
              <a:gd name="connsiteX127" fmla="*/ 119062 w 450850"/>
              <a:gd name="connsiteY127" fmla="*/ 75406 h 450851"/>
              <a:gd name="connsiteX128" fmla="*/ 103981 w 450850"/>
              <a:gd name="connsiteY128" fmla="*/ 90488 h 450851"/>
              <a:gd name="connsiteX129" fmla="*/ 88900 w 450850"/>
              <a:gd name="connsiteY129" fmla="*/ 75406 h 450851"/>
              <a:gd name="connsiteX130" fmla="*/ 88900 w 450850"/>
              <a:gd name="connsiteY130" fmla="*/ 15081 h 450851"/>
              <a:gd name="connsiteX131" fmla="*/ 103981 w 450850"/>
              <a:gd name="connsiteY131" fmla="*/ 0 h 450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450850" h="450851">
                <a:moveTo>
                  <a:pt x="300038" y="360363"/>
                </a:moveTo>
                <a:lnTo>
                  <a:pt x="330200" y="360363"/>
                </a:lnTo>
                <a:lnTo>
                  <a:pt x="330200" y="390526"/>
                </a:lnTo>
                <a:lnTo>
                  <a:pt x="300038" y="390526"/>
                </a:lnTo>
                <a:close/>
                <a:moveTo>
                  <a:pt x="239713" y="360363"/>
                </a:moveTo>
                <a:lnTo>
                  <a:pt x="269875" y="360363"/>
                </a:lnTo>
                <a:lnTo>
                  <a:pt x="269875" y="390526"/>
                </a:lnTo>
                <a:lnTo>
                  <a:pt x="239713" y="390526"/>
                </a:lnTo>
                <a:close/>
                <a:moveTo>
                  <a:pt x="179388" y="360363"/>
                </a:moveTo>
                <a:lnTo>
                  <a:pt x="209550" y="360363"/>
                </a:lnTo>
                <a:lnTo>
                  <a:pt x="209550" y="390526"/>
                </a:lnTo>
                <a:lnTo>
                  <a:pt x="179388" y="390526"/>
                </a:lnTo>
                <a:close/>
                <a:moveTo>
                  <a:pt x="119063" y="360363"/>
                </a:moveTo>
                <a:lnTo>
                  <a:pt x="149225" y="360363"/>
                </a:lnTo>
                <a:lnTo>
                  <a:pt x="149225" y="390526"/>
                </a:lnTo>
                <a:lnTo>
                  <a:pt x="119063" y="390526"/>
                </a:lnTo>
                <a:close/>
                <a:moveTo>
                  <a:pt x="58738" y="360363"/>
                </a:moveTo>
                <a:lnTo>
                  <a:pt x="88900" y="360363"/>
                </a:lnTo>
                <a:lnTo>
                  <a:pt x="88900" y="390526"/>
                </a:lnTo>
                <a:lnTo>
                  <a:pt x="58738" y="390526"/>
                </a:lnTo>
                <a:close/>
                <a:moveTo>
                  <a:pt x="360363" y="301625"/>
                </a:moveTo>
                <a:lnTo>
                  <a:pt x="390525" y="301625"/>
                </a:lnTo>
                <a:lnTo>
                  <a:pt x="390525" y="330200"/>
                </a:lnTo>
                <a:lnTo>
                  <a:pt x="360363" y="330200"/>
                </a:lnTo>
                <a:close/>
                <a:moveTo>
                  <a:pt x="300038" y="301625"/>
                </a:moveTo>
                <a:lnTo>
                  <a:pt x="330200" y="301625"/>
                </a:lnTo>
                <a:lnTo>
                  <a:pt x="330200" y="330200"/>
                </a:lnTo>
                <a:lnTo>
                  <a:pt x="300038" y="330200"/>
                </a:lnTo>
                <a:close/>
                <a:moveTo>
                  <a:pt x="239713" y="301625"/>
                </a:moveTo>
                <a:lnTo>
                  <a:pt x="269875" y="301625"/>
                </a:lnTo>
                <a:lnTo>
                  <a:pt x="269875" y="330200"/>
                </a:lnTo>
                <a:lnTo>
                  <a:pt x="239713" y="330200"/>
                </a:lnTo>
                <a:close/>
                <a:moveTo>
                  <a:pt x="179388" y="301625"/>
                </a:moveTo>
                <a:lnTo>
                  <a:pt x="209550" y="301625"/>
                </a:lnTo>
                <a:lnTo>
                  <a:pt x="209550" y="330200"/>
                </a:lnTo>
                <a:lnTo>
                  <a:pt x="179388" y="330200"/>
                </a:lnTo>
                <a:close/>
                <a:moveTo>
                  <a:pt x="119063" y="301625"/>
                </a:moveTo>
                <a:lnTo>
                  <a:pt x="149225" y="301625"/>
                </a:lnTo>
                <a:lnTo>
                  <a:pt x="149225" y="330200"/>
                </a:lnTo>
                <a:lnTo>
                  <a:pt x="119063" y="330200"/>
                </a:lnTo>
                <a:close/>
                <a:moveTo>
                  <a:pt x="58738" y="301625"/>
                </a:moveTo>
                <a:lnTo>
                  <a:pt x="88900" y="301625"/>
                </a:lnTo>
                <a:lnTo>
                  <a:pt x="88900" y="330200"/>
                </a:lnTo>
                <a:lnTo>
                  <a:pt x="58738" y="330200"/>
                </a:lnTo>
                <a:close/>
                <a:moveTo>
                  <a:pt x="360363" y="241300"/>
                </a:moveTo>
                <a:lnTo>
                  <a:pt x="390525" y="241300"/>
                </a:lnTo>
                <a:lnTo>
                  <a:pt x="390525" y="271463"/>
                </a:lnTo>
                <a:lnTo>
                  <a:pt x="360363" y="271463"/>
                </a:lnTo>
                <a:close/>
                <a:moveTo>
                  <a:pt x="300038" y="241300"/>
                </a:moveTo>
                <a:lnTo>
                  <a:pt x="330200" y="241300"/>
                </a:lnTo>
                <a:lnTo>
                  <a:pt x="330200" y="271463"/>
                </a:lnTo>
                <a:lnTo>
                  <a:pt x="300038" y="271463"/>
                </a:lnTo>
                <a:close/>
                <a:moveTo>
                  <a:pt x="239713" y="241300"/>
                </a:moveTo>
                <a:lnTo>
                  <a:pt x="269875" y="241300"/>
                </a:lnTo>
                <a:lnTo>
                  <a:pt x="269875" y="271463"/>
                </a:lnTo>
                <a:lnTo>
                  <a:pt x="239713" y="271463"/>
                </a:lnTo>
                <a:close/>
                <a:moveTo>
                  <a:pt x="179388" y="241300"/>
                </a:moveTo>
                <a:lnTo>
                  <a:pt x="209550" y="241300"/>
                </a:lnTo>
                <a:lnTo>
                  <a:pt x="209550" y="271463"/>
                </a:lnTo>
                <a:lnTo>
                  <a:pt x="179388" y="271463"/>
                </a:lnTo>
                <a:close/>
                <a:moveTo>
                  <a:pt x="119063" y="241300"/>
                </a:moveTo>
                <a:lnTo>
                  <a:pt x="149225" y="241300"/>
                </a:lnTo>
                <a:lnTo>
                  <a:pt x="149225" y="271463"/>
                </a:lnTo>
                <a:lnTo>
                  <a:pt x="119063" y="271463"/>
                </a:lnTo>
                <a:close/>
                <a:moveTo>
                  <a:pt x="58738" y="241300"/>
                </a:moveTo>
                <a:lnTo>
                  <a:pt x="88900" y="241300"/>
                </a:lnTo>
                <a:lnTo>
                  <a:pt x="88900" y="271463"/>
                </a:lnTo>
                <a:lnTo>
                  <a:pt x="58738" y="271463"/>
                </a:lnTo>
                <a:close/>
                <a:moveTo>
                  <a:pt x="360363" y="180975"/>
                </a:moveTo>
                <a:lnTo>
                  <a:pt x="390525" y="180975"/>
                </a:lnTo>
                <a:lnTo>
                  <a:pt x="390525" y="211138"/>
                </a:lnTo>
                <a:lnTo>
                  <a:pt x="360363" y="211138"/>
                </a:lnTo>
                <a:close/>
                <a:moveTo>
                  <a:pt x="300038" y="180975"/>
                </a:moveTo>
                <a:lnTo>
                  <a:pt x="330200" y="180975"/>
                </a:lnTo>
                <a:lnTo>
                  <a:pt x="330200" y="211138"/>
                </a:lnTo>
                <a:lnTo>
                  <a:pt x="300038" y="211138"/>
                </a:lnTo>
                <a:close/>
                <a:moveTo>
                  <a:pt x="239713" y="180975"/>
                </a:moveTo>
                <a:lnTo>
                  <a:pt x="269875" y="180975"/>
                </a:lnTo>
                <a:lnTo>
                  <a:pt x="269875" y="211138"/>
                </a:lnTo>
                <a:lnTo>
                  <a:pt x="239713" y="211138"/>
                </a:lnTo>
                <a:close/>
                <a:moveTo>
                  <a:pt x="179388" y="180975"/>
                </a:moveTo>
                <a:lnTo>
                  <a:pt x="209550" y="180975"/>
                </a:lnTo>
                <a:lnTo>
                  <a:pt x="209550" y="211138"/>
                </a:lnTo>
                <a:lnTo>
                  <a:pt x="179388" y="211138"/>
                </a:lnTo>
                <a:close/>
                <a:moveTo>
                  <a:pt x="119063" y="180975"/>
                </a:moveTo>
                <a:lnTo>
                  <a:pt x="149225" y="180975"/>
                </a:lnTo>
                <a:lnTo>
                  <a:pt x="149225" y="211138"/>
                </a:lnTo>
                <a:lnTo>
                  <a:pt x="119063" y="211138"/>
                </a:lnTo>
                <a:close/>
                <a:moveTo>
                  <a:pt x="149225" y="30163"/>
                </a:moveTo>
                <a:lnTo>
                  <a:pt x="300037" y="30163"/>
                </a:lnTo>
                <a:lnTo>
                  <a:pt x="300037" y="60326"/>
                </a:lnTo>
                <a:lnTo>
                  <a:pt x="149225" y="60326"/>
                </a:lnTo>
                <a:close/>
                <a:moveTo>
                  <a:pt x="37571" y="30163"/>
                </a:moveTo>
                <a:cubicBezTo>
                  <a:pt x="60113" y="30163"/>
                  <a:pt x="60113" y="30163"/>
                  <a:pt x="60113" y="30163"/>
                </a:cubicBezTo>
                <a:cubicBezTo>
                  <a:pt x="60113" y="60212"/>
                  <a:pt x="60113" y="60212"/>
                  <a:pt x="60113" y="60212"/>
                </a:cubicBezTo>
                <a:cubicBezTo>
                  <a:pt x="37571" y="60212"/>
                  <a:pt x="37571" y="60212"/>
                  <a:pt x="37571" y="60212"/>
                </a:cubicBezTo>
                <a:cubicBezTo>
                  <a:pt x="33814" y="60212"/>
                  <a:pt x="30057" y="67724"/>
                  <a:pt x="30057" y="75236"/>
                </a:cubicBezTo>
                <a:lnTo>
                  <a:pt x="30057" y="120650"/>
                </a:lnTo>
                <a:lnTo>
                  <a:pt x="420687" y="120650"/>
                </a:lnTo>
                <a:lnTo>
                  <a:pt x="420687" y="150813"/>
                </a:lnTo>
                <a:lnTo>
                  <a:pt x="30057" y="150813"/>
                </a:lnTo>
                <a:lnTo>
                  <a:pt x="30057" y="184341"/>
                </a:lnTo>
                <a:cubicBezTo>
                  <a:pt x="30057" y="405778"/>
                  <a:pt x="30057" y="405778"/>
                  <a:pt x="30057" y="405778"/>
                </a:cubicBezTo>
                <a:cubicBezTo>
                  <a:pt x="30057" y="413290"/>
                  <a:pt x="37571" y="420802"/>
                  <a:pt x="45085" y="420802"/>
                </a:cubicBezTo>
                <a:cubicBezTo>
                  <a:pt x="405765" y="420802"/>
                  <a:pt x="405765" y="420802"/>
                  <a:pt x="405765" y="420802"/>
                </a:cubicBezTo>
                <a:cubicBezTo>
                  <a:pt x="413279" y="420802"/>
                  <a:pt x="420793" y="413290"/>
                  <a:pt x="420793" y="405778"/>
                </a:cubicBezTo>
                <a:cubicBezTo>
                  <a:pt x="420793" y="75236"/>
                  <a:pt x="420793" y="75236"/>
                  <a:pt x="420793" y="75236"/>
                </a:cubicBezTo>
                <a:cubicBezTo>
                  <a:pt x="420793" y="67724"/>
                  <a:pt x="417036" y="60212"/>
                  <a:pt x="413279" y="60212"/>
                </a:cubicBezTo>
                <a:cubicBezTo>
                  <a:pt x="390737" y="60212"/>
                  <a:pt x="390737" y="60212"/>
                  <a:pt x="390737" y="60212"/>
                </a:cubicBezTo>
                <a:cubicBezTo>
                  <a:pt x="390737" y="30163"/>
                  <a:pt x="390737" y="30163"/>
                  <a:pt x="390737" y="30163"/>
                </a:cubicBezTo>
                <a:cubicBezTo>
                  <a:pt x="413279" y="30163"/>
                  <a:pt x="413279" y="30163"/>
                  <a:pt x="413279" y="30163"/>
                </a:cubicBezTo>
                <a:cubicBezTo>
                  <a:pt x="435822" y="30163"/>
                  <a:pt x="450850" y="48943"/>
                  <a:pt x="450850" y="75236"/>
                </a:cubicBezTo>
                <a:cubicBezTo>
                  <a:pt x="450850" y="405778"/>
                  <a:pt x="450850" y="405778"/>
                  <a:pt x="450850" y="405778"/>
                </a:cubicBezTo>
                <a:cubicBezTo>
                  <a:pt x="450850" y="432071"/>
                  <a:pt x="432065" y="450851"/>
                  <a:pt x="405765" y="450851"/>
                </a:cubicBezTo>
                <a:cubicBezTo>
                  <a:pt x="45085" y="450851"/>
                  <a:pt x="45085" y="450851"/>
                  <a:pt x="45085" y="450851"/>
                </a:cubicBezTo>
                <a:cubicBezTo>
                  <a:pt x="18785" y="450851"/>
                  <a:pt x="0" y="432071"/>
                  <a:pt x="0" y="405778"/>
                </a:cubicBezTo>
                <a:cubicBezTo>
                  <a:pt x="0" y="75236"/>
                  <a:pt x="0" y="75236"/>
                  <a:pt x="0" y="75236"/>
                </a:cubicBezTo>
                <a:cubicBezTo>
                  <a:pt x="0" y="48943"/>
                  <a:pt x="15028" y="30163"/>
                  <a:pt x="37571" y="30163"/>
                </a:cubicBezTo>
                <a:close/>
                <a:moveTo>
                  <a:pt x="345281" y="0"/>
                </a:moveTo>
                <a:cubicBezTo>
                  <a:pt x="352822" y="0"/>
                  <a:pt x="360362" y="7540"/>
                  <a:pt x="360362" y="15081"/>
                </a:cubicBezTo>
                <a:cubicBezTo>
                  <a:pt x="360362" y="75406"/>
                  <a:pt x="360362" y="75406"/>
                  <a:pt x="360362" y="75406"/>
                </a:cubicBezTo>
                <a:cubicBezTo>
                  <a:pt x="360362" y="82947"/>
                  <a:pt x="352822" y="90488"/>
                  <a:pt x="345281" y="90488"/>
                </a:cubicBezTo>
                <a:cubicBezTo>
                  <a:pt x="337741" y="90488"/>
                  <a:pt x="330200" y="82947"/>
                  <a:pt x="330200" y="75406"/>
                </a:cubicBezTo>
                <a:cubicBezTo>
                  <a:pt x="330200" y="15081"/>
                  <a:pt x="330200" y="15081"/>
                  <a:pt x="330200" y="15081"/>
                </a:cubicBezTo>
                <a:cubicBezTo>
                  <a:pt x="330200" y="7540"/>
                  <a:pt x="337741" y="0"/>
                  <a:pt x="345281" y="0"/>
                </a:cubicBezTo>
                <a:close/>
                <a:moveTo>
                  <a:pt x="103981" y="0"/>
                </a:moveTo>
                <a:cubicBezTo>
                  <a:pt x="111522" y="0"/>
                  <a:pt x="119062" y="7540"/>
                  <a:pt x="119062" y="15081"/>
                </a:cubicBezTo>
                <a:cubicBezTo>
                  <a:pt x="119062" y="75406"/>
                  <a:pt x="119062" y="75406"/>
                  <a:pt x="119062" y="75406"/>
                </a:cubicBezTo>
                <a:cubicBezTo>
                  <a:pt x="119062" y="82947"/>
                  <a:pt x="111522" y="90488"/>
                  <a:pt x="103981" y="90488"/>
                </a:cubicBezTo>
                <a:cubicBezTo>
                  <a:pt x="96441" y="90488"/>
                  <a:pt x="88900" y="82947"/>
                  <a:pt x="88900" y="75406"/>
                </a:cubicBezTo>
                <a:cubicBezTo>
                  <a:pt x="88900" y="15081"/>
                  <a:pt x="88900" y="15081"/>
                  <a:pt x="88900" y="15081"/>
                </a:cubicBezTo>
                <a:cubicBezTo>
                  <a:pt x="88900" y="7540"/>
                  <a:pt x="96441" y="0"/>
                  <a:pt x="10398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dirty="0"/>
          </a:p>
        </p:txBody>
      </p:sp>
      <p:sp>
        <p:nvSpPr>
          <p:cNvPr id="35" name="文本框 34"/>
          <p:cNvSpPr txBox="1"/>
          <p:nvPr/>
        </p:nvSpPr>
        <p:spPr>
          <a:xfrm>
            <a:off x="7869683" y="204039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家长会的意义</a:t>
            </a:r>
            <a:endParaRPr lang="zh-CN" altLang="en-US" sz="20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936241" y="2513716"/>
            <a:ext cx="2976851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</a:t>
            </a:r>
            <a:endParaRPr lang="zh-CN" altLang="en-US" sz="1400" spc="11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898851" y="4169024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家长会的意义</a:t>
            </a:r>
            <a:endParaRPr lang="zh-CN" altLang="en-US" sz="20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925161" y="4646462"/>
            <a:ext cx="2976851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</a:t>
            </a:r>
            <a:endParaRPr lang="zh-CN" altLang="en-US" sz="1400" spc="11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441795" y="4160421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家长会的意义</a:t>
            </a:r>
            <a:endParaRPr lang="zh-CN" altLang="en-US" sz="20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216209" y="4646462"/>
            <a:ext cx="2976851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</a:t>
            </a:r>
            <a:endParaRPr lang="zh-CN" altLang="en-US" sz="1400" spc="11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441794" y="2062066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家长会的意义</a:t>
            </a:r>
            <a:endParaRPr lang="zh-CN" altLang="en-US" sz="20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204546" y="2507727"/>
            <a:ext cx="2976851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</a:t>
            </a:r>
            <a:endParaRPr lang="zh-CN" altLang="en-US" sz="1400" spc="11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DB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45706" y="214604"/>
            <a:ext cx="11700588" cy="6428792"/>
          </a:xfrm>
          <a:prstGeom prst="roundRect">
            <a:avLst>
              <a:gd name="adj" fmla="val 73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08181" y="6531429"/>
            <a:ext cx="2236235" cy="326571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3926175" y="3144617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班级情况介绍</a:t>
            </a:r>
            <a:endParaRPr lang="zh-CN" altLang="en-US" sz="5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069632" y="1362470"/>
            <a:ext cx="1567543" cy="1567543"/>
          </a:xfrm>
          <a:prstGeom prst="ellipse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6686939" y="1483768"/>
            <a:ext cx="783772" cy="783772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空心弧 29"/>
          <p:cNvSpPr/>
          <p:nvPr/>
        </p:nvSpPr>
        <p:spPr>
          <a:xfrm>
            <a:off x="5228254" y="4211197"/>
            <a:ext cx="363894" cy="363894"/>
          </a:xfrm>
          <a:prstGeom prst="blockArc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空心弧 30"/>
          <p:cNvSpPr/>
          <p:nvPr/>
        </p:nvSpPr>
        <p:spPr>
          <a:xfrm>
            <a:off x="5788089" y="4211197"/>
            <a:ext cx="363894" cy="363894"/>
          </a:xfrm>
          <a:prstGeom prst="blockArc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空心弧 31"/>
          <p:cNvSpPr/>
          <p:nvPr/>
        </p:nvSpPr>
        <p:spPr>
          <a:xfrm>
            <a:off x="6323045" y="4199177"/>
            <a:ext cx="363894" cy="363894"/>
          </a:xfrm>
          <a:prstGeom prst="blockArc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72139" y="4640325"/>
            <a:ext cx="704772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点击输入文本信息，简要陈述文本信息，字体大小可调节。点击输入文本信息，简要陈述文本信息，字体大小可调节。</a:t>
            </a:r>
            <a:endParaRPr lang="zh-CN" altLang="en-US" sz="1400" spc="11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410201" y="1750944"/>
            <a:ext cx="9124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02</a:t>
            </a:r>
            <a:endParaRPr lang="zh-CN" altLang="en-US" sz="5400" dirty="0">
              <a:solidFill>
                <a:schemeClr val="bg1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41" name="Freeform 69"/>
          <p:cNvSpPr/>
          <p:nvPr/>
        </p:nvSpPr>
        <p:spPr bwMode="auto">
          <a:xfrm>
            <a:off x="6899056" y="1693751"/>
            <a:ext cx="359538" cy="338320"/>
          </a:xfrm>
          <a:custGeom>
            <a:avLst/>
            <a:gdLst>
              <a:gd name="T0" fmla="*/ 24 w 129"/>
              <a:gd name="T1" fmla="*/ 121 h 121"/>
              <a:gd name="T2" fmla="*/ 7 w 129"/>
              <a:gd name="T3" fmla="*/ 114 h 121"/>
              <a:gd name="T4" fmla="*/ 0 w 129"/>
              <a:gd name="T5" fmla="*/ 97 h 121"/>
              <a:gd name="T6" fmla="*/ 7 w 129"/>
              <a:gd name="T7" fmla="*/ 80 h 121"/>
              <a:gd name="T8" fmla="*/ 75 w 129"/>
              <a:gd name="T9" fmla="*/ 13 h 121"/>
              <a:gd name="T10" fmla="*/ 120 w 129"/>
              <a:gd name="T11" fmla="*/ 13 h 121"/>
              <a:gd name="T12" fmla="*/ 129 w 129"/>
              <a:gd name="T13" fmla="*/ 35 h 121"/>
              <a:gd name="T14" fmla="*/ 120 w 129"/>
              <a:gd name="T15" fmla="*/ 57 h 121"/>
              <a:gd name="T16" fmla="*/ 69 w 129"/>
              <a:gd name="T17" fmla="*/ 108 h 121"/>
              <a:gd name="T18" fmla="*/ 64 w 129"/>
              <a:gd name="T19" fmla="*/ 103 h 121"/>
              <a:gd name="T20" fmla="*/ 115 w 129"/>
              <a:gd name="T21" fmla="*/ 52 h 121"/>
              <a:gd name="T22" fmla="*/ 115 w 129"/>
              <a:gd name="T23" fmla="*/ 18 h 121"/>
              <a:gd name="T24" fmla="*/ 81 w 129"/>
              <a:gd name="T25" fmla="*/ 18 h 121"/>
              <a:gd name="T26" fmla="*/ 13 w 129"/>
              <a:gd name="T27" fmla="*/ 86 h 121"/>
              <a:gd name="T28" fmla="*/ 8 w 129"/>
              <a:gd name="T29" fmla="*/ 97 h 121"/>
              <a:gd name="T30" fmla="*/ 13 w 129"/>
              <a:gd name="T31" fmla="*/ 109 h 121"/>
              <a:gd name="T32" fmla="*/ 36 w 129"/>
              <a:gd name="T33" fmla="*/ 109 h 121"/>
              <a:gd name="T34" fmla="*/ 87 w 129"/>
              <a:gd name="T35" fmla="*/ 58 h 121"/>
              <a:gd name="T36" fmla="*/ 87 w 129"/>
              <a:gd name="T37" fmla="*/ 46 h 121"/>
              <a:gd name="T38" fmla="*/ 75 w 129"/>
              <a:gd name="T39" fmla="*/ 46 h 121"/>
              <a:gd name="T40" fmla="*/ 41 w 129"/>
              <a:gd name="T41" fmla="*/ 80 h 121"/>
              <a:gd name="T42" fmla="*/ 36 w 129"/>
              <a:gd name="T43" fmla="*/ 75 h 121"/>
              <a:gd name="T44" fmla="*/ 70 w 129"/>
              <a:gd name="T45" fmla="*/ 41 h 121"/>
              <a:gd name="T46" fmla="*/ 92 w 129"/>
              <a:gd name="T47" fmla="*/ 41 h 121"/>
              <a:gd name="T48" fmla="*/ 92 w 129"/>
              <a:gd name="T49" fmla="*/ 63 h 121"/>
              <a:gd name="T50" fmla="*/ 41 w 129"/>
              <a:gd name="T51" fmla="*/ 114 h 121"/>
              <a:gd name="T52" fmla="*/ 24 w 129"/>
              <a:gd name="T53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9" h="121">
                <a:moveTo>
                  <a:pt x="24" y="121"/>
                </a:moveTo>
                <a:cubicBezTo>
                  <a:pt x="18" y="121"/>
                  <a:pt x="12" y="118"/>
                  <a:pt x="7" y="114"/>
                </a:cubicBezTo>
                <a:cubicBezTo>
                  <a:pt x="3" y="110"/>
                  <a:pt x="0" y="104"/>
                  <a:pt x="0" y="97"/>
                </a:cubicBezTo>
                <a:cubicBezTo>
                  <a:pt x="0" y="91"/>
                  <a:pt x="3" y="85"/>
                  <a:pt x="7" y="80"/>
                </a:cubicBezTo>
                <a:cubicBezTo>
                  <a:pt x="75" y="13"/>
                  <a:pt x="75" y="13"/>
                  <a:pt x="75" y="13"/>
                </a:cubicBezTo>
                <a:cubicBezTo>
                  <a:pt x="88" y="0"/>
                  <a:pt x="108" y="0"/>
                  <a:pt x="120" y="13"/>
                </a:cubicBezTo>
                <a:cubicBezTo>
                  <a:pt x="126" y="19"/>
                  <a:pt x="129" y="27"/>
                  <a:pt x="129" y="35"/>
                </a:cubicBezTo>
                <a:cubicBezTo>
                  <a:pt x="129" y="43"/>
                  <a:pt x="126" y="51"/>
                  <a:pt x="120" y="57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4" y="103"/>
                  <a:pt x="64" y="103"/>
                  <a:pt x="64" y="103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24" y="43"/>
                  <a:pt x="124" y="27"/>
                  <a:pt x="115" y="18"/>
                </a:cubicBezTo>
                <a:cubicBezTo>
                  <a:pt x="105" y="8"/>
                  <a:pt x="90" y="8"/>
                  <a:pt x="81" y="18"/>
                </a:cubicBezTo>
                <a:cubicBezTo>
                  <a:pt x="13" y="86"/>
                  <a:pt x="13" y="86"/>
                  <a:pt x="13" y="86"/>
                </a:cubicBezTo>
                <a:cubicBezTo>
                  <a:pt x="10" y="89"/>
                  <a:pt x="8" y="93"/>
                  <a:pt x="8" y="97"/>
                </a:cubicBezTo>
                <a:cubicBezTo>
                  <a:pt x="8" y="102"/>
                  <a:pt x="10" y="106"/>
                  <a:pt x="13" y="109"/>
                </a:cubicBezTo>
                <a:cubicBezTo>
                  <a:pt x="19" y="115"/>
                  <a:pt x="29" y="115"/>
                  <a:pt x="36" y="109"/>
                </a:cubicBezTo>
                <a:cubicBezTo>
                  <a:pt x="87" y="58"/>
                  <a:pt x="87" y="58"/>
                  <a:pt x="87" y="58"/>
                </a:cubicBezTo>
                <a:cubicBezTo>
                  <a:pt x="90" y="55"/>
                  <a:pt x="90" y="49"/>
                  <a:pt x="87" y="46"/>
                </a:cubicBezTo>
                <a:cubicBezTo>
                  <a:pt x="83" y="43"/>
                  <a:pt x="78" y="43"/>
                  <a:pt x="75" y="46"/>
                </a:cubicBezTo>
                <a:cubicBezTo>
                  <a:pt x="41" y="80"/>
                  <a:pt x="41" y="80"/>
                  <a:pt x="41" y="80"/>
                </a:cubicBezTo>
                <a:cubicBezTo>
                  <a:pt x="36" y="75"/>
                  <a:pt x="36" y="75"/>
                  <a:pt x="36" y="75"/>
                </a:cubicBezTo>
                <a:cubicBezTo>
                  <a:pt x="70" y="41"/>
                  <a:pt x="70" y="41"/>
                  <a:pt x="70" y="41"/>
                </a:cubicBezTo>
                <a:cubicBezTo>
                  <a:pt x="76" y="35"/>
                  <a:pt x="86" y="35"/>
                  <a:pt x="92" y="41"/>
                </a:cubicBezTo>
                <a:cubicBezTo>
                  <a:pt x="98" y="47"/>
                  <a:pt x="98" y="57"/>
                  <a:pt x="92" y="63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36" y="118"/>
                  <a:pt x="31" y="121"/>
                  <a:pt x="24" y="1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DB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45706" y="214604"/>
            <a:ext cx="11700588" cy="6428792"/>
          </a:xfrm>
          <a:prstGeom prst="roundRect">
            <a:avLst>
              <a:gd name="adj" fmla="val 73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08181" y="6531429"/>
            <a:ext cx="2236235" cy="326571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080337" y="560037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班级情况介绍</a:t>
            </a:r>
            <a:endParaRPr lang="zh-CN" altLang="en-US" sz="2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870581" y="711558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625744" y="711557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7356499" y="711557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111662" y="711556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76320" y="3377681"/>
            <a:ext cx="3459933" cy="2324440"/>
          </a:xfrm>
          <a:prstGeom prst="rect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4356703" y="3377682"/>
            <a:ext cx="3459933" cy="2324440"/>
          </a:xfrm>
          <a:prstGeom prst="rect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7954894" y="3377682"/>
            <a:ext cx="3459933" cy="2324440"/>
          </a:xfrm>
          <a:prstGeom prst="rect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724538" y="3040002"/>
            <a:ext cx="942392" cy="600707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3666930" y="3040002"/>
            <a:ext cx="289249" cy="337019"/>
          </a:xfrm>
          <a:prstGeom prst="triangl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6250820" y="3040002"/>
            <a:ext cx="942392" cy="600707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>
            <a:off x="7193212" y="3040002"/>
            <a:ext cx="289249" cy="337019"/>
          </a:xfrm>
          <a:prstGeom prst="triangl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9819103" y="3040002"/>
            <a:ext cx="942392" cy="600707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>
            <a:off x="10761495" y="3040002"/>
            <a:ext cx="289249" cy="337019"/>
          </a:xfrm>
          <a:prstGeom prst="triangle">
            <a:avLst>
              <a:gd name="adj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1429138" y="2014751"/>
            <a:ext cx="931506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点击输入文本信息，简要陈述文本信息，字体大小可调节。点击输入文本信息，简要陈述文本信息，字体大小可调节。</a:t>
            </a: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</a:t>
            </a:r>
            <a:endParaRPr lang="zh-CN" altLang="en-US" sz="1400" spc="110" dirty="0" smtClean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  <a:p>
            <a:pPr algn="ctr">
              <a:lnSpc>
                <a:spcPct val="120000"/>
              </a:lnSpc>
            </a:pPr>
            <a:endParaRPr lang="zh-CN" altLang="en-US" sz="1400" spc="11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29" name="Freeform 241"/>
          <p:cNvSpPr/>
          <p:nvPr/>
        </p:nvSpPr>
        <p:spPr bwMode="auto">
          <a:xfrm>
            <a:off x="6590845" y="3174041"/>
            <a:ext cx="293724" cy="293725"/>
          </a:xfrm>
          <a:custGeom>
            <a:avLst/>
            <a:gdLst>
              <a:gd name="connsiteX0" fmla="*/ 45061 w 420687"/>
              <a:gd name="connsiteY0" fmla="*/ 30163 h 420688"/>
              <a:gd name="connsiteX1" fmla="*/ 210283 w 420687"/>
              <a:gd name="connsiteY1" fmla="*/ 30163 h 420688"/>
              <a:gd name="connsiteX2" fmla="*/ 210283 w 420687"/>
              <a:gd name="connsiteY2" fmla="*/ 60204 h 420688"/>
              <a:gd name="connsiteX3" fmla="*/ 45061 w 420687"/>
              <a:gd name="connsiteY3" fmla="*/ 60204 h 420688"/>
              <a:gd name="connsiteX4" fmla="*/ 30041 w 420687"/>
              <a:gd name="connsiteY4" fmla="*/ 75224 h 420688"/>
              <a:gd name="connsiteX5" fmla="*/ 30041 w 420687"/>
              <a:gd name="connsiteY5" fmla="*/ 375628 h 420688"/>
              <a:gd name="connsiteX6" fmla="*/ 45061 w 420687"/>
              <a:gd name="connsiteY6" fmla="*/ 390648 h 420688"/>
              <a:gd name="connsiteX7" fmla="*/ 345465 w 420687"/>
              <a:gd name="connsiteY7" fmla="*/ 390648 h 420688"/>
              <a:gd name="connsiteX8" fmla="*/ 360485 w 420687"/>
              <a:gd name="connsiteY8" fmla="*/ 375628 h 420688"/>
              <a:gd name="connsiteX9" fmla="*/ 360485 w 420687"/>
              <a:gd name="connsiteY9" fmla="*/ 210405 h 420688"/>
              <a:gd name="connsiteX10" fmla="*/ 390525 w 420687"/>
              <a:gd name="connsiteY10" fmla="*/ 210405 h 420688"/>
              <a:gd name="connsiteX11" fmla="*/ 390525 w 420687"/>
              <a:gd name="connsiteY11" fmla="*/ 375628 h 420688"/>
              <a:gd name="connsiteX12" fmla="*/ 345465 w 420687"/>
              <a:gd name="connsiteY12" fmla="*/ 420688 h 420688"/>
              <a:gd name="connsiteX13" fmla="*/ 45061 w 420687"/>
              <a:gd name="connsiteY13" fmla="*/ 420688 h 420688"/>
              <a:gd name="connsiteX14" fmla="*/ 0 w 420687"/>
              <a:gd name="connsiteY14" fmla="*/ 375628 h 420688"/>
              <a:gd name="connsiteX15" fmla="*/ 0 w 420687"/>
              <a:gd name="connsiteY15" fmla="*/ 75224 h 420688"/>
              <a:gd name="connsiteX16" fmla="*/ 45061 w 420687"/>
              <a:gd name="connsiteY16" fmla="*/ 30163 h 420688"/>
              <a:gd name="connsiteX17" fmla="*/ 269875 w 420687"/>
              <a:gd name="connsiteY17" fmla="*/ 0 h 420688"/>
              <a:gd name="connsiteX18" fmla="*/ 420687 w 420687"/>
              <a:gd name="connsiteY18" fmla="*/ 0 h 420688"/>
              <a:gd name="connsiteX19" fmla="*/ 420687 w 420687"/>
              <a:gd name="connsiteY19" fmla="*/ 150813 h 420688"/>
              <a:gd name="connsiteX20" fmla="*/ 390525 w 420687"/>
              <a:gd name="connsiteY20" fmla="*/ 150813 h 420688"/>
              <a:gd name="connsiteX21" fmla="*/ 390525 w 420687"/>
              <a:gd name="connsiteY21" fmla="*/ 52389 h 420688"/>
              <a:gd name="connsiteX22" fmla="*/ 190500 w 420687"/>
              <a:gd name="connsiteY22" fmla="*/ 252413 h 420688"/>
              <a:gd name="connsiteX23" fmla="*/ 168275 w 420687"/>
              <a:gd name="connsiteY23" fmla="*/ 230188 h 420688"/>
              <a:gd name="connsiteX24" fmla="*/ 368301 w 420687"/>
              <a:gd name="connsiteY24" fmla="*/ 30162 h 420688"/>
              <a:gd name="connsiteX25" fmla="*/ 269875 w 420687"/>
              <a:gd name="connsiteY25" fmla="*/ 30162 h 420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0687" h="420688">
                <a:moveTo>
                  <a:pt x="45061" y="30163"/>
                </a:moveTo>
                <a:cubicBezTo>
                  <a:pt x="210283" y="30163"/>
                  <a:pt x="210283" y="30163"/>
                  <a:pt x="210283" y="30163"/>
                </a:cubicBezTo>
                <a:cubicBezTo>
                  <a:pt x="210283" y="60204"/>
                  <a:pt x="210283" y="60204"/>
                  <a:pt x="210283" y="60204"/>
                </a:cubicBezTo>
                <a:cubicBezTo>
                  <a:pt x="45061" y="60204"/>
                  <a:pt x="45061" y="60204"/>
                  <a:pt x="45061" y="60204"/>
                </a:cubicBezTo>
                <a:cubicBezTo>
                  <a:pt x="37551" y="60204"/>
                  <a:pt x="30041" y="67714"/>
                  <a:pt x="30041" y="75224"/>
                </a:cubicBezTo>
                <a:cubicBezTo>
                  <a:pt x="30041" y="375628"/>
                  <a:pt x="30041" y="375628"/>
                  <a:pt x="30041" y="375628"/>
                </a:cubicBezTo>
                <a:cubicBezTo>
                  <a:pt x="30041" y="383138"/>
                  <a:pt x="37551" y="390648"/>
                  <a:pt x="45061" y="390648"/>
                </a:cubicBezTo>
                <a:cubicBezTo>
                  <a:pt x="345465" y="390648"/>
                  <a:pt x="345465" y="390648"/>
                  <a:pt x="345465" y="390648"/>
                </a:cubicBezTo>
                <a:cubicBezTo>
                  <a:pt x="352975" y="390648"/>
                  <a:pt x="360485" y="383138"/>
                  <a:pt x="360485" y="375628"/>
                </a:cubicBezTo>
                <a:cubicBezTo>
                  <a:pt x="360485" y="210405"/>
                  <a:pt x="360485" y="210405"/>
                  <a:pt x="360485" y="210405"/>
                </a:cubicBezTo>
                <a:cubicBezTo>
                  <a:pt x="390525" y="210405"/>
                  <a:pt x="390525" y="210405"/>
                  <a:pt x="390525" y="210405"/>
                </a:cubicBezTo>
                <a:cubicBezTo>
                  <a:pt x="390525" y="375628"/>
                  <a:pt x="390525" y="375628"/>
                  <a:pt x="390525" y="375628"/>
                </a:cubicBezTo>
                <a:cubicBezTo>
                  <a:pt x="390525" y="401913"/>
                  <a:pt x="371750" y="420688"/>
                  <a:pt x="345465" y="420688"/>
                </a:cubicBezTo>
                <a:cubicBezTo>
                  <a:pt x="45061" y="420688"/>
                  <a:pt x="45061" y="420688"/>
                  <a:pt x="45061" y="420688"/>
                </a:cubicBezTo>
                <a:cubicBezTo>
                  <a:pt x="18775" y="420688"/>
                  <a:pt x="0" y="401913"/>
                  <a:pt x="0" y="375628"/>
                </a:cubicBezTo>
                <a:cubicBezTo>
                  <a:pt x="0" y="75224"/>
                  <a:pt x="0" y="75224"/>
                  <a:pt x="0" y="75224"/>
                </a:cubicBezTo>
                <a:cubicBezTo>
                  <a:pt x="0" y="48938"/>
                  <a:pt x="18775" y="30163"/>
                  <a:pt x="45061" y="30163"/>
                </a:cubicBezTo>
                <a:close/>
                <a:moveTo>
                  <a:pt x="269875" y="0"/>
                </a:moveTo>
                <a:lnTo>
                  <a:pt x="420687" y="0"/>
                </a:lnTo>
                <a:lnTo>
                  <a:pt x="420687" y="150813"/>
                </a:lnTo>
                <a:lnTo>
                  <a:pt x="390525" y="150813"/>
                </a:lnTo>
                <a:lnTo>
                  <a:pt x="390525" y="52389"/>
                </a:lnTo>
                <a:lnTo>
                  <a:pt x="190500" y="252413"/>
                </a:lnTo>
                <a:lnTo>
                  <a:pt x="168275" y="230188"/>
                </a:lnTo>
                <a:lnTo>
                  <a:pt x="368301" y="30162"/>
                </a:lnTo>
                <a:lnTo>
                  <a:pt x="269875" y="301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dirty="0"/>
          </a:p>
        </p:txBody>
      </p:sp>
      <p:grpSp>
        <p:nvGrpSpPr>
          <p:cNvPr id="30" name="Group 237"/>
          <p:cNvGrpSpPr/>
          <p:nvPr/>
        </p:nvGrpSpPr>
        <p:grpSpPr>
          <a:xfrm>
            <a:off x="3039857" y="3191830"/>
            <a:ext cx="297050" cy="297050"/>
            <a:chOff x="2900363" y="3976688"/>
            <a:chExt cx="425450" cy="425450"/>
          </a:xfrm>
          <a:solidFill>
            <a:schemeClr val="bg1"/>
          </a:solidFill>
        </p:grpSpPr>
        <p:sp>
          <p:nvSpPr>
            <p:cNvPr id="36" name="Freeform 175"/>
            <p:cNvSpPr>
              <a:spLocks noEditPoints="1"/>
            </p:cNvSpPr>
            <p:nvPr/>
          </p:nvSpPr>
          <p:spPr bwMode="auto">
            <a:xfrm>
              <a:off x="2900363" y="4033838"/>
              <a:ext cx="368300" cy="368300"/>
            </a:xfrm>
            <a:custGeom>
              <a:avLst/>
              <a:gdLst>
                <a:gd name="T0" fmla="*/ 0 w 232"/>
                <a:gd name="T1" fmla="*/ 232 h 232"/>
                <a:gd name="T2" fmla="*/ 24 w 232"/>
                <a:gd name="T3" fmla="*/ 139 h 232"/>
                <a:gd name="T4" fmla="*/ 163 w 232"/>
                <a:gd name="T5" fmla="*/ 0 h 232"/>
                <a:gd name="T6" fmla="*/ 232 w 232"/>
                <a:gd name="T7" fmla="*/ 68 h 232"/>
                <a:gd name="T8" fmla="*/ 92 w 232"/>
                <a:gd name="T9" fmla="*/ 208 h 232"/>
                <a:gd name="T10" fmla="*/ 0 w 232"/>
                <a:gd name="T11" fmla="*/ 232 h 232"/>
                <a:gd name="T12" fmla="*/ 38 w 232"/>
                <a:gd name="T13" fmla="*/ 149 h 232"/>
                <a:gd name="T14" fmla="*/ 24 w 232"/>
                <a:gd name="T15" fmla="*/ 208 h 232"/>
                <a:gd name="T16" fmla="*/ 83 w 232"/>
                <a:gd name="T17" fmla="*/ 194 h 232"/>
                <a:gd name="T18" fmla="*/ 208 w 232"/>
                <a:gd name="T19" fmla="*/ 68 h 232"/>
                <a:gd name="T20" fmla="*/ 163 w 232"/>
                <a:gd name="T21" fmla="*/ 23 h 232"/>
                <a:gd name="T22" fmla="*/ 38 w 232"/>
                <a:gd name="T23" fmla="*/ 14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2" h="232">
                  <a:moveTo>
                    <a:pt x="0" y="232"/>
                  </a:moveTo>
                  <a:lnTo>
                    <a:pt x="24" y="139"/>
                  </a:lnTo>
                  <a:lnTo>
                    <a:pt x="163" y="0"/>
                  </a:lnTo>
                  <a:lnTo>
                    <a:pt x="232" y="68"/>
                  </a:lnTo>
                  <a:lnTo>
                    <a:pt x="92" y="208"/>
                  </a:lnTo>
                  <a:lnTo>
                    <a:pt x="0" y="232"/>
                  </a:lnTo>
                  <a:close/>
                  <a:moveTo>
                    <a:pt x="38" y="149"/>
                  </a:moveTo>
                  <a:lnTo>
                    <a:pt x="24" y="208"/>
                  </a:lnTo>
                  <a:lnTo>
                    <a:pt x="83" y="194"/>
                  </a:lnTo>
                  <a:lnTo>
                    <a:pt x="208" y="68"/>
                  </a:lnTo>
                  <a:lnTo>
                    <a:pt x="163" y="23"/>
                  </a:lnTo>
                  <a:lnTo>
                    <a:pt x="38" y="1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 dirty="0"/>
            </a:p>
          </p:txBody>
        </p:sp>
        <p:sp>
          <p:nvSpPr>
            <p:cNvPr id="37" name="Freeform 176"/>
            <p:cNvSpPr/>
            <p:nvPr/>
          </p:nvSpPr>
          <p:spPr bwMode="auto">
            <a:xfrm>
              <a:off x="2944813" y="4251325"/>
              <a:ext cx="106362" cy="104775"/>
            </a:xfrm>
            <a:custGeom>
              <a:avLst/>
              <a:gdLst>
                <a:gd name="T0" fmla="*/ 20 w 28"/>
                <a:gd name="T1" fmla="*/ 28 h 28"/>
                <a:gd name="T2" fmla="*/ 0 w 28"/>
                <a:gd name="T3" fmla="*/ 8 h 28"/>
                <a:gd name="T4" fmla="*/ 2 w 28"/>
                <a:gd name="T5" fmla="*/ 0 h 28"/>
                <a:gd name="T6" fmla="*/ 28 w 28"/>
                <a:gd name="T7" fmla="*/ 26 h 28"/>
                <a:gd name="T8" fmla="*/ 20 w 28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0" y="28"/>
                  </a:moveTo>
                  <a:cubicBezTo>
                    <a:pt x="18" y="18"/>
                    <a:pt x="10" y="10"/>
                    <a:pt x="0" y="8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4" y="4"/>
                    <a:pt x="24" y="14"/>
                    <a:pt x="28" y="26"/>
                  </a:cubicBezTo>
                  <a:lnTo>
                    <a:pt x="2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 dirty="0"/>
            </a:p>
          </p:txBody>
        </p:sp>
        <p:sp>
          <p:nvSpPr>
            <p:cNvPr id="38" name="Freeform 177"/>
            <p:cNvSpPr/>
            <p:nvPr/>
          </p:nvSpPr>
          <p:spPr bwMode="auto">
            <a:xfrm>
              <a:off x="2998788" y="4086225"/>
              <a:ext cx="217487" cy="217488"/>
            </a:xfrm>
            <a:custGeom>
              <a:avLst/>
              <a:gdLst>
                <a:gd name="T0" fmla="*/ 14 w 137"/>
                <a:gd name="T1" fmla="*/ 137 h 137"/>
                <a:gd name="T2" fmla="*/ 0 w 137"/>
                <a:gd name="T3" fmla="*/ 123 h 137"/>
                <a:gd name="T4" fmla="*/ 123 w 137"/>
                <a:gd name="T5" fmla="*/ 0 h 137"/>
                <a:gd name="T6" fmla="*/ 137 w 137"/>
                <a:gd name="T7" fmla="*/ 14 h 137"/>
                <a:gd name="T8" fmla="*/ 14 w 137"/>
                <a:gd name="T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37">
                  <a:moveTo>
                    <a:pt x="14" y="137"/>
                  </a:moveTo>
                  <a:lnTo>
                    <a:pt x="0" y="123"/>
                  </a:lnTo>
                  <a:lnTo>
                    <a:pt x="123" y="0"/>
                  </a:lnTo>
                  <a:lnTo>
                    <a:pt x="137" y="14"/>
                  </a:lnTo>
                  <a:lnTo>
                    <a:pt x="14" y="1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 dirty="0"/>
            </a:p>
          </p:txBody>
        </p:sp>
        <p:sp>
          <p:nvSpPr>
            <p:cNvPr id="39" name="Freeform 178"/>
            <p:cNvSpPr/>
            <p:nvPr/>
          </p:nvSpPr>
          <p:spPr bwMode="auto">
            <a:xfrm>
              <a:off x="2919413" y="4337050"/>
              <a:ext cx="44450" cy="46038"/>
            </a:xfrm>
            <a:custGeom>
              <a:avLst/>
              <a:gdLst>
                <a:gd name="T0" fmla="*/ 0 w 12"/>
                <a:gd name="T1" fmla="*/ 12 h 12"/>
                <a:gd name="T2" fmla="*/ 12 w 12"/>
                <a:gd name="T3" fmla="*/ 9 h 12"/>
                <a:gd name="T4" fmla="*/ 3 w 12"/>
                <a:gd name="T5" fmla="*/ 0 h 12"/>
                <a:gd name="T6" fmla="*/ 0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0" y="12"/>
                  </a:moveTo>
                  <a:cubicBezTo>
                    <a:pt x="12" y="9"/>
                    <a:pt x="12" y="9"/>
                    <a:pt x="12" y="9"/>
                  </a:cubicBezTo>
                  <a:cubicBezTo>
                    <a:pt x="11" y="5"/>
                    <a:pt x="7" y="1"/>
                    <a:pt x="3" y="0"/>
                  </a:cubicBez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 dirty="0"/>
            </a:p>
          </p:txBody>
        </p:sp>
        <p:sp>
          <p:nvSpPr>
            <p:cNvPr id="40" name="Freeform 179"/>
            <p:cNvSpPr>
              <a:spLocks noEditPoints="1"/>
            </p:cNvSpPr>
            <p:nvPr/>
          </p:nvSpPr>
          <p:spPr bwMode="auto">
            <a:xfrm>
              <a:off x="3170238" y="3976688"/>
              <a:ext cx="155575" cy="153988"/>
            </a:xfrm>
            <a:custGeom>
              <a:avLst/>
              <a:gdLst>
                <a:gd name="T0" fmla="*/ 29 w 41"/>
                <a:gd name="T1" fmla="*/ 41 h 41"/>
                <a:gd name="T2" fmla="*/ 0 w 41"/>
                <a:gd name="T3" fmla="*/ 12 h 41"/>
                <a:gd name="T4" fmla="*/ 11 w 41"/>
                <a:gd name="T5" fmla="*/ 0 h 41"/>
                <a:gd name="T6" fmla="*/ 13 w 41"/>
                <a:gd name="T7" fmla="*/ 1 h 41"/>
                <a:gd name="T8" fmla="*/ 40 w 41"/>
                <a:gd name="T9" fmla="*/ 28 h 41"/>
                <a:gd name="T10" fmla="*/ 41 w 41"/>
                <a:gd name="T11" fmla="*/ 30 h 41"/>
                <a:gd name="T12" fmla="*/ 29 w 41"/>
                <a:gd name="T13" fmla="*/ 41 h 41"/>
                <a:gd name="T14" fmla="*/ 10 w 41"/>
                <a:gd name="T15" fmla="*/ 12 h 41"/>
                <a:gd name="T16" fmla="*/ 29 w 41"/>
                <a:gd name="T17" fmla="*/ 31 h 41"/>
                <a:gd name="T18" fmla="*/ 33 w 41"/>
                <a:gd name="T19" fmla="*/ 27 h 41"/>
                <a:gd name="T20" fmla="*/ 14 w 41"/>
                <a:gd name="T21" fmla="*/ 8 h 41"/>
                <a:gd name="T22" fmla="*/ 10 w 41"/>
                <a:gd name="T23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41">
                  <a:moveTo>
                    <a:pt x="29" y="41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27" y="2"/>
                    <a:pt x="39" y="14"/>
                    <a:pt x="40" y="28"/>
                  </a:cubicBezTo>
                  <a:cubicBezTo>
                    <a:pt x="41" y="30"/>
                    <a:pt x="41" y="30"/>
                    <a:pt x="41" y="30"/>
                  </a:cubicBezTo>
                  <a:lnTo>
                    <a:pt x="29" y="41"/>
                  </a:lnTo>
                  <a:close/>
                  <a:moveTo>
                    <a:pt x="10" y="12"/>
                  </a:moveTo>
                  <a:cubicBezTo>
                    <a:pt x="29" y="31"/>
                    <a:pt x="29" y="31"/>
                    <a:pt x="29" y="31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1" y="18"/>
                    <a:pt x="23" y="10"/>
                    <a:pt x="14" y="8"/>
                  </a:cubicBezTo>
                  <a:lnTo>
                    <a:pt x="1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 dirty="0"/>
            </a:p>
          </p:txBody>
        </p:sp>
      </p:grpSp>
      <p:grpSp>
        <p:nvGrpSpPr>
          <p:cNvPr id="31" name="Group 259"/>
          <p:cNvGrpSpPr/>
          <p:nvPr/>
        </p:nvGrpSpPr>
        <p:grpSpPr>
          <a:xfrm>
            <a:off x="10138487" y="3163078"/>
            <a:ext cx="334734" cy="314784"/>
            <a:chOff x="2874963" y="6923088"/>
            <a:chExt cx="479424" cy="450850"/>
          </a:xfrm>
          <a:solidFill>
            <a:schemeClr val="bg1"/>
          </a:solidFill>
        </p:grpSpPr>
        <p:sp>
          <p:nvSpPr>
            <p:cNvPr id="32" name="Freeform 196"/>
            <p:cNvSpPr>
              <a:spLocks noEditPoints="1"/>
            </p:cNvSpPr>
            <p:nvPr/>
          </p:nvSpPr>
          <p:spPr bwMode="auto">
            <a:xfrm>
              <a:off x="3009900" y="6923088"/>
              <a:ext cx="344487" cy="450850"/>
            </a:xfrm>
            <a:custGeom>
              <a:avLst/>
              <a:gdLst>
                <a:gd name="T0" fmla="*/ 92 w 92"/>
                <a:gd name="T1" fmla="*/ 61 h 120"/>
                <a:gd name="T2" fmla="*/ 76 w 92"/>
                <a:gd name="T3" fmla="*/ 48 h 120"/>
                <a:gd name="T4" fmla="*/ 49 w 92"/>
                <a:gd name="T5" fmla="*/ 48 h 120"/>
                <a:gd name="T6" fmla="*/ 52 w 92"/>
                <a:gd name="T7" fmla="*/ 28 h 120"/>
                <a:gd name="T8" fmla="*/ 40 w 92"/>
                <a:gd name="T9" fmla="*/ 0 h 120"/>
                <a:gd name="T10" fmla="*/ 30 w 92"/>
                <a:gd name="T11" fmla="*/ 3 h 120"/>
                <a:gd name="T12" fmla="*/ 28 w 92"/>
                <a:gd name="T13" fmla="*/ 5 h 120"/>
                <a:gd name="T14" fmla="*/ 24 w 92"/>
                <a:gd name="T15" fmla="*/ 27 h 120"/>
                <a:gd name="T16" fmla="*/ 0 w 92"/>
                <a:gd name="T17" fmla="*/ 55 h 120"/>
                <a:gd name="T18" fmla="*/ 0 w 92"/>
                <a:gd name="T19" fmla="*/ 112 h 120"/>
                <a:gd name="T20" fmla="*/ 10 w 92"/>
                <a:gd name="T21" fmla="*/ 116 h 120"/>
                <a:gd name="T22" fmla="*/ 24 w 92"/>
                <a:gd name="T23" fmla="*/ 120 h 120"/>
                <a:gd name="T24" fmla="*/ 62 w 92"/>
                <a:gd name="T25" fmla="*/ 120 h 120"/>
                <a:gd name="T26" fmla="*/ 76 w 92"/>
                <a:gd name="T27" fmla="*/ 108 h 120"/>
                <a:gd name="T28" fmla="*/ 76 w 92"/>
                <a:gd name="T29" fmla="*/ 105 h 120"/>
                <a:gd name="T30" fmla="*/ 84 w 92"/>
                <a:gd name="T31" fmla="*/ 94 h 120"/>
                <a:gd name="T32" fmla="*/ 83 w 92"/>
                <a:gd name="T33" fmla="*/ 88 h 120"/>
                <a:gd name="T34" fmla="*/ 89 w 92"/>
                <a:gd name="T35" fmla="*/ 78 h 120"/>
                <a:gd name="T36" fmla="*/ 86 w 92"/>
                <a:gd name="T37" fmla="*/ 71 h 120"/>
                <a:gd name="T38" fmla="*/ 92 w 92"/>
                <a:gd name="T39" fmla="*/ 61 h 120"/>
                <a:gd name="T40" fmla="*/ 84 w 92"/>
                <a:gd name="T41" fmla="*/ 61 h 120"/>
                <a:gd name="T42" fmla="*/ 78 w 92"/>
                <a:gd name="T43" fmla="*/ 69 h 120"/>
                <a:gd name="T44" fmla="*/ 81 w 92"/>
                <a:gd name="T45" fmla="*/ 78 h 120"/>
                <a:gd name="T46" fmla="*/ 74 w 92"/>
                <a:gd name="T47" fmla="*/ 85 h 120"/>
                <a:gd name="T48" fmla="*/ 76 w 92"/>
                <a:gd name="T49" fmla="*/ 94 h 120"/>
                <a:gd name="T50" fmla="*/ 76 w 92"/>
                <a:gd name="T51" fmla="*/ 95 h 120"/>
                <a:gd name="T52" fmla="*/ 68 w 92"/>
                <a:gd name="T53" fmla="*/ 101 h 120"/>
                <a:gd name="T54" fmla="*/ 68 w 92"/>
                <a:gd name="T55" fmla="*/ 108 h 120"/>
                <a:gd name="T56" fmla="*/ 62 w 92"/>
                <a:gd name="T57" fmla="*/ 112 h 120"/>
                <a:gd name="T58" fmla="*/ 24 w 92"/>
                <a:gd name="T59" fmla="*/ 112 h 120"/>
                <a:gd name="T60" fmla="*/ 14 w 92"/>
                <a:gd name="T61" fmla="*/ 108 h 120"/>
                <a:gd name="T62" fmla="*/ 4 w 92"/>
                <a:gd name="T63" fmla="*/ 105 h 120"/>
                <a:gd name="T64" fmla="*/ 4 w 92"/>
                <a:gd name="T65" fmla="*/ 62 h 120"/>
                <a:gd name="T66" fmla="*/ 32 w 92"/>
                <a:gd name="T67" fmla="*/ 29 h 120"/>
                <a:gd name="T68" fmla="*/ 32 w 92"/>
                <a:gd name="T69" fmla="*/ 29 h 120"/>
                <a:gd name="T70" fmla="*/ 36 w 92"/>
                <a:gd name="T71" fmla="*/ 9 h 120"/>
                <a:gd name="T72" fmla="*/ 40 w 92"/>
                <a:gd name="T73" fmla="*/ 8 h 120"/>
                <a:gd name="T74" fmla="*/ 44 w 92"/>
                <a:gd name="T75" fmla="*/ 28 h 120"/>
                <a:gd name="T76" fmla="*/ 41 w 92"/>
                <a:gd name="T77" fmla="*/ 48 h 120"/>
                <a:gd name="T78" fmla="*/ 40 w 92"/>
                <a:gd name="T79" fmla="*/ 48 h 120"/>
                <a:gd name="T80" fmla="*/ 36 w 92"/>
                <a:gd name="T81" fmla="*/ 52 h 120"/>
                <a:gd name="T82" fmla="*/ 40 w 92"/>
                <a:gd name="T83" fmla="*/ 56 h 120"/>
                <a:gd name="T84" fmla="*/ 76 w 92"/>
                <a:gd name="T85" fmla="*/ 56 h 120"/>
                <a:gd name="T86" fmla="*/ 84 w 92"/>
                <a:gd name="T87" fmla="*/ 6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2" h="120">
                  <a:moveTo>
                    <a:pt x="92" y="61"/>
                  </a:moveTo>
                  <a:cubicBezTo>
                    <a:pt x="92" y="53"/>
                    <a:pt x="85" y="48"/>
                    <a:pt x="76" y="48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51" y="41"/>
                    <a:pt x="52" y="34"/>
                    <a:pt x="52" y="28"/>
                  </a:cubicBezTo>
                  <a:cubicBezTo>
                    <a:pt x="52" y="5"/>
                    <a:pt x="45" y="0"/>
                    <a:pt x="40" y="0"/>
                  </a:cubicBezTo>
                  <a:cubicBezTo>
                    <a:pt x="36" y="0"/>
                    <a:pt x="34" y="0"/>
                    <a:pt x="30" y="3"/>
                  </a:cubicBezTo>
                  <a:cubicBezTo>
                    <a:pt x="29" y="3"/>
                    <a:pt x="28" y="4"/>
                    <a:pt x="28" y="5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0" y="38"/>
                    <a:pt x="9" y="48"/>
                    <a:pt x="0" y="55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4"/>
                    <a:pt x="10" y="116"/>
                  </a:cubicBezTo>
                  <a:cubicBezTo>
                    <a:pt x="15" y="118"/>
                    <a:pt x="19" y="120"/>
                    <a:pt x="24" y="120"/>
                  </a:cubicBezTo>
                  <a:cubicBezTo>
                    <a:pt x="62" y="120"/>
                    <a:pt x="62" y="120"/>
                    <a:pt x="62" y="120"/>
                  </a:cubicBezTo>
                  <a:cubicBezTo>
                    <a:pt x="70" y="120"/>
                    <a:pt x="76" y="114"/>
                    <a:pt x="76" y="108"/>
                  </a:cubicBezTo>
                  <a:cubicBezTo>
                    <a:pt x="76" y="107"/>
                    <a:pt x="76" y="106"/>
                    <a:pt x="76" y="105"/>
                  </a:cubicBezTo>
                  <a:cubicBezTo>
                    <a:pt x="81" y="103"/>
                    <a:pt x="84" y="99"/>
                    <a:pt x="84" y="94"/>
                  </a:cubicBezTo>
                  <a:cubicBezTo>
                    <a:pt x="84" y="92"/>
                    <a:pt x="84" y="90"/>
                    <a:pt x="83" y="88"/>
                  </a:cubicBezTo>
                  <a:cubicBezTo>
                    <a:pt x="86" y="86"/>
                    <a:pt x="89" y="82"/>
                    <a:pt x="89" y="78"/>
                  </a:cubicBezTo>
                  <a:cubicBezTo>
                    <a:pt x="89" y="76"/>
                    <a:pt x="88" y="73"/>
                    <a:pt x="86" y="71"/>
                  </a:cubicBezTo>
                  <a:cubicBezTo>
                    <a:pt x="90" y="69"/>
                    <a:pt x="92" y="65"/>
                    <a:pt x="92" y="61"/>
                  </a:cubicBezTo>
                  <a:close/>
                  <a:moveTo>
                    <a:pt x="84" y="61"/>
                  </a:moveTo>
                  <a:cubicBezTo>
                    <a:pt x="84" y="66"/>
                    <a:pt x="78" y="67"/>
                    <a:pt x="78" y="69"/>
                  </a:cubicBezTo>
                  <a:cubicBezTo>
                    <a:pt x="77" y="72"/>
                    <a:pt x="81" y="73"/>
                    <a:pt x="81" y="78"/>
                  </a:cubicBezTo>
                  <a:cubicBezTo>
                    <a:pt x="81" y="83"/>
                    <a:pt x="75" y="83"/>
                    <a:pt x="74" y="85"/>
                  </a:cubicBezTo>
                  <a:cubicBezTo>
                    <a:pt x="73" y="88"/>
                    <a:pt x="76" y="89"/>
                    <a:pt x="76" y="94"/>
                  </a:cubicBezTo>
                  <a:cubicBezTo>
                    <a:pt x="76" y="95"/>
                    <a:pt x="76" y="95"/>
                    <a:pt x="76" y="95"/>
                  </a:cubicBezTo>
                  <a:cubicBezTo>
                    <a:pt x="75" y="99"/>
                    <a:pt x="69" y="99"/>
                    <a:pt x="68" y="101"/>
                  </a:cubicBezTo>
                  <a:cubicBezTo>
                    <a:pt x="67" y="103"/>
                    <a:pt x="68" y="104"/>
                    <a:pt x="68" y="108"/>
                  </a:cubicBezTo>
                  <a:cubicBezTo>
                    <a:pt x="68" y="110"/>
                    <a:pt x="65" y="112"/>
                    <a:pt x="62" y="112"/>
                  </a:cubicBezTo>
                  <a:cubicBezTo>
                    <a:pt x="24" y="112"/>
                    <a:pt x="24" y="112"/>
                    <a:pt x="24" y="112"/>
                  </a:cubicBezTo>
                  <a:cubicBezTo>
                    <a:pt x="21" y="112"/>
                    <a:pt x="17" y="110"/>
                    <a:pt x="14" y="108"/>
                  </a:cubicBezTo>
                  <a:cubicBezTo>
                    <a:pt x="11" y="107"/>
                    <a:pt x="7" y="105"/>
                    <a:pt x="4" y="105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14" y="54"/>
                    <a:pt x="27" y="43"/>
                    <a:pt x="32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8"/>
                    <a:pt x="38" y="8"/>
                    <a:pt x="40" y="8"/>
                  </a:cubicBezTo>
                  <a:cubicBezTo>
                    <a:pt x="41" y="8"/>
                    <a:pt x="44" y="13"/>
                    <a:pt x="44" y="28"/>
                  </a:cubicBezTo>
                  <a:cubicBezTo>
                    <a:pt x="44" y="34"/>
                    <a:pt x="43" y="41"/>
                    <a:pt x="41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8" y="48"/>
                    <a:pt x="36" y="50"/>
                    <a:pt x="36" y="52"/>
                  </a:cubicBezTo>
                  <a:cubicBezTo>
                    <a:pt x="36" y="54"/>
                    <a:pt x="38" y="56"/>
                    <a:pt x="40" y="5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80" y="56"/>
                    <a:pt x="84" y="58"/>
                    <a:pt x="84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 dirty="0"/>
            </a:p>
          </p:txBody>
        </p:sp>
        <p:sp>
          <p:nvSpPr>
            <p:cNvPr id="33" name="Freeform 197"/>
            <p:cNvSpPr>
              <a:spLocks noEditPoints="1"/>
            </p:cNvSpPr>
            <p:nvPr/>
          </p:nvSpPr>
          <p:spPr bwMode="auto">
            <a:xfrm>
              <a:off x="2874963" y="7104063"/>
              <a:ext cx="149225" cy="269875"/>
            </a:xfrm>
            <a:custGeom>
              <a:avLst/>
              <a:gdLst>
                <a:gd name="T0" fmla="*/ 32 w 40"/>
                <a:gd name="T1" fmla="*/ 72 h 72"/>
                <a:gd name="T2" fmla="*/ 8 w 40"/>
                <a:gd name="T3" fmla="*/ 72 h 72"/>
                <a:gd name="T4" fmla="*/ 0 w 40"/>
                <a:gd name="T5" fmla="*/ 64 h 72"/>
                <a:gd name="T6" fmla="*/ 0 w 40"/>
                <a:gd name="T7" fmla="*/ 8 h 72"/>
                <a:gd name="T8" fmla="*/ 8 w 40"/>
                <a:gd name="T9" fmla="*/ 0 h 72"/>
                <a:gd name="T10" fmla="*/ 32 w 40"/>
                <a:gd name="T11" fmla="*/ 0 h 72"/>
                <a:gd name="T12" fmla="*/ 40 w 40"/>
                <a:gd name="T13" fmla="*/ 8 h 72"/>
                <a:gd name="T14" fmla="*/ 40 w 40"/>
                <a:gd name="T15" fmla="*/ 64 h 72"/>
                <a:gd name="T16" fmla="*/ 32 w 40"/>
                <a:gd name="T17" fmla="*/ 72 h 72"/>
                <a:gd name="T18" fmla="*/ 32 w 40"/>
                <a:gd name="T19" fmla="*/ 64 h 72"/>
                <a:gd name="T20" fmla="*/ 32 w 40"/>
                <a:gd name="T21" fmla="*/ 64 h 72"/>
                <a:gd name="T22" fmla="*/ 8 w 40"/>
                <a:gd name="T23" fmla="*/ 8 h 72"/>
                <a:gd name="T24" fmla="*/ 8 w 40"/>
                <a:gd name="T25" fmla="*/ 64 h 72"/>
                <a:gd name="T26" fmla="*/ 32 w 40"/>
                <a:gd name="T27" fmla="*/ 64 h 72"/>
                <a:gd name="T28" fmla="*/ 32 w 40"/>
                <a:gd name="T29" fmla="*/ 8 h 72"/>
                <a:gd name="T30" fmla="*/ 8 w 40"/>
                <a:gd name="T31" fmla="*/ 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72">
                  <a:moveTo>
                    <a:pt x="32" y="72"/>
                  </a:moveTo>
                  <a:cubicBezTo>
                    <a:pt x="8" y="72"/>
                    <a:pt x="8" y="72"/>
                    <a:pt x="8" y="72"/>
                  </a:cubicBezTo>
                  <a:cubicBezTo>
                    <a:pt x="4" y="72"/>
                    <a:pt x="0" y="68"/>
                    <a:pt x="0" y="6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6" y="0"/>
                    <a:pt x="40" y="4"/>
                    <a:pt x="40" y="8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68"/>
                    <a:pt x="36" y="72"/>
                    <a:pt x="32" y="72"/>
                  </a:cubicBezTo>
                  <a:close/>
                  <a:moveTo>
                    <a:pt x="32" y="64"/>
                  </a:moveTo>
                  <a:cubicBezTo>
                    <a:pt x="32" y="64"/>
                    <a:pt x="32" y="64"/>
                    <a:pt x="32" y="64"/>
                  </a:cubicBezTo>
                  <a:moveTo>
                    <a:pt x="8" y="8"/>
                  </a:moveTo>
                  <a:cubicBezTo>
                    <a:pt x="8" y="64"/>
                    <a:pt x="8" y="64"/>
                    <a:pt x="8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2" y="8"/>
                    <a:pt x="32" y="8"/>
                    <a:pt x="32" y="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 dirty="0"/>
            </a:p>
          </p:txBody>
        </p:sp>
        <p:sp>
          <p:nvSpPr>
            <p:cNvPr id="34" name="Line 198"/>
            <p:cNvSpPr>
              <a:spLocks noChangeShapeType="1"/>
            </p:cNvSpPr>
            <p:nvPr/>
          </p:nvSpPr>
          <p:spPr bwMode="auto">
            <a:xfrm>
              <a:off x="2903538" y="713422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 dirty="0"/>
            </a:p>
          </p:txBody>
        </p:sp>
        <p:sp>
          <p:nvSpPr>
            <p:cNvPr id="35" name="Line 199"/>
            <p:cNvSpPr>
              <a:spLocks noChangeShapeType="1"/>
            </p:cNvSpPr>
            <p:nvPr/>
          </p:nvSpPr>
          <p:spPr bwMode="auto">
            <a:xfrm>
              <a:off x="2903538" y="7134225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 dirty="0"/>
            </a:p>
          </p:txBody>
        </p:sp>
      </p:grpSp>
      <p:sp>
        <p:nvSpPr>
          <p:cNvPr id="41" name="空心弧 40"/>
          <p:cNvSpPr/>
          <p:nvPr/>
        </p:nvSpPr>
        <p:spPr>
          <a:xfrm>
            <a:off x="5327091" y="1618200"/>
            <a:ext cx="363894" cy="363894"/>
          </a:xfrm>
          <a:prstGeom prst="blockArc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空心弧 41"/>
          <p:cNvSpPr/>
          <p:nvPr/>
        </p:nvSpPr>
        <p:spPr>
          <a:xfrm>
            <a:off x="5886926" y="1618200"/>
            <a:ext cx="363894" cy="363894"/>
          </a:xfrm>
          <a:prstGeom prst="blockArc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3" name="空心弧 42"/>
          <p:cNvSpPr/>
          <p:nvPr/>
        </p:nvSpPr>
        <p:spPr>
          <a:xfrm>
            <a:off x="6421882" y="1606180"/>
            <a:ext cx="363894" cy="363894"/>
          </a:xfrm>
          <a:prstGeom prst="blockArc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53148" y="4507528"/>
            <a:ext cx="310627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bg1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</a:t>
            </a:r>
            <a:endParaRPr lang="zh-CN" altLang="en-US" sz="1400" spc="110" dirty="0">
              <a:solidFill>
                <a:schemeClr val="bg1"/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490621" y="3978388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班级情况介绍</a:t>
            </a:r>
            <a:endParaRPr lang="zh-CN" altLang="en-US" sz="2400" dirty="0">
              <a:solidFill>
                <a:schemeClr val="bg1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533533" y="4502020"/>
            <a:ext cx="310627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bg1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</a:t>
            </a:r>
            <a:endParaRPr lang="zh-CN" altLang="en-US" sz="1400" spc="110" dirty="0">
              <a:solidFill>
                <a:schemeClr val="bg1"/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5071006" y="3972880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班级情况介绍</a:t>
            </a:r>
            <a:endParaRPr lang="zh-CN" altLang="en-US" sz="2400" dirty="0">
              <a:solidFill>
                <a:schemeClr val="bg1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172182" y="4502020"/>
            <a:ext cx="310627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bg1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</a:t>
            </a:r>
            <a:endParaRPr lang="zh-CN" altLang="en-US" sz="1400" spc="110" dirty="0">
              <a:solidFill>
                <a:schemeClr val="bg1"/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709655" y="3972880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班级情况介绍</a:t>
            </a:r>
            <a:endParaRPr lang="zh-CN" altLang="en-US" sz="2400" dirty="0">
              <a:solidFill>
                <a:schemeClr val="bg1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7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DB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45706" y="214604"/>
            <a:ext cx="11700588" cy="6428792"/>
          </a:xfrm>
          <a:prstGeom prst="roundRect">
            <a:avLst>
              <a:gd name="adj" fmla="val 73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08181" y="6531429"/>
            <a:ext cx="2236235" cy="326571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080337" y="560037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班级情况介绍</a:t>
            </a:r>
            <a:endParaRPr lang="zh-CN" altLang="en-US" sz="2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870581" y="711558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625744" y="711557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7356499" y="711557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111662" y="711556"/>
            <a:ext cx="121298" cy="121298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1421364" y="1838132"/>
            <a:ext cx="2332652" cy="2332652"/>
          </a:xfrm>
          <a:custGeom>
            <a:avLst/>
            <a:gdLst>
              <a:gd name="connsiteX0" fmla="*/ 1166326 w 2332652"/>
              <a:gd name="connsiteY0" fmla="*/ 162508 h 2332652"/>
              <a:gd name="connsiteX1" fmla="*/ 162508 w 2332652"/>
              <a:gd name="connsiteY1" fmla="*/ 1166326 h 2332652"/>
              <a:gd name="connsiteX2" fmla="*/ 1166326 w 2332652"/>
              <a:gd name="connsiteY2" fmla="*/ 2170144 h 2332652"/>
              <a:gd name="connsiteX3" fmla="*/ 2170144 w 2332652"/>
              <a:gd name="connsiteY3" fmla="*/ 1166326 h 2332652"/>
              <a:gd name="connsiteX4" fmla="*/ 1166326 w 2332652"/>
              <a:gd name="connsiteY4" fmla="*/ 162508 h 2332652"/>
              <a:gd name="connsiteX5" fmla="*/ 1166326 w 2332652"/>
              <a:gd name="connsiteY5" fmla="*/ 0 h 2332652"/>
              <a:gd name="connsiteX6" fmla="*/ 2332652 w 2332652"/>
              <a:gd name="connsiteY6" fmla="*/ 1166326 h 2332652"/>
              <a:gd name="connsiteX7" fmla="*/ 1166326 w 2332652"/>
              <a:gd name="connsiteY7" fmla="*/ 2332652 h 2332652"/>
              <a:gd name="connsiteX8" fmla="*/ 0 w 2332652"/>
              <a:gd name="connsiteY8" fmla="*/ 1166326 h 2332652"/>
              <a:gd name="connsiteX9" fmla="*/ 1166326 w 2332652"/>
              <a:gd name="connsiteY9" fmla="*/ 0 h 2332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2652" h="2332652">
                <a:moveTo>
                  <a:pt x="1166326" y="162508"/>
                </a:moveTo>
                <a:cubicBezTo>
                  <a:pt x="611933" y="162508"/>
                  <a:pt x="162508" y="611933"/>
                  <a:pt x="162508" y="1166326"/>
                </a:cubicBezTo>
                <a:cubicBezTo>
                  <a:pt x="162508" y="1720719"/>
                  <a:pt x="611933" y="2170144"/>
                  <a:pt x="1166326" y="2170144"/>
                </a:cubicBezTo>
                <a:cubicBezTo>
                  <a:pt x="1720719" y="2170144"/>
                  <a:pt x="2170144" y="1720719"/>
                  <a:pt x="2170144" y="1166326"/>
                </a:cubicBezTo>
                <a:cubicBezTo>
                  <a:pt x="2170144" y="611933"/>
                  <a:pt x="1720719" y="162508"/>
                  <a:pt x="1166326" y="162508"/>
                </a:cubicBezTo>
                <a:close/>
                <a:moveTo>
                  <a:pt x="1166326" y="0"/>
                </a:moveTo>
                <a:cubicBezTo>
                  <a:pt x="1810470" y="0"/>
                  <a:pt x="2332652" y="522182"/>
                  <a:pt x="2332652" y="1166326"/>
                </a:cubicBezTo>
                <a:cubicBezTo>
                  <a:pt x="2332652" y="1810470"/>
                  <a:pt x="1810470" y="2332652"/>
                  <a:pt x="1166326" y="2332652"/>
                </a:cubicBezTo>
                <a:cubicBezTo>
                  <a:pt x="522182" y="2332652"/>
                  <a:pt x="0" y="1810470"/>
                  <a:pt x="0" y="1166326"/>
                </a:cubicBezTo>
                <a:cubicBezTo>
                  <a:pt x="0" y="522182"/>
                  <a:pt x="522182" y="0"/>
                  <a:pt x="1166326" y="0"/>
                </a:cubicBezTo>
                <a:close/>
              </a:path>
            </a:pathLst>
          </a:cu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4929674" y="1838132"/>
            <a:ext cx="2332652" cy="2332652"/>
          </a:xfrm>
          <a:custGeom>
            <a:avLst/>
            <a:gdLst>
              <a:gd name="connsiteX0" fmla="*/ 1178170 w 2332652"/>
              <a:gd name="connsiteY0" fmla="*/ 162508 h 2332652"/>
              <a:gd name="connsiteX1" fmla="*/ 174352 w 2332652"/>
              <a:gd name="connsiteY1" fmla="*/ 1166326 h 2332652"/>
              <a:gd name="connsiteX2" fmla="*/ 1178170 w 2332652"/>
              <a:gd name="connsiteY2" fmla="*/ 2170144 h 2332652"/>
              <a:gd name="connsiteX3" fmla="*/ 2181988 w 2332652"/>
              <a:gd name="connsiteY3" fmla="*/ 1166326 h 2332652"/>
              <a:gd name="connsiteX4" fmla="*/ 1178170 w 2332652"/>
              <a:gd name="connsiteY4" fmla="*/ 162508 h 2332652"/>
              <a:gd name="connsiteX5" fmla="*/ 1166326 w 2332652"/>
              <a:gd name="connsiteY5" fmla="*/ 0 h 2332652"/>
              <a:gd name="connsiteX6" fmla="*/ 2332652 w 2332652"/>
              <a:gd name="connsiteY6" fmla="*/ 1166326 h 2332652"/>
              <a:gd name="connsiteX7" fmla="*/ 1166326 w 2332652"/>
              <a:gd name="connsiteY7" fmla="*/ 2332652 h 2332652"/>
              <a:gd name="connsiteX8" fmla="*/ 0 w 2332652"/>
              <a:gd name="connsiteY8" fmla="*/ 1166326 h 2332652"/>
              <a:gd name="connsiteX9" fmla="*/ 1166326 w 2332652"/>
              <a:gd name="connsiteY9" fmla="*/ 0 h 2332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2652" h="2332652">
                <a:moveTo>
                  <a:pt x="1178170" y="162508"/>
                </a:moveTo>
                <a:cubicBezTo>
                  <a:pt x="623777" y="162508"/>
                  <a:pt x="174352" y="611933"/>
                  <a:pt x="174352" y="1166326"/>
                </a:cubicBezTo>
                <a:cubicBezTo>
                  <a:pt x="174352" y="1720719"/>
                  <a:pt x="623777" y="2170144"/>
                  <a:pt x="1178170" y="2170144"/>
                </a:cubicBezTo>
                <a:cubicBezTo>
                  <a:pt x="1732563" y="2170144"/>
                  <a:pt x="2181988" y="1720719"/>
                  <a:pt x="2181988" y="1166326"/>
                </a:cubicBezTo>
                <a:cubicBezTo>
                  <a:pt x="2181988" y="611933"/>
                  <a:pt x="1732563" y="162508"/>
                  <a:pt x="1178170" y="162508"/>
                </a:cubicBezTo>
                <a:close/>
                <a:moveTo>
                  <a:pt x="1166326" y="0"/>
                </a:moveTo>
                <a:cubicBezTo>
                  <a:pt x="1810470" y="0"/>
                  <a:pt x="2332652" y="522182"/>
                  <a:pt x="2332652" y="1166326"/>
                </a:cubicBezTo>
                <a:cubicBezTo>
                  <a:pt x="2332652" y="1810470"/>
                  <a:pt x="1810470" y="2332652"/>
                  <a:pt x="1166326" y="2332652"/>
                </a:cubicBezTo>
                <a:cubicBezTo>
                  <a:pt x="522182" y="2332652"/>
                  <a:pt x="0" y="1810470"/>
                  <a:pt x="0" y="1166326"/>
                </a:cubicBezTo>
                <a:cubicBezTo>
                  <a:pt x="0" y="522182"/>
                  <a:pt x="522182" y="0"/>
                  <a:pt x="1166326" y="0"/>
                </a:cubicBezTo>
                <a:close/>
              </a:path>
            </a:pathLst>
          </a:cu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8437984" y="1838132"/>
            <a:ext cx="2332652" cy="2332652"/>
          </a:xfrm>
          <a:custGeom>
            <a:avLst/>
            <a:gdLst>
              <a:gd name="connsiteX0" fmla="*/ 1166326 w 2332652"/>
              <a:gd name="connsiteY0" fmla="*/ 162508 h 2332652"/>
              <a:gd name="connsiteX1" fmla="*/ 162508 w 2332652"/>
              <a:gd name="connsiteY1" fmla="*/ 1166326 h 2332652"/>
              <a:gd name="connsiteX2" fmla="*/ 1166326 w 2332652"/>
              <a:gd name="connsiteY2" fmla="*/ 2170144 h 2332652"/>
              <a:gd name="connsiteX3" fmla="*/ 2170144 w 2332652"/>
              <a:gd name="connsiteY3" fmla="*/ 1166326 h 2332652"/>
              <a:gd name="connsiteX4" fmla="*/ 1166326 w 2332652"/>
              <a:gd name="connsiteY4" fmla="*/ 162508 h 2332652"/>
              <a:gd name="connsiteX5" fmla="*/ 1166326 w 2332652"/>
              <a:gd name="connsiteY5" fmla="*/ 0 h 2332652"/>
              <a:gd name="connsiteX6" fmla="*/ 2332652 w 2332652"/>
              <a:gd name="connsiteY6" fmla="*/ 1166326 h 2332652"/>
              <a:gd name="connsiteX7" fmla="*/ 1166326 w 2332652"/>
              <a:gd name="connsiteY7" fmla="*/ 2332652 h 2332652"/>
              <a:gd name="connsiteX8" fmla="*/ 0 w 2332652"/>
              <a:gd name="connsiteY8" fmla="*/ 1166326 h 2332652"/>
              <a:gd name="connsiteX9" fmla="*/ 1166326 w 2332652"/>
              <a:gd name="connsiteY9" fmla="*/ 0 h 2332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332652" h="2332652">
                <a:moveTo>
                  <a:pt x="1166326" y="162508"/>
                </a:moveTo>
                <a:cubicBezTo>
                  <a:pt x="611933" y="162508"/>
                  <a:pt x="162508" y="611933"/>
                  <a:pt x="162508" y="1166326"/>
                </a:cubicBezTo>
                <a:cubicBezTo>
                  <a:pt x="162508" y="1720719"/>
                  <a:pt x="611933" y="2170144"/>
                  <a:pt x="1166326" y="2170144"/>
                </a:cubicBezTo>
                <a:cubicBezTo>
                  <a:pt x="1720719" y="2170144"/>
                  <a:pt x="2170144" y="1720719"/>
                  <a:pt x="2170144" y="1166326"/>
                </a:cubicBezTo>
                <a:cubicBezTo>
                  <a:pt x="2170144" y="611933"/>
                  <a:pt x="1720719" y="162508"/>
                  <a:pt x="1166326" y="162508"/>
                </a:cubicBezTo>
                <a:close/>
                <a:moveTo>
                  <a:pt x="1166326" y="0"/>
                </a:moveTo>
                <a:cubicBezTo>
                  <a:pt x="1810470" y="0"/>
                  <a:pt x="2332652" y="522182"/>
                  <a:pt x="2332652" y="1166326"/>
                </a:cubicBezTo>
                <a:cubicBezTo>
                  <a:pt x="2332652" y="1810470"/>
                  <a:pt x="1810470" y="2332652"/>
                  <a:pt x="1166326" y="2332652"/>
                </a:cubicBezTo>
                <a:cubicBezTo>
                  <a:pt x="522182" y="2332652"/>
                  <a:pt x="0" y="1810470"/>
                  <a:pt x="0" y="1166326"/>
                </a:cubicBezTo>
                <a:cubicBezTo>
                  <a:pt x="0" y="522182"/>
                  <a:pt x="522182" y="0"/>
                  <a:pt x="1166326" y="0"/>
                </a:cubicBezTo>
                <a:close/>
              </a:path>
            </a:pathLst>
          </a:cu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010448" y="2364737"/>
            <a:ext cx="12682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rgbClr val="427092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55</a:t>
            </a:r>
            <a:r>
              <a:rPr lang="en-US" altLang="zh-CN" sz="3200" dirty="0" smtClean="0">
                <a:solidFill>
                  <a:srgbClr val="427092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%</a:t>
            </a:r>
            <a:endParaRPr lang="zh-CN" altLang="en-US" sz="3200" dirty="0">
              <a:solidFill>
                <a:srgbClr val="427092"/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574742" y="2364735"/>
            <a:ext cx="12763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rgbClr val="427092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85</a:t>
            </a:r>
            <a:r>
              <a:rPr lang="en-US" altLang="zh-CN" sz="3200" dirty="0" smtClean="0">
                <a:solidFill>
                  <a:srgbClr val="427092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%</a:t>
            </a:r>
            <a:endParaRPr lang="zh-CN" altLang="en-US" sz="3200" dirty="0">
              <a:solidFill>
                <a:srgbClr val="427092"/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027068" y="2364735"/>
            <a:ext cx="12682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rgbClr val="427092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15</a:t>
            </a:r>
            <a:r>
              <a:rPr lang="en-US" altLang="zh-CN" sz="3200" dirty="0" smtClean="0">
                <a:solidFill>
                  <a:srgbClr val="427092"/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%</a:t>
            </a:r>
            <a:endParaRPr lang="zh-CN" altLang="en-US" sz="3200" dirty="0">
              <a:solidFill>
                <a:srgbClr val="427092"/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47957" y="3150188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输入关键词</a:t>
            </a:r>
            <a:endParaRPr lang="zh-CN" altLang="en-US" sz="20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427779" y="3150188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输入关键词</a:t>
            </a:r>
            <a:endParaRPr lang="zh-CN" altLang="en-US" sz="20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945420" y="3147182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输入关键词</a:t>
            </a:r>
            <a:endParaRPr lang="zh-CN" altLang="en-US" sz="20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565828" y="4335749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班级情况介绍</a:t>
            </a:r>
            <a:endParaRPr lang="zh-CN" altLang="en-US" sz="2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164230" y="4862354"/>
            <a:ext cx="283451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</a:t>
            </a:r>
            <a:endParaRPr lang="zh-CN" altLang="en-US" sz="1400" spc="11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080337" y="4335749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班级情况介绍</a:t>
            </a:r>
            <a:endParaRPr lang="zh-CN" altLang="en-US" sz="2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678741" y="4862354"/>
            <a:ext cx="283451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</a:t>
            </a:r>
            <a:endParaRPr lang="zh-CN" altLang="en-US" sz="1400" spc="11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547468" y="4335749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班级情况介绍</a:t>
            </a:r>
            <a:endParaRPr lang="zh-CN" altLang="en-US" sz="2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145870" y="4862354"/>
            <a:ext cx="283451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</a:t>
            </a:r>
            <a:endParaRPr lang="zh-CN" altLang="en-US" sz="1400" spc="11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EDB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45706" y="214604"/>
            <a:ext cx="11700588" cy="6428792"/>
          </a:xfrm>
          <a:prstGeom prst="roundRect">
            <a:avLst>
              <a:gd name="adj" fmla="val 734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08181" y="6531429"/>
            <a:ext cx="2236235" cy="326571"/>
          </a:xfrm>
          <a:prstGeom prst="rect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3926175" y="3144617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427092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给家长的建议</a:t>
            </a:r>
            <a:endParaRPr lang="zh-CN" altLang="en-US" sz="5400" dirty="0">
              <a:solidFill>
                <a:srgbClr val="427092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069632" y="1362470"/>
            <a:ext cx="1567543" cy="1567543"/>
          </a:xfrm>
          <a:prstGeom prst="ellipse">
            <a:avLst/>
          </a:prstGeom>
          <a:solidFill>
            <a:srgbClr val="427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6686939" y="1483768"/>
            <a:ext cx="783772" cy="783772"/>
          </a:xfrm>
          <a:prstGeom prst="ellipse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空心弧 29"/>
          <p:cNvSpPr/>
          <p:nvPr/>
        </p:nvSpPr>
        <p:spPr>
          <a:xfrm>
            <a:off x="5228254" y="4211197"/>
            <a:ext cx="363894" cy="363894"/>
          </a:xfrm>
          <a:prstGeom prst="blockArc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空心弧 30"/>
          <p:cNvSpPr/>
          <p:nvPr/>
        </p:nvSpPr>
        <p:spPr>
          <a:xfrm>
            <a:off x="5788089" y="4211197"/>
            <a:ext cx="363894" cy="363894"/>
          </a:xfrm>
          <a:prstGeom prst="blockArc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空心弧 31"/>
          <p:cNvSpPr/>
          <p:nvPr/>
        </p:nvSpPr>
        <p:spPr>
          <a:xfrm>
            <a:off x="6323045" y="4199177"/>
            <a:ext cx="363894" cy="363894"/>
          </a:xfrm>
          <a:prstGeom prst="blockArc">
            <a:avLst/>
          </a:prstGeom>
          <a:solidFill>
            <a:srgbClr val="F1CB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72139" y="4640325"/>
            <a:ext cx="7047722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1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汉仪君黑-45简" panose="020B0604020202020204" pitchFamily="34" charset="-122"/>
                <a:ea typeface="汉仪君黑-45简" panose="020B0604020202020204" pitchFamily="34" charset="-122"/>
              </a:rPr>
              <a:t>点击输入文本信息，简要陈述文本信息，字体大小可调节。点击输入文本信息，简要陈述文本信息，字体大小可调节。</a:t>
            </a:r>
            <a:endParaRPr lang="zh-CN" altLang="en-US" sz="1400" spc="110" dirty="0">
              <a:solidFill>
                <a:schemeClr val="tx1">
                  <a:lumMod val="50000"/>
                  <a:lumOff val="50000"/>
                </a:schemeClr>
              </a:solidFill>
              <a:latin typeface="汉仪君黑-45简" panose="020B0604020202020204" pitchFamily="34" charset="-122"/>
              <a:ea typeface="汉仪君黑-45简" panose="020B0604020202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410201" y="1750944"/>
            <a:ext cx="9124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汉仪中宋S" panose="00020600040101010101" pitchFamily="18" charset="-122"/>
                <a:ea typeface="汉仪中宋S" panose="00020600040101010101" pitchFamily="18" charset="-122"/>
              </a:rPr>
              <a:t>03</a:t>
            </a:r>
            <a:endParaRPr lang="zh-CN" altLang="en-US" sz="5400" dirty="0">
              <a:solidFill>
                <a:schemeClr val="bg1"/>
              </a:solidFill>
              <a:latin typeface="汉仪中宋S" panose="00020600040101010101" pitchFamily="18" charset="-122"/>
              <a:ea typeface="汉仪中宋S" panose="00020600040101010101" pitchFamily="18" charset="-122"/>
            </a:endParaRPr>
          </a:p>
        </p:txBody>
      </p:sp>
      <p:sp>
        <p:nvSpPr>
          <p:cNvPr id="41" name="Freeform 69"/>
          <p:cNvSpPr/>
          <p:nvPr/>
        </p:nvSpPr>
        <p:spPr bwMode="auto">
          <a:xfrm>
            <a:off x="6899056" y="1693751"/>
            <a:ext cx="359538" cy="338320"/>
          </a:xfrm>
          <a:custGeom>
            <a:avLst/>
            <a:gdLst>
              <a:gd name="T0" fmla="*/ 24 w 129"/>
              <a:gd name="T1" fmla="*/ 121 h 121"/>
              <a:gd name="T2" fmla="*/ 7 w 129"/>
              <a:gd name="T3" fmla="*/ 114 h 121"/>
              <a:gd name="T4" fmla="*/ 0 w 129"/>
              <a:gd name="T5" fmla="*/ 97 h 121"/>
              <a:gd name="T6" fmla="*/ 7 w 129"/>
              <a:gd name="T7" fmla="*/ 80 h 121"/>
              <a:gd name="T8" fmla="*/ 75 w 129"/>
              <a:gd name="T9" fmla="*/ 13 h 121"/>
              <a:gd name="T10" fmla="*/ 120 w 129"/>
              <a:gd name="T11" fmla="*/ 13 h 121"/>
              <a:gd name="T12" fmla="*/ 129 w 129"/>
              <a:gd name="T13" fmla="*/ 35 h 121"/>
              <a:gd name="T14" fmla="*/ 120 w 129"/>
              <a:gd name="T15" fmla="*/ 57 h 121"/>
              <a:gd name="T16" fmla="*/ 69 w 129"/>
              <a:gd name="T17" fmla="*/ 108 h 121"/>
              <a:gd name="T18" fmla="*/ 64 w 129"/>
              <a:gd name="T19" fmla="*/ 103 h 121"/>
              <a:gd name="T20" fmla="*/ 115 w 129"/>
              <a:gd name="T21" fmla="*/ 52 h 121"/>
              <a:gd name="T22" fmla="*/ 115 w 129"/>
              <a:gd name="T23" fmla="*/ 18 h 121"/>
              <a:gd name="T24" fmla="*/ 81 w 129"/>
              <a:gd name="T25" fmla="*/ 18 h 121"/>
              <a:gd name="T26" fmla="*/ 13 w 129"/>
              <a:gd name="T27" fmla="*/ 86 h 121"/>
              <a:gd name="T28" fmla="*/ 8 w 129"/>
              <a:gd name="T29" fmla="*/ 97 h 121"/>
              <a:gd name="T30" fmla="*/ 13 w 129"/>
              <a:gd name="T31" fmla="*/ 109 h 121"/>
              <a:gd name="T32" fmla="*/ 36 w 129"/>
              <a:gd name="T33" fmla="*/ 109 h 121"/>
              <a:gd name="T34" fmla="*/ 87 w 129"/>
              <a:gd name="T35" fmla="*/ 58 h 121"/>
              <a:gd name="T36" fmla="*/ 87 w 129"/>
              <a:gd name="T37" fmla="*/ 46 h 121"/>
              <a:gd name="T38" fmla="*/ 75 w 129"/>
              <a:gd name="T39" fmla="*/ 46 h 121"/>
              <a:gd name="T40" fmla="*/ 41 w 129"/>
              <a:gd name="T41" fmla="*/ 80 h 121"/>
              <a:gd name="T42" fmla="*/ 36 w 129"/>
              <a:gd name="T43" fmla="*/ 75 h 121"/>
              <a:gd name="T44" fmla="*/ 70 w 129"/>
              <a:gd name="T45" fmla="*/ 41 h 121"/>
              <a:gd name="T46" fmla="*/ 92 w 129"/>
              <a:gd name="T47" fmla="*/ 41 h 121"/>
              <a:gd name="T48" fmla="*/ 92 w 129"/>
              <a:gd name="T49" fmla="*/ 63 h 121"/>
              <a:gd name="T50" fmla="*/ 41 w 129"/>
              <a:gd name="T51" fmla="*/ 114 h 121"/>
              <a:gd name="T52" fmla="*/ 24 w 129"/>
              <a:gd name="T53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9" h="121">
                <a:moveTo>
                  <a:pt x="24" y="121"/>
                </a:moveTo>
                <a:cubicBezTo>
                  <a:pt x="18" y="121"/>
                  <a:pt x="12" y="118"/>
                  <a:pt x="7" y="114"/>
                </a:cubicBezTo>
                <a:cubicBezTo>
                  <a:pt x="3" y="110"/>
                  <a:pt x="0" y="104"/>
                  <a:pt x="0" y="97"/>
                </a:cubicBezTo>
                <a:cubicBezTo>
                  <a:pt x="0" y="91"/>
                  <a:pt x="3" y="85"/>
                  <a:pt x="7" y="80"/>
                </a:cubicBezTo>
                <a:cubicBezTo>
                  <a:pt x="75" y="13"/>
                  <a:pt x="75" y="13"/>
                  <a:pt x="75" y="13"/>
                </a:cubicBezTo>
                <a:cubicBezTo>
                  <a:pt x="88" y="0"/>
                  <a:pt x="108" y="0"/>
                  <a:pt x="120" y="13"/>
                </a:cubicBezTo>
                <a:cubicBezTo>
                  <a:pt x="126" y="19"/>
                  <a:pt x="129" y="27"/>
                  <a:pt x="129" y="35"/>
                </a:cubicBezTo>
                <a:cubicBezTo>
                  <a:pt x="129" y="43"/>
                  <a:pt x="126" y="51"/>
                  <a:pt x="120" y="57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4" y="103"/>
                  <a:pt x="64" y="103"/>
                  <a:pt x="64" y="103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24" y="43"/>
                  <a:pt x="124" y="27"/>
                  <a:pt x="115" y="18"/>
                </a:cubicBezTo>
                <a:cubicBezTo>
                  <a:pt x="105" y="8"/>
                  <a:pt x="90" y="8"/>
                  <a:pt x="81" y="18"/>
                </a:cubicBezTo>
                <a:cubicBezTo>
                  <a:pt x="13" y="86"/>
                  <a:pt x="13" y="86"/>
                  <a:pt x="13" y="86"/>
                </a:cubicBezTo>
                <a:cubicBezTo>
                  <a:pt x="10" y="89"/>
                  <a:pt x="8" y="93"/>
                  <a:pt x="8" y="97"/>
                </a:cubicBezTo>
                <a:cubicBezTo>
                  <a:pt x="8" y="102"/>
                  <a:pt x="10" y="106"/>
                  <a:pt x="13" y="109"/>
                </a:cubicBezTo>
                <a:cubicBezTo>
                  <a:pt x="19" y="115"/>
                  <a:pt x="29" y="115"/>
                  <a:pt x="36" y="109"/>
                </a:cubicBezTo>
                <a:cubicBezTo>
                  <a:pt x="87" y="58"/>
                  <a:pt x="87" y="58"/>
                  <a:pt x="87" y="58"/>
                </a:cubicBezTo>
                <a:cubicBezTo>
                  <a:pt x="90" y="55"/>
                  <a:pt x="90" y="49"/>
                  <a:pt x="87" y="46"/>
                </a:cubicBezTo>
                <a:cubicBezTo>
                  <a:pt x="83" y="43"/>
                  <a:pt x="78" y="43"/>
                  <a:pt x="75" y="46"/>
                </a:cubicBezTo>
                <a:cubicBezTo>
                  <a:pt x="41" y="80"/>
                  <a:pt x="41" y="80"/>
                  <a:pt x="41" y="80"/>
                </a:cubicBezTo>
                <a:cubicBezTo>
                  <a:pt x="36" y="75"/>
                  <a:pt x="36" y="75"/>
                  <a:pt x="36" y="75"/>
                </a:cubicBezTo>
                <a:cubicBezTo>
                  <a:pt x="70" y="41"/>
                  <a:pt x="70" y="41"/>
                  <a:pt x="70" y="41"/>
                </a:cubicBezTo>
                <a:cubicBezTo>
                  <a:pt x="76" y="35"/>
                  <a:pt x="86" y="35"/>
                  <a:pt x="92" y="41"/>
                </a:cubicBezTo>
                <a:cubicBezTo>
                  <a:pt x="98" y="47"/>
                  <a:pt x="98" y="57"/>
                  <a:pt x="92" y="63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36" y="118"/>
                  <a:pt x="31" y="121"/>
                  <a:pt x="24" y="1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IN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2235</Words>
  <Application>WPS 演示</Application>
  <PresentationFormat>宽屏</PresentationFormat>
  <Paragraphs>211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Arial</vt:lpstr>
      <vt:lpstr>宋体</vt:lpstr>
      <vt:lpstr>Wingdings</vt:lpstr>
      <vt:lpstr>汉仪君黑-45简</vt:lpstr>
      <vt:lpstr>Gill Sans</vt:lpstr>
      <vt:lpstr>汉仪中宋S</vt:lpstr>
      <vt:lpstr>Calibri</vt:lpstr>
      <vt:lpstr>Menk Amglang Tig</vt:lpstr>
      <vt:lpstr>Calibri Light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铭</cp:lastModifiedBy>
  <cp:revision>130</cp:revision>
  <dcterms:created xsi:type="dcterms:W3CDTF">2021-08-04T02:31:00Z</dcterms:created>
  <dcterms:modified xsi:type="dcterms:W3CDTF">2022-02-09T02:09:57Z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KSOTemplateUUID">
    <vt:lpwstr>v1.0_mb_bBYArpaUrn/nT7MC2V7NQg==</vt:lpwstr>
  </property>
  <property fmtid="{D5CDD505-2E9C-101B-9397-08002B2CF9AE}" pid="4" name="ICV">
    <vt:lpwstr>23BC356FC053455992F6E736BB95DA68</vt:lpwstr>
  </property>
</Properties>
</file>