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Lst>
  <p:notesMasterIdLst>
    <p:notesMasterId r:id="rId6"/>
  </p:notesMasterIdLst>
  <p:sldIdLst>
    <p:sldId id="256" r:id="rId5"/>
    <p:sldId id="260" r:id="rId7"/>
    <p:sldId id="278" r:id="rId8"/>
    <p:sldId id="279" r:id="rId9"/>
    <p:sldId id="261" r:id="rId10"/>
    <p:sldId id="281" r:id="rId11"/>
    <p:sldId id="280" r:id="rId12"/>
    <p:sldId id="282" r:id="rId13"/>
    <p:sldId id="283" r:id="rId14"/>
    <p:sldId id="284" r:id="rId15"/>
    <p:sldId id="285" r:id="rId16"/>
    <p:sldId id="286" r:id="rId17"/>
    <p:sldId id="287" r:id="rId18"/>
    <p:sldId id="290" r:id="rId19"/>
    <p:sldId id="268" r:id="rId20"/>
    <p:sldId id="269" r:id="rId21"/>
    <p:sldId id="270" r:id="rId22"/>
    <p:sldId id="271" r:id="rId23"/>
    <p:sldId id="272" r:id="rId24"/>
    <p:sldId id="273" r:id="rId25"/>
    <p:sldId id="274" r:id="rId26"/>
    <p:sldId id="291" r:id="rId27"/>
    <p:sldId id="275" r:id="rId28"/>
    <p:sldId id="276" r:id="rId29"/>
    <p:sldId id="293"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6CD5"/>
    <a:srgbClr val="FEDB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068" autoAdjust="0"/>
  </p:normalViewPr>
  <p:slideViewPr>
    <p:cSldViewPr snapToGrid="0">
      <p:cViewPr>
        <p:scale>
          <a:sx n="75" d="100"/>
          <a:sy n="75" d="100"/>
        </p:scale>
        <p:origin x="-1914" y="-7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4" Type="http://schemas.openxmlformats.org/officeDocument/2006/relationships/tags" Target="tags/tag377.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5652AE-3E4A-41EF-849A-1A279754F3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43C518-3B48-4A3D-B63D-9C3313BB8B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243C518-3B48-4A3D-B63D-9C3313BB8B3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3C9974-5FF5-4AFC-A445-FA00B20DB226}" type="slidenum">
              <a:rPr lang="zh-CN" altLang="en-US" smtClean="0"/>
            </a:fld>
            <a:endParaRPr lang="zh-CN" altLang="en-US"/>
          </a:p>
        </p:txBody>
      </p:sp>
      <p:pic>
        <p:nvPicPr>
          <p:cNvPr id="7" name="图片 6"/>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0"/>
            <a:ext cx="12192000" cy="6096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3C9974-5FF5-4AFC-A445-FA00B20DB22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3C9974-5FF5-4AFC-A445-FA00B20DB22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3C9974-5FF5-4AFC-A445-FA00B20DB22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pic>
        <p:nvPicPr>
          <p:cNvPr id="7" name="图片 6"/>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0"/>
            <a:ext cx="12192000" cy="6096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
        <p:nvSpPr>
          <p:cNvPr id="11" name="TextBox 10"/>
          <p:cNvSpPr txBox="1"/>
          <p:nvPr userDrawn="1"/>
        </p:nvSpPr>
        <p:spPr>
          <a:xfrm>
            <a:off x="1907704" y="6739570"/>
            <a:ext cx="1224136" cy="118430"/>
          </a:xfrm>
          <a:prstGeom prst="rect">
            <a:avLst/>
          </a:prstGeom>
          <a:noFill/>
        </p:spPr>
        <p:txBody>
          <a:bodyPr wrap="square" rtlCol="0">
            <a:spAutoFit/>
          </a:bodyPr>
          <a:lstStyle/>
          <a:p>
            <a:pPr>
              <a:lnSpc>
                <a:spcPct val="200000"/>
              </a:lnSpc>
            </a:pPr>
            <a:r>
              <a:rPr lang="en-US" altLang="zh-CN" sz="100" kern="0" dirty="0" smtClean="0">
                <a:solidFill>
                  <a:prstClr val="black"/>
                </a:solidFill>
                <a:hlinkClick r:id="rId2"/>
              </a:rPr>
              <a:t>PPT</a:t>
            </a:r>
            <a:r>
              <a:rPr lang="zh-CN" altLang="en-US" sz="100" kern="0" dirty="0" smtClean="0">
                <a:solidFill>
                  <a:prstClr val="black"/>
                </a:solidFill>
                <a:hlinkClick r:id="rId2"/>
              </a:rPr>
              <a:t>下载</a:t>
            </a:r>
            <a:r>
              <a:rPr lang="zh-CN" altLang="en-US" sz="100" kern="0" dirty="0" smtClean="0">
                <a:solidFill>
                  <a:prstClr val="black"/>
                </a:solidFill>
              </a:rPr>
              <a:t> </a:t>
            </a:r>
            <a:r>
              <a:rPr lang="en-US" altLang="zh-CN" sz="100" kern="0" dirty="0" smtClean="0">
                <a:solidFill>
                  <a:prstClr val="black"/>
                </a:solidFill>
              </a:rPr>
              <a:t>http://www.1ppt.com/xiazai/</a:t>
            </a:r>
            <a:endParaRPr lang="en-US" altLang="zh-CN" sz="100" kern="0" dirty="0" smtClean="0">
              <a:solidFill>
                <a:prstClr val="black"/>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3C9974-5FF5-4AFC-A445-FA00B20DB22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3C9974-5FF5-4AFC-A445-FA00B20DB22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3C9974-5FF5-4AFC-A445-FA00B20DB22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3C9974-5FF5-4AFC-A445-FA00B20DB22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3C9974-5FF5-4AFC-A445-FA00B20DB226}" type="slidenum">
              <a:rPr lang="zh-CN" altLang="en-US" smtClean="0"/>
            </a:fld>
            <a:endParaRPr lang="zh-CN" altLang="en-US"/>
          </a:p>
        </p:txBody>
      </p:sp>
      <p:sp>
        <p:nvSpPr>
          <p:cNvPr id="11" name="TextBox 10"/>
          <p:cNvSpPr txBox="1"/>
          <p:nvPr userDrawn="1"/>
        </p:nvSpPr>
        <p:spPr>
          <a:xfrm>
            <a:off x="1907704"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3C9974-5FF5-4AFC-A445-FA00B20DB22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3C9974-5FF5-4AFC-A445-FA00B20DB22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D415F81-D00E-4469-A038-4C237911CFF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3C9974-5FF5-4AFC-A445-FA00B20DB22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415F81-D00E-4469-A038-4C237911CFF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3C9974-5FF5-4AFC-A445-FA00B20DB22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415F81-D00E-4469-A038-4C237911CFF8}"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3C9974-5FF5-4AFC-A445-FA00B20DB226}"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5.xml"/><Relationship Id="rId7" Type="http://schemas.openxmlformats.org/officeDocument/2006/relationships/image" Target="../media/image4.png"/><Relationship Id="rId6" Type="http://schemas.openxmlformats.org/officeDocument/2006/relationships/tags" Target="../tags/tag4.xml"/><Relationship Id="rId5" Type="http://schemas.openxmlformats.org/officeDocument/2006/relationships/image" Target="../media/image3.png"/><Relationship Id="rId4" Type="http://schemas.openxmlformats.org/officeDocument/2006/relationships/tags" Target="../tags/tag3.xml"/><Relationship Id="rId3" Type="http://schemas.openxmlformats.org/officeDocument/2006/relationships/image" Target="../media/image2.png"/><Relationship Id="rId2" Type="http://schemas.openxmlformats.org/officeDocument/2006/relationships/tags" Target="../tags/tag2.xml"/><Relationship Id="rId17" Type="http://schemas.openxmlformats.org/officeDocument/2006/relationships/notesSlide" Target="../notesSlides/notesSlide1.xml"/><Relationship Id="rId16" Type="http://schemas.openxmlformats.org/officeDocument/2006/relationships/slideLayout" Target="../slideLayouts/slideLayout1.xml"/><Relationship Id="rId15" Type="http://schemas.openxmlformats.org/officeDocument/2006/relationships/tags" Target="../tags/tag11.xml"/><Relationship Id="rId14" Type="http://schemas.openxmlformats.org/officeDocument/2006/relationships/tags" Target="../tags/tag10.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7" Type="http://schemas.openxmlformats.org/officeDocument/2006/relationships/notesSlide" Target="../notesSlides/notesSlide10.xml"/><Relationship Id="rId16" Type="http://schemas.openxmlformats.org/officeDocument/2006/relationships/slideLayout" Target="../slideLayouts/slideLayout8.xml"/><Relationship Id="rId15" Type="http://schemas.openxmlformats.org/officeDocument/2006/relationships/tags" Target="../tags/tag161.xml"/><Relationship Id="rId14" Type="http://schemas.openxmlformats.org/officeDocument/2006/relationships/image" Target="../media/image10.png"/><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tags" Target="../tags/tag148.xml"/></Relationships>
</file>

<file path=ppt/slides/_rels/slide11.xml.rels><?xml version="1.0" encoding="UTF-8" standalone="yes"?>
<Relationships xmlns="http://schemas.openxmlformats.org/package/2006/relationships"><Relationship Id="rId9" Type="http://schemas.openxmlformats.org/officeDocument/2006/relationships/tags" Target="../tags/tag170.xml"/><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7" Type="http://schemas.openxmlformats.org/officeDocument/2006/relationships/notesSlide" Target="../notesSlides/notesSlide11.xml"/><Relationship Id="rId16" Type="http://schemas.openxmlformats.org/officeDocument/2006/relationships/slideLayout" Target="../slideLayouts/slideLayout8.xml"/><Relationship Id="rId15" Type="http://schemas.openxmlformats.org/officeDocument/2006/relationships/tags" Target="../tags/tag175.xml"/><Relationship Id="rId14" Type="http://schemas.openxmlformats.org/officeDocument/2006/relationships/image" Target="../media/image11.png"/><Relationship Id="rId13" Type="http://schemas.openxmlformats.org/officeDocument/2006/relationships/tags" Target="../tags/tag174.xml"/><Relationship Id="rId12" Type="http://schemas.openxmlformats.org/officeDocument/2006/relationships/tags" Target="../tags/tag173.xml"/><Relationship Id="rId11" Type="http://schemas.openxmlformats.org/officeDocument/2006/relationships/tags" Target="../tags/tag172.xml"/><Relationship Id="rId10" Type="http://schemas.openxmlformats.org/officeDocument/2006/relationships/tags" Target="../tags/tag171.xml"/><Relationship Id="rId1" Type="http://schemas.openxmlformats.org/officeDocument/2006/relationships/tags" Target="../tags/tag162.xml"/></Relationships>
</file>

<file path=ppt/slides/_rels/slide12.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8" Type="http://schemas.openxmlformats.org/officeDocument/2006/relationships/notesSlide" Target="../notesSlides/notesSlide12.xml"/><Relationship Id="rId17" Type="http://schemas.openxmlformats.org/officeDocument/2006/relationships/slideLayout" Target="../slideLayouts/slideLayout8.xml"/><Relationship Id="rId16" Type="http://schemas.openxmlformats.org/officeDocument/2006/relationships/tags" Target="../tags/tag190.xml"/><Relationship Id="rId15" Type="http://schemas.openxmlformats.org/officeDocument/2006/relationships/image" Target="../media/image12.png"/><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tags" Target="../tags/tag176.xml"/></Relationships>
</file>

<file path=ppt/slides/_rels/slide13.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3" Type="http://schemas.openxmlformats.org/officeDocument/2006/relationships/notesSlide" Target="../notesSlides/notesSlide13.xml"/><Relationship Id="rId12" Type="http://schemas.openxmlformats.org/officeDocument/2006/relationships/slideLayout" Target="../slideLayouts/slideLayout8.xml"/><Relationship Id="rId11" Type="http://schemas.openxmlformats.org/officeDocument/2006/relationships/tags" Target="../tags/tag201.xml"/><Relationship Id="rId10" Type="http://schemas.openxmlformats.org/officeDocument/2006/relationships/tags" Target="../tags/tag200.xml"/><Relationship Id="rId1" Type="http://schemas.openxmlformats.org/officeDocument/2006/relationships/tags" Target="../tags/tag191.xml"/></Relationships>
</file>

<file path=ppt/slides/_rels/slide14.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image" Target="../media/image1.png"/><Relationship Id="rId19" Type="http://schemas.openxmlformats.org/officeDocument/2006/relationships/notesSlide" Target="../notesSlides/notesSlide14.xml"/><Relationship Id="rId18" Type="http://schemas.openxmlformats.org/officeDocument/2006/relationships/slideLayout" Target="../slideLayouts/slideLayout3.xml"/><Relationship Id="rId17" Type="http://schemas.openxmlformats.org/officeDocument/2006/relationships/tags" Target="../tags/tag213.xml"/><Relationship Id="rId16" Type="http://schemas.openxmlformats.org/officeDocument/2006/relationships/image" Target="../media/image5.png"/><Relationship Id="rId15" Type="http://schemas.openxmlformats.org/officeDocument/2006/relationships/tags" Target="../tags/tag212.xml"/><Relationship Id="rId14" Type="http://schemas.openxmlformats.org/officeDocument/2006/relationships/image" Target="../media/image4.png"/><Relationship Id="rId13" Type="http://schemas.openxmlformats.org/officeDocument/2006/relationships/tags" Target="../tags/tag211.xml"/><Relationship Id="rId12" Type="http://schemas.openxmlformats.org/officeDocument/2006/relationships/image" Target="../media/image3.png"/><Relationship Id="rId11" Type="http://schemas.openxmlformats.org/officeDocument/2006/relationships/tags" Target="../tags/tag210.xml"/><Relationship Id="rId10" Type="http://schemas.openxmlformats.org/officeDocument/2006/relationships/image" Target="../media/image2.png"/><Relationship Id="rId1" Type="http://schemas.openxmlformats.org/officeDocument/2006/relationships/tags" Target="../tags/tag202.xml"/></Relationships>
</file>

<file path=ppt/slides/_rels/slide15.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8" Type="http://schemas.openxmlformats.org/officeDocument/2006/relationships/notesSlide" Target="../notesSlides/notesSlide15.xml"/><Relationship Id="rId17" Type="http://schemas.openxmlformats.org/officeDocument/2006/relationships/slideLayout" Target="../slideLayouts/slideLayout8.xml"/><Relationship Id="rId16" Type="http://schemas.openxmlformats.org/officeDocument/2006/relationships/tags" Target="../tags/tag228.xml"/><Relationship Id="rId15" Type="http://schemas.openxmlformats.org/officeDocument/2006/relationships/image" Target="../media/image13.png"/><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4.xml"/></Relationships>
</file>

<file path=ppt/slides/_rels/slide16.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8" Type="http://schemas.openxmlformats.org/officeDocument/2006/relationships/notesSlide" Target="../notesSlides/notesSlide16.xml"/><Relationship Id="rId17" Type="http://schemas.openxmlformats.org/officeDocument/2006/relationships/slideLayout" Target="../slideLayouts/slideLayout8.xml"/><Relationship Id="rId16" Type="http://schemas.openxmlformats.org/officeDocument/2006/relationships/tags" Target="../tags/tag243.xml"/><Relationship Id="rId15" Type="http://schemas.openxmlformats.org/officeDocument/2006/relationships/image" Target="../media/image14.png"/><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29.xml"/></Relationships>
</file>

<file path=ppt/slides/_rels/slide17.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8" Type="http://schemas.openxmlformats.org/officeDocument/2006/relationships/notesSlide" Target="../notesSlides/notesSlide17.xml"/><Relationship Id="rId17" Type="http://schemas.openxmlformats.org/officeDocument/2006/relationships/slideLayout" Target="../slideLayouts/slideLayout8.xml"/><Relationship Id="rId16" Type="http://schemas.openxmlformats.org/officeDocument/2006/relationships/tags" Target="../tags/tag258.xml"/><Relationship Id="rId15" Type="http://schemas.openxmlformats.org/officeDocument/2006/relationships/image" Target="../media/image15.png"/><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tags" Target="../tags/tag244.xml"/></Relationships>
</file>

<file path=ppt/slides/_rels/slide18.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tags" Target="../tags/tag266.xml"/><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9" Type="http://schemas.openxmlformats.org/officeDocument/2006/relationships/notesSlide" Target="../notesSlides/notesSlide18.xml"/><Relationship Id="rId18" Type="http://schemas.openxmlformats.org/officeDocument/2006/relationships/slideLayout" Target="../slideLayouts/slideLayout8.xml"/><Relationship Id="rId17" Type="http://schemas.openxmlformats.org/officeDocument/2006/relationships/tags" Target="../tags/tag274.xml"/><Relationship Id="rId16" Type="http://schemas.openxmlformats.org/officeDocument/2006/relationships/image" Target="../media/image16.png"/><Relationship Id="rId15" Type="http://schemas.openxmlformats.org/officeDocument/2006/relationships/tags" Target="../tags/tag273.xml"/><Relationship Id="rId14" Type="http://schemas.openxmlformats.org/officeDocument/2006/relationships/tags" Target="../tags/tag272.xml"/><Relationship Id="rId13" Type="http://schemas.openxmlformats.org/officeDocument/2006/relationships/tags" Target="../tags/tag271.xml"/><Relationship Id="rId12" Type="http://schemas.openxmlformats.org/officeDocument/2006/relationships/tags" Target="../tags/tag270.xml"/><Relationship Id="rId11" Type="http://schemas.openxmlformats.org/officeDocument/2006/relationships/tags" Target="../tags/tag269.xml"/><Relationship Id="rId10" Type="http://schemas.openxmlformats.org/officeDocument/2006/relationships/tags" Target="../tags/tag268.xml"/><Relationship Id="rId1" Type="http://schemas.openxmlformats.org/officeDocument/2006/relationships/tags" Target="../tags/tag259.xml"/></Relationships>
</file>

<file path=ppt/slides/_rels/slide19.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9" Type="http://schemas.openxmlformats.org/officeDocument/2006/relationships/notesSlide" Target="../notesSlides/notesSlide19.xml"/><Relationship Id="rId18" Type="http://schemas.openxmlformats.org/officeDocument/2006/relationships/slideLayout" Target="../slideLayouts/slideLayout8.xml"/><Relationship Id="rId17" Type="http://schemas.openxmlformats.org/officeDocument/2006/relationships/tags" Target="../tags/tag290.xml"/><Relationship Id="rId16" Type="http://schemas.openxmlformats.org/officeDocument/2006/relationships/image" Target="../media/image17.png"/><Relationship Id="rId15" Type="http://schemas.openxmlformats.org/officeDocument/2006/relationships/tags" Target="../tags/tag289.xml"/><Relationship Id="rId14" Type="http://schemas.openxmlformats.org/officeDocument/2006/relationships/tags" Target="../tags/tag288.xml"/><Relationship Id="rId13" Type="http://schemas.openxmlformats.org/officeDocument/2006/relationships/tags" Target="../tags/tag287.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2.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9" Type="http://schemas.openxmlformats.org/officeDocument/2006/relationships/notesSlide" Target="../notesSlides/notesSlide2.xml"/><Relationship Id="rId18" Type="http://schemas.openxmlformats.org/officeDocument/2006/relationships/slideLayout" Target="../slideLayouts/slideLayout8.xml"/><Relationship Id="rId17" Type="http://schemas.openxmlformats.org/officeDocument/2006/relationships/tags" Target="../tags/tag27.xml"/><Relationship Id="rId16" Type="http://schemas.openxmlformats.org/officeDocument/2006/relationships/image" Target="../media/image3.png"/><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tags" Target="../tags/tag292.xml"/><Relationship Id="rId19" Type="http://schemas.openxmlformats.org/officeDocument/2006/relationships/notesSlide" Target="../notesSlides/notesSlide20.xml"/><Relationship Id="rId18" Type="http://schemas.openxmlformats.org/officeDocument/2006/relationships/slideLayout" Target="../slideLayouts/slideLayout8.xml"/><Relationship Id="rId17" Type="http://schemas.openxmlformats.org/officeDocument/2006/relationships/tags" Target="../tags/tag306.xml"/><Relationship Id="rId16" Type="http://schemas.openxmlformats.org/officeDocument/2006/relationships/image" Target="../media/image18.png"/><Relationship Id="rId15" Type="http://schemas.openxmlformats.org/officeDocument/2006/relationships/tags" Target="../tags/tag305.xml"/><Relationship Id="rId14" Type="http://schemas.openxmlformats.org/officeDocument/2006/relationships/tags" Target="../tags/tag304.xml"/><Relationship Id="rId13" Type="http://schemas.openxmlformats.org/officeDocument/2006/relationships/tags" Target="../tags/tag303.xml"/><Relationship Id="rId12" Type="http://schemas.openxmlformats.org/officeDocument/2006/relationships/tags" Target="../tags/tag302.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tags" Target="../tags/tag291.xml"/></Relationships>
</file>

<file path=ppt/slides/_rels/slide21.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9" Type="http://schemas.openxmlformats.org/officeDocument/2006/relationships/notesSlide" Target="../notesSlides/notesSlide21.xml"/><Relationship Id="rId18" Type="http://schemas.openxmlformats.org/officeDocument/2006/relationships/slideLayout" Target="../slideLayouts/slideLayout8.xml"/><Relationship Id="rId17" Type="http://schemas.openxmlformats.org/officeDocument/2006/relationships/tags" Target="../tags/tag322.xml"/><Relationship Id="rId16" Type="http://schemas.openxmlformats.org/officeDocument/2006/relationships/image" Target="../media/image19.png"/><Relationship Id="rId15" Type="http://schemas.openxmlformats.org/officeDocument/2006/relationships/tags" Target="../tags/tag321.xml"/><Relationship Id="rId14" Type="http://schemas.openxmlformats.org/officeDocument/2006/relationships/tags" Target="../tags/tag320.xml"/><Relationship Id="rId13" Type="http://schemas.openxmlformats.org/officeDocument/2006/relationships/tags" Target="../tags/tag319.xml"/><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tags" Target="../tags/tag307.xml"/></Relationships>
</file>

<file path=ppt/slides/_rels/slide22.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image" Target="../media/image1.png"/><Relationship Id="rId19" Type="http://schemas.openxmlformats.org/officeDocument/2006/relationships/notesSlide" Target="../notesSlides/notesSlide22.xml"/><Relationship Id="rId18" Type="http://schemas.openxmlformats.org/officeDocument/2006/relationships/slideLayout" Target="../slideLayouts/slideLayout3.xml"/><Relationship Id="rId17" Type="http://schemas.openxmlformats.org/officeDocument/2006/relationships/tags" Target="../tags/tag334.xml"/><Relationship Id="rId16" Type="http://schemas.openxmlformats.org/officeDocument/2006/relationships/image" Target="../media/image5.png"/><Relationship Id="rId15" Type="http://schemas.openxmlformats.org/officeDocument/2006/relationships/tags" Target="../tags/tag333.xml"/><Relationship Id="rId14" Type="http://schemas.openxmlformats.org/officeDocument/2006/relationships/image" Target="../media/image4.png"/><Relationship Id="rId13" Type="http://schemas.openxmlformats.org/officeDocument/2006/relationships/tags" Target="../tags/tag332.xml"/><Relationship Id="rId12" Type="http://schemas.openxmlformats.org/officeDocument/2006/relationships/image" Target="../media/image3.png"/><Relationship Id="rId11" Type="http://schemas.openxmlformats.org/officeDocument/2006/relationships/tags" Target="../tags/tag331.xml"/><Relationship Id="rId10" Type="http://schemas.openxmlformats.org/officeDocument/2006/relationships/image" Target="../media/image2.png"/><Relationship Id="rId1" Type="http://schemas.openxmlformats.org/officeDocument/2006/relationships/tags" Target="../tags/tag323.xml"/></Relationships>
</file>

<file path=ppt/slides/_rels/slide23.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0" Type="http://schemas.openxmlformats.org/officeDocument/2006/relationships/notesSlide" Target="../notesSlides/notesSlide23.xml"/><Relationship Id="rId2" Type="http://schemas.openxmlformats.org/officeDocument/2006/relationships/tags" Target="../tags/tag336.xml"/><Relationship Id="rId19" Type="http://schemas.openxmlformats.org/officeDocument/2006/relationships/slideLayout" Target="../slideLayouts/slideLayout8.xml"/><Relationship Id="rId18" Type="http://schemas.openxmlformats.org/officeDocument/2006/relationships/tags" Target="../tags/tag351.xml"/><Relationship Id="rId17" Type="http://schemas.openxmlformats.org/officeDocument/2006/relationships/image" Target="../media/image20.png"/><Relationship Id="rId16" Type="http://schemas.openxmlformats.org/officeDocument/2006/relationships/tags" Target="../tags/tag350.xml"/><Relationship Id="rId15" Type="http://schemas.openxmlformats.org/officeDocument/2006/relationships/tags" Target="../tags/tag349.xml"/><Relationship Id="rId14" Type="http://schemas.openxmlformats.org/officeDocument/2006/relationships/tags" Target="../tags/tag348.xml"/><Relationship Id="rId13" Type="http://schemas.openxmlformats.org/officeDocument/2006/relationships/tags" Target="../tags/tag347.xml"/><Relationship Id="rId12" Type="http://schemas.openxmlformats.org/officeDocument/2006/relationships/tags" Target="../tags/tag346.xml"/><Relationship Id="rId11" Type="http://schemas.openxmlformats.org/officeDocument/2006/relationships/tags" Target="../tags/tag345.xml"/><Relationship Id="rId10" Type="http://schemas.openxmlformats.org/officeDocument/2006/relationships/tags" Target="../tags/tag344.xml"/><Relationship Id="rId1" Type="http://schemas.openxmlformats.org/officeDocument/2006/relationships/tags" Target="../tags/tag335.xml"/></Relationships>
</file>

<file path=ppt/slides/_rels/slide24.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7" Type="http://schemas.openxmlformats.org/officeDocument/2006/relationships/notesSlide" Target="../notesSlides/notesSlide24.xml"/><Relationship Id="rId16" Type="http://schemas.openxmlformats.org/officeDocument/2006/relationships/slideLayout" Target="../slideLayouts/slideLayout8.xml"/><Relationship Id="rId15" Type="http://schemas.openxmlformats.org/officeDocument/2006/relationships/tags" Target="../tags/tag365.xml"/><Relationship Id="rId14" Type="http://schemas.openxmlformats.org/officeDocument/2006/relationships/image" Target="../media/image21.png"/><Relationship Id="rId13" Type="http://schemas.openxmlformats.org/officeDocument/2006/relationships/tags" Target="../tags/tag364.xml"/><Relationship Id="rId12" Type="http://schemas.openxmlformats.org/officeDocument/2006/relationships/tags" Target="../tags/tag363.xml"/><Relationship Id="rId11" Type="http://schemas.openxmlformats.org/officeDocument/2006/relationships/tags" Target="../tags/tag362.xml"/><Relationship Id="rId10" Type="http://schemas.openxmlformats.org/officeDocument/2006/relationships/tags" Target="../tags/tag361.xml"/><Relationship Id="rId1" Type="http://schemas.openxmlformats.org/officeDocument/2006/relationships/tags" Target="../tags/tag352.xml"/></Relationships>
</file>

<file path=ppt/slides/_rels/slide25.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370.xml"/><Relationship Id="rId7" Type="http://schemas.openxmlformats.org/officeDocument/2006/relationships/image" Target="../media/image4.png"/><Relationship Id="rId6" Type="http://schemas.openxmlformats.org/officeDocument/2006/relationships/tags" Target="../tags/tag369.xml"/><Relationship Id="rId5" Type="http://schemas.openxmlformats.org/officeDocument/2006/relationships/image" Target="../media/image3.png"/><Relationship Id="rId4" Type="http://schemas.openxmlformats.org/officeDocument/2006/relationships/tags" Target="../tags/tag368.xml"/><Relationship Id="rId3" Type="http://schemas.openxmlformats.org/officeDocument/2006/relationships/image" Target="../media/image2.png"/><Relationship Id="rId2" Type="http://schemas.openxmlformats.org/officeDocument/2006/relationships/tags" Target="../tags/tag367.xml"/><Relationship Id="rId17" Type="http://schemas.openxmlformats.org/officeDocument/2006/relationships/notesSlide" Target="../notesSlides/notesSlide25.xml"/><Relationship Id="rId16" Type="http://schemas.openxmlformats.org/officeDocument/2006/relationships/slideLayout" Target="../slideLayouts/slideLayout13.xml"/><Relationship Id="rId15" Type="http://schemas.openxmlformats.org/officeDocument/2006/relationships/tags" Target="../tags/tag376.xml"/><Relationship Id="rId14" Type="http://schemas.openxmlformats.org/officeDocument/2006/relationships/tags" Target="../tags/tag375.xml"/><Relationship Id="rId13" Type="http://schemas.openxmlformats.org/officeDocument/2006/relationships/tags" Target="../tags/tag374.xml"/><Relationship Id="rId12" Type="http://schemas.openxmlformats.org/officeDocument/2006/relationships/tags" Target="../tags/tag373.xml"/><Relationship Id="rId11" Type="http://schemas.openxmlformats.org/officeDocument/2006/relationships/tags" Target="../tags/tag372.xml"/><Relationship Id="rId10" Type="http://schemas.openxmlformats.org/officeDocument/2006/relationships/tags" Target="../tags/tag371.xml"/><Relationship Id="rId1" Type="http://schemas.openxmlformats.org/officeDocument/2006/relationships/tags" Target="../tags/tag366.xml"/></Relationships>
</file>

<file path=ppt/slides/_rels/slide3.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7" Type="http://schemas.openxmlformats.org/officeDocument/2006/relationships/notesSlide" Target="../notesSlides/notesSlide3.xml"/><Relationship Id="rId26" Type="http://schemas.openxmlformats.org/officeDocument/2006/relationships/slideLayout" Target="../slideLayouts/slideLayout2.xml"/><Relationship Id="rId25" Type="http://schemas.openxmlformats.org/officeDocument/2006/relationships/tags" Target="../tags/tag51.xml"/><Relationship Id="rId24" Type="http://schemas.openxmlformats.org/officeDocument/2006/relationships/tags" Target="../tags/tag50.xml"/><Relationship Id="rId23" Type="http://schemas.openxmlformats.org/officeDocument/2006/relationships/tags" Target="../tags/tag49.xml"/><Relationship Id="rId22" Type="http://schemas.openxmlformats.org/officeDocument/2006/relationships/image" Target="../media/image6.png"/><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tags" Target="../tags/tag29.xml"/><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4.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1.png"/><Relationship Id="rId19" Type="http://schemas.openxmlformats.org/officeDocument/2006/relationships/notesSlide" Target="../notesSlides/notesSlide4.xml"/><Relationship Id="rId18" Type="http://schemas.openxmlformats.org/officeDocument/2006/relationships/slideLayout" Target="../slideLayouts/slideLayout3.xml"/><Relationship Id="rId17" Type="http://schemas.openxmlformats.org/officeDocument/2006/relationships/tags" Target="../tags/tag63.xml"/><Relationship Id="rId16" Type="http://schemas.openxmlformats.org/officeDocument/2006/relationships/image" Target="../media/image5.png"/><Relationship Id="rId15" Type="http://schemas.openxmlformats.org/officeDocument/2006/relationships/tags" Target="../tags/tag62.xml"/><Relationship Id="rId14" Type="http://schemas.openxmlformats.org/officeDocument/2006/relationships/image" Target="../media/image4.png"/><Relationship Id="rId13" Type="http://schemas.openxmlformats.org/officeDocument/2006/relationships/tags" Target="../tags/tag61.xml"/><Relationship Id="rId12" Type="http://schemas.openxmlformats.org/officeDocument/2006/relationships/image" Target="../media/image3.png"/><Relationship Id="rId11" Type="http://schemas.openxmlformats.org/officeDocument/2006/relationships/tags" Target="../tags/tag60.xml"/><Relationship Id="rId10" Type="http://schemas.openxmlformats.org/officeDocument/2006/relationships/image" Target="../media/image2.png"/><Relationship Id="rId1" Type="http://schemas.openxmlformats.org/officeDocument/2006/relationships/tags" Target="../tags/tag52.xml"/></Relationships>
</file>

<file path=ppt/slides/_rels/slide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1" Type="http://schemas.openxmlformats.org/officeDocument/2006/relationships/notesSlide" Target="../notesSlides/notesSlide5.xml"/><Relationship Id="rId30" Type="http://schemas.openxmlformats.org/officeDocument/2006/relationships/slideLayout" Target="../slideLayouts/slideLayout8.xml"/><Relationship Id="rId3" Type="http://schemas.openxmlformats.org/officeDocument/2006/relationships/tags" Target="../tags/tag66.xml"/><Relationship Id="rId29" Type="http://schemas.openxmlformats.org/officeDocument/2006/relationships/tags" Target="../tags/tag91.xml"/><Relationship Id="rId28" Type="http://schemas.openxmlformats.org/officeDocument/2006/relationships/image" Target="../media/image7.png"/><Relationship Id="rId27" Type="http://schemas.openxmlformats.org/officeDocument/2006/relationships/tags" Target="../tags/tag90.xml"/><Relationship Id="rId26" Type="http://schemas.openxmlformats.org/officeDocument/2006/relationships/tags" Target="../tags/tag89.xml"/><Relationship Id="rId25" Type="http://schemas.openxmlformats.org/officeDocument/2006/relationships/tags" Target="../tags/tag88.xml"/><Relationship Id="rId24" Type="http://schemas.openxmlformats.org/officeDocument/2006/relationships/tags" Target="../tags/tag87.xml"/><Relationship Id="rId23" Type="http://schemas.openxmlformats.org/officeDocument/2006/relationships/tags" Target="../tags/tag86.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5.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6.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6" Type="http://schemas.openxmlformats.org/officeDocument/2006/relationships/notesSlide" Target="../notesSlides/notesSlide6.xml"/><Relationship Id="rId15" Type="http://schemas.openxmlformats.org/officeDocument/2006/relationships/slideLayout" Target="../slideLayouts/slideLayout8.xml"/><Relationship Id="rId14" Type="http://schemas.openxmlformats.org/officeDocument/2006/relationships/tags" Target="../tags/tag104.xml"/><Relationship Id="rId13" Type="http://schemas.openxmlformats.org/officeDocument/2006/relationships/image" Target="../media/image8.png"/><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7.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9" Type="http://schemas.openxmlformats.org/officeDocument/2006/relationships/notesSlide" Target="../notesSlides/notesSlide7.xml"/><Relationship Id="rId18" Type="http://schemas.openxmlformats.org/officeDocument/2006/relationships/slideLayout" Target="../slideLayouts/slideLayout8.xml"/><Relationship Id="rId17" Type="http://schemas.openxmlformats.org/officeDocument/2006/relationships/tags" Target="../tags/tag120.xml"/><Relationship Id="rId16" Type="http://schemas.openxmlformats.org/officeDocument/2006/relationships/image" Target="../media/image9.png"/><Relationship Id="rId15" Type="http://schemas.openxmlformats.org/officeDocument/2006/relationships/tags" Target="../tags/tag119.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tags" Target="../tags/tag105.xml"/></Relationships>
</file>

<file path=ppt/slides/_rels/slide8.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6" Type="http://schemas.openxmlformats.org/officeDocument/2006/relationships/notesSlide" Target="../notesSlides/notesSlide8.xml"/><Relationship Id="rId15" Type="http://schemas.openxmlformats.org/officeDocument/2006/relationships/slideLayout" Target="../slideLayouts/slideLayout8.xml"/><Relationship Id="rId14" Type="http://schemas.openxmlformats.org/officeDocument/2006/relationships/tags" Target="../tags/tag133.xml"/><Relationship Id="rId13" Type="http://schemas.openxmlformats.org/officeDocument/2006/relationships/image" Target="../media/image9.png"/><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1.xml"/></Relationships>
</file>

<file path=ppt/slides/_rels/slide9.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7" Type="http://schemas.openxmlformats.org/officeDocument/2006/relationships/notesSlide" Target="../notesSlides/notesSlide9.xml"/><Relationship Id="rId16" Type="http://schemas.openxmlformats.org/officeDocument/2006/relationships/slideLayout" Target="../slideLayouts/slideLayout8.xml"/><Relationship Id="rId15" Type="http://schemas.openxmlformats.org/officeDocument/2006/relationships/tags" Target="../tags/tag147.xml"/><Relationship Id="rId14" Type="http://schemas.openxmlformats.org/officeDocument/2006/relationships/image" Target="../media/image9.png"/><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2" name="PA-标题 1"/>
          <p:cNvSpPr>
            <a:spLocks noGrp="1"/>
          </p:cNvSpPr>
          <p:nvPr>
            <p:ph type="ctrTitle"/>
            <p:custDataLst>
              <p:tags r:id="rId1"/>
            </p:custDataLst>
          </p:nvPr>
        </p:nvSpPr>
        <p:spPr>
          <a:xfrm>
            <a:off x="1524000" y="1693399"/>
            <a:ext cx="9144000" cy="1630702"/>
          </a:xfrm>
        </p:spPr>
        <p:txBody>
          <a:bodyPr>
            <a:normAutofit/>
          </a:bodyPr>
          <a:lstStyle/>
          <a:p>
            <a:r>
              <a:rPr lang="zh-CN" altLang="en-US" sz="9600" b="1" dirty="0" smtClean="0">
                <a:ln>
                  <a:solidFill>
                    <a:schemeClr val="bg1"/>
                  </a:solidFill>
                </a:ln>
                <a:solidFill>
                  <a:srgbClr val="FEDB21"/>
                </a:solidFill>
                <a:effectLst>
                  <a:outerShdw blurRad="38100" dist="38100" dir="2700000" algn="tl">
                    <a:srgbClr val="000000">
                      <a:alpha val="43137"/>
                    </a:srgbClr>
                  </a:outerShdw>
                </a:effectLst>
                <a:latin typeface="+mn-lt"/>
                <a:ea typeface="+mn-ea"/>
                <a:cs typeface="+mn-ea"/>
                <a:sym typeface="+mn-lt"/>
              </a:rPr>
              <a:t>开</a:t>
            </a:r>
            <a:r>
              <a:rPr lang="zh-CN" altLang="en-US" sz="9600" b="1" dirty="0">
                <a:ln>
                  <a:solidFill>
                    <a:schemeClr val="bg1"/>
                  </a:solidFill>
                </a:ln>
                <a:solidFill>
                  <a:srgbClr val="FEDB21"/>
                </a:solidFill>
                <a:effectLst>
                  <a:outerShdw blurRad="38100" dist="38100" dir="2700000" algn="tl">
                    <a:srgbClr val="000000">
                      <a:alpha val="43137"/>
                    </a:srgbClr>
                  </a:outerShdw>
                </a:effectLst>
                <a:latin typeface="+mn-lt"/>
                <a:ea typeface="+mn-ea"/>
                <a:cs typeface="+mn-ea"/>
                <a:sym typeface="+mn-lt"/>
              </a:rPr>
              <a:t>学第一课</a:t>
            </a:r>
            <a:endParaRPr lang="zh-CN" altLang="en-US" sz="9600" b="1" dirty="0">
              <a:ln>
                <a:solidFill>
                  <a:schemeClr val="bg1"/>
                </a:solidFill>
              </a:ln>
              <a:solidFill>
                <a:srgbClr val="FEDB21"/>
              </a:solidFill>
              <a:effectLst>
                <a:outerShdw blurRad="38100" dist="38100" dir="2700000" algn="tl">
                  <a:srgbClr val="000000">
                    <a:alpha val="43137"/>
                  </a:srgbClr>
                </a:outerShdw>
              </a:effectLst>
              <a:latin typeface="+mn-lt"/>
              <a:ea typeface="+mn-ea"/>
              <a:cs typeface="+mn-ea"/>
              <a:sym typeface="+mn-lt"/>
            </a:endParaRPr>
          </a:p>
        </p:txBody>
      </p:sp>
      <p:pic>
        <p:nvPicPr>
          <p:cNvPr id="5" name="PA-图片 4"/>
          <p:cNvPicPr>
            <a:picLocks noChangeAspect="1"/>
          </p:cNvPicPr>
          <p:nvPr>
            <p:custDataLst>
              <p:tags r:id="rId2"/>
            </p:custDataLst>
          </p:nvPr>
        </p:nvPicPr>
        <p:blipFill rotWithShape="1">
          <a:blip r:embed="rId3" cstate="print">
            <a:extLst>
              <a:ext uri="{28A0092B-C50C-407E-A947-70E740481C1C}">
                <a14:useLocalDpi xmlns:a14="http://schemas.microsoft.com/office/drawing/2010/main" val="0"/>
              </a:ext>
            </a:extLst>
          </a:blip>
          <a:srcRect b="16848"/>
          <a:stretch>
            <a:fillRect/>
          </a:stretch>
        </p:blipFill>
        <p:spPr>
          <a:xfrm>
            <a:off x="0" y="5267402"/>
            <a:ext cx="12192000" cy="1630702"/>
          </a:xfrm>
          <a:prstGeom prst="rect">
            <a:avLst/>
          </a:prstGeom>
        </p:spPr>
      </p:pic>
      <p:pic>
        <p:nvPicPr>
          <p:cNvPr id="7" name="PA-图片 6"/>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10770870" y="3149412"/>
            <a:ext cx="1145764" cy="2387601"/>
          </a:xfrm>
          <a:prstGeom prst="rect">
            <a:avLst/>
          </a:prstGeom>
        </p:spPr>
      </p:pic>
      <p:pic>
        <p:nvPicPr>
          <p:cNvPr id="9" name="PA-图片 8"/>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2303201" y="4811083"/>
            <a:ext cx="1380975" cy="1915297"/>
          </a:xfrm>
          <a:prstGeom prst="rect">
            <a:avLst/>
          </a:prstGeom>
        </p:spPr>
      </p:pic>
      <p:pic>
        <p:nvPicPr>
          <p:cNvPr id="11" name="PA-图片 10"/>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245895" y="2840226"/>
            <a:ext cx="1380975" cy="1812530"/>
          </a:xfrm>
          <a:prstGeom prst="rect">
            <a:avLst/>
          </a:prstGeom>
        </p:spPr>
      </p:pic>
      <p:sp>
        <p:nvSpPr>
          <p:cNvPr id="16" name="PA-文本框 15"/>
          <p:cNvSpPr txBox="1"/>
          <p:nvPr>
            <p:custDataLst>
              <p:tags r:id="rId10"/>
            </p:custDataLst>
          </p:nvPr>
        </p:nvSpPr>
        <p:spPr>
          <a:xfrm>
            <a:off x="3189446" y="4032789"/>
            <a:ext cx="5813108" cy="700576"/>
          </a:xfrm>
          <a:prstGeom prst="rect">
            <a:avLst/>
          </a:prstGeom>
          <a:noFill/>
        </p:spPr>
        <p:txBody>
          <a:bodyPr wrap="square" rtlCol="0">
            <a:spAutoFit/>
          </a:bodyPr>
          <a:lstStyle/>
          <a:p>
            <a:pPr algn="ctr">
              <a:lnSpc>
                <a:spcPct val="150000"/>
              </a:lnSpc>
            </a:pPr>
            <a:r>
              <a:rPr sz="1400" cap="all" dirty="0">
                <a:solidFill>
                  <a:schemeClr val="bg1"/>
                </a:solidFill>
                <a:uFillTx/>
                <a:cs typeface="+mn-ea"/>
                <a:sym typeface="+mn-lt"/>
              </a:rPr>
              <a:t>Strive for dreams / stand firm for idealsStrive for dreams / stand firm for ideals</a:t>
            </a:r>
            <a:endParaRPr sz="1400" cap="all" dirty="0">
              <a:solidFill>
                <a:schemeClr val="bg1"/>
              </a:solidFill>
              <a:uFillTx/>
              <a:cs typeface="+mn-ea"/>
              <a:sym typeface="+mn-lt"/>
            </a:endParaRPr>
          </a:p>
        </p:txBody>
      </p:sp>
      <p:grpSp>
        <p:nvGrpSpPr>
          <p:cNvPr id="17" name="PA-组合 16"/>
          <p:cNvGrpSpPr/>
          <p:nvPr>
            <p:custDataLst>
              <p:tags r:id="rId11"/>
            </p:custDataLst>
          </p:nvPr>
        </p:nvGrpSpPr>
        <p:grpSpPr>
          <a:xfrm>
            <a:off x="5381625" y="5013166"/>
            <a:ext cx="1428750" cy="330200"/>
            <a:chOff x="5398" y="7575"/>
            <a:chExt cx="2250" cy="520"/>
          </a:xfrm>
          <a:solidFill>
            <a:srgbClr val="FFC000"/>
          </a:solidFill>
        </p:grpSpPr>
        <p:sp>
          <p:nvSpPr>
            <p:cNvPr id="18" name="PA-Flowchart: Terminator 17"/>
            <p:cNvSpPr/>
            <p:nvPr>
              <p:custDataLst>
                <p:tags r:id="rId12"/>
              </p:custDataLst>
            </p:nvPr>
          </p:nvSpPr>
          <p:spPr>
            <a:xfrm>
              <a:off x="5398" y="7575"/>
              <a:ext cx="2250" cy="520"/>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EDB21"/>
                </a:solidFill>
                <a:cs typeface="+mn-ea"/>
                <a:sym typeface="+mn-lt"/>
              </a:endParaRPr>
            </a:p>
          </p:txBody>
        </p:sp>
        <p:sp>
          <p:nvSpPr>
            <p:cNvPr id="19" name="PA-文本框 18"/>
            <p:cNvSpPr txBox="1"/>
            <p:nvPr>
              <p:custDataLst>
                <p:tags r:id="rId13"/>
              </p:custDataLst>
            </p:nvPr>
          </p:nvSpPr>
          <p:spPr>
            <a:xfrm>
              <a:off x="5627" y="7593"/>
              <a:ext cx="1773" cy="485"/>
            </a:xfrm>
            <a:prstGeom prst="rect">
              <a:avLst/>
            </a:prstGeom>
            <a:grpFill/>
          </p:spPr>
          <p:txBody>
            <a:bodyPr wrap="none" rtlCol="0" anchor="t">
              <a:spAutoFit/>
            </a:bodyPr>
            <a:lstStyle/>
            <a:p>
              <a:r>
                <a:rPr lang="zh-CN" sz="1400" cap="all" dirty="0">
                  <a:solidFill>
                    <a:srgbClr val="226CD5"/>
                  </a:solidFill>
                  <a:uFillTx/>
                  <a:cs typeface="+mn-ea"/>
                  <a:sym typeface="+mn-lt"/>
                </a:rPr>
                <a:t>新学期</a:t>
              </a:r>
              <a:r>
                <a:rPr lang="en-US" altLang="zh-CN" sz="1400" cap="all" dirty="0">
                  <a:solidFill>
                    <a:srgbClr val="226CD5"/>
                  </a:solidFill>
                  <a:uFillTx/>
                  <a:cs typeface="+mn-ea"/>
                  <a:sym typeface="+mn-lt"/>
                </a:rPr>
                <a:t>·</a:t>
              </a:r>
              <a:r>
                <a:rPr lang="zh-CN" altLang="en-US" sz="1400" cap="all" dirty="0">
                  <a:solidFill>
                    <a:srgbClr val="226CD5"/>
                  </a:solidFill>
                  <a:uFillTx/>
                  <a:cs typeface="+mn-ea"/>
                  <a:sym typeface="+mn-lt"/>
                </a:rPr>
                <a:t>加油</a:t>
              </a:r>
              <a:endParaRPr lang="zh-CN" altLang="en-US" sz="1400" cap="all" dirty="0">
                <a:solidFill>
                  <a:srgbClr val="226CD5"/>
                </a:solidFill>
                <a:uFillTx/>
                <a:cs typeface="+mn-ea"/>
                <a:sym typeface="+mn-lt"/>
              </a:endParaRPr>
            </a:p>
          </p:txBody>
        </p:sp>
      </p:grpSp>
      <p:sp>
        <p:nvSpPr>
          <p:cNvPr id="20" name="PA-文本框 19"/>
          <p:cNvSpPr txBox="1"/>
          <p:nvPr>
            <p:custDataLst>
              <p:tags r:id="rId14"/>
            </p:custDataLst>
          </p:nvPr>
        </p:nvSpPr>
        <p:spPr>
          <a:xfrm>
            <a:off x="2471320" y="3458428"/>
            <a:ext cx="7249361" cy="523220"/>
          </a:xfrm>
          <a:prstGeom prst="rect">
            <a:avLst/>
          </a:prstGeom>
          <a:noFill/>
        </p:spPr>
        <p:txBody>
          <a:bodyPr wrap="square" rtlCol="0">
            <a:spAutoFit/>
          </a:bodyPr>
          <a:lstStyle/>
          <a:p>
            <a:pPr algn="dist"/>
            <a:r>
              <a:rPr lang="zh-CN" altLang="en-US" sz="2800" dirty="0">
                <a:solidFill>
                  <a:schemeClr val="bg1"/>
                </a:solidFill>
                <a:cs typeface="+mn-ea"/>
                <a:sym typeface="+mn-lt"/>
              </a:rPr>
              <a:t>为梦想而奋斗</a:t>
            </a:r>
            <a:r>
              <a:rPr lang="en-US" altLang="zh-CN" sz="2800" dirty="0">
                <a:solidFill>
                  <a:schemeClr val="bg1"/>
                </a:solidFill>
                <a:cs typeface="+mn-ea"/>
                <a:sym typeface="+mn-lt"/>
              </a:rPr>
              <a:t>/</a:t>
            </a:r>
            <a:r>
              <a:rPr lang="zh-CN" altLang="en-US" sz="2800" dirty="0">
                <a:solidFill>
                  <a:schemeClr val="bg1"/>
                </a:solidFill>
                <a:cs typeface="+mn-ea"/>
                <a:sym typeface="+mn-lt"/>
              </a:rPr>
              <a:t>为理想而坚定</a:t>
            </a:r>
            <a:endParaRPr lang="zh-CN" altLang="en-US" sz="2800" dirty="0">
              <a:solidFill>
                <a:schemeClr val="bg1"/>
              </a:solidFill>
              <a:cs typeface="+mn-ea"/>
              <a:sym typeface="+mn-lt"/>
            </a:endParaRPr>
          </a:p>
        </p:txBody>
      </p:sp>
    </p:spTree>
    <p:custDataLst>
      <p:tags r:id="rId1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1.5"/>
                                          </p:val>
                                        </p:tav>
                                      </p:tavLst>
                                    </p:anim>
                                    <p:anim calcmode="lin" valueType="num">
                                      <p:cBhvr>
                                        <p:cTn id="8" dur="500" fill="hold"/>
                                        <p:tgtEl>
                                          <p:spTgt spid="2"/>
                                        </p:tgtEl>
                                        <p:attrNameLst>
                                          <p:attrName>ppt_h</p:attrName>
                                        </p:attrNameLst>
                                      </p:cBhvr>
                                      <p:tavLst>
                                        <p:tav tm="0">
                                          <p:val>
                                            <p:fltVal val="0"/>
                                          </p:val>
                                        </p:tav>
                                        <p:tav tm="100000">
                                          <p:val>
                                            <p:strVal val="#ppt_h*1.5"/>
                                          </p:val>
                                        </p:tav>
                                      </p:tavLst>
                                    </p:anim>
                                    <p:animEffect transition="in" filter="fade">
                                      <p:cBhvr>
                                        <p:cTn id="9" dur="500"/>
                                        <p:tgtEl>
                                          <p:spTgt spid="2"/>
                                        </p:tgtEl>
                                      </p:cBhvr>
                                    </p:animEffect>
                                    <p:anim to="" calcmode="lin" valueType="num">
                                      <p:cBhvr>
                                        <p:cTn id="10" dur="500" fill="hold">
                                          <p:stCondLst>
                                            <p:cond delay="0"/>
                                          </p:stCondLst>
                                        </p:cTn>
                                        <p:tgtEl>
                                          <p:spTgt spid="2"/>
                                        </p:tgtEl>
                                        <p:attrNameLst>
                                          <p:attrName>ppt_x</p:attrName>
                                        </p:attrNameLst>
                                      </p:cBhvr>
                                      <p:tavLst>
                                        <p:tav tm="0">
                                          <p:val>
                                            <p:strVal val="#ppt_x"/>
                                          </p:val>
                                        </p:tav>
                                        <p:tav tm="100000">
                                          <p:val>
                                            <p:fltVal val="0.5"/>
                                          </p:val>
                                        </p:tav>
                                      </p:tavLst>
                                    </p:anim>
                                    <p:anim to="" calcmode="lin" valueType="num">
                                      <p:cBhvr>
                                        <p:cTn id="11" dur="500" fill="hold">
                                          <p:stCondLst>
                                            <p:cond delay="0"/>
                                          </p:stCondLst>
                                        </p:cTn>
                                        <p:tgtEl>
                                          <p:spTgt spid="2"/>
                                        </p:tgtEl>
                                        <p:attrNameLst>
                                          <p:attrName>ppt_y</p:attrName>
                                        </p:attrNameLst>
                                      </p:cBhvr>
                                      <p:tavLst>
                                        <p:tav tm="0">
                                          <p:val>
                                            <p:strVal val="#ppt_y"/>
                                          </p:val>
                                        </p:tav>
                                        <p:tav tm="100000">
                                          <p:val>
                                            <p:fltVal val="0.5"/>
                                          </p:val>
                                        </p:tav>
                                      </p:tavLst>
                                    </p:anim>
                                  </p:childTnLst>
                                </p:cTn>
                              </p:par>
                            </p:childTnLst>
                          </p:cTn>
                        </p:par>
                        <p:par>
                          <p:cTn id="12" fill="hold">
                            <p:stCondLst>
                              <p:cond delay="500"/>
                            </p:stCondLst>
                            <p:childTnLst>
                              <p:par>
                                <p:cTn id="13" presetID="53" presetClass="entr" presetSubtype="16"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strVal val="#ppt_w*1.5"/>
                                          </p:val>
                                        </p:tav>
                                        <p:tav tm="100000">
                                          <p:val>
                                            <p:strVal val="#ppt_w"/>
                                          </p:val>
                                        </p:tav>
                                      </p:tavLst>
                                    </p:anim>
                                    <p:anim calcmode="lin" valueType="num">
                                      <p:cBhvr>
                                        <p:cTn id="16" dur="500" fill="hold"/>
                                        <p:tgtEl>
                                          <p:spTgt spid="2"/>
                                        </p:tgtEl>
                                        <p:attrNameLst>
                                          <p:attrName>ppt_h</p:attrName>
                                        </p:attrNameLst>
                                      </p:cBhvr>
                                      <p:tavLst>
                                        <p:tav tm="0">
                                          <p:val>
                                            <p:strVal val="#ppt_h*1.5"/>
                                          </p:val>
                                        </p:tav>
                                        <p:tav tm="100000">
                                          <p:val>
                                            <p:strVal val="#ppt_h"/>
                                          </p:val>
                                        </p:tav>
                                      </p:tavLst>
                                    </p:anim>
                                    <p:animEffect transition="in" filter="fade">
                                      <p:cBhvr>
                                        <p:cTn id="17" dur="500"/>
                                        <p:tgtEl>
                                          <p:spTgt spid="2"/>
                                        </p:tgtEl>
                                      </p:cBhvr>
                                    </p:animEffect>
                                    <p:anim to="" calcmode="lin" valueType="num">
                                      <p:cBhvr>
                                        <p:cTn id="18" dur="500" fill="hold">
                                          <p:stCondLst>
                                            <p:cond delay="0"/>
                                          </p:stCondLst>
                                        </p:cTn>
                                        <p:tgtEl>
                                          <p:spTgt spid="2"/>
                                        </p:tgtEl>
                                        <p:attrNameLst>
                                          <p:attrName>ppt_x</p:attrName>
                                        </p:attrNameLst>
                                      </p:cBhvr>
                                      <p:tavLst>
                                        <p:tav tm="0">
                                          <p:val>
                                            <p:fltVal val="0.5"/>
                                          </p:val>
                                        </p:tav>
                                        <p:tav tm="100000">
                                          <p:val>
                                            <p:strVal val="#ppt_x"/>
                                          </p:val>
                                        </p:tav>
                                      </p:tavLst>
                                    </p:anim>
                                    <p:anim to="" calcmode="lin" valueType="num">
                                      <p:cBhvr>
                                        <p:cTn id="19" dur="500" fill="hold">
                                          <p:stCondLst>
                                            <p:cond delay="0"/>
                                          </p:stCondLst>
                                        </p:cTn>
                                        <p:tgtEl>
                                          <p:spTgt spid="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3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800" decel="100000"/>
                                        <p:tgtEl>
                                          <p:spTgt spid="5"/>
                                        </p:tgtEl>
                                      </p:cBhvr>
                                    </p:animEffect>
                                    <p:anim calcmode="lin" valueType="num">
                                      <p:cBhvr>
                                        <p:cTn id="24" dur="800" decel="100000" fill="hold"/>
                                        <p:tgtEl>
                                          <p:spTgt spid="5"/>
                                        </p:tgtEl>
                                        <p:attrNameLst>
                                          <p:attrName>style.rotation</p:attrName>
                                        </p:attrNameLst>
                                      </p:cBhvr>
                                      <p:tavLst>
                                        <p:tav tm="0">
                                          <p:val>
                                            <p:fltVal val="-90"/>
                                          </p:val>
                                        </p:tav>
                                        <p:tav tm="100000">
                                          <p:val>
                                            <p:fltVal val="0"/>
                                          </p:val>
                                        </p:tav>
                                      </p:tavLst>
                                    </p:anim>
                                    <p:anim calcmode="lin" valueType="num">
                                      <p:cBhvr>
                                        <p:cTn id="25" dur="800" decel="100000" fill="hold"/>
                                        <p:tgtEl>
                                          <p:spTgt spid="5"/>
                                        </p:tgtEl>
                                        <p:attrNameLst>
                                          <p:attrName>ppt_x</p:attrName>
                                        </p:attrNameLst>
                                      </p:cBhvr>
                                      <p:tavLst>
                                        <p:tav tm="0">
                                          <p:val>
                                            <p:strVal val="#ppt_x+0.4"/>
                                          </p:val>
                                        </p:tav>
                                        <p:tav tm="100000">
                                          <p:val>
                                            <p:strVal val="#ppt_x-0.05"/>
                                          </p:val>
                                        </p:tav>
                                      </p:tavLst>
                                    </p:anim>
                                    <p:anim calcmode="lin" valueType="num">
                                      <p:cBhvr>
                                        <p:cTn id="26" dur="800" decel="100000" fill="hold"/>
                                        <p:tgtEl>
                                          <p:spTgt spid="5"/>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29" fill="hold">
                            <p:stCondLst>
                              <p:cond delay="2000"/>
                            </p:stCondLst>
                            <p:childTnLst>
                              <p:par>
                                <p:cTn id="30" presetID="30"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800" decel="100000"/>
                                        <p:tgtEl>
                                          <p:spTgt spid="7"/>
                                        </p:tgtEl>
                                      </p:cBhvr>
                                    </p:animEffect>
                                    <p:anim calcmode="lin" valueType="num">
                                      <p:cBhvr>
                                        <p:cTn id="33" dur="800" decel="100000" fill="hold"/>
                                        <p:tgtEl>
                                          <p:spTgt spid="7"/>
                                        </p:tgtEl>
                                        <p:attrNameLst>
                                          <p:attrName>style.rotation</p:attrName>
                                        </p:attrNameLst>
                                      </p:cBhvr>
                                      <p:tavLst>
                                        <p:tav tm="0">
                                          <p:val>
                                            <p:fltVal val="-90"/>
                                          </p:val>
                                        </p:tav>
                                        <p:tav tm="100000">
                                          <p:val>
                                            <p:fltVal val="0"/>
                                          </p:val>
                                        </p:tav>
                                      </p:tavLst>
                                    </p:anim>
                                    <p:anim calcmode="lin" valueType="num">
                                      <p:cBhvr>
                                        <p:cTn id="34" dur="800" decel="100000" fill="hold"/>
                                        <p:tgtEl>
                                          <p:spTgt spid="7"/>
                                        </p:tgtEl>
                                        <p:attrNameLst>
                                          <p:attrName>ppt_x</p:attrName>
                                        </p:attrNameLst>
                                      </p:cBhvr>
                                      <p:tavLst>
                                        <p:tav tm="0">
                                          <p:val>
                                            <p:strVal val="#ppt_x+0.4"/>
                                          </p:val>
                                        </p:tav>
                                        <p:tav tm="100000">
                                          <p:val>
                                            <p:strVal val="#ppt_x-0.05"/>
                                          </p:val>
                                        </p:tav>
                                      </p:tavLst>
                                    </p:anim>
                                    <p:anim calcmode="lin" valueType="num">
                                      <p:cBhvr>
                                        <p:cTn id="35" dur="800" decel="100000" fill="hold"/>
                                        <p:tgtEl>
                                          <p:spTgt spid="7"/>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38" fill="hold">
                            <p:stCondLst>
                              <p:cond delay="3000"/>
                            </p:stCondLst>
                            <p:childTnLst>
                              <p:par>
                                <p:cTn id="39" presetID="30"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800" decel="100000"/>
                                        <p:tgtEl>
                                          <p:spTgt spid="9"/>
                                        </p:tgtEl>
                                      </p:cBhvr>
                                    </p:animEffect>
                                    <p:anim calcmode="lin" valueType="num">
                                      <p:cBhvr>
                                        <p:cTn id="42" dur="800" decel="100000" fill="hold"/>
                                        <p:tgtEl>
                                          <p:spTgt spid="9"/>
                                        </p:tgtEl>
                                        <p:attrNameLst>
                                          <p:attrName>style.rotation</p:attrName>
                                        </p:attrNameLst>
                                      </p:cBhvr>
                                      <p:tavLst>
                                        <p:tav tm="0">
                                          <p:val>
                                            <p:fltVal val="-90"/>
                                          </p:val>
                                        </p:tav>
                                        <p:tav tm="100000">
                                          <p:val>
                                            <p:fltVal val="0"/>
                                          </p:val>
                                        </p:tav>
                                      </p:tavLst>
                                    </p:anim>
                                    <p:anim calcmode="lin" valueType="num">
                                      <p:cBhvr>
                                        <p:cTn id="43" dur="800" decel="100000" fill="hold"/>
                                        <p:tgtEl>
                                          <p:spTgt spid="9"/>
                                        </p:tgtEl>
                                        <p:attrNameLst>
                                          <p:attrName>ppt_x</p:attrName>
                                        </p:attrNameLst>
                                      </p:cBhvr>
                                      <p:tavLst>
                                        <p:tav tm="0">
                                          <p:val>
                                            <p:strVal val="#ppt_x+0.4"/>
                                          </p:val>
                                        </p:tav>
                                        <p:tav tm="100000">
                                          <p:val>
                                            <p:strVal val="#ppt_x-0.05"/>
                                          </p:val>
                                        </p:tav>
                                      </p:tavLst>
                                    </p:anim>
                                    <p:anim calcmode="lin" valueType="num">
                                      <p:cBhvr>
                                        <p:cTn id="44" dur="800" decel="100000" fill="hold"/>
                                        <p:tgtEl>
                                          <p:spTgt spid="9"/>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47" fill="hold">
                            <p:stCondLst>
                              <p:cond delay="4000"/>
                            </p:stCondLst>
                            <p:childTnLst>
                              <p:par>
                                <p:cTn id="48" presetID="30" presetClass="entr" presetSubtype="0"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800" decel="100000"/>
                                        <p:tgtEl>
                                          <p:spTgt spid="11"/>
                                        </p:tgtEl>
                                      </p:cBhvr>
                                    </p:animEffect>
                                    <p:anim calcmode="lin" valueType="num">
                                      <p:cBhvr>
                                        <p:cTn id="51" dur="800" decel="100000" fill="hold"/>
                                        <p:tgtEl>
                                          <p:spTgt spid="11"/>
                                        </p:tgtEl>
                                        <p:attrNameLst>
                                          <p:attrName>style.rotation</p:attrName>
                                        </p:attrNameLst>
                                      </p:cBhvr>
                                      <p:tavLst>
                                        <p:tav tm="0">
                                          <p:val>
                                            <p:fltVal val="-90"/>
                                          </p:val>
                                        </p:tav>
                                        <p:tav tm="100000">
                                          <p:val>
                                            <p:fltVal val="0"/>
                                          </p:val>
                                        </p:tav>
                                      </p:tavLst>
                                    </p:anim>
                                    <p:anim calcmode="lin" valueType="num">
                                      <p:cBhvr>
                                        <p:cTn id="52" dur="800" decel="100000" fill="hold"/>
                                        <p:tgtEl>
                                          <p:spTgt spid="11"/>
                                        </p:tgtEl>
                                        <p:attrNameLst>
                                          <p:attrName>ppt_x</p:attrName>
                                        </p:attrNameLst>
                                      </p:cBhvr>
                                      <p:tavLst>
                                        <p:tav tm="0">
                                          <p:val>
                                            <p:strVal val="#ppt_x+0.4"/>
                                          </p:val>
                                        </p:tav>
                                        <p:tav tm="100000">
                                          <p:val>
                                            <p:strVal val="#ppt_x-0.05"/>
                                          </p:val>
                                        </p:tav>
                                      </p:tavLst>
                                    </p:anim>
                                    <p:anim calcmode="lin" valueType="num">
                                      <p:cBhvr>
                                        <p:cTn id="53" dur="800" decel="100000" fill="hold"/>
                                        <p:tgtEl>
                                          <p:spTgt spid="11"/>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56" fill="hold">
                            <p:stCondLst>
                              <p:cond delay="5000"/>
                            </p:stCondLst>
                            <p:childTnLst>
                              <p:par>
                                <p:cTn id="57" presetID="30" presetClass="entr" presetSubtype="0" fill="hold" grpId="2"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800" decel="100000"/>
                                        <p:tgtEl>
                                          <p:spTgt spid="16"/>
                                        </p:tgtEl>
                                      </p:cBhvr>
                                    </p:animEffect>
                                    <p:anim calcmode="lin" valueType="num">
                                      <p:cBhvr>
                                        <p:cTn id="60" dur="800" decel="100000" fill="hold"/>
                                        <p:tgtEl>
                                          <p:spTgt spid="16"/>
                                        </p:tgtEl>
                                        <p:attrNameLst>
                                          <p:attrName>style.rotation</p:attrName>
                                        </p:attrNameLst>
                                      </p:cBhvr>
                                      <p:tavLst>
                                        <p:tav tm="0">
                                          <p:val>
                                            <p:fltVal val="-90"/>
                                          </p:val>
                                        </p:tav>
                                        <p:tav tm="100000">
                                          <p:val>
                                            <p:fltVal val="0"/>
                                          </p:val>
                                        </p:tav>
                                      </p:tavLst>
                                    </p:anim>
                                    <p:anim calcmode="lin" valueType="num">
                                      <p:cBhvr>
                                        <p:cTn id="61" dur="800" decel="100000" fill="hold"/>
                                        <p:tgtEl>
                                          <p:spTgt spid="16"/>
                                        </p:tgtEl>
                                        <p:attrNameLst>
                                          <p:attrName>ppt_x</p:attrName>
                                        </p:attrNameLst>
                                      </p:cBhvr>
                                      <p:tavLst>
                                        <p:tav tm="0">
                                          <p:val>
                                            <p:strVal val="#ppt_x+0.4"/>
                                          </p:val>
                                        </p:tav>
                                        <p:tav tm="100000">
                                          <p:val>
                                            <p:strVal val="#ppt_x-0.05"/>
                                          </p:val>
                                        </p:tav>
                                      </p:tavLst>
                                    </p:anim>
                                    <p:anim calcmode="lin" valueType="num">
                                      <p:cBhvr>
                                        <p:cTn id="62" dur="800" decel="100000" fill="hold"/>
                                        <p:tgtEl>
                                          <p:spTgt spid="16"/>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65" fill="hold">
                            <p:stCondLst>
                              <p:cond delay="6000"/>
                            </p:stCondLst>
                            <p:childTnLst>
                              <p:par>
                                <p:cTn id="66" presetID="30" presetClass="entr" presetSubtype="0"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800" decel="100000"/>
                                        <p:tgtEl>
                                          <p:spTgt spid="17"/>
                                        </p:tgtEl>
                                      </p:cBhvr>
                                    </p:animEffect>
                                    <p:anim calcmode="lin" valueType="num">
                                      <p:cBhvr>
                                        <p:cTn id="69" dur="800" decel="100000" fill="hold"/>
                                        <p:tgtEl>
                                          <p:spTgt spid="17"/>
                                        </p:tgtEl>
                                        <p:attrNameLst>
                                          <p:attrName>style.rotation</p:attrName>
                                        </p:attrNameLst>
                                      </p:cBhvr>
                                      <p:tavLst>
                                        <p:tav tm="0">
                                          <p:val>
                                            <p:fltVal val="-90"/>
                                          </p:val>
                                        </p:tav>
                                        <p:tav tm="100000">
                                          <p:val>
                                            <p:fltVal val="0"/>
                                          </p:val>
                                        </p:tav>
                                      </p:tavLst>
                                    </p:anim>
                                    <p:anim calcmode="lin" valueType="num">
                                      <p:cBhvr>
                                        <p:cTn id="70" dur="800" decel="100000" fill="hold"/>
                                        <p:tgtEl>
                                          <p:spTgt spid="17"/>
                                        </p:tgtEl>
                                        <p:attrNameLst>
                                          <p:attrName>ppt_x</p:attrName>
                                        </p:attrNameLst>
                                      </p:cBhvr>
                                      <p:tavLst>
                                        <p:tav tm="0">
                                          <p:val>
                                            <p:strVal val="#ppt_x+0.4"/>
                                          </p:val>
                                        </p:tav>
                                        <p:tav tm="100000">
                                          <p:val>
                                            <p:strVal val="#ppt_x-0.05"/>
                                          </p:val>
                                        </p:tav>
                                      </p:tavLst>
                                    </p:anim>
                                    <p:anim calcmode="lin" valueType="num">
                                      <p:cBhvr>
                                        <p:cTn id="71" dur="800" decel="100000" fill="hold"/>
                                        <p:tgtEl>
                                          <p:spTgt spid="17"/>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par>
                          <p:cTn id="74" fill="hold">
                            <p:stCondLst>
                              <p:cond delay="7000"/>
                            </p:stCondLst>
                            <p:childTnLst>
                              <p:par>
                                <p:cTn id="75" presetID="30" presetClass="entr" presetSubtype="0" fill="hold" grpId="2"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800" decel="100000"/>
                                        <p:tgtEl>
                                          <p:spTgt spid="20"/>
                                        </p:tgtEl>
                                      </p:cBhvr>
                                    </p:animEffect>
                                    <p:anim calcmode="lin" valueType="num">
                                      <p:cBhvr>
                                        <p:cTn id="78" dur="800" decel="100000" fill="hold"/>
                                        <p:tgtEl>
                                          <p:spTgt spid="20"/>
                                        </p:tgtEl>
                                        <p:attrNameLst>
                                          <p:attrName>style.rotation</p:attrName>
                                        </p:attrNameLst>
                                      </p:cBhvr>
                                      <p:tavLst>
                                        <p:tav tm="0">
                                          <p:val>
                                            <p:fltVal val="-90"/>
                                          </p:val>
                                        </p:tav>
                                        <p:tav tm="100000">
                                          <p:val>
                                            <p:fltVal val="0"/>
                                          </p:val>
                                        </p:tav>
                                      </p:tavLst>
                                    </p:anim>
                                    <p:anim calcmode="lin" valueType="num">
                                      <p:cBhvr>
                                        <p:cTn id="79" dur="800" decel="100000" fill="hold"/>
                                        <p:tgtEl>
                                          <p:spTgt spid="20"/>
                                        </p:tgtEl>
                                        <p:attrNameLst>
                                          <p:attrName>ppt_x</p:attrName>
                                        </p:attrNameLst>
                                      </p:cBhvr>
                                      <p:tavLst>
                                        <p:tav tm="0">
                                          <p:val>
                                            <p:strVal val="#ppt_x+0.4"/>
                                          </p:val>
                                        </p:tav>
                                        <p:tav tm="100000">
                                          <p:val>
                                            <p:strVal val="#ppt_x-0.05"/>
                                          </p:val>
                                        </p:tav>
                                      </p:tavLst>
                                    </p:anim>
                                    <p:anim calcmode="lin" valueType="num">
                                      <p:cBhvr>
                                        <p:cTn id="80" dur="800" decel="100000" fill="hold"/>
                                        <p:tgtEl>
                                          <p:spTgt spid="20"/>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6" grpId="1"/>
      <p:bldP spid="16" grpId="2"/>
      <p:bldP spid="20" grpId="1"/>
      <p:bldP spid="20" grpId="2"/>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3" name="PA-矩形 2"/>
          <p:cNvSpPr/>
          <p:nvPr>
            <p:custDataLst>
              <p:tags r:id="rId1"/>
            </p:custDataLst>
          </p:nvPr>
        </p:nvSpPr>
        <p:spPr>
          <a:xfrm>
            <a:off x="795698" y="2081338"/>
            <a:ext cx="10723202" cy="2169825"/>
          </a:xfrm>
          <a:prstGeom prst="rect">
            <a:avLst/>
          </a:prstGeom>
        </p:spPr>
        <p:txBody>
          <a:bodyPr wrap="square">
            <a:spAutoFit/>
          </a:bodyPr>
          <a:lstStyle/>
          <a:p>
            <a:pPr>
              <a:lnSpc>
                <a:spcPct val="150000"/>
              </a:lnSpc>
            </a:pPr>
            <a:r>
              <a:rPr lang="zh-CN" altLang="en-US" dirty="0">
                <a:solidFill>
                  <a:schemeClr val="bg1"/>
                </a:solidFill>
                <a:cs typeface="+mn-ea"/>
                <a:sym typeface="+mn-lt"/>
              </a:rPr>
              <a:t>他同齐国的将军田忌很要好。田忌经常同齐威王赛马，马分三等，在比赛时，总是以上马对上马，中马对中马，下马对下马。因为齐威王每一个等级的马都要比田忌的强，所以田忌屡战屡败。孙膑知道此事以后，对田忌说：“再同他比一次吧，我有办法使你得胜。”临场赛马那天，孙膑先以下马对齐威王的上马，再以上马对他的中马，最后以中马对他的下马。比赛结果，一败两胜，田忌赢了。同样的马匹由于调换了一下比赛程序，就得到了反败为胜的结果。</a:t>
            </a:r>
            <a:endParaRPr lang="zh-CN" altLang="en-US" dirty="0">
              <a:solidFill>
                <a:schemeClr val="bg1"/>
              </a:solidFill>
              <a:cs typeface="+mn-ea"/>
              <a:sym typeface="+mn-lt"/>
            </a:endParaRPr>
          </a:p>
        </p:txBody>
      </p:sp>
      <p:sp>
        <p:nvSpPr>
          <p:cNvPr id="4" name="PA-圆角矩形 3"/>
          <p:cNvSpPr/>
          <p:nvPr>
            <p:custDataLst>
              <p:tags r:id="rId2"/>
            </p:custDataLst>
          </p:nvPr>
        </p:nvSpPr>
        <p:spPr>
          <a:xfrm>
            <a:off x="795698" y="4479211"/>
            <a:ext cx="5427097" cy="1992035"/>
          </a:xfrm>
          <a:prstGeom prst="roundRect">
            <a:avLst/>
          </a:prstGeom>
          <a:solidFill>
            <a:srgbClr val="FEDB21"/>
          </a:solidFill>
          <a:ln>
            <a:solidFill>
              <a:schemeClr val="tx1">
                <a:lumMod val="75000"/>
                <a:lumOff val="25000"/>
              </a:schemeClr>
            </a:solidFill>
          </a:ln>
        </p:spPr>
        <p:txBody>
          <a:bodyPr wrap="square">
            <a:spAutoFit/>
          </a:bodyPr>
          <a:lstStyle/>
          <a:p>
            <a:pPr>
              <a:lnSpc>
                <a:spcPct val="150000"/>
              </a:lnSpc>
            </a:pPr>
            <a:r>
              <a:rPr lang="zh-CN" altLang="en-US" sz="2000" b="1" dirty="0">
                <a:solidFill>
                  <a:srgbClr val="226CD5"/>
                </a:solidFill>
                <a:cs typeface="+mn-ea"/>
                <a:sym typeface="+mn-lt"/>
              </a:rPr>
              <a:t>这个故事生动地告诉我们：</a:t>
            </a:r>
            <a:endParaRPr lang="en-US" altLang="zh-CN" sz="2000" b="1" dirty="0">
              <a:solidFill>
                <a:srgbClr val="226CD5"/>
              </a:solidFill>
              <a:cs typeface="+mn-ea"/>
              <a:sym typeface="+mn-lt"/>
            </a:endParaRPr>
          </a:p>
          <a:p>
            <a:pPr>
              <a:lnSpc>
                <a:spcPct val="150000"/>
              </a:lnSpc>
            </a:pPr>
            <a:r>
              <a:rPr lang="zh-CN" altLang="en-US" dirty="0">
                <a:solidFill>
                  <a:srgbClr val="226CD5"/>
                </a:solidFill>
                <a:cs typeface="+mn-ea"/>
                <a:sym typeface="+mn-lt"/>
              </a:rPr>
              <a:t>在实际学习中，我们要科学地调配学习计划，注意学习的结构比例，制定扬长避短行之有效的学习计划，从而整体上发挥出自己最好的学习水平。</a:t>
            </a:r>
            <a:endParaRPr lang="zh-CN" altLang="en-US" dirty="0">
              <a:solidFill>
                <a:srgbClr val="226CD5"/>
              </a:solidFill>
              <a:cs typeface="+mn-ea"/>
              <a:sym typeface="+mn-lt"/>
            </a:endParaRPr>
          </a:p>
        </p:txBody>
      </p:sp>
      <p:grpSp>
        <p:nvGrpSpPr>
          <p:cNvPr id="16" name="PA-组合 15"/>
          <p:cNvGrpSpPr/>
          <p:nvPr>
            <p:custDataLst>
              <p:tags r:id="rId3"/>
            </p:custDataLst>
          </p:nvPr>
        </p:nvGrpSpPr>
        <p:grpSpPr>
          <a:xfrm>
            <a:off x="210893" y="128059"/>
            <a:ext cx="5260468" cy="646331"/>
            <a:chOff x="210893" y="128059"/>
            <a:chExt cx="5260468" cy="646331"/>
          </a:xfrm>
        </p:grpSpPr>
        <p:sp>
          <p:nvSpPr>
            <p:cNvPr id="6" name="PA-文本框 5"/>
            <p:cNvSpPr txBox="1"/>
            <p:nvPr>
              <p:custDataLst>
                <p:tags r:id="rId4"/>
              </p:custDataLst>
            </p:nvPr>
          </p:nvSpPr>
          <p:spPr>
            <a:xfrm>
              <a:off x="210893" y="128059"/>
              <a:ext cx="4047915"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关于有效的计划</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7" name="组合 6"/>
            <p:cNvGrpSpPr/>
            <p:nvPr/>
          </p:nvGrpSpPr>
          <p:grpSpPr>
            <a:xfrm>
              <a:off x="4121034" y="191464"/>
              <a:ext cx="1350327" cy="519519"/>
              <a:chOff x="2091373" y="635557"/>
              <a:chExt cx="1350327" cy="519519"/>
            </a:xfrm>
          </p:grpSpPr>
          <p:sp>
            <p:nvSpPr>
              <p:cNvPr id="8" name="PA-文本框 7"/>
              <p:cNvSpPr txBox="1"/>
              <p:nvPr>
                <p:custDataLst>
                  <p:tags r:id="rId5"/>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9" name="PA-直接连接符 8"/>
              <p:cNvCxnSpPr/>
              <p:nvPr>
                <p:custDataLst>
                  <p:tags r:id="rId6"/>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214087" y="635557"/>
                <a:ext cx="1104898" cy="166223"/>
                <a:chOff x="4572000" y="723588"/>
                <a:chExt cx="2152648" cy="323849"/>
              </a:xfrm>
            </p:grpSpPr>
            <p:sp>
              <p:nvSpPr>
                <p:cNvPr id="11" name="PA-椭圆 10"/>
                <p:cNvSpPr/>
                <p:nvPr>
                  <p:custDataLst>
                    <p:tags r:id="rId7"/>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2" name="PA-椭圆 11"/>
                <p:cNvSpPr/>
                <p:nvPr>
                  <p:custDataLst>
                    <p:tags r:id="rId8"/>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3" name="PA-椭圆 12"/>
                <p:cNvSpPr/>
                <p:nvPr>
                  <p:custDataLst>
                    <p:tags r:id="rId9"/>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4" name="PA-椭圆 13"/>
                <p:cNvSpPr/>
                <p:nvPr>
                  <p:custDataLst>
                    <p:tags r:id="rId10"/>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5" name="PA-椭圆 14"/>
                <p:cNvSpPr/>
                <p:nvPr>
                  <p:custDataLst>
                    <p:tags r:id="rId11"/>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sp>
        <p:nvSpPr>
          <p:cNvPr id="18" name="PA-文本框 17"/>
          <p:cNvSpPr txBox="1"/>
          <p:nvPr>
            <p:custDataLst>
              <p:tags r:id="rId12"/>
            </p:custDataLst>
          </p:nvPr>
        </p:nvSpPr>
        <p:spPr>
          <a:xfrm>
            <a:off x="838200" y="1497971"/>
            <a:ext cx="4991100" cy="461665"/>
          </a:xfrm>
          <a:prstGeom prst="rect">
            <a:avLst/>
          </a:prstGeom>
          <a:solidFill>
            <a:srgbClr val="FEDB21"/>
          </a:solidFill>
        </p:spPr>
        <p:txBody>
          <a:bodyPr wrap="square">
            <a:spAutoFit/>
          </a:bodyPr>
          <a:lstStyle/>
          <a:p>
            <a:r>
              <a:rPr lang="zh-CN" altLang="en-US" sz="2400" dirty="0">
                <a:solidFill>
                  <a:srgbClr val="226CD5"/>
                </a:solidFill>
                <a:cs typeface="+mn-ea"/>
                <a:sym typeface="+mn-lt"/>
              </a:rPr>
              <a:t>孙膑是春秋战国时期的著名军事家</a:t>
            </a:r>
            <a:endParaRPr lang="zh-CN" altLang="en-US" sz="2400" dirty="0">
              <a:solidFill>
                <a:srgbClr val="226CD5"/>
              </a:solidFill>
              <a:cs typeface="+mn-ea"/>
              <a:sym typeface="+mn-lt"/>
            </a:endParaRPr>
          </a:p>
        </p:txBody>
      </p:sp>
      <p:pic>
        <p:nvPicPr>
          <p:cNvPr id="24" name="PA-图片 23"/>
          <p:cNvPicPr>
            <a:picLocks noChangeAspect="1"/>
          </p:cNvPicPr>
          <p:nvPr>
            <p:custDataLst>
              <p:tags r:id="rId13"/>
            </p:custDataLst>
          </p:nvPr>
        </p:nvPicPr>
        <p:blipFill rotWithShape="1">
          <a:blip r:embed="rId14" cstate="print">
            <a:extLst>
              <a:ext uri="{28A0092B-C50C-407E-A947-70E740481C1C}">
                <a14:useLocalDpi xmlns:a14="http://schemas.microsoft.com/office/drawing/2010/main" val="0"/>
              </a:ext>
            </a:extLst>
          </a:blip>
          <a:srcRect l="23233" t="52037" r="19151"/>
          <a:stretch>
            <a:fillRect/>
          </a:stretch>
        </p:blipFill>
        <p:spPr>
          <a:xfrm>
            <a:off x="7076970" y="4047708"/>
            <a:ext cx="3247153" cy="2943092"/>
          </a:xfrm>
          <a:custGeom>
            <a:avLst/>
            <a:gdLst>
              <a:gd name="connsiteX0" fmla="*/ 1940030 w 3629129"/>
              <a:gd name="connsiteY0" fmla="*/ 0 h 3289300"/>
              <a:gd name="connsiteX1" fmla="*/ 3629129 w 3629129"/>
              <a:gd name="connsiteY1" fmla="*/ 0 h 3289300"/>
              <a:gd name="connsiteX2" fmla="*/ 3629129 w 3629129"/>
              <a:gd name="connsiteY2" fmla="*/ 736600 h 3289300"/>
              <a:gd name="connsiteX3" fmla="*/ 3311630 w 3629129"/>
              <a:gd name="connsiteY3" fmla="*/ 736600 h 3289300"/>
              <a:gd name="connsiteX4" fmla="*/ 3311630 w 3629129"/>
              <a:gd name="connsiteY4" fmla="*/ 1397000 h 3289300"/>
              <a:gd name="connsiteX5" fmla="*/ 3629129 w 3629129"/>
              <a:gd name="connsiteY5" fmla="*/ 1397000 h 3289300"/>
              <a:gd name="connsiteX6" fmla="*/ 3629129 w 3629129"/>
              <a:gd name="connsiteY6" fmla="*/ 3289300 h 3289300"/>
              <a:gd name="connsiteX7" fmla="*/ 0 w 3629129"/>
              <a:gd name="connsiteY7" fmla="*/ 3289300 h 3289300"/>
              <a:gd name="connsiteX8" fmla="*/ 0 w 3629129"/>
              <a:gd name="connsiteY8" fmla="*/ 647700 h 3289300"/>
              <a:gd name="connsiteX9" fmla="*/ 1940030 w 3629129"/>
              <a:gd name="connsiteY9" fmla="*/ 647700 h 328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29129" h="3289300">
                <a:moveTo>
                  <a:pt x="1940030" y="0"/>
                </a:moveTo>
                <a:lnTo>
                  <a:pt x="3629129" y="0"/>
                </a:lnTo>
                <a:lnTo>
                  <a:pt x="3629129" y="736600"/>
                </a:lnTo>
                <a:lnTo>
                  <a:pt x="3311630" y="736600"/>
                </a:lnTo>
                <a:lnTo>
                  <a:pt x="3311630" y="1397000"/>
                </a:lnTo>
                <a:lnTo>
                  <a:pt x="3629129" y="1397000"/>
                </a:lnTo>
                <a:lnTo>
                  <a:pt x="3629129" y="3289300"/>
                </a:lnTo>
                <a:lnTo>
                  <a:pt x="0" y="3289300"/>
                </a:lnTo>
                <a:lnTo>
                  <a:pt x="0" y="647700"/>
                </a:lnTo>
                <a:lnTo>
                  <a:pt x="1940030" y="647700"/>
                </a:lnTo>
                <a:close/>
              </a:path>
            </a:pathLst>
          </a:custGeom>
        </p:spPr>
      </p:pic>
    </p:spTree>
    <p:custDataLst>
      <p:tags r:id="rId1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6*min(max(#ppt_w*#ppt_h,.3),1)-7.4)/-.7*#ppt_w"/>
                                          </p:val>
                                        </p:tav>
                                        <p:tav tm="100000">
                                          <p:val>
                                            <p:strVal val="#ppt_w"/>
                                          </p:val>
                                        </p:tav>
                                      </p:tavLst>
                                    </p:anim>
                                    <p:anim calcmode="lin" valueType="num">
                                      <p:cBhvr>
                                        <p:cTn id="8" dur="500" fill="hold"/>
                                        <p:tgtEl>
                                          <p:spTgt spid="3"/>
                                        </p:tgtEl>
                                        <p:attrNameLst>
                                          <p:attrName>ppt_h</p:attrName>
                                        </p:attrNameLst>
                                      </p:cBhvr>
                                      <p:tavLst>
                                        <p:tav tm="0">
                                          <p:val>
                                            <p:strVal val="(6*min(max(#ppt_w*#ppt_h,.3),1)-7.4)/-.7*#ppt_h"/>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3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800" decel="100000"/>
                                        <p:tgtEl>
                                          <p:spTgt spid="4"/>
                                        </p:tgtEl>
                                      </p:cBhvr>
                                    </p:animEffect>
                                    <p:anim calcmode="lin" valueType="num">
                                      <p:cBhvr>
                                        <p:cTn id="15" dur="800" decel="100000" fill="hold"/>
                                        <p:tgtEl>
                                          <p:spTgt spid="4"/>
                                        </p:tgtEl>
                                        <p:attrNameLst>
                                          <p:attrName>style.rotation</p:attrName>
                                        </p:attrNameLst>
                                      </p:cBhvr>
                                      <p:tavLst>
                                        <p:tav tm="0">
                                          <p:val>
                                            <p:fltVal val="-90"/>
                                          </p:val>
                                        </p:tav>
                                        <p:tav tm="100000">
                                          <p:val>
                                            <p:fltVal val="0"/>
                                          </p:val>
                                        </p:tav>
                                      </p:tavLst>
                                    </p:anim>
                                    <p:anim calcmode="lin" valueType="num">
                                      <p:cBhvr>
                                        <p:cTn id="16" dur="800" decel="100000" fill="hold"/>
                                        <p:tgtEl>
                                          <p:spTgt spid="4"/>
                                        </p:tgtEl>
                                        <p:attrNameLst>
                                          <p:attrName>ppt_x</p:attrName>
                                        </p:attrNameLst>
                                      </p:cBhvr>
                                      <p:tavLst>
                                        <p:tav tm="0">
                                          <p:val>
                                            <p:strVal val="#ppt_x+0.4"/>
                                          </p:val>
                                        </p:tav>
                                        <p:tav tm="100000">
                                          <p:val>
                                            <p:strVal val="#ppt_x-0.05"/>
                                          </p:val>
                                        </p:tav>
                                      </p:tavLst>
                                    </p:anim>
                                    <p:anim calcmode="lin" valueType="num">
                                      <p:cBhvr>
                                        <p:cTn id="17" dur="800" decel="100000" fill="hold"/>
                                        <p:tgtEl>
                                          <p:spTgt spid="4"/>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0" fill="hold">
                            <p:stCondLst>
                              <p:cond delay="1500"/>
                            </p:stCondLst>
                            <p:childTnLst>
                              <p:par>
                                <p:cTn id="21" presetID="3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800" decel="100000"/>
                                        <p:tgtEl>
                                          <p:spTgt spid="16"/>
                                        </p:tgtEl>
                                      </p:cBhvr>
                                    </p:animEffect>
                                    <p:anim calcmode="lin" valueType="num">
                                      <p:cBhvr>
                                        <p:cTn id="24" dur="800" decel="100000" fill="hold"/>
                                        <p:tgtEl>
                                          <p:spTgt spid="16"/>
                                        </p:tgtEl>
                                        <p:attrNameLst>
                                          <p:attrName>style.rotation</p:attrName>
                                        </p:attrNameLst>
                                      </p:cBhvr>
                                      <p:tavLst>
                                        <p:tav tm="0">
                                          <p:val>
                                            <p:fltVal val="-90"/>
                                          </p:val>
                                        </p:tav>
                                        <p:tav tm="100000">
                                          <p:val>
                                            <p:fltVal val="0"/>
                                          </p:val>
                                        </p:tav>
                                      </p:tavLst>
                                    </p:anim>
                                    <p:anim calcmode="lin" valueType="num">
                                      <p:cBhvr>
                                        <p:cTn id="25" dur="800" decel="100000" fill="hold"/>
                                        <p:tgtEl>
                                          <p:spTgt spid="16"/>
                                        </p:tgtEl>
                                        <p:attrNameLst>
                                          <p:attrName>ppt_x</p:attrName>
                                        </p:attrNameLst>
                                      </p:cBhvr>
                                      <p:tavLst>
                                        <p:tav tm="0">
                                          <p:val>
                                            <p:strVal val="#ppt_x+0.4"/>
                                          </p:val>
                                        </p:tav>
                                        <p:tav tm="100000">
                                          <p:val>
                                            <p:strVal val="#ppt_x-0.05"/>
                                          </p:val>
                                        </p:tav>
                                      </p:tavLst>
                                    </p:anim>
                                    <p:anim calcmode="lin" valueType="num">
                                      <p:cBhvr>
                                        <p:cTn id="26" dur="800" decel="100000" fill="hold"/>
                                        <p:tgtEl>
                                          <p:spTgt spid="1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29" fill="hold">
                            <p:stCondLst>
                              <p:cond delay="2500"/>
                            </p:stCondLst>
                            <p:childTnLst>
                              <p:par>
                                <p:cTn id="30" presetID="3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800" decel="100000"/>
                                        <p:tgtEl>
                                          <p:spTgt spid="18"/>
                                        </p:tgtEl>
                                      </p:cBhvr>
                                    </p:animEffect>
                                    <p:anim calcmode="lin" valueType="num">
                                      <p:cBhvr>
                                        <p:cTn id="33" dur="800" decel="100000" fill="hold"/>
                                        <p:tgtEl>
                                          <p:spTgt spid="18"/>
                                        </p:tgtEl>
                                        <p:attrNameLst>
                                          <p:attrName>style.rotation</p:attrName>
                                        </p:attrNameLst>
                                      </p:cBhvr>
                                      <p:tavLst>
                                        <p:tav tm="0">
                                          <p:val>
                                            <p:fltVal val="-90"/>
                                          </p:val>
                                        </p:tav>
                                        <p:tav tm="100000">
                                          <p:val>
                                            <p:fltVal val="0"/>
                                          </p:val>
                                        </p:tav>
                                      </p:tavLst>
                                    </p:anim>
                                    <p:anim calcmode="lin" valueType="num">
                                      <p:cBhvr>
                                        <p:cTn id="34" dur="800" decel="100000" fill="hold"/>
                                        <p:tgtEl>
                                          <p:spTgt spid="18"/>
                                        </p:tgtEl>
                                        <p:attrNameLst>
                                          <p:attrName>ppt_x</p:attrName>
                                        </p:attrNameLst>
                                      </p:cBhvr>
                                      <p:tavLst>
                                        <p:tav tm="0">
                                          <p:val>
                                            <p:strVal val="#ppt_x+0.4"/>
                                          </p:val>
                                        </p:tav>
                                        <p:tav tm="100000">
                                          <p:val>
                                            <p:strVal val="#ppt_x-0.05"/>
                                          </p:val>
                                        </p:tav>
                                      </p:tavLst>
                                    </p:anim>
                                    <p:anim calcmode="lin" valueType="num">
                                      <p:cBhvr>
                                        <p:cTn id="35" dur="800" decel="100000" fill="hold"/>
                                        <p:tgtEl>
                                          <p:spTgt spid="18"/>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38" fill="hold">
                            <p:stCondLst>
                              <p:cond delay="3500"/>
                            </p:stCondLst>
                            <p:childTnLst>
                              <p:par>
                                <p:cTn id="39" presetID="30" presetClass="entr" presetSubtype="0"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800" decel="100000"/>
                                        <p:tgtEl>
                                          <p:spTgt spid="24"/>
                                        </p:tgtEl>
                                      </p:cBhvr>
                                    </p:animEffect>
                                    <p:anim calcmode="lin" valueType="num">
                                      <p:cBhvr>
                                        <p:cTn id="42" dur="800" decel="100000" fill="hold"/>
                                        <p:tgtEl>
                                          <p:spTgt spid="24"/>
                                        </p:tgtEl>
                                        <p:attrNameLst>
                                          <p:attrName>style.rotation</p:attrName>
                                        </p:attrNameLst>
                                      </p:cBhvr>
                                      <p:tavLst>
                                        <p:tav tm="0">
                                          <p:val>
                                            <p:fltVal val="-90"/>
                                          </p:val>
                                        </p:tav>
                                        <p:tav tm="100000">
                                          <p:val>
                                            <p:fltVal val="0"/>
                                          </p:val>
                                        </p:tav>
                                      </p:tavLst>
                                    </p:anim>
                                    <p:anim calcmode="lin" valueType="num">
                                      <p:cBhvr>
                                        <p:cTn id="43" dur="800" decel="100000" fill="hold"/>
                                        <p:tgtEl>
                                          <p:spTgt spid="24"/>
                                        </p:tgtEl>
                                        <p:attrNameLst>
                                          <p:attrName>ppt_x</p:attrName>
                                        </p:attrNameLst>
                                      </p:cBhvr>
                                      <p:tavLst>
                                        <p:tav tm="0">
                                          <p:val>
                                            <p:strVal val="#ppt_x+0.4"/>
                                          </p:val>
                                        </p:tav>
                                        <p:tav tm="100000">
                                          <p:val>
                                            <p:strVal val="#ppt_x-0.05"/>
                                          </p:val>
                                        </p:tav>
                                      </p:tavLst>
                                    </p:anim>
                                    <p:anim calcmode="lin" valueType="num">
                                      <p:cBhvr>
                                        <p:cTn id="44" dur="800" decel="100000" fill="hold"/>
                                        <p:tgtEl>
                                          <p:spTgt spid="24"/>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3" name="PA-矩形 2"/>
          <p:cNvSpPr/>
          <p:nvPr>
            <p:custDataLst>
              <p:tags r:id="rId1"/>
            </p:custDataLst>
          </p:nvPr>
        </p:nvSpPr>
        <p:spPr>
          <a:xfrm>
            <a:off x="520700" y="3542510"/>
            <a:ext cx="10858500" cy="2677656"/>
          </a:xfrm>
          <a:prstGeom prst="rect">
            <a:avLst/>
          </a:prstGeom>
        </p:spPr>
        <p:txBody>
          <a:bodyPr wrap="square">
            <a:spAutoFit/>
          </a:bodyPr>
          <a:lstStyle/>
          <a:p>
            <a:pPr>
              <a:lnSpc>
                <a:spcPct val="150000"/>
              </a:lnSpc>
            </a:pPr>
            <a:r>
              <a:rPr lang="zh-CN" altLang="en-US" sz="1600" dirty="0">
                <a:solidFill>
                  <a:schemeClr val="bg1"/>
                </a:solidFill>
                <a:cs typeface="+mn-ea"/>
                <a:sym typeface="+mn-lt"/>
              </a:rPr>
              <a:t>       开学第一天，古希腊大哲学家苏格拉底对学生们说：“今天我们只学一件最简单也是最容易做的事儿。每人把胳膊尽量往前甩，然后再尽量往后甩。”说完，苏格拉底示范了一遍。“从今天开始，每天做</a:t>
            </a:r>
            <a:r>
              <a:rPr lang="en-US" altLang="zh-CN" sz="1600" dirty="0">
                <a:solidFill>
                  <a:schemeClr val="bg1"/>
                </a:solidFill>
                <a:cs typeface="+mn-ea"/>
                <a:sym typeface="+mn-lt"/>
              </a:rPr>
              <a:t>300</a:t>
            </a:r>
            <a:r>
              <a:rPr lang="zh-CN" altLang="en-US" sz="1600" dirty="0">
                <a:solidFill>
                  <a:schemeClr val="bg1"/>
                </a:solidFill>
                <a:cs typeface="+mn-ea"/>
                <a:sym typeface="+mn-lt"/>
              </a:rPr>
              <a:t>下。大家能做到吗</a:t>
            </a:r>
            <a:r>
              <a:rPr lang="en-US" altLang="zh-CN" sz="1600" dirty="0">
                <a:solidFill>
                  <a:schemeClr val="bg1"/>
                </a:solidFill>
                <a:cs typeface="+mn-ea"/>
                <a:sym typeface="+mn-lt"/>
              </a:rPr>
              <a:t>?”</a:t>
            </a:r>
            <a:endParaRPr lang="en-US" altLang="zh-CN" sz="1600" dirty="0">
              <a:solidFill>
                <a:schemeClr val="bg1"/>
              </a:solidFill>
              <a:cs typeface="+mn-ea"/>
              <a:sym typeface="+mn-lt"/>
            </a:endParaRPr>
          </a:p>
          <a:p>
            <a:pPr>
              <a:lnSpc>
                <a:spcPct val="150000"/>
              </a:lnSpc>
            </a:pPr>
            <a:r>
              <a:rPr lang="en-US" altLang="zh-CN" sz="1600" dirty="0">
                <a:solidFill>
                  <a:schemeClr val="bg1"/>
                </a:solidFill>
                <a:cs typeface="+mn-ea"/>
                <a:sym typeface="+mn-lt"/>
              </a:rPr>
              <a:t>       </a:t>
            </a:r>
            <a:r>
              <a:rPr lang="zh-CN" altLang="en-US" sz="1600" dirty="0">
                <a:solidFill>
                  <a:schemeClr val="bg1"/>
                </a:solidFill>
                <a:cs typeface="+mn-ea"/>
                <a:sym typeface="+mn-lt"/>
              </a:rPr>
              <a:t>学生们都笑了。这么简单的事，有什么做不到的</a:t>
            </a:r>
            <a:r>
              <a:rPr lang="en-US" altLang="zh-CN" sz="1600" dirty="0">
                <a:solidFill>
                  <a:schemeClr val="bg1"/>
                </a:solidFill>
                <a:cs typeface="+mn-ea"/>
                <a:sym typeface="+mn-lt"/>
              </a:rPr>
              <a:t>?</a:t>
            </a:r>
            <a:r>
              <a:rPr lang="zh-CN" altLang="en-US" sz="1600" dirty="0">
                <a:solidFill>
                  <a:schemeClr val="bg1"/>
                </a:solidFill>
                <a:cs typeface="+mn-ea"/>
                <a:sym typeface="+mn-lt"/>
              </a:rPr>
              <a:t>过了一个月，苏格拉底问学生们：“每天甩手</a:t>
            </a:r>
            <a:r>
              <a:rPr lang="en-US" altLang="zh-CN" sz="1600" dirty="0">
                <a:solidFill>
                  <a:schemeClr val="bg1"/>
                </a:solidFill>
                <a:cs typeface="+mn-ea"/>
                <a:sym typeface="+mn-lt"/>
              </a:rPr>
              <a:t>300</a:t>
            </a:r>
            <a:r>
              <a:rPr lang="zh-CN" altLang="en-US" sz="1600" dirty="0">
                <a:solidFill>
                  <a:schemeClr val="bg1"/>
                </a:solidFill>
                <a:cs typeface="+mn-ea"/>
                <a:sym typeface="+mn-lt"/>
              </a:rPr>
              <a:t>下，哪些同学坚持了</a:t>
            </a:r>
            <a:r>
              <a:rPr lang="en-US" altLang="zh-CN" sz="1600" dirty="0">
                <a:solidFill>
                  <a:schemeClr val="bg1"/>
                </a:solidFill>
                <a:cs typeface="+mn-ea"/>
                <a:sym typeface="+mn-lt"/>
              </a:rPr>
              <a:t>?”</a:t>
            </a:r>
            <a:r>
              <a:rPr lang="zh-CN" altLang="en-US" sz="1600" dirty="0">
                <a:solidFill>
                  <a:schemeClr val="bg1"/>
                </a:solidFill>
                <a:cs typeface="+mn-ea"/>
                <a:sym typeface="+mn-lt"/>
              </a:rPr>
              <a:t>有</a:t>
            </a:r>
            <a:r>
              <a:rPr lang="en-US" altLang="zh-CN" sz="1600" dirty="0">
                <a:solidFill>
                  <a:schemeClr val="bg1"/>
                </a:solidFill>
                <a:cs typeface="+mn-ea"/>
                <a:sym typeface="+mn-lt"/>
              </a:rPr>
              <a:t>90</a:t>
            </a:r>
            <a:r>
              <a:rPr lang="zh-CN" altLang="en-US" sz="1600" dirty="0">
                <a:solidFill>
                  <a:schemeClr val="bg1"/>
                </a:solidFill>
                <a:cs typeface="+mn-ea"/>
                <a:sym typeface="+mn-lt"/>
              </a:rPr>
              <a:t>％的同学骄傲地举起了手。</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      又过了一个月，苏格拉底又问，这回，坚持下来的学生只剩下八成。</a:t>
            </a:r>
            <a:endParaRPr lang="zh-CN" altLang="en-US" sz="1600" dirty="0">
              <a:solidFill>
                <a:schemeClr val="bg1"/>
              </a:solidFill>
              <a:cs typeface="+mn-ea"/>
              <a:sym typeface="+mn-lt"/>
            </a:endParaRPr>
          </a:p>
          <a:p>
            <a:pPr>
              <a:lnSpc>
                <a:spcPct val="150000"/>
              </a:lnSpc>
            </a:pPr>
            <a:r>
              <a:rPr lang="zh-CN" altLang="en-US" sz="1600" dirty="0">
                <a:solidFill>
                  <a:schemeClr val="bg1"/>
                </a:solidFill>
                <a:cs typeface="+mn-ea"/>
                <a:sym typeface="+mn-lt"/>
              </a:rPr>
              <a:t>      一年过后，苏格拉底再一次问大家：“请告诉我，最简单的甩手运动，还有哪几位同学坚持了</a:t>
            </a:r>
            <a:r>
              <a:rPr lang="en-US" altLang="zh-CN" sz="1600" dirty="0">
                <a:solidFill>
                  <a:schemeClr val="bg1"/>
                </a:solidFill>
                <a:cs typeface="+mn-ea"/>
                <a:sym typeface="+mn-lt"/>
              </a:rPr>
              <a:t>?”</a:t>
            </a:r>
            <a:r>
              <a:rPr lang="zh-CN" altLang="en-US" sz="1600" dirty="0">
                <a:solidFill>
                  <a:schemeClr val="bg1"/>
                </a:solidFill>
                <a:cs typeface="+mn-ea"/>
                <a:sym typeface="+mn-lt"/>
              </a:rPr>
              <a:t>这时，整个教室里，只有一人举起了手。这个学生就是后来成为古希腊另一位大哲学家的柏拉图。</a:t>
            </a:r>
            <a:endParaRPr lang="zh-CN" altLang="en-US" sz="1600" dirty="0">
              <a:solidFill>
                <a:schemeClr val="bg1"/>
              </a:solidFill>
              <a:cs typeface="+mn-ea"/>
              <a:sym typeface="+mn-lt"/>
            </a:endParaRPr>
          </a:p>
        </p:txBody>
      </p:sp>
      <p:sp>
        <p:nvSpPr>
          <p:cNvPr id="5" name="PA-矩形 4"/>
          <p:cNvSpPr/>
          <p:nvPr>
            <p:custDataLst>
              <p:tags r:id="rId2"/>
            </p:custDataLst>
          </p:nvPr>
        </p:nvSpPr>
        <p:spPr>
          <a:xfrm>
            <a:off x="528925" y="1370140"/>
            <a:ext cx="8534544" cy="1754326"/>
          </a:xfrm>
          <a:prstGeom prst="rect">
            <a:avLst/>
          </a:prstGeom>
        </p:spPr>
        <p:txBody>
          <a:bodyPr wrap="square">
            <a:spAutoFit/>
          </a:bodyPr>
          <a:lstStyle/>
          <a:p>
            <a:pPr>
              <a:lnSpc>
                <a:spcPct val="150000"/>
              </a:lnSpc>
            </a:pPr>
            <a:r>
              <a:rPr lang="zh-CN" altLang="en-US" sz="2400" dirty="0">
                <a:solidFill>
                  <a:schemeClr val="bg1"/>
                </a:solidFill>
                <a:cs typeface="+mn-ea"/>
                <a:sym typeface="+mn-lt"/>
              </a:rPr>
              <a:t>正如古人所说：</a:t>
            </a:r>
            <a:endParaRPr lang="en-US" altLang="zh-CN" sz="2400" dirty="0">
              <a:solidFill>
                <a:schemeClr val="bg1"/>
              </a:solidFill>
              <a:cs typeface="+mn-ea"/>
              <a:sym typeface="+mn-lt"/>
            </a:endParaRPr>
          </a:p>
          <a:p>
            <a:pPr>
              <a:lnSpc>
                <a:spcPct val="150000"/>
              </a:lnSpc>
            </a:pPr>
            <a:r>
              <a:rPr lang="zh-CN" altLang="en-US" sz="2400" dirty="0">
                <a:solidFill>
                  <a:schemeClr val="bg1"/>
                </a:solidFill>
                <a:cs typeface="+mn-ea"/>
                <a:sym typeface="+mn-lt"/>
              </a:rPr>
              <a:t>锲而不舍、金石可镂；锲而舍之，朽木不折。</a:t>
            </a:r>
            <a:endParaRPr lang="en-US" altLang="zh-CN" sz="2400" dirty="0">
              <a:solidFill>
                <a:schemeClr val="bg1"/>
              </a:solidFill>
              <a:cs typeface="+mn-ea"/>
              <a:sym typeface="+mn-lt"/>
            </a:endParaRPr>
          </a:p>
          <a:p>
            <a:pPr>
              <a:lnSpc>
                <a:spcPct val="150000"/>
              </a:lnSpc>
            </a:pPr>
            <a:r>
              <a:rPr lang="zh-CN" altLang="en-US" sz="2400" dirty="0">
                <a:solidFill>
                  <a:schemeClr val="bg1"/>
                </a:solidFill>
                <a:cs typeface="+mn-ea"/>
                <a:sym typeface="+mn-lt"/>
              </a:rPr>
              <a:t>只要我们对自己严格要求，坚持不懈，成功就会属于我们！         </a:t>
            </a:r>
            <a:endParaRPr lang="zh-CN" altLang="en-US" sz="2400" dirty="0">
              <a:solidFill>
                <a:schemeClr val="bg1"/>
              </a:solidFill>
              <a:cs typeface="+mn-ea"/>
              <a:sym typeface="+mn-lt"/>
            </a:endParaRPr>
          </a:p>
        </p:txBody>
      </p:sp>
      <p:grpSp>
        <p:nvGrpSpPr>
          <p:cNvPr id="6" name="PA-组合 5"/>
          <p:cNvGrpSpPr/>
          <p:nvPr>
            <p:custDataLst>
              <p:tags r:id="rId3"/>
            </p:custDataLst>
          </p:nvPr>
        </p:nvGrpSpPr>
        <p:grpSpPr>
          <a:xfrm>
            <a:off x="210893" y="128059"/>
            <a:ext cx="5260468" cy="646331"/>
            <a:chOff x="210893" y="128059"/>
            <a:chExt cx="5260468" cy="646331"/>
          </a:xfrm>
        </p:grpSpPr>
        <p:sp>
          <p:nvSpPr>
            <p:cNvPr id="7" name="PA-文本框 6"/>
            <p:cNvSpPr txBox="1"/>
            <p:nvPr>
              <p:custDataLst>
                <p:tags r:id="rId4"/>
              </p:custDataLst>
            </p:nvPr>
          </p:nvSpPr>
          <p:spPr>
            <a:xfrm>
              <a:off x="210893" y="128059"/>
              <a:ext cx="4047915"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关于刻苦和坚持</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8" name="组合 7"/>
            <p:cNvGrpSpPr/>
            <p:nvPr/>
          </p:nvGrpSpPr>
          <p:grpSpPr>
            <a:xfrm>
              <a:off x="4121034" y="191464"/>
              <a:ext cx="1350327" cy="519519"/>
              <a:chOff x="2091373" y="635557"/>
              <a:chExt cx="1350327" cy="519519"/>
            </a:xfrm>
          </p:grpSpPr>
          <p:sp>
            <p:nvSpPr>
              <p:cNvPr id="9" name="PA-文本框 8"/>
              <p:cNvSpPr txBox="1"/>
              <p:nvPr>
                <p:custDataLst>
                  <p:tags r:id="rId5"/>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10" name="PA-直接连接符 9"/>
              <p:cNvCxnSpPr/>
              <p:nvPr>
                <p:custDataLst>
                  <p:tags r:id="rId6"/>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2214087" y="635557"/>
                <a:ext cx="1104898" cy="166223"/>
                <a:chOff x="4572000" y="723588"/>
                <a:chExt cx="2152648" cy="323849"/>
              </a:xfrm>
            </p:grpSpPr>
            <p:sp>
              <p:nvSpPr>
                <p:cNvPr id="12" name="PA-椭圆 11"/>
                <p:cNvSpPr/>
                <p:nvPr>
                  <p:custDataLst>
                    <p:tags r:id="rId7"/>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3" name="PA-椭圆 12"/>
                <p:cNvSpPr/>
                <p:nvPr>
                  <p:custDataLst>
                    <p:tags r:id="rId8"/>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4" name="PA-椭圆 13"/>
                <p:cNvSpPr/>
                <p:nvPr>
                  <p:custDataLst>
                    <p:tags r:id="rId9"/>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5" name="PA-椭圆 14"/>
                <p:cNvSpPr/>
                <p:nvPr>
                  <p:custDataLst>
                    <p:tags r:id="rId10"/>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6" name="PA-椭圆 15"/>
                <p:cNvSpPr/>
                <p:nvPr>
                  <p:custDataLst>
                    <p:tags r:id="rId11"/>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cxnSp>
        <p:nvCxnSpPr>
          <p:cNvPr id="17" name="PA-直接连接符 16"/>
          <p:cNvCxnSpPr/>
          <p:nvPr>
            <p:custDataLst>
              <p:tags r:id="rId12"/>
            </p:custDataLst>
          </p:nvPr>
        </p:nvCxnSpPr>
        <p:spPr>
          <a:xfrm>
            <a:off x="528925" y="3364757"/>
            <a:ext cx="109391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A-图片 18"/>
          <p:cNvPicPr>
            <a:picLocks noChangeAspect="1"/>
          </p:cNvPicPr>
          <p:nvPr>
            <p:custDataLst>
              <p:tags r:id="rId13"/>
            </p:custDataLst>
          </p:nvPr>
        </p:nvPicPr>
        <p:blipFill rotWithShape="1">
          <a:blip r:embed="rId14" cstate="print">
            <a:extLst>
              <a:ext uri="{28A0092B-C50C-407E-A947-70E740481C1C}">
                <a14:useLocalDpi xmlns:a14="http://schemas.microsoft.com/office/drawing/2010/main" val="0"/>
              </a:ext>
            </a:extLst>
          </a:blip>
          <a:srcRect l="69471" b="50000"/>
          <a:stretch>
            <a:fillRect/>
          </a:stretch>
        </p:blipFill>
        <p:spPr>
          <a:xfrm>
            <a:off x="9403503" y="848926"/>
            <a:ext cx="1378797" cy="2458658"/>
          </a:xfrm>
          <a:prstGeom prst="rect">
            <a:avLst/>
          </a:prstGeom>
        </p:spPr>
      </p:pic>
    </p:spTree>
    <p:custDataLst>
      <p:tags r:id="rId1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800" decel="100000"/>
                                        <p:tgtEl>
                                          <p:spTgt spid="5"/>
                                        </p:tgtEl>
                                      </p:cBhvr>
                                    </p:animEffect>
                                    <p:anim calcmode="lin" valueType="num">
                                      <p:cBhvr>
                                        <p:cTn id="17" dur="800" decel="100000" fill="hold"/>
                                        <p:tgtEl>
                                          <p:spTgt spid="5"/>
                                        </p:tgtEl>
                                        <p:attrNameLst>
                                          <p:attrName>style.rotation</p:attrName>
                                        </p:attrNameLst>
                                      </p:cBhvr>
                                      <p:tavLst>
                                        <p:tav tm="0">
                                          <p:val>
                                            <p:fltVal val="-90"/>
                                          </p:val>
                                        </p:tav>
                                        <p:tav tm="100000">
                                          <p:val>
                                            <p:fltVal val="0"/>
                                          </p:val>
                                        </p:tav>
                                      </p:tavLst>
                                    </p:anim>
                                    <p:anim calcmode="lin" valueType="num">
                                      <p:cBhvr>
                                        <p:cTn id="18" dur="800" decel="100000" fill="hold"/>
                                        <p:tgtEl>
                                          <p:spTgt spid="5"/>
                                        </p:tgtEl>
                                        <p:attrNameLst>
                                          <p:attrName>ppt_x</p:attrName>
                                        </p:attrNameLst>
                                      </p:cBhvr>
                                      <p:tavLst>
                                        <p:tav tm="0">
                                          <p:val>
                                            <p:strVal val="#ppt_x+0.4"/>
                                          </p:val>
                                        </p:tav>
                                        <p:tav tm="100000">
                                          <p:val>
                                            <p:strVal val="#ppt_x-0.05"/>
                                          </p:val>
                                        </p:tav>
                                      </p:tavLst>
                                    </p:anim>
                                    <p:anim calcmode="lin" valueType="num">
                                      <p:cBhvr>
                                        <p:cTn id="19" dur="800" decel="100000" fill="hold"/>
                                        <p:tgtEl>
                                          <p:spTgt spid="5"/>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800" decel="100000"/>
                                        <p:tgtEl>
                                          <p:spTgt spid="6"/>
                                        </p:tgtEl>
                                      </p:cBhvr>
                                    </p:animEffect>
                                    <p:anim calcmode="lin" valueType="num">
                                      <p:cBhvr>
                                        <p:cTn id="26" dur="800" decel="100000" fill="hold"/>
                                        <p:tgtEl>
                                          <p:spTgt spid="6"/>
                                        </p:tgtEl>
                                        <p:attrNameLst>
                                          <p:attrName>style.rotation</p:attrName>
                                        </p:attrNameLst>
                                      </p:cBhvr>
                                      <p:tavLst>
                                        <p:tav tm="0">
                                          <p:val>
                                            <p:fltVal val="-90"/>
                                          </p:val>
                                        </p:tav>
                                        <p:tav tm="100000">
                                          <p:val>
                                            <p:fltVal val="0"/>
                                          </p:val>
                                        </p:tav>
                                      </p:tavLst>
                                    </p:anim>
                                    <p:anim calcmode="lin" valueType="num">
                                      <p:cBhvr>
                                        <p:cTn id="27" dur="800" decel="100000" fill="hold"/>
                                        <p:tgtEl>
                                          <p:spTgt spid="6"/>
                                        </p:tgtEl>
                                        <p:attrNameLst>
                                          <p:attrName>ppt_x</p:attrName>
                                        </p:attrNameLst>
                                      </p:cBhvr>
                                      <p:tavLst>
                                        <p:tav tm="0">
                                          <p:val>
                                            <p:strVal val="#ppt_x+0.4"/>
                                          </p:val>
                                        </p:tav>
                                        <p:tav tm="100000">
                                          <p:val>
                                            <p:strVal val="#ppt_x-0.05"/>
                                          </p:val>
                                        </p:tav>
                                      </p:tavLst>
                                    </p:anim>
                                    <p:anim calcmode="lin" valueType="num">
                                      <p:cBhvr>
                                        <p:cTn id="28" dur="800" decel="100000" fill="hold"/>
                                        <p:tgtEl>
                                          <p:spTgt spid="6"/>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0"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Motion origin="layout" path="M -1.448621 0 L 0 0 E" pathEditMode="relative">
                                      <p:cBhvr>
                                        <p:cTn id="34" dur="1000" fill="hold">
                                          <p:stCondLst>
                                            <p:cond delay="0"/>
                                          </p:stCondLst>
                                        </p:cTn>
                                        <p:tgtEl>
                                          <p:spTgt spid="17"/>
                                        </p:tgtEl>
                                        <p:attrNameLst>
                                          <p:attrName>ppt_x</p:attrName>
                                          <p:attrName>ppt_y</p:attrName>
                                        </p:attrNameLst>
                                      </p:cBhvr>
                                    </p:animMotion>
                                  </p:childTnLst>
                                </p:cTn>
                              </p:par>
                            </p:childTnLst>
                          </p:cTn>
                        </p:par>
                        <p:par>
                          <p:cTn id="35" fill="hold">
                            <p:stCondLst>
                              <p:cond delay="4000"/>
                            </p:stCondLst>
                            <p:childTnLst>
                              <p:par>
                                <p:cTn id="36" presetID="30"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800" decel="100000"/>
                                        <p:tgtEl>
                                          <p:spTgt spid="19"/>
                                        </p:tgtEl>
                                      </p:cBhvr>
                                    </p:animEffect>
                                    <p:anim calcmode="lin" valueType="num">
                                      <p:cBhvr>
                                        <p:cTn id="39" dur="800" decel="100000" fill="hold"/>
                                        <p:tgtEl>
                                          <p:spTgt spid="19"/>
                                        </p:tgtEl>
                                        <p:attrNameLst>
                                          <p:attrName>style.rotation</p:attrName>
                                        </p:attrNameLst>
                                      </p:cBhvr>
                                      <p:tavLst>
                                        <p:tav tm="0">
                                          <p:val>
                                            <p:fltVal val="-90"/>
                                          </p:val>
                                        </p:tav>
                                        <p:tav tm="100000">
                                          <p:val>
                                            <p:fltVal val="0"/>
                                          </p:val>
                                        </p:tav>
                                      </p:tavLst>
                                    </p:anim>
                                    <p:anim calcmode="lin" valueType="num">
                                      <p:cBhvr>
                                        <p:cTn id="40" dur="800" decel="100000" fill="hold"/>
                                        <p:tgtEl>
                                          <p:spTgt spid="19"/>
                                        </p:tgtEl>
                                        <p:attrNameLst>
                                          <p:attrName>ppt_x</p:attrName>
                                        </p:attrNameLst>
                                      </p:cBhvr>
                                      <p:tavLst>
                                        <p:tav tm="0">
                                          <p:val>
                                            <p:strVal val="#ppt_x+0.4"/>
                                          </p:val>
                                        </p:tav>
                                        <p:tav tm="100000">
                                          <p:val>
                                            <p:strVal val="#ppt_x-0.05"/>
                                          </p:val>
                                        </p:tav>
                                      </p:tavLst>
                                    </p:anim>
                                    <p:anim calcmode="lin" valueType="num">
                                      <p:cBhvr>
                                        <p:cTn id="41" dur="800" decel="100000" fill="hold"/>
                                        <p:tgtEl>
                                          <p:spTgt spid="19"/>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3" name="PA-矩形 2"/>
          <p:cNvSpPr/>
          <p:nvPr>
            <p:custDataLst>
              <p:tags r:id="rId1"/>
            </p:custDataLst>
          </p:nvPr>
        </p:nvSpPr>
        <p:spPr>
          <a:xfrm>
            <a:off x="687746" y="2396222"/>
            <a:ext cx="6096000" cy="2308324"/>
          </a:xfrm>
          <a:prstGeom prst="rect">
            <a:avLst/>
          </a:prstGeom>
        </p:spPr>
        <p:txBody>
          <a:bodyPr>
            <a:spAutoFit/>
          </a:bodyPr>
          <a:lstStyle/>
          <a:p>
            <a:pPr marL="342900" indent="-342900">
              <a:lnSpc>
                <a:spcPct val="150000"/>
              </a:lnSpc>
              <a:buClr>
                <a:schemeClr val="bg1"/>
              </a:buClr>
              <a:buFont typeface="Wingdings" panose="05000000000000000000" pitchFamily="2" charset="2"/>
              <a:buChar char="Ø"/>
            </a:pPr>
            <a:r>
              <a:rPr lang="zh-CN" altLang="en-US" sz="2400" dirty="0">
                <a:solidFill>
                  <a:schemeClr val="bg1"/>
                </a:solidFill>
                <a:cs typeface="+mn-ea"/>
                <a:sym typeface="+mn-lt"/>
              </a:rPr>
              <a:t>生育你的人，他们使你体验生命</a:t>
            </a:r>
            <a:endParaRPr lang="en-US" altLang="zh-CN" sz="2400" dirty="0">
              <a:solidFill>
                <a:schemeClr val="bg1"/>
              </a:solidFill>
              <a:cs typeface="+mn-ea"/>
              <a:sym typeface="+mn-lt"/>
            </a:endParaRPr>
          </a:p>
          <a:p>
            <a:pPr marL="342900" indent="-342900">
              <a:lnSpc>
                <a:spcPct val="150000"/>
              </a:lnSpc>
              <a:buClr>
                <a:schemeClr val="bg1"/>
              </a:buClr>
              <a:buFont typeface="Wingdings" panose="05000000000000000000" pitchFamily="2" charset="2"/>
              <a:buChar char="Ø"/>
            </a:pPr>
            <a:r>
              <a:rPr lang="zh-CN" altLang="en-US" sz="2400" dirty="0">
                <a:solidFill>
                  <a:schemeClr val="bg1"/>
                </a:solidFill>
                <a:cs typeface="+mn-ea"/>
                <a:sym typeface="+mn-lt"/>
              </a:rPr>
              <a:t>抚养你的人，他们使你不断成长</a:t>
            </a:r>
            <a:endParaRPr lang="en-US" altLang="zh-CN" sz="2400" dirty="0">
              <a:solidFill>
                <a:schemeClr val="bg1"/>
              </a:solidFill>
              <a:cs typeface="+mn-ea"/>
              <a:sym typeface="+mn-lt"/>
            </a:endParaRPr>
          </a:p>
          <a:p>
            <a:pPr marL="342900" indent="-342900">
              <a:lnSpc>
                <a:spcPct val="150000"/>
              </a:lnSpc>
              <a:buClr>
                <a:schemeClr val="bg1"/>
              </a:buClr>
              <a:buFont typeface="Wingdings" panose="05000000000000000000" pitchFamily="2" charset="2"/>
              <a:buChar char="Ø"/>
            </a:pPr>
            <a:r>
              <a:rPr lang="zh-CN" altLang="en-US" sz="2400" dirty="0">
                <a:solidFill>
                  <a:schemeClr val="bg1"/>
                </a:solidFill>
                <a:cs typeface="+mn-ea"/>
                <a:sym typeface="+mn-lt"/>
              </a:rPr>
              <a:t>帮助你的人，他们使你度过难关　</a:t>
            </a:r>
            <a:endParaRPr lang="en-US" altLang="zh-CN" sz="2400" dirty="0">
              <a:solidFill>
                <a:schemeClr val="bg1"/>
              </a:solidFill>
              <a:cs typeface="+mn-ea"/>
              <a:sym typeface="+mn-lt"/>
            </a:endParaRPr>
          </a:p>
          <a:p>
            <a:pPr marL="342900" indent="-342900">
              <a:lnSpc>
                <a:spcPct val="150000"/>
              </a:lnSpc>
              <a:buClr>
                <a:schemeClr val="bg1"/>
              </a:buClr>
              <a:buFont typeface="Wingdings" panose="05000000000000000000" pitchFamily="2" charset="2"/>
              <a:buChar char="Ø"/>
            </a:pPr>
            <a:r>
              <a:rPr lang="zh-CN" altLang="en-US" sz="2400" dirty="0">
                <a:solidFill>
                  <a:schemeClr val="bg1"/>
                </a:solidFill>
                <a:cs typeface="+mn-ea"/>
                <a:sym typeface="+mn-lt"/>
              </a:rPr>
              <a:t>关怀你的人，他们给你温暖</a:t>
            </a:r>
            <a:endParaRPr lang="zh-CN" altLang="en-US" sz="2400" dirty="0">
              <a:solidFill>
                <a:schemeClr val="bg1"/>
              </a:solidFill>
              <a:cs typeface="+mn-ea"/>
              <a:sym typeface="+mn-lt"/>
            </a:endParaRPr>
          </a:p>
        </p:txBody>
      </p:sp>
      <p:grpSp>
        <p:nvGrpSpPr>
          <p:cNvPr id="4" name="PA-组合 3"/>
          <p:cNvGrpSpPr/>
          <p:nvPr>
            <p:custDataLst>
              <p:tags r:id="rId2"/>
            </p:custDataLst>
          </p:nvPr>
        </p:nvGrpSpPr>
        <p:grpSpPr>
          <a:xfrm>
            <a:off x="210893" y="128059"/>
            <a:ext cx="5260468" cy="646331"/>
            <a:chOff x="210893" y="128059"/>
            <a:chExt cx="5260468" cy="646331"/>
          </a:xfrm>
        </p:grpSpPr>
        <p:sp>
          <p:nvSpPr>
            <p:cNvPr id="5" name="PA-文本框 4"/>
            <p:cNvSpPr txBox="1"/>
            <p:nvPr>
              <p:custDataLst>
                <p:tags r:id="rId3"/>
              </p:custDataLst>
            </p:nvPr>
          </p:nvSpPr>
          <p:spPr>
            <a:xfrm>
              <a:off x="210893" y="128059"/>
              <a:ext cx="4047915"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关于感恩和奉献</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6" name="组合 5"/>
            <p:cNvGrpSpPr/>
            <p:nvPr/>
          </p:nvGrpSpPr>
          <p:grpSpPr>
            <a:xfrm>
              <a:off x="4121034" y="191464"/>
              <a:ext cx="1350327" cy="519519"/>
              <a:chOff x="2091373" y="635557"/>
              <a:chExt cx="1350327" cy="519519"/>
            </a:xfrm>
          </p:grpSpPr>
          <p:sp>
            <p:nvSpPr>
              <p:cNvPr id="7" name="PA-文本框 6"/>
              <p:cNvSpPr txBox="1"/>
              <p:nvPr>
                <p:custDataLst>
                  <p:tags r:id="rId4"/>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8" name="PA-直接连接符 7"/>
              <p:cNvCxnSpPr/>
              <p:nvPr>
                <p:custDataLst>
                  <p:tags r:id="rId5"/>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14087" y="635557"/>
                <a:ext cx="1104898" cy="166223"/>
                <a:chOff x="4572000" y="723588"/>
                <a:chExt cx="2152648" cy="323849"/>
              </a:xfrm>
            </p:grpSpPr>
            <p:sp>
              <p:nvSpPr>
                <p:cNvPr id="10" name="PA-椭圆 9"/>
                <p:cNvSpPr/>
                <p:nvPr>
                  <p:custDataLst>
                    <p:tags r:id="rId6"/>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1" name="PA-椭圆 10"/>
                <p:cNvSpPr/>
                <p:nvPr>
                  <p:custDataLst>
                    <p:tags r:id="rId7"/>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2" name="PA-椭圆 11"/>
                <p:cNvSpPr/>
                <p:nvPr>
                  <p:custDataLst>
                    <p:tags r:id="rId8"/>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3" name="PA-椭圆 12"/>
                <p:cNvSpPr/>
                <p:nvPr>
                  <p:custDataLst>
                    <p:tags r:id="rId9"/>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4" name="PA-椭圆 13"/>
                <p:cNvSpPr/>
                <p:nvPr>
                  <p:custDataLst>
                    <p:tags r:id="rId10"/>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sp>
        <p:nvSpPr>
          <p:cNvPr id="16" name="PA-文本框 15"/>
          <p:cNvSpPr txBox="1"/>
          <p:nvPr>
            <p:custDataLst>
              <p:tags r:id="rId11"/>
            </p:custDataLst>
          </p:nvPr>
        </p:nvSpPr>
        <p:spPr>
          <a:xfrm>
            <a:off x="621950" y="1062519"/>
            <a:ext cx="1612900" cy="923330"/>
          </a:xfrm>
          <a:prstGeom prst="rect">
            <a:avLst/>
          </a:prstGeom>
          <a:noFill/>
        </p:spPr>
        <p:txBody>
          <a:bodyPr wrap="square">
            <a:spAutoFit/>
          </a:bodyPr>
          <a:lstStyle/>
          <a:p>
            <a:r>
              <a:rPr lang="zh-CN" altLang="en-US" sz="5400" dirty="0">
                <a:ln>
                  <a:solidFill>
                    <a:schemeClr val="bg1"/>
                  </a:solidFill>
                </a:ln>
                <a:solidFill>
                  <a:srgbClr val="FEDB21"/>
                </a:solidFill>
                <a:cs typeface="+mn-ea"/>
                <a:sym typeface="+mn-lt"/>
              </a:rPr>
              <a:t>感激</a:t>
            </a:r>
            <a:endParaRPr lang="zh-CN" altLang="en-US" sz="5400" dirty="0">
              <a:ln>
                <a:solidFill>
                  <a:schemeClr val="bg1"/>
                </a:solidFill>
              </a:ln>
              <a:solidFill>
                <a:srgbClr val="FEDB21"/>
              </a:solidFill>
              <a:cs typeface="+mn-ea"/>
              <a:sym typeface="+mn-lt"/>
            </a:endParaRPr>
          </a:p>
        </p:txBody>
      </p:sp>
      <p:sp>
        <p:nvSpPr>
          <p:cNvPr id="18" name="PA-文本框 17"/>
          <p:cNvSpPr txBox="1"/>
          <p:nvPr>
            <p:custDataLst>
              <p:tags r:id="rId12"/>
            </p:custDataLst>
          </p:nvPr>
        </p:nvSpPr>
        <p:spPr>
          <a:xfrm>
            <a:off x="2234850" y="1186848"/>
            <a:ext cx="9728550" cy="662554"/>
          </a:xfrm>
          <a:prstGeom prst="rect">
            <a:avLst/>
          </a:prstGeom>
          <a:noFill/>
        </p:spPr>
        <p:txBody>
          <a:bodyPr wrap="square">
            <a:spAutoFit/>
          </a:bodyPr>
          <a:lstStyle/>
          <a:p>
            <a:pPr>
              <a:lnSpc>
                <a:spcPct val="150000"/>
              </a:lnSpc>
            </a:pPr>
            <a:r>
              <a:rPr lang="zh-CN" altLang="en-US" sz="2800" dirty="0">
                <a:solidFill>
                  <a:schemeClr val="bg1"/>
                </a:solidFill>
                <a:cs typeface="+mn-ea"/>
                <a:sym typeface="+mn-lt"/>
              </a:rPr>
              <a:t>失败，他使你生命充满斗志</a:t>
            </a:r>
            <a:r>
              <a:rPr lang="en-US" altLang="zh-CN" sz="2800" dirty="0">
                <a:solidFill>
                  <a:schemeClr val="bg1"/>
                </a:solidFill>
                <a:cs typeface="+mn-ea"/>
                <a:sym typeface="+mn-lt"/>
              </a:rPr>
              <a:t>;    </a:t>
            </a:r>
            <a:r>
              <a:rPr lang="zh-CN" altLang="en-US" sz="2800" dirty="0">
                <a:solidFill>
                  <a:schemeClr val="bg1"/>
                </a:solidFill>
                <a:cs typeface="+mn-ea"/>
                <a:sym typeface="+mn-lt"/>
              </a:rPr>
              <a:t>成功，他使你生命充满精彩</a:t>
            </a:r>
            <a:r>
              <a:rPr lang="en-US" altLang="zh-CN" sz="2800" dirty="0">
                <a:solidFill>
                  <a:schemeClr val="bg1"/>
                </a:solidFill>
                <a:cs typeface="+mn-ea"/>
                <a:sym typeface="+mn-lt"/>
              </a:rPr>
              <a:t>;</a:t>
            </a:r>
            <a:endParaRPr lang="zh-CN" altLang="en-US" sz="2800" dirty="0">
              <a:solidFill>
                <a:schemeClr val="bg1"/>
              </a:solidFill>
              <a:cs typeface="+mn-ea"/>
              <a:sym typeface="+mn-lt"/>
            </a:endParaRPr>
          </a:p>
        </p:txBody>
      </p:sp>
      <p:sp>
        <p:nvSpPr>
          <p:cNvPr id="20" name="PA-文本框 19"/>
          <p:cNvSpPr txBox="1"/>
          <p:nvPr>
            <p:custDataLst>
              <p:tags r:id="rId13"/>
            </p:custDataLst>
          </p:nvPr>
        </p:nvSpPr>
        <p:spPr>
          <a:xfrm>
            <a:off x="6235700" y="2396221"/>
            <a:ext cx="6096000" cy="2308324"/>
          </a:xfrm>
          <a:prstGeom prst="rect">
            <a:avLst/>
          </a:prstGeom>
        </p:spPr>
        <p:txBody>
          <a:bodyPr>
            <a:spAutoFit/>
          </a:bodyPr>
          <a:lstStyle>
            <a:defPPr>
              <a:defRPr lang="zh-CN"/>
            </a:defPPr>
            <a:lvl1pPr marL="342900" indent="-342900">
              <a:lnSpc>
                <a:spcPct val="150000"/>
              </a:lnSpc>
              <a:buClr>
                <a:schemeClr val="bg1"/>
              </a:buClr>
              <a:buFont typeface="Wingdings" panose="05000000000000000000" pitchFamily="2" charset="2"/>
              <a:buChar char="Ø"/>
              <a:defRPr sz="2400">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r>
              <a:rPr lang="zh-CN" altLang="en-US" dirty="0">
                <a:solidFill>
                  <a:schemeClr val="bg1"/>
                </a:solidFill>
                <a:latin typeface="+mn-lt"/>
                <a:ea typeface="+mn-ea"/>
                <a:cs typeface="+mn-ea"/>
                <a:sym typeface="+mn-lt"/>
              </a:rPr>
              <a:t>鼓励你的人，他们给你力量</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教育你的人，他们开化你的蒙昧 </a:t>
            </a:r>
            <a:endParaRPr lang="en-US" altLang="zh-CN" dirty="0">
              <a:solidFill>
                <a:schemeClr val="bg1"/>
              </a:solidFill>
              <a:latin typeface="+mn-lt"/>
              <a:ea typeface="+mn-ea"/>
              <a:cs typeface="+mn-ea"/>
              <a:sym typeface="+mn-lt"/>
            </a:endParaRPr>
          </a:p>
          <a:p>
            <a:r>
              <a:rPr lang="zh-CN" altLang="en-US" dirty="0">
                <a:solidFill>
                  <a:schemeClr val="bg1"/>
                </a:solidFill>
                <a:latin typeface="+mn-lt"/>
                <a:ea typeface="+mn-ea"/>
                <a:cs typeface="+mn-ea"/>
                <a:sym typeface="+mn-lt"/>
              </a:rPr>
              <a:t>藐视你的人，他觉醒了你的自尊</a:t>
            </a:r>
            <a:br>
              <a:rPr lang="zh-CN" altLang="en-US" dirty="0">
                <a:solidFill>
                  <a:schemeClr val="bg1"/>
                </a:solidFill>
                <a:latin typeface="+mn-lt"/>
                <a:ea typeface="+mn-ea"/>
                <a:cs typeface="+mn-ea"/>
                <a:sym typeface="+mn-lt"/>
              </a:rPr>
            </a:br>
            <a:endParaRPr lang="zh-CN" altLang="en-US" dirty="0">
              <a:solidFill>
                <a:schemeClr val="bg1"/>
              </a:solidFill>
              <a:latin typeface="+mn-lt"/>
              <a:ea typeface="+mn-ea"/>
              <a:cs typeface="+mn-ea"/>
              <a:sym typeface="+mn-lt"/>
            </a:endParaRPr>
          </a:p>
        </p:txBody>
      </p:sp>
      <p:pic>
        <p:nvPicPr>
          <p:cNvPr id="22" name="PA-图片 21"/>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tretch>
            <a:fillRect/>
          </a:stretch>
        </p:blipFill>
        <p:spPr>
          <a:xfrm>
            <a:off x="7099125" y="3524478"/>
            <a:ext cx="3784600" cy="3784600"/>
          </a:xfrm>
          <a:prstGeom prst="rect">
            <a:avLst/>
          </a:prstGeom>
        </p:spPr>
      </p:pic>
    </p:spTree>
    <p:custDataLst>
      <p:tags r:id="rId1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6*min(max(#ppt_w*#ppt_h,.3),1)-7.4)/-.7*#ppt_w"/>
                                          </p:val>
                                        </p:tav>
                                        <p:tav tm="100000">
                                          <p:val>
                                            <p:strVal val="#ppt_w"/>
                                          </p:val>
                                        </p:tav>
                                      </p:tavLst>
                                    </p:anim>
                                    <p:anim calcmode="lin" valueType="num">
                                      <p:cBhvr>
                                        <p:cTn id="8" dur="500" fill="hold"/>
                                        <p:tgtEl>
                                          <p:spTgt spid="3"/>
                                        </p:tgtEl>
                                        <p:attrNameLst>
                                          <p:attrName>ppt_h</p:attrName>
                                        </p:attrNameLst>
                                      </p:cBhvr>
                                      <p:tavLst>
                                        <p:tav tm="0">
                                          <p:val>
                                            <p:strVal val="(6*min(max(#ppt_w*#ppt_h,.3),1)-7.4)/-.7*#ppt_h"/>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3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800" decel="100000"/>
                                        <p:tgtEl>
                                          <p:spTgt spid="4"/>
                                        </p:tgtEl>
                                      </p:cBhvr>
                                    </p:animEffect>
                                    <p:anim calcmode="lin" valueType="num">
                                      <p:cBhvr>
                                        <p:cTn id="15" dur="800" decel="100000" fill="hold"/>
                                        <p:tgtEl>
                                          <p:spTgt spid="4"/>
                                        </p:tgtEl>
                                        <p:attrNameLst>
                                          <p:attrName>style.rotation</p:attrName>
                                        </p:attrNameLst>
                                      </p:cBhvr>
                                      <p:tavLst>
                                        <p:tav tm="0">
                                          <p:val>
                                            <p:fltVal val="-90"/>
                                          </p:val>
                                        </p:tav>
                                        <p:tav tm="100000">
                                          <p:val>
                                            <p:fltVal val="0"/>
                                          </p:val>
                                        </p:tav>
                                      </p:tavLst>
                                    </p:anim>
                                    <p:anim calcmode="lin" valueType="num">
                                      <p:cBhvr>
                                        <p:cTn id="16" dur="800" decel="100000" fill="hold"/>
                                        <p:tgtEl>
                                          <p:spTgt spid="4"/>
                                        </p:tgtEl>
                                        <p:attrNameLst>
                                          <p:attrName>ppt_x</p:attrName>
                                        </p:attrNameLst>
                                      </p:cBhvr>
                                      <p:tavLst>
                                        <p:tav tm="0">
                                          <p:val>
                                            <p:strVal val="#ppt_x+0.4"/>
                                          </p:val>
                                        </p:tav>
                                        <p:tav tm="100000">
                                          <p:val>
                                            <p:strVal val="#ppt_x-0.05"/>
                                          </p:val>
                                        </p:tav>
                                      </p:tavLst>
                                    </p:anim>
                                    <p:anim calcmode="lin" valueType="num">
                                      <p:cBhvr>
                                        <p:cTn id="17" dur="800" decel="100000" fill="hold"/>
                                        <p:tgtEl>
                                          <p:spTgt spid="4"/>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0" fill="hold">
                            <p:stCondLst>
                              <p:cond delay="1500"/>
                            </p:stCondLst>
                            <p:childTnLst>
                              <p:par>
                                <p:cTn id="21" presetID="3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800" decel="100000"/>
                                        <p:tgtEl>
                                          <p:spTgt spid="16"/>
                                        </p:tgtEl>
                                      </p:cBhvr>
                                    </p:animEffect>
                                    <p:anim calcmode="lin" valueType="num">
                                      <p:cBhvr>
                                        <p:cTn id="24" dur="800" decel="100000" fill="hold"/>
                                        <p:tgtEl>
                                          <p:spTgt spid="16"/>
                                        </p:tgtEl>
                                        <p:attrNameLst>
                                          <p:attrName>style.rotation</p:attrName>
                                        </p:attrNameLst>
                                      </p:cBhvr>
                                      <p:tavLst>
                                        <p:tav tm="0">
                                          <p:val>
                                            <p:fltVal val="-90"/>
                                          </p:val>
                                        </p:tav>
                                        <p:tav tm="100000">
                                          <p:val>
                                            <p:fltVal val="0"/>
                                          </p:val>
                                        </p:tav>
                                      </p:tavLst>
                                    </p:anim>
                                    <p:anim calcmode="lin" valueType="num">
                                      <p:cBhvr>
                                        <p:cTn id="25" dur="800" decel="100000" fill="hold"/>
                                        <p:tgtEl>
                                          <p:spTgt spid="16"/>
                                        </p:tgtEl>
                                        <p:attrNameLst>
                                          <p:attrName>ppt_x</p:attrName>
                                        </p:attrNameLst>
                                      </p:cBhvr>
                                      <p:tavLst>
                                        <p:tav tm="0">
                                          <p:val>
                                            <p:strVal val="#ppt_x+0.4"/>
                                          </p:val>
                                        </p:tav>
                                        <p:tav tm="100000">
                                          <p:val>
                                            <p:strVal val="#ppt_x-0.05"/>
                                          </p:val>
                                        </p:tav>
                                      </p:tavLst>
                                    </p:anim>
                                    <p:anim calcmode="lin" valueType="num">
                                      <p:cBhvr>
                                        <p:cTn id="26" dur="800" decel="100000" fill="hold"/>
                                        <p:tgtEl>
                                          <p:spTgt spid="1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29" fill="hold">
                            <p:stCondLst>
                              <p:cond delay="2500"/>
                            </p:stCondLst>
                            <p:childTnLst>
                              <p:par>
                                <p:cTn id="30" presetID="3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800" decel="100000"/>
                                        <p:tgtEl>
                                          <p:spTgt spid="18"/>
                                        </p:tgtEl>
                                      </p:cBhvr>
                                    </p:animEffect>
                                    <p:anim calcmode="lin" valueType="num">
                                      <p:cBhvr>
                                        <p:cTn id="33" dur="800" decel="100000" fill="hold"/>
                                        <p:tgtEl>
                                          <p:spTgt spid="18"/>
                                        </p:tgtEl>
                                        <p:attrNameLst>
                                          <p:attrName>style.rotation</p:attrName>
                                        </p:attrNameLst>
                                      </p:cBhvr>
                                      <p:tavLst>
                                        <p:tav tm="0">
                                          <p:val>
                                            <p:fltVal val="-90"/>
                                          </p:val>
                                        </p:tav>
                                        <p:tav tm="100000">
                                          <p:val>
                                            <p:fltVal val="0"/>
                                          </p:val>
                                        </p:tav>
                                      </p:tavLst>
                                    </p:anim>
                                    <p:anim calcmode="lin" valueType="num">
                                      <p:cBhvr>
                                        <p:cTn id="34" dur="800" decel="100000" fill="hold"/>
                                        <p:tgtEl>
                                          <p:spTgt spid="18"/>
                                        </p:tgtEl>
                                        <p:attrNameLst>
                                          <p:attrName>ppt_x</p:attrName>
                                        </p:attrNameLst>
                                      </p:cBhvr>
                                      <p:tavLst>
                                        <p:tav tm="0">
                                          <p:val>
                                            <p:strVal val="#ppt_x+0.4"/>
                                          </p:val>
                                        </p:tav>
                                        <p:tav tm="100000">
                                          <p:val>
                                            <p:strVal val="#ppt_x-0.05"/>
                                          </p:val>
                                        </p:tav>
                                      </p:tavLst>
                                    </p:anim>
                                    <p:anim calcmode="lin" valueType="num">
                                      <p:cBhvr>
                                        <p:cTn id="35" dur="800" decel="100000" fill="hold"/>
                                        <p:tgtEl>
                                          <p:spTgt spid="18"/>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38" fill="hold">
                            <p:stCondLst>
                              <p:cond delay="3500"/>
                            </p:stCondLst>
                            <p:childTnLst>
                              <p:par>
                                <p:cTn id="39" presetID="30"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800" decel="100000"/>
                                        <p:tgtEl>
                                          <p:spTgt spid="20"/>
                                        </p:tgtEl>
                                      </p:cBhvr>
                                    </p:animEffect>
                                    <p:anim calcmode="lin" valueType="num">
                                      <p:cBhvr>
                                        <p:cTn id="42" dur="800" decel="100000" fill="hold"/>
                                        <p:tgtEl>
                                          <p:spTgt spid="20"/>
                                        </p:tgtEl>
                                        <p:attrNameLst>
                                          <p:attrName>style.rotation</p:attrName>
                                        </p:attrNameLst>
                                      </p:cBhvr>
                                      <p:tavLst>
                                        <p:tav tm="0">
                                          <p:val>
                                            <p:fltVal val="-90"/>
                                          </p:val>
                                        </p:tav>
                                        <p:tav tm="100000">
                                          <p:val>
                                            <p:fltVal val="0"/>
                                          </p:val>
                                        </p:tav>
                                      </p:tavLst>
                                    </p:anim>
                                    <p:anim calcmode="lin" valueType="num">
                                      <p:cBhvr>
                                        <p:cTn id="43" dur="800" decel="100000" fill="hold"/>
                                        <p:tgtEl>
                                          <p:spTgt spid="20"/>
                                        </p:tgtEl>
                                        <p:attrNameLst>
                                          <p:attrName>ppt_x</p:attrName>
                                        </p:attrNameLst>
                                      </p:cBhvr>
                                      <p:tavLst>
                                        <p:tav tm="0">
                                          <p:val>
                                            <p:strVal val="#ppt_x+0.4"/>
                                          </p:val>
                                        </p:tav>
                                        <p:tav tm="100000">
                                          <p:val>
                                            <p:strVal val="#ppt_x-0.05"/>
                                          </p:val>
                                        </p:tav>
                                      </p:tavLst>
                                    </p:anim>
                                    <p:anim calcmode="lin" valueType="num">
                                      <p:cBhvr>
                                        <p:cTn id="44" dur="800" decel="100000" fill="hold"/>
                                        <p:tgtEl>
                                          <p:spTgt spid="20"/>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47" fill="hold">
                            <p:stCondLst>
                              <p:cond delay="4500"/>
                            </p:stCondLst>
                            <p:childTnLst>
                              <p:par>
                                <p:cTn id="48" presetID="30" presetClass="entr" presetSubtype="0"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800" decel="100000"/>
                                        <p:tgtEl>
                                          <p:spTgt spid="22"/>
                                        </p:tgtEl>
                                      </p:cBhvr>
                                    </p:animEffect>
                                    <p:anim calcmode="lin" valueType="num">
                                      <p:cBhvr>
                                        <p:cTn id="51" dur="800" decel="100000" fill="hold"/>
                                        <p:tgtEl>
                                          <p:spTgt spid="22"/>
                                        </p:tgtEl>
                                        <p:attrNameLst>
                                          <p:attrName>style.rotation</p:attrName>
                                        </p:attrNameLst>
                                      </p:cBhvr>
                                      <p:tavLst>
                                        <p:tav tm="0">
                                          <p:val>
                                            <p:fltVal val="-90"/>
                                          </p:val>
                                        </p:tav>
                                        <p:tav tm="100000">
                                          <p:val>
                                            <p:fltVal val="0"/>
                                          </p:val>
                                        </p:tav>
                                      </p:tavLst>
                                    </p:anim>
                                    <p:anim calcmode="lin" valueType="num">
                                      <p:cBhvr>
                                        <p:cTn id="52" dur="800" decel="100000" fill="hold"/>
                                        <p:tgtEl>
                                          <p:spTgt spid="22"/>
                                        </p:tgtEl>
                                        <p:attrNameLst>
                                          <p:attrName>ppt_x</p:attrName>
                                        </p:attrNameLst>
                                      </p:cBhvr>
                                      <p:tavLst>
                                        <p:tav tm="0">
                                          <p:val>
                                            <p:strVal val="#ppt_x+0.4"/>
                                          </p:val>
                                        </p:tav>
                                        <p:tav tm="100000">
                                          <p:val>
                                            <p:strVal val="#ppt_x-0.05"/>
                                          </p:val>
                                        </p:tav>
                                      </p:tavLst>
                                    </p:anim>
                                    <p:anim calcmode="lin" valueType="num">
                                      <p:cBhvr>
                                        <p:cTn id="53" dur="800" decel="100000" fill="hold"/>
                                        <p:tgtEl>
                                          <p:spTgt spid="22"/>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18"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3" name="PA-矩形 2"/>
          <p:cNvSpPr/>
          <p:nvPr>
            <p:custDataLst>
              <p:tags r:id="rId1"/>
            </p:custDataLst>
          </p:nvPr>
        </p:nvSpPr>
        <p:spPr>
          <a:xfrm>
            <a:off x="1314450" y="2023743"/>
            <a:ext cx="9563100" cy="2862322"/>
          </a:xfrm>
          <a:prstGeom prst="rect">
            <a:avLst/>
          </a:prstGeom>
        </p:spPr>
        <p:txBody>
          <a:bodyPr wrap="square">
            <a:spAutoFit/>
          </a:bodyPr>
          <a:lstStyle/>
          <a:p>
            <a:pPr>
              <a:lnSpc>
                <a:spcPct val="150000"/>
              </a:lnSpc>
            </a:pPr>
            <a:r>
              <a:rPr lang="zh-CN" altLang="en-US" sz="2400" dirty="0">
                <a:solidFill>
                  <a:schemeClr val="bg1"/>
                </a:solidFill>
                <a:cs typeface="+mn-ea"/>
                <a:sym typeface="+mn-lt"/>
              </a:rPr>
              <a:t>如果你在任何时候，任何地方，你一生中留给人们的都是些美好的东西</a:t>
            </a:r>
            <a:r>
              <a:rPr lang="en-US" altLang="zh-CN" sz="2400" dirty="0">
                <a:solidFill>
                  <a:schemeClr val="bg1"/>
                </a:solidFill>
                <a:cs typeface="+mn-ea"/>
                <a:sym typeface="+mn-lt"/>
              </a:rPr>
              <a:t>----</a:t>
            </a:r>
            <a:r>
              <a:rPr lang="zh-CN" altLang="en-US" sz="2400" dirty="0">
                <a:solidFill>
                  <a:schemeClr val="bg1"/>
                </a:solidFill>
                <a:cs typeface="+mn-ea"/>
                <a:sym typeface="+mn-lt"/>
              </a:rPr>
              <a:t>鲜花，思想，以及对你的非常美好的回忆</a:t>
            </a:r>
            <a:r>
              <a:rPr lang="en-US" altLang="zh-CN" sz="2400" dirty="0">
                <a:solidFill>
                  <a:schemeClr val="bg1"/>
                </a:solidFill>
                <a:cs typeface="+mn-ea"/>
                <a:sym typeface="+mn-lt"/>
              </a:rPr>
              <a:t>----</a:t>
            </a:r>
            <a:r>
              <a:rPr lang="zh-CN" altLang="en-US" sz="2400" dirty="0">
                <a:solidFill>
                  <a:schemeClr val="bg1"/>
                </a:solidFill>
                <a:cs typeface="+mn-ea"/>
                <a:sym typeface="+mn-lt"/>
              </a:rPr>
              <a:t>那你的生活将会轻松而愉快。那时你就会感到所有的人都需要你，这种感觉使你成为一个心灵丰富的人。你要知道，给永远比拿愉快。</a:t>
            </a:r>
            <a:endParaRPr lang="zh-CN" altLang="en-US" sz="2400" dirty="0">
              <a:solidFill>
                <a:schemeClr val="bg1"/>
              </a:solidFill>
              <a:cs typeface="+mn-ea"/>
              <a:sym typeface="+mn-lt"/>
            </a:endParaRPr>
          </a:p>
          <a:p>
            <a:pPr algn="r">
              <a:lnSpc>
                <a:spcPct val="150000"/>
              </a:lnSpc>
            </a:pPr>
            <a:r>
              <a:rPr lang="zh-CN" altLang="en-US" sz="2400" dirty="0">
                <a:solidFill>
                  <a:schemeClr val="bg1"/>
                </a:solidFill>
                <a:cs typeface="+mn-ea"/>
                <a:sym typeface="+mn-lt"/>
              </a:rPr>
              <a:t>                                        </a:t>
            </a:r>
            <a:r>
              <a:rPr lang="en-US" altLang="zh-CN" sz="2400" dirty="0">
                <a:solidFill>
                  <a:schemeClr val="bg1"/>
                </a:solidFill>
                <a:cs typeface="+mn-ea"/>
                <a:sym typeface="+mn-lt"/>
              </a:rPr>
              <a:t>---</a:t>
            </a:r>
            <a:r>
              <a:rPr lang="zh-CN" altLang="en-US" sz="2400" dirty="0">
                <a:solidFill>
                  <a:schemeClr val="bg1"/>
                </a:solidFill>
                <a:cs typeface="+mn-ea"/>
                <a:sym typeface="+mn-lt"/>
              </a:rPr>
              <a:t>高尔基</a:t>
            </a:r>
            <a:endParaRPr lang="zh-CN" altLang="en-US" sz="2400" dirty="0">
              <a:solidFill>
                <a:schemeClr val="bg1"/>
              </a:solidFill>
              <a:cs typeface="+mn-ea"/>
              <a:sym typeface="+mn-lt"/>
            </a:endParaRPr>
          </a:p>
        </p:txBody>
      </p:sp>
      <p:grpSp>
        <p:nvGrpSpPr>
          <p:cNvPr id="4" name="PA-组合 3"/>
          <p:cNvGrpSpPr/>
          <p:nvPr>
            <p:custDataLst>
              <p:tags r:id="rId2"/>
            </p:custDataLst>
          </p:nvPr>
        </p:nvGrpSpPr>
        <p:grpSpPr>
          <a:xfrm>
            <a:off x="210893" y="128059"/>
            <a:ext cx="5260468" cy="646331"/>
            <a:chOff x="210893" y="128059"/>
            <a:chExt cx="5260468" cy="646331"/>
          </a:xfrm>
        </p:grpSpPr>
        <p:sp>
          <p:nvSpPr>
            <p:cNvPr id="5" name="PA-文本框 4"/>
            <p:cNvSpPr txBox="1"/>
            <p:nvPr>
              <p:custDataLst>
                <p:tags r:id="rId3"/>
              </p:custDataLst>
            </p:nvPr>
          </p:nvSpPr>
          <p:spPr>
            <a:xfrm>
              <a:off x="210893" y="128059"/>
              <a:ext cx="4047915"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关于感恩和奉献</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6" name="组合 5"/>
            <p:cNvGrpSpPr/>
            <p:nvPr/>
          </p:nvGrpSpPr>
          <p:grpSpPr>
            <a:xfrm>
              <a:off x="4121034" y="191464"/>
              <a:ext cx="1350327" cy="519519"/>
              <a:chOff x="2091373" y="635557"/>
              <a:chExt cx="1350327" cy="519519"/>
            </a:xfrm>
          </p:grpSpPr>
          <p:sp>
            <p:nvSpPr>
              <p:cNvPr id="7" name="PA-文本框 6"/>
              <p:cNvSpPr txBox="1"/>
              <p:nvPr>
                <p:custDataLst>
                  <p:tags r:id="rId4"/>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8" name="PA-直接连接符 7"/>
              <p:cNvCxnSpPr/>
              <p:nvPr>
                <p:custDataLst>
                  <p:tags r:id="rId5"/>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14087" y="635557"/>
                <a:ext cx="1104898" cy="166223"/>
                <a:chOff x="4572000" y="723588"/>
                <a:chExt cx="2152648" cy="323849"/>
              </a:xfrm>
            </p:grpSpPr>
            <p:sp>
              <p:nvSpPr>
                <p:cNvPr id="10" name="PA-椭圆 9"/>
                <p:cNvSpPr/>
                <p:nvPr>
                  <p:custDataLst>
                    <p:tags r:id="rId6"/>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1" name="PA-椭圆 10"/>
                <p:cNvSpPr/>
                <p:nvPr>
                  <p:custDataLst>
                    <p:tags r:id="rId7"/>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2" name="PA-椭圆 11"/>
                <p:cNvSpPr/>
                <p:nvPr>
                  <p:custDataLst>
                    <p:tags r:id="rId8"/>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3" name="PA-椭圆 12"/>
                <p:cNvSpPr/>
                <p:nvPr>
                  <p:custDataLst>
                    <p:tags r:id="rId9"/>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4" name="PA-椭圆 13"/>
                <p:cNvSpPr/>
                <p:nvPr>
                  <p:custDataLst>
                    <p:tags r:id="rId10"/>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spTree>
    <p:custDataLst>
      <p:tags r:id="rId1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6*min(max(#ppt_w*#ppt_h,.3),1)-7.4)/-.7*#ppt_w"/>
                                          </p:val>
                                        </p:tav>
                                        <p:tav tm="100000">
                                          <p:val>
                                            <p:strVal val="#ppt_w"/>
                                          </p:val>
                                        </p:tav>
                                      </p:tavLst>
                                    </p:anim>
                                    <p:anim calcmode="lin" valueType="num">
                                      <p:cBhvr>
                                        <p:cTn id="8" dur="500" fill="hold"/>
                                        <p:tgtEl>
                                          <p:spTgt spid="3"/>
                                        </p:tgtEl>
                                        <p:attrNameLst>
                                          <p:attrName>ppt_h</p:attrName>
                                        </p:attrNameLst>
                                      </p:cBhvr>
                                      <p:tavLst>
                                        <p:tav tm="0">
                                          <p:val>
                                            <p:strVal val="(6*min(max(#ppt_w*#ppt_h,.3),1)-7.4)/-.7*#ppt_h"/>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30"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800" decel="100000"/>
                                        <p:tgtEl>
                                          <p:spTgt spid="4"/>
                                        </p:tgtEl>
                                      </p:cBhvr>
                                    </p:animEffect>
                                    <p:anim calcmode="lin" valueType="num">
                                      <p:cBhvr>
                                        <p:cTn id="15" dur="800" decel="100000" fill="hold"/>
                                        <p:tgtEl>
                                          <p:spTgt spid="4"/>
                                        </p:tgtEl>
                                        <p:attrNameLst>
                                          <p:attrName>style.rotation</p:attrName>
                                        </p:attrNameLst>
                                      </p:cBhvr>
                                      <p:tavLst>
                                        <p:tav tm="0">
                                          <p:val>
                                            <p:fltVal val="-90"/>
                                          </p:val>
                                        </p:tav>
                                        <p:tav tm="100000">
                                          <p:val>
                                            <p:fltVal val="0"/>
                                          </p:val>
                                        </p:tav>
                                      </p:tavLst>
                                    </p:anim>
                                    <p:anim calcmode="lin" valueType="num">
                                      <p:cBhvr>
                                        <p:cTn id="16" dur="800" decel="100000" fill="hold"/>
                                        <p:tgtEl>
                                          <p:spTgt spid="4"/>
                                        </p:tgtEl>
                                        <p:attrNameLst>
                                          <p:attrName>ppt_x</p:attrName>
                                        </p:attrNameLst>
                                      </p:cBhvr>
                                      <p:tavLst>
                                        <p:tav tm="0">
                                          <p:val>
                                            <p:strVal val="#ppt_x+0.4"/>
                                          </p:val>
                                        </p:tav>
                                        <p:tav tm="100000">
                                          <p:val>
                                            <p:strVal val="#ppt_x-0.05"/>
                                          </p:val>
                                        </p:tav>
                                      </p:tavLst>
                                    </p:anim>
                                    <p:anim calcmode="lin" valueType="num">
                                      <p:cBhvr>
                                        <p:cTn id="17" dur="800" decel="100000" fill="hold"/>
                                        <p:tgtEl>
                                          <p:spTgt spid="4"/>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pic>
        <p:nvPicPr>
          <p:cNvPr id="10" name="PA-图片 9"/>
          <p:cNvPicPr>
            <a:picLocks noChangeAspect="1"/>
          </p:cNvPicPr>
          <p:nvPr>
            <p:custDataLst>
              <p:tags r:id="rId1"/>
            </p:custDataLst>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0"/>
            <a:ext cx="12192000" cy="6096000"/>
          </a:xfrm>
          <a:prstGeom prst="rect">
            <a:avLst/>
          </a:prstGeom>
        </p:spPr>
      </p:pic>
      <p:sp>
        <p:nvSpPr>
          <p:cNvPr id="2" name="PA-标题 1"/>
          <p:cNvSpPr>
            <a:spLocks noGrp="1"/>
          </p:cNvSpPr>
          <p:nvPr>
            <p:ph type="title"/>
            <p:custDataLst>
              <p:tags r:id="rId3"/>
            </p:custDataLst>
          </p:nvPr>
        </p:nvSpPr>
        <p:spPr>
          <a:xfrm>
            <a:off x="1873250" y="5761038"/>
            <a:ext cx="10515600" cy="2852737"/>
          </a:xfrm>
        </p:spPr>
        <p:txBody>
          <a:bodyPr/>
          <a:lstStyle/>
          <a:p>
            <a:br>
              <a:rPr lang="zh-CN" altLang="en-US" dirty="0">
                <a:latin typeface="+mn-lt"/>
                <a:ea typeface="+mn-ea"/>
                <a:cs typeface="+mn-ea"/>
                <a:sym typeface="+mn-lt"/>
              </a:rPr>
            </a:br>
            <a:endParaRPr lang="zh-CN" altLang="en-US" dirty="0">
              <a:latin typeface="+mn-lt"/>
              <a:ea typeface="+mn-ea"/>
              <a:cs typeface="+mn-ea"/>
              <a:sym typeface="+mn-lt"/>
            </a:endParaRPr>
          </a:p>
        </p:txBody>
      </p:sp>
      <p:sp>
        <p:nvSpPr>
          <p:cNvPr id="4" name="PA-文本框 2"/>
          <p:cNvSpPr txBox="1">
            <a:spLocks noChangeArrowheads="1"/>
          </p:cNvSpPr>
          <p:nvPr>
            <p:custDataLst>
              <p:tags r:id="rId4"/>
            </p:custDataLst>
          </p:nvPr>
        </p:nvSpPr>
        <p:spPr bwMode="auto">
          <a:xfrm>
            <a:off x="1568450" y="1816101"/>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9900" b="1" i="0" u="none" strike="noStrike" kern="1200" cap="none" spc="0" normalizeH="0" baseline="0" noProof="0" dirty="0">
                <a:ln>
                  <a:noFill/>
                </a:ln>
                <a:solidFill>
                  <a:srgbClr val="FEDB21"/>
                </a:solidFill>
                <a:effectLst/>
                <a:uLnTx/>
                <a:uFillTx/>
                <a:latin typeface="+mn-lt"/>
                <a:ea typeface="+mn-ea"/>
                <a:cs typeface="+mn-ea"/>
                <a:sym typeface="+mn-lt"/>
              </a:rPr>
              <a:t>02</a:t>
            </a:r>
            <a:endParaRPr kumimoji="0" lang="zh-CN" altLang="en-US" sz="19900" b="1" i="0" u="none" strike="noStrike" kern="1200" cap="none" spc="0" normalizeH="0" baseline="0" noProof="0" dirty="0">
              <a:ln>
                <a:noFill/>
              </a:ln>
              <a:solidFill>
                <a:srgbClr val="FEDB21"/>
              </a:solidFill>
              <a:effectLst/>
              <a:uLnTx/>
              <a:uFillTx/>
              <a:latin typeface="+mn-lt"/>
              <a:ea typeface="+mn-ea"/>
              <a:cs typeface="+mn-ea"/>
              <a:sym typeface="+mn-lt"/>
            </a:endParaRPr>
          </a:p>
        </p:txBody>
      </p:sp>
      <p:cxnSp>
        <p:nvCxnSpPr>
          <p:cNvPr id="5" name="PA-直接连接符 4"/>
          <p:cNvCxnSpPr/>
          <p:nvPr>
            <p:custDataLst>
              <p:tags r:id="rId5"/>
            </p:custDataLst>
          </p:nvPr>
        </p:nvCxnSpPr>
        <p:spPr>
          <a:xfrm>
            <a:off x="5494338" y="3394075"/>
            <a:ext cx="4608512"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 name="PA-文本框 11"/>
          <p:cNvSpPr txBox="1">
            <a:spLocks noChangeArrowheads="1"/>
          </p:cNvSpPr>
          <p:nvPr>
            <p:custDataLst>
              <p:tags r:id="rId6"/>
            </p:custDataLst>
          </p:nvPr>
        </p:nvSpPr>
        <p:spPr bwMode="auto">
          <a:xfrm>
            <a:off x="1524000" y="3070226"/>
            <a:ext cx="3887788" cy="6461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rgbClr val="FEDB21"/>
                </a:solidFill>
                <a:effectLst/>
                <a:uLnTx/>
                <a:uFillTx/>
                <a:latin typeface="+mn-lt"/>
                <a:ea typeface="+mn-ea"/>
                <a:cs typeface="+mn-ea"/>
                <a:sym typeface="+mn-lt"/>
              </a:rPr>
              <a:t>      PART TWO</a:t>
            </a:r>
            <a:endParaRPr kumimoji="0" lang="zh-CN" altLang="en-US" sz="3600" b="1" i="0" u="none" strike="noStrike" kern="1200" cap="none" spc="0" normalizeH="0" baseline="0" noProof="0" dirty="0">
              <a:ln>
                <a:noFill/>
              </a:ln>
              <a:solidFill>
                <a:srgbClr val="FEDB21"/>
              </a:solidFill>
              <a:effectLst/>
              <a:uLnTx/>
              <a:uFillTx/>
              <a:latin typeface="+mn-lt"/>
              <a:ea typeface="+mn-ea"/>
              <a:cs typeface="+mn-ea"/>
              <a:sym typeface="+mn-lt"/>
            </a:endParaRPr>
          </a:p>
        </p:txBody>
      </p:sp>
      <p:sp>
        <p:nvSpPr>
          <p:cNvPr id="7" name="PA-文本框 6"/>
          <p:cNvSpPr txBox="1">
            <a:spLocks noChangeArrowheads="1"/>
          </p:cNvSpPr>
          <p:nvPr>
            <p:custDataLst>
              <p:tags r:id="rId7"/>
            </p:custDataLst>
          </p:nvPr>
        </p:nvSpPr>
        <p:spPr bwMode="auto">
          <a:xfrm>
            <a:off x="5440364" y="2674939"/>
            <a:ext cx="4662487"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lt"/>
                <a:ea typeface="+mn-ea"/>
                <a:cs typeface="+mn-ea"/>
                <a:sym typeface="+mn-lt"/>
              </a:rPr>
              <a:t>师生共勉</a:t>
            </a:r>
            <a:endParaRPr kumimoji="0" lang="en-US" altLang="zh-CN"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lt"/>
              <a:ea typeface="+mn-ea"/>
              <a:cs typeface="+mn-ea"/>
              <a:sym typeface="+mn-lt"/>
            </a:endParaRPr>
          </a:p>
        </p:txBody>
      </p:sp>
      <p:sp>
        <p:nvSpPr>
          <p:cNvPr id="8" name="PA-文本框 7"/>
          <p:cNvSpPr txBox="1">
            <a:spLocks noChangeArrowheads="1"/>
          </p:cNvSpPr>
          <p:nvPr>
            <p:custDataLst>
              <p:tags r:id="rId8"/>
            </p:custDataLst>
          </p:nvPr>
        </p:nvSpPr>
        <p:spPr bwMode="auto">
          <a:xfrm>
            <a:off x="5411789" y="3470275"/>
            <a:ext cx="464502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mn-lt"/>
                <a:ea typeface="+mn-ea"/>
                <a:cs typeface="+mn-ea"/>
                <a:sym typeface="+mn-lt"/>
              </a:rPr>
              <a:t>Strive for dreams stand firm for ideals Strive for dreams stand firm for ideals</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mn-lt"/>
              <a:ea typeface="+mn-ea"/>
              <a:cs typeface="+mn-ea"/>
              <a:sym typeface="+mn-lt"/>
            </a:endParaRPr>
          </a:p>
        </p:txBody>
      </p:sp>
      <p:pic>
        <p:nvPicPr>
          <p:cNvPr id="9" name="PA-图片 8"/>
          <p:cNvPicPr>
            <a:picLocks noChangeAspect="1"/>
          </p:cNvPicPr>
          <p:nvPr>
            <p:custDataLst>
              <p:tags r:id="rId9"/>
            </p:custDataLst>
          </p:nvPr>
        </p:nvPicPr>
        <p:blipFill rotWithShape="1">
          <a:blip r:embed="rId10" cstate="print">
            <a:extLst>
              <a:ext uri="{28A0092B-C50C-407E-A947-70E740481C1C}">
                <a14:useLocalDpi xmlns:a14="http://schemas.microsoft.com/office/drawing/2010/main" val="0"/>
              </a:ext>
            </a:extLst>
          </a:blip>
          <a:srcRect b="16848"/>
          <a:stretch>
            <a:fillRect/>
          </a:stretch>
        </p:blipFill>
        <p:spPr>
          <a:xfrm>
            <a:off x="0" y="5267402"/>
            <a:ext cx="12192000" cy="1630702"/>
          </a:xfrm>
          <a:prstGeom prst="rect">
            <a:avLst/>
          </a:prstGeom>
        </p:spPr>
      </p:pic>
      <p:pic>
        <p:nvPicPr>
          <p:cNvPr id="11" name="PA-图片 10"/>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tretch>
            <a:fillRect/>
          </a:stretch>
        </p:blipFill>
        <p:spPr>
          <a:xfrm>
            <a:off x="10770870" y="3149412"/>
            <a:ext cx="1145764" cy="2387601"/>
          </a:xfrm>
          <a:prstGeom prst="rect">
            <a:avLst/>
          </a:prstGeom>
        </p:spPr>
      </p:pic>
      <p:pic>
        <p:nvPicPr>
          <p:cNvPr id="12" name="PA-图片 11"/>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2303201" y="4811083"/>
            <a:ext cx="1380975" cy="1915297"/>
          </a:xfrm>
          <a:prstGeom prst="rect">
            <a:avLst/>
          </a:prstGeom>
        </p:spPr>
      </p:pic>
      <p:pic>
        <p:nvPicPr>
          <p:cNvPr id="13" name="PA-图片 12"/>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245895" y="2840226"/>
            <a:ext cx="1380975" cy="1812530"/>
          </a:xfrm>
          <a:prstGeom prst="rect">
            <a:avLst/>
          </a:prstGeom>
        </p:spPr>
      </p:pic>
    </p:spTree>
    <p:custDataLst>
      <p:tags r:id="rId17"/>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6*min(max(#ppt_w*#ppt_h,.3),1)-7.4)/-.7*#ppt_w"/>
                                          </p:val>
                                        </p:tav>
                                        <p:tav tm="100000">
                                          <p:val>
                                            <p:strVal val="#ppt_w"/>
                                          </p:val>
                                        </p:tav>
                                      </p:tavLst>
                                    </p:anim>
                                    <p:anim calcmode="lin" valueType="num">
                                      <p:cBhvr>
                                        <p:cTn id="8" dur="500" fill="hold"/>
                                        <p:tgtEl>
                                          <p:spTgt spid="4"/>
                                        </p:tgtEl>
                                        <p:attrNameLst>
                                          <p:attrName>ppt_h</p:attrName>
                                        </p:attrNameLst>
                                      </p:cBhvr>
                                      <p:tavLst>
                                        <p:tav tm="0">
                                          <p:val>
                                            <p:strVal val="(6*min(max(#ppt_w*#ppt_h,.3),1)-7.4)/-.7*#ppt_h"/>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30"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800" decel="100000"/>
                                        <p:tgtEl>
                                          <p:spTgt spid="10"/>
                                        </p:tgtEl>
                                      </p:cBhvr>
                                    </p:animEffect>
                                    <p:anim calcmode="lin" valueType="num">
                                      <p:cBhvr>
                                        <p:cTn id="15" dur="800" decel="100000" fill="hold"/>
                                        <p:tgtEl>
                                          <p:spTgt spid="10"/>
                                        </p:tgtEl>
                                        <p:attrNameLst>
                                          <p:attrName>style.rotation</p:attrName>
                                        </p:attrNameLst>
                                      </p:cBhvr>
                                      <p:tavLst>
                                        <p:tav tm="0">
                                          <p:val>
                                            <p:fltVal val="-90"/>
                                          </p:val>
                                        </p:tav>
                                        <p:tav tm="100000">
                                          <p:val>
                                            <p:fltVal val="0"/>
                                          </p:val>
                                        </p:tav>
                                      </p:tavLst>
                                    </p:anim>
                                    <p:anim calcmode="lin" valueType="num">
                                      <p:cBhvr>
                                        <p:cTn id="16" dur="800" decel="100000" fill="hold"/>
                                        <p:tgtEl>
                                          <p:spTgt spid="10"/>
                                        </p:tgtEl>
                                        <p:attrNameLst>
                                          <p:attrName>ppt_x</p:attrName>
                                        </p:attrNameLst>
                                      </p:cBhvr>
                                      <p:tavLst>
                                        <p:tav tm="0">
                                          <p:val>
                                            <p:strVal val="#ppt_x+0.4"/>
                                          </p:val>
                                        </p:tav>
                                        <p:tav tm="100000">
                                          <p:val>
                                            <p:strVal val="#ppt_x-0.05"/>
                                          </p:val>
                                        </p:tav>
                                      </p:tavLst>
                                    </p:anim>
                                    <p:anim calcmode="lin" valueType="num">
                                      <p:cBhvr>
                                        <p:cTn id="17" dur="800" decel="100000" fill="hold"/>
                                        <p:tgtEl>
                                          <p:spTgt spid="10"/>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20" fill="hold">
                            <p:stCondLst>
                              <p:cond delay="1500"/>
                            </p:stCondLst>
                            <p:childTnLst>
                              <p:par>
                                <p:cTn id="21" presetID="3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800" decel="100000"/>
                                        <p:tgtEl>
                                          <p:spTgt spid="2"/>
                                        </p:tgtEl>
                                      </p:cBhvr>
                                    </p:animEffect>
                                    <p:anim calcmode="lin" valueType="num">
                                      <p:cBhvr>
                                        <p:cTn id="24" dur="800" decel="100000" fill="hold"/>
                                        <p:tgtEl>
                                          <p:spTgt spid="2"/>
                                        </p:tgtEl>
                                        <p:attrNameLst>
                                          <p:attrName>style.rotation</p:attrName>
                                        </p:attrNameLst>
                                      </p:cBhvr>
                                      <p:tavLst>
                                        <p:tav tm="0">
                                          <p:val>
                                            <p:fltVal val="-90"/>
                                          </p:val>
                                        </p:tav>
                                        <p:tav tm="100000">
                                          <p:val>
                                            <p:fltVal val="0"/>
                                          </p:val>
                                        </p:tav>
                                      </p:tavLst>
                                    </p:anim>
                                    <p:anim calcmode="lin" valueType="num">
                                      <p:cBhvr>
                                        <p:cTn id="25" dur="800" decel="100000" fill="hold"/>
                                        <p:tgtEl>
                                          <p:spTgt spid="2"/>
                                        </p:tgtEl>
                                        <p:attrNameLst>
                                          <p:attrName>ppt_x</p:attrName>
                                        </p:attrNameLst>
                                      </p:cBhvr>
                                      <p:tavLst>
                                        <p:tav tm="0">
                                          <p:val>
                                            <p:strVal val="#ppt_x+0.4"/>
                                          </p:val>
                                        </p:tav>
                                        <p:tav tm="100000">
                                          <p:val>
                                            <p:strVal val="#ppt_x-0.05"/>
                                          </p:val>
                                        </p:tav>
                                      </p:tavLst>
                                    </p:anim>
                                    <p:anim calcmode="lin" valueType="num">
                                      <p:cBhvr>
                                        <p:cTn id="26" dur="800" decel="100000" fill="hold"/>
                                        <p:tgtEl>
                                          <p:spTgt spid="2"/>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29" fill="hold">
                            <p:stCondLst>
                              <p:cond delay="2500"/>
                            </p:stCondLst>
                            <p:childTnLst>
                              <p:par>
                                <p:cTn id="30" presetID="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Motion origin="layout" path="M -1.188997 0 L 0 0 E" pathEditMode="relative">
                                      <p:cBhvr>
                                        <p:cTn id="32" dur="1000" fill="hold">
                                          <p:stCondLst>
                                            <p:cond delay="0"/>
                                          </p:stCondLst>
                                        </p:cTn>
                                        <p:tgtEl>
                                          <p:spTgt spid="5"/>
                                        </p:tgtEl>
                                        <p:attrNameLst>
                                          <p:attrName>ppt_x</p:attrName>
                                          <p:attrName>ppt_y</p:attrName>
                                        </p:attrNameLst>
                                      </p:cBhvr>
                                    </p:animMotion>
                                  </p:childTnLst>
                                </p:cTn>
                              </p:par>
                            </p:childTnLst>
                          </p:cTn>
                        </p:par>
                        <p:par>
                          <p:cTn id="33" fill="hold">
                            <p:stCondLst>
                              <p:cond delay="3500"/>
                            </p:stCondLst>
                            <p:childTnLst>
                              <p:par>
                                <p:cTn id="34" presetID="3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800" decel="100000"/>
                                        <p:tgtEl>
                                          <p:spTgt spid="6"/>
                                        </p:tgtEl>
                                      </p:cBhvr>
                                    </p:animEffect>
                                    <p:anim calcmode="lin" valueType="num">
                                      <p:cBhvr>
                                        <p:cTn id="37" dur="800" decel="100000" fill="hold"/>
                                        <p:tgtEl>
                                          <p:spTgt spid="6"/>
                                        </p:tgtEl>
                                        <p:attrNameLst>
                                          <p:attrName>style.rotation</p:attrName>
                                        </p:attrNameLst>
                                      </p:cBhvr>
                                      <p:tavLst>
                                        <p:tav tm="0">
                                          <p:val>
                                            <p:fltVal val="-90"/>
                                          </p:val>
                                        </p:tav>
                                        <p:tav tm="100000">
                                          <p:val>
                                            <p:fltVal val="0"/>
                                          </p:val>
                                        </p:tav>
                                      </p:tavLst>
                                    </p:anim>
                                    <p:anim calcmode="lin" valueType="num">
                                      <p:cBhvr>
                                        <p:cTn id="38" dur="800" decel="100000" fill="hold"/>
                                        <p:tgtEl>
                                          <p:spTgt spid="6"/>
                                        </p:tgtEl>
                                        <p:attrNameLst>
                                          <p:attrName>ppt_x</p:attrName>
                                        </p:attrNameLst>
                                      </p:cBhvr>
                                      <p:tavLst>
                                        <p:tav tm="0">
                                          <p:val>
                                            <p:strVal val="#ppt_x+0.4"/>
                                          </p:val>
                                        </p:tav>
                                        <p:tav tm="100000">
                                          <p:val>
                                            <p:strVal val="#ppt_x-0.05"/>
                                          </p:val>
                                        </p:tav>
                                      </p:tavLst>
                                    </p:anim>
                                    <p:anim calcmode="lin" valueType="num">
                                      <p:cBhvr>
                                        <p:cTn id="39" dur="800" decel="100000" fill="hold"/>
                                        <p:tgtEl>
                                          <p:spTgt spid="6"/>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42" fill="hold">
                            <p:stCondLst>
                              <p:cond delay="4500"/>
                            </p:stCondLst>
                            <p:childTnLst>
                              <p:par>
                                <p:cTn id="43" presetID="3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800" decel="100000"/>
                                        <p:tgtEl>
                                          <p:spTgt spid="7"/>
                                        </p:tgtEl>
                                      </p:cBhvr>
                                    </p:animEffect>
                                    <p:anim calcmode="lin" valueType="num">
                                      <p:cBhvr>
                                        <p:cTn id="46" dur="800" decel="100000" fill="hold"/>
                                        <p:tgtEl>
                                          <p:spTgt spid="7"/>
                                        </p:tgtEl>
                                        <p:attrNameLst>
                                          <p:attrName>style.rotation</p:attrName>
                                        </p:attrNameLst>
                                      </p:cBhvr>
                                      <p:tavLst>
                                        <p:tav tm="0">
                                          <p:val>
                                            <p:fltVal val="-90"/>
                                          </p:val>
                                        </p:tav>
                                        <p:tav tm="100000">
                                          <p:val>
                                            <p:fltVal val="0"/>
                                          </p:val>
                                        </p:tav>
                                      </p:tavLst>
                                    </p:anim>
                                    <p:anim calcmode="lin" valueType="num">
                                      <p:cBhvr>
                                        <p:cTn id="47" dur="800" decel="100000" fill="hold"/>
                                        <p:tgtEl>
                                          <p:spTgt spid="7"/>
                                        </p:tgtEl>
                                        <p:attrNameLst>
                                          <p:attrName>ppt_x</p:attrName>
                                        </p:attrNameLst>
                                      </p:cBhvr>
                                      <p:tavLst>
                                        <p:tav tm="0">
                                          <p:val>
                                            <p:strVal val="#ppt_x+0.4"/>
                                          </p:val>
                                        </p:tav>
                                        <p:tav tm="100000">
                                          <p:val>
                                            <p:strVal val="#ppt_x-0.05"/>
                                          </p:val>
                                        </p:tav>
                                      </p:tavLst>
                                    </p:anim>
                                    <p:anim calcmode="lin" valueType="num">
                                      <p:cBhvr>
                                        <p:cTn id="48" dur="800" decel="100000" fill="hold"/>
                                        <p:tgtEl>
                                          <p:spTgt spid="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51" fill="hold">
                            <p:stCondLst>
                              <p:cond delay="5500"/>
                            </p:stCondLst>
                            <p:childTnLst>
                              <p:par>
                                <p:cTn id="52" presetID="30"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800" decel="100000"/>
                                        <p:tgtEl>
                                          <p:spTgt spid="8"/>
                                        </p:tgtEl>
                                      </p:cBhvr>
                                    </p:animEffect>
                                    <p:anim calcmode="lin" valueType="num">
                                      <p:cBhvr>
                                        <p:cTn id="55" dur="800" decel="100000" fill="hold"/>
                                        <p:tgtEl>
                                          <p:spTgt spid="8"/>
                                        </p:tgtEl>
                                        <p:attrNameLst>
                                          <p:attrName>style.rotation</p:attrName>
                                        </p:attrNameLst>
                                      </p:cBhvr>
                                      <p:tavLst>
                                        <p:tav tm="0">
                                          <p:val>
                                            <p:fltVal val="-90"/>
                                          </p:val>
                                        </p:tav>
                                        <p:tav tm="100000">
                                          <p:val>
                                            <p:fltVal val="0"/>
                                          </p:val>
                                        </p:tav>
                                      </p:tavLst>
                                    </p:anim>
                                    <p:anim calcmode="lin" valueType="num">
                                      <p:cBhvr>
                                        <p:cTn id="56" dur="800" decel="100000" fill="hold"/>
                                        <p:tgtEl>
                                          <p:spTgt spid="8"/>
                                        </p:tgtEl>
                                        <p:attrNameLst>
                                          <p:attrName>ppt_x</p:attrName>
                                        </p:attrNameLst>
                                      </p:cBhvr>
                                      <p:tavLst>
                                        <p:tav tm="0">
                                          <p:val>
                                            <p:strVal val="#ppt_x+0.4"/>
                                          </p:val>
                                        </p:tav>
                                        <p:tav tm="100000">
                                          <p:val>
                                            <p:strVal val="#ppt_x-0.05"/>
                                          </p:val>
                                        </p:tav>
                                      </p:tavLst>
                                    </p:anim>
                                    <p:anim calcmode="lin" valueType="num">
                                      <p:cBhvr>
                                        <p:cTn id="57" dur="800" decel="100000" fill="hold"/>
                                        <p:tgtEl>
                                          <p:spTgt spid="8"/>
                                        </p:tgtEl>
                                        <p:attrNameLst>
                                          <p:attrName>ppt_y</p:attrName>
                                        </p:attrNameLst>
                                      </p:cBhvr>
                                      <p:tavLst>
                                        <p:tav tm="0">
                                          <p:val>
                                            <p:strVal val="#ppt_y-0.4"/>
                                          </p:val>
                                        </p:tav>
                                        <p:tav tm="100000">
                                          <p:val>
                                            <p:strVal val="#ppt_y+0.1"/>
                                          </p:val>
                                        </p:tav>
                                      </p:tavLst>
                                    </p:anim>
                                    <p:anim calcmode="lin" valueType="num">
                                      <p:cBhvr>
                                        <p:cTn id="58"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59"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60" fill="hold">
                            <p:stCondLst>
                              <p:cond delay="6500"/>
                            </p:stCondLst>
                            <p:childTnLst>
                              <p:par>
                                <p:cTn id="61" presetID="30" presetClass="entr" presetSubtype="0"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800" decel="100000"/>
                                        <p:tgtEl>
                                          <p:spTgt spid="9"/>
                                        </p:tgtEl>
                                      </p:cBhvr>
                                    </p:animEffect>
                                    <p:anim calcmode="lin" valueType="num">
                                      <p:cBhvr>
                                        <p:cTn id="64" dur="800" decel="100000" fill="hold"/>
                                        <p:tgtEl>
                                          <p:spTgt spid="9"/>
                                        </p:tgtEl>
                                        <p:attrNameLst>
                                          <p:attrName>style.rotation</p:attrName>
                                        </p:attrNameLst>
                                      </p:cBhvr>
                                      <p:tavLst>
                                        <p:tav tm="0">
                                          <p:val>
                                            <p:fltVal val="-90"/>
                                          </p:val>
                                        </p:tav>
                                        <p:tav tm="100000">
                                          <p:val>
                                            <p:fltVal val="0"/>
                                          </p:val>
                                        </p:tav>
                                      </p:tavLst>
                                    </p:anim>
                                    <p:anim calcmode="lin" valueType="num">
                                      <p:cBhvr>
                                        <p:cTn id="65" dur="800" decel="100000" fill="hold"/>
                                        <p:tgtEl>
                                          <p:spTgt spid="9"/>
                                        </p:tgtEl>
                                        <p:attrNameLst>
                                          <p:attrName>ppt_x</p:attrName>
                                        </p:attrNameLst>
                                      </p:cBhvr>
                                      <p:tavLst>
                                        <p:tav tm="0">
                                          <p:val>
                                            <p:strVal val="#ppt_x+0.4"/>
                                          </p:val>
                                        </p:tav>
                                        <p:tav tm="100000">
                                          <p:val>
                                            <p:strVal val="#ppt_x-0.05"/>
                                          </p:val>
                                        </p:tav>
                                      </p:tavLst>
                                    </p:anim>
                                    <p:anim calcmode="lin" valueType="num">
                                      <p:cBhvr>
                                        <p:cTn id="66" dur="800" decel="100000" fill="hold"/>
                                        <p:tgtEl>
                                          <p:spTgt spid="9"/>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69" fill="hold">
                            <p:stCondLst>
                              <p:cond delay="7500"/>
                            </p:stCondLst>
                            <p:childTnLst>
                              <p:par>
                                <p:cTn id="70" presetID="30" presetClass="entr" presetSubtype="0"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800" decel="100000"/>
                                        <p:tgtEl>
                                          <p:spTgt spid="11"/>
                                        </p:tgtEl>
                                      </p:cBhvr>
                                    </p:animEffect>
                                    <p:anim calcmode="lin" valueType="num">
                                      <p:cBhvr>
                                        <p:cTn id="73" dur="800" decel="100000" fill="hold"/>
                                        <p:tgtEl>
                                          <p:spTgt spid="11"/>
                                        </p:tgtEl>
                                        <p:attrNameLst>
                                          <p:attrName>style.rotation</p:attrName>
                                        </p:attrNameLst>
                                      </p:cBhvr>
                                      <p:tavLst>
                                        <p:tav tm="0">
                                          <p:val>
                                            <p:fltVal val="-90"/>
                                          </p:val>
                                        </p:tav>
                                        <p:tav tm="100000">
                                          <p:val>
                                            <p:fltVal val="0"/>
                                          </p:val>
                                        </p:tav>
                                      </p:tavLst>
                                    </p:anim>
                                    <p:anim calcmode="lin" valueType="num">
                                      <p:cBhvr>
                                        <p:cTn id="74" dur="800" decel="100000" fill="hold"/>
                                        <p:tgtEl>
                                          <p:spTgt spid="11"/>
                                        </p:tgtEl>
                                        <p:attrNameLst>
                                          <p:attrName>ppt_x</p:attrName>
                                        </p:attrNameLst>
                                      </p:cBhvr>
                                      <p:tavLst>
                                        <p:tav tm="0">
                                          <p:val>
                                            <p:strVal val="#ppt_x+0.4"/>
                                          </p:val>
                                        </p:tav>
                                        <p:tav tm="100000">
                                          <p:val>
                                            <p:strVal val="#ppt_x-0.05"/>
                                          </p:val>
                                        </p:tav>
                                      </p:tavLst>
                                    </p:anim>
                                    <p:anim calcmode="lin" valueType="num">
                                      <p:cBhvr>
                                        <p:cTn id="75" dur="800" decel="100000" fill="hold"/>
                                        <p:tgtEl>
                                          <p:spTgt spid="11"/>
                                        </p:tgtEl>
                                        <p:attrNameLst>
                                          <p:attrName>ppt_y</p:attrName>
                                        </p:attrNameLst>
                                      </p:cBhvr>
                                      <p:tavLst>
                                        <p:tav tm="0">
                                          <p:val>
                                            <p:strVal val="#ppt_y-0.4"/>
                                          </p:val>
                                        </p:tav>
                                        <p:tav tm="100000">
                                          <p:val>
                                            <p:strVal val="#ppt_y+0.1"/>
                                          </p:val>
                                        </p:tav>
                                      </p:tavLst>
                                    </p:anim>
                                    <p:anim calcmode="lin" valueType="num">
                                      <p:cBhvr>
                                        <p:cTn id="76"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77"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78" fill="hold">
                            <p:stCondLst>
                              <p:cond delay="8500"/>
                            </p:stCondLst>
                            <p:childTnLst>
                              <p:par>
                                <p:cTn id="79" presetID="30" presetClass="entr" presetSubtype="0" fill="hold"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800" decel="100000"/>
                                        <p:tgtEl>
                                          <p:spTgt spid="12"/>
                                        </p:tgtEl>
                                      </p:cBhvr>
                                    </p:animEffect>
                                    <p:anim calcmode="lin" valueType="num">
                                      <p:cBhvr>
                                        <p:cTn id="82" dur="800" decel="100000" fill="hold"/>
                                        <p:tgtEl>
                                          <p:spTgt spid="12"/>
                                        </p:tgtEl>
                                        <p:attrNameLst>
                                          <p:attrName>style.rotation</p:attrName>
                                        </p:attrNameLst>
                                      </p:cBhvr>
                                      <p:tavLst>
                                        <p:tav tm="0">
                                          <p:val>
                                            <p:fltVal val="-90"/>
                                          </p:val>
                                        </p:tav>
                                        <p:tav tm="100000">
                                          <p:val>
                                            <p:fltVal val="0"/>
                                          </p:val>
                                        </p:tav>
                                      </p:tavLst>
                                    </p:anim>
                                    <p:anim calcmode="lin" valueType="num">
                                      <p:cBhvr>
                                        <p:cTn id="83" dur="800" decel="100000" fill="hold"/>
                                        <p:tgtEl>
                                          <p:spTgt spid="12"/>
                                        </p:tgtEl>
                                        <p:attrNameLst>
                                          <p:attrName>ppt_x</p:attrName>
                                        </p:attrNameLst>
                                      </p:cBhvr>
                                      <p:tavLst>
                                        <p:tav tm="0">
                                          <p:val>
                                            <p:strVal val="#ppt_x+0.4"/>
                                          </p:val>
                                        </p:tav>
                                        <p:tav tm="100000">
                                          <p:val>
                                            <p:strVal val="#ppt_x-0.05"/>
                                          </p:val>
                                        </p:tav>
                                      </p:tavLst>
                                    </p:anim>
                                    <p:anim calcmode="lin" valueType="num">
                                      <p:cBhvr>
                                        <p:cTn id="84" dur="800" decel="100000" fill="hold"/>
                                        <p:tgtEl>
                                          <p:spTgt spid="12"/>
                                        </p:tgtEl>
                                        <p:attrNameLst>
                                          <p:attrName>ppt_y</p:attrName>
                                        </p:attrNameLst>
                                      </p:cBhvr>
                                      <p:tavLst>
                                        <p:tav tm="0">
                                          <p:val>
                                            <p:strVal val="#ppt_y-0.4"/>
                                          </p:val>
                                        </p:tav>
                                        <p:tav tm="100000">
                                          <p:val>
                                            <p:strVal val="#ppt_y+0.1"/>
                                          </p:val>
                                        </p:tav>
                                      </p:tavLst>
                                    </p:anim>
                                    <p:anim calcmode="lin" valueType="num">
                                      <p:cBhvr>
                                        <p:cTn id="8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8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87" fill="hold">
                            <p:stCondLst>
                              <p:cond delay="9500"/>
                            </p:stCondLst>
                            <p:childTnLst>
                              <p:par>
                                <p:cTn id="88" presetID="30" presetClass="entr" presetSubtype="0"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Effect transition="in" filter="fade">
                                      <p:cBhvr>
                                        <p:cTn id="90" dur="800" decel="100000"/>
                                        <p:tgtEl>
                                          <p:spTgt spid="13"/>
                                        </p:tgtEl>
                                      </p:cBhvr>
                                    </p:animEffect>
                                    <p:anim calcmode="lin" valueType="num">
                                      <p:cBhvr>
                                        <p:cTn id="91" dur="800" decel="100000" fill="hold"/>
                                        <p:tgtEl>
                                          <p:spTgt spid="13"/>
                                        </p:tgtEl>
                                        <p:attrNameLst>
                                          <p:attrName>style.rotation</p:attrName>
                                        </p:attrNameLst>
                                      </p:cBhvr>
                                      <p:tavLst>
                                        <p:tav tm="0">
                                          <p:val>
                                            <p:fltVal val="-90"/>
                                          </p:val>
                                        </p:tav>
                                        <p:tav tm="100000">
                                          <p:val>
                                            <p:fltVal val="0"/>
                                          </p:val>
                                        </p:tav>
                                      </p:tavLst>
                                    </p:anim>
                                    <p:anim calcmode="lin" valueType="num">
                                      <p:cBhvr>
                                        <p:cTn id="92" dur="800" decel="100000" fill="hold"/>
                                        <p:tgtEl>
                                          <p:spTgt spid="13"/>
                                        </p:tgtEl>
                                        <p:attrNameLst>
                                          <p:attrName>ppt_x</p:attrName>
                                        </p:attrNameLst>
                                      </p:cBhvr>
                                      <p:tavLst>
                                        <p:tav tm="0">
                                          <p:val>
                                            <p:strVal val="#ppt_x+0.4"/>
                                          </p:val>
                                        </p:tav>
                                        <p:tav tm="100000">
                                          <p:val>
                                            <p:strVal val="#ppt_x-0.05"/>
                                          </p:val>
                                        </p:tav>
                                      </p:tavLst>
                                    </p:anim>
                                    <p:anim calcmode="lin" valueType="num">
                                      <p:cBhvr>
                                        <p:cTn id="93" dur="800" decel="100000" fill="hold"/>
                                        <p:tgtEl>
                                          <p:spTgt spid="13"/>
                                        </p:tgtEl>
                                        <p:attrNameLst>
                                          <p:attrName>ppt_y</p:attrName>
                                        </p:attrNameLst>
                                      </p:cBhvr>
                                      <p:tavLst>
                                        <p:tav tm="0">
                                          <p:val>
                                            <p:strVal val="#ppt_y-0.4"/>
                                          </p:val>
                                        </p:tav>
                                        <p:tav tm="100000">
                                          <p:val>
                                            <p:strVal val="#ppt_y+0.1"/>
                                          </p:val>
                                        </p:tav>
                                      </p:tavLst>
                                    </p:anim>
                                    <p:anim calcmode="lin" valueType="num">
                                      <p:cBhvr>
                                        <p:cTn id="94"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95"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11267" name="PA-文本框 3"/>
          <p:cNvSpPr txBox="1">
            <a:spLocks noChangeArrowheads="1"/>
          </p:cNvSpPr>
          <p:nvPr>
            <p:custDataLst>
              <p:tags r:id="rId1"/>
            </p:custDataLst>
          </p:nvPr>
        </p:nvSpPr>
        <p:spPr bwMode="auto">
          <a:xfrm>
            <a:off x="1187438" y="1707748"/>
            <a:ext cx="4820550" cy="14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anose="02020603050405020304" pitchFamily="18" charset="0"/>
                <a:ea typeface="PMingLiU" pitchFamily="18" charset="-120"/>
              </a:defRPr>
            </a:lvl1pPr>
            <a:lvl2pPr marL="742950" indent="-285750" eaLnBrk="0" hangingPunct="0">
              <a:defRPr kumimoji="1" sz="2400">
                <a:solidFill>
                  <a:schemeClr val="tx1"/>
                </a:solidFill>
                <a:latin typeface="Times New Roman" panose="02020603050405020304" pitchFamily="18" charset="0"/>
                <a:ea typeface="PMingLiU" pitchFamily="18" charset="-120"/>
              </a:defRPr>
            </a:lvl2pPr>
            <a:lvl3pPr marL="1143000" indent="-228600" eaLnBrk="0" hangingPunct="0">
              <a:defRPr kumimoji="1" sz="2400">
                <a:solidFill>
                  <a:schemeClr val="tx1"/>
                </a:solidFill>
                <a:latin typeface="Times New Roman" panose="02020603050405020304" pitchFamily="18" charset="0"/>
                <a:ea typeface="PMingLiU" pitchFamily="18" charset="-120"/>
              </a:defRPr>
            </a:lvl3pPr>
            <a:lvl4pPr marL="1600200" indent="-228600" eaLnBrk="0" hangingPunct="0">
              <a:defRPr kumimoji="1" sz="2400">
                <a:solidFill>
                  <a:schemeClr val="tx1"/>
                </a:solidFill>
                <a:latin typeface="Times New Roman" panose="02020603050405020304" pitchFamily="18" charset="0"/>
                <a:ea typeface="PMingLiU" pitchFamily="18" charset="-120"/>
              </a:defRPr>
            </a:lvl4pPr>
            <a:lvl5pPr marL="2057400" indent="-228600" eaLnBrk="0" hangingPunct="0">
              <a:defRPr kumimoji="1" sz="2400">
                <a:solidFill>
                  <a:schemeClr val="tx1"/>
                </a:solidFill>
                <a:latin typeface="Times New Roman" panose="02020603050405020304" pitchFamily="18" charset="0"/>
                <a:ea typeface="PMingLiU" pitchFamily="18" charset="-120"/>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PMingLiU" pitchFamily="18" charset="-120"/>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PMingLiU" pitchFamily="18" charset="-120"/>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PMingLiU" pitchFamily="18" charset="-120"/>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PMingLiU" pitchFamily="18" charset="-120"/>
              </a:defRPr>
            </a:lvl9pPr>
          </a:lstStyle>
          <a:p>
            <a:pPr eaLnBrk="1" hangingPunct="1">
              <a:lnSpc>
                <a:spcPct val="150000"/>
              </a:lnSpc>
            </a:pPr>
            <a:r>
              <a:rPr lang="zh-TW" altLang="zh-CN" sz="3200" dirty="0">
                <a:solidFill>
                  <a:schemeClr val="bg1"/>
                </a:solidFill>
                <a:latin typeface="+mn-lt"/>
                <a:ea typeface="+mn-ea"/>
                <a:cs typeface="+mn-ea"/>
                <a:sym typeface="+mn-lt"/>
              </a:rPr>
              <a:t>此刻打盹，你将做梦，</a:t>
            </a:r>
            <a:endParaRPr lang="zh-TW" altLang="zh-CN" sz="3200" dirty="0">
              <a:solidFill>
                <a:schemeClr val="bg1"/>
              </a:solidFill>
              <a:latin typeface="+mn-lt"/>
              <a:ea typeface="+mn-ea"/>
              <a:cs typeface="+mn-ea"/>
              <a:sym typeface="+mn-lt"/>
            </a:endParaRPr>
          </a:p>
          <a:p>
            <a:pPr eaLnBrk="1" hangingPunct="1">
              <a:lnSpc>
                <a:spcPct val="150000"/>
              </a:lnSpc>
            </a:pPr>
            <a:r>
              <a:rPr lang="zh-TW" altLang="zh-CN" sz="3200" dirty="0">
                <a:solidFill>
                  <a:schemeClr val="bg1"/>
                </a:solidFill>
                <a:latin typeface="+mn-lt"/>
                <a:ea typeface="+mn-ea"/>
                <a:cs typeface="+mn-ea"/>
                <a:sym typeface="+mn-lt"/>
              </a:rPr>
              <a:t>而此刻学习，你将圆梦 。</a:t>
            </a:r>
            <a:endParaRPr lang="zh-TW" altLang="zh-CN" sz="3200" dirty="0">
              <a:solidFill>
                <a:schemeClr val="bg1"/>
              </a:solidFill>
              <a:latin typeface="+mn-lt"/>
              <a:ea typeface="+mn-ea"/>
              <a:cs typeface="+mn-ea"/>
              <a:sym typeface="+mn-lt"/>
            </a:endParaRPr>
          </a:p>
        </p:txBody>
      </p:sp>
      <p:sp>
        <p:nvSpPr>
          <p:cNvPr id="11269" name="PA-矩形 5"/>
          <p:cNvSpPr>
            <a:spLocks noChangeArrowheads="1"/>
          </p:cNvSpPr>
          <p:nvPr>
            <p:custDataLst>
              <p:tags r:id="rId2"/>
            </p:custDataLst>
          </p:nvPr>
        </p:nvSpPr>
        <p:spPr bwMode="auto">
          <a:xfrm>
            <a:off x="12350750" y="7016750"/>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25"/>
              </a:lnSpc>
              <a:buClr>
                <a:srgbClr val="000000"/>
              </a:buClr>
              <a:buSzPct val="100000"/>
            </a:pPr>
            <a:r>
              <a:rPr lang="zh-TW" altLang="zh-CN" sz="100">
                <a:solidFill>
                  <a:srgbClr val="000000"/>
                </a:solidFill>
                <a:cs typeface="+mn-ea"/>
                <a:sym typeface="+mn-lt"/>
              </a:rPr>
              <a:t>缅肌否鬃捻饭德靶每丛荚亮岁博锦捐稠扰坚靡袭决情龟来褐官戍畸既恤悔职专开学第一课主题班会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a:t>
            </a:r>
            <a:endParaRPr lang="zh-TW" altLang="zh-CN" sz="100">
              <a:solidFill>
                <a:srgbClr val="000000"/>
              </a:solidFill>
              <a:cs typeface="+mn-ea"/>
              <a:sym typeface="+mn-lt"/>
            </a:endParaRPr>
          </a:p>
        </p:txBody>
      </p:sp>
      <p:grpSp>
        <p:nvGrpSpPr>
          <p:cNvPr id="19" name="PA-组合 18"/>
          <p:cNvGrpSpPr/>
          <p:nvPr>
            <p:custDataLst>
              <p:tags r:id="rId3"/>
            </p:custDataLst>
          </p:nvPr>
        </p:nvGrpSpPr>
        <p:grpSpPr>
          <a:xfrm>
            <a:off x="210893" y="128059"/>
            <a:ext cx="4047915" cy="646331"/>
            <a:chOff x="210893" y="128059"/>
            <a:chExt cx="4047915" cy="646331"/>
          </a:xfrm>
        </p:grpSpPr>
        <p:sp>
          <p:nvSpPr>
            <p:cNvPr id="5" name="PA-文本框 4"/>
            <p:cNvSpPr txBox="1"/>
            <p:nvPr>
              <p:custDataLst>
                <p:tags r:id="rId4"/>
              </p:custDataLst>
            </p:nvPr>
          </p:nvSpPr>
          <p:spPr>
            <a:xfrm>
              <a:off x="210893" y="128059"/>
              <a:ext cx="4047915"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师生共勉</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6" name="组合 5"/>
            <p:cNvGrpSpPr/>
            <p:nvPr/>
          </p:nvGrpSpPr>
          <p:grpSpPr>
            <a:xfrm>
              <a:off x="2493043" y="191465"/>
              <a:ext cx="1350327" cy="519519"/>
              <a:chOff x="2091373" y="635557"/>
              <a:chExt cx="1350327" cy="519519"/>
            </a:xfrm>
          </p:grpSpPr>
          <p:sp>
            <p:nvSpPr>
              <p:cNvPr id="7" name="PA-文本框 6"/>
              <p:cNvSpPr txBox="1"/>
              <p:nvPr>
                <p:custDataLst>
                  <p:tags r:id="rId5"/>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8" name="PA-直接连接符 7"/>
              <p:cNvCxnSpPr/>
              <p:nvPr>
                <p:custDataLst>
                  <p:tags r:id="rId6"/>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14087" y="635557"/>
                <a:ext cx="1104898" cy="166223"/>
                <a:chOff x="4572000" y="723588"/>
                <a:chExt cx="2152648" cy="323849"/>
              </a:xfrm>
            </p:grpSpPr>
            <p:sp>
              <p:nvSpPr>
                <p:cNvPr id="10" name="PA-椭圆 9"/>
                <p:cNvSpPr/>
                <p:nvPr>
                  <p:custDataLst>
                    <p:tags r:id="rId7"/>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1" name="PA-椭圆 10"/>
                <p:cNvSpPr/>
                <p:nvPr>
                  <p:custDataLst>
                    <p:tags r:id="rId8"/>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2" name="PA-椭圆 11"/>
                <p:cNvSpPr/>
                <p:nvPr>
                  <p:custDataLst>
                    <p:tags r:id="rId9"/>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3" name="PA-椭圆 12"/>
                <p:cNvSpPr/>
                <p:nvPr>
                  <p:custDataLst>
                    <p:tags r:id="rId10"/>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4" name="PA-椭圆 13"/>
                <p:cNvSpPr/>
                <p:nvPr>
                  <p:custDataLst>
                    <p:tags r:id="rId11"/>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cxnSp>
        <p:nvCxnSpPr>
          <p:cNvPr id="3" name="PA-直接连接符 2"/>
          <p:cNvCxnSpPr/>
          <p:nvPr>
            <p:custDataLst>
              <p:tags r:id="rId12"/>
            </p:custDataLst>
          </p:nvPr>
        </p:nvCxnSpPr>
        <p:spPr>
          <a:xfrm>
            <a:off x="1187438" y="3565003"/>
            <a:ext cx="16747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A-文本框 17"/>
          <p:cNvSpPr txBox="1"/>
          <p:nvPr>
            <p:custDataLst>
              <p:tags r:id="rId13"/>
            </p:custDataLst>
          </p:nvPr>
        </p:nvSpPr>
        <p:spPr>
          <a:xfrm>
            <a:off x="1187438" y="3937317"/>
            <a:ext cx="5208607" cy="1338828"/>
          </a:xfrm>
          <a:prstGeom prst="rect">
            <a:avLst/>
          </a:prstGeom>
          <a:noFill/>
        </p:spPr>
        <p:txBody>
          <a:bodyPr wrap="square">
            <a:spAutoFit/>
          </a:bodyPr>
          <a:lstStyle/>
          <a:p>
            <a:pPr>
              <a:lnSpc>
                <a:spcPct val="150000"/>
              </a:lnSpc>
            </a:pPr>
            <a:r>
              <a:rPr lang="zh-CN" altLang="en-US" dirty="0">
                <a:solidFill>
                  <a:schemeClr val="bg1"/>
                </a:solidFill>
                <a:cs typeface="+mn-ea"/>
                <a:sym typeface="+mn-lt"/>
              </a:rPr>
              <a:t>Snooze at this moment, you will dream,</a:t>
            </a:r>
            <a:endParaRPr lang="zh-CN" altLang="en-US" dirty="0">
              <a:solidFill>
                <a:schemeClr val="bg1"/>
              </a:solidFill>
              <a:cs typeface="+mn-ea"/>
              <a:sym typeface="+mn-lt"/>
            </a:endParaRPr>
          </a:p>
          <a:p>
            <a:pPr>
              <a:lnSpc>
                <a:spcPct val="150000"/>
              </a:lnSpc>
            </a:pPr>
            <a:r>
              <a:rPr lang="zh-CN" altLang="en-US" dirty="0">
                <a:solidFill>
                  <a:schemeClr val="bg1"/>
                </a:solidFill>
                <a:cs typeface="+mn-ea"/>
                <a:sym typeface="+mn-lt"/>
              </a:rPr>
              <a:t>And at this moment of study, you will realize your dreams.</a:t>
            </a:r>
            <a:endParaRPr lang="zh-CN" altLang="en-US" dirty="0">
              <a:solidFill>
                <a:schemeClr val="bg1"/>
              </a:solidFill>
              <a:cs typeface="+mn-ea"/>
              <a:sym typeface="+mn-lt"/>
            </a:endParaRPr>
          </a:p>
        </p:txBody>
      </p:sp>
      <p:pic>
        <p:nvPicPr>
          <p:cNvPr id="17" name="PA-图片 16"/>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tretch>
            <a:fillRect/>
          </a:stretch>
        </p:blipFill>
        <p:spPr>
          <a:xfrm>
            <a:off x="6917803" y="1493852"/>
            <a:ext cx="4572000" cy="3429000"/>
          </a:xfrm>
          <a:prstGeom prst="rect">
            <a:avLst/>
          </a:prstGeom>
        </p:spPr>
      </p:pic>
    </p:spTree>
    <p:custDataLst>
      <p:tags r:id="rId1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fade">
                                      <p:cBhvr>
                                        <p:cTn id="7" dur="800" decel="100000"/>
                                        <p:tgtEl>
                                          <p:spTgt spid="11267"/>
                                        </p:tgtEl>
                                      </p:cBhvr>
                                    </p:animEffect>
                                    <p:anim calcmode="lin" valueType="num">
                                      <p:cBhvr>
                                        <p:cTn id="8" dur="800" decel="100000" fill="hold"/>
                                        <p:tgtEl>
                                          <p:spTgt spid="11267"/>
                                        </p:tgtEl>
                                        <p:attrNameLst>
                                          <p:attrName>style.rotation</p:attrName>
                                        </p:attrNameLst>
                                      </p:cBhvr>
                                      <p:tavLst>
                                        <p:tav tm="0">
                                          <p:val>
                                            <p:fltVal val="-90"/>
                                          </p:val>
                                        </p:tav>
                                        <p:tav tm="100000">
                                          <p:val>
                                            <p:fltVal val="0"/>
                                          </p:val>
                                        </p:tav>
                                      </p:tavLst>
                                    </p:anim>
                                    <p:anim calcmode="lin" valueType="num">
                                      <p:cBhvr>
                                        <p:cTn id="9" dur="800" decel="100000" fill="hold"/>
                                        <p:tgtEl>
                                          <p:spTgt spid="11267"/>
                                        </p:tgtEl>
                                        <p:attrNameLst>
                                          <p:attrName>ppt_x</p:attrName>
                                        </p:attrNameLst>
                                      </p:cBhvr>
                                      <p:tavLst>
                                        <p:tav tm="0">
                                          <p:val>
                                            <p:strVal val="#ppt_x+0.4"/>
                                          </p:val>
                                        </p:tav>
                                        <p:tav tm="100000">
                                          <p:val>
                                            <p:strVal val="#ppt_x-0.05"/>
                                          </p:val>
                                        </p:tav>
                                      </p:tavLst>
                                    </p:anim>
                                    <p:anim calcmode="lin" valueType="num">
                                      <p:cBhvr>
                                        <p:cTn id="10" dur="800" decel="100000" fill="hold"/>
                                        <p:tgtEl>
                                          <p:spTgt spid="1126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126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1267"/>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11269"/>
                                        </p:tgtEl>
                                        <p:attrNameLst>
                                          <p:attrName>style.visibility</p:attrName>
                                        </p:attrNameLst>
                                      </p:cBhvr>
                                      <p:to>
                                        <p:strVal val="visible"/>
                                      </p:to>
                                    </p:set>
                                    <p:animEffect transition="in" filter="fade">
                                      <p:cBhvr>
                                        <p:cTn id="16" dur="800" decel="100000"/>
                                        <p:tgtEl>
                                          <p:spTgt spid="11269"/>
                                        </p:tgtEl>
                                      </p:cBhvr>
                                    </p:animEffect>
                                    <p:anim calcmode="lin" valueType="num">
                                      <p:cBhvr>
                                        <p:cTn id="17" dur="800" decel="100000" fill="hold"/>
                                        <p:tgtEl>
                                          <p:spTgt spid="11269"/>
                                        </p:tgtEl>
                                        <p:attrNameLst>
                                          <p:attrName>style.rotation</p:attrName>
                                        </p:attrNameLst>
                                      </p:cBhvr>
                                      <p:tavLst>
                                        <p:tav tm="0">
                                          <p:val>
                                            <p:fltVal val="-90"/>
                                          </p:val>
                                        </p:tav>
                                        <p:tav tm="100000">
                                          <p:val>
                                            <p:fltVal val="0"/>
                                          </p:val>
                                        </p:tav>
                                      </p:tavLst>
                                    </p:anim>
                                    <p:anim calcmode="lin" valueType="num">
                                      <p:cBhvr>
                                        <p:cTn id="18" dur="800" decel="100000" fill="hold"/>
                                        <p:tgtEl>
                                          <p:spTgt spid="11269"/>
                                        </p:tgtEl>
                                        <p:attrNameLst>
                                          <p:attrName>ppt_x</p:attrName>
                                        </p:attrNameLst>
                                      </p:cBhvr>
                                      <p:tavLst>
                                        <p:tav tm="0">
                                          <p:val>
                                            <p:strVal val="#ppt_x+0.4"/>
                                          </p:val>
                                        </p:tav>
                                        <p:tav tm="100000">
                                          <p:val>
                                            <p:strVal val="#ppt_x-0.05"/>
                                          </p:val>
                                        </p:tav>
                                      </p:tavLst>
                                    </p:anim>
                                    <p:anim calcmode="lin" valueType="num">
                                      <p:cBhvr>
                                        <p:cTn id="19" dur="800" decel="100000" fill="hold"/>
                                        <p:tgtEl>
                                          <p:spTgt spid="11269"/>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11269"/>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11269"/>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800" decel="100000"/>
                                        <p:tgtEl>
                                          <p:spTgt spid="19"/>
                                        </p:tgtEl>
                                      </p:cBhvr>
                                    </p:animEffect>
                                    <p:anim calcmode="lin" valueType="num">
                                      <p:cBhvr>
                                        <p:cTn id="26" dur="800" decel="100000" fill="hold"/>
                                        <p:tgtEl>
                                          <p:spTgt spid="19"/>
                                        </p:tgtEl>
                                        <p:attrNameLst>
                                          <p:attrName>style.rotation</p:attrName>
                                        </p:attrNameLst>
                                      </p:cBhvr>
                                      <p:tavLst>
                                        <p:tav tm="0">
                                          <p:val>
                                            <p:fltVal val="-90"/>
                                          </p:val>
                                        </p:tav>
                                        <p:tav tm="100000">
                                          <p:val>
                                            <p:fltVal val="0"/>
                                          </p:val>
                                        </p:tav>
                                      </p:tavLst>
                                    </p:anim>
                                    <p:anim calcmode="lin" valueType="num">
                                      <p:cBhvr>
                                        <p:cTn id="27" dur="800" decel="100000" fill="hold"/>
                                        <p:tgtEl>
                                          <p:spTgt spid="19"/>
                                        </p:tgtEl>
                                        <p:attrNameLst>
                                          <p:attrName>ppt_x</p:attrName>
                                        </p:attrNameLst>
                                      </p:cBhvr>
                                      <p:tavLst>
                                        <p:tav tm="0">
                                          <p:val>
                                            <p:strVal val="#ppt_x+0.4"/>
                                          </p:val>
                                        </p:tav>
                                        <p:tav tm="100000">
                                          <p:val>
                                            <p:strVal val="#ppt_x-0.05"/>
                                          </p:val>
                                        </p:tav>
                                      </p:tavLst>
                                    </p:anim>
                                    <p:anim calcmode="lin" valueType="num">
                                      <p:cBhvr>
                                        <p:cTn id="28" dur="800" decel="100000" fill="hold"/>
                                        <p:tgtEl>
                                          <p:spTgt spid="19"/>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0"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Motion origin="layout" path="M -1.068684 0 L 0 0 E" pathEditMode="relative">
                                      <p:cBhvr>
                                        <p:cTn id="34" dur="1000" fill="hold">
                                          <p:stCondLst>
                                            <p:cond delay="0"/>
                                          </p:stCondLst>
                                        </p:cTn>
                                        <p:tgtEl>
                                          <p:spTgt spid="3"/>
                                        </p:tgtEl>
                                        <p:attrNameLst>
                                          <p:attrName>ppt_x</p:attrName>
                                          <p:attrName>ppt_y</p:attrName>
                                        </p:attrNameLst>
                                      </p:cBhvr>
                                    </p:animMotion>
                                  </p:childTnLst>
                                </p:cTn>
                              </p:par>
                            </p:childTnLst>
                          </p:cTn>
                        </p:par>
                        <p:par>
                          <p:cTn id="35" fill="hold">
                            <p:stCondLst>
                              <p:cond delay="4000"/>
                            </p:stCondLst>
                            <p:childTnLst>
                              <p:par>
                                <p:cTn id="36" presetID="3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800" decel="100000"/>
                                        <p:tgtEl>
                                          <p:spTgt spid="18"/>
                                        </p:tgtEl>
                                      </p:cBhvr>
                                    </p:animEffect>
                                    <p:anim calcmode="lin" valueType="num">
                                      <p:cBhvr>
                                        <p:cTn id="39" dur="800" decel="100000" fill="hold"/>
                                        <p:tgtEl>
                                          <p:spTgt spid="18"/>
                                        </p:tgtEl>
                                        <p:attrNameLst>
                                          <p:attrName>style.rotation</p:attrName>
                                        </p:attrNameLst>
                                      </p:cBhvr>
                                      <p:tavLst>
                                        <p:tav tm="0">
                                          <p:val>
                                            <p:fltVal val="-90"/>
                                          </p:val>
                                        </p:tav>
                                        <p:tav tm="100000">
                                          <p:val>
                                            <p:fltVal val="0"/>
                                          </p:val>
                                        </p:tav>
                                      </p:tavLst>
                                    </p:anim>
                                    <p:anim calcmode="lin" valueType="num">
                                      <p:cBhvr>
                                        <p:cTn id="40" dur="800" decel="100000" fill="hold"/>
                                        <p:tgtEl>
                                          <p:spTgt spid="18"/>
                                        </p:tgtEl>
                                        <p:attrNameLst>
                                          <p:attrName>ppt_x</p:attrName>
                                        </p:attrNameLst>
                                      </p:cBhvr>
                                      <p:tavLst>
                                        <p:tav tm="0">
                                          <p:val>
                                            <p:strVal val="#ppt_x+0.4"/>
                                          </p:val>
                                        </p:tav>
                                        <p:tav tm="100000">
                                          <p:val>
                                            <p:strVal val="#ppt_x-0.05"/>
                                          </p:val>
                                        </p:tav>
                                      </p:tavLst>
                                    </p:anim>
                                    <p:anim calcmode="lin" valueType="num">
                                      <p:cBhvr>
                                        <p:cTn id="41" dur="800" decel="100000" fill="hold"/>
                                        <p:tgtEl>
                                          <p:spTgt spid="18"/>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44" fill="hold">
                            <p:stCondLst>
                              <p:cond delay="5000"/>
                            </p:stCondLst>
                            <p:childTnLst>
                              <p:par>
                                <p:cTn id="45" presetID="30"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800" decel="100000"/>
                                        <p:tgtEl>
                                          <p:spTgt spid="17"/>
                                        </p:tgtEl>
                                      </p:cBhvr>
                                    </p:animEffect>
                                    <p:anim calcmode="lin" valueType="num">
                                      <p:cBhvr>
                                        <p:cTn id="48" dur="800" decel="100000" fill="hold"/>
                                        <p:tgtEl>
                                          <p:spTgt spid="17"/>
                                        </p:tgtEl>
                                        <p:attrNameLst>
                                          <p:attrName>style.rotation</p:attrName>
                                        </p:attrNameLst>
                                      </p:cBhvr>
                                      <p:tavLst>
                                        <p:tav tm="0">
                                          <p:val>
                                            <p:fltVal val="-90"/>
                                          </p:val>
                                        </p:tav>
                                        <p:tav tm="100000">
                                          <p:val>
                                            <p:fltVal val="0"/>
                                          </p:val>
                                        </p:tav>
                                      </p:tavLst>
                                    </p:anim>
                                    <p:anim calcmode="lin" valueType="num">
                                      <p:cBhvr>
                                        <p:cTn id="49" dur="800" decel="100000" fill="hold"/>
                                        <p:tgtEl>
                                          <p:spTgt spid="17"/>
                                        </p:tgtEl>
                                        <p:attrNameLst>
                                          <p:attrName>ppt_x</p:attrName>
                                        </p:attrNameLst>
                                      </p:cBhvr>
                                      <p:tavLst>
                                        <p:tav tm="0">
                                          <p:val>
                                            <p:strVal val="#ppt_x+0.4"/>
                                          </p:val>
                                        </p:tav>
                                        <p:tav tm="100000">
                                          <p:val>
                                            <p:strVal val="#ppt_x-0.05"/>
                                          </p:val>
                                        </p:tav>
                                      </p:tavLst>
                                    </p:anim>
                                    <p:anim calcmode="lin" valueType="num">
                                      <p:cBhvr>
                                        <p:cTn id="50" dur="800" decel="100000" fill="hold"/>
                                        <p:tgtEl>
                                          <p:spTgt spid="17"/>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9"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12291" name="PA-文本框 3"/>
          <p:cNvSpPr txBox="1">
            <a:spLocks noChangeArrowheads="1"/>
          </p:cNvSpPr>
          <p:nvPr>
            <p:custDataLst>
              <p:tags r:id="rId1"/>
            </p:custDataLst>
          </p:nvPr>
        </p:nvSpPr>
        <p:spPr bwMode="auto">
          <a:xfrm>
            <a:off x="5185139" y="2140776"/>
            <a:ext cx="5078634" cy="85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50000"/>
              </a:lnSpc>
              <a:defRPr kumimoji="1" sz="32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742950" indent="-285750" eaLnBrk="0" hangingPunct="0">
              <a:defRPr kumimoji="1" sz="2400">
                <a:latin typeface="Times New Roman" panose="02020603050405020304" pitchFamily="18" charset="0"/>
                <a:ea typeface="PMingLiU" pitchFamily="18" charset="-120"/>
              </a:defRPr>
            </a:lvl2pPr>
            <a:lvl3pPr marL="1143000" indent="-228600" eaLnBrk="0" hangingPunct="0">
              <a:defRPr kumimoji="1" sz="2400">
                <a:latin typeface="Times New Roman" panose="02020603050405020304" pitchFamily="18" charset="0"/>
                <a:ea typeface="PMingLiU" pitchFamily="18" charset="-120"/>
              </a:defRPr>
            </a:lvl3pPr>
            <a:lvl4pPr marL="1600200" indent="-228600" eaLnBrk="0" hangingPunct="0">
              <a:defRPr kumimoji="1" sz="2400">
                <a:latin typeface="Times New Roman" panose="02020603050405020304" pitchFamily="18" charset="0"/>
                <a:ea typeface="PMingLiU" pitchFamily="18" charset="-120"/>
              </a:defRPr>
            </a:lvl4pPr>
            <a:lvl5pPr marL="2057400" indent="-228600" eaLnBrk="0" hangingPunct="0">
              <a:defRPr kumimoji="1" sz="2400">
                <a:latin typeface="Times New Roman" panose="02020603050405020304" pitchFamily="18" charset="0"/>
                <a:ea typeface="PMingLiU" pitchFamily="18" charset="-120"/>
              </a:defRPr>
            </a:lvl5pPr>
            <a:lvl6pPr marL="2514600" indent="-228600" eaLnBrk="0" fontAlgn="base" hangingPunct="0">
              <a:spcBef>
                <a:spcPct val="0"/>
              </a:spcBef>
              <a:spcAft>
                <a:spcPct val="0"/>
              </a:spcAft>
              <a:defRPr kumimoji="1" sz="2400">
                <a:latin typeface="Times New Roman" panose="02020603050405020304" pitchFamily="18" charset="0"/>
                <a:ea typeface="PMingLiU" pitchFamily="18" charset="-120"/>
              </a:defRPr>
            </a:lvl6pPr>
            <a:lvl7pPr marL="2971800" indent="-228600" eaLnBrk="0" fontAlgn="base" hangingPunct="0">
              <a:spcBef>
                <a:spcPct val="0"/>
              </a:spcBef>
              <a:spcAft>
                <a:spcPct val="0"/>
              </a:spcAft>
              <a:defRPr kumimoji="1" sz="2400">
                <a:latin typeface="Times New Roman" panose="02020603050405020304" pitchFamily="18" charset="0"/>
                <a:ea typeface="PMingLiU" pitchFamily="18" charset="-120"/>
              </a:defRPr>
            </a:lvl7pPr>
            <a:lvl8pPr marL="3429000" indent="-228600" eaLnBrk="0" fontAlgn="base" hangingPunct="0">
              <a:spcBef>
                <a:spcPct val="0"/>
              </a:spcBef>
              <a:spcAft>
                <a:spcPct val="0"/>
              </a:spcAft>
              <a:defRPr kumimoji="1" sz="2400">
                <a:latin typeface="Times New Roman" panose="02020603050405020304" pitchFamily="18" charset="0"/>
                <a:ea typeface="PMingLiU" pitchFamily="18" charset="-120"/>
              </a:defRPr>
            </a:lvl8pPr>
            <a:lvl9pPr marL="3886200" indent="-228600" eaLnBrk="0" fontAlgn="base" hangingPunct="0">
              <a:spcBef>
                <a:spcPct val="0"/>
              </a:spcBef>
              <a:spcAft>
                <a:spcPct val="0"/>
              </a:spcAft>
              <a:defRPr kumimoji="1" sz="2400">
                <a:latin typeface="Times New Roman" panose="02020603050405020304" pitchFamily="18" charset="0"/>
                <a:ea typeface="PMingLiU" pitchFamily="18" charset="-120"/>
              </a:defRPr>
            </a:lvl9pPr>
          </a:lstStyle>
          <a:p>
            <a:r>
              <a:rPr lang="zh-TW" altLang="zh-CN" sz="3600" dirty="0">
                <a:solidFill>
                  <a:schemeClr val="bg1"/>
                </a:solidFill>
                <a:latin typeface="+mn-lt"/>
                <a:ea typeface="+mn-ea"/>
                <a:cs typeface="+mn-ea"/>
                <a:sym typeface="+mn-lt"/>
              </a:rPr>
              <a:t>勿将今日之事拖到明日 </a:t>
            </a:r>
            <a:endParaRPr lang="zh-TW" altLang="zh-CN" sz="3600" dirty="0">
              <a:solidFill>
                <a:schemeClr val="bg1"/>
              </a:solidFill>
              <a:latin typeface="+mn-lt"/>
              <a:ea typeface="+mn-ea"/>
              <a:cs typeface="+mn-ea"/>
              <a:sym typeface="+mn-lt"/>
            </a:endParaRPr>
          </a:p>
        </p:txBody>
      </p:sp>
      <p:sp>
        <p:nvSpPr>
          <p:cNvPr id="12293" name="PA-矩形 5"/>
          <p:cNvSpPr>
            <a:spLocks noChangeArrowheads="1"/>
          </p:cNvSpPr>
          <p:nvPr>
            <p:custDataLst>
              <p:tags r:id="rId2"/>
            </p:custDataLst>
          </p:nvPr>
        </p:nvSpPr>
        <p:spPr bwMode="auto">
          <a:xfrm>
            <a:off x="12350750" y="7016750"/>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25"/>
              </a:lnSpc>
              <a:buClr>
                <a:srgbClr val="000000"/>
              </a:buClr>
              <a:buSzPct val="100000"/>
            </a:pPr>
            <a:r>
              <a:rPr lang="zh-TW" altLang="zh-CN" sz="100">
                <a:solidFill>
                  <a:srgbClr val="000000"/>
                </a:solidFill>
                <a:cs typeface="+mn-ea"/>
                <a:sym typeface="+mn-lt"/>
              </a:rPr>
              <a:t>辽房哇缝沿伪酚西藕诗伸耐夺陈晶条诣炉区察疤娃淹午菲佑副宗凿顶娘凌职专开学第一课主题班会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a:t>
            </a:r>
            <a:endParaRPr lang="zh-TW" altLang="zh-CN" sz="100">
              <a:solidFill>
                <a:srgbClr val="000000"/>
              </a:solidFill>
              <a:cs typeface="+mn-ea"/>
              <a:sym typeface="+mn-lt"/>
            </a:endParaRPr>
          </a:p>
        </p:txBody>
      </p:sp>
      <p:grpSp>
        <p:nvGrpSpPr>
          <p:cNvPr id="6" name="PA-组合 5"/>
          <p:cNvGrpSpPr/>
          <p:nvPr>
            <p:custDataLst>
              <p:tags r:id="rId3"/>
            </p:custDataLst>
          </p:nvPr>
        </p:nvGrpSpPr>
        <p:grpSpPr>
          <a:xfrm>
            <a:off x="210893" y="128059"/>
            <a:ext cx="4047915" cy="646331"/>
            <a:chOff x="210893" y="128059"/>
            <a:chExt cx="4047915" cy="646331"/>
          </a:xfrm>
        </p:grpSpPr>
        <p:sp>
          <p:nvSpPr>
            <p:cNvPr id="7" name="PA-文本框 6"/>
            <p:cNvSpPr txBox="1"/>
            <p:nvPr>
              <p:custDataLst>
                <p:tags r:id="rId4"/>
              </p:custDataLst>
            </p:nvPr>
          </p:nvSpPr>
          <p:spPr>
            <a:xfrm>
              <a:off x="210893" y="128059"/>
              <a:ext cx="4047915"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师生共勉</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8" name="组合 7"/>
            <p:cNvGrpSpPr/>
            <p:nvPr/>
          </p:nvGrpSpPr>
          <p:grpSpPr>
            <a:xfrm>
              <a:off x="2493043" y="191465"/>
              <a:ext cx="1350327" cy="519519"/>
              <a:chOff x="2091373" y="635557"/>
              <a:chExt cx="1350327" cy="519519"/>
            </a:xfrm>
          </p:grpSpPr>
          <p:sp>
            <p:nvSpPr>
              <p:cNvPr id="9" name="PA-文本框 8"/>
              <p:cNvSpPr txBox="1"/>
              <p:nvPr>
                <p:custDataLst>
                  <p:tags r:id="rId5"/>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10" name="PA-直接连接符 9"/>
              <p:cNvCxnSpPr/>
              <p:nvPr>
                <p:custDataLst>
                  <p:tags r:id="rId6"/>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2214087" y="635557"/>
                <a:ext cx="1104898" cy="166223"/>
                <a:chOff x="4572000" y="723588"/>
                <a:chExt cx="2152648" cy="323849"/>
              </a:xfrm>
            </p:grpSpPr>
            <p:sp>
              <p:nvSpPr>
                <p:cNvPr id="12" name="PA-椭圆 11"/>
                <p:cNvSpPr/>
                <p:nvPr>
                  <p:custDataLst>
                    <p:tags r:id="rId7"/>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3" name="PA-椭圆 12"/>
                <p:cNvSpPr/>
                <p:nvPr>
                  <p:custDataLst>
                    <p:tags r:id="rId8"/>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4" name="PA-椭圆 13"/>
                <p:cNvSpPr/>
                <p:nvPr>
                  <p:custDataLst>
                    <p:tags r:id="rId9"/>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5" name="PA-椭圆 14"/>
                <p:cNvSpPr/>
                <p:nvPr>
                  <p:custDataLst>
                    <p:tags r:id="rId10"/>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6" name="PA-椭圆 15"/>
                <p:cNvSpPr/>
                <p:nvPr>
                  <p:custDataLst>
                    <p:tags r:id="rId11"/>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cxnSp>
        <p:nvCxnSpPr>
          <p:cNvPr id="5" name="PA-直接连接符 4"/>
          <p:cNvCxnSpPr/>
          <p:nvPr>
            <p:custDataLst>
              <p:tags r:id="rId12"/>
            </p:custDataLst>
          </p:nvPr>
        </p:nvCxnSpPr>
        <p:spPr>
          <a:xfrm flipH="1">
            <a:off x="6784014" y="3217762"/>
            <a:ext cx="324091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PA-文本框 19"/>
          <p:cNvSpPr txBox="1"/>
          <p:nvPr>
            <p:custDataLst>
              <p:tags r:id="rId13"/>
            </p:custDataLst>
          </p:nvPr>
        </p:nvSpPr>
        <p:spPr>
          <a:xfrm>
            <a:off x="6225524" y="3429000"/>
            <a:ext cx="3799401" cy="646331"/>
          </a:xfrm>
          <a:prstGeom prst="rect">
            <a:avLst/>
          </a:prstGeom>
          <a:noFill/>
        </p:spPr>
        <p:txBody>
          <a:bodyPr wrap="square">
            <a:spAutoFit/>
          </a:bodyPr>
          <a:lstStyle/>
          <a:p>
            <a:pPr algn="r"/>
            <a:r>
              <a:rPr lang="zh-CN" altLang="en-US" dirty="0">
                <a:solidFill>
                  <a:schemeClr val="bg1"/>
                </a:solidFill>
                <a:cs typeface="+mn-ea"/>
                <a:sym typeface="+mn-lt"/>
              </a:rPr>
              <a:t>Don't drag today's events to tomorrow </a:t>
            </a:r>
            <a:endParaRPr lang="zh-CN" altLang="en-US" dirty="0">
              <a:solidFill>
                <a:schemeClr val="bg1"/>
              </a:solidFill>
              <a:cs typeface="+mn-ea"/>
              <a:sym typeface="+mn-lt"/>
            </a:endParaRPr>
          </a:p>
        </p:txBody>
      </p:sp>
      <p:pic>
        <p:nvPicPr>
          <p:cNvPr id="19" name="PA-图片 18"/>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tretch>
            <a:fillRect/>
          </a:stretch>
        </p:blipFill>
        <p:spPr>
          <a:xfrm>
            <a:off x="884242" y="1631066"/>
            <a:ext cx="3942144" cy="3942144"/>
          </a:xfrm>
          <a:prstGeom prst="rect">
            <a:avLst/>
          </a:prstGeom>
        </p:spPr>
      </p:pic>
    </p:spTree>
    <p:custDataLst>
      <p:tags r:id="rId1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fade">
                                      <p:cBhvr>
                                        <p:cTn id="7" dur="800" decel="100000"/>
                                        <p:tgtEl>
                                          <p:spTgt spid="12291"/>
                                        </p:tgtEl>
                                      </p:cBhvr>
                                    </p:animEffect>
                                    <p:anim calcmode="lin" valueType="num">
                                      <p:cBhvr>
                                        <p:cTn id="8" dur="800" decel="100000" fill="hold"/>
                                        <p:tgtEl>
                                          <p:spTgt spid="12291"/>
                                        </p:tgtEl>
                                        <p:attrNameLst>
                                          <p:attrName>style.rotation</p:attrName>
                                        </p:attrNameLst>
                                      </p:cBhvr>
                                      <p:tavLst>
                                        <p:tav tm="0">
                                          <p:val>
                                            <p:fltVal val="-90"/>
                                          </p:val>
                                        </p:tav>
                                        <p:tav tm="100000">
                                          <p:val>
                                            <p:fltVal val="0"/>
                                          </p:val>
                                        </p:tav>
                                      </p:tavLst>
                                    </p:anim>
                                    <p:anim calcmode="lin" valueType="num">
                                      <p:cBhvr>
                                        <p:cTn id="9" dur="800" decel="100000" fill="hold"/>
                                        <p:tgtEl>
                                          <p:spTgt spid="12291"/>
                                        </p:tgtEl>
                                        <p:attrNameLst>
                                          <p:attrName>ppt_x</p:attrName>
                                        </p:attrNameLst>
                                      </p:cBhvr>
                                      <p:tavLst>
                                        <p:tav tm="0">
                                          <p:val>
                                            <p:strVal val="#ppt_x+0.4"/>
                                          </p:val>
                                        </p:tav>
                                        <p:tav tm="100000">
                                          <p:val>
                                            <p:strVal val="#ppt_x-0.05"/>
                                          </p:val>
                                        </p:tav>
                                      </p:tavLst>
                                    </p:anim>
                                    <p:anim calcmode="lin" valueType="num">
                                      <p:cBhvr>
                                        <p:cTn id="10" dur="800" decel="100000" fill="hold"/>
                                        <p:tgtEl>
                                          <p:spTgt spid="1229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29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291"/>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12293"/>
                                        </p:tgtEl>
                                        <p:attrNameLst>
                                          <p:attrName>style.visibility</p:attrName>
                                        </p:attrNameLst>
                                      </p:cBhvr>
                                      <p:to>
                                        <p:strVal val="visible"/>
                                      </p:to>
                                    </p:set>
                                    <p:animEffect transition="in" filter="fade">
                                      <p:cBhvr>
                                        <p:cTn id="16" dur="800" decel="100000"/>
                                        <p:tgtEl>
                                          <p:spTgt spid="12293"/>
                                        </p:tgtEl>
                                      </p:cBhvr>
                                    </p:animEffect>
                                    <p:anim calcmode="lin" valueType="num">
                                      <p:cBhvr>
                                        <p:cTn id="17" dur="800" decel="100000" fill="hold"/>
                                        <p:tgtEl>
                                          <p:spTgt spid="12293"/>
                                        </p:tgtEl>
                                        <p:attrNameLst>
                                          <p:attrName>style.rotation</p:attrName>
                                        </p:attrNameLst>
                                      </p:cBhvr>
                                      <p:tavLst>
                                        <p:tav tm="0">
                                          <p:val>
                                            <p:fltVal val="-90"/>
                                          </p:val>
                                        </p:tav>
                                        <p:tav tm="100000">
                                          <p:val>
                                            <p:fltVal val="0"/>
                                          </p:val>
                                        </p:tav>
                                      </p:tavLst>
                                    </p:anim>
                                    <p:anim calcmode="lin" valueType="num">
                                      <p:cBhvr>
                                        <p:cTn id="18" dur="800" decel="100000" fill="hold"/>
                                        <p:tgtEl>
                                          <p:spTgt spid="12293"/>
                                        </p:tgtEl>
                                        <p:attrNameLst>
                                          <p:attrName>ppt_x</p:attrName>
                                        </p:attrNameLst>
                                      </p:cBhvr>
                                      <p:tavLst>
                                        <p:tav tm="0">
                                          <p:val>
                                            <p:strVal val="#ppt_x+0.4"/>
                                          </p:val>
                                        </p:tav>
                                        <p:tav tm="100000">
                                          <p:val>
                                            <p:strVal val="#ppt_x-0.05"/>
                                          </p:val>
                                        </p:tav>
                                      </p:tavLst>
                                    </p:anim>
                                    <p:anim calcmode="lin" valueType="num">
                                      <p:cBhvr>
                                        <p:cTn id="19" dur="800" decel="100000" fill="hold"/>
                                        <p:tgtEl>
                                          <p:spTgt spid="12293"/>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12293"/>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12293"/>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800" decel="100000"/>
                                        <p:tgtEl>
                                          <p:spTgt spid="6"/>
                                        </p:tgtEl>
                                      </p:cBhvr>
                                    </p:animEffect>
                                    <p:anim calcmode="lin" valueType="num">
                                      <p:cBhvr>
                                        <p:cTn id="26" dur="800" decel="100000" fill="hold"/>
                                        <p:tgtEl>
                                          <p:spTgt spid="6"/>
                                        </p:tgtEl>
                                        <p:attrNameLst>
                                          <p:attrName>style.rotation</p:attrName>
                                        </p:attrNameLst>
                                      </p:cBhvr>
                                      <p:tavLst>
                                        <p:tav tm="0">
                                          <p:val>
                                            <p:fltVal val="-90"/>
                                          </p:val>
                                        </p:tav>
                                        <p:tav tm="100000">
                                          <p:val>
                                            <p:fltVal val="0"/>
                                          </p:val>
                                        </p:tav>
                                      </p:tavLst>
                                    </p:anim>
                                    <p:anim calcmode="lin" valueType="num">
                                      <p:cBhvr>
                                        <p:cTn id="27" dur="800" decel="100000" fill="hold"/>
                                        <p:tgtEl>
                                          <p:spTgt spid="6"/>
                                        </p:tgtEl>
                                        <p:attrNameLst>
                                          <p:attrName>ppt_x</p:attrName>
                                        </p:attrNameLst>
                                      </p:cBhvr>
                                      <p:tavLst>
                                        <p:tav tm="0">
                                          <p:val>
                                            <p:strVal val="#ppt_x+0.4"/>
                                          </p:val>
                                        </p:tav>
                                        <p:tav tm="100000">
                                          <p:val>
                                            <p:strVal val="#ppt_x-0.05"/>
                                          </p:val>
                                        </p:tav>
                                      </p:tavLst>
                                    </p:anim>
                                    <p:anim calcmode="lin" valueType="num">
                                      <p:cBhvr>
                                        <p:cTn id="28" dur="800" decel="100000" fill="hold"/>
                                        <p:tgtEl>
                                          <p:spTgt spid="6"/>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0"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Motion origin="layout" path="M 1.132911 0 L 0 0 E" pathEditMode="relative">
                                      <p:cBhvr>
                                        <p:cTn id="34" dur="1000" fill="hold">
                                          <p:stCondLst>
                                            <p:cond delay="0"/>
                                          </p:stCondLst>
                                        </p:cTn>
                                        <p:tgtEl>
                                          <p:spTgt spid="5"/>
                                        </p:tgtEl>
                                        <p:attrNameLst>
                                          <p:attrName>ppt_x</p:attrName>
                                          <p:attrName>ppt_y</p:attrName>
                                        </p:attrNameLst>
                                      </p:cBhvr>
                                    </p:animMotion>
                                  </p:childTnLst>
                                </p:cTn>
                              </p:par>
                            </p:childTnLst>
                          </p:cTn>
                        </p:par>
                        <p:par>
                          <p:cTn id="35" fill="hold">
                            <p:stCondLst>
                              <p:cond delay="4000"/>
                            </p:stCondLst>
                            <p:childTnLst>
                              <p:par>
                                <p:cTn id="36" presetID="30" presetClass="entr" presetSubtype="0"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800" decel="100000"/>
                                        <p:tgtEl>
                                          <p:spTgt spid="20"/>
                                        </p:tgtEl>
                                      </p:cBhvr>
                                    </p:animEffect>
                                    <p:anim calcmode="lin" valueType="num">
                                      <p:cBhvr>
                                        <p:cTn id="39" dur="800" decel="100000" fill="hold"/>
                                        <p:tgtEl>
                                          <p:spTgt spid="20"/>
                                        </p:tgtEl>
                                        <p:attrNameLst>
                                          <p:attrName>style.rotation</p:attrName>
                                        </p:attrNameLst>
                                      </p:cBhvr>
                                      <p:tavLst>
                                        <p:tav tm="0">
                                          <p:val>
                                            <p:fltVal val="-90"/>
                                          </p:val>
                                        </p:tav>
                                        <p:tav tm="100000">
                                          <p:val>
                                            <p:fltVal val="0"/>
                                          </p:val>
                                        </p:tav>
                                      </p:tavLst>
                                    </p:anim>
                                    <p:anim calcmode="lin" valueType="num">
                                      <p:cBhvr>
                                        <p:cTn id="40" dur="800" decel="100000" fill="hold"/>
                                        <p:tgtEl>
                                          <p:spTgt spid="20"/>
                                        </p:tgtEl>
                                        <p:attrNameLst>
                                          <p:attrName>ppt_x</p:attrName>
                                        </p:attrNameLst>
                                      </p:cBhvr>
                                      <p:tavLst>
                                        <p:tav tm="0">
                                          <p:val>
                                            <p:strVal val="#ppt_x+0.4"/>
                                          </p:val>
                                        </p:tav>
                                        <p:tav tm="100000">
                                          <p:val>
                                            <p:strVal val="#ppt_x-0.05"/>
                                          </p:val>
                                        </p:tav>
                                      </p:tavLst>
                                    </p:anim>
                                    <p:anim calcmode="lin" valueType="num">
                                      <p:cBhvr>
                                        <p:cTn id="41" dur="800" decel="100000" fill="hold"/>
                                        <p:tgtEl>
                                          <p:spTgt spid="20"/>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44" fill="hold">
                            <p:stCondLst>
                              <p:cond delay="5000"/>
                            </p:stCondLst>
                            <p:childTnLst>
                              <p:par>
                                <p:cTn id="45" presetID="30"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800" decel="100000"/>
                                        <p:tgtEl>
                                          <p:spTgt spid="19"/>
                                        </p:tgtEl>
                                      </p:cBhvr>
                                    </p:animEffect>
                                    <p:anim calcmode="lin" valueType="num">
                                      <p:cBhvr>
                                        <p:cTn id="48" dur="800" decel="100000" fill="hold"/>
                                        <p:tgtEl>
                                          <p:spTgt spid="19"/>
                                        </p:tgtEl>
                                        <p:attrNameLst>
                                          <p:attrName>style.rotation</p:attrName>
                                        </p:attrNameLst>
                                      </p:cBhvr>
                                      <p:tavLst>
                                        <p:tav tm="0">
                                          <p:val>
                                            <p:fltVal val="-90"/>
                                          </p:val>
                                        </p:tav>
                                        <p:tav tm="100000">
                                          <p:val>
                                            <p:fltVal val="0"/>
                                          </p:val>
                                        </p:tav>
                                      </p:tavLst>
                                    </p:anim>
                                    <p:anim calcmode="lin" valueType="num">
                                      <p:cBhvr>
                                        <p:cTn id="49" dur="800" decel="100000" fill="hold"/>
                                        <p:tgtEl>
                                          <p:spTgt spid="19"/>
                                        </p:tgtEl>
                                        <p:attrNameLst>
                                          <p:attrName>ppt_x</p:attrName>
                                        </p:attrNameLst>
                                      </p:cBhvr>
                                      <p:tavLst>
                                        <p:tav tm="0">
                                          <p:val>
                                            <p:strVal val="#ppt_x+0.4"/>
                                          </p:val>
                                        </p:tav>
                                        <p:tav tm="100000">
                                          <p:val>
                                            <p:strVal val="#ppt_x-0.05"/>
                                          </p:val>
                                        </p:tav>
                                      </p:tavLst>
                                    </p:anim>
                                    <p:anim calcmode="lin" valueType="num">
                                      <p:cBhvr>
                                        <p:cTn id="50" dur="800" decel="100000" fill="hold"/>
                                        <p:tgtEl>
                                          <p:spTgt spid="19"/>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3"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13315" name="PA-文本框 3"/>
          <p:cNvSpPr txBox="1">
            <a:spLocks noChangeArrowheads="1"/>
          </p:cNvSpPr>
          <p:nvPr>
            <p:custDataLst>
              <p:tags r:id="rId1"/>
            </p:custDataLst>
          </p:nvPr>
        </p:nvSpPr>
        <p:spPr bwMode="auto">
          <a:xfrm>
            <a:off x="1125318" y="2100723"/>
            <a:ext cx="5519460" cy="150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50000"/>
              </a:lnSpc>
              <a:defRPr kumimoji="1" sz="32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742950" indent="-285750" eaLnBrk="0" hangingPunct="0">
              <a:defRPr kumimoji="1" sz="2400">
                <a:latin typeface="Times New Roman" panose="02020603050405020304" pitchFamily="18" charset="0"/>
                <a:ea typeface="PMingLiU" pitchFamily="18" charset="-120"/>
              </a:defRPr>
            </a:lvl2pPr>
            <a:lvl3pPr marL="1143000" indent="-228600" eaLnBrk="0" hangingPunct="0">
              <a:defRPr kumimoji="1" sz="2400">
                <a:latin typeface="Times New Roman" panose="02020603050405020304" pitchFamily="18" charset="0"/>
                <a:ea typeface="PMingLiU" pitchFamily="18" charset="-120"/>
              </a:defRPr>
            </a:lvl3pPr>
            <a:lvl4pPr marL="1600200" indent="-228600" eaLnBrk="0" hangingPunct="0">
              <a:defRPr kumimoji="1" sz="2400">
                <a:latin typeface="Times New Roman" panose="02020603050405020304" pitchFamily="18" charset="0"/>
                <a:ea typeface="PMingLiU" pitchFamily="18" charset="-120"/>
              </a:defRPr>
            </a:lvl4pPr>
            <a:lvl5pPr marL="2057400" indent="-228600" eaLnBrk="0" hangingPunct="0">
              <a:defRPr kumimoji="1" sz="2400">
                <a:latin typeface="Times New Roman" panose="02020603050405020304" pitchFamily="18" charset="0"/>
                <a:ea typeface="PMingLiU" pitchFamily="18" charset="-120"/>
              </a:defRPr>
            </a:lvl5pPr>
            <a:lvl6pPr marL="2514600" indent="-228600" eaLnBrk="0" fontAlgn="base" hangingPunct="0">
              <a:spcBef>
                <a:spcPct val="0"/>
              </a:spcBef>
              <a:spcAft>
                <a:spcPct val="0"/>
              </a:spcAft>
              <a:defRPr kumimoji="1" sz="2400">
                <a:latin typeface="Times New Roman" panose="02020603050405020304" pitchFamily="18" charset="0"/>
                <a:ea typeface="PMingLiU" pitchFamily="18" charset="-120"/>
              </a:defRPr>
            </a:lvl6pPr>
            <a:lvl7pPr marL="2971800" indent="-228600" eaLnBrk="0" fontAlgn="base" hangingPunct="0">
              <a:spcBef>
                <a:spcPct val="0"/>
              </a:spcBef>
              <a:spcAft>
                <a:spcPct val="0"/>
              </a:spcAft>
              <a:defRPr kumimoji="1" sz="2400">
                <a:latin typeface="Times New Roman" panose="02020603050405020304" pitchFamily="18" charset="0"/>
                <a:ea typeface="PMingLiU" pitchFamily="18" charset="-120"/>
              </a:defRPr>
            </a:lvl7pPr>
            <a:lvl8pPr marL="3429000" indent="-228600" eaLnBrk="0" fontAlgn="base" hangingPunct="0">
              <a:spcBef>
                <a:spcPct val="0"/>
              </a:spcBef>
              <a:spcAft>
                <a:spcPct val="0"/>
              </a:spcAft>
              <a:defRPr kumimoji="1" sz="2400">
                <a:latin typeface="Times New Roman" panose="02020603050405020304" pitchFamily="18" charset="0"/>
                <a:ea typeface="PMingLiU" pitchFamily="18" charset="-120"/>
              </a:defRPr>
            </a:lvl8pPr>
            <a:lvl9pPr marL="3886200" indent="-228600" eaLnBrk="0" fontAlgn="base" hangingPunct="0">
              <a:spcBef>
                <a:spcPct val="0"/>
              </a:spcBef>
              <a:spcAft>
                <a:spcPct val="0"/>
              </a:spcAft>
              <a:defRPr kumimoji="1" sz="2400">
                <a:latin typeface="Times New Roman" panose="02020603050405020304" pitchFamily="18" charset="0"/>
                <a:ea typeface="PMingLiU" pitchFamily="18" charset="-120"/>
              </a:defRPr>
            </a:lvl9pPr>
          </a:lstStyle>
          <a:p>
            <a:r>
              <a:rPr lang="zh-TW" altLang="zh-CN" dirty="0">
                <a:solidFill>
                  <a:schemeClr val="bg1"/>
                </a:solidFill>
                <a:latin typeface="+mn-lt"/>
                <a:ea typeface="+mn-ea"/>
                <a:cs typeface="+mn-ea"/>
                <a:sym typeface="+mn-lt"/>
              </a:rPr>
              <a:t>学习这件事，不是缺乏时间，</a:t>
            </a:r>
            <a:endParaRPr lang="zh-TW" altLang="zh-CN" dirty="0">
              <a:solidFill>
                <a:schemeClr val="bg1"/>
              </a:solidFill>
              <a:latin typeface="+mn-lt"/>
              <a:ea typeface="+mn-ea"/>
              <a:cs typeface="+mn-ea"/>
              <a:sym typeface="+mn-lt"/>
            </a:endParaRPr>
          </a:p>
          <a:p>
            <a:r>
              <a:rPr lang="zh-TW" altLang="zh-CN" dirty="0">
                <a:solidFill>
                  <a:schemeClr val="bg1"/>
                </a:solidFill>
                <a:latin typeface="+mn-lt"/>
                <a:ea typeface="+mn-ea"/>
                <a:cs typeface="+mn-ea"/>
                <a:sym typeface="+mn-lt"/>
              </a:rPr>
              <a:t>而是缺乏努力 </a:t>
            </a:r>
            <a:endParaRPr lang="zh-TW" altLang="zh-CN" dirty="0">
              <a:solidFill>
                <a:schemeClr val="bg1"/>
              </a:solidFill>
              <a:latin typeface="+mn-lt"/>
              <a:ea typeface="+mn-ea"/>
              <a:cs typeface="+mn-ea"/>
              <a:sym typeface="+mn-lt"/>
            </a:endParaRPr>
          </a:p>
        </p:txBody>
      </p:sp>
      <p:sp>
        <p:nvSpPr>
          <p:cNvPr id="13317" name="PA-矩形 5"/>
          <p:cNvSpPr>
            <a:spLocks noChangeArrowheads="1"/>
          </p:cNvSpPr>
          <p:nvPr>
            <p:custDataLst>
              <p:tags r:id="rId2"/>
            </p:custDataLst>
          </p:nvPr>
        </p:nvSpPr>
        <p:spPr bwMode="auto">
          <a:xfrm>
            <a:off x="12350750" y="7016750"/>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25"/>
              </a:lnSpc>
              <a:buClr>
                <a:srgbClr val="000000"/>
              </a:buClr>
              <a:buSzPct val="100000"/>
            </a:pPr>
            <a:r>
              <a:rPr lang="zh-TW" altLang="zh-CN" sz="100">
                <a:solidFill>
                  <a:srgbClr val="000000"/>
                </a:solidFill>
                <a:cs typeface="+mn-ea"/>
                <a:sym typeface="+mn-lt"/>
              </a:rPr>
              <a:t>因既弛劫蛤嘲豺舌章饵烦枢享柜微怀包宵读守不悸稠钎澄窗侍青份晒疚殉职专开学第一课主题班会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a:t>
            </a:r>
            <a:endParaRPr lang="zh-TW" altLang="zh-CN" sz="100">
              <a:solidFill>
                <a:srgbClr val="000000"/>
              </a:solidFill>
              <a:cs typeface="+mn-ea"/>
              <a:sym typeface="+mn-lt"/>
            </a:endParaRPr>
          </a:p>
        </p:txBody>
      </p:sp>
      <p:grpSp>
        <p:nvGrpSpPr>
          <p:cNvPr id="4" name="PA-组合 3"/>
          <p:cNvGrpSpPr/>
          <p:nvPr>
            <p:custDataLst>
              <p:tags r:id="rId3"/>
            </p:custDataLst>
          </p:nvPr>
        </p:nvGrpSpPr>
        <p:grpSpPr>
          <a:xfrm>
            <a:off x="210893" y="128059"/>
            <a:ext cx="4047915" cy="646331"/>
            <a:chOff x="210893" y="128059"/>
            <a:chExt cx="4047915" cy="646331"/>
          </a:xfrm>
        </p:grpSpPr>
        <p:sp>
          <p:nvSpPr>
            <p:cNvPr id="5" name="PA-文本框 4"/>
            <p:cNvSpPr txBox="1"/>
            <p:nvPr>
              <p:custDataLst>
                <p:tags r:id="rId4"/>
              </p:custDataLst>
            </p:nvPr>
          </p:nvSpPr>
          <p:spPr>
            <a:xfrm>
              <a:off x="210893" y="128059"/>
              <a:ext cx="4047915"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师生共勉</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6" name="组合 5"/>
            <p:cNvGrpSpPr/>
            <p:nvPr/>
          </p:nvGrpSpPr>
          <p:grpSpPr>
            <a:xfrm>
              <a:off x="2493043" y="191465"/>
              <a:ext cx="1350327" cy="519519"/>
              <a:chOff x="2091373" y="635557"/>
              <a:chExt cx="1350327" cy="519519"/>
            </a:xfrm>
          </p:grpSpPr>
          <p:sp>
            <p:nvSpPr>
              <p:cNvPr id="7" name="PA-文本框 6"/>
              <p:cNvSpPr txBox="1"/>
              <p:nvPr>
                <p:custDataLst>
                  <p:tags r:id="rId5"/>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8" name="PA-直接连接符 7"/>
              <p:cNvCxnSpPr/>
              <p:nvPr>
                <p:custDataLst>
                  <p:tags r:id="rId6"/>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14087" y="635557"/>
                <a:ext cx="1104898" cy="166223"/>
                <a:chOff x="4572000" y="723588"/>
                <a:chExt cx="2152648" cy="323849"/>
              </a:xfrm>
            </p:grpSpPr>
            <p:sp>
              <p:nvSpPr>
                <p:cNvPr id="10" name="PA-椭圆 9"/>
                <p:cNvSpPr/>
                <p:nvPr>
                  <p:custDataLst>
                    <p:tags r:id="rId7"/>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1" name="PA-椭圆 10"/>
                <p:cNvSpPr/>
                <p:nvPr>
                  <p:custDataLst>
                    <p:tags r:id="rId8"/>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2" name="PA-椭圆 11"/>
                <p:cNvSpPr/>
                <p:nvPr>
                  <p:custDataLst>
                    <p:tags r:id="rId9"/>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3" name="PA-椭圆 12"/>
                <p:cNvSpPr/>
                <p:nvPr>
                  <p:custDataLst>
                    <p:tags r:id="rId10"/>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4" name="PA-椭圆 13"/>
                <p:cNvSpPr/>
                <p:nvPr>
                  <p:custDataLst>
                    <p:tags r:id="rId11"/>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cxnSp>
        <p:nvCxnSpPr>
          <p:cNvPr id="3" name="PA-直接连接符 2"/>
          <p:cNvCxnSpPr/>
          <p:nvPr>
            <p:custDataLst>
              <p:tags r:id="rId12"/>
            </p:custDataLst>
          </p:nvPr>
        </p:nvCxnSpPr>
        <p:spPr>
          <a:xfrm>
            <a:off x="1125318" y="3738622"/>
            <a:ext cx="24291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A-文本框 17"/>
          <p:cNvSpPr txBox="1"/>
          <p:nvPr>
            <p:custDataLst>
              <p:tags r:id="rId13"/>
            </p:custDataLst>
          </p:nvPr>
        </p:nvSpPr>
        <p:spPr>
          <a:xfrm>
            <a:off x="1125318" y="3875918"/>
            <a:ext cx="6186668" cy="874407"/>
          </a:xfrm>
          <a:prstGeom prst="rect">
            <a:avLst/>
          </a:prstGeom>
          <a:noFill/>
        </p:spPr>
        <p:txBody>
          <a:bodyPr wrap="square">
            <a:spAutoFit/>
          </a:bodyPr>
          <a:lstStyle/>
          <a:p>
            <a:pPr>
              <a:lnSpc>
                <a:spcPct val="150000"/>
              </a:lnSpc>
            </a:pPr>
            <a:r>
              <a:rPr lang="zh-CN" altLang="en-US" dirty="0">
                <a:solidFill>
                  <a:schemeClr val="bg1"/>
                </a:solidFill>
                <a:cs typeface="+mn-ea"/>
                <a:sym typeface="+mn-lt"/>
              </a:rPr>
              <a:t>Learning this thing is not a lack of time,</a:t>
            </a:r>
            <a:endParaRPr lang="zh-CN" altLang="en-US" dirty="0">
              <a:solidFill>
                <a:schemeClr val="bg1"/>
              </a:solidFill>
              <a:cs typeface="+mn-ea"/>
              <a:sym typeface="+mn-lt"/>
            </a:endParaRPr>
          </a:p>
          <a:p>
            <a:pPr>
              <a:lnSpc>
                <a:spcPct val="150000"/>
              </a:lnSpc>
            </a:pPr>
            <a:r>
              <a:rPr lang="zh-CN" altLang="en-US" dirty="0">
                <a:solidFill>
                  <a:schemeClr val="bg1"/>
                </a:solidFill>
                <a:cs typeface="+mn-ea"/>
                <a:sym typeface="+mn-lt"/>
              </a:rPr>
              <a:t>It's a lack of effort </a:t>
            </a:r>
            <a:endParaRPr lang="zh-CN" altLang="en-US" dirty="0">
              <a:solidFill>
                <a:schemeClr val="bg1"/>
              </a:solidFill>
              <a:cs typeface="+mn-ea"/>
              <a:sym typeface="+mn-lt"/>
            </a:endParaRPr>
          </a:p>
        </p:txBody>
      </p:sp>
      <p:pic>
        <p:nvPicPr>
          <p:cNvPr id="17" name="PA-图片 16"/>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tretch>
            <a:fillRect/>
          </a:stretch>
        </p:blipFill>
        <p:spPr>
          <a:xfrm>
            <a:off x="6706565" y="1863524"/>
            <a:ext cx="4589362" cy="4589362"/>
          </a:xfrm>
          <a:prstGeom prst="rect">
            <a:avLst/>
          </a:prstGeom>
        </p:spPr>
      </p:pic>
    </p:spTree>
    <p:custDataLst>
      <p:tags r:id="rId16"/>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fade">
                                      <p:cBhvr>
                                        <p:cTn id="7" dur="800" decel="100000"/>
                                        <p:tgtEl>
                                          <p:spTgt spid="13315"/>
                                        </p:tgtEl>
                                      </p:cBhvr>
                                    </p:animEffect>
                                    <p:anim calcmode="lin" valueType="num">
                                      <p:cBhvr>
                                        <p:cTn id="8" dur="800" decel="100000" fill="hold"/>
                                        <p:tgtEl>
                                          <p:spTgt spid="13315"/>
                                        </p:tgtEl>
                                        <p:attrNameLst>
                                          <p:attrName>style.rotation</p:attrName>
                                        </p:attrNameLst>
                                      </p:cBhvr>
                                      <p:tavLst>
                                        <p:tav tm="0">
                                          <p:val>
                                            <p:fltVal val="-90"/>
                                          </p:val>
                                        </p:tav>
                                        <p:tav tm="100000">
                                          <p:val>
                                            <p:fltVal val="0"/>
                                          </p:val>
                                        </p:tav>
                                      </p:tavLst>
                                    </p:anim>
                                    <p:anim calcmode="lin" valueType="num">
                                      <p:cBhvr>
                                        <p:cTn id="9" dur="800" decel="100000" fill="hold"/>
                                        <p:tgtEl>
                                          <p:spTgt spid="13315"/>
                                        </p:tgtEl>
                                        <p:attrNameLst>
                                          <p:attrName>ppt_x</p:attrName>
                                        </p:attrNameLst>
                                      </p:cBhvr>
                                      <p:tavLst>
                                        <p:tav tm="0">
                                          <p:val>
                                            <p:strVal val="#ppt_x+0.4"/>
                                          </p:val>
                                        </p:tav>
                                        <p:tav tm="100000">
                                          <p:val>
                                            <p:strVal val="#ppt_x-0.05"/>
                                          </p:val>
                                        </p:tav>
                                      </p:tavLst>
                                    </p:anim>
                                    <p:anim calcmode="lin" valueType="num">
                                      <p:cBhvr>
                                        <p:cTn id="10" dur="800" decel="100000" fill="hold"/>
                                        <p:tgtEl>
                                          <p:spTgt spid="133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3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31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13317"/>
                                        </p:tgtEl>
                                        <p:attrNameLst>
                                          <p:attrName>style.visibility</p:attrName>
                                        </p:attrNameLst>
                                      </p:cBhvr>
                                      <p:to>
                                        <p:strVal val="visible"/>
                                      </p:to>
                                    </p:set>
                                    <p:animEffect transition="in" filter="fade">
                                      <p:cBhvr>
                                        <p:cTn id="16" dur="800" decel="100000"/>
                                        <p:tgtEl>
                                          <p:spTgt spid="13317"/>
                                        </p:tgtEl>
                                      </p:cBhvr>
                                    </p:animEffect>
                                    <p:anim calcmode="lin" valueType="num">
                                      <p:cBhvr>
                                        <p:cTn id="17" dur="800" decel="100000" fill="hold"/>
                                        <p:tgtEl>
                                          <p:spTgt spid="13317"/>
                                        </p:tgtEl>
                                        <p:attrNameLst>
                                          <p:attrName>style.rotation</p:attrName>
                                        </p:attrNameLst>
                                      </p:cBhvr>
                                      <p:tavLst>
                                        <p:tav tm="0">
                                          <p:val>
                                            <p:fltVal val="-90"/>
                                          </p:val>
                                        </p:tav>
                                        <p:tav tm="100000">
                                          <p:val>
                                            <p:fltVal val="0"/>
                                          </p:val>
                                        </p:tav>
                                      </p:tavLst>
                                    </p:anim>
                                    <p:anim calcmode="lin" valueType="num">
                                      <p:cBhvr>
                                        <p:cTn id="18" dur="800" decel="100000" fill="hold"/>
                                        <p:tgtEl>
                                          <p:spTgt spid="13317"/>
                                        </p:tgtEl>
                                        <p:attrNameLst>
                                          <p:attrName>ppt_x</p:attrName>
                                        </p:attrNameLst>
                                      </p:cBhvr>
                                      <p:tavLst>
                                        <p:tav tm="0">
                                          <p:val>
                                            <p:strVal val="#ppt_x+0.4"/>
                                          </p:val>
                                        </p:tav>
                                        <p:tav tm="100000">
                                          <p:val>
                                            <p:strVal val="#ppt_x-0.05"/>
                                          </p:val>
                                        </p:tav>
                                      </p:tavLst>
                                    </p:anim>
                                    <p:anim calcmode="lin" valueType="num">
                                      <p:cBhvr>
                                        <p:cTn id="19" dur="800" decel="100000" fill="hold"/>
                                        <p:tgtEl>
                                          <p:spTgt spid="13317"/>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13317"/>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13317"/>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800" decel="100000"/>
                                        <p:tgtEl>
                                          <p:spTgt spid="4"/>
                                        </p:tgtEl>
                                      </p:cBhvr>
                                    </p:animEffect>
                                    <p:anim calcmode="lin" valueType="num">
                                      <p:cBhvr>
                                        <p:cTn id="26" dur="800" decel="100000" fill="hold"/>
                                        <p:tgtEl>
                                          <p:spTgt spid="4"/>
                                        </p:tgtEl>
                                        <p:attrNameLst>
                                          <p:attrName>style.rotation</p:attrName>
                                        </p:attrNameLst>
                                      </p:cBhvr>
                                      <p:tavLst>
                                        <p:tav tm="0">
                                          <p:val>
                                            <p:fltVal val="-90"/>
                                          </p:val>
                                        </p:tav>
                                        <p:tav tm="100000">
                                          <p:val>
                                            <p:fltVal val="0"/>
                                          </p:val>
                                        </p:tav>
                                      </p:tavLst>
                                    </p:anim>
                                    <p:anim calcmode="lin" valueType="num">
                                      <p:cBhvr>
                                        <p:cTn id="27" dur="800" decel="100000" fill="hold"/>
                                        <p:tgtEl>
                                          <p:spTgt spid="4"/>
                                        </p:tgtEl>
                                        <p:attrNameLst>
                                          <p:attrName>ppt_x</p:attrName>
                                        </p:attrNameLst>
                                      </p:cBhvr>
                                      <p:tavLst>
                                        <p:tav tm="0">
                                          <p:val>
                                            <p:strVal val="#ppt_x+0.4"/>
                                          </p:val>
                                        </p:tav>
                                        <p:tav tm="100000">
                                          <p:val>
                                            <p:strVal val="#ppt_x-0.05"/>
                                          </p:val>
                                        </p:tav>
                                      </p:tavLst>
                                    </p:anim>
                                    <p:anim calcmode="lin" valueType="num">
                                      <p:cBhvr>
                                        <p:cTn id="28" dur="800" decel="100000" fill="hold"/>
                                        <p:tgtEl>
                                          <p:spTgt spid="4"/>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0"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Motion origin="layout" path="M -1.099619 0 L 0 0 E" pathEditMode="relative">
                                      <p:cBhvr>
                                        <p:cTn id="34" dur="1000" fill="hold">
                                          <p:stCondLst>
                                            <p:cond delay="0"/>
                                          </p:stCondLst>
                                        </p:cTn>
                                        <p:tgtEl>
                                          <p:spTgt spid="3"/>
                                        </p:tgtEl>
                                        <p:attrNameLst>
                                          <p:attrName>ppt_x</p:attrName>
                                          <p:attrName>ppt_y</p:attrName>
                                        </p:attrNameLst>
                                      </p:cBhvr>
                                    </p:animMotion>
                                  </p:childTnLst>
                                </p:cTn>
                              </p:par>
                            </p:childTnLst>
                          </p:cTn>
                        </p:par>
                        <p:par>
                          <p:cTn id="35" fill="hold">
                            <p:stCondLst>
                              <p:cond delay="4000"/>
                            </p:stCondLst>
                            <p:childTnLst>
                              <p:par>
                                <p:cTn id="36" presetID="3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800" decel="100000"/>
                                        <p:tgtEl>
                                          <p:spTgt spid="18"/>
                                        </p:tgtEl>
                                      </p:cBhvr>
                                    </p:animEffect>
                                    <p:anim calcmode="lin" valueType="num">
                                      <p:cBhvr>
                                        <p:cTn id="39" dur="800" decel="100000" fill="hold"/>
                                        <p:tgtEl>
                                          <p:spTgt spid="18"/>
                                        </p:tgtEl>
                                        <p:attrNameLst>
                                          <p:attrName>style.rotation</p:attrName>
                                        </p:attrNameLst>
                                      </p:cBhvr>
                                      <p:tavLst>
                                        <p:tav tm="0">
                                          <p:val>
                                            <p:fltVal val="-90"/>
                                          </p:val>
                                        </p:tav>
                                        <p:tav tm="100000">
                                          <p:val>
                                            <p:fltVal val="0"/>
                                          </p:val>
                                        </p:tav>
                                      </p:tavLst>
                                    </p:anim>
                                    <p:anim calcmode="lin" valueType="num">
                                      <p:cBhvr>
                                        <p:cTn id="40" dur="800" decel="100000" fill="hold"/>
                                        <p:tgtEl>
                                          <p:spTgt spid="18"/>
                                        </p:tgtEl>
                                        <p:attrNameLst>
                                          <p:attrName>ppt_x</p:attrName>
                                        </p:attrNameLst>
                                      </p:cBhvr>
                                      <p:tavLst>
                                        <p:tav tm="0">
                                          <p:val>
                                            <p:strVal val="#ppt_x+0.4"/>
                                          </p:val>
                                        </p:tav>
                                        <p:tav tm="100000">
                                          <p:val>
                                            <p:strVal val="#ppt_x-0.05"/>
                                          </p:val>
                                        </p:tav>
                                      </p:tavLst>
                                    </p:anim>
                                    <p:anim calcmode="lin" valueType="num">
                                      <p:cBhvr>
                                        <p:cTn id="41" dur="800" decel="100000" fill="hold"/>
                                        <p:tgtEl>
                                          <p:spTgt spid="18"/>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44" fill="hold">
                            <p:stCondLst>
                              <p:cond delay="5000"/>
                            </p:stCondLst>
                            <p:childTnLst>
                              <p:par>
                                <p:cTn id="45" presetID="30" presetClass="entr" presetSubtype="0"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800" decel="100000"/>
                                        <p:tgtEl>
                                          <p:spTgt spid="17"/>
                                        </p:tgtEl>
                                      </p:cBhvr>
                                    </p:animEffect>
                                    <p:anim calcmode="lin" valueType="num">
                                      <p:cBhvr>
                                        <p:cTn id="48" dur="800" decel="100000" fill="hold"/>
                                        <p:tgtEl>
                                          <p:spTgt spid="17"/>
                                        </p:tgtEl>
                                        <p:attrNameLst>
                                          <p:attrName>style.rotation</p:attrName>
                                        </p:attrNameLst>
                                      </p:cBhvr>
                                      <p:tavLst>
                                        <p:tav tm="0">
                                          <p:val>
                                            <p:fltVal val="-90"/>
                                          </p:val>
                                        </p:tav>
                                        <p:tav tm="100000">
                                          <p:val>
                                            <p:fltVal val="0"/>
                                          </p:val>
                                        </p:tav>
                                      </p:tavLst>
                                    </p:anim>
                                    <p:anim calcmode="lin" valueType="num">
                                      <p:cBhvr>
                                        <p:cTn id="49" dur="800" decel="100000" fill="hold"/>
                                        <p:tgtEl>
                                          <p:spTgt spid="17"/>
                                        </p:tgtEl>
                                        <p:attrNameLst>
                                          <p:attrName>ppt_x</p:attrName>
                                        </p:attrNameLst>
                                      </p:cBhvr>
                                      <p:tavLst>
                                        <p:tav tm="0">
                                          <p:val>
                                            <p:strVal val="#ppt_x+0.4"/>
                                          </p:val>
                                        </p:tav>
                                        <p:tav tm="100000">
                                          <p:val>
                                            <p:strVal val="#ppt_x-0.05"/>
                                          </p:val>
                                        </p:tav>
                                      </p:tavLst>
                                    </p:anim>
                                    <p:anim calcmode="lin" valueType="num">
                                      <p:cBhvr>
                                        <p:cTn id="50" dur="800" decel="100000" fill="hold"/>
                                        <p:tgtEl>
                                          <p:spTgt spid="17"/>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14341" name="PA-矩形 5"/>
          <p:cNvSpPr>
            <a:spLocks noChangeArrowheads="1"/>
          </p:cNvSpPr>
          <p:nvPr>
            <p:custDataLst>
              <p:tags r:id="rId1"/>
            </p:custDataLst>
          </p:nvPr>
        </p:nvSpPr>
        <p:spPr bwMode="auto">
          <a:xfrm>
            <a:off x="12350750" y="7016750"/>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25"/>
              </a:lnSpc>
              <a:buClr>
                <a:srgbClr val="000000"/>
              </a:buClr>
              <a:buSzPct val="100000"/>
            </a:pPr>
            <a:r>
              <a:rPr lang="zh-TW" altLang="zh-CN" sz="100">
                <a:solidFill>
                  <a:srgbClr val="000000"/>
                </a:solidFill>
                <a:cs typeface="+mn-ea"/>
                <a:sym typeface="+mn-lt"/>
              </a:rPr>
              <a:t>酋旦侈淖酥怎铱屈钩位荧恼揩涎糖钢连尾氏稚忠锚裴畜策鞍讨嘉矩帖印踊职专开学第一课主题班会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a:t>
            </a:r>
            <a:endParaRPr lang="zh-TW" altLang="zh-CN" sz="100">
              <a:solidFill>
                <a:srgbClr val="000000"/>
              </a:solidFill>
              <a:cs typeface="+mn-ea"/>
              <a:sym typeface="+mn-lt"/>
            </a:endParaRPr>
          </a:p>
        </p:txBody>
      </p:sp>
      <p:grpSp>
        <p:nvGrpSpPr>
          <p:cNvPr id="4" name="PA-组合 3"/>
          <p:cNvGrpSpPr/>
          <p:nvPr>
            <p:custDataLst>
              <p:tags r:id="rId2"/>
            </p:custDataLst>
          </p:nvPr>
        </p:nvGrpSpPr>
        <p:grpSpPr>
          <a:xfrm>
            <a:off x="210893" y="128059"/>
            <a:ext cx="4047915" cy="646331"/>
            <a:chOff x="210893" y="128059"/>
            <a:chExt cx="4047915" cy="646331"/>
          </a:xfrm>
        </p:grpSpPr>
        <p:sp>
          <p:nvSpPr>
            <p:cNvPr id="5" name="PA-文本框 4"/>
            <p:cNvSpPr txBox="1"/>
            <p:nvPr>
              <p:custDataLst>
                <p:tags r:id="rId3"/>
              </p:custDataLst>
            </p:nvPr>
          </p:nvSpPr>
          <p:spPr>
            <a:xfrm>
              <a:off x="210893" y="128059"/>
              <a:ext cx="4047915"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师生共勉</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6" name="组合 5"/>
            <p:cNvGrpSpPr/>
            <p:nvPr/>
          </p:nvGrpSpPr>
          <p:grpSpPr>
            <a:xfrm>
              <a:off x="2493043" y="191465"/>
              <a:ext cx="1350327" cy="519519"/>
              <a:chOff x="2091373" y="635557"/>
              <a:chExt cx="1350327" cy="519519"/>
            </a:xfrm>
          </p:grpSpPr>
          <p:sp>
            <p:nvSpPr>
              <p:cNvPr id="7" name="PA-文本框 6"/>
              <p:cNvSpPr txBox="1"/>
              <p:nvPr>
                <p:custDataLst>
                  <p:tags r:id="rId4"/>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8" name="PA-直接连接符 7"/>
              <p:cNvCxnSpPr/>
              <p:nvPr>
                <p:custDataLst>
                  <p:tags r:id="rId5"/>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14087" y="635557"/>
                <a:ext cx="1104898" cy="166223"/>
                <a:chOff x="4572000" y="723588"/>
                <a:chExt cx="2152648" cy="323849"/>
              </a:xfrm>
            </p:grpSpPr>
            <p:sp>
              <p:nvSpPr>
                <p:cNvPr id="10" name="PA-椭圆 9"/>
                <p:cNvSpPr/>
                <p:nvPr>
                  <p:custDataLst>
                    <p:tags r:id="rId6"/>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1" name="PA-椭圆 10"/>
                <p:cNvSpPr/>
                <p:nvPr>
                  <p:custDataLst>
                    <p:tags r:id="rId7"/>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2" name="PA-椭圆 11"/>
                <p:cNvSpPr/>
                <p:nvPr>
                  <p:custDataLst>
                    <p:tags r:id="rId8"/>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3" name="PA-椭圆 12"/>
                <p:cNvSpPr/>
                <p:nvPr>
                  <p:custDataLst>
                    <p:tags r:id="rId9"/>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4" name="PA-椭圆 13"/>
                <p:cNvSpPr/>
                <p:nvPr>
                  <p:custDataLst>
                    <p:tags r:id="rId10"/>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grpSp>
        <p:nvGrpSpPr>
          <p:cNvPr id="2" name="PA-组合 1"/>
          <p:cNvGrpSpPr/>
          <p:nvPr>
            <p:custDataLst>
              <p:tags r:id="rId11"/>
            </p:custDataLst>
          </p:nvPr>
        </p:nvGrpSpPr>
        <p:grpSpPr>
          <a:xfrm>
            <a:off x="4193875" y="2325427"/>
            <a:ext cx="6997428" cy="2123957"/>
            <a:chOff x="4193875" y="2325427"/>
            <a:chExt cx="6997428" cy="2123957"/>
          </a:xfrm>
        </p:grpSpPr>
        <p:sp>
          <p:nvSpPr>
            <p:cNvPr id="14339" name="PA-文本框 3"/>
            <p:cNvSpPr txBox="1">
              <a:spLocks noChangeArrowheads="1"/>
            </p:cNvSpPr>
            <p:nvPr>
              <p:custDataLst>
                <p:tags r:id="rId12"/>
              </p:custDataLst>
            </p:nvPr>
          </p:nvSpPr>
          <p:spPr bwMode="auto">
            <a:xfrm>
              <a:off x="4193875" y="2325427"/>
              <a:ext cx="6997428" cy="76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50000"/>
                </a:lnSpc>
                <a:defRPr kumimoji="1" sz="32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742950" indent="-285750" eaLnBrk="0" hangingPunct="0">
                <a:defRPr kumimoji="1" sz="2400">
                  <a:latin typeface="Times New Roman" panose="02020603050405020304" pitchFamily="18" charset="0"/>
                  <a:ea typeface="PMingLiU" pitchFamily="18" charset="-120"/>
                </a:defRPr>
              </a:lvl2pPr>
              <a:lvl3pPr marL="1143000" indent="-228600" eaLnBrk="0" hangingPunct="0">
                <a:defRPr kumimoji="1" sz="2400">
                  <a:latin typeface="Times New Roman" panose="02020603050405020304" pitchFamily="18" charset="0"/>
                  <a:ea typeface="PMingLiU" pitchFamily="18" charset="-120"/>
                </a:defRPr>
              </a:lvl3pPr>
              <a:lvl4pPr marL="1600200" indent="-228600" eaLnBrk="0" hangingPunct="0">
                <a:defRPr kumimoji="1" sz="2400">
                  <a:latin typeface="Times New Roman" panose="02020603050405020304" pitchFamily="18" charset="0"/>
                  <a:ea typeface="PMingLiU" pitchFamily="18" charset="-120"/>
                </a:defRPr>
              </a:lvl4pPr>
              <a:lvl5pPr marL="2057400" indent="-228600" eaLnBrk="0" hangingPunct="0">
                <a:defRPr kumimoji="1" sz="2400">
                  <a:latin typeface="Times New Roman" panose="02020603050405020304" pitchFamily="18" charset="0"/>
                  <a:ea typeface="PMingLiU" pitchFamily="18" charset="-120"/>
                </a:defRPr>
              </a:lvl5pPr>
              <a:lvl6pPr marL="2514600" indent="-228600" eaLnBrk="0" fontAlgn="base" hangingPunct="0">
                <a:spcBef>
                  <a:spcPct val="0"/>
                </a:spcBef>
                <a:spcAft>
                  <a:spcPct val="0"/>
                </a:spcAft>
                <a:defRPr kumimoji="1" sz="2400">
                  <a:latin typeface="Times New Roman" panose="02020603050405020304" pitchFamily="18" charset="0"/>
                  <a:ea typeface="PMingLiU" pitchFamily="18" charset="-120"/>
                </a:defRPr>
              </a:lvl6pPr>
              <a:lvl7pPr marL="2971800" indent="-228600" eaLnBrk="0" fontAlgn="base" hangingPunct="0">
                <a:spcBef>
                  <a:spcPct val="0"/>
                </a:spcBef>
                <a:spcAft>
                  <a:spcPct val="0"/>
                </a:spcAft>
                <a:defRPr kumimoji="1" sz="2400">
                  <a:latin typeface="Times New Roman" panose="02020603050405020304" pitchFamily="18" charset="0"/>
                  <a:ea typeface="PMingLiU" pitchFamily="18" charset="-120"/>
                </a:defRPr>
              </a:lvl7pPr>
              <a:lvl8pPr marL="3429000" indent="-228600" eaLnBrk="0" fontAlgn="base" hangingPunct="0">
                <a:spcBef>
                  <a:spcPct val="0"/>
                </a:spcBef>
                <a:spcAft>
                  <a:spcPct val="0"/>
                </a:spcAft>
                <a:defRPr kumimoji="1" sz="2400">
                  <a:latin typeface="Times New Roman" panose="02020603050405020304" pitchFamily="18" charset="0"/>
                  <a:ea typeface="PMingLiU" pitchFamily="18" charset="-120"/>
                </a:defRPr>
              </a:lvl8pPr>
              <a:lvl9pPr marL="3886200" indent="-228600" eaLnBrk="0" fontAlgn="base" hangingPunct="0">
                <a:spcBef>
                  <a:spcPct val="0"/>
                </a:spcBef>
                <a:spcAft>
                  <a:spcPct val="0"/>
                </a:spcAft>
                <a:defRPr kumimoji="1" sz="2400">
                  <a:latin typeface="Times New Roman" panose="02020603050405020304" pitchFamily="18" charset="0"/>
                  <a:ea typeface="PMingLiU" pitchFamily="18" charset="-120"/>
                </a:defRPr>
              </a:lvl9pPr>
            </a:lstStyle>
            <a:p>
              <a:r>
                <a:rPr lang="zh-TW" altLang="zh-CN" dirty="0">
                  <a:solidFill>
                    <a:schemeClr val="bg1"/>
                  </a:solidFill>
                  <a:latin typeface="+mn-lt"/>
                  <a:ea typeface="+mn-ea"/>
                  <a:cs typeface="+mn-ea"/>
                  <a:sym typeface="+mn-lt"/>
                </a:rPr>
                <a:t>幸福或许不排名次，但成功必排名次 </a:t>
              </a:r>
              <a:endParaRPr lang="zh-TW" altLang="zh-CN" dirty="0">
                <a:solidFill>
                  <a:schemeClr val="bg1"/>
                </a:solidFill>
                <a:latin typeface="+mn-lt"/>
                <a:ea typeface="+mn-ea"/>
                <a:cs typeface="+mn-ea"/>
                <a:sym typeface="+mn-lt"/>
              </a:endParaRPr>
            </a:p>
          </p:txBody>
        </p:sp>
        <p:cxnSp>
          <p:nvCxnSpPr>
            <p:cNvPr id="15" name="PA-直接连接符 14"/>
            <p:cNvCxnSpPr/>
            <p:nvPr>
              <p:custDataLst>
                <p:tags r:id="rId13"/>
              </p:custDataLst>
            </p:nvPr>
          </p:nvCxnSpPr>
          <p:spPr>
            <a:xfrm>
              <a:off x="8158508" y="3437681"/>
              <a:ext cx="24291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A-文本框 15"/>
            <p:cNvSpPr txBox="1"/>
            <p:nvPr>
              <p:custDataLst>
                <p:tags r:id="rId14"/>
              </p:custDataLst>
            </p:nvPr>
          </p:nvSpPr>
          <p:spPr>
            <a:xfrm>
              <a:off x="4400954" y="3574977"/>
              <a:ext cx="6186668" cy="874407"/>
            </a:xfrm>
            <a:prstGeom prst="rect">
              <a:avLst/>
            </a:prstGeom>
            <a:noFill/>
          </p:spPr>
          <p:txBody>
            <a:bodyPr wrap="square">
              <a:spAutoFit/>
            </a:bodyPr>
            <a:lstStyle/>
            <a:p>
              <a:pPr algn="r">
                <a:lnSpc>
                  <a:spcPct val="150000"/>
                </a:lnSpc>
              </a:pPr>
              <a:r>
                <a:rPr lang="en-US" altLang="zh-CN" dirty="0">
                  <a:solidFill>
                    <a:schemeClr val="bg1"/>
                  </a:solidFill>
                  <a:cs typeface="+mn-ea"/>
                  <a:sym typeface="+mn-lt"/>
                </a:rPr>
                <a:t>Happiness may not be ranked second, but success must be ranked second </a:t>
              </a:r>
              <a:endParaRPr lang="en-US" altLang="zh-CN" dirty="0">
                <a:solidFill>
                  <a:schemeClr val="bg1"/>
                </a:solidFill>
                <a:cs typeface="+mn-ea"/>
                <a:sym typeface="+mn-lt"/>
              </a:endParaRPr>
            </a:p>
          </p:txBody>
        </p:sp>
      </p:grpSp>
      <p:pic>
        <p:nvPicPr>
          <p:cNvPr id="17" name="PA-图片 16"/>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728466" y="2412839"/>
            <a:ext cx="4253696" cy="4253696"/>
          </a:xfrm>
          <a:prstGeom prst="rect">
            <a:avLst/>
          </a:prstGeom>
        </p:spPr>
      </p:pic>
    </p:spTree>
    <p:custDataLst>
      <p:tags r:id="rId17"/>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fade">
                                      <p:cBhvr>
                                        <p:cTn id="7" dur="800" decel="100000"/>
                                        <p:tgtEl>
                                          <p:spTgt spid="14341"/>
                                        </p:tgtEl>
                                      </p:cBhvr>
                                    </p:animEffect>
                                    <p:anim calcmode="lin" valueType="num">
                                      <p:cBhvr>
                                        <p:cTn id="8" dur="800" decel="100000" fill="hold"/>
                                        <p:tgtEl>
                                          <p:spTgt spid="14341"/>
                                        </p:tgtEl>
                                        <p:attrNameLst>
                                          <p:attrName>style.rotation</p:attrName>
                                        </p:attrNameLst>
                                      </p:cBhvr>
                                      <p:tavLst>
                                        <p:tav tm="0">
                                          <p:val>
                                            <p:fltVal val="-90"/>
                                          </p:val>
                                        </p:tav>
                                        <p:tav tm="100000">
                                          <p:val>
                                            <p:fltVal val="0"/>
                                          </p:val>
                                        </p:tav>
                                      </p:tavLst>
                                    </p:anim>
                                    <p:anim calcmode="lin" valueType="num">
                                      <p:cBhvr>
                                        <p:cTn id="9" dur="800" decel="100000" fill="hold"/>
                                        <p:tgtEl>
                                          <p:spTgt spid="14341"/>
                                        </p:tgtEl>
                                        <p:attrNameLst>
                                          <p:attrName>ppt_x</p:attrName>
                                        </p:attrNameLst>
                                      </p:cBhvr>
                                      <p:tavLst>
                                        <p:tav tm="0">
                                          <p:val>
                                            <p:strVal val="#ppt_x+0.4"/>
                                          </p:val>
                                        </p:tav>
                                        <p:tav tm="100000">
                                          <p:val>
                                            <p:strVal val="#ppt_x-0.05"/>
                                          </p:val>
                                        </p:tav>
                                      </p:tavLst>
                                    </p:anim>
                                    <p:anim calcmode="lin" valueType="num">
                                      <p:cBhvr>
                                        <p:cTn id="10" dur="800" decel="100000" fill="hold"/>
                                        <p:tgtEl>
                                          <p:spTgt spid="1434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34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341"/>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800" decel="100000"/>
                                        <p:tgtEl>
                                          <p:spTgt spid="4"/>
                                        </p:tgtEl>
                                      </p:cBhvr>
                                    </p:animEffect>
                                    <p:anim calcmode="lin" valueType="num">
                                      <p:cBhvr>
                                        <p:cTn id="17" dur="800" decel="100000" fill="hold"/>
                                        <p:tgtEl>
                                          <p:spTgt spid="4"/>
                                        </p:tgtEl>
                                        <p:attrNameLst>
                                          <p:attrName>style.rotation</p:attrName>
                                        </p:attrNameLst>
                                      </p:cBhvr>
                                      <p:tavLst>
                                        <p:tav tm="0">
                                          <p:val>
                                            <p:fltVal val="-90"/>
                                          </p:val>
                                        </p:tav>
                                        <p:tav tm="100000">
                                          <p:val>
                                            <p:fltVal val="0"/>
                                          </p:val>
                                        </p:tav>
                                      </p:tavLst>
                                    </p:anim>
                                    <p:anim calcmode="lin" valueType="num">
                                      <p:cBhvr>
                                        <p:cTn id="18" dur="800" decel="100000" fill="hold"/>
                                        <p:tgtEl>
                                          <p:spTgt spid="4"/>
                                        </p:tgtEl>
                                        <p:attrNameLst>
                                          <p:attrName>ppt_x</p:attrName>
                                        </p:attrNameLst>
                                      </p:cBhvr>
                                      <p:tavLst>
                                        <p:tav tm="0">
                                          <p:val>
                                            <p:strVal val="#ppt_x+0.4"/>
                                          </p:val>
                                        </p:tav>
                                        <p:tav tm="100000">
                                          <p:val>
                                            <p:strVal val="#ppt_x-0.05"/>
                                          </p:val>
                                        </p:tav>
                                      </p:tavLst>
                                    </p:anim>
                                    <p:anim calcmode="lin" valueType="num">
                                      <p:cBhvr>
                                        <p:cTn id="19" dur="800" decel="100000" fill="hold"/>
                                        <p:tgtEl>
                                          <p:spTgt spid="4"/>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800" decel="100000"/>
                                        <p:tgtEl>
                                          <p:spTgt spid="2"/>
                                        </p:tgtEl>
                                      </p:cBhvr>
                                    </p:animEffect>
                                    <p:anim calcmode="lin" valueType="num">
                                      <p:cBhvr>
                                        <p:cTn id="26" dur="800" decel="100000" fill="hold"/>
                                        <p:tgtEl>
                                          <p:spTgt spid="2"/>
                                        </p:tgtEl>
                                        <p:attrNameLst>
                                          <p:attrName>style.rotation</p:attrName>
                                        </p:attrNameLst>
                                      </p:cBhvr>
                                      <p:tavLst>
                                        <p:tav tm="0">
                                          <p:val>
                                            <p:fltVal val="-90"/>
                                          </p:val>
                                        </p:tav>
                                        <p:tav tm="100000">
                                          <p:val>
                                            <p:fltVal val="0"/>
                                          </p:val>
                                        </p:tav>
                                      </p:tavLst>
                                    </p:anim>
                                    <p:anim calcmode="lin" valueType="num">
                                      <p:cBhvr>
                                        <p:cTn id="27" dur="800" decel="100000" fill="hold"/>
                                        <p:tgtEl>
                                          <p:spTgt spid="2"/>
                                        </p:tgtEl>
                                        <p:attrNameLst>
                                          <p:attrName>ppt_x</p:attrName>
                                        </p:attrNameLst>
                                      </p:cBhvr>
                                      <p:tavLst>
                                        <p:tav tm="0">
                                          <p:val>
                                            <p:strVal val="#ppt_x+0.4"/>
                                          </p:val>
                                        </p:tav>
                                        <p:tav tm="100000">
                                          <p:val>
                                            <p:strVal val="#ppt_x-0.05"/>
                                          </p:val>
                                        </p:tav>
                                      </p:tavLst>
                                    </p:anim>
                                    <p:anim calcmode="lin" valueType="num">
                                      <p:cBhvr>
                                        <p:cTn id="28" dur="800" decel="100000" fill="hold"/>
                                        <p:tgtEl>
                                          <p:spTgt spid="2"/>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800" decel="100000"/>
                                        <p:tgtEl>
                                          <p:spTgt spid="17"/>
                                        </p:tgtEl>
                                      </p:cBhvr>
                                    </p:animEffect>
                                    <p:anim calcmode="lin" valueType="num">
                                      <p:cBhvr>
                                        <p:cTn id="35" dur="800" decel="100000" fill="hold"/>
                                        <p:tgtEl>
                                          <p:spTgt spid="17"/>
                                        </p:tgtEl>
                                        <p:attrNameLst>
                                          <p:attrName>style.rotation</p:attrName>
                                        </p:attrNameLst>
                                      </p:cBhvr>
                                      <p:tavLst>
                                        <p:tav tm="0">
                                          <p:val>
                                            <p:fltVal val="-90"/>
                                          </p:val>
                                        </p:tav>
                                        <p:tav tm="100000">
                                          <p:val>
                                            <p:fltVal val="0"/>
                                          </p:val>
                                        </p:tav>
                                      </p:tavLst>
                                    </p:anim>
                                    <p:anim calcmode="lin" valueType="num">
                                      <p:cBhvr>
                                        <p:cTn id="36" dur="800" decel="100000" fill="hold"/>
                                        <p:tgtEl>
                                          <p:spTgt spid="17"/>
                                        </p:tgtEl>
                                        <p:attrNameLst>
                                          <p:attrName>ppt_x</p:attrName>
                                        </p:attrNameLst>
                                      </p:cBhvr>
                                      <p:tavLst>
                                        <p:tav tm="0">
                                          <p:val>
                                            <p:strVal val="#ppt_x+0.4"/>
                                          </p:val>
                                        </p:tav>
                                        <p:tav tm="100000">
                                          <p:val>
                                            <p:strVal val="#ppt_x-0.05"/>
                                          </p:val>
                                        </p:tav>
                                      </p:tavLst>
                                    </p:anim>
                                    <p:anim calcmode="lin" valueType="num">
                                      <p:cBhvr>
                                        <p:cTn id="37" dur="800" decel="100000" fill="hold"/>
                                        <p:tgtEl>
                                          <p:spTgt spid="17"/>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15365" name="PA-矩形 5"/>
          <p:cNvSpPr>
            <a:spLocks noChangeArrowheads="1"/>
          </p:cNvSpPr>
          <p:nvPr>
            <p:custDataLst>
              <p:tags r:id="rId1"/>
            </p:custDataLst>
          </p:nvPr>
        </p:nvSpPr>
        <p:spPr bwMode="auto">
          <a:xfrm>
            <a:off x="12350750" y="7016750"/>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25"/>
              </a:lnSpc>
              <a:buClr>
                <a:srgbClr val="000000"/>
              </a:buClr>
              <a:buSzPct val="100000"/>
            </a:pPr>
            <a:r>
              <a:rPr lang="zh-TW" altLang="zh-CN" sz="100">
                <a:solidFill>
                  <a:srgbClr val="000000"/>
                </a:solidFill>
                <a:cs typeface="+mn-ea"/>
                <a:sym typeface="+mn-lt"/>
              </a:rPr>
              <a:t>玖络破兼估济缮扳荐楼喀殷谢楔息弃蚀统攻嫁净彰葫淫脾牲祁咏弥栈嵌值职专开学第一课主题班会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a:t>
            </a:r>
            <a:endParaRPr lang="zh-TW" altLang="zh-CN" sz="100">
              <a:solidFill>
                <a:srgbClr val="000000"/>
              </a:solidFill>
              <a:cs typeface="+mn-ea"/>
              <a:sym typeface="+mn-lt"/>
            </a:endParaRPr>
          </a:p>
        </p:txBody>
      </p:sp>
      <p:grpSp>
        <p:nvGrpSpPr>
          <p:cNvPr id="4" name="PA-组合 3"/>
          <p:cNvGrpSpPr/>
          <p:nvPr>
            <p:custDataLst>
              <p:tags r:id="rId2"/>
            </p:custDataLst>
          </p:nvPr>
        </p:nvGrpSpPr>
        <p:grpSpPr>
          <a:xfrm>
            <a:off x="210893" y="128059"/>
            <a:ext cx="4047915" cy="646331"/>
            <a:chOff x="210893" y="128059"/>
            <a:chExt cx="4047915" cy="646331"/>
          </a:xfrm>
        </p:grpSpPr>
        <p:sp>
          <p:nvSpPr>
            <p:cNvPr id="5" name="PA-文本框 4"/>
            <p:cNvSpPr txBox="1"/>
            <p:nvPr>
              <p:custDataLst>
                <p:tags r:id="rId3"/>
              </p:custDataLst>
            </p:nvPr>
          </p:nvSpPr>
          <p:spPr>
            <a:xfrm>
              <a:off x="210893" y="128059"/>
              <a:ext cx="4047915"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师生共勉</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6" name="组合 5"/>
            <p:cNvGrpSpPr/>
            <p:nvPr/>
          </p:nvGrpSpPr>
          <p:grpSpPr>
            <a:xfrm>
              <a:off x="2493043" y="191465"/>
              <a:ext cx="1350327" cy="519519"/>
              <a:chOff x="2091373" y="635557"/>
              <a:chExt cx="1350327" cy="519519"/>
            </a:xfrm>
          </p:grpSpPr>
          <p:sp>
            <p:nvSpPr>
              <p:cNvPr id="7" name="PA-文本框 6"/>
              <p:cNvSpPr txBox="1"/>
              <p:nvPr>
                <p:custDataLst>
                  <p:tags r:id="rId4"/>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8" name="PA-直接连接符 7"/>
              <p:cNvCxnSpPr/>
              <p:nvPr>
                <p:custDataLst>
                  <p:tags r:id="rId5"/>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14087" y="635557"/>
                <a:ext cx="1104898" cy="166223"/>
                <a:chOff x="4572000" y="723588"/>
                <a:chExt cx="2152648" cy="323849"/>
              </a:xfrm>
            </p:grpSpPr>
            <p:sp>
              <p:nvSpPr>
                <p:cNvPr id="10" name="PA-椭圆 9"/>
                <p:cNvSpPr/>
                <p:nvPr>
                  <p:custDataLst>
                    <p:tags r:id="rId6"/>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1" name="PA-椭圆 10"/>
                <p:cNvSpPr/>
                <p:nvPr>
                  <p:custDataLst>
                    <p:tags r:id="rId7"/>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2" name="PA-椭圆 11"/>
                <p:cNvSpPr/>
                <p:nvPr>
                  <p:custDataLst>
                    <p:tags r:id="rId8"/>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3" name="PA-椭圆 12"/>
                <p:cNvSpPr/>
                <p:nvPr>
                  <p:custDataLst>
                    <p:tags r:id="rId9"/>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4" name="PA-椭圆 13"/>
                <p:cNvSpPr/>
                <p:nvPr>
                  <p:custDataLst>
                    <p:tags r:id="rId10"/>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grpSp>
        <p:nvGrpSpPr>
          <p:cNvPr id="17" name="PA-组合 16"/>
          <p:cNvGrpSpPr/>
          <p:nvPr>
            <p:custDataLst>
              <p:tags r:id="rId11"/>
            </p:custDataLst>
          </p:nvPr>
        </p:nvGrpSpPr>
        <p:grpSpPr>
          <a:xfrm>
            <a:off x="899051" y="2423631"/>
            <a:ext cx="6186668" cy="1467298"/>
            <a:chOff x="899051" y="2423631"/>
            <a:chExt cx="6186668" cy="1467298"/>
          </a:xfrm>
        </p:grpSpPr>
        <p:sp>
          <p:nvSpPr>
            <p:cNvPr id="15363" name="PA-矩形 3"/>
            <p:cNvSpPr>
              <a:spLocks noChangeArrowheads="1"/>
            </p:cNvSpPr>
            <p:nvPr>
              <p:custDataLst>
                <p:tags r:id="rId12"/>
              </p:custDataLst>
            </p:nvPr>
          </p:nvSpPr>
          <p:spPr bwMode="auto">
            <a:xfrm>
              <a:off x="899051" y="2423631"/>
              <a:ext cx="5929828" cy="74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kumimoji="1" lang="zh-TW" altLang="zh-CN" sz="3200" dirty="0">
                  <a:solidFill>
                    <a:schemeClr val="bg1"/>
                  </a:solidFill>
                  <a:cs typeface="+mn-ea"/>
                  <a:sym typeface="+mn-lt"/>
                </a:rPr>
                <a:t>含泪播种的人一定能含笑收获。</a:t>
              </a:r>
              <a:endParaRPr kumimoji="1" lang="zh-TW" altLang="zh-CN" sz="3200" dirty="0">
                <a:solidFill>
                  <a:schemeClr val="bg1"/>
                </a:solidFill>
                <a:cs typeface="+mn-ea"/>
                <a:sym typeface="+mn-lt"/>
              </a:endParaRPr>
            </a:p>
          </p:txBody>
        </p:sp>
        <p:sp>
          <p:nvSpPr>
            <p:cNvPr id="16" name="PA-文本框 15"/>
            <p:cNvSpPr txBox="1"/>
            <p:nvPr>
              <p:custDataLst>
                <p:tags r:id="rId13"/>
              </p:custDataLst>
            </p:nvPr>
          </p:nvSpPr>
          <p:spPr>
            <a:xfrm>
              <a:off x="899051" y="3521597"/>
              <a:ext cx="6186668" cy="369332"/>
            </a:xfrm>
            <a:prstGeom prst="rect">
              <a:avLst/>
            </a:prstGeom>
            <a:noFill/>
          </p:spPr>
          <p:txBody>
            <a:bodyPr wrap="square">
              <a:spAutoFit/>
            </a:bodyPr>
            <a:lstStyle/>
            <a:p>
              <a:r>
                <a:rPr lang="zh-CN" altLang="en-US" dirty="0">
                  <a:solidFill>
                    <a:schemeClr val="bg1"/>
                  </a:solidFill>
                  <a:cs typeface="+mn-ea"/>
                  <a:sym typeface="+mn-lt"/>
                </a:rPr>
                <a:t>Whoever sows with tears will surely reap with a smile.</a:t>
              </a:r>
              <a:endParaRPr lang="zh-CN" altLang="en-US" dirty="0">
                <a:solidFill>
                  <a:schemeClr val="bg1"/>
                </a:solidFill>
                <a:cs typeface="+mn-ea"/>
                <a:sym typeface="+mn-lt"/>
              </a:endParaRPr>
            </a:p>
          </p:txBody>
        </p:sp>
        <p:cxnSp>
          <p:nvCxnSpPr>
            <p:cNvPr id="15" name="PA-直接连接符 14"/>
            <p:cNvCxnSpPr/>
            <p:nvPr>
              <p:custDataLst>
                <p:tags r:id="rId14"/>
              </p:custDataLst>
            </p:nvPr>
          </p:nvCxnSpPr>
          <p:spPr>
            <a:xfrm>
              <a:off x="899051" y="3368232"/>
              <a:ext cx="226224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9" name="PA-图片 18"/>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6096000" y="2296308"/>
            <a:ext cx="5912492" cy="4434369"/>
          </a:xfrm>
          <a:prstGeom prst="rect">
            <a:avLst/>
          </a:prstGeom>
        </p:spPr>
      </p:pic>
    </p:spTree>
    <p:custDataLst>
      <p:tags r:id="rId17"/>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fade">
                                      <p:cBhvr>
                                        <p:cTn id="7" dur="800" decel="100000"/>
                                        <p:tgtEl>
                                          <p:spTgt spid="15365"/>
                                        </p:tgtEl>
                                      </p:cBhvr>
                                    </p:animEffect>
                                    <p:anim calcmode="lin" valueType="num">
                                      <p:cBhvr>
                                        <p:cTn id="8" dur="800" decel="100000" fill="hold"/>
                                        <p:tgtEl>
                                          <p:spTgt spid="15365"/>
                                        </p:tgtEl>
                                        <p:attrNameLst>
                                          <p:attrName>style.rotation</p:attrName>
                                        </p:attrNameLst>
                                      </p:cBhvr>
                                      <p:tavLst>
                                        <p:tav tm="0">
                                          <p:val>
                                            <p:fltVal val="-90"/>
                                          </p:val>
                                        </p:tav>
                                        <p:tav tm="100000">
                                          <p:val>
                                            <p:fltVal val="0"/>
                                          </p:val>
                                        </p:tav>
                                      </p:tavLst>
                                    </p:anim>
                                    <p:anim calcmode="lin" valueType="num">
                                      <p:cBhvr>
                                        <p:cTn id="9" dur="800" decel="100000" fill="hold"/>
                                        <p:tgtEl>
                                          <p:spTgt spid="15365"/>
                                        </p:tgtEl>
                                        <p:attrNameLst>
                                          <p:attrName>ppt_x</p:attrName>
                                        </p:attrNameLst>
                                      </p:cBhvr>
                                      <p:tavLst>
                                        <p:tav tm="0">
                                          <p:val>
                                            <p:strVal val="#ppt_x+0.4"/>
                                          </p:val>
                                        </p:tav>
                                        <p:tav tm="100000">
                                          <p:val>
                                            <p:strVal val="#ppt_x-0.05"/>
                                          </p:val>
                                        </p:tav>
                                      </p:tavLst>
                                    </p:anim>
                                    <p:anim calcmode="lin" valueType="num">
                                      <p:cBhvr>
                                        <p:cTn id="10" dur="800" decel="100000" fill="hold"/>
                                        <p:tgtEl>
                                          <p:spTgt spid="1536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36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36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800" decel="100000"/>
                                        <p:tgtEl>
                                          <p:spTgt spid="4"/>
                                        </p:tgtEl>
                                      </p:cBhvr>
                                    </p:animEffect>
                                    <p:anim calcmode="lin" valueType="num">
                                      <p:cBhvr>
                                        <p:cTn id="17" dur="800" decel="100000" fill="hold"/>
                                        <p:tgtEl>
                                          <p:spTgt spid="4"/>
                                        </p:tgtEl>
                                        <p:attrNameLst>
                                          <p:attrName>style.rotation</p:attrName>
                                        </p:attrNameLst>
                                      </p:cBhvr>
                                      <p:tavLst>
                                        <p:tav tm="0">
                                          <p:val>
                                            <p:fltVal val="-90"/>
                                          </p:val>
                                        </p:tav>
                                        <p:tav tm="100000">
                                          <p:val>
                                            <p:fltVal val="0"/>
                                          </p:val>
                                        </p:tav>
                                      </p:tavLst>
                                    </p:anim>
                                    <p:anim calcmode="lin" valueType="num">
                                      <p:cBhvr>
                                        <p:cTn id="18" dur="800" decel="100000" fill="hold"/>
                                        <p:tgtEl>
                                          <p:spTgt spid="4"/>
                                        </p:tgtEl>
                                        <p:attrNameLst>
                                          <p:attrName>ppt_x</p:attrName>
                                        </p:attrNameLst>
                                      </p:cBhvr>
                                      <p:tavLst>
                                        <p:tav tm="0">
                                          <p:val>
                                            <p:strVal val="#ppt_x+0.4"/>
                                          </p:val>
                                        </p:tav>
                                        <p:tav tm="100000">
                                          <p:val>
                                            <p:strVal val="#ppt_x-0.05"/>
                                          </p:val>
                                        </p:tav>
                                      </p:tavLst>
                                    </p:anim>
                                    <p:anim calcmode="lin" valueType="num">
                                      <p:cBhvr>
                                        <p:cTn id="19" dur="800" decel="100000" fill="hold"/>
                                        <p:tgtEl>
                                          <p:spTgt spid="4"/>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800" decel="100000"/>
                                        <p:tgtEl>
                                          <p:spTgt spid="17"/>
                                        </p:tgtEl>
                                      </p:cBhvr>
                                    </p:animEffect>
                                    <p:anim calcmode="lin" valueType="num">
                                      <p:cBhvr>
                                        <p:cTn id="26" dur="800" decel="100000" fill="hold"/>
                                        <p:tgtEl>
                                          <p:spTgt spid="17"/>
                                        </p:tgtEl>
                                        <p:attrNameLst>
                                          <p:attrName>style.rotation</p:attrName>
                                        </p:attrNameLst>
                                      </p:cBhvr>
                                      <p:tavLst>
                                        <p:tav tm="0">
                                          <p:val>
                                            <p:fltVal val="-90"/>
                                          </p:val>
                                        </p:tav>
                                        <p:tav tm="100000">
                                          <p:val>
                                            <p:fltVal val="0"/>
                                          </p:val>
                                        </p:tav>
                                      </p:tavLst>
                                    </p:anim>
                                    <p:anim calcmode="lin" valueType="num">
                                      <p:cBhvr>
                                        <p:cTn id="27" dur="800" decel="100000" fill="hold"/>
                                        <p:tgtEl>
                                          <p:spTgt spid="17"/>
                                        </p:tgtEl>
                                        <p:attrNameLst>
                                          <p:attrName>ppt_x</p:attrName>
                                        </p:attrNameLst>
                                      </p:cBhvr>
                                      <p:tavLst>
                                        <p:tav tm="0">
                                          <p:val>
                                            <p:strVal val="#ppt_x+0.4"/>
                                          </p:val>
                                        </p:tav>
                                        <p:tav tm="100000">
                                          <p:val>
                                            <p:strVal val="#ppt_x-0.05"/>
                                          </p:val>
                                        </p:tav>
                                      </p:tavLst>
                                    </p:anim>
                                    <p:anim calcmode="lin" valueType="num">
                                      <p:cBhvr>
                                        <p:cTn id="28" dur="800" decel="100000" fill="hold"/>
                                        <p:tgtEl>
                                          <p:spTgt spid="17"/>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800" decel="100000"/>
                                        <p:tgtEl>
                                          <p:spTgt spid="19"/>
                                        </p:tgtEl>
                                      </p:cBhvr>
                                    </p:animEffect>
                                    <p:anim calcmode="lin" valueType="num">
                                      <p:cBhvr>
                                        <p:cTn id="35" dur="800" decel="100000" fill="hold"/>
                                        <p:tgtEl>
                                          <p:spTgt spid="19"/>
                                        </p:tgtEl>
                                        <p:attrNameLst>
                                          <p:attrName>style.rotation</p:attrName>
                                        </p:attrNameLst>
                                      </p:cBhvr>
                                      <p:tavLst>
                                        <p:tav tm="0">
                                          <p:val>
                                            <p:fltVal val="-90"/>
                                          </p:val>
                                        </p:tav>
                                        <p:tav tm="100000">
                                          <p:val>
                                            <p:fltVal val="0"/>
                                          </p:val>
                                        </p:tav>
                                      </p:tavLst>
                                    </p:anim>
                                    <p:anim calcmode="lin" valueType="num">
                                      <p:cBhvr>
                                        <p:cTn id="36" dur="800" decel="100000" fill="hold"/>
                                        <p:tgtEl>
                                          <p:spTgt spid="19"/>
                                        </p:tgtEl>
                                        <p:attrNameLst>
                                          <p:attrName>ppt_x</p:attrName>
                                        </p:attrNameLst>
                                      </p:cBhvr>
                                      <p:tavLst>
                                        <p:tav tm="0">
                                          <p:val>
                                            <p:strVal val="#ppt_x+0.4"/>
                                          </p:val>
                                        </p:tav>
                                        <p:tav tm="100000">
                                          <p:val>
                                            <p:strVal val="#ppt_x-0.05"/>
                                          </p:val>
                                        </p:tav>
                                      </p:tavLst>
                                    </p:anim>
                                    <p:anim calcmode="lin" valueType="num">
                                      <p:cBhvr>
                                        <p:cTn id="37" dur="800" decel="100000" fill="hold"/>
                                        <p:tgtEl>
                                          <p:spTgt spid="19"/>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3077" name="PA-矩形 5"/>
          <p:cNvSpPr>
            <a:spLocks noChangeArrowheads="1"/>
          </p:cNvSpPr>
          <p:nvPr>
            <p:custDataLst>
              <p:tags r:id="rId1"/>
            </p:custDataLst>
          </p:nvPr>
        </p:nvSpPr>
        <p:spPr bwMode="auto">
          <a:xfrm>
            <a:off x="12350750" y="7016750"/>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25"/>
              </a:lnSpc>
              <a:buClr>
                <a:srgbClr val="000000"/>
              </a:buClr>
              <a:buSzPct val="100000"/>
            </a:pPr>
            <a:r>
              <a:rPr lang="zh-TW" altLang="zh-CN" sz="100">
                <a:solidFill>
                  <a:srgbClr val="000000"/>
                </a:solidFill>
                <a:cs typeface="+mn-ea"/>
                <a:sym typeface="+mn-lt"/>
              </a:rPr>
              <a:t>稗劲剔乖屁衷亿扬书嘻迷倪斩厕绥肖里险镭误楚库巢跳辉婆综低点惩茸翌职专开学第一课主题班会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a:t>
            </a:r>
            <a:endParaRPr lang="zh-TW" altLang="zh-CN" sz="100">
              <a:solidFill>
                <a:srgbClr val="000000"/>
              </a:solidFill>
              <a:cs typeface="+mn-ea"/>
              <a:sym typeface="+mn-lt"/>
            </a:endParaRPr>
          </a:p>
        </p:txBody>
      </p:sp>
      <p:sp>
        <p:nvSpPr>
          <p:cNvPr id="2" name="PA-矩形 1"/>
          <p:cNvSpPr/>
          <p:nvPr>
            <p:custDataLst>
              <p:tags r:id="rId2"/>
            </p:custDataLst>
          </p:nvPr>
        </p:nvSpPr>
        <p:spPr>
          <a:xfrm>
            <a:off x="2015472" y="1890740"/>
            <a:ext cx="6930330" cy="1230593"/>
          </a:xfrm>
          <a:prstGeom prst="rect">
            <a:avLst/>
          </a:prstGeom>
        </p:spPr>
        <p:txBody>
          <a:bodyPr wrap="square">
            <a:spAutoFit/>
          </a:bodyPr>
          <a:lstStyle/>
          <a:p>
            <a:pPr>
              <a:lnSpc>
                <a:spcPct val="200000"/>
              </a:lnSpc>
            </a:pPr>
            <a:r>
              <a:rPr lang="zh-CN" altLang="en-US" sz="2000" dirty="0">
                <a:solidFill>
                  <a:schemeClr val="bg1"/>
                </a:solidFill>
                <a:cs typeface="+mn-ea"/>
                <a:sym typeface="+mn-lt"/>
              </a:rPr>
              <a:t>这是一个崭新的开始，经过一个寒假的蛰伏，看到同学们的亲切面孔，我的内心荡漾着温暖和兴奋。</a:t>
            </a:r>
            <a:endParaRPr lang="zh-CN" altLang="en-US" sz="2000" dirty="0">
              <a:solidFill>
                <a:schemeClr val="bg1"/>
              </a:solidFill>
              <a:cs typeface="+mn-ea"/>
              <a:sym typeface="+mn-lt"/>
            </a:endParaRPr>
          </a:p>
        </p:txBody>
      </p:sp>
      <p:grpSp>
        <p:nvGrpSpPr>
          <p:cNvPr id="25" name="PA-组合 24"/>
          <p:cNvGrpSpPr/>
          <p:nvPr>
            <p:custDataLst>
              <p:tags r:id="rId3"/>
            </p:custDataLst>
          </p:nvPr>
        </p:nvGrpSpPr>
        <p:grpSpPr>
          <a:xfrm>
            <a:off x="485213" y="358156"/>
            <a:ext cx="2956487" cy="922020"/>
            <a:chOff x="485213" y="358156"/>
            <a:chExt cx="2956487" cy="922020"/>
          </a:xfrm>
        </p:grpSpPr>
        <p:sp>
          <p:nvSpPr>
            <p:cNvPr id="5" name="PA-文本框 4"/>
            <p:cNvSpPr txBox="1"/>
            <p:nvPr>
              <p:custDataLst>
                <p:tags r:id="rId4"/>
              </p:custDataLst>
            </p:nvPr>
          </p:nvSpPr>
          <p:spPr>
            <a:xfrm>
              <a:off x="485213" y="358156"/>
              <a:ext cx="1879857" cy="922020"/>
            </a:xfrm>
            <a:prstGeom prst="rect">
              <a:avLst/>
            </a:prstGeom>
            <a:noFill/>
          </p:spPr>
          <p:txBody>
            <a:bodyPr wrap="square" rtlCol="0">
              <a:spAutoFit/>
            </a:bodyPr>
            <a:lstStyle/>
            <a:p>
              <a:r>
                <a:rPr lang="zh-CN" altLang="en-US" sz="54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前言</a:t>
              </a:r>
              <a:endParaRPr lang="zh-CN" altLang="en-US" sz="54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sp>
          <p:nvSpPr>
            <p:cNvPr id="17" name="PA-文本框 16"/>
            <p:cNvSpPr txBox="1"/>
            <p:nvPr>
              <p:custDataLst>
                <p:tags r:id="rId5"/>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18" name="PA-直接连接符 17"/>
            <p:cNvCxnSpPr/>
            <p:nvPr>
              <p:custDataLst>
                <p:tags r:id="rId6"/>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214087" y="635557"/>
              <a:ext cx="1104898" cy="166223"/>
              <a:chOff x="4572000" y="723588"/>
              <a:chExt cx="2152648" cy="323849"/>
            </a:xfrm>
          </p:grpSpPr>
          <p:sp>
            <p:nvSpPr>
              <p:cNvPr id="19" name="PA-椭圆 18"/>
              <p:cNvSpPr/>
              <p:nvPr>
                <p:custDataLst>
                  <p:tags r:id="rId7"/>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21" name="PA-椭圆 20"/>
              <p:cNvSpPr/>
              <p:nvPr>
                <p:custDataLst>
                  <p:tags r:id="rId8"/>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22" name="PA-椭圆 21"/>
              <p:cNvSpPr/>
              <p:nvPr>
                <p:custDataLst>
                  <p:tags r:id="rId9"/>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23" name="PA-椭圆 22"/>
              <p:cNvSpPr/>
              <p:nvPr>
                <p:custDataLst>
                  <p:tags r:id="rId10"/>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24" name="PA-椭圆 23"/>
              <p:cNvSpPr/>
              <p:nvPr>
                <p:custDataLst>
                  <p:tags r:id="rId11"/>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sp>
        <p:nvSpPr>
          <p:cNvPr id="28" name="PA-文本框 27"/>
          <p:cNvSpPr txBox="1"/>
          <p:nvPr>
            <p:custDataLst>
              <p:tags r:id="rId12"/>
            </p:custDataLst>
          </p:nvPr>
        </p:nvSpPr>
        <p:spPr>
          <a:xfrm>
            <a:off x="2015471" y="3429000"/>
            <a:ext cx="6930329" cy="369332"/>
          </a:xfrm>
          <a:prstGeom prst="rect">
            <a:avLst/>
          </a:prstGeom>
          <a:noFill/>
        </p:spPr>
        <p:txBody>
          <a:bodyPr wrap="square">
            <a:spAutoFit/>
          </a:bodyPr>
          <a:lstStyle/>
          <a:p>
            <a:r>
              <a:rPr lang="zh-CN" altLang="en-US" dirty="0">
                <a:solidFill>
                  <a:schemeClr val="bg1"/>
                </a:solidFill>
                <a:cs typeface="+mn-ea"/>
                <a:sym typeface="+mn-lt"/>
              </a:rPr>
              <a:t>值此新学期之始，我向全体同学发出倡议，并与同学一起共勉！</a:t>
            </a:r>
            <a:endParaRPr lang="zh-CN" altLang="en-US" dirty="0">
              <a:solidFill>
                <a:schemeClr val="bg1"/>
              </a:solidFill>
              <a:cs typeface="+mn-ea"/>
              <a:sym typeface="+mn-lt"/>
            </a:endParaRPr>
          </a:p>
        </p:txBody>
      </p:sp>
      <p:cxnSp>
        <p:nvCxnSpPr>
          <p:cNvPr id="29" name="PA-直接连接符 28"/>
          <p:cNvCxnSpPr/>
          <p:nvPr>
            <p:custDataLst>
              <p:tags r:id="rId13"/>
            </p:custDataLst>
          </p:nvPr>
        </p:nvCxnSpPr>
        <p:spPr>
          <a:xfrm>
            <a:off x="2015471" y="4186990"/>
            <a:ext cx="622485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PA-文本框 30"/>
          <p:cNvSpPr txBox="1"/>
          <p:nvPr>
            <p:custDataLst>
              <p:tags r:id="rId14"/>
            </p:custDataLst>
          </p:nvPr>
        </p:nvSpPr>
        <p:spPr>
          <a:xfrm>
            <a:off x="2015471" y="4408174"/>
            <a:ext cx="5813108" cy="700576"/>
          </a:xfrm>
          <a:prstGeom prst="rect">
            <a:avLst/>
          </a:prstGeom>
          <a:noFill/>
        </p:spPr>
        <p:txBody>
          <a:bodyPr wrap="square" rtlCol="0">
            <a:spAutoFit/>
          </a:bodyPr>
          <a:lstStyle/>
          <a:p>
            <a:pPr>
              <a:lnSpc>
                <a:spcPct val="150000"/>
              </a:lnSpc>
            </a:pPr>
            <a:r>
              <a:rPr sz="1400" cap="all" dirty="0">
                <a:solidFill>
                  <a:schemeClr val="bg1"/>
                </a:solidFill>
                <a:uFillTx/>
                <a:cs typeface="+mn-ea"/>
                <a:sym typeface="+mn-lt"/>
              </a:rPr>
              <a:t>Strive for dreams / stand firm for idealsStrive for dreams / stand firm for ideals</a:t>
            </a:r>
            <a:endParaRPr sz="1400" cap="all" dirty="0">
              <a:solidFill>
                <a:schemeClr val="bg1"/>
              </a:solidFill>
              <a:uFillTx/>
              <a:cs typeface="+mn-ea"/>
              <a:sym typeface="+mn-lt"/>
            </a:endParaRPr>
          </a:p>
        </p:txBody>
      </p:sp>
      <p:pic>
        <p:nvPicPr>
          <p:cNvPr id="32" name="PA-图片 31"/>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9769841" y="2993188"/>
            <a:ext cx="1344251" cy="2801218"/>
          </a:xfrm>
          <a:prstGeom prst="rect">
            <a:avLst/>
          </a:prstGeom>
        </p:spPr>
      </p:pic>
    </p:spTree>
    <p:custDataLst>
      <p:tags r:id="rId17"/>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1.5"/>
                                          </p:val>
                                        </p:tav>
                                      </p:tavLst>
                                    </p:anim>
                                    <p:anim calcmode="lin" valueType="num">
                                      <p:cBhvr>
                                        <p:cTn id="8" dur="500" fill="hold"/>
                                        <p:tgtEl>
                                          <p:spTgt spid="32"/>
                                        </p:tgtEl>
                                        <p:attrNameLst>
                                          <p:attrName>ppt_h</p:attrName>
                                        </p:attrNameLst>
                                      </p:cBhvr>
                                      <p:tavLst>
                                        <p:tav tm="0">
                                          <p:val>
                                            <p:fltVal val="0"/>
                                          </p:val>
                                        </p:tav>
                                        <p:tav tm="100000">
                                          <p:val>
                                            <p:strVal val="#ppt_h*1.5"/>
                                          </p:val>
                                        </p:tav>
                                      </p:tavLst>
                                    </p:anim>
                                    <p:animEffect transition="in" filter="fade">
                                      <p:cBhvr>
                                        <p:cTn id="9" dur="500"/>
                                        <p:tgtEl>
                                          <p:spTgt spid="32"/>
                                        </p:tgtEl>
                                      </p:cBhvr>
                                    </p:animEffect>
                                    <p:anim to="" calcmode="lin" valueType="num">
                                      <p:cBhvr>
                                        <p:cTn id="10" dur="500" fill="hold">
                                          <p:stCondLst>
                                            <p:cond delay="0"/>
                                          </p:stCondLst>
                                        </p:cTn>
                                        <p:tgtEl>
                                          <p:spTgt spid="32"/>
                                        </p:tgtEl>
                                        <p:attrNameLst>
                                          <p:attrName>ppt_x</p:attrName>
                                        </p:attrNameLst>
                                      </p:cBhvr>
                                      <p:tavLst>
                                        <p:tav tm="0">
                                          <p:val>
                                            <p:strVal val="#ppt_x"/>
                                          </p:val>
                                        </p:tav>
                                        <p:tav tm="100000">
                                          <p:val>
                                            <p:fltVal val="0.5"/>
                                          </p:val>
                                        </p:tav>
                                      </p:tavLst>
                                    </p:anim>
                                    <p:anim to="" calcmode="lin" valueType="num">
                                      <p:cBhvr>
                                        <p:cTn id="11" dur="500" fill="hold">
                                          <p:stCondLst>
                                            <p:cond delay="0"/>
                                          </p:stCondLst>
                                        </p:cTn>
                                        <p:tgtEl>
                                          <p:spTgt spid="32"/>
                                        </p:tgtEl>
                                        <p:attrNameLst>
                                          <p:attrName>ppt_y</p:attrName>
                                        </p:attrNameLst>
                                      </p:cBhvr>
                                      <p:tavLst>
                                        <p:tav tm="0">
                                          <p:val>
                                            <p:strVal val="#ppt_y"/>
                                          </p:val>
                                        </p:tav>
                                        <p:tav tm="100000">
                                          <p:val>
                                            <p:fltVal val="0.5"/>
                                          </p:val>
                                        </p:tav>
                                      </p:tavLst>
                                    </p:anim>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strVal val="#ppt_w*1.5"/>
                                          </p:val>
                                        </p:tav>
                                        <p:tav tm="100000">
                                          <p:val>
                                            <p:strVal val="#ppt_w"/>
                                          </p:val>
                                        </p:tav>
                                      </p:tavLst>
                                    </p:anim>
                                    <p:anim calcmode="lin" valueType="num">
                                      <p:cBhvr>
                                        <p:cTn id="17" dur="500" fill="hold"/>
                                        <p:tgtEl>
                                          <p:spTgt spid="32"/>
                                        </p:tgtEl>
                                        <p:attrNameLst>
                                          <p:attrName>ppt_h</p:attrName>
                                        </p:attrNameLst>
                                      </p:cBhvr>
                                      <p:tavLst>
                                        <p:tav tm="0">
                                          <p:val>
                                            <p:strVal val="#ppt_h*1.5"/>
                                          </p:val>
                                        </p:tav>
                                        <p:tav tm="100000">
                                          <p:val>
                                            <p:strVal val="#ppt_h"/>
                                          </p:val>
                                        </p:tav>
                                      </p:tavLst>
                                    </p:anim>
                                    <p:animEffect transition="in" filter="fade">
                                      <p:cBhvr>
                                        <p:cTn id="18" dur="500"/>
                                        <p:tgtEl>
                                          <p:spTgt spid="32"/>
                                        </p:tgtEl>
                                      </p:cBhvr>
                                    </p:animEffect>
                                    <p:anim to="" calcmode="lin" valueType="num">
                                      <p:cBhvr>
                                        <p:cTn id="19" dur="500" fill="hold">
                                          <p:stCondLst>
                                            <p:cond delay="0"/>
                                          </p:stCondLst>
                                        </p:cTn>
                                        <p:tgtEl>
                                          <p:spTgt spid="32"/>
                                        </p:tgtEl>
                                        <p:attrNameLst>
                                          <p:attrName>ppt_x</p:attrName>
                                        </p:attrNameLst>
                                      </p:cBhvr>
                                      <p:tavLst>
                                        <p:tav tm="0">
                                          <p:val>
                                            <p:fltVal val="0.5"/>
                                          </p:val>
                                        </p:tav>
                                        <p:tav tm="100000">
                                          <p:val>
                                            <p:strVal val="#ppt_x"/>
                                          </p:val>
                                        </p:tav>
                                      </p:tavLst>
                                    </p:anim>
                                    <p:anim to="" calcmode="lin" valueType="num">
                                      <p:cBhvr>
                                        <p:cTn id="20" dur="500" fill="hold">
                                          <p:stCondLst>
                                            <p:cond delay="0"/>
                                          </p:stCondLst>
                                        </p:cTn>
                                        <p:tgtEl>
                                          <p:spTgt spid="32"/>
                                        </p:tgtEl>
                                        <p:attrNameLst>
                                          <p:attrName>ppt_y</p:attrName>
                                        </p:attrNameLst>
                                      </p:cBhvr>
                                      <p:tavLst>
                                        <p:tav tm="0">
                                          <p:val>
                                            <p:fltVal val="0.5"/>
                                          </p:val>
                                        </p:tav>
                                        <p:tav tm="100000">
                                          <p:val>
                                            <p:strVal val="#ppt_y"/>
                                          </p:val>
                                        </p:tav>
                                      </p:tavLst>
                                    </p:anim>
                                  </p:childTnLst>
                                </p:cTn>
                              </p:par>
                              <p:par>
                                <p:cTn id="21" presetID="12" presetClass="entr" presetSubtype="8" fill="hold" grpId="0" nodeType="withEffect">
                                  <p:stCondLst>
                                    <p:cond delay="0"/>
                                  </p:stCondLst>
                                  <p:childTnLst>
                                    <p:set>
                                      <p:cBhvr>
                                        <p:cTn id="22" dur="1" fill="hold">
                                          <p:stCondLst>
                                            <p:cond delay="0"/>
                                          </p:stCondLst>
                                        </p:cTn>
                                        <p:tgtEl>
                                          <p:spTgt spid="3077"/>
                                        </p:tgtEl>
                                        <p:attrNameLst>
                                          <p:attrName>style.visibility</p:attrName>
                                        </p:attrNameLst>
                                      </p:cBhvr>
                                      <p:to>
                                        <p:strVal val="visible"/>
                                      </p:to>
                                    </p:set>
                                    <p:anim calcmode="lin" valueType="num">
                                      <p:cBhvr additive="base">
                                        <p:cTn id="23" dur="500"/>
                                        <p:tgtEl>
                                          <p:spTgt spid="3077"/>
                                        </p:tgtEl>
                                        <p:attrNameLst>
                                          <p:attrName>ppt_x</p:attrName>
                                        </p:attrNameLst>
                                      </p:cBhvr>
                                      <p:tavLst>
                                        <p:tav tm="0">
                                          <p:val>
                                            <p:strVal val="#ppt_x-#ppt_w*1.125000"/>
                                          </p:val>
                                        </p:tav>
                                        <p:tav tm="100000">
                                          <p:val>
                                            <p:strVal val="#ppt_x"/>
                                          </p:val>
                                        </p:tav>
                                      </p:tavLst>
                                    </p:anim>
                                    <p:animEffect transition="in" filter="wipe(right)">
                                      <p:cBhvr>
                                        <p:cTn id="24" dur="500"/>
                                        <p:tgtEl>
                                          <p:spTgt spid="3077"/>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ppt_x</p:attrName>
                                        </p:attrNameLst>
                                      </p:cBhvr>
                                      <p:tavLst>
                                        <p:tav tm="0">
                                          <p:val>
                                            <p:strVal val="#ppt_x-#ppt_w*1.125000"/>
                                          </p:val>
                                        </p:tav>
                                        <p:tav tm="100000">
                                          <p:val>
                                            <p:strVal val="#ppt_x"/>
                                          </p:val>
                                        </p:tav>
                                      </p:tavLst>
                                    </p:anim>
                                    <p:animEffect transition="in" filter="wipe(right)">
                                      <p:cBhvr>
                                        <p:cTn id="28" dur="500"/>
                                        <p:tgtEl>
                                          <p:spTgt spid="2"/>
                                        </p:tgtEl>
                                      </p:cBhvr>
                                    </p:animEffect>
                                  </p:childTnLst>
                                </p:cTn>
                              </p:par>
                              <p:par>
                                <p:cTn id="29" presetID="12" presetClass="entr" presetSubtype="8"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ppt_x</p:attrName>
                                        </p:attrNameLst>
                                      </p:cBhvr>
                                      <p:tavLst>
                                        <p:tav tm="0">
                                          <p:val>
                                            <p:strVal val="#ppt_x-#ppt_w*1.125000"/>
                                          </p:val>
                                        </p:tav>
                                        <p:tav tm="100000">
                                          <p:val>
                                            <p:strVal val="#ppt_x"/>
                                          </p:val>
                                        </p:tav>
                                      </p:tavLst>
                                    </p:anim>
                                    <p:animEffect transition="in" filter="wipe(right)">
                                      <p:cBhvr>
                                        <p:cTn id="32" dur="500"/>
                                        <p:tgtEl>
                                          <p:spTgt spid="25"/>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p:tgtEl>
                                          <p:spTgt spid="28"/>
                                        </p:tgtEl>
                                        <p:attrNameLst>
                                          <p:attrName>ppt_x</p:attrName>
                                        </p:attrNameLst>
                                      </p:cBhvr>
                                      <p:tavLst>
                                        <p:tav tm="0">
                                          <p:val>
                                            <p:strVal val="#ppt_x-#ppt_w*1.125000"/>
                                          </p:val>
                                        </p:tav>
                                        <p:tav tm="100000">
                                          <p:val>
                                            <p:strVal val="#ppt_x"/>
                                          </p:val>
                                        </p:tav>
                                      </p:tavLst>
                                    </p:anim>
                                    <p:animEffect transition="in" filter="wipe(right)">
                                      <p:cBhvr>
                                        <p:cTn id="36" dur="500"/>
                                        <p:tgtEl>
                                          <p:spTgt spid="28"/>
                                        </p:tgtEl>
                                      </p:cBhvr>
                                    </p:animEffect>
                                  </p:childTnLst>
                                </p:cTn>
                              </p:par>
                              <p:par>
                                <p:cTn id="37" presetID="12" presetClass="entr" presetSubtype="8"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p:tgtEl>
                                          <p:spTgt spid="29"/>
                                        </p:tgtEl>
                                        <p:attrNameLst>
                                          <p:attrName>ppt_x</p:attrName>
                                        </p:attrNameLst>
                                      </p:cBhvr>
                                      <p:tavLst>
                                        <p:tav tm="0">
                                          <p:val>
                                            <p:strVal val="#ppt_x-#ppt_w*1.125000"/>
                                          </p:val>
                                        </p:tav>
                                        <p:tav tm="100000">
                                          <p:val>
                                            <p:strVal val="#ppt_x"/>
                                          </p:val>
                                        </p:tav>
                                      </p:tavLst>
                                    </p:anim>
                                    <p:animEffect transition="in" filter="wipe(right)">
                                      <p:cBhvr>
                                        <p:cTn id="40" dur="500"/>
                                        <p:tgtEl>
                                          <p:spTgt spid="29"/>
                                        </p:tgtEl>
                                      </p:cBhvr>
                                    </p:animEffect>
                                  </p:childTnLst>
                                </p:cTn>
                              </p:par>
                              <p:par>
                                <p:cTn id="41" presetID="12" presetClass="entr" presetSubtype="8" fill="hold" grpId="2"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p:tgtEl>
                                          <p:spTgt spid="31"/>
                                        </p:tgtEl>
                                        <p:attrNameLst>
                                          <p:attrName>ppt_x</p:attrName>
                                        </p:attrNameLst>
                                      </p:cBhvr>
                                      <p:tavLst>
                                        <p:tav tm="0">
                                          <p:val>
                                            <p:strVal val="#ppt_x-#ppt_w*1.125000"/>
                                          </p:val>
                                        </p:tav>
                                        <p:tav tm="100000">
                                          <p:val>
                                            <p:strVal val="#ppt_x"/>
                                          </p:val>
                                        </p:tav>
                                      </p:tavLst>
                                    </p:anim>
                                    <p:animEffect transition="in" filter="wipe(right)">
                                      <p:cBhvr>
                                        <p:cTn id="4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p:bldP spid="2" grpId="0"/>
      <p:bldP spid="28" grpId="0"/>
      <p:bldP spid="31" grpId="1"/>
      <p:bldP spid="31" grpId="2"/>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grpSp>
        <p:nvGrpSpPr>
          <p:cNvPr id="5" name="PA-组合 4"/>
          <p:cNvGrpSpPr/>
          <p:nvPr>
            <p:custDataLst>
              <p:tags r:id="rId1"/>
            </p:custDataLst>
          </p:nvPr>
        </p:nvGrpSpPr>
        <p:grpSpPr>
          <a:xfrm>
            <a:off x="5671174" y="1928396"/>
            <a:ext cx="6679576" cy="5088354"/>
            <a:chOff x="5671174" y="1928396"/>
            <a:chExt cx="6679576" cy="5088354"/>
          </a:xfrm>
        </p:grpSpPr>
        <p:sp>
          <p:nvSpPr>
            <p:cNvPr id="16387" name="PA-文本框 3"/>
            <p:cNvSpPr txBox="1">
              <a:spLocks noChangeArrowheads="1"/>
            </p:cNvSpPr>
            <p:nvPr>
              <p:custDataLst>
                <p:tags r:id="rId2"/>
              </p:custDataLst>
            </p:nvPr>
          </p:nvSpPr>
          <p:spPr bwMode="auto">
            <a:xfrm>
              <a:off x="5671174" y="1928396"/>
              <a:ext cx="4535216" cy="150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50000"/>
                </a:lnSpc>
                <a:defRPr kumimoji="1" sz="32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742950" indent="-285750" eaLnBrk="0" hangingPunct="0">
                <a:defRPr kumimoji="1" sz="2400">
                  <a:latin typeface="Times New Roman" panose="02020603050405020304" pitchFamily="18" charset="0"/>
                  <a:ea typeface="PMingLiU" pitchFamily="18" charset="-120"/>
                </a:defRPr>
              </a:lvl2pPr>
              <a:lvl3pPr marL="1143000" indent="-228600" eaLnBrk="0" hangingPunct="0">
                <a:defRPr kumimoji="1" sz="2400">
                  <a:latin typeface="Times New Roman" panose="02020603050405020304" pitchFamily="18" charset="0"/>
                  <a:ea typeface="PMingLiU" pitchFamily="18" charset="-120"/>
                </a:defRPr>
              </a:lvl3pPr>
              <a:lvl4pPr marL="1600200" indent="-228600" eaLnBrk="0" hangingPunct="0">
                <a:defRPr kumimoji="1" sz="2400">
                  <a:latin typeface="Times New Roman" panose="02020603050405020304" pitchFamily="18" charset="0"/>
                  <a:ea typeface="PMingLiU" pitchFamily="18" charset="-120"/>
                </a:defRPr>
              </a:lvl4pPr>
              <a:lvl5pPr marL="2057400" indent="-228600" eaLnBrk="0" hangingPunct="0">
                <a:defRPr kumimoji="1" sz="2400">
                  <a:latin typeface="Times New Roman" panose="02020603050405020304" pitchFamily="18" charset="0"/>
                  <a:ea typeface="PMingLiU" pitchFamily="18" charset="-120"/>
                </a:defRPr>
              </a:lvl5pPr>
              <a:lvl6pPr marL="2514600" indent="-228600" eaLnBrk="0" fontAlgn="base" hangingPunct="0">
                <a:spcBef>
                  <a:spcPct val="0"/>
                </a:spcBef>
                <a:spcAft>
                  <a:spcPct val="0"/>
                </a:spcAft>
                <a:defRPr kumimoji="1" sz="2400">
                  <a:latin typeface="Times New Roman" panose="02020603050405020304" pitchFamily="18" charset="0"/>
                  <a:ea typeface="PMingLiU" pitchFamily="18" charset="-120"/>
                </a:defRPr>
              </a:lvl6pPr>
              <a:lvl7pPr marL="2971800" indent="-228600" eaLnBrk="0" fontAlgn="base" hangingPunct="0">
                <a:spcBef>
                  <a:spcPct val="0"/>
                </a:spcBef>
                <a:spcAft>
                  <a:spcPct val="0"/>
                </a:spcAft>
                <a:defRPr kumimoji="1" sz="2400">
                  <a:latin typeface="Times New Roman" panose="02020603050405020304" pitchFamily="18" charset="0"/>
                  <a:ea typeface="PMingLiU" pitchFamily="18" charset="-120"/>
                </a:defRPr>
              </a:lvl7pPr>
              <a:lvl8pPr marL="3429000" indent="-228600" eaLnBrk="0" fontAlgn="base" hangingPunct="0">
                <a:spcBef>
                  <a:spcPct val="0"/>
                </a:spcBef>
                <a:spcAft>
                  <a:spcPct val="0"/>
                </a:spcAft>
                <a:defRPr kumimoji="1" sz="2400">
                  <a:latin typeface="Times New Roman" panose="02020603050405020304" pitchFamily="18" charset="0"/>
                  <a:ea typeface="PMingLiU" pitchFamily="18" charset="-120"/>
                </a:defRPr>
              </a:lvl8pPr>
              <a:lvl9pPr marL="3886200" indent="-228600" eaLnBrk="0" fontAlgn="base" hangingPunct="0">
                <a:spcBef>
                  <a:spcPct val="0"/>
                </a:spcBef>
                <a:spcAft>
                  <a:spcPct val="0"/>
                </a:spcAft>
                <a:defRPr kumimoji="1" sz="2400">
                  <a:latin typeface="Times New Roman" panose="02020603050405020304" pitchFamily="18" charset="0"/>
                  <a:ea typeface="PMingLiU" pitchFamily="18" charset="-120"/>
                </a:defRPr>
              </a:lvl9pPr>
            </a:lstStyle>
            <a:p>
              <a:r>
                <a:rPr lang="zh-TW" altLang="zh-CN" dirty="0">
                  <a:solidFill>
                    <a:schemeClr val="bg1"/>
                  </a:solidFill>
                  <a:latin typeface="+mn-lt"/>
                  <a:ea typeface="+mn-ea"/>
                  <a:cs typeface="+mn-ea"/>
                  <a:sym typeface="+mn-lt"/>
                </a:rPr>
                <a:t>学习时的痛苦是暂时的</a:t>
              </a:r>
              <a:endParaRPr lang="zh-TW" altLang="zh-CN" dirty="0">
                <a:solidFill>
                  <a:schemeClr val="bg1"/>
                </a:solidFill>
                <a:latin typeface="+mn-lt"/>
                <a:ea typeface="+mn-ea"/>
                <a:cs typeface="+mn-ea"/>
                <a:sym typeface="+mn-lt"/>
              </a:endParaRPr>
            </a:p>
            <a:p>
              <a:r>
                <a:rPr lang="zh-TW" altLang="zh-CN" dirty="0">
                  <a:solidFill>
                    <a:schemeClr val="bg1"/>
                  </a:solidFill>
                  <a:latin typeface="+mn-lt"/>
                  <a:ea typeface="+mn-ea"/>
                  <a:cs typeface="+mn-ea"/>
                  <a:sym typeface="+mn-lt"/>
                </a:rPr>
                <a:t>未学到的痛苦是终身的 </a:t>
              </a:r>
              <a:endParaRPr lang="zh-TW" altLang="zh-CN" dirty="0">
                <a:solidFill>
                  <a:schemeClr val="bg1"/>
                </a:solidFill>
                <a:latin typeface="+mn-lt"/>
                <a:ea typeface="+mn-ea"/>
                <a:cs typeface="+mn-ea"/>
                <a:sym typeface="+mn-lt"/>
              </a:endParaRPr>
            </a:p>
          </p:txBody>
        </p:sp>
        <p:sp>
          <p:nvSpPr>
            <p:cNvPr id="16389" name="PA-矩形 5"/>
            <p:cNvSpPr>
              <a:spLocks noChangeArrowheads="1"/>
            </p:cNvSpPr>
            <p:nvPr>
              <p:custDataLst>
                <p:tags r:id="rId3"/>
              </p:custDataLst>
            </p:nvPr>
          </p:nvSpPr>
          <p:spPr bwMode="auto">
            <a:xfrm>
              <a:off x="12350750" y="7016750"/>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25"/>
                </a:lnSpc>
                <a:buClr>
                  <a:srgbClr val="000000"/>
                </a:buClr>
                <a:buSzPct val="100000"/>
              </a:pPr>
              <a:r>
                <a:rPr lang="zh-TW" altLang="zh-CN" sz="100">
                  <a:solidFill>
                    <a:srgbClr val="000000"/>
                  </a:solidFill>
                  <a:cs typeface="+mn-ea"/>
                  <a:sym typeface="+mn-lt"/>
                </a:rPr>
                <a:t>下躺隧潞庆霜聪沈硫拈矩李际踢搐箔煎囚谷鸿颇跨惦俘乍毅坛殉煮捶酬墩职专开学第一课主题班会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a:t>
              </a:r>
              <a:endParaRPr lang="zh-TW" altLang="zh-CN" sz="100">
                <a:solidFill>
                  <a:srgbClr val="000000"/>
                </a:solidFill>
                <a:cs typeface="+mn-ea"/>
                <a:sym typeface="+mn-lt"/>
              </a:endParaRPr>
            </a:p>
          </p:txBody>
        </p:sp>
        <p:cxnSp>
          <p:nvCxnSpPr>
            <p:cNvPr id="3" name="PA-直接连接符 2"/>
            <p:cNvCxnSpPr/>
            <p:nvPr>
              <p:custDataLst>
                <p:tags r:id="rId4"/>
              </p:custDataLst>
            </p:nvPr>
          </p:nvCxnSpPr>
          <p:spPr>
            <a:xfrm>
              <a:off x="5671174" y="3669175"/>
              <a:ext cx="17597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A-文本框 6"/>
            <p:cNvSpPr txBox="1"/>
            <p:nvPr>
              <p:custDataLst>
                <p:tags r:id="rId5"/>
              </p:custDataLst>
            </p:nvPr>
          </p:nvSpPr>
          <p:spPr>
            <a:xfrm>
              <a:off x="5671174" y="4017341"/>
              <a:ext cx="6186668" cy="874407"/>
            </a:xfrm>
            <a:prstGeom prst="rect">
              <a:avLst/>
            </a:prstGeom>
            <a:noFill/>
          </p:spPr>
          <p:txBody>
            <a:bodyPr wrap="square">
              <a:spAutoFit/>
            </a:bodyPr>
            <a:lstStyle/>
            <a:p>
              <a:pPr>
                <a:lnSpc>
                  <a:spcPct val="150000"/>
                </a:lnSpc>
              </a:pPr>
              <a:r>
                <a:rPr lang="zh-CN" altLang="en-US" dirty="0">
                  <a:solidFill>
                    <a:schemeClr val="bg1"/>
                  </a:solidFill>
                  <a:cs typeface="+mn-ea"/>
                  <a:sym typeface="+mn-lt"/>
                </a:rPr>
                <a:t>The pain of studying is temporary</a:t>
              </a:r>
              <a:endParaRPr lang="zh-CN" altLang="en-US" dirty="0">
                <a:solidFill>
                  <a:schemeClr val="bg1"/>
                </a:solidFill>
                <a:cs typeface="+mn-ea"/>
                <a:sym typeface="+mn-lt"/>
              </a:endParaRPr>
            </a:p>
            <a:p>
              <a:pPr>
                <a:lnSpc>
                  <a:spcPct val="150000"/>
                </a:lnSpc>
              </a:pPr>
              <a:r>
                <a:rPr lang="zh-CN" altLang="en-US" dirty="0">
                  <a:solidFill>
                    <a:schemeClr val="bg1"/>
                  </a:solidFill>
                  <a:cs typeface="+mn-ea"/>
                  <a:sym typeface="+mn-lt"/>
                </a:rPr>
                <a:t>The pain of not learning is lifelong </a:t>
              </a:r>
              <a:endParaRPr lang="zh-CN" altLang="en-US" dirty="0">
                <a:solidFill>
                  <a:schemeClr val="bg1"/>
                </a:solidFill>
                <a:cs typeface="+mn-ea"/>
                <a:sym typeface="+mn-lt"/>
              </a:endParaRPr>
            </a:p>
          </p:txBody>
        </p:sp>
      </p:grpSp>
      <p:grpSp>
        <p:nvGrpSpPr>
          <p:cNvPr id="9" name="PA-组合 8"/>
          <p:cNvGrpSpPr/>
          <p:nvPr>
            <p:custDataLst>
              <p:tags r:id="rId6"/>
            </p:custDataLst>
          </p:nvPr>
        </p:nvGrpSpPr>
        <p:grpSpPr>
          <a:xfrm>
            <a:off x="210893" y="128059"/>
            <a:ext cx="4047915" cy="646331"/>
            <a:chOff x="210893" y="128059"/>
            <a:chExt cx="4047915" cy="646331"/>
          </a:xfrm>
        </p:grpSpPr>
        <p:sp>
          <p:nvSpPr>
            <p:cNvPr id="10" name="PA-文本框 9"/>
            <p:cNvSpPr txBox="1"/>
            <p:nvPr>
              <p:custDataLst>
                <p:tags r:id="rId7"/>
              </p:custDataLst>
            </p:nvPr>
          </p:nvSpPr>
          <p:spPr>
            <a:xfrm>
              <a:off x="210893" y="128059"/>
              <a:ext cx="4047915"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师生共勉</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11" name="组合 10"/>
            <p:cNvGrpSpPr/>
            <p:nvPr/>
          </p:nvGrpSpPr>
          <p:grpSpPr>
            <a:xfrm>
              <a:off x="2493043" y="191465"/>
              <a:ext cx="1350327" cy="519519"/>
              <a:chOff x="2091373" y="635557"/>
              <a:chExt cx="1350327" cy="519519"/>
            </a:xfrm>
          </p:grpSpPr>
          <p:sp>
            <p:nvSpPr>
              <p:cNvPr id="12" name="PA-文本框 11"/>
              <p:cNvSpPr txBox="1"/>
              <p:nvPr>
                <p:custDataLst>
                  <p:tags r:id="rId8"/>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13" name="PA-直接连接符 12"/>
              <p:cNvCxnSpPr/>
              <p:nvPr>
                <p:custDataLst>
                  <p:tags r:id="rId9"/>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214087" y="635557"/>
                <a:ext cx="1104898" cy="166223"/>
                <a:chOff x="4572000" y="723588"/>
                <a:chExt cx="2152648" cy="323849"/>
              </a:xfrm>
            </p:grpSpPr>
            <p:sp>
              <p:nvSpPr>
                <p:cNvPr id="15" name="PA-椭圆 14"/>
                <p:cNvSpPr/>
                <p:nvPr>
                  <p:custDataLst>
                    <p:tags r:id="rId10"/>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6" name="PA-椭圆 15"/>
                <p:cNvSpPr/>
                <p:nvPr>
                  <p:custDataLst>
                    <p:tags r:id="rId11"/>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7" name="PA-椭圆 16"/>
                <p:cNvSpPr/>
                <p:nvPr>
                  <p:custDataLst>
                    <p:tags r:id="rId12"/>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8" name="PA-椭圆 17"/>
                <p:cNvSpPr/>
                <p:nvPr>
                  <p:custDataLst>
                    <p:tags r:id="rId13"/>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9" name="PA-椭圆 18"/>
                <p:cNvSpPr/>
                <p:nvPr>
                  <p:custDataLst>
                    <p:tags r:id="rId14"/>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pic>
        <p:nvPicPr>
          <p:cNvPr id="8" name="PA-图片 7"/>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716891" y="1878918"/>
            <a:ext cx="4276846" cy="4276846"/>
          </a:xfrm>
          <a:prstGeom prst="rect">
            <a:avLst/>
          </a:prstGeom>
        </p:spPr>
      </p:pic>
    </p:spTree>
    <p:custDataLst>
      <p:tags r:id="rId17"/>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800" decel="100000"/>
                                        <p:tgtEl>
                                          <p:spTgt spid="9"/>
                                        </p:tgtEl>
                                      </p:cBhvr>
                                    </p:animEffect>
                                    <p:anim calcmode="lin" valueType="num">
                                      <p:cBhvr>
                                        <p:cTn id="17" dur="800" decel="100000" fill="hold"/>
                                        <p:tgtEl>
                                          <p:spTgt spid="9"/>
                                        </p:tgtEl>
                                        <p:attrNameLst>
                                          <p:attrName>style.rotation</p:attrName>
                                        </p:attrNameLst>
                                      </p:cBhvr>
                                      <p:tavLst>
                                        <p:tav tm="0">
                                          <p:val>
                                            <p:fltVal val="-90"/>
                                          </p:val>
                                        </p:tav>
                                        <p:tav tm="100000">
                                          <p:val>
                                            <p:fltVal val="0"/>
                                          </p:val>
                                        </p:tav>
                                      </p:tavLst>
                                    </p:anim>
                                    <p:anim calcmode="lin" valueType="num">
                                      <p:cBhvr>
                                        <p:cTn id="18" dur="800" decel="100000" fill="hold"/>
                                        <p:tgtEl>
                                          <p:spTgt spid="9"/>
                                        </p:tgtEl>
                                        <p:attrNameLst>
                                          <p:attrName>ppt_x</p:attrName>
                                        </p:attrNameLst>
                                      </p:cBhvr>
                                      <p:tavLst>
                                        <p:tav tm="0">
                                          <p:val>
                                            <p:strVal val="#ppt_x+0.4"/>
                                          </p:val>
                                        </p:tav>
                                        <p:tav tm="100000">
                                          <p:val>
                                            <p:strVal val="#ppt_x-0.05"/>
                                          </p:val>
                                        </p:tav>
                                      </p:tavLst>
                                    </p:anim>
                                    <p:anim calcmode="lin" valueType="num">
                                      <p:cBhvr>
                                        <p:cTn id="19" dur="800" decel="100000" fill="hold"/>
                                        <p:tgtEl>
                                          <p:spTgt spid="9"/>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800" decel="100000"/>
                                        <p:tgtEl>
                                          <p:spTgt spid="8"/>
                                        </p:tgtEl>
                                      </p:cBhvr>
                                    </p:animEffect>
                                    <p:anim calcmode="lin" valueType="num">
                                      <p:cBhvr>
                                        <p:cTn id="26" dur="800" decel="100000" fill="hold"/>
                                        <p:tgtEl>
                                          <p:spTgt spid="8"/>
                                        </p:tgtEl>
                                        <p:attrNameLst>
                                          <p:attrName>style.rotation</p:attrName>
                                        </p:attrNameLst>
                                      </p:cBhvr>
                                      <p:tavLst>
                                        <p:tav tm="0">
                                          <p:val>
                                            <p:fltVal val="-90"/>
                                          </p:val>
                                        </p:tav>
                                        <p:tav tm="100000">
                                          <p:val>
                                            <p:fltVal val="0"/>
                                          </p:val>
                                        </p:tav>
                                      </p:tavLst>
                                    </p:anim>
                                    <p:anim calcmode="lin" valueType="num">
                                      <p:cBhvr>
                                        <p:cTn id="27" dur="800" decel="100000" fill="hold"/>
                                        <p:tgtEl>
                                          <p:spTgt spid="8"/>
                                        </p:tgtEl>
                                        <p:attrNameLst>
                                          <p:attrName>ppt_x</p:attrName>
                                        </p:attrNameLst>
                                      </p:cBhvr>
                                      <p:tavLst>
                                        <p:tav tm="0">
                                          <p:val>
                                            <p:strVal val="#ppt_x+0.4"/>
                                          </p:val>
                                        </p:tav>
                                        <p:tav tm="100000">
                                          <p:val>
                                            <p:strVal val="#ppt_x-0.05"/>
                                          </p:val>
                                        </p:tav>
                                      </p:tavLst>
                                    </p:anim>
                                    <p:anim calcmode="lin" valueType="num">
                                      <p:cBhvr>
                                        <p:cTn id="28" dur="800" decel="100000" fill="hold"/>
                                        <p:tgtEl>
                                          <p:spTgt spid="8"/>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17413" name="PA-矩形 5"/>
          <p:cNvSpPr>
            <a:spLocks noChangeArrowheads="1"/>
          </p:cNvSpPr>
          <p:nvPr>
            <p:custDataLst>
              <p:tags r:id="rId1"/>
            </p:custDataLst>
          </p:nvPr>
        </p:nvSpPr>
        <p:spPr bwMode="auto">
          <a:xfrm>
            <a:off x="12350750" y="7016750"/>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25"/>
              </a:lnSpc>
              <a:buClr>
                <a:srgbClr val="000000"/>
              </a:buClr>
              <a:buSzPct val="100000"/>
            </a:pPr>
            <a:r>
              <a:rPr lang="zh-TW" altLang="zh-CN" sz="100">
                <a:solidFill>
                  <a:srgbClr val="000000"/>
                </a:solidFill>
                <a:cs typeface="+mn-ea"/>
                <a:sym typeface="+mn-lt"/>
              </a:rPr>
              <a:t>椭吓枣伞如羹皋艘哄庭仿垃优章迹赎割爸办炒琉雏嘴准坟茁搏久掇囊谢素职专开学第一课主题班会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a:t>
            </a:r>
            <a:endParaRPr lang="zh-TW" altLang="zh-CN" sz="100">
              <a:solidFill>
                <a:srgbClr val="000000"/>
              </a:solidFill>
              <a:cs typeface="+mn-ea"/>
              <a:sym typeface="+mn-lt"/>
            </a:endParaRPr>
          </a:p>
        </p:txBody>
      </p:sp>
      <p:grpSp>
        <p:nvGrpSpPr>
          <p:cNvPr id="4" name="PA-组合 3"/>
          <p:cNvGrpSpPr/>
          <p:nvPr>
            <p:custDataLst>
              <p:tags r:id="rId2"/>
            </p:custDataLst>
          </p:nvPr>
        </p:nvGrpSpPr>
        <p:grpSpPr>
          <a:xfrm>
            <a:off x="210893" y="128059"/>
            <a:ext cx="4047915" cy="646331"/>
            <a:chOff x="210893" y="128059"/>
            <a:chExt cx="4047915" cy="646331"/>
          </a:xfrm>
        </p:grpSpPr>
        <p:sp>
          <p:nvSpPr>
            <p:cNvPr id="5" name="PA-文本框 4"/>
            <p:cNvSpPr txBox="1"/>
            <p:nvPr>
              <p:custDataLst>
                <p:tags r:id="rId3"/>
              </p:custDataLst>
            </p:nvPr>
          </p:nvSpPr>
          <p:spPr>
            <a:xfrm>
              <a:off x="210893" y="128059"/>
              <a:ext cx="4047915"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师生共勉</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6" name="组合 5"/>
            <p:cNvGrpSpPr/>
            <p:nvPr/>
          </p:nvGrpSpPr>
          <p:grpSpPr>
            <a:xfrm>
              <a:off x="2493043" y="191465"/>
              <a:ext cx="1350327" cy="519519"/>
              <a:chOff x="2091373" y="635557"/>
              <a:chExt cx="1350327" cy="519519"/>
            </a:xfrm>
          </p:grpSpPr>
          <p:sp>
            <p:nvSpPr>
              <p:cNvPr id="7" name="PA-文本框 6"/>
              <p:cNvSpPr txBox="1"/>
              <p:nvPr>
                <p:custDataLst>
                  <p:tags r:id="rId4"/>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8" name="PA-直接连接符 7"/>
              <p:cNvCxnSpPr/>
              <p:nvPr>
                <p:custDataLst>
                  <p:tags r:id="rId5"/>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14087" y="635557"/>
                <a:ext cx="1104898" cy="166223"/>
                <a:chOff x="4572000" y="723588"/>
                <a:chExt cx="2152648" cy="323849"/>
              </a:xfrm>
            </p:grpSpPr>
            <p:sp>
              <p:nvSpPr>
                <p:cNvPr id="10" name="PA-椭圆 9"/>
                <p:cNvSpPr/>
                <p:nvPr>
                  <p:custDataLst>
                    <p:tags r:id="rId6"/>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1" name="PA-椭圆 10"/>
                <p:cNvSpPr/>
                <p:nvPr>
                  <p:custDataLst>
                    <p:tags r:id="rId7"/>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2" name="PA-椭圆 11"/>
                <p:cNvSpPr/>
                <p:nvPr>
                  <p:custDataLst>
                    <p:tags r:id="rId8"/>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3" name="PA-椭圆 12"/>
                <p:cNvSpPr/>
                <p:nvPr>
                  <p:custDataLst>
                    <p:tags r:id="rId9"/>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4" name="PA-椭圆 13"/>
                <p:cNvSpPr/>
                <p:nvPr>
                  <p:custDataLst>
                    <p:tags r:id="rId10"/>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grpSp>
        <p:nvGrpSpPr>
          <p:cNvPr id="17" name="PA-组合 16"/>
          <p:cNvGrpSpPr/>
          <p:nvPr>
            <p:custDataLst>
              <p:tags r:id="rId11"/>
            </p:custDataLst>
          </p:nvPr>
        </p:nvGrpSpPr>
        <p:grpSpPr>
          <a:xfrm>
            <a:off x="1072419" y="1928396"/>
            <a:ext cx="6186668" cy="2873775"/>
            <a:chOff x="1072419" y="1928396"/>
            <a:chExt cx="6186668" cy="2873775"/>
          </a:xfrm>
        </p:grpSpPr>
        <p:sp>
          <p:nvSpPr>
            <p:cNvPr id="17411" name="PA-文本框 3"/>
            <p:cNvSpPr txBox="1">
              <a:spLocks noChangeArrowheads="1"/>
            </p:cNvSpPr>
            <p:nvPr>
              <p:custDataLst>
                <p:tags r:id="rId12"/>
              </p:custDataLst>
            </p:nvPr>
          </p:nvSpPr>
          <p:spPr bwMode="auto">
            <a:xfrm>
              <a:off x="1072419" y="1928396"/>
              <a:ext cx="5766322" cy="150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50000"/>
                </a:lnSpc>
                <a:defRPr kumimoji="1" sz="3200">
                  <a:solidFill>
                    <a:schemeClr val="tx1">
                      <a:lumMod val="75000"/>
                      <a:lumOff val="2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742950" indent="-285750" eaLnBrk="0" hangingPunct="0">
                <a:defRPr kumimoji="1" sz="2400">
                  <a:latin typeface="Times New Roman" panose="02020603050405020304" pitchFamily="18" charset="0"/>
                  <a:ea typeface="PMingLiU" pitchFamily="18" charset="-120"/>
                </a:defRPr>
              </a:lvl2pPr>
              <a:lvl3pPr marL="1143000" indent="-228600" eaLnBrk="0" hangingPunct="0">
                <a:defRPr kumimoji="1" sz="2400">
                  <a:latin typeface="Times New Roman" panose="02020603050405020304" pitchFamily="18" charset="0"/>
                  <a:ea typeface="PMingLiU" pitchFamily="18" charset="-120"/>
                </a:defRPr>
              </a:lvl3pPr>
              <a:lvl4pPr marL="1600200" indent="-228600" eaLnBrk="0" hangingPunct="0">
                <a:defRPr kumimoji="1" sz="2400">
                  <a:latin typeface="Times New Roman" panose="02020603050405020304" pitchFamily="18" charset="0"/>
                  <a:ea typeface="PMingLiU" pitchFamily="18" charset="-120"/>
                </a:defRPr>
              </a:lvl4pPr>
              <a:lvl5pPr marL="2057400" indent="-228600" eaLnBrk="0" hangingPunct="0">
                <a:defRPr kumimoji="1" sz="2400">
                  <a:latin typeface="Times New Roman" panose="02020603050405020304" pitchFamily="18" charset="0"/>
                  <a:ea typeface="PMingLiU" pitchFamily="18" charset="-120"/>
                </a:defRPr>
              </a:lvl5pPr>
              <a:lvl6pPr marL="2514600" indent="-228600" eaLnBrk="0" fontAlgn="base" hangingPunct="0">
                <a:spcBef>
                  <a:spcPct val="0"/>
                </a:spcBef>
                <a:spcAft>
                  <a:spcPct val="0"/>
                </a:spcAft>
                <a:defRPr kumimoji="1" sz="2400">
                  <a:latin typeface="Times New Roman" panose="02020603050405020304" pitchFamily="18" charset="0"/>
                  <a:ea typeface="PMingLiU" pitchFamily="18" charset="-120"/>
                </a:defRPr>
              </a:lvl6pPr>
              <a:lvl7pPr marL="2971800" indent="-228600" eaLnBrk="0" fontAlgn="base" hangingPunct="0">
                <a:spcBef>
                  <a:spcPct val="0"/>
                </a:spcBef>
                <a:spcAft>
                  <a:spcPct val="0"/>
                </a:spcAft>
                <a:defRPr kumimoji="1" sz="2400">
                  <a:latin typeface="Times New Roman" panose="02020603050405020304" pitchFamily="18" charset="0"/>
                  <a:ea typeface="PMingLiU" pitchFamily="18" charset="-120"/>
                </a:defRPr>
              </a:lvl7pPr>
              <a:lvl8pPr marL="3429000" indent="-228600" eaLnBrk="0" fontAlgn="base" hangingPunct="0">
                <a:spcBef>
                  <a:spcPct val="0"/>
                </a:spcBef>
                <a:spcAft>
                  <a:spcPct val="0"/>
                </a:spcAft>
                <a:defRPr kumimoji="1" sz="2400">
                  <a:latin typeface="Times New Roman" panose="02020603050405020304" pitchFamily="18" charset="0"/>
                  <a:ea typeface="PMingLiU" pitchFamily="18" charset="-120"/>
                </a:defRPr>
              </a:lvl8pPr>
              <a:lvl9pPr marL="3886200" indent="-228600" eaLnBrk="0" fontAlgn="base" hangingPunct="0">
                <a:spcBef>
                  <a:spcPct val="0"/>
                </a:spcBef>
                <a:spcAft>
                  <a:spcPct val="0"/>
                </a:spcAft>
                <a:defRPr kumimoji="1" sz="2400">
                  <a:latin typeface="Times New Roman" panose="02020603050405020304" pitchFamily="18" charset="0"/>
                  <a:ea typeface="PMingLiU" pitchFamily="18" charset="-120"/>
                </a:defRPr>
              </a:lvl9pPr>
            </a:lstStyle>
            <a:p>
              <a:r>
                <a:rPr lang="zh-TW" altLang="zh-CN" dirty="0">
                  <a:solidFill>
                    <a:schemeClr val="bg1"/>
                  </a:solidFill>
                  <a:latin typeface="+mn-lt"/>
                  <a:ea typeface="+mn-ea"/>
                  <a:cs typeface="+mn-ea"/>
                  <a:sym typeface="+mn-lt"/>
                </a:rPr>
                <a:t>谁也不能随随便便成功，</a:t>
              </a:r>
              <a:endParaRPr lang="zh-TW" altLang="zh-CN" dirty="0">
                <a:solidFill>
                  <a:schemeClr val="bg1"/>
                </a:solidFill>
                <a:latin typeface="+mn-lt"/>
                <a:ea typeface="+mn-ea"/>
                <a:cs typeface="+mn-ea"/>
                <a:sym typeface="+mn-lt"/>
              </a:endParaRPr>
            </a:p>
            <a:p>
              <a:r>
                <a:rPr lang="zh-TW" altLang="zh-CN" dirty="0">
                  <a:solidFill>
                    <a:schemeClr val="bg1"/>
                  </a:solidFill>
                  <a:latin typeface="+mn-lt"/>
                  <a:ea typeface="+mn-ea"/>
                  <a:cs typeface="+mn-ea"/>
                  <a:sym typeface="+mn-lt"/>
                </a:rPr>
                <a:t>它来自彻底的自我管理和毅力 </a:t>
              </a:r>
              <a:endParaRPr lang="zh-TW" altLang="zh-CN" dirty="0">
                <a:solidFill>
                  <a:schemeClr val="bg1"/>
                </a:solidFill>
                <a:latin typeface="+mn-lt"/>
                <a:ea typeface="+mn-ea"/>
                <a:cs typeface="+mn-ea"/>
                <a:sym typeface="+mn-lt"/>
              </a:endParaRPr>
            </a:p>
          </p:txBody>
        </p:sp>
        <p:sp>
          <p:nvSpPr>
            <p:cNvPr id="16" name="PA-文本框 15"/>
            <p:cNvSpPr txBox="1"/>
            <p:nvPr>
              <p:custDataLst>
                <p:tags r:id="rId13"/>
              </p:custDataLst>
            </p:nvPr>
          </p:nvSpPr>
          <p:spPr>
            <a:xfrm>
              <a:off x="1072419" y="3878841"/>
              <a:ext cx="6186668" cy="923330"/>
            </a:xfrm>
            <a:prstGeom prst="rect">
              <a:avLst/>
            </a:prstGeom>
            <a:noFill/>
          </p:spPr>
          <p:txBody>
            <a:bodyPr wrap="square">
              <a:spAutoFit/>
            </a:bodyPr>
            <a:lstStyle/>
            <a:p>
              <a:r>
                <a:rPr lang="zh-CN" altLang="en-US" dirty="0">
                  <a:solidFill>
                    <a:schemeClr val="bg1"/>
                  </a:solidFill>
                  <a:cs typeface="+mn-ea"/>
                  <a:sym typeface="+mn-lt"/>
                </a:rPr>
                <a:t>No one can succeed casually,</a:t>
              </a:r>
              <a:endParaRPr lang="zh-CN" altLang="en-US" dirty="0">
                <a:solidFill>
                  <a:schemeClr val="bg1"/>
                </a:solidFill>
                <a:cs typeface="+mn-ea"/>
                <a:sym typeface="+mn-lt"/>
              </a:endParaRPr>
            </a:p>
            <a:p>
              <a:r>
                <a:rPr lang="zh-CN" altLang="en-US" dirty="0">
                  <a:solidFill>
                    <a:schemeClr val="bg1"/>
                  </a:solidFill>
                  <a:cs typeface="+mn-ea"/>
                  <a:sym typeface="+mn-lt"/>
                </a:rPr>
                <a:t>It comes from thorough self-management and perseverance </a:t>
              </a:r>
              <a:endParaRPr lang="zh-CN" altLang="en-US" dirty="0">
                <a:solidFill>
                  <a:schemeClr val="bg1"/>
                </a:solidFill>
                <a:cs typeface="+mn-ea"/>
                <a:sym typeface="+mn-lt"/>
              </a:endParaRPr>
            </a:p>
          </p:txBody>
        </p:sp>
        <p:cxnSp>
          <p:nvCxnSpPr>
            <p:cNvPr id="15" name="PA-直接连接符 14"/>
            <p:cNvCxnSpPr/>
            <p:nvPr>
              <p:custDataLst>
                <p:tags r:id="rId14"/>
              </p:custDataLst>
            </p:nvPr>
          </p:nvCxnSpPr>
          <p:spPr>
            <a:xfrm>
              <a:off x="1157468" y="3646025"/>
              <a:ext cx="1541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9" name="PA-图片 18"/>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7259087" y="1928396"/>
            <a:ext cx="3999053" cy="3999053"/>
          </a:xfrm>
          <a:prstGeom prst="rect">
            <a:avLst/>
          </a:prstGeom>
        </p:spPr>
      </p:pic>
    </p:spTree>
    <p:custDataLst>
      <p:tags r:id="rId17"/>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fade">
                                      <p:cBhvr>
                                        <p:cTn id="7" dur="800" decel="100000"/>
                                        <p:tgtEl>
                                          <p:spTgt spid="17413"/>
                                        </p:tgtEl>
                                      </p:cBhvr>
                                    </p:animEffect>
                                    <p:anim calcmode="lin" valueType="num">
                                      <p:cBhvr>
                                        <p:cTn id="8" dur="800" decel="100000" fill="hold"/>
                                        <p:tgtEl>
                                          <p:spTgt spid="17413"/>
                                        </p:tgtEl>
                                        <p:attrNameLst>
                                          <p:attrName>style.rotation</p:attrName>
                                        </p:attrNameLst>
                                      </p:cBhvr>
                                      <p:tavLst>
                                        <p:tav tm="0">
                                          <p:val>
                                            <p:fltVal val="-90"/>
                                          </p:val>
                                        </p:tav>
                                        <p:tav tm="100000">
                                          <p:val>
                                            <p:fltVal val="0"/>
                                          </p:val>
                                        </p:tav>
                                      </p:tavLst>
                                    </p:anim>
                                    <p:anim calcmode="lin" valueType="num">
                                      <p:cBhvr>
                                        <p:cTn id="9" dur="800" decel="100000" fill="hold"/>
                                        <p:tgtEl>
                                          <p:spTgt spid="17413"/>
                                        </p:tgtEl>
                                        <p:attrNameLst>
                                          <p:attrName>ppt_x</p:attrName>
                                        </p:attrNameLst>
                                      </p:cBhvr>
                                      <p:tavLst>
                                        <p:tav tm="0">
                                          <p:val>
                                            <p:strVal val="#ppt_x+0.4"/>
                                          </p:val>
                                        </p:tav>
                                        <p:tav tm="100000">
                                          <p:val>
                                            <p:strVal val="#ppt_x-0.05"/>
                                          </p:val>
                                        </p:tav>
                                      </p:tavLst>
                                    </p:anim>
                                    <p:anim calcmode="lin" valueType="num">
                                      <p:cBhvr>
                                        <p:cTn id="10" dur="800" decel="100000" fill="hold"/>
                                        <p:tgtEl>
                                          <p:spTgt spid="1741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41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41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800" decel="100000"/>
                                        <p:tgtEl>
                                          <p:spTgt spid="4"/>
                                        </p:tgtEl>
                                      </p:cBhvr>
                                    </p:animEffect>
                                    <p:anim calcmode="lin" valueType="num">
                                      <p:cBhvr>
                                        <p:cTn id="17" dur="800" decel="100000" fill="hold"/>
                                        <p:tgtEl>
                                          <p:spTgt spid="4"/>
                                        </p:tgtEl>
                                        <p:attrNameLst>
                                          <p:attrName>style.rotation</p:attrName>
                                        </p:attrNameLst>
                                      </p:cBhvr>
                                      <p:tavLst>
                                        <p:tav tm="0">
                                          <p:val>
                                            <p:fltVal val="-90"/>
                                          </p:val>
                                        </p:tav>
                                        <p:tav tm="100000">
                                          <p:val>
                                            <p:fltVal val="0"/>
                                          </p:val>
                                        </p:tav>
                                      </p:tavLst>
                                    </p:anim>
                                    <p:anim calcmode="lin" valueType="num">
                                      <p:cBhvr>
                                        <p:cTn id="18" dur="800" decel="100000" fill="hold"/>
                                        <p:tgtEl>
                                          <p:spTgt spid="4"/>
                                        </p:tgtEl>
                                        <p:attrNameLst>
                                          <p:attrName>ppt_x</p:attrName>
                                        </p:attrNameLst>
                                      </p:cBhvr>
                                      <p:tavLst>
                                        <p:tav tm="0">
                                          <p:val>
                                            <p:strVal val="#ppt_x+0.4"/>
                                          </p:val>
                                        </p:tav>
                                        <p:tav tm="100000">
                                          <p:val>
                                            <p:strVal val="#ppt_x-0.05"/>
                                          </p:val>
                                        </p:tav>
                                      </p:tavLst>
                                    </p:anim>
                                    <p:anim calcmode="lin" valueType="num">
                                      <p:cBhvr>
                                        <p:cTn id="19" dur="800" decel="100000" fill="hold"/>
                                        <p:tgtEl>
                                          <p:spTgt spid="4"/>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800" decel="100000"/>
                                        <p:tgtEl>
                                          <p:spTgt spid="17"/>
                                        </p:tgtEl>
                                      </p:cBhvr>
                                    </p:animEffect>
                                    <p:anim calcmode="lin" valueType="num">
                                      <p:cBhvr>
                                        <p:cTn id="26" dur="800" decel="100000" fill="hold"/>
                                        <p:tgtEl>
                                          <p:spTgt spid="17"/>
                                        </p:tgtEl>
                                        <p:attrNameLst>
                                          <p:attrName>style.rotation</p:attrName>
                                        </p:attrNameLst>
                                      </p:cBhvr>
                                      <p:tavLst>
                                        <p:tav tm="0">
                                          <p:val>
                                            <p:fltVal val="-90"/>
                                          </p:val>
                                        </p:tav>
                                        <p:tav tm="100000">
                                          <p:val>
                                            <p:fltVal val="0"/>
                                          </p:val>
                                        </p:tav>
                                      </p:tavLst>
                                    </p:anim>
                                    <p:anim calcmode="lin" valueType="num">
                                      <p:cBhvr>
                                        <p:cTn id="27" dur="800" decel="100000" fill="hold"/>
                                        <p:tgtEl>
                                          <p:spTgt spid="17"/>
                                        </p:tgtEl>
                                        <p:attrNameLst>
                                          <p:attrName>ppt_x</p:attrName>
                                        </p:attrNameLst>
                                      </p:cBhvr>
                                      <p:tavLst>
                                        <p:tav tm="0">
                                          <p:val>
                                            <p:strVal val="#ppt_x+0.4"/>
                                          </p:val>
                                        </p:tav>
                                        <p:tav tm="100000">
                                          <p:val>
                                            <p:strVal val="#ppt_x-0.05"/>
                                          </p:val>
                                        </p:tav>
                                      </p:tavLst>
                                    </p:anim>
                                    <p:anim calcmode="lin" valueType="num">
                                      <p:cBhvr>
                                        <p:cTn id="28" dur="800" decel="100000" fill="hold"/>
                                        <p:tgtEl>
                                          <p:spTgt spid="17"/>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800" decel="100000"/>
                                        <p:tgtEl>
                                          <p:spTgt spid="19"/>
                                        </p:tgtEl>
                                      </p:cBhvr>
                                    </p:animEffect>
                                    <p:anim calcmode="lin" valueType="num">
                                      <p:cBhvr>
                                        <p:cTn id="35" dur="800" decel="100000" fill="hold"/>
                                        <p:tgtEl>
                                          <p:spTgt spid="19"/>
                                        </p:tgtEl>
                                        <p:attrNameLst>
                                          <p:attrName>style.rotation</p:attrName>
                                        </p:attrNameLst>
                                      </p:cBhvr>
                                      <p:tavLst>
                                        <p:tav tm="0">
                                          <p:val>
                                            <p:fltVal val="-90"/>
                                          </p:val>
                                        </p:tav>
                                        <p:tav tm="100000">
                                          <p:val>
                                            <p:fltVal val="0"/>
                                          </p:val>
                                        </p:tav>
                                      </p:tavLst>
                                    </p:anim>
                                    <p:anim calcmode="lin" valueType="num">
                                      <p:cBhvr>
                                        <p:cTn id="36" dur="800" decel="100000" fill="hold"/>
                                        <p:tgtEl>
                                          <p:spTgt spid="19"/>
                                        </p:tgtEl>
                                        <p:attrNameLst>
                                          <p:attrName>ppt_x</p:attrName>
                                        </p:attrNameLst>
                                      </p:cBhvr>
                                      <p:tavLst>
                                        <p:tav tm="0">
                                          <p:val>
                                            <p:strVal val="#ppt_x+0.4"/>
                                          </p:val>
                                        </p:tav>
                                        <p:tav tm="100000">
                                          <p:val>
                                            <p:strVal val="#ppt_x-0.05"/>
                                          </p:val>
                                        </p:tav>
                                      </p:tavLst>
                                    </p:anim>
                                    <p:anim calcmode="lin" valueType="num">
                                      <p:cBhvr>
                                        <p:cTn id="37" dur="800" decel="100000" fill="hold"/>
                                        <p:tgtEl>
                                          <p:spTgt spid="19"/>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pic>
        <p:nvPicPr>
          <p:cNvPr id="10" name="PA-图片 9"/>
          <p:cNvPicPr>
            <a:picLocks noChangeAspect="1"/>
          </p:cNvPicPr>
          <p:nvPr>
            <p:custDataLst>
              <p:tags r:id="rId1"/>
            </p:custDataLst>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0"/>
            <a:ext cx="12192000" cy="6096000"/>
          </a:xfrm>
          <a:prstGeom prst="rect">
            <a:avLst/>
          </a:prstGeom>
        </p:spPr>
      </p:pic>
      <p:sp>
        <p:nvSpPr>
          <p:cNvPr id="2" name="PA-标题 1"/>
          <p:cNvSpPr>
            <a:spLocks noGrp="1"/>
          </p:cNvSpPr>
          <p:nvPr>
            <p:ph type="title"/>
            <p:custDataLst>
              <p:tags r:id="rId3"/>
            </p:custDataLst>
          </p:nvPr>
        </p:nvSpPr>
        <p:spPr>
          <a:xfrm>
            <a:off x="1873250" y="5761038"/>
            <a:ext cx="10515600" cy="2852737"/>
          </a:xfrm>
        </p:spPr>
        <p:txBody>
          <a:bodyPr/>
          <a:lstStyle/>
          <a:p>
            <a:br>
              <a:rPr lang="zh-CN" altLang="en-US" dirty="0">
                <a:latin typeface="+mn-lt"/>
                <a:ea typeface="+mn-ea"/>
                <a:cs typeface="+mn-ea"/>
                <a:sym typeface="+mn-lt"/>
              </a:rPr>
            </a:br>
            <a:endParaRPr lang="zh-CN" altLang="en-US" dirty="0">
              <a:latin typeface="+mn-lt"/>
              <a:ea typeface="+mn-ea"/>
              <a:cs typeface="+mn-ea"/>
              <a:sym typeface="+mn-lt"/>
            </a:endParaRPr>
          </a:p>
        </p:txBody>
      </p:sp>
      <p:sp>
        <p:nvSpPr>
          <p:cNvPr id="4" name="PA-文本框 2"/>
          <p:cNvSpPr txBox="1">
            <a:spLocks noChangeArrowheads="1"/>
          </p:cNvSpPr>
          <p:nvPr>
            <p:custDataLst>
              <p:tags r:id="rId4"/>
            </p:custDataLst>
          </p:nvPr>
        </p:nvSpPr>
        <p:spPr bwMode="auto">
          <a:xfrm>
            <a:off x="1568450" y="1816101"/>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9900" b="1" i="0" u="none" strike="noStrike" kern="1200" cap="none" spc="0" normalizeH="0" baseline="0" noProof="0" dirty="0">
                <a:ln>
                  <a:noFill/>
                </a:ln>
                <a:solidFill>
                  <a:srgbClr val="FFC000"/>
                </a:solidFill>
                <a:effectLst/>
                <a:uLnTx/>
                <a:uFillTx/>
                <a:latin typeface="+mn-lt"/>
                <a:ea typeface="+mn-ea"/>
                <a:cs typeface="+mn-ea"/>
                <a:sym typeface="+mn-lt"/>
              </a:rPr>
              <a:t>03</a:t>
            </a:r>
            <a:endParaRPr kumimoji="0" lang="zh-CN" altLang="en-US" sz="19900" b="1" i="0" u="none" strike="noStrike" kern="1200" cap="none" spc="0" normalizeH="0" baseline="0" noProof="0" dirty="0">
              <a:ln>
                <a:noFill/>
              </a:ln>
              <a:solidFill>
                <a:srgbClr val="FFC000"/>
              </a:solidFill>
              <a:effectLst/>
              <a:uLnTx/>
              <a:uFillTx/>
              <a:latin typeface="+mn-lt"/>
              <a:ea typeface="+mn-ea"/>
              <a:cs typeface="+mn-ea"/>
              <a:sym typeface="+mn-lt"/>
            </a:endParaRPr>
          </a:p>
        </p:txBody>
      </p:sp>
      <p:cxnSp>
        <p:nvCxnSpPr>
          <p:cNvPr id="5" name="PA-直接连接符 4"/>
          <p:cNvCxnSpPr/>
          <p:nvPr>
            <p:custDataLst>
              <p:tags r:id="rId5"/>
            </p:custDataLst>
          </p:nvPr>
        </p:nvCxnSpPr>
        <p:spPr>
          <a:xfrm>
            <a:off x="5494338" y="3394075"/>
            <a:ext cx="4608512"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 name="PA-文本框 11"/>
          <p:cNvSpPr txBox="1">
            <a:spLocks noChangeArrowheads="1"/>
          </p:cNvSpPr>
          <p:nvPr>
            <p:custDataLst>
              <p:tags r:id="rId6"/>
            </p:custDataLst>
          </p:nvPr>
        </p:nvSpPr>
        <p:spPr bwMode="auto">
          <a:xfrm>
            <a:off x="1524000" y="3070226"/>
            <a:ext cx="3887788" cy="584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srgbClr val="FFC000"/>
                </a:solidFill>
                <a:effectLst/>
                <a:uLnTx/>
                <a:uFillTx/>
                <a:latin typeface="+mn-lt"/>
                <a:ea typeface="+mn-ea"/>
                <a:cs typeface="+mn-ea"/>
                <a:sym typeface="+mn-lt"/>
              </a:rPr>
              <a:t>      PART THREE</a:t>
            </a:r>
            <a:endParaRPr kumimoji="0" lang="zh-CN" altLang="en-US" sz="3200" b="1" i="0" u="none" strike="noStrike" kern="1200" cap="none" spc="0" normalizeH="0" baseline="0" noProof="0" dirty="0">
              <a:ln>
                <a:noFill/>
              </a:ln>
              <a:solidFill>
                <a:srgbClr val="FFC000"/>
              </a:solidFill>
              <a:effectLst/>
              <a:uLnTx/>
              <a:uFillTx/>
              <a:latin typeface="+mn-lt"/>
              <a:ea typeface="+mn-ea"/>
              <a:cs typeface="+mn-ea"/>
              <a:sym typeface="+mn-lt"/>
            </a:endParaRPr>
          </a:p>
        </p:txBody>
      </p:sp>
      <p:sp>
        <p:nvSpPr>
          <p:cNvPr id="7" name="PA-文本框 6"/>
          <p:cNvSpPr txBox="1">
            <a:spLocks noChangeArrowheads="1"/>
          </p:cNvSpPr>
          <p:nvPr>
            <p:custDataLst>
              <p:tags r:id="rId7"/>
            </p:custDataLst>
          </p:nvPr>
        </p:nvSpPr>
        <p:spPr bwMode="auto">
          <a:xfrm>
            <a:off x="5440364" y="2674939"/>
            <a:ext cx="4662487"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lt"/>
                <a:ea typeface="+mn-ea"/>
                <a:cs typeface="+mn-ea"/>
                <a:sym typeface="+mn-lt"/>
              </a:rPr>
              <a:t>播种希望  放飞梦想</a:t>
            </a:r>
            <a:endParaRPr kumimoji="0" lang="en-US" altLang="zh-CN"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lt"/>
              <a:ea typeface="+mn-ea"/>
              <a:cs typeface="+mn-ea"/>
              <a:sym typeface="+mn-lt"/>
            </a:endParaRPr>
          </a:p>
        </p:txBody>
      </p:sp>
      <p:sp>
        <p:nvSpPr>
          <p:cNvPr id="8" name="PA-文本框 7"/>
          <p:cNvSpPr txBox="1">
            <a:spLocks noChangeArrowheads="1"/>
          </p:cNvSpPr>
          <p:nvPr>
            <p:custDataLst>
              <p:tags r:id="rId8"/>
            </p:custDataLst>
          </p:nvPr>
        </p:nvSpPr>
        <p:spPr bwMode="auto">
          <a:xfrm>
            <a:off x="5411789" y="3470275"/>
            <a:ext cx="464502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mn-lt"/>
                <a:ea typeface="+mn-ea"/>
                <a:cs typeface="+mn-ea"/>
                <a:sym typeface="+mn-lt"/>
              </a:rPr>
              <a:t>Strive for dreams stand firm for ideals Strive for dreams stand firm for ideals</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mn-lt"/>
              <a:ea typeface="+mn-ea"/>
              <a:cs typeface="+mn-ea"/>
              <a:sym typeface="+mn-lt"/>
            </a:endParaRPr>
          </a:p>
        </p:txBody>
      </p:sp>
      <p:pic>
        <p:nvPicPr>
          <p:cNvPr id="9" name="PA-图片 8"/>
          <p:cNvPicPr>
            <a:picLocks noChangeAspect="1"/>
          </p:cNvPicPr>
          <p:nvPr>
            <p:custDataLst>
              <p:tags r:id="rId9"/>
            </p:custDataLst>
          </p:nvPr>
        </p:nvPicPr>
        <p:blipFill rotWithShape="1">
          <a:blip r:embed="rId10" cstate="print">
            <a:extLst>
              <a:ext uri="{28A0092B-C50C-407E-A947-70E740481C1C}">
                <a14:useLocalDpi xmlns:a14="http://schemas.microsoft.com/office/drawing/2010/main" val="0"/>
              </a:ext>
            </a:extLst>
          </a:blip>
          <a:srcRect b="16848"/>
          <a:stretch>
            <a:fillRect/>
          </a:stretch>
        </p:blipFill>
        <p:spPr>
          <a:xfrm>
            <a:off x="0" y="5267402"/>
            <a:ext cx="12192000" cy="1630702"/>
          </a:xfrm>
          <a:prstGeom prst="rect">
            <a:avLst/>
          </a:prstGeom>
        </p:spPr>
      </p:pic>
      <p:pic>
        <p:nvPicPr>
          <p:cNvPr id="11" name="PA-图片 10"/>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tretch>
            <a:fillRect/>
          </a:stretch>
        </p:blipFill>
        <p:spPr>
          <a:xfrm>
            <a:off x="10770870" y="3149412"/>
            <a:ext cx="1145764" cy="2387601"/>
          </a:xfrm>
          <a:prstGeom prst="rect">
            <a:avLst/>
          </a:prstGeom>
        </p:spPr>
      </p:pic>
      <p:pic>
        <p:nvPicPr>
          <p:cNvPr id="12" name="PA-图片 11"/>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2303201" y="4811083"/>
            <a:ext cx="1380975" cy="1915297"/>
          </a:xfrm>
          <a:prstGeom prst="rect">
            <a:avLst/>
          </a:prstGeom>
        </p:spPr>
      </p:pic>
      <p:pic>
        <p:nvPicPr>
          <p:cNvPr id="13" name="PA-图片 12"/>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245895" y="2840226"/>
            <a:ext cx="1380975" cy="1812530"/>
          </a:xfrm>
          <a:prstGeom prst="rect">
            <a:avLst/>
          </a:prstGeom>
        </p:spPr>
      </p:pic>
    </p:spTree>
    <p:custDataLst>
      <p:tags r:id="rId17"/>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1.5"/>
                                          </p:val>
                                        </p:tav>
                                      </p:tavLst>
                                    </p:anim>
                                    <p:anim calcmode="lin" valueType="num">
                                      <p:cBhvr>
                                        <p:cTn id="8" dur="500" fill="hold"/>
                                        <p:tgtEl>
                                          <p:spTgt spid="4"/>
                                        </p:tgtEl>
                                        <p:attrNameLst>
                                          <p:attrName>ppt_h</p:attrName>
                                        </p:attrNameLst>
                                      </p:cBhvr>
                                      <p:tavLst>
                                        <p:tav tm="0">
                                          <p:val>
                                            <p:fltVal val="0"/>
                                          </p:val>
                                        </p:tav>
                                        <p:tav tm="100000">
                                          <p:val>
                                            <p:strVal val="#ppt_h*1.5"/>
                                          </p:val>
                                        </p:tav>
                                      </p:tavLst>
                                    </p:anim>
                                    <p:animEffect transition="in" filter="fade">
                                      <p:cBhvr>
                                        <p:cTn id="9" dur="500"/>
                                        <p:tgtEl>
                                          <p:spTgt spid="4"/>
                                        </p:tgtEl>
                                      </p:cBhvr>
                                    </p:animEffect>
                                    <p:anim to="" calcmode="lin" valueType="num">
                                      <p:cBhvr>
                                        <p:cTn id="10" dur="500" fill="hold">
                                          <p:stCondLst>
                                            <p:cond delay="0"/>
                                          </p:stCondLst>
                                        </p:cTn>
                                        <p:tgtEl>
                                          <p:spTgt spid="4"/>
                                        </p:tgtEl>
                                        <p:attrNameLst>
                                          <p:attrName>ppt_x</p:attrName>
                                        </p:attrNameLst>
                                      </p:cBhvr>
                                      <p:tavLst>
                                        <p:tav tm="0">
                                          <p:val>
                                            <p:strVal val="#ppt_x"/>
                                          </p:val>
                                        </p:tav>
                                        <p:tav tm="100000">
                                          <p:val>
                                            <p:fltVal val="0.5"/>
                                          </p:val>
                                        </p:tav>
                                      </p:tavLst>
                                    </p:anim>
                                    <p:anim to="" calcmode="lin" valueType="num">
                                      <p:cBhvr>
                                        <p:cTn id="11" dur="500" fill="hold">
                                          <p:stCondLst>
                                            <p:cond delay="0"/>
                                          </p:stCondLst>
                                        </p:cTn>
                                        <p:tgtEl>
                                          <p:spTgt spid="4"/>
                                        </p:tgtEl>
                                        <p:attrNameLst>
                                          <p:attrName>ppt_y</p:attrName>
                                        </p:attrNameLst>
                                      </p:cBhvr>
                                      <p:tavLst>
                                        <p:tav tm="0">
                                          <p:val>
                                            <p:strVal val="#ppt_y"/>
                                          </p:val>
                                        </p:tav>
                                        <p:tav tm="100000">
                                          <p:val>
                                            <p:fltVal val="0.5"/>
                                          </p:val>
                                        </p:tav>
                                      </p:tavLst>
                                    </p:anim>
                                  </p:childTnLst>
                                </p:cTn>
                              </p:par>
                            </p:childTnLst>
                          </p:cTn>
                        </p:par>
                        <p:par>
                          <p:cTn id="12" fill="hold">
                            <p:stCondLst>
                              <p:cond delay="500"/>
                            </p:stCondLst>
                            <p:childTnLst>
                              <p:par>
                                <p:cTn id="13" presetID="53" presetClass="entr" presetSubtype="16" fill="hold" grpId="1"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strVal val="#ppt_w*1.5"/>
                                          </p:val>
                                        </p:tav>
                                        <p:tav tm="100000">
                                          <p:val>
                                            <p:strVal val="#ppt_w"/>
                                          </p:val>
                                        </p:tav>
                                      </p:tavLst>
                                    </p:anim>
                                    <p:anim calcmode="lin" valueType="num">
                                      <p:cBhvr>
                                        <p:cTn id="16" dur="500" fill="hold"/>
                                        <p:tgtEl>
                                          <p:spTgt spid="4"/>
                                        </p:tgtEl>
                                        <p:attrNameLst>
                                          <p:attrName>ppt_h</p:attrName>
                                        </p:attrNameLst>
                                      </p:cBhvr>
                                      <p:tavLst>
                                        <p:tav tm="0">
                                          <p:val>
                                            <p:strVal val="#ppt_h*1.5"/>
                                          </p:val>
                                        </p:tav>
                                        <p:tav tm="100000">
                                          <p:val>
                                            <p:strVal val="#ppt_h"/>
                                          </p:val>
                                        </p:tav>
                                      </p:tavLst>
                                    </p:anim>
                                    <p:animEffect transition="in" filter="fade">
                                      <p:cBhvr>
                                        <p:cTn id="17" dur="500"/>
                                        <p:tgtEl>
                                          <p:spTgt spid="4"/>
                                        </p:tgtEl>
                                      </p:cBhvr>
                                    </p:animEffect>
                                    <p:anim to="" calcmode="lin" valueType="num">
                                      <p:cBhvr>
                                        <p:cTn id="18" dur="500" fill="hold">
                                          <p:stCondLst>
                                            <p:cond delay="0"/>
                                          </p:stCondLst>
                                        </p:cTn>
                                        <p:tgtEl>
                                          <p:spTgt spid="4"/>
                                        </p:tgtEl>
                                        <p:attrNameLst>
                                          <p:attrName>ppt_x</p:attrName>
                                        </p:attrNameLst>
                                      </p:cBhvr>
                                      <p:tavLst>
                                        <p:tav tm="0">
                                          <p:val>
                                            <p:fltVal val="0.5"/>
                                          </p:val>
                                        </p:tav>
                                        <p:tav tm="100000">
                                          <p:val>
                                            <p:strVal val="#ppt_x"/>
                                          </p:val>
                                        </p:tav>
                                      </p:tavLst>
                                    </p:anim>
                                    <p:anim to="" calcmode="lin" valueType="num">
                                      <p:cBhvr>
                                        <p:cTn id="19" dur="500" fill="hold">
                                          <p:stCondLst>
                                            <p:cond delay="0"/>
                                          </p:stCondLst>
                                        </p:cTn>
                                        <p:tgtEl>
                                          <p:spTgt spid="4"/>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3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800" decel="100000"/>
                                        <p:tgtEl>
                                          <p:spTgt spid="10"/>
                                        </p:tgtEl>
                                      </p:cBhvr>
                                    </p:animEffect>
                                    <p:anim calcmode="lin" valueType="num">
                                      <p:cBhvr>
                                        <p:cTn id="24" dur="800" decel="100000" fill="hold"/>
                                        <p:tgtEl>
                                          <p:spTgt spid="10"/>
                                        </p:tgtEl>
                                        <p:attrNameLst>
                                          <p:attrName>style.rotation</p:attrName>
                                        </p:attrNameLst>
                                      </p:cBhvr>
                                      <p:tavLst>
                                        <p:tav tm="0">
                                          <p:val>
                                            <p:fltVal val="-90"/>
                                          </p:val>
                                        </p:tav>
                                        <p:tav tm="100000">
                                          <p:val>
                                            <p:fltVal val="0"/>
                                          </p:val>
                                        </p:tav>
                                      </p:tavLst>
                                    </p:anim>
                                    <p:anim calcmode="lin" valueType="num">
                                      <p:cBhvr>
                                        <p:cTn id="25" dur="800" decel="100000" fill="hold"/>
                                        <p:tgtEl>
                                          <p:spTgt spid="10"/>
                                        </p:tgtEl>
                                        <p:attrNameLst>
                                          <p:attrName>ppt_x</p:attrName>
                                        </p:attrNameLst>
                                      </p:cBhvr>
                                      <p:tavLst>
                                        <p:tav tm="0">
                                          <p:val>
                                            <p:strVal val="#ppt_x+0.4"/>
                                          </p:val>
                                        </p:tav>
                                        <p:tav tm="100000">
                                          <p:val>
                                            <p:strVal val="#ppt_x-0.05"/>
                                          </p:val>
                                        </p:tav>
                                      </p:tavLst>
                                    </p:anim>
                                    <p:anim calcmode="lin" valueType="num">
                                      <p:cBhvr>
                                        <p:cTn id="26" dur="800" decel="100000" fill="hold"/>
                                        <p:tgtEl>
                                          <p:spTgt spid="10"/>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29" fill="hold">
                            <p:stCondLst>
                              <p:cond delay="2000"/>
                            </p:stCondLst>
                            <p:childTnLst>
                              <p:par>
                                <p:cTn id="30" presetID="30"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800" decel="100000"/>
                                        <p:tgtEl>
                                          <p:spTgt spid="2"/>
                                        </p:tgtEl>
                                      </p:cBhvr>
                                    </p:animEffect>
                                    <p:anim calcmode="lin" valueType="num">
                                      <p:cBhvr>
                                        <p:cTn id="33" dur="800" decel="100000" fill="hold"/>
                                        <p:tgtEl>
                                          <p:spTgt spid="2"/>
                                        </p:tgtEl>
                                        <p:attrNameLst>
                                          <p:attrName>style.rotation</p:attrName>
                                        </p:attrNameLst>
                                      </p:cBhvr>
                                      <p:tavLst>
                                        <p:tav tm="0">
                                          <p:val>
                                            <p:fltVal val="-90"/>
                                          </p:val>
                                        </p:tav>
                                        <p:tav tm="100000">
                                          <p:val>
                                            <p:fltVal val="0"/>
                                          </p:val>
                                        </p:tav>
                                      </p:tavLst>
                                    </p:anim>
                                    <p:anim calcmode="lin" valueType="num">
                                      <p:cBhvr>
                                        <p:cTn id="34" dur="800" decel="100000" fill="hold"/>
                                        <p:tgtEl>
                                          <p:spTgt spid="2"/>
                                        </p:tgtEl>
                                        <p:attrNameLst>
                                          <p:attrName>ppt_x</p:attrName>
                                        </p:attrNameLst>
                                      </p:cBhvr>
                                      <p:tavLst>
                                        <p:tav tm="0">
                                          <p:val>
                                            <p:strVal val="#ppt_x+0.4"/>
                                          </p:val>
                                        </p:tav>
                                        <p:tav tm="100000">
                                          <p:val>
                                            <p:strVal val="#ppt_x-0.05"/>
                                          </p:val>
                                        </p:tav>
                                      </p:tavLst>
                                    </p:anim>
                                    <p:anim calcmode="lin" valueType="num">
                                      <p:cBhvr>
                                        <p:cTn id="35" dur="800" decel="100000" fill="hold"/>
                                        <p:tgtEl>
                                          <p:spTgt spid="2"/>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38" fill="hold">
                            <p:stCondLst>
                              <p:cond delay="3000"/>
                            </p:stCondLst>
                            <p:childTnLst>
                              <p:par>
                                <p:cTn id="39" presetID="0"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Motion origin="layout" path="M -1.188997 0 L 0 0 E" pathEditMode="relative">
                                      <p:cBhvr>
                                        <p:cTn id="41" dur="1000" fill="hold">
                                          <p:stCondLst>
                                            <p:cond delay="0"/>
                                          </p:stCondLst>
                                        </p:cTn>
                                        <p:tgtEl>
                                          <p:spTgt spid="5"/>
                                        </p:tgtEl>
                                        <p:attrNameLst>
                                          <p:attrName>ppt_x</p:attrName>
                                          <p:attrName>ppt_y</p:attrName>
                                        </p:attrNameLst>
                                      </p:cBhvr>
                                    </p:animMotion>
                                  </p:childTnLst>
                                </p:cTn>
                              </p:par>
                            </p:childTnLst>
                          </p:cTn>
                        </p:par>
                        <p:par>
                          <p:cTn id="42" fill="hold">
                            <p:stCondLst>
                              <p:cond delay="4000"/>
                            </p:stCondLst>
                            <p:childTnLst>
                              <p:par>
                                <p:cTn id="43" presetID="30"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800" decel="100000"/>
                                        <p:tgtEl>
                                          <p:spTgt spid="6"/>
                                        </p:tgtEl>
                                      </p:cBhvr>
                                    </p:animEffect>
                                    <p:anim calcmode="lin" valueType="num">
                                      <p:cBhvr>
                                        <p:cTn id="46" dur="800" decel="100000" fill="hold"/>
                                        <p:tgtEl>
                                          <p:spTgt spid="6"/>
                                        </p:tgtEl>
                                        <p:attrNameLst>
                                          <p:attrName>style.rotation</p:attrName>
                                        </p:attrNameLst>
                                      </p:cBhvr>
                                      <p:tavLst>
                                        <p:tav tm="0">
                                          <p:val>
                                            <p:fltVal val="-90"/>
                                          </p:val>
                                        </p:tav>
                                        <p:tav tm="100000">
                                          <p:val>
                                            <p:fltVal val="0"/>
                                          </p:val>
                                        </p:tav>
                                      </p:tavLst>
                                    </p:anim>
                                    <p:anim calcmode="lin" valueType="num">
                                      <p:cBhvr>
                                        <p:cTn id="47" dur="800" decel="100000" fill="hold"/>
                                        <p:tgtEl>
                                          <p:spTgt spid="6"/>
                                        </p:tgtEl>
                                        <p:attrNameLst>
                                          <p:attrName>ppt_x</p:attrName>
                                        </p:attrNameLst>
                                      </p:cBhvr>
                                      <p:tavLst>
                                        <p:tav tm="0">
                                          <p:val>
                                            <p:strVal val="#ppt_x+0.4"/>
                                          </p:val>
                                        </p:tav>
                                        <p:tav tm="100000">
                                          <p:val>
                                            <p:strVal val="#ppt_x-0.05"/>
                                          </p:val>
                                        </p:tav>
                                      </p:tavLst>
                                    </p:anim>
                                    <p:anim calcmode="lin" valueType="num">
                                      <p:cBhvr>
                                        <p:cTn id="48" dur="800" decel="100000" fill="hold"/>
                                        <p:tgtEl>
                                          <p:spTgt spid="6"/>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51" fill="hold">
                            <p:stCondLst>
                              <p:cond delay="5000"/>
                            </p:stCondLst>
                            <p:childTnLst>
                              <p:par>
                                <p:cTn id="52" presetID="3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800" decel="100000"/>
                                        <p:tgtEl>
                                          <p:spTgt spid="7"/>
                                        </p:tgtEl>
                                      </p:cBhvr>
                                    </p:animEffect>
                                    <p:anim calcmode="lin" valueType="num">
                                      <p:cBhvr>
                                        <p:cTn id="55" dur="800" decel="100000" fill="hold"/>
                                        <p:tgtEl>
                                          <p:spTgt spid="7"/>
                                        </p:tgtEl>
                                        <p:attrNameLst>
                                          <p:attrName>style.rotation</p:attrName>
                                        </p:attrNameLst>
                                      </p:cBhvr>
                                      <p:tavLst>
                                        <p:tav tm="0">
                                          <p:val>
                                            <p:fltVal val="-90"/>
                                          </p:val>
                                        </p:tav>
                                        <p:tav tm="100000">
                                          <p:val>
                                            <p:fltVal val="0"/>
                                          </p:val>
                                        </p:tav>
                                      </p:tavLst>
                                    </p:anim>
                                    <p:anim calcmode="lin" valueType="num">
                                      <p:cBhvr>
                                        <p:cTn id="56" dur="800" decel="100000" fill="hold"/>
                                        <p:tgtEl>
                                          <p:spTgt spid="7"/>
                                        </p:tgtEl>
                                        <p:attrNameLst>
                                          <p:attrName>ppt_x</p:attrName>
                                        </p:attrNameLst>
                                      </p:cBhvr>
                                      <p:tavLst>
                                        <p:tav tm="0">
                                          <p:val>
                                            <p:strVal val="#ppt_x+0.4"/>
                                          </p:val>
                                        </p:tav>
                                        <p:tav tm="100000">
                                          <p:val>
                                            <p:strVal val="#ppt_x-0.05"/>
                                          </p:val>
                                        </p:tav>
                                      </p:tavLst>
                                    </p:anim>
                                    <p:anim calcmode="lin" valueType="num">
                                      <p:cBhvr>
                                        <p:cTn id="57" dur="800" decel="100000" fill="hold"/>
                                        <p:tgtEl>
                                          <p:spTgt spid="7"/>
                                        </p:tgtEl>
                                        <p:attrNameLst>
                                          <p:attrName>ppt_y</p:attrName>
                                        </p:attrNameLst>
                                      </p:cBhvr>
                                      <p:tavLst>
                                        <p:tav tm="0">
                                          <p:val>
                                            <p:strVal val="#ppt_y-0.4"/>
                                          </p:val>
                                        </p:tav>
                                        <p:tav tm="100000">
                                          <p:val>
                                            <p:strVal val="#ppt_y+0.1"/>
                                          </p:val>
                                        </p:tav>
                                      </p:tavLst>
                                    </p:anim>
                                    <p:anim calcmode="lin" valueType="num">
                                      <p:cBhvr>
                                        <p:cTn id="58"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9"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60" fill="hold">
                            <p:stCondLst>
                              <p:cond delay="6000"/>
                            </p:stCondLst>
                            <p:childTnLst>
                              <p:par>
                                <p:cTn id="61" presetID="30" presetClass="entr" presetSubtype="0"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800" decel="100000"/>
                                        <p:tgtEl>
                                          <p:spTgt spid="8"/>
                                        </p:tgtEl>
                                      </p:cBhvr>
                                    </p:animEffect>
                                    <p:anim calcmode="lin" valueType="num">
                                      <p:cBhvr>
                                        <p:cTn id="64" dur="800" decel="100000" fill="hold"/>
                                        <p:tgtEl>
                                          <p:spTgt spid="8"/>
                                        </p:tgtEl>
                                        <p:attrNameLst>
                                          <p:attrName>style.rotation</p:attrName>
                                        </p:attrNameLst>
                                      </p:cBhvr>
                                      <p:tavLst>
                                        <p:tav tm="0">
                                          <p:val>
                                            <p:fltVal val="-90"/>
                                          </p:val>
                                        </p:tav>
                                        <p:tav tm="100000">
                                          <p:val>
                                            <p:fltVal val="0"/>
                                          </p:val>
                                        </p:tav>
                                      </p:tavLst>
                                    </p:anim>
                                    <p:anim calcmode="lin" valueType="num">
                                      <p:cBhvr>
                                        <p:cTn id="65" dur="800" decel="100000" fill="hold"/>
                                        <p:tgtEl>
                                          <p:spTgt spid="8"/>
                                        </p:tgtEl>
                                        <p:attrNameLst>
                                          <p:attrName>ppt_x</p:attrName>
                                        </p:attrNameLst>
                                      </p:cBhvr>
                                      <p:tavLst>
                                        <p:tav tm="0">
                                          <p:val>
                                            <p:strVal val="#ppt_x+0.4"/>
                                          </p:val>
                                        </p:tav>
                                        <p:tav tm="100000">
                                          <p:val>
                                            <p:strVal val="#ppt_x-0.05"/>
                                          </p:val>
                                        </p:tav>
                                      </p:tavLst>
                                    </p:anim>
                                    <p:anim calcmode="lin" valueType="num">
                                      <p:cBhvr>
                                        <p:cTn id="66" dur="800" decel="100000" fill="hold"/>
                                        <p:tgtEl>
                                          <p:spTgt spid="8"/>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69" fill="hold">
                            <p:stCondLst>
                              <p:cond delay="7000"/>
                            </p:stCondLst>
                            <p:childTnLst>
                              <p:par>
                                <p:cTn id="70" presetID="30" presetClass="entr" presetSubtype="0" fill="hold" nodeType="after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800" decel="100000"/>
                                        <p:tgtEl>
                                          <p:spTgt spid="9"/>
                                        </p:tgtEl>
                                      </p:cBhvr>
                                    </p:animEffect>
                                    <p:anim calcmode="lin" valueType="num">
                                      <p:cBhvr>
                                        <p:cTn id="73" dur="800" decel="100000" fill="hold"/>
                                        <p:tgtEl>
                                          <p:spTgt spid="9"/>
                                        </p:tgtEl>
                                        <p:attrNameLst>
                                          <p:attrName>style.rotation</p:attrName>
                                        </p:attrNameLst>
                                      </p:cBhvr>
                                      <p:tavLst>
                                        <p:tav tm="0">
                                          <p:val>
                                            <p:fltVal val="-90"/>
                                          </p:val>
                                        </p:tav>
                                        <p:tav tm="100000">
                                          <p:val>
                                            <p:fltVal val="0"/>
                                          </p:val>
                                        </p:tav>
                                      </p:tavLst>
                                    </p:anim>
                                    <p:anim calcmode="lin" valueType="num">
                                      <p:cBhvr>
                                        <p:cTn id="74" dur="800" decel="100000" fill="hold"/>
                                        <p:tgtEl>
                                          <p:spTgt spid="9"/>
                                        </p:tgtEl>
                                        <p:attrNameLst>
                                          <p:attrName>ppt_x</p:attrName>
                                        </p:attrNameLst>
                                      </p:cBhvr>
                                      <p:tavLst>
                                        <p:tav tm="0">
                                          <p:val>
                                            <p:strVal val="#ppt_x+0.4"/>
                                          </p:val>
                                        </p:tav>
                                        <p:tav tm="100000">
                                          <p:val>
                                            <p:strVal val="#ppt_x-0.05"/>
                                          </p:val>
                                        </p:tav>
                                      </p:tavLst>
                                    </p:anim>
                                    <p:anim calcmode="lin" valueType="num">
                                      <p:cBhvr>
                                        <p:cTn id="75" dur="800" decel="100000" fill="hold"/>
                                        <p:tgtEl>
                                          <p:spTgt spid="9"/>
                                        </p:tgtEl>
                                        <p:attrNameLst>
                                          <p:attrName>ppt_y</p:attrName>
                                        </p:attrNameLst>
                                      </p:cBhvr>
                                      <p:tavLst>
                                        <p:tav tm="0">
                                          <p:val>
                                            <p:strVal val="#ppt_y-0.4"/>
                                          </p:val>
                                        </p:tav>
                                        <p:tav tm="100000">
                                          <p:val>
                                            <p:strVal val="#ppt_y+0.1"/>
                                          </p:val>
                                        </p:tav>
                                      </p:tavLst>
                                    </p:anim>
                                    <p:anim calcmode="lin" valueType="num">
                                      <p:cBhvr>
                                        <p:cTn id="76"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77"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78" fill="hold">
                            <p:stCondLst>
                              <p:cond delay="8000"/>
                            </p:stCondLst>
                            <p:childTnLst>
                              <p:par>
                                <p:cTn id="79" presetID="30" presetClass="entr" presetSubtype="0" fill="hold"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fade">
                                      <p:cBhvr>
                                        <p:cTn id="81" dur="800" decel="100000"/>
                                        <p:tgtEl>
                                          <p:spTgt spid="11"/>
                                        </p:tgtEl>
                                      </p:cBhvr>
                                    </p:animEffect>
                                    <p:anim calcmode="lin" valueType="num">
                                      <p:cBhvr>
                                        <p:cTn id="82" dur="800" decel="100000" fill="hold"/>
                                        <p:tgtEl>
                                          <p:spTgt spid="11"/>
                                        </p:tgtEl>
                                        <p:attrNameLst>
                                          <p:attrName>style.rotation</p:attrName>
                                        </p:attrNameLst>
                                      </p:cBhvr>
                                      <p:tavLst>
                                        <p:tav tm="0">
                                          <p:val>
                                            <p:fltVal val="-90"/>
                                          </p:val>
                                        </p:tav>
                                        <p:tav tm="100000">
                                          <p:val>
                                            <p:fltVal val="0"/>
                                          </p:val>
                                        </p:tav>
                                      </p:tavLst>
                                    </p:anim>
                                    <p:anim calcmode="lin" valueType="num">
                                      <p:cBhvr>
                                        <p:cTn id="83" dur="800" decel="100000" fill="hold"/>
                                        <p:tgtEl>
                                          <p:spTgt spid="11"/>
                                        </p:tgtEl>
                                        <p:attrNameLst>
                                          <p:attrName>ppt_x</p:attrName>
                                        </p:attrNameLst>
                                      </p:cBhvr>
                                      <p:tavLst>
                                        <p:tav tm="0">
                                          <p:val>
                                            <p:strVal val="#ppt_x+0.4"/>
                                          </p:val>
                                        </p:tav>
                                        <p:tav tm="100000">
                                          <p:val>
                                            <p:strVal val="#ppt_x-0.05"/>
                                          </p:val>
                                        </p:tav>
                                      </p:tavLst>
                                    </p:anim>
                                    <p:anim calcmode="lin" valueType="num">
                                      <p:cBhvr>
                                        <p:cTn id="84" dur="800" decel="100000" fill="hold"/>
                                        <p:tgtEl>
                                          <p:spTgt spid="11"/>
                                        </p:tgtEl>
                                        <p:attrNameLst>
                                          <p:attrName>ppt_y</p:attrName>
                                        </p:attrNameLst>
                                      </p:cBhvr>
                                      <p:tavLst>
                                        <p:tav tm="0">
                                          <p:val>
                                            <p:strVal val="#ppt_y-0.4"/>
                                          </p:val>
                                        </p:tav>
                                        <p:tav tm="100000">
                                          <p:val>
                                            <p:strVal val="#ppt_y+0.1"/>
                                          </p:val>
                                        </p:tav>
                                      </p:tavLst>
                                    </p:anim>
                                    <p:anim calcmode="lin" valueType="num">
                                      <p:cBhvr>
                                        <p:cTn id="85"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86"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87" fill="hold">
                            <p:stCondLst>
                              <p:cond delay="9000"/>
                            </p:stCondLst>
                            <p:childTnLst>
                              <p:par>
                                <p:cTn id="88" presetID="30" presetClass="entr" presetSubtype="0" fill="hold" nodeType="after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fade">
                                      <p:cBhvr>
                                        <p:cTn id="90" dur="800" decel="100000"/>
                                        <p:tgtEl>
                                          <p:spTgt spid="12"/>
                                        </p:tgtEl>
                                      </p:cBhvr>
                                    </p:animEffect>
                                    <p:anim calcmode="lin" valueType="num">
                                      <p:cBhvr>
                                        <p:cTn id="91" dur="800" decel="100000" fill="hold"/>
                                        <p:tgtEl>
                                          <p:spTgt spid="12"/>
                                        </p:tgtEl>
                                        <p:attrNameLst>
                                          <p:attrName>style.rotation</p:attrName>
                                        </p:attrNameLst>
                                      </p:cBhvr>
                                      <p:tavLst>
                                        <p:tav tm="0">
                                          <p:val>
                                            <p:fltVal val="-90"/>
                                          </p:val>
                                        </p:tav>
                                        <p:tav tm="100000">
                                          <p:val>
                                            <p:fltVal val="0"/>
                                          </p:val>
                                        </p:tav>
                                      </p:tavLst>
                                    </p:anim>
                                    <p:anim calcmode="lin" valueType="num">
                                      <p:cBhvr>
                                        <p:cTn id="92" dur="800" decel="100000" fill="hold"/>
                                        <p:tgtEl>
                                          <p:spTgt spid="12"/>
                                        </p:tgtEl>
                                        <p:attrNameLst>
                                          <p:attrName>ppt_x</p:attrName>
                                        </p:attrNameLst>
                                      </p:cBhvr>
                                      <p:tavLst>
                                        <p:tav tm="0">
                                          <p:val>
                                            <p:strVal val="#ppt_x+0.4"/>
                                          </p:val>
                                        </p:tav>
                                        <p:tav tm="100000">
                                          <p:val>
                                            <p:strVal val="#ppt_x-0.05"/>
                                          </p:val>
                                        </p:tav>
                                      </p:tavLst>
                                    </p:anim>
                                    <p:anim calcmode="lin" valueType="num">
                                      <p:cBhvr>
                                        <p:cTn id="93" dur="800" decel="100000" fill="hold"/>
                                        <p:tgtEl>
                                          <p:spTgt spid="12"/>
                                        </p:tgtEl>
                                        <p:attrNameLst>
                                          <p:attrName>ppt_y</p:attrName>
                                        </p:attrNameLst>
                                      </p:cBhvr>
                                      <p:tavLst>
                                        <p:tav tm="0">
                                          <p:val>
                                            <p:strVal val="#ppt_y-0.4"/>
                                          </p:val>
                                        </p:tav>
                                        <p:tav tm="100000">
                                          <p:val>
                                            <p:strVal val="#ppt_y+0.1"/>
                                          </p:val>
                                        </p:tav>
                                      </p:tavLst>
                                    </p:anim>
                                    <p:anim calcmode="lin" valueType="num">
                                      <p:cBhvr>
                                        <p:cTn id="94"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95"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96" fill="hold">
                            <p:stCondLst>
                              <p:cond delay="10000"/>
                            </p:stCondLst>
                            <p:childTnLst>
                              <p:par>
                                <p:cTn id="97" presetID="30" presetClass="entr" presetSubtype="0" fill="hold" nodeType="after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800" decel="100000"/>
                                        <p:tgtEl>
                                          <p:spTgt spid="13"/>
                                        </p:tgtEl>
                                      </p:cBhvr>
                                    </p:animEffect>
                                    <p:anim calcmode="lin" valueType="num">
                                      <p:cBhvr>
                                        <p:cTn id="100" dur="800" decel="100000" fill="hold"/>
                                        <p:tgtEl>
                                          <p:spTgt spid="13"/>
                                        </p:tgtEl>
                                        <p:attrNameLst>
                                          <p:attrName>style.rotation</p:attrName>
                                        </p:attrNameLst>
                                      </p:cBhvr>
                                      <p:tavLst>
                                        <p:tav tm="0">
                                          <p:val>
                                            <p:fltVal val="-90"/>
                                          </p:val>
                                        </p:tav>
                                        <p:tav tm="100000">
                                          <p:val>
                                            <p:fltVal val="0"/>
                                          </p:val>
                                        </p:tav>
                                      </p:tavLst>
                                    </p:anim>
                                    <p:anim calcmode="lin" valueType="num">
                                      <p:cBhvr>
                                        <p:cTn id="101" dur="800" decel="100000" fill="hold"/>
                                        <p:tgtEl>
                                          <p:spTgt spid="13"/>
                                        </p:tgtEl>
                                        <p:attrNameLst>
                                          <p:attrName>ppt_x</p:attrName>
                                        </p:attrNameLst>
                                      </p:cBhvr>
                                      <p:tavLst>
                                        <p:tav tm="0">
                                          <p:val>
                                            <p:strVal val="#ppt_x+0.4"/>
                                          </p:val>
                                        </p:tav>
                                        <p:tav tm="100000">
                                          <p:val>
                                            <p:strVal val="#ppt_x-0.05"/>
                                          </p:val>
                                        </p:tav>
                                      </p:tavLst>
                                    </p:anim>
                                    <p:anim calcmode="lin" valueType="num">
                                      <p:cBhvr>
                                        <p:cTn id="102" dur="800" decel="100000" fill="hold"/>
                                        <p:tgtEl>
                                          <p:spTgt spid="13"/>
                                        </p:tgtEl>
                                        <p:attrNameLst>
                                          <p:attrName>ppt_y</p:attrName>
                                        </p:attrNameLst>
                                      </p:cBhvr>
                                      <p:tavLst>
                                        <p:tav tm="0">
                                          <p:val>
                                            <p:strVal val="#ppt_y-0.4"/>
                                          </p:val>
                                        </p:tav>
                                        <p:tav tm="100000">
                                          <p:val>
                                            <p:strVal val="#ppt_y+0.1"/>
                                          </p:val>
                                        </p:tav>
                                      </p:tavLst>
                                    </p:anim>
                                    <p:anim calcmode="lin" valueType="num">
                                      <p:cBhvr>
                                        <p:cTn id="103"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104"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P spid="6" grpId="0" animBg="1"/>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47110" name="PA-矩形 6"/>
          <p:cNvSpPr>
            <a:spLocks noChangeArrowheads="1"/>
          </p:cNvSpPr>
          <p:nvPr>
            <p:custDataLst>
              <p:tags r:id="rId1"/>
            </p:custDataLst>
          </p:nvPr>
        </p:nvSpPr>
        <p:spPr bwMode="auto">
          <a:xfrm>
            <a:off x="12350750" y="7016750"/>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25"/>
              </a:lnSpc>
              <a:buClr>
                <a:srgbClr val="000000"/>
              </a:buClr>
              <a:buSzPct val="100000"/>
            </a:pPr>
            <a:r>
              <a:rPr lang="zh-TW" altLang="zh-CN" sz="100">
                <a:solidFill>
                  <a:srgbClr val="000000"/>
                </a:solidFill>
                <a:cs typeface="+mn-ea"/>
                <a:sym typeface="+mn-lt"/>
              </a:rPr>
              <a:t>镭搜趁秩领滁徘站库群逛甚轰噶贬那倘导漠航括产绰针泡县象氢株好钝跨职专开学第一课主题班会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a:t>
            </a:r>
            <a:endParaRPr lang="zh-TW" altLang="zh-CN" sz="100">
              <a:solidFill>
                <a:srgbClr val="000000"/>
              </a:solidFill>
              <a:cs typeface="+mn-ea"/>
              <a:sym typeface="+mn-lt"/>
            </a:endParaRPr>
          </a:p>
        </p:txBody>
      </p:sp>
      <p:grpSp>
        <p:nvGrpSpPr>
          <p:cNvPr id="3" name="PA-组合 2"/>
          <p:cNvGrpSpPr/>
          <p:nvPr>
            <p:custDataLst>
              <p:tags r:id="rId2"/>
            </p:custDataLst>
          </p:nvPr>
        </p:nvGrpSpPr>
        <p:grpSpPr>
          <a:xfrm>
            <a:off x="323458" y="290105"/>
            <a:ext cx="6046425" cy="646331"/>
            <a:chOff x="323458" y="128059"/>
            <a:chExt cx="6046425" cy="646331"/>
          </a:xfrm>
        </p:grpSpPr>
        <p:sp>
          <p:nvSpPr>
            <p:cNvPr id="7" name="PA-文本框 6"/>
            <p:cNvSpPr txBox="1"/>
            <p:nvPr>
              <p:custDataLst>
                <p:tags r:id="rId3"/>
              </p:custDataLst>
            </p:nvPr>
          </p:nvSpPr>
          <p:spPr>
            <a:xfrm>
              <a:off x="323458" y="128059"/>
              <a:ext cx="5069968"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播种希望 放飞梦想</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8" name="组合 7"/>
            <p:cNvGrpSpPr/>
            <p:nvPr/>
          </p:nvGrpSpPr>
          <p:grpSpPr>
            <a:xfrm>
              <a:off x="5019556" y="159280"/>
              <a:ext cx="1350327" cy="519519"/>
              <a:chOff x="2091373" y="635557"/>
              <a:chExt cx="1350327" cy="519519"/>
            </a:xfrm>
          </p:grpSpPr>
          <p:sp>
            <p:nvSpPr>
              <p:cNvPr id="9" name="PA-文本框 8"/>
              <p:cNvSpPr txBox="1"/>
              <p:nvPr>
                <p:custDataLst>
                  <p:tags r:id="rId4"/>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10" name="PA-直接连接符 9"/>
              <p:cNvCxnSpPr/>
              <p:nvPr>
                <p:custDataLst>
                  <p:tags r:id="rId5"/>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2214087" y="635557"/>
                <a:ext cx="1104898" cy="166223"/>
                <a:chOff x="4572000" y="723588"/>
                <a:chExt cx="2152648" cy="323849"/>
              </a:xfrm>
            </p:grpSpPr>
            <p:sp>
              <p:nvSpPr>
                <p:cNvPr id="12" name="PA-椭圆 11"/>
                <p:cNvSpPr/>
                <p:nvPr>
                  <p:custDataLst>
                    <p:tags r:id="rId6"/>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3" name="PA-椭圆 12"/>
                <p:cNvSpPr/>
                <p:nvPr>
                  <p:custDataLst>
                    <p:tags r:id="rId7"/>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4" name="PA-椭圆 13"/>
                <p:cNvSpPr/>
                <p:nvPr>
                  <p:custDataLst>
                    <p:tags r:id="rId8"/>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5" name="PA-椭圆 14"/>
                <p:cNvSpPr/>
                <p:nvPr>
                  <p:custDataLst>
                    <p:tags r:id="rId9"/>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6" name="PA-椭圆 15"/>
                <p:cNvSpPr/>
                <p:nvPr>
                  <p:custDataLst>
                    <p:tags r:id="rId10"/>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grpSp>
        <p:nvGrpSpPr>
          <p:cNvPr id="18" name="PA-组合 17"/>
          <p:cNvGrpSpPr/>
          <p:nvPr>
            <p:custDataLst>
              <p:tags r:id="rId11"/>
            </p:custDataLst>
          </p:nvPr>
        </p:nvGrpSpPr>
        <p:grpSpPr>
          <a:xfrm>
            <a:off x="1251636" y="2336270"/>
            <a:ext cx="5284203" cy="2822063"/>
            <a:chOff x="811798" y="2147335"/>
            <a:chExt cx="5284203" cy="2822063"/>
          </a:xfrm>
        </p:grpSpPr>
        <p:sp>
          <p:nvSpPr>
            <p:cNvPr id="47107" name="PA-矩形 3"/>
            <p:cNvSpPr>
              <a:spLocks noChangeArrowheads="1"/>
            </p:cNvSpPr>
            <p:nvPr>
              <p:custDataLst>
                <p:tags r:id="rId12"/>
              </p:custDataLst>
            </p:nvPr>
          </p:nvSpPr>
          <p:spPr bwMode="auto">
            <a:xfrm>
              <a:off x="811799" y="2147335"/>
              <a:ext cx="5284202" cy="2547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pPr>
              <a:r>
                <a:rPr lang="zh-TW" altLang="zh-CN" sz="2800" dirty="0">
                  <a:solidFill>
                    <a:schemeClr val="bg1"/>
                  </a:solidFill>
                  <a:cs typeface="+mn-ea"/>
                  <a:sym typeface="+mn-lt"/>
                </a:rPr>
                <a:t>播下一个行动 ，收获一种习惯；</a:t>
              </a:r>
              <a:endParaRPr lang="zh-TW" altLang="zh-CN" sz="2800" dirty="0">
                <a:solidFill>
                  <a:schemeClr val="bg1"/>
                </a:solidFill>
                <a:cs typeface="+mn-ea"/>
                <a:sym typeface="+mn-lt"/>
              </a:endParaRPr>
            </a:p>
            <a:p>
              <a:pPr>
                <a:lnSpc>
                  <a:spcPct val="200000"/>
                </a:lnSpc>
              </a:pPr>
              <a:r>
                <a:rPr lang="zh-TW" altLang="zh-CN" sz="2800" dirty="0">
                  <a:solidFill>
                    <a:schemeClr val="bg1"/>
                  </a:solidFill>
                  <a:cs typeface="+mn-ea"/>
                  <a:sym typeface="+mn-lt"/>
                </a:rPr>
                <a:t>播下一种习惯，收获一种性格；</a:t>
              </a:r>
              <a:endParaRPr lang="zh-TW" altLang="zh-CN" sz="2800" dirty="0">
                <a:solidFill>
                  <a:schemeClr val="bg1"/>
                </a:solidFill>
                <a:cs typeface="+mn-ea"/>
                <a:sym typeface="+mn-lt"/>
              </a:endParaRPr>
            </a:p>
            <a:p>
              <a:pPr>
                <a:lnSpc>
                  <a:spcPct val="200000"/>
                </a:lnSpc>
              </a:pPr>
              <a:r>
                <a:rPr lang="zh-TW" altLang="zh-CN" sz="2800" dirty="0">
                  <a:solidFill>
                    <a:schemeClr val="bg1"/>
                  </a:solidFill>
                  <a:cs typeface="+mn-ea"/>
                  <a:sym typeface="+mn-lt"/>
                </a:rPr>
                <a:t>播下一种性格，收获一种命运。</a:t>
              </a:r>
              <a:endParaRPr lang="zh-TW" altLang="zh-CN" sz="2800" dirty="0">
                <a:solidFill>
                  <a:schemeClr val="bg1"/>
                </a:solidFill>
                <a:cs typeface="+mn-ea"/>
                <a:sym typeface="+mn-lt"/>
              </a:endParaRPr>
            </a:p>
          </p:txBody>
        </p:sp>
        <p:cxnSp>
          <p:nvCxnSpPr>
            <p:cNvPr id="17" name="PA-直接连接符 16"/>
            <p:cNvCxnSpPr/>
            <p:nvPr>
              <p:custDataLst>
                <p:tags r:id="rId13"/>
              </p:custDataLst>
            </p:nvPr>
          </p:nvCxnSpPr>
          <p:spPr>
            <a:xfrm>
              <a:off x="811798" y="3159889"/>
              <a:ext cx="49135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PA-直接连接符 19"/>
            <p:cNvCxnSpPr/>
            <p:nvPr>
              <p:custDataLst>
                <p:tags r:id="rId14"/>
              </p:custDataLst>
            </p:nvPr>
          </p:nvCxnSpPr>
          <p:spPr>
            <a:xfrm>
              <a:off x="811798" y="3983620"/>
              <a:ext cx="49135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PA-直接连接符 20"/>
            <p:cNvCxnSpPr/>
            <p:nvPr>
              <p:custDataLst>
                <p:tags r:id="rId15"/>
              </p:custDataLst>
            </p:nvPr>
          </p:nvCxnSpPr>
          <p:spPr>
            <a:xfrm>
              <a:off x="811798" y="4969398"/>
              <a:ext cx="491357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2" name="PA-图片 21"/>
          <p:cNvPicPr>
            <a:picLocks noChangeAspect="1"/>
          </p:cNvPicPr>
          <p:nvPr>
            <p:custDataLst>
              <p:tags r:id="rId16"/>
            </p:custDataLst>
          </p:nvPr>
        </p:nvPicPr>
        <p:blipFill>
          <a:blip r:embed="rId17" cstate="print">
            <a:extLst>
              <a:ext uri="{28A0092B-C50C-407E-A947-70E740481C1C}">
                <a14:useLocalDpi xmlns:a14="http://schemas.microsoft.com/office/drawing/2010/main" val="0"/>
              </a:ext>
            </a:extLst>
          </a:blip>
          <a:stretch>
            <a:fillRect/>
          </a:stretch>
        </p:blipFill>
        <p:spPr>
          <a:xfrm>
            <a:off x="6972782" y="1898247"/>
            <a:ext cx="3698111" cy="3698111"/>
          </a:xfrm>
          <a:prstGeom prst="rect">
            <a:avLst/>
          </a:prstGeom>
        </p:spPr>
      </p:pic>
    </p:spTree>
    <p:custDataLst>
      <p:tags r:id="rId18"/>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fade">
                                      <p:cBhvr>
                                        <p:cTn id="7" dur="800" decel="100000"/>
                                        <p:tgtEl>
                                          <p:spTgt spid="47110"/>
                                        </p:tgtEl>
                                      </p:cBhvr>
                                    </p:animEffect>
                                    <p:anim calcmode="lin" valueType="num">
                                      <p:cBhvr>
                                        <p:cTn id="8" dur="800" decel="100000" fill="hold"/>
                                        <p:tgtEl>
                                          <p:spTgt spid="47110"/>
                                        </p:tgtEl>
                                        <p:attrNameLst>
                                          <p:attrName>style.rotation</p:attrName>
                                        </p:attrNameLst>
                                      </p:cBhvr>
                                      <p:tavLst>
                                        <p:tav tm="0">
                                          <p:val>
                                            <p:fltVal val="-90"/>
                                          </p:val>
                                        </p:tav>
                                        <p:tav tm="100000">
                                          <p:val>
                                            <p:fltVal val="0"/>
                                          </p:val>
                                        </p:tav>
                                      </p:tavLst>
                                    </p:anim>
                                    <p:anim calcmode="lin" valueType="num">
                                      <p:cBhvr>
                                        <p:cTn id="9" dur="800" decel="100000" fill="hold"/>
                                        <p:tgtEl>
                                          <p:spTgt spid="47110"/>
                                        </p:tgtEl>
                                        <p:attrNameLst>
                                          <p:attrName>ppt_x</p:attrName>
                                        </p:attrNameLst>
                                      </p:cBhvr>
                                      <p:tavLst>
                                        <p:tav tm="0">
                                          <p:val>
                                            <p:strVal val="#ppt_x+0.4"/>
                                          </p:val>
                                        </p:tav>
                                        <p:tav tm="100000">
                                          <p:val>
                                            <p:strVal val="#ppt_x-0.05"/>
                                          </p:val>
                                        </p:tav>
                                      </p:tavLst>
                                    </p:anim>
                                    <p:anim calcmode="lin" valueType="num">
                                      <p:cBhvr>
                                        <p:cTn id="10" dur="800" decel="100000" fill="hold"/>
                                        <p:tgtEl>
                                          <p:spTgt spid="471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71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7110"/>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800" decel="100000"/>
                                        <p:tgtEl>
                                          <p:spTgt spid="3"/>
                                        </p:tgtEl>
                                      </p:cBhvr>
                                    </p:animEffect>
                                    <p:anim calcmode="lin" valueType="num">
                                      <p:cBhvr>
                                        <p:cTn id="17" dur="800" decel="100000" fill="hold"/>
                                        <p:tgtEl>
                                          <p:spTgt spid="3"/>
                                        </p:tgtEl>
                                        <p:attrNameLst>
                                          <p:attrName>style.rotation</p:attrName>
                                        </p:attrNameLst>
                                      </p:cBhvr>
                                      <p:tavLst>
                                        <p:tav tm="0">
                                          <p:val>
                                            <p:fltVal val="-90"/>
                                          </p:val>
                                        </p:tav>
                                        <p:tav tm="100000">
                                          <p:val>
                                            <p:fltVal val="0"/>
                                          </p:val>
                                        </p:tav>
                                      </p:tavLst>
                                    </p:anim>
                                    <p:anim calcmode="lin" valueType="num">
                                      <p:cBhvr>
                                        <p:cTn id="18" dur="800" decel="100000" fill="hold"/>
                                        <p:tgtEl>
                                          <p:spTgt spid="3"/>
                                        </p:tgtEl>
                                        <p:attrNameLst>
                                          <p:attrName>ppt_x</p:attrName>
                                        </p:attrNameLst>
                                      </p:cBhvr>
                                      <p:tavLst>
                                        <p:tav tm="0">
                                          <p:val>
                                            <p:strVal val="#ppt_x+0.4"/>
                                          </p:val>
                                        </p:tav>
                                        <p:tav tm="100000">
                                          <p:val>
                                            <p:strVal val="#ppt_x-0.05"/>
                                          </p:val>
                                        </p:tav>
                                      </p:tavLst>
                                    </p:anim>
                                    <p:anim calcmode="lin" valueType="num">
                                      <p:cBhvr>
                                        <p:cTn id="19" dur="800" decel="100000" fill="hold"/>
                                        <p:tgtEl>
                                          <p:spTgt spid="3"/>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800" decel="100000"/>
                                        <p:tgtEl>
                                          <p:spTgt spid="18"/>
                                        </p:tgtEl>
                                      </p:cBhvr>
                                    </p:animEffect>
                                    <p:anim calcmode="lin" valueType="num">
                                      <p:cBhvr>
                                        <p:cTn id="26" dur="800" decel="100000" fill="hold"/>
                                        <p:tgtEl>
                                          <p:spTgt spid="18"/>
                                        </p:tgtEl>
                                        <p:attrNameLst>
                                          <p:attrName>style.rotation</p:attrName>
                                        </p:attrNameLst>
                                      </p:cBhvr>
                                      <p:tavLst>
                                        <p:tav tm="0">
                                          <p:val>
                                            <p:fltVal val="-90"/>
                                          </p:val>
                                        </p:tav>
                                        <p:tav tm="100000">
                                          <p:val>
                                            <p:fltVal val="0"/>
                                          </p:val>
                                        </p:tav>
                                      </p:tavLst>
                                    </p:anim>
                                    <p:anim calcmode="lin" valueType="num">
                                      <p:cBhvr>
                                        <p:cTn id="27" dur="800" decel="100000" fill="hold"/>
                                        <p:tgtEl>
                                          <p:spTgt spid="18"/>
                                        </p:tgtEl>
                                        <p:attrNameLst>
                                          <p:attrName>ppt_x</p:attrName>
                                        </p:attrNameLst>
                                      </p:cBhvr>
                                      <p:tavLst>
                                        <p:tav tm="0">
                                          <p:val>
                                            <p:strVal val="#ppt_x+0.4"/>
                                          </p:val>
                                        </p:tav>
                                        <p:tav tm="100000">
                                          <p:val>
                                            <p:strVal val="#ppt_x-0.05"/>
                                          </p:val>
                                        </p:tav>
                                      </p:tavLst>
                                    </p:anim>
                                    <p:anim calcmode="lin" valueType="num">
                                      <p:cBhvr>
                                        <p:cTn id="28" dur="800" decel="100000" fill="hold"/>
                                        <p:tgtEl>
                                          <p:spTgt spid="18"/>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800" decel="100000"/>
                                        <p:tgtEl>
                                          <p:spTgt spid="22"/>
                                        </p:tgtEl>
                                      </p:cBhvr>
                                    </p:animEffect>
                                    <p:anim calcmode="lin" valueType="num">
                                      <p:cBhvr>
                                        <p:cTn id="35" dur="800" decel="100000" fill="hold"/>
                                        <p:tgtEl>
                                          <p:spTgt spid="22"/>
                                        </p:tgtEl>
                                        <p:attrNameLst>
                                          <p:attrName>style.rotation</p:attrName>
                                        </p:attrNameLst>
                                      </p:cBhvr>
                                      <p:tavLst>
                                        <p:tav tm="0">
                                          <p:val>
                                            <p:fltVal val="-90"/>
                                          </p:val>
                                        </p:tav>
                                        <p:tav tm="100000">
                                          <p:val>
                                            <p:fltVal val="0"/>
                                          </p:val>
                                        </p:tav>
                                      </p:tavLst>
                                    </p:anim>
                                    <p:anim calcmode="lin" valueType="num">
                                      <p:cBhvr>
                                        <p:cTn id="36" dur="800" decel="100000" fill="hold"/>
                                        <p:tgtEl>
                                          <p:spTgt spid="22"/>
                                        </p:tgtEl>
                                        <p:attrNameLst>
                                          <p:attrName>ppt_x</p:attrName>
                                        </p:attrNameLst>
                                      </p:cBhvr>
                                      <p:tavLst>
                                        <p:tav tm="0">
                                          <p:val>
                                            <p:strVal val="#ppt_x+0.4"/>
                                          </p:val>
                                        </p:tav>
                                        <p:tav tm="100000">
                                          <p:val>
                                            <p:strVal val="#ppt_x-0.05"/>
                                          </p:val>
                                        </p:tav>
                                      </p:tavLst>
                                    </p:anim>
                                    <p:anim calcmode="lin" valueType="num">
                                      <p:cBhvr>
                                        <p:cTn id="37" dur="800" decel="100000" fill="hold"/>
                                        <p:tgtEl>
                                          <p:spTgt spid="22"/>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38915" name="PA-矩形 3"/>
          <p:cNvSpPr>
            <a:spLocks noChangeArrowheads="1"/>
          </p:cNvSpPr>
          <p:nvPr>
            <p:custDataLst>
              <p:tags r:id="rId1"/>
            </p:custDataLst>
          </p:nvPr>
        </p:nvSpPr>
        <p:spPr bwMode="auto">
          <a:xfrm>
            <a:off x="5990690" y="1991773"/>
            <a:ext cx="2749471"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TW" altLang="zh-CN" sz="4000" dirty="0">
                <a:solidFill>
                  <a:schemeClr val="bg1"/>
                </a:solidFill>
                <a:cs typeface="+mn-ea"/>
                <a:sym typeface="+mn-lt"/>
              </a:rPr>
              <a:t>贵在坚持！</a:t>
            </a:r>
            <a:endParaRPr lang="zh-TW" altLang="zh-CN" sz="4000" dirty="0">
              <a:solidFill>
                <a:schemeClr val="bg1"/>
              </a:solidFill>
              <a:cs typeface="+mn-ea"/>
              <a:sym typeface="+mn-lt"/>
            </a:endParaRPr>
          </a:p>
          <a:p>
            <a:r>
              <a:rPr lang="zh-TW" altLang="zh-CN" sz="4000" dirty="0">
                <a:solidFill>
                  <a:schemeClr val="bg1"/>
                </a:solidFill>
                <a:cs typeface="+mn-ea"/>
                <a:sym typeface="+mn-lt"/>
              </a:rPr>
              <a:t>难在坚持！</a:t>
            </a:r>
            <a:endParaRPr lang="zh-TW" altLang="zh-CN" sz="4000" dirty="0">
              <a:solidFill>
                <a:schemeClr val="bg1"/>
              </a:solidFill>
              <a:cs typeface="+mn-ea"/>
              <a:sym typeface="+mn-lt"/>
            </a:endParaRPr>
          </a:p>
          <a:p>
            <a:r>
              <a:rPr lang="zh-TW" altLang="zh-CN" sz="4000" dirty="0">
                <a:solidFill>
                  <a:schemeClr val="bg1"/>
                </a:solidFill>
                <a:cs typeface="+mn-ea"/>
                <a:sym typeface="+mn-lt"/>
              </a:rPr>
              <a:t>成在坚持！</a:t>
            </a:r>
            <a:endParaRPr lang="zh-TW" altLang="zh-CN" sz="4000" dirty="0">
              <a:solidFill>
                <a:schemeClr val="bg1"/>
              </a:solidFill>
              <a:cs typeface="+mn-ea"/>
              <a:sym typeface="+mn-lt"/>
            </a:endParaRPr>
          </a:p>
        </p:txBody>
      </p:sp>
      <p:sp>
        <p:nvSpPr>
          <p:cNvPr id="38916" name="PA-矩形 4"/>
          <p:cNvSpPr>
            <a:spLocks noChangeArrowheads="1"/>
          </p:cNvSpPr>
          <p:nvPr>
            <p:custDataLst>
              <p:tags r:id="rId2"/>
            </p:custDataLst>
          </p:nvPr>
        </p:nvSpPr>
        <p:spPr bwMode="auto">
          <a:xfrm>
            <a:off x="12350750" y="7016750"/>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25"/>
              </a:lnSpc>
              <a:buClr>
                <a:srgbClr val="000000"/>
              </a:buClr>
              <a:buSzPct val="100000"/>
            </a:pPr>
            <a:r>
              <a:rPr lang="zh-TW" altLang="zh-CN" sz="100">
                <a:solidFill>
                  <a:srgbClr val="000000"/>
                </a:solidFill>
                <a:cs typeface="+mn-ea"/>
                <a:sym typeface="+mn-lt"/>
              </a:rPr>
              <a:t>拱惶箍穗炮祖春想澜弱虚朱磨被叔钙迟啡玄异旭乖映事逝梦尾酵竿植磺淀职专开学第一课主题班会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a:t>
            </a:r>
            <a:endParaRPr lang="zh-TW" altLang="zh-CN" sz="100">
              <a:solidFill>
                <a:srgbClr val="000000"/>
              </a:solidFill>
              <a:cs typeface="+mn-ea"/>
              <a:sym typeface="+mn-lt"/>
            </a:endParaRPr>
          </a:p>
        </p:txBody>
      </p:sp>
      <p:sp>
        <p:nvSpPr>
          <p:cNvPr id="5" name="PA-文本框 4"/>
          <p:cNvSpPr txBox="1"/>
          <p:nvPr>
            <p:custDataLst>
              <p:tags r:id="rId3"/>
            </p:custDataLst>
          </p:nvPr>
        </p:nvSpPr>
        <p:spPr>
          <a:xfrm>
            <a:off x="5990690" y="3930765"/>
            <a:ext cx="6186668" cy="1754326"/>
          </a:xfrm>
          <a:prstGeom prst="rect">
            <a:avLst/>
          </a:prstGeom>
          <a:noFill/>
        </p:spPr>
        <p:txBody>
          <a:bodyPr wrap="square">
            <a:spAutoFit/>
          </a:bodyPr>
          <a:lstStyle/>
          <a:p>
            <a:pPr>
              <a:lnSpc>
                <a:spcPct val="150000"/>
              </a:lnSpc>
            </a:pPr>
            <a:r>
              <a:rPr lang="zh-CN" altLang="en-US" sz="2400" dirty="0">
                <a:solidFill>
                  <a:schemeClr val="bg1"/>
                </a:solidFill>
                <a:cs typeface="+mn-ea"/>
                <a:sym typeface="+mn-lt"/>
              </a:rPr>
              <a:t>You are in the persistence!</a:t>
            </a:r>
            <a:endParaRPr lang="zh-CN" altLang="en-US" sz="2400" dirty="0">
              <a:solidFill>
                <a:schemeClr val="bg1"/>
              </a:solidFill>
              <a:cs typeface="+mn-ea"/>
              <a:sym typeface="+mn-lt"/>
            </a:endParaRPr>
          </a:p>
          <a:p>
            <a:pPr>
              <a:lnSpc>
                <a:spcPct val="150000"/>
              </a:lnSpc>
            </a:pPr>
            <a:r>
              <a:rPr lang="zh-CN" altLang="en-US" sz="2400" dirty="0">
                <a:solidFill>
                  <a:schemeClr val="bg1"/>
                </a:solidFill>
                <a:cs typeface="+mn-ea"/>
                <a:sym typeface="+mn-lt"/>
              </a:rPr>
              <a:t>The hard thing is persistence!</a:t>
            </a:r>
            <a:endParaRPr lang="zh-CN" altLang="en-US" sz="2400" dirty="0">
              <a:solidFill>
                <a:schemeClr val="bg1"/>
              </a:solidFill>
              <a:cs typeface="+mn-ea"/>
              <a:sym typeface="+mn-lt"/>
            </a:endParaRPr>
          </a:p>
          <a:p>
            <a:pPr>
              <a:lnSpc>
                <a:spcPct val="150000"/>
              </a:lnSpc>
            </a:pPr>
            <a:r>
              <a:rPr lang="zh-CN" altLang="en-US" sz="2400" dirty="0">
                <a:solidFill>
                  <a:schemeClr val="bg1"/>
                </a:solidFill>
                <a:cs typeface="+mn-ea"/>
                <a:sym typeface="+mn-lt"/>
              </a:rPr>
              <a:t>Cheng in persistence!</a:t>
            </a:r>
            <a:endParaRPr lang="zh-CN" altLang="en-US" sz="2400" dirty="0">
              <a:solidFill>
                <a:schemeClr val="bg1"/>
              </a:solidFill>
              <a:cs typeface="+mn-ea"/>
              <a:sym typeface="+mn-lt"/>
            </a:endParaRPr>
          </a:p>
        </p:txBody>
      </p:sp>
      <p:grpSp>
        <p:nvGrpSpPr>
          <p:cNvPr id="6" name="PA-组合 5"/>
          <p:cNvGrpSpPr/>
          <p:nvPr>
            <p:custDataLst>
              <p:tags r:id="rId4"/>
            </p:custDataLst>
          </p:nvPr>
        </p:nvGrpSpPr>
        <p:grpSpPr>
          <a:xfrm>
            <a:off x="323458" y="290105"/>
            <a:ext cx="6046425" cy="646331"/>
            <a:chOff x="323458" y="128059"/>
            <a:chExt cx="6046425" cy="646331"/>
          </a:xfrm>
        </p:grpSpPr>
        <p:sp>
          <p:nvSpPr>
            <p:cNvPr id="7" name="PA-文本框 6"/>
            <p:cNvSpPr txBox="1"/>
            <p:nvPr>
              <p:custDataLst>
                <p:tags r:id="rId5"/>
              </p:custDataLst>
            </p:nvPr>
          </p:nvSpPr>
          <p:spPr>
            <a:xfrm>
              <a:off x="323458" y="128059"/>
              <a:ext cx="5069968"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播种希望 放飞梦想</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8" name="组合 7"/>
            <p:cNvGrpSpPr/>
            <p:nvPr/>
          </p:nvGrpSpPr>
          <p:grpSpPr>
            <a:xfrm>
              <a:off x="5019556" y="159280"/>
              <a:ext cx="1350327" cy="519519"/>
              <a:chOff x="2091373" y="635557"/>
              <a:chExt cx="1350327" cy="519519"/>
            </a:xfrm>
          </p:grpSpPr>
          <p:sp>
            <p:nvSpPr>
              <p:cNvPr id="9" name="PA-文本框 8"/>
              <p:cNvSpPr txBox="1"/>
              <p:nvPr>
                <p:custDataLst>
                  <p:tags r:id="rId6"/>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10" name="PA-直接连接符 9"/>
              <p:cNvCxnSpPr/>
              <p:nvPr>
                <p:custDataLst>
                  <p:tags r:id="rId7"/>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2214087" y="635557"/>
                <a:ext cx="1104898" cy="166223"/>
                <a:chOff x="4572000" y="723588"/>
                <a:chExt cx="2152648" cy="323849"/>
              </a:xfrm>
            </p:grpSpPr>
            <p:sp>
              <p:nvSpPr>
                <p:cNvPr id="12" name="PA-椭圆 11"/>
                <p:cNvSpPr/>
                <p:nvPr>
                  <p:custDataLst>
                    <p:tags r:id="rId8"/>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3" name="PA-椭圆 12"/>
                <p:cNvSpPr/>
                <p:nvPr>
                  <p:custDataLst>
                    <p:tags r:id="rId9"/>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4" name="PA-椭圆 13"/>
                <p:cNvSpPr/>
                <p:nvPr>
                  <p:custDataLst>
                    <p:tags r:id="rId10"/>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5" name="PA-椭圆 14"/>
                <p:cNvSpPr/>
                <p:nvPr>
                  <p:custDataLst>
                    <p:tags r:id="rId11"/>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6" name="PA-椭圆 15"/>
                <p:cNvSpPr/>
                <p:nvPr>
                  <p:custDataLst>
                    <p:tags r:id="rId12"/>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pic>
        <p:nvPicPr>
          <p:cNvPr id="4" name="PA-图片 3"/>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554320" y="1898248"/>
            <a:ext cx="4754173" cy="4754173"/>
          </a:xfrm>
          <a:prstGeom prst="rect">
            <a:avLst/>
          </a:prstGeom>
        </p:spPr>
      </p:pic>
    </p:spTree>
    <p:custDataLst>
      <p:tags r:id="rId1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fade">
                                      <p:cBhvr>
                                        <p:cTn id="7" dur="800" decel="100000"/>
                                        <p:tgtEl>
                                          <p:spTgt spid="38915"/>
                                        </p:tgtEl>
                                      </p:cBhvr>
                                    </p:animEffect>
                                    <p:anim calcmode="lin" valueType="num">
                                      <p:cBhvr>
                                        <p:cTn id="8" dur="800" decel="100000" fill="hold"/>
                                        <p:tgtEl>
                                          <p:spTgt spid="38915"/>
                                        </p:tgtEl>
                                        <p:attrNameLst>
                                          <p:attrName>style.rotation</p:attrName>
                                        </p:attrNameLst>
                                      </p:cBhvr>
                                      <p:tavLst>
                                        <p:tav tm="0">
                                          <p:val>
                                            <p:fltVal val="-90"/>
                                          </p:val>
                                        </p:tav>
                                        <p:tav tm="100000">
                                          <p:val>
                                            <p:fltVal val="0"/>
                                          </p:val>
                                        </p:tav>
                                      </p:tavLst>
                                    </p:anim>
                                    <p:anim calcmode="lin" valueType="num">
                                      <p:cBhvr>
                                        <p:cTn id="9" dur="800" decel="100000" fill="hold"/>
                                        <p:tgtEl>
                                          <p:spTgt spid="38915"/>
                                        </p:tgtEl>
                                        <p:attrNameLst>
                                          <p:attrName>ppt_x</p:attrName>
                                        </p:attrNameLst>
                                      </p:cBhvr>
                                      <p:tavLst>
                                        <p:tav tm="0">
                                          <p:val>
                                            <p:strVal val="#ppt_x+0.4"/>
                                          </p:val>
                                        </p:tav>
                                        <p:tav tm="100000">
                                          <p:val>
                                            <p:strVal val="#ppt_x-0.05"/>
                                          </p:val>
                                        </p:tav>
                                      </p:tavLst>
                                    </p:anim>
                                    <p:anim calcmode="lin" valueType="num">
                                      <p:cBhvr>
                                        <p:cTn id="10" dur="800" decel="100000" fill="hold"/>
                                        <p:tgtEl>
                                          <p:spTgt spid="3891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891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891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38916"/>
                                        </p:tgtEl>
                                        <p:attrNameLst>
                                          <p:attrName>style.visibility</p:attrName>
                                        </p:attrNameLst>
                                      </p:cBhvr>
                                      <p:to>
                                        <p:strVal val="visible"/>
                                      </p:to>
                                    </p:set>
                                    <p:animEffect transition="in" filter="fade">
                                      <p:cBhvr>
                                        <p:cTn id="16" dur="800" decel="100000"/>
                                        <p:tgtEl>
                                          <p:spTgt spid="38916"/>
                                        </p:tgtEl>
                                      </p:cBhvr>
                                    </p:animEffect>
                                    <p:anim calcmode="lin" valueType="num">
                                      <p:cBhvr>
                                        <p:cTn id="17" dur="800" decel="100000" fill="hold"/>
                                        <p:tgtEl>
                                          <p:spTgt spid="38916"/>
                                        </p:tgtEl>
                                        <p:attrNameLst>
                                          <p:attrName>style.rotation</p:attrName>
                                        </p:attrNameLst>
                                      </p:cBhvr>
                                      <p:tavLst>
                                        <p:tav tm="0">
                                          <p:val>
                                            <p:fltVal val="-90"/>
                                          </p:val>
                                        </p:tav>
                                        <p:tav tm="100000">
                                          <p:val>
                                            <p:fltVal val="0"/>
                                          </p:val>
                                        </p:tav>
                                      </p:tavLst>
                                    </p:anim>
                                    <p:anim calcmode="lin" valueType="num">
                                      <p:cBhvr>
                                        <p:cTn id="18" dur="800" decel="100000" fill="hold"/>
                                        <p:tgtEl>
                                          <p:spTgt spid="38916"/>
                                        </p:tgtEl>
                                        <p:attrNameLst>
                                          <p:attrName>ppt_x</p:attrName>
                                        </p:attrNameLst>
                                      </p:cBhvr>
                                      <p:tavLst>
                                        <p:tav tm="0">
                                          <p:val>
                                            <p:strVal val="#ppt_x+0.4"/>
                                          </p:val>
                                        </p:tav>
                                        <p:tav tm="100000">
                                          <p:val>
                                            <p:strVal val="#ppt_x-0.05"/>
                                          </p:val>
                                        </p:tav>
                                      </p:tavLst>
                                    </p:anim>
                                    <p:anim calcmode="lin" valueType="num">
                                      <p:cBhvr>
                                        <p:cTn id="19" dur="800" decel="100000" fill="hold"/>
                                        <p:tgtEl>
                                          <p:spTgt spid="38916"/>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38916"/>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38916"/>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800" decel="100000"/>
                                        <p:tgtEl>
                                          <p:spTgt spid="5"/>
                                        </p:tgtEl>
                                      </p:cBhvr>
                                    </p:animEffect>
                                    <p:anim calcmode="lin" valueType="num">
                                      <p:cBhvr>
                                        <p:cTn id="26" dur="800" decel="100000" fill="hold"/>
                                        <p:tgtEl>
                                          <p:spTgt spid="5"/>
                                        </p:tgtEl>
                                        <p:attrNameLst>
                                          <p:attrName>style.rotation</p:attrName>
                                        </p:attrNameLst>
                                      </p:cBhvr>
                                      <p:tavLst>
                                        <p:tav tm="0">
                                          <p:val>
                                            <p:fltVal val="-90"/>
                                          </p:val>
                                        </p:tav>
                                        <p:tav tm="100000">
                                          <p:val>
                                            <p:fltVal val="0"/>
                                          </p:val>
                                        </p:tav>
                                      </p:tavLst>
                                    </p:anim>
                                    <p:anim calcmode="lin" valueType="num">
                                      <p:cBhvr>
                                        <p:cTn id="27" dur="800" decel="100000" fill="hold"/>
                                        <p:tgtEl>
                                          <p:spTgt spid="5"/>
                                        </p:tgtEl>
                                        <p:attrNameLst>
                                          <p:attrName>ppt_x</p:attrName>
                                        </p:attrNameLst>
                                      </p:cBhvr>
                                      <p:tavLst>
                                        <p:tav tm="0">
                                          <p:val>
                                            <p:strVal val="#ppt_x+0.4"/>
                                          </p:val>
                                        </p:tav>
                                        <p:tav tm="100000">
                                          <p:val>
                                            <p:strVal val="#ppt_x-0.05"/>
                                          </p:val>
                                        </p:tav>
                                      </p:tavLst>
                                    </p:anim>
                                    <p:anim calcmode="lin" valueType="num">
                                      <p:cBhvr>
                                        <p:cTn id="28" dur="800" decel="100000" fill="hold"/>
                                        <p:tgtEl>
                                          <p:spTgt spid="5"/>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800" decel="100000"/>
                                        <p:tgtEl>
                                          <p:spTgt spid="6"/>
                                        </p:tgtEl>
                                      </p:cBhvr>
                                    </p:animEffect>
                                    <p:anim calcmode="lin" valueType="num">
                                      <p:cBhvr>
                                        <p:cTn id="35" dur="800" decel="100000" fill="hold"/>
                                        <p:tgtEl>
                                          <p:spTgt spid="6"/>
                                        </p:tgtEl>
                                        <p:attrNameLst>
                                          <p:attrName>style.rotation</p:attrName>
                                        </p:attrNameLst>
                                      </p:cBhvr>
                                      <p:tavLst>
                                        <p:tav tm="0">
                                          <p:val>
                                            <p:fltVal val="-90"/>
                                          </p:val>
                                        </p:tav>
                                        <p:tav tm="100000">
                                          <p:val>
                                            <p:fltVal val="0"/>
                                          </p:val>
                                        </p:tav>
                                      </p:tavLst>
                                    </p:anim>
                                    <p:anim calcmode="lin" valueType="num">
                                      <p:cBhvr>
                                        <p:cTn id="36" dur="800" decel="100000" fill="hold"/>
                                        <p:tgtEl>
                                          <p:spTgt spid="6"/>
                                        </p:tgtEl>
                                        <p:attrNameLst>
                                          <p:attrName>ppt_x</p:attrName>
                                        </p:attrNameLst>
                                      </p:cBhvr>
                                      <p:tavLst>
                                        <p:tav tm="0">
                                          <p:val>
                                            <p:strVal val="#ppt_x+0.4"/>
                                          </p:val>
                                        </p:tav>
                                        <p:tav tm="100000">
                                          <p:val>
                                            <p:strVal val="#ppt_x-0.05"/>
                                          </p:val>
                                        </p:tav>
                                      </p:tavLst>
                                    </p:anim>
                                    <p:anim calcmode="lin" valueType="num">
                                      <p:cBhvr>
                                        <p:cTn id="37" dur="800" decel="100000" fill="hold"/>
                                        <p:tgtEl>
                                          <p:spTgt spid="6"/>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800" decel="100000"/>
                                        <p:tgtEl>
                                          <p:spTgt spid="4"/>
                                        </p:tgtEl>
                                      </p:cBhvr>
                                    </p:animEffect>
                                    <p:anim calcmode="lin" valueType="num">
                                      <p:cBhvr>
                                        <p:cTn id="44" dur="800" decel="100000" fill="hold"/>
                                        <p:tgtEl>
                                          <p:spTgt spid="4"/>
                                        </p:tgtEl>
                                        <p:attrNameLst>
                                          <p:attrName>style.rotation</p:attrName>
                                        </p:attrNameLst>
                                      </p:cBhvr>
                                      <p:tavLst>
                                        <p:tav tm="0">
                                          <p:val>
                                            <p:fltVal val="-90"/>
                                          </p:val>
                                        </p:tav>
                                        <p:tav tm="100000">
                                          <p:val>
                                            <p:fltVal val="0"/>
                                          </p:val>
                                        </p:tav>
                                      </p:tavLst>
                                    </p:anim>
                                    <p:anim calcmode="lin" valueType="num">
                                      <p:cBhvr>
                                        <p:cTn id="45" dur="800" decel="100000" fill="hold"/>
                                        <p:tgtEl>
                                          <p:spTgt spid="4"/>
                                        </p:tgtEl>
                                        <p:attrNameLst>
                                          <p:attrName>ppt_x</p:attrName>
                                        </p:attrNameLst>
                                      </p:cBhvr>
                                      <p:tavLst>
                                        <p:tav tm="0">
                                          <p:val>
                                            <p:strVal val="#ppt_x+0.4"/>
                                          </p:val>
                                        </p:tav>
                                        <p:tav tm="100000">
                                          <p:val>
                                            <p:strVal val="#ppt_x-0.05"/>
                                          </p:val>
                                        </p:tav>
                                      </p:tavLst>
                                    </p:anim>
                                    <p:anim calcmode="lin" valueType="num">
                                      <p:cBhvr>
                                        <p:cTn id="46" dur="800" decel="100000" fill="hold"/>
                                        <p:tgtEl>
                                          <p:spTgt spid="4"/>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6"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2" name="PA-标题 1"/>
          <p:cNvSpPr>
            <a:spLocks noGrp="1"/>
          </p:cNvSpPr>
          <p:nvPr>
            <p:ph type="ctrTitle"/>
            <p:custDataLst>
              <p:tags r:id="rId1"/>
            </p:custDataLst>
          </p:nvPr>
        </p:nvSpPr>
        <p:spPr>
          <a:xfrm>
            <a:off x="1524000" y="1693399"/>
            <a:ext cx="9144000" cy="1630702"/>
          </a:xfrm>
        </p:spPr>
        <p:txBody>
          <a:bodyPr>
            <a:normAutofit/>
          </a:bodyPr>
          <a:lstStyle/>
          <a:p>
            <a:r>
              <a:rPr lang="zh-CN" altLang="en-US" sz="9600" b="1" dirty="0" smtClean="0">
                <a:ln>
                  <a:solidFill>
                    <a:schemeClr val="bg1"/>
                  </a:solidFill>
                </a:ln>
                <a:solidFill>
                  <a:srgbClr val="FEDB21"/>
                </a:solidFill>
                <a:effectLst>
                  <a:outerShdw blurRad="38100" dist="38100" dir="2700000" algn="tl">
                    <a:srgbClr val="000000">
                      <a:alpha val="43137"/>
                    </a:srgbClr>
                  </a:outerShdw>
                </a:effectLst>
                <a:latin typeface="+mn-lt"/>
                <a:ea typeface="+mn-ea"/>
                <a:cs typeface="+mn-ea"/>
                <a:sym typeface="+mn-lt"/>
              </a:rPr>
              <a:t>开</a:t>
            </a:r>
            <a:r>
              <a:rPr lang="zh-CN" altLang="en-US" sz="9600" b="1" dirty="0">
                <a:ln>
                  <a:solidFill>
                    <a:schemeClr val="bg1"/>
                  </a:solidFill>
                </a:ln>
                <a:solidFill>
                  <a:srgbClr val="FEDB21"/>
                </a:solidFill>
                <a:effectLst>
                  <a:outerShdw blurRad="38100" dist="38100" dir="2700000" algn="tl">
                    <a:srgbClr val="000000">
                      <a:alpha val="43137"/>
                    </a:srgbClr>
                  </a:outerShdw>
                </a:effectLst>
                <a:latin typeface="+mn-lt"/>
                <a:ea typeface="+mn-ea"/>
                <a:cs typeface="+mn-ea"/>
                <a:sym typeface="+mn-lt"/>
              </a:rPr>
              <a:t>学第一课</a:t>
            </a:r>
            <a:endParaRPr lang="zh-CN" altLang="en-US" sz="9600" b="1" dirty="0">
              <a:ln>
                <a:solidFill>
                  <a:schemeClr val="bg1"/>
                </a:solidFill>
              </a:ln>
              <a:solidFill>
                <a:srgbClr val="FEDB21"/>
              </a:solidFill>
              <a:effectLst>
                <a:outerShdw blurRad="38100" dist="38100" dir="2700000" algn="tl">
                  <a:srgbClr val="000000">
                    <a:alpha val="43137"/>
                  </a:srgbClr>
                </a:outerShdw>
              </a:effectLst>
              <a:latin typeface="+mn-lt"/>
              <a:ea typeface="+mn-ea"/>
              <a:cs typeface="+mn-ea"/>
              <a:sym typeface="+mn-lt"/>
            </a:endParaRPr>
          </a:p>
        </p:txBody>
      </p:sp>
      <p:pic>
        <p:nvPicPr>
          <p:cNvPr id="5" name="PA-图片 4"/>
          <p:cNvPicPr>
            <a:picLocks noChangeAspect="1"/>
          </p:cNvPicPr>
          <p:nvPr>
            <p:custDataLst>
              <p:tags r:id="rId2"/>
            </p:custDataLst>
          </p:nvPr>
        </p:nvPicPr>
        <p:blipFill rotWithShape="1">
          <a:blip r:embed="rId3" cstate="print">
            <a:extLst>
              <a:ext uri="{28A0092B-C50C-407E-A947-70E740481C1C}">
                <a14:useLocalDpi xmlns:a14="http://schemas.microsoft.com/office/drawing/2010/main" val="0"/>
              </a:ext>
            </a:extLst>
          </a:blip>
          <a:srcRect b="16848"/>
          <a:stretch>
            <a:fillRect/>
          </a:stretch>
        </p:blipFill>
        <p:spPr>
          <a:xfrm>
            <a:off x="0" y="5267402"/>
            <a:ext cx="12192000" cy="1630702"/>
          </a:xfrm>
          <a:prstGeom prst="rect">
            <a:avLst/>
          </a:prstGeom>
        </p:spPr>
      </p:pic>
      <p:pic>
        <p:nvPicPr>
          <p:cNvPr id="7" name="PA-图片 6"/>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10770870" y="3149412"/>
            <a:ext cx="1145764" cy="2387601"/>
          </a:xfrm>
          <a:prstGeom prst="rect">
            <a:avLst/>
          </a:prstGeom>
        </p:spPr>
      </p:pic>
      <p:pic>
        <p:nvPicPr>
          <p:cNvPr id="9" name="PA-图片 8"/>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2303201" y="4811083"/>
            <a:ext cx="1380975" cy="1915297"/>
          </a:xfrm>
          <a:prstGeom prst="rect">
            <a:avLst/>
          </a:prstGeom>
        </p:spPr>
      </p:pic>
      <p:pic>
        <p:nvPicPr>
          <p:cNvPr id="11" name="PA-图片 10"/>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245895" y="2840226"/>
            <a:ext cx="1380975" cy="1812530"/>
          </a:xfrm>
          <a:prstGeom prst="rect">
            <a:avLst/>
          </a:prstGeom>
        </p:spPr>
      </p:pic>
      <p:sp>
        <p:nvSpPr>
          <p:cNvPr id="16" name="PA-文本框 15"/>
          <p:cNvSpPr txBox="1"/>
          <p:nvPr>
            <p:custDataLst>
              <p:tags r:id="rId10"/>
            </p:custDataLst>
          </p:nvPr>
        </p:nvSpPr>
        <p:spPr>
          <a:xfrm>
            <a:off x="3189446" y="4032789"/>
            <a:ext cx="5813108" cy="700576"/>
          </a:xfrm>
          <a:prstGeom prst="rect">
            <a:avLst/>
          </a:prstGeom>
          <a:noFill/>
        </p:spPr>
        <p:txBody>
          <a:bodyPr wrap="square" rtlCol="0">
            <a:spAutoFit/>
          </a:bodyPr>
          <a:lstStyle/>
          <a:p>
            <a:pPr algn="ctr">
              <a:lnSpc>
                <a:spcPct val="150000"/>
              </a:lnSpc>
            </a:pPr>
            <a:r>
              <a:rPr sz="1400" cap="all" dirty="0">
                <a:solidFill>
                  <a:prstClr val="white"/>
                </a:solidFill>
                <a:cs typeface="+mn-ea"/>
                <a:sym typeface="+mn-lt"/>
              </a:rPr>
              <a:t>Strive for dreams / stand firm for idealsStrive for dreams / stand firm for ideals</a:t>
            </a:r>
            <a:endParaRPr sz="1400" cap="all" dirty="0">
              <a:solidFill>
                <a:prstClr val="white"/>
              </a:solidFill>
              <a:cs typeface="+mn-ea"/>
              <a:sym typeface="+mn-lt"/>
            </a:endParaRPr>
          </a:p>
        </p:txBody>
      </p:sp>
      <p:grpSp>
        <p:nvGrpSpPr>
          <p:cNvPr id="17" name="PA-组合 16"/>
          <p:cNvGrpSpPr/>
          <p:nvPr>
            <p:custDataLst>
              <p:tags r:id="rId11"/>
            </p:custDataLst>
          </p:nvPr>
        </p:nvGrpSpPr>
        <p:grpSpPr>
          <a:xfrm>
            <a:off x="5381625" y="5013166"/>
            <a:ext cx="1428750" cy="330200"/>
            <a:chOff x="5398" y="7575"/>
            <a:chExt cx="2250" cy="520"/>
          </a:xfrm>
          <a:solidFill>
            <a:srgbClr val="FFC000"/>
          </a:solidFill>
        </p:grpSpPr>
        <p:sp>
          <p:nvSpPr>
            <p:cNvPr id="18" name="PA-Flowchart: Terminator 17"/>
            <p:cNvSpPr/>
            <p:nvPr>
              <p:custDataLst>
                <p:tags r:id="rId12"/>
              </p:custDataLst>
            </p:nvPr>
          </p:nvSpPr>
          <p:spPr>
            <a:xfrm>
              <a:off x="5398" y="7575"/>
              <a:ext cx="2250" cy="520"/>
            </a:xfrm>
            <a:prstGeom prst="flowChartTerminator">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EDB21"/>
                </a:solidFill>
                <a:cs typeface="+mn-ea"/>
                <a:sym typeface="+mn-lt"/>
              </a:endParaRPr>
            </a:p>
          </p:txBody>
        </p:sp>
        <p:sp>
          <p:nvSpPr>
            <p:cNvPr id="19" name="PA-文本框 18"/>
            <p:cNvSpPr txBox="1"/>
            <p:nvPr>
              <p:custDataLst>
                <p:tags r:id="rId13"/>
              </p:custDataLst>
            </p:nvPr>
          </p:nvSpPr>
          <p:spPr>
            <a:xfrm>
              <a:off x="5627" y="7593"/>
              <a:ext cx="1773" cy="485"/>
            </a:xfrm>
            <a:prstGeom prst="rect">
              <a:avLst/>
            </a:prstGeom>
            <a:grpFill/>
          </p:spPr>
          <p:txBody>
            <a:bodyPr wrap="none" rtlCol="0" anchor="t">
              <a:spAutoFit/>
            </a:bodyPr>
            <a:lstStyle/>
            <a:p>
              <a:r>
                <a:rPr lang="zh-CN" altLang="en-US" sz="1400" cap="all" dirty="0">
                  <a:solidFill>
                    <a:srgbClr val="226CD5"/>
                  </a:solidFill>
                  <a:cs typeface="+mn-ea"/>
                  <a:sym typeface="+mn-lt"/>
                </a:rPr>
                <a:t>新学期</a:t>
              </a:r>
              <a:r>
                <a:rPr lang="en-US" altLang="zh-CN" sz="1400" cap="all" dirty="0">
                  <a:solidFill>
                    <a:srgbClr val="226CD5"/>
                  </a:solidFill>
                  <a:cs typeface="+mn-ea"/>
                  <a:sym typeface="+mn-lt"/>
                </a:rPr>
                <a:t>·</a:t>
              </a:r>
              <a:r>
                <a:rPr lang="zh-CN" altLang="en-US" sz="1400" cap="all" dirty="0">
                  <a:solidFill>
                    <a:srgbClr val="226CD5"/>
                  </a:solidFill>
                  <a:cs typeface="+mn-ea"/>
                  <a:sym typeface="+mn-lt"/>
                </a:rPr>
                <a:t>加油</a:t>
              </a:r>
              <a:endParaRPr lang="zh-CN" altLang="en-US" sz="1400" cap="all" dirty="0">
                <a:solidFill>
                  <a:srgbClr val="226CD5"/>
                </a:solidFill>
                <a:cs typeface="+mn-ea"/>
                <a:sym typeface="+mn-lt"/>
              </a:endParaRPr>
            </a:p>
          </p:txBody>
        </p:sp>
      </p:grpSp>
      <p:sp>
        <p:nvSpPr>
          <p:cNvPr id="20" name="PA-文本框 19"/>
          <p:cNvSpPr txBox="1"/>
          <p:nvPr>
            <p:custDataLst>
              <p:tags r:id="rId14"/>
            </p:custDataLst>
          </p:nvPr>
        </p:nvSpPr>
        <p:spPr>
          <a:xfrm>
            <a:off x="2471320" y="3458428"/>
            <a:ext cx="7249361" cy="523220"/>
          </a:xfrm>
          <a:prstGeom prst="rect">
            <a:avLst/>
          </a:prstGeom>
          <a:noFill/>
        </p:spPr>
        <p:txBody>
          <a:bodyPr wrap="square" rtlCol="0">
            <a:spAutoFit/>
          </a:bodyPr>
          <a:lstStyle/>
          <a:p>
            <a:pPr algn="dist"/>
            <a:r>
              <a:rPr lang="zh-CN" altLang="en-US" sz="2800" dirty="0">
                <a:solidFill>
                  <a:prstClr val="white"/>
                </a:solidFill>
                <a:cs typeface="+mn-ea"/>
                <a:sym typeface="+mn-lt"/>
              </a:rPr>
              <a:t>为梦想而奋斗</a:t>
            </a:r>
            <a:r>
              <a:rPr lang="en-US" altLang="zh-CN" sz="2800" dirty="0">
                <a:solidFill>
                  <a:prstClr val="white"/>
                </a:solidFill>
                <a:cs typeface="+mn-ea"/>
                <a:sym typeface="+mn-lt"/>
              </a:rPr>
              <a:t>/</a:t>
            </a:r>
            <a:r>
              <a:rPr lang="zh-CN" altLang="en-US" sz="2800" dirty="0">
                <a:solidFill>
                  <a:prstClr val="white"/>
                </a:solidFill>
                <a:cs typeface="+mn-ea"/>
                <a:sym typeface="+mn-lt"/>
              </a:rPr>
              <a:t>为理想而坚定</a:t>
            </a:r>
            <a:endParaRPr lang="zh-CN" altLang="en-US" sz="2800" dirty="0">
              <a:solidFill>
                <a:prstClr val="white"/>
              </a:solidFill>
              <a:cs typeface="+mn-ea"/>
              <a:sym typeface="+mn-lt"/>
            </a:endParaRPr>
          </a:p>
        </p:txBody>
      </p:sp>
    </p:spTree>
    <p:custDataLst>
      <p:tags r:id="rId1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1.5"/>
                                          </p:val>
                                        </p:tav>
                                      </p:tavLst>
                                    </p:anim>
                                    <p:anim calcmode="lin" valueType="num">
                                      <p:cBhvr>
                                        <p:cTn id="8" dur="500" fill="hold"/>
                                        <p:tgtEl>
                                          <p:spTgt spid="2"/>
                                        </p:tgtEl>
                                        <p:attrNameLst>
                                          <p:attrName>ppt_h</p:attrName>
                                        </p:attrNameLst>
                                      </p:cBhvr>
                                      <p:tavLst>
                                        <p:tav tm="0">
                                          <p:val>
                                            <p:fltVal val="0"/>
                                          </p:val>
                                        </p:tav>
                                        <p:tav tm="100000">
                                          <p:val>
                                            <p:strVal val="#ppt_h*1.5"/>
                                          </p:val>
                                        </p:tav>
                                      </p:tavLst>
                                    </p:anim>
                                    <p:animEffect transition="in" filter="fade">
                                      <p:cBhvr>
                                        <p:cTn id="9" dur="500"/>
                                        <p:tgtEl>
                                          <p:spTgt spid="2"/>
                                        </p:tgtEl>
                                      </p:cBhvr>
                                    </p:animEffect>
                                    <p:anim to="" calcmode="lin" valueType="num">
                                      <p:cBhvr>
                                        <p:cTn id="10" dur="500" fill="hold">
                                          <p:stCondLst>
                                            <p:cond delay="0"/>
                                          </p:stCondLst>
                                        </p:cTn>
                                        <p:tgtEl>
                                          <p:spTgt spid="2"/>
                                        </p:tgtEl>
                                        <p:attrNameLst>
                                          <p:attrName>ppt_x</p:attrName>
                                        </p:attrNameLst>
                                      </p:cBhvr>
                                      <p:tavLst>
                                        <p:tav tm="0">
                                          <p:val>
                                            <p:strVal val="#ppt_x"/>
                                          </p:val>
                                        </p:tav>
                                        <p:tav tm="100000">
                                          <p:val>
                                            <p:fltVal val="0.5"/>
                                          </p:val>
                                        </p:tav>
                                      </p:tavLst>
                                    </p:anim>
                                    <p:anim to="" calcmode="lin" valueType="num">
                                      <p:cBhvr>
                                        <p:cTn id="11" dur="500" fill="hold">
                                          <p:stCondLst>
                                            <p:cond delay="0"/>
                                          </p:stCondLst>
                                        </p:cTn>
                                        <p:tgtEl>
                                          <p:spTgt spid="2"/>
                                        </p:tgtEl>
                                        <p:attrNameLst>
                                          <p:attrName>ppt_y</p:attrName>
                                        </p:attrNameLst>
                                      </p:cBhvr>
                                      <p:tavLst>
                                        <p:tav tm="0">
                                          <p:val>
                                            <p:strVal val="#ppt_y"/>
                                          </p:val>
                                        </p:tav>
                                        <p:tav tm="100000">
                                          <p:val>
                                            <p:fltVal val="0.5"/>
                                          </p:val>
                                        </p:tav>
                                      </p:tavLst>
                                    </p:anim>
                                  </p:childTnLst>
                                </p:cTn>
                              </p:par>
                            </p:childTnLst>
                          </p:cTn>
                        </p:par>
                        <p:par>
                          <p:cTn id="12" fill="hold">
                            <p:stCondLst>
                              <p:cond delay="500"/>
                            </p:stCondLst>
                            <p:childTnLst>
                              <p:par>
                                <p:cTn id="13" presetID="53" presetClass="entr" presetSubtype="16" fill="hold" grpId="1"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strVal val="#ppt_w*1.5"/>
                                          </p:val>
                                        </p:tav>
                                        <p:tav tm="100000">
                                          <p:val>
                                            <p:strVal val="#ppt_w"/>
                                          </p:val>
                                        </p:tav>
                                      </p:tavLst>
                                    </p:anim>
                                    <p:anim calcmode="lin" valueType="num">
                                      <p:cBhvr>
                                        <p:cTn id="16" dur="500" fill="hold"/>
                                        <p:tgtEl>
                                          <p:spTgt spid="2"/>
                                        </p:tgtEl>
                                        <p:attrNameLst>
                                          <p:attrName>ppt_h</p:attrName>
                                        </p:attrNameLst>
                                      </p:cBhvr>
                                      <p:tavLst>
                                        <p:tav tm="0">
                                          <p:val>
                                            <p:strVal val="#ppt_h*1.5"/>
                                          </p:val>
                                        </p:tav>
                                        <p:tav tm="100000">
                                          <p:val>
                                            <p:strVal val="#ppt_h"/>
                                          </p:val>
                                        </p:tav>
                                      </p:tavLst>
                                    </p:anim>
                                    <p:animEffect transition="in" filter="fade">
                                      <p:cBhvr>
                                        <p:cTn id="17" dur="500"/>
                                        <p:tgtEl>
                                          <p:spTgt spid="2"/>
                                        </p:tgtEl>
                                      </p:cBhvr>
                                    </p:animEffect>
                                    <p:anim to="" calcmode="lin" valueType="num">
                                      <p:cBhvr>
                                        <p:cTn id="18" dur="500" fill="hold">
                                          <p:stCondLst>
                                            <p:cond delay="0"/>
                                          </p:stCondLst>
                                        </p:cTn>
                                        <p:tgtEl>
                                          <p:spTgt spid="2"/>
                                        </p:tgtEl>
                                        <p:attrNameLst>
                                          <p:attrName>ppt_x</p:attrName>
                                        </p:attrNameLst>
                                      </p:cBhvr>
                                      <p:tavLst>
                                        <p:tav tm="0">
                                          <p:val>
                                            <p:fltVal val="0.5"/>
                                          </p:val>
                                        </p:tav>
                                        <p:tav tm="100000">
                                          <p:val>
                                            <p:strVal val="#ppt_x"/>
                                          </p:val>
                                        </p:tav>
                                      </p:tavLst>
                                    </p:anim>
                                    <p:anim to="" calcmode="lin" valueType="num">
                                      <p:cBhvr>
                                        <p:cTn id="19" dur="500" fill="hold">
                                          <p:stCondLst>
                                            <p:cond delay="0"/>
                                          </p:stCondLst>
                                        </p:cTn>
                                        <p:tgtEl>
                                          <p:spTgt spid="2"/>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3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800" decel="100000"/>
                                        <p:tgtEl>
                                          <p:spTgt spid="5"/>
                                        </p:tgtEl>
                                      </p:cBhvr>
                                    </p:animEffect>
                                    <p:anim calcmode="lin" valueType="num">
                                      <p:cBhvr>
                                        <p:cTn id="24" dur="800" decel="100000" fill="hold"/>
                                        <p:tgtEl>
                                          <p:spTgt spid="5"/>
                                        </p:tgtEl>
                                        <p:attrNameLst>
                                          <p:attrName>style.rotation</p:attrName>
                                        </p:attrNameLst>
                                      </p:cBhvr>
                                      <p:tavLst>
                                        <p:tav tm="0">
                                          <p:val>
                                            <p:fltVal val="-90"/>
                                          </p:val>
                                        </p:tav>
                                        <p:tav tm="100000">
                                          <p:val>
                                            <p:fltVal val="0"/>
                                          </p:val>
                                        </p:tav>
                                      </p:tavLst>
                                    </p:anim>
                                    <p:anim calcmode="lin" valueType="num">
                                      <p:cBhvr>
                                        <p:cTn id="25" dur="800" decel="100000" fill="hold"/>
                                        <p:tgtEl>
                                          <p:spTgt spid="5"/>
                                        </p:tgtEl>
                                        <p:attrNameLst>
                                          <p:attrName>ppt_x</p:attrName>
                                        </p:attrNameLst>
                                      </p:cBhvr>
                                      <p:tavLst>
                                        <p:tav tm="0">
                                          <p:val>
                                            <p:strVal val="#ppt_x+0.4"/>
                                          </p:val>
                                        </p:tav>
                                        <p:tav tm="100000">
                                          <p:val>
                                            <p:strVal val="#ppt_x-0.05"/>
                                          </p:val>
                                        </p:tav>
                                      </p:tavLst>
                                    </p:anim>
                                    <p:anim calcmode="lin" valueType="num">
                                      <p:cBhvr>
                                        <p:cTn id="26" dur="800" decel="100000" fill="hold"/>
                                        <p:tgtEl>
                                          <p:spTgt spid="5"/>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29" fill="hold">
                            <p:stCondLst>
                              <p:cond delay="2000"/>
                            </p:stCondLst>
                            <p:childTnLst>
                              <p:par>
                                <p:cTn id="30" presetID="30"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800" decel="100000"/>
                                        <p:tgtEl>
                                          <p:spTgt spid="7"/>
                                        </p:tgtEl>
                                      </p:cBhvr>
                                    </p:animEffect>
                                    <p:anim calcmode="lin" valueType="num">
                                      <p:cBhvr>
                                        <p:cTn id="33" dur="800" decel="100000" fill="hold"/>
                                        <p:tgtEl>
                                          <p:spTgt spid="7"/>
                                        </p:tgtEl>
                                        <p:attrNameLst>
                                          <p:attrName>style.rotation</p:attrName>
                                        </p:attrNameLst>
                                      </p:cBhvr>
                                      <p:tavLst>
                                        <p:tav tm="0">
                                          <p:val>
                                            <p:fltVal val="-90"/>
                                          </p:val>
                                        </p:tav>
                                        <p:tav tm="100000">
                                          <p:val>
                                            <p:fltVal val="0"/>
                                          </p:val>
                                        </p:tav>
                                      </p:tavLst>
                                    </p:anim>
                                    <p:anim calcmode="lin" valueType="num">
                                      <p:cBhvr>
                                        <p:cTn id="34" dur="800" decel="100000" fill="hold"/>
                                        <p:tgtEl>
                                          <p:spTgt spid="7"/>
                                        </p:tgtEl>
                                        <p:attrNameLst>
                                          <p:attrName>ppt_x</p:attrName>
                                        </p:attrNameLst>
                                      </p:cBhvr>
                                      <p:tavLst>
                                        <p:tav tm="0">
                                          <p:val>
                                            <p:strVal val="#ppt_x+0.4"/>
                                          </p:val>
                                        </p:tav>
                                        <p:tav tm="100000">
                                          <p:val>
                                            <p:strVal val="#ppt_x-0.05"/>
                                          </p:val>
                                        </p:tav>
                                      </p:tavLst>
                                    </p:anim>
                                    <p:anim calcmode="lin" valueType="num">
                                      <p:cBhvr>
                                        <p:cTn id="35" dur="800" decel="100000" fill="hold"/>
                                        <p:tgtEl>
                                          <p:spTgt spid="7"/>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38" fill="hold">
                            <p:stCondLst>
                              <p:cond delay="3000"/>
                            </p:stCondLst>
                            <p:childTnLst>
                              <p:par>
                                <p:cTn id="39" presetID="30"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800" decel="100000"/>
                                        <p:tgtEl>
                                          <p:spTgt spid="9"/>
                                        </p:tgtEl>
                                      </p:cBhvr>
                                    </p:animEffect>
                                    <p:anim calcmode="lin" valueType="num">
                                      <p:cBhvr>
                                        <p:cTn id="42" dur="800" decel="100000" fill="hold"/>
                                        <p:tgtEl>
                                          <p:spTgt spid="9"/>
                                        </p:tgtEl>
                                        <p:attrNameLst>
                                          <p:attrName>style.rotation</p:attrName>
                                        </p:attrNameLst>
                                      </p:cBhvr>
                                      <p:tavLst>
                                        <p:tav tm="0">
                                          <p:val>
                                            <p:fltVal val="-90"/>
                                          </p:val>
                                        </p:tav>
                                        <p:tav tm="100000">
                                          <p:val>
                                            <p:fltVal val="0"/>
                                          </p:val>
                                        </p:tav>
                                      </p:tavLst>
                                    </p:anim>
                                    <p:anim calcmode="lin" valueType="num">
                                      <p:cBhvr>
                                        <p:cTn id="43" dur="800" decel="100000" fill="hold"/>
                                        <p:tgtEl>
                                          <p:spTgt spid="9"/>
                                        </p:tgtEl>
                                        <p:attrNameLst>
                                          <p:attrName>ppt_x</p:attrName>
                                        </p:attrNameLst>
                                      </p:cBhvr>
                                      <p:tavLst>
                                        <p:tav tm="0">
                                          <p:val>
                                            <p:strVal val="#ppt_x+0.4"/>
                                          </p:val>
                                        </p:tav>
                                        <p:tav tm="100000">
                                          <p:val>
                                            <p:strVal val="#ppt_x-0.05"/>
                                          </p:val>
                                        </p:tav>
                                      </p:tavLst>
                                    </p:anim>
                                    <p:anim calcmode="lin" valueType="num">
                                      <p:cBhvr>
                                        <p:cTn id="44" dur="800" decel="100000" fill="hold"/>
                                        <p:tgtEl>
                                          <p:spTgt spid="9"/>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47" fill="hold">
                            <p:stCondLst>
                              <p:cond delay="4000"/>
                            </p:stCondLst>
                            <p:childTnLst>
                              <p:par>
                                <p:cTn id="48" presetID="30" presetClass="entr" presetSubtype="0"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800" decel="100000"/>
                                        <p:tgtEl>
                                          <p:spTgt spid="11"/>
                                        </p:tgtEl>
                                      </p:cBhvr>
                                    </p:animEffect>
                                    <p:anim calcmode="lin" valueType="num">
                                      <p:cBhvr>
                                        <p:cTn id="51" dur="800" decel="100000" fill="hold"/>
                                        <p:tgtEl>
                                          <p:spTgt spid="11"/>
                                        </p:tgtEl>
                                        <p:attrNameLst>
                                          <p:attrName>style.rotation</p:attrName>
                                        </p:attrNameLst>
                                      </p:cBhvr>
                                      <p:tavLst>
                                        <p:tav tm="0">
                                          <p:val>
                                            <p:fltVal val="-90"/>
                                          </p:val>
                                        </p:tav>
                                        <p:tav tm="100000">
                                          <p:val>
                                            <p:fltVal val="0"/>
                                          </p:val>
                                        </p:tav>
                                      </p:tavLst>
                                    </p:anim>
                                    <p:anim calcmode="lin" valueType="num">
                                      <p:cBhvr>
                                        <p:cTn id="52" dur="800" decel="100000" fill="hold"/>
                                        <p:tgtEl>
                                          <p:spTgt spid="11"/>
                                        </p:tgtEl>
                                        <p:attrNameLst>
                                          <p:attrName>ppt_x</p:attrName>
                                        </p:attrNameLst>
                                      </p:cBhvr>
                                      <p:tavLst>
                                        <p:tav tm="0">
                                          <p:val>
                                            <p:strVal val="#ppt_x+0.4"/>
                                          </p:val>
                                        </p:tav>
                                        <p:tav tm="100000">
                                          <p:val>
                                            <p:strVal val="#ppt_x-0.05"/>
                                          </p:val>
                                        </p:tav>
                                      </p:tavLst>
                                    </p:anim>
                                    <p:anim calcmode="lin" valueType="num">
                                      <p:cBhvr>
                                        <p:cTn id="53" dur="800" decel="100000" fill="hold"/>
                                        <p:tgtEl>
                                          <p:spTgt spid="11"/>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56" fill="hold">
                            <p:stCondLst>
                              <p:cond delay="5000"/>
                            </p:stCondLst>
                            <p:childTnLst>
                              <p:par>
                                <p:cTn id="57" presetID="30" presetClass="entr" presetSubtype="0" fill="hold" grpId="1"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800" decel="100000"/>
                                        <p:tgtEl>
                                          <p:spTgt spid="16"/>
                                        </p:tgtEl>
                                      </p:cBhvr>
                                    </p:animEffect>
                                    <p:anim calcmode="lin" valueType="num">
                                      <p:cBhvr>
                                        <p:cTn id="60" dur="800" decel="100000" fill="hold"/>
                                        <p:tgtEl>
                                          <p:spTgt spid="16"/>
                                        </p:tgtEl>
                                        <p:attrNameLst>
                                          <p:attrName>style.rotation</p:attrName>
                                        </p:attrNameLst>
                                      </p:cBhvr>
                                      <p:tavLst>
                                        <p:tav tm="0">
                                          <p:val>
                                            <p:fltVal val="-90"/>
                                          </p:val>
                                        </p:tav>
                                        <p:tav tm="100000">
                                          <p:val>
                                            <p:fltVal val="0"/>
                                          </p:val>
                                        </p:tav>
                                      </p:tavLst>
                                    </p:anim>
                                    <p:anim calcmode="lin" valueType="num">
                                      <p:cBhvr>
                                        <p:cTn id="61" dur="800" decel="100000" fill="hold"/>
                                        <p:tgtEl>
                                          <p:spTgt spid="16"/>
                                        </p:tgtEl>
                                        <p:attrNameLst>
                                          <p:attrName>ppt_x</p:attrName>
                                        </p:attrNameLst>
                                      </p:cBhvr>
                                      <p:tavLst>
                                        <p:tav tm="0">
                                          <p:val>
                                            <p:strVal val="#ppt_x+0.4"/>
                                          </p:val>
                                        </p:tav>
                                        <p:tav tm="100000">
                                          <p:val>
                                            <p:strVal val="#ppt_x-0.05"/>
                                          </p:val>
                                        </p:tav>
                                      </p:tavLst>
                                    </p:anim>
                                    <p:anim calcmode="lin" valueType="num">
                                      <p:cBhvr>
                                        <p:cTn id="62" dur="800" decel="100000" fill="hold"/>
                                        <p:tgtEl>
                                          <p:spTgt spid="16"/>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65" fill="hold">
                            <p:stCondLst>
                              <p:cond delay="6000"/>
                            </p:stCondLst>
                            <p:childTnLst>
                              <p:par>
                                <p:cTn id="66" presetID="30" presetClass="entr" presetSubtype="0"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800" decel="100000"/>
                                        <p:tgtEl>
                                          <p:spTgt spid="17"/>
                                        </p:tgtEl>
                                      </p:cBhvr>
                                    </p:animEffect>
                                    <p:anim calcmode="lin" valueType="num">
                                      <p:cBhvr>
                                        <p:cTn id="69" dur="800" decel="100000" fill="hold"/>
                                        <p:tgtEl>
                                          <p:spTgt spid="17"/>
                                        </p:tgtEl>
                                        <p:attrNameLst>
                                          <p:attrName>style.rotation</p:attrName>
                                        </p:attrNameLst>
                                      </p:cBhvr>
                                      <p:tavLst>
                                        <p:tav tm="0">
                                          <p:val>
                                            <p:fltVal val="-90"/>
                                          </p:val>
                                        </p:tav>
                                        <p:tav tm="100000">
                                          <p:val>
                                            <p:fltVal val="0"/>
                                          </p:val>
                                        </p:tav>
                                      </p:tavLst>
                                    </p:anim>
                                    <p:anim calcmode="lin" valueType="num">
                                      <p:cBhvr>
                                        <p:cTn id="70" dur="800" decel="100000" fill="hold"/>
                                        <p:tgtEl>
                                          <p:spTgt spid="17"/>
                                        </p:tgtEl>
                                        <p:attrNameLst>
                                          <p:attrName>ppt_x</p:attrName>
                                        </p:attrNameLst>
                                      </p:cBhvr>
                                      <p:tavLst>
                                        <p:tav tm="0">
                                          <p:val>
                                            <p:strVal val="#ppt_x+0.4"/>
                                          </p:val>
                                        </p:tav>
                                        <p:tav tm="100000">
                                          <p:val>
                                            <p:strVal val="#ppt_x-0.05"/>
                                          </p:val>
                                        </p:tav>
                                      </p:tavLst>
                                    </p:anim>
                                    <p:anim calcmode="lin" valueType="num">
                                      <p:cBhvr>
                                        <p:cTn id="71" dur="800" decel="100000" fill="hold"/>
                                        <p:tgtEl>
                                          <p:spTgt spid="17"/>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par>
                          <p:cTn id="74" fill="hold">
                            <p:stCondLst>
                              <p:cond delay="7000"/>
                            </p:stCondLst>
                            <p:childTnLst>
                              <p:par>
                                <p:cTn id="75" presetID="30" presetClass="entr" presetSubtype="0" fill="hold" grpId="1"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800" decel="100000"/>
                                        <p:tgtEl>
                                          <p:spTgt spid="20"/>
                                        </p:tgtEl>
                                      </p:cBhvr>
                                    </p:animEffect>
                                    <p:anim calcmode="lin" valueType="num">
                                      <p:cBhvr>
                                        <p:cTn id="78" dur="800" decel="100000" fill="hold"/>
                                        <p:tgtEl>
                                          <p:spTgt spid="20"/>
                                        </p:tgtEl>
                                        <p:attrNameLst>
                                          <p:attrName>style.rotation</p:attrName>
                                        </p:attrNameLst>
                                      </p:cBhvr>
                                      <p:tavLst>
                                        <p:tav tm="0">
                                          <p:val>
                                            <p:fltVal val="-90"/>
                                          </p:val>
                                        </p:tav>
                                        <p:tav tm="100000">
                                          <p:val>
                                            <p:fltVal val="0"/>
                                          </p:val>
                                        </p:tav>
                                      </p:tavLst>
                                    </p:anim>
                                    <p:anim calcmode="lin" valueType="num">
                                      <p:cBhvr>
                                        <p:cTn id="79" dur="800" decel="100000" fill="hold"/>
                                        <p:tgtEl>
                                          <p:spTgt spid="20"/>
                                        </p:tgtEl>
                                        <p:attrNameLst>
                                          <p:attrName>ppt_x</p:attrName>
                                        </p:attrNameLst>
                                      </p:cBhvr>
                                      <p:tavLst>
                                        <p:tav tm="0">
                                          <p:val>
                                            <p:strVal val="#ppt_x+0.4"/>
                                          </p:val>
                                        </p:tav>
                                        <p:tav tm="100000">
                                          <p:val>
                                            <p:strVal val="#ppt_x-0.05"/>
                                          </p:val>
                                        </p:tav>
                                      </p:tavLst>
                                    </p:anim>
                                    <p:anim calcmode="lin" valueType="num">
                                      <p:cBhvr>
                                        <p:cTn id="80" dur="800" decel="100000" fill="hold"/>
                                        <p:tgtEl>
                                          <p:spTgt spid="20"/>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6" grpId="0"/>
      <p:bldP spid="16" grpId="1"/>
      <p:bldP spid="20" grpId="0"/>
      <p:bldP spid="20"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3" name="PA-内容占位符 2"/>
          <p:cNvSpPr>
            <a:spLocks noGrp="1"/>
          </p:cNvSpPr>
          <p:nvPr>
            <p:ph idx="1"/>
            <p:custDataLst>
              <p:tags r:id="rId1"/>
            </p:custDataLst>
          </p:nvPr>
        </p:nvSpPr>
        <p:spPr>
          <a:xfrm>
            <a:off x="8993204" y="1767873"/>
            <a:ext cx="10515600" cy="4351338"/>
          </a:xfrm>
        </p:spPr>
        <p:txBody>
          <a:bodyPr/>
          <a:lstStyle/>
          <a:p>
            <a:endParaRPr lang="zh-CN" altLang="en-US" dirty="0">
              <a:cs typeface="+mn-ea"/>
              <a:sym typeface="+mn-lt"/>
            </a:endParaRPr>
          </a:p>
          <a:p>
            <a:endParaRPr lang="zh-CN" altLang="en-US" dirty="0">
              <a:cs typeface="+mn-ea"/>
              <a:sym typeface="+mn-lt"/>
            </a:endParaRPr>
          </a:p>
        </p:txBody>
      </p:sp>
      <p:grpSp>
        <p:nvGrpSpPr>
          <p:cNvPr id="4" name="PA-组合 3"/>
          <p:cNvGrpSpPr/>
          <p:nvPr>
            <p:custDataLst>
              <p:tags r:id="rId2"/>
            </p:custDataLst>
          </p:nvPr>
        </p:nvGrpSpPr>
        <p:grpSpPr>
          <a:xfrm>
            <a:off x="485213" y="358156"/>
            <a:ext cx="2956487" cy="922020"/>
            <a:chOff x="485213" y="358156"/>
            <a:chExt cx="2956487" cy="922020"/>
          </a:xfrm>
        </p:grpSpPr>
        <p:sp>
          <p:nvSpPr>
            <p:cNvPr id="5" name="PA-文本框 4"/>
            <p:cNvSpPr txBox="1"/>
            <p:nvPr>
              <p:custDataLst>
                <p:tags r:id="rId3"/>
              </p:custDataLst>
            </p:nvPr>
          </p:nvSpPr>
          <p:spPr>
            <a:xfrm>
              <a:off x="485213" y="358156"/>
              <a:ext cx="1879857" cy="922020"/>
            </a:xfrm>
            <a:prstGeom prst="rect">
              <a:avLst/>
            </a:prstGeom>
            <a:noFill/>
          </p:spPr>
          <p:txBody>
            <a:bodyPr wrap="square" rtlCol="0">
              <a:spAutoFit/>
            </a:bodyPr>
            <a:lstStyle/>
            <a:p>
              <a:r>
                <a:rPr lang="zh-CN" altLang="en-US" sz="54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目录</a:t>
              </a:r>
              <a:endParaRPr lang="zh-CN" altLang="en-US" sz="54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sp>
          <p:nvSpPr>
            <p:cNvPr id="6" name="PA-文本框 5"/>
            <p:cNvSpPr txBox="1"/>
            <p:nvPr>
              <p:custDataLst>
                <p:tags r:id="rId4"/>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7" name="PA-直接连接符 6"/>
            <p:cNvCxnSpPr/>
            <p:nvPr>
              <p:custDataLst>
                <p:tags r:id="rId5"/>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2214087" y="635557"/>
              <a:ext cx="1104898" cy="166223"/>
              <a:chOff x="4572000" y="723588"/>
              <a:chExt cx="2152648" cy="323849"/>
            </a:xfrm>
          </p:grpSpPr>
          <p:sp>
            <p:nvSpPr>
              <p:cNvPr id="9" name="PA-椭圆 8"/>
              <p:cNvSpPr/>
              <p:nvPr>
                <p:custDataLst>
                  <p:tags r:id="rId6"/>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0" name="PA-椭圆 9"/>
              <p:cNvSpPr/>
              <p:nvPr>
                <p:custDataLst>
                  <p:tags r:id="rId7"/>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1" name="PA-椭圆 10"/>
              <p:cNvSpPr/>
              <p:nvPr>
                <p:custDataLst>
                  <p:tags r:id="rId8"/>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2" name="PA-椭圆 11"/>
              <p:cNvSpPr/>
              <p:nvPr>
                <p:custDataLst>
                  <p:tags r:id="rId9"/>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3" name="PA-椭圆 12"/>
              <p:cNvSpPr/>
              <p:nvPr>
                <p:custDataLst>
                  <p:tags r:id="rId10"/>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nvGrpSpPr>
          <p:cNvPr id="32" name="PA-组合 31"/>
          <p:cNvGrpSpPr/>
          <p:nvPr>
            <p:custDataLst>
              <p:tags r:id="rId11"/>
            </p:custDataLst>
          </p:nvPr>
        </p:nvGrpSpPr>
        <p:grpSpPr>
          <a:xfrm>
            <a:off x="1747700" y="2160573"/>
            <a:ext cx="5312869" cy="2992972"/>
            <a:chOff x="3936851" y="1915671"/>
            <a:chExt cx="5312869" cy="2992972"/>
          </a:xfrm>
        </p:grpSpPr>
        <p:grpSp>
          <p:nvGrpSpPr>
            <p:cNvPr id="14" name="组合 13"/>
            <p:cNvGrpSpPr/>
            <p:nvPr/>
          </p:nvGrpSpPr>
          <p:grpSpPr>
            <a:xfrm>
              <a:off x="3936851" y="1915671"/>
              <a:ext cx="5312869" cy="766758"/>
              <a:chOff x="2768705" y="2402905"/>
              <a:chExt cx="5312869" cy="766758"/>
            </a:xfrm>
          </p:grpSpPr>
          <p:sp>
            <p:nvSpPr>
              <p:cNvPr id="15" name="PA-椭圆 14"/>
              <p:cNvSpPr/>
              <p:nvPr>
                <p:custDataLst>
                  <p:tags r:id="rId12"/>
                </p:custDataLst>
              </p:nvPr>
            </p:nvSpPr>
            <p:spPr>
              <a:xfrm>
                <a:off x="2768705" y="2569708"/>
                <a:ext cx="572107" cy="572107"/>
              </a:xfrm>
              <a:prstGeom prst="ellipse">
                <a:avLst/>
              </a:prstGeom>
              <a:solidFill>
                <a:srgbClr val="FED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cs typeface="+mn-ea"/>
                    <a:sym typeface="+mn-lt"/>
                  </a:rPr>
                  <a:t>1</a:t>
                </a:r>
                <a:endParaRPr lang="en-US" altLang="zh-CN" sz="3200" dirty="0">
                  <a:solidFill>
                    <a:schemeClr val="bg1"/>
                  </a:solidFill>
                  <a:cs typeface="+mn-ea"/>
                  <a:sym typeface="+mn-lt"/>
                </a:endParaRPr>
              </a:p>
            </p:txBody>
          </p:sp>
          <p:grpSp>
            <p:nvGrpSpPr>
              <p:cNvPr id="16" name="组合 15"/>
              <p:cNvGrpSpPr/>
              <p:nvPr/>
            </p:nvGrpSpPr>
            <p:grpSpPr>
              <a:xfrm>
                <a:off x="3476264" y="2402905"/>
                <a:ext cx="4605310" cy="766758"/>
                <a:chOff x="2828082" y="2402905"/>
                <a:chExt cx="4605310" cy="766758"/>
              </a:xfrm>
            </p:grpSpPr>
            <p:cxnSp>
              <p:nvCxnSpPr>
                <p:cNvPr id="17" name="PA-直接连接符 16"/>
                <p:cNvCxnSpPr/>
                <p:nvPr>
                  <p:custDataLst>
                    <p:tags r:id="rId13"/>
                  </p:custDataLst>
                </p:nvPr>
              </p:nvCxnSpPr>
              <p:spPr>
                <a:xfrm>
                  <a:off x="2915920" y="3169663"/>
                  <a:ext cx="2801974" cy="0"/>
                </a:xfrm>
                <a:prstGeom prst="line">
                  <a:avLst/>
                </a:prstGeom>
                <a:ln>
                  <a:solidFill>
                    <a:schemeClr val="bg1"/>
                  </a:solidFill>
                </a:ln>
              </p:spPr>
              <p:style>
                <a:lnRef idx="1">
                  <a:schemeClr val="accent3"/>
                </a:lnRef>
                <a:fillRef idx="0">
                  <a:schemeClr val="accent3"/>
                </a:fillRef>
                <a:effectRef idx="0">
                  <a:schemeClr val="accent3"/>
                </a:effectRef>
                <a:fontRef idx="minor">
                  <a:schemeClr val="tx1"/>
                </a:fontRef>
              </p:style>
            </p:cxnSp>
            <p:sp>
              <p:nvSpPr>
                <p:cNvPr id="18" name="PA-文本框 17"/>
                <p:cNvSpPr txBox="1"/>
                <p:nvPr>
                  <p:custDataLst>
                    <p:tags r:id="rId14"/>
                  </p:custDataLst>
                </p:nvPr>
              </p:nvSpPr>
              <p:spPr>
                <a:xfrm>
                  <a:off x="2828082" y="2402905"/>
                  <a:ext cx="4605310" cy="646331"/>
                </a:xfrm>
                <a:prstGeom prst="rect">
                  <a:avLst/>
                </a:prstGeom>
                <a:noFill/>
              </p:spPr>
              <p:txBody>
                <a:bodyPr wrap="square" rtlCol="0">
                  <a:spAutoFit/>
                </a:bodyPr>
                <a:lstStyle/>
                <a:p>
                  <a:pPr algn="just"/>
                  <a:r>
                    <a:rPr lang="zh-CN" altLang="en-US" sz="3600" dirty="0">
                      <a:solidFill>
                        <a:schemeClr val="bg1"/>
                      </a:solidFill>
                      <a:cs typeface="+mn-ea"/>
                      <a:sym typeface="+mn-lt"/>
                    </a:rPr>
                    <a:t>如何实现自己的梦想</a:t>
                  </a:r>
                  <a:endParaRPr lang="zh-CN" altLang="en-US" sz="3600" dirty="0">
                    <a:solidFill>
                      <a:schemeClr val="bg1"/>
                    </a:solidFill>
                    <a:cs typeface="+mn-ea"/>
                    <a:sym typeface="+mn-lt"/>
                  </a:endParaRPr>
                </a:p>
              </p:txBody>
            </p:sp>
          </p:grpSp>
        </p:grpSp>
        <p:grpSp>
          <p:nvGrpSpPr>
            <p:cNvPr id="19" name="组合 18"/>
            <p:cNvGrpSpPr/>
            <p:nvPr/>
          </p:nvGrpSpPr>
          <p:grpSpPr>
            <a:xfrm>
              <a:off x="3936851" y="3044624"/>
              <a:ext cx="5312869" cy="766758"/>
              <a:chOff x="2768705" y="2402905"/>
              <a:chExt cx="5312869" cy="766758"/>
            </a:xfrm>
          </p:grpSpPr>
          <p:sp>
            <p:nvSpPr>
              <p:cNvPr id="20" name="PA-椭圆 19"/>
              <p:cNvSpPr/>
              <p:nvPr>
                <p:custDataLst>
                  <p:tags r:id="rId15"/>
                </p:custDataLst>
              </p:nvPr>
            </p:nvSpPr>
            <p:spPr>
              <a:xfrm>
                <a:off x="2768705" y="2569708"/>
                <a:ext cx="572107" cy="572107"/>
              </a:xfrm>
              <a:prstGeom prst="ellipse">
                <a:avLst/>
              </a:prstGeom>
              <a:solidFill>
                <a:srgbClr val="FED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cs typeface="+mn-ea"/>
                    <a:sym typeface="+mn-lt"/>
                  </a:rPr>
                  <a:t>2</a:t>
                </a:r>
                <a:endParaRPr lang="en-US" altLang="zh-CN" sz="3200" dirty="0">
                  <a:solidFill>
                    <a:schemeClr val="bg1"/>
                  </a:solidFill>
                  <a:cs typeface="+mn-ea"/>
                  <a:sym typeface="+mn-lt"/>
                </a:endParaRPr>
              </a:p>
            </p:txBody>
          </p:sp>
          <p:grpSp>
            <p:nvGrpSpPr>
              <p:cNvPr id="21" name="组合 20"/>
              <p:cNvGrpSpPr/>
              <p:nvPr/>
            </p:nvGrpSpPr>
            <p:grpSpPr>
              <a:xfrm>
                <a:off x="3476264" y="2402905"/>
                <a:ext cx="4605310" cy="766758"/>
                <a:chOff x="2828082" y="2402905"/>
                <a:chExt cx="4605310" cy="766758"/>
              </a:xfrm>
            </p:grpSpPr>
            <p:cxnSp>
              <p:nvCxnSpPr>
                <p:cNvPr id="22" name="PA-直接连接符 21"/>
                <p:cNvCxnSpPr/>
                <p:nvPr>
                  <p:custDataLst>
                    <p:tags r:id="rId16"/>
                  </p:custDataLst>
                </p:nvPr>
              </p:nvCxnSpPr>
              <p:spPr>
                <a:xfrm>
                  <a:off x="2915920" y="3169663"/>
                  <a:ext cx="2801974" cy="0"/>
                </a:xfrm>
                <a:prstGeom prst="line">
                  <a:avLst/>
                </a:prstGeom>
                <a:ln>
                  <a:solidFill>
                    <a:schemeClr val="bg1"/>
                  </a:solidFill>
                </a:ln>
              </p:spPr>
              <p:style>
                <a:lnRef idx="1">
                  <a:schemeClr val="accent3"/>
                </a:lnRef>
                <a:fillRef idx="0">
                  <a:schemeClr val="accent3"/>
                </a:fillRef>
                <a:effectRef idx="0">
                  <a:schemeClr val="accent3"/>
                </a:effectRef>
                <a:fontRef idx="minor">
                  <a:schemeClr val="tx1"/>
                </a:fontRef>
              </p:style>
            </p:cxnSp>
            <p:sp>
              <p:nvSpPr>
                <p:cNvPr id="23" name="PA-文本框 22"/>
                <p:cNvSpPr txBox="1"/>
                <p:nvPr>
                  <p:custDataLst>
                    <p:tags r:id="rId17"/>
                  </p:custDataLst>
                </p:nvPr>
              </p:nvSpPr>
              <p:spPr>
                <a:xfrm>
                  <a:off x="2828082" y="2402905"/>
                  <a:ext cx="4605310" cy="646331"/>
                </a:xfrm>
                <a:prstGeom prst="rect">
                  <a:avLst/>
                </a:prstGeom>
                <a:noFill/>
              </p:spPr>
              <p:txBody>
                <a:bodyPr wrap="square" rtlCol="0">
                  <a:spAutoFit/>
                </a:bodyPr>
                <a:lstStyle/>
                <a:p>
                  <a:pPr algn="just"/>
                  <a:r>
                    <a:rPr lang="zh-CN" altLang="en-US" sz="3600" dirty="0">
                      <a:solidFill>
                        <a:schemeClr val="bg1"/>
                      </a:solidFill>
                      <a:cs typeface="+mn-ea"/>
                      <a:sym typeface="+mn-lt"/>
                    </a:rPr>
                    <a:t>师生共勉</a:t>
                  </a:r>
                  <a:endParaRPr lang="zh-CN" altLang="en-US" sz="3600" dirty="0">
                    <a:solidFill>
                      <a:schemeClr val="bg1"/>
                    </a:solidFill>
                    <a:cs typeface="+mn-ea"/>
                    <a:sym typeface="+mn-lt"/>
                  </a:endParaRPr>
                </a:p>
              </p:txBody>
            </p:sp>
          </p:grpSp>
        </p:grpSp>
        <p:grpSp>
          <p:nvGrpSpPr>
            <p:cNvPr id="24" name="组合 23"/>
            <p:cNvGrpSpPr/>
            <p:nvPr/>
          </p:nvGrpSpPr>
          <p:grpSpPr>
            <a:xfrm>
              <a:off x="3936851" y="4141885"/>
              <a:ext cx="5312869" cy="766758"/>
              <a:chOff x="2768705" y="2402905"/>
              <a:chExt cx="5312869" cy="766758"/>
            </a:xfrm>
          </p:grpSpPr>
          <p:sp>
            <p:nvSpPr>
              <p:cNvPr id="25" name="PA-椭圆 24"/>
              <p:cNvSpPr/>
              <p:nvPr>
                <p:custDataLst>
                  <p:tags r:id="rId18"/>
                </p:custDataLst>
              </p:nvPr>
            </p:nvSpPr>
            <p:spPr>
              <a:xfrm>
                <a:off x="2768705" y="2569708"/>
                <a:ext cx="572107" cy="572107"/>
              </a:xfrm>
              <a:prstGeom prst="ellipse">
                <a:avLst/>
              </a:prstGeom>
              <a:solidFill>
                <a:srgbClr val="FEDB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cs typeface="+mn-ea"/>
                    <a:sym typeface="+mn-lt"/>
                  </a:rPr>
                  <a:t>3</a:t>
                </a:r>
                <a:endParaRPr lang="en-US" altLang="zh-CN" sz="3200" dirty="0">
                  <a:solidFill>
                    <a:schemeClr val="bg1"/>
                  </a:solidFill>
                  <a:cs typeface="+mn-ea"/>
                  <a:sym typeface="+mn-lt"/>
                </a:endParaRPr>
              </a:p>
            </p:txBody>
          </p:sp>
          <p:grpSp>
            <p:nvGrpSpPr>
              <p:cNvPr id="26" name="组合 25"/>
              <p:cNvGrpSpPr/>
              <p:nvPr/>
            </p:nvGrpSpPr>
            <p:grpSpPr>
              <a:xfrm>
                <a:off x="3476264" y="2402905"/>
                <a:ext cx="4605310" cy="766758"/>
                <a:chOff x="2828082" y="2402905"/>
                <a:chExt cx="4605310" cy="766758"/>
              </a:xfrm>
            </p:grpSpPr>
            <p:cxnSp>
              <p:nvCxnSpPr>
                <p:cNvPr id="27" name="PA-直接连接符 26"/>
                <p:cNvCxnSpPr/>
                <p:nvPr>
                  <p:custDataLst>
                    <p:tags r:id="rId19"/>
                  </p:custDataLst>
                </p:nvPr>
              </p:nvCxnSpPr>
              <p:spPr>
                <a:xfrm>
                  <a:off x="2915920" y="3169663"/>
                  <a:ext cx="2801974" cy="0"/>
                </a:xfrm>
                <a:prstGeom prst="line">
                  <a:avLst/>
                </a:prstGeom>
                <a:ln>
                  <a:solidFill>
                    <a:schemeClr val="bg1"/>
                  </a:solidFill>
                </a:ln>
              </p:spPr>
              <p:style>
                <a:lnRef idx="1">
                  <a:schemeClr val="accent3"/>
                </a:lnRef>
                <a:fillRef idx="0">
                  <a:schemeClr val="accent3"/>
                </a:fillRef>
                <a:effectRef idx="0">
                  <a:schemeClr val="accent3"/>
                </a:effectRef>
                <a:fontRef idx="minor">
                  <a:schemeClr val="tx1"/>
                </a:fontRef>
              </p:style>
            </p:cxnSp>
            <p:sp>
              <p:nvSpPr>
                <p:cNvPr id="28" name="PA-文本框 27"/>
                <p:cNvSpPr txBox="1"/>
                <p:nvPr>
                  <p:custDataLst>
                    <p:tags r:id="rId20"/>
                  </p:custDataLst>
                </p:nvPr>
              </p:nvSpPr>
              <p:spPr>
                <a:xfrm>
                  <a:off x="2828082" y="2402905"/>
                  <a:ext cx="4605310" cy="646331"/>
                </a:xfrm>
                <a:prstGeom prst="rect">
                  <a:avLst/>
                </a:prstGeom>
                <a:noFill/>
              </p:spPr>
              <p:txBody>
                <a:bodyPr wrap="square" rtlCol="0">
                  <a:spAutoFit/>
                </a:bodyPr>
                <a:lstStyle/>
                <a:p>
                  <a:pPr algn="just"/>
                  <a:r>
                    <a:rPr lang="zh-CN" altLang="en-US" sz="3600" dirty="0">
                      <a:solidFill>
                        <a:schemeClr val="bg1"/>
                      </a:solidFill>
                      <a:cs typeface="+mn-ea"/>
                      <a:sym typeface="+mn-lt"/>
                    </a:rPr>
                    <a:t>播种希望  放飞梦想</a:t>
                  </a:r>
                  <a:endParaRPr lang="zh-CN" altLang="en-US" sz="3600" dirty="0">
                    <a:solidFill>
                      <a:schemeClr val="bg1"/>
                    </a:solidFill>
                    <a:cs typeface="+mn-ea"/>
                    <a:sym typeface="+mn-lt"/>
                  </a:endParaRPr>
                </a:p>
              </p:txBody>
            </p:sp>
          </p:grpSp>
        </p:grpSp>
      </p:grpSp>
      <p:pic>
        <p:nvPicPr>
          <p:cNvPr id="29" name="PA-图片 28"/>
          <p:cNvPicPr>
            <a:picLocks noChangeAspect="1"/>
          </p:cNvPicPr>
          <p:nvPr>
            <p:custDataLst>
              <p:tags r:id="rId21"/>
            </p:custDataLst>
          </p:nvPr>
        </p:nvPicPr>
        <p:blipFill>
          <a:blip r:embed="rId22" cstate="print">
            <a:extLst>
              <a:ext uri="{28A0092B-C50C-407E-A947-70E740481C1C}">
                <a14:useLocalDpi xmlns:a14="http://schemas.microsoft.com/office/drawing/2010/main" val="0"/>
              </a:ext>
            </a:extLst>
          </a:blip>
          <a:stretch>
            <a:fillRect/>
          </a:stretch>
        </p:blipFill>
        <p:spPr>
          <a:xfrm flipH="1">
            <a:off x="7642326" y="2160573"/>
            <a:ext cx="2638080" cy="3462481"/>
          </a:xfrm>
          <a:prstGeom prst="rect">
            <a:avLst/>
          </a:prstGeom>
        </p:spPr>
      </p:pic>
      <p:sp>
        <p:nvSpPr>
          <p:cNvPr id="30" name="PA-矩形 29"/>
          <p:cNvSpPr/>
          <p:nvPr>
            <p:custDataLst>
              <p:tags r:id="rId23"/>
            </p:custDataLst>
          </p:nvPr>
        </p:nvSpPr>
        <p:spPr>
          <a:xfrm>
            <a:off x="7460790" y="329531"/>
            <a:ext cx="3636010" cy="548548"/>
          </a:xfrm>
          <a:prstGeom prst="rect">
            <a:avLst/>
          </a:prstGeom>
        </p:spPr>
        <p:txBody>
          <a:bodyPr wrap="square">
            <a:spAutoFit/>
          </a:bodyPr>
          <a:lstStyle/>
          <a:p>
            <a:pPr algn="r">
              <a:lnSpc>
                <a:spcPct val="150000"/>
              </a:lnSpc>
            </a:pPr>
            <a:r>
              <a:rPr lang="en-US" altLang="zh-CN" sz="1050" dirty="0">
                <a:solidFill>
                  <a:schemeClr val="bg1"/>
                </a:solidFill>
                <a:cs typeface="+mn-ea"/>
                <a:sym typeface="+mn-lt"/>
              </a:rPr>
              <a:t>Strive for dreams / stand firm for </a:t>
            </a:r>
            <a:r>
              <a:rPr lang="en-US" altLang="zh-CN" sz="1050" dirty="0" err="1">
                <a:solidFill>
                  <a:schemeClr val="bg1"/>
                </a:solidFill>
                <a:cs typeface="+mn-ea"/>
                <a:sym typeface="+mn-lt"/>
              </a:rPr>
              <a:t>idealsStrive</a:t>
            </a:r>
            <a:r>
              <a:rPr lang="en-US" altLang="zh-CN" sz="1050" dirty="0">
                <a:solidFill>
                  <a:schemeClr val="bg1"/>
                </a:solidFill>
                <a:cs typeface="+mn-ea"/>
                <a:sym typeface="+mn-lt"/>
              </a:rPr>
              <a:t> for dreams / stand firm for ideals</a:t>
            </a:r>
            <a:endParaRPr lang="en-US" altLang="zh-CN" sz="1050" dirty="0">
              <a:solidFill>
                <a:schemeClr val="bg1"/>
              </a:solidFill>
              <a:cs typeface="+mn-ea"/>
              <a:sym typeface="+mn-lt"/>
            </a:endParaRPr>
          </a:p>
        </p:txBody>
      </p:sp>
      <p:sp>
        <p:nvSpPr>
          <p:cNvPr id="31" name="PA-wave_166892"/>
          <p:cNvSpPr>
            <a:spLocks noChangeAspect="1"/>
          </p:cNvSpPr>
          <p:nvPr>
            <p:custDataLst>
              <p:tags r:id="rId24"/>
            </p:custDataLst>
          </p:nvPr>
        </p:nvSpPr>
        <p:spPr bwMode="auto">
          <a:xfrm>
            <a:off x="11175540" y="456531"/>
            <a:ext cx="621665" cy="35433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6750" h="352774">
                <a:moveTo>
                  <a:pt x="303425" y="267513"/>
                </a:moveTo>
                <a:cubicBezTo>
                  <a:pt x="325394" y="267612"/>
                  <a:pt x="345983" y="276069"/>
                  <a:pt x="361548" y="291607"/>
                </a:cubicBezTo>
                <a:cubicBezTo>
                  <a:pt x="373173" y="303211"/>
                  <a:pt x="391989" y="303211"/>
                  <a:pt x="403614" y="291607"/>
                </a:cubicBezTo>
                <a:cubicBezTo>
                  <a:pt x="419081" y="276069"/>
                  <a:pt x="439769" y="267513"/>
                  <a:pt x="461738" y="267513"/>
                </a:cubicBezTo>
                <a:cubicBezTo>
                  <a:pt x="483706" y="267612"/>
                  <a:pt x="504394" y="276069"/>
                  <a:pt x="519861" y="291607"/>
                </a:cubicBezTo>
                <a:cubicBezTo>
                  <a:pt x="525476" y="297212"/>
                  <a:pt x="532964" y="300260"/>
                  <a:pt x="540943" y="300260"/>
                </a:cubicBezTo>
                <a:cubicBezTo>
                  <a:pt x="548824" y="300260"/>
                  <a:pt x="556311" y="297212"/>
                  <a:pt x="561927" y="291607"/>
                </a:cubicBezTo>
                <a:cubicBezTo>
                  <a:pt x="572172" y="281379"/>
                  <a:pt x="588821" y="281379"/>
                  <a:pt x="599067" y="291607"/>
                </a:cubicBezTo>
                <a:cubicBezTo>
                  <a:pt x="609312" y="301834"/>
                  <a:pt x="609312" y="318453"/>
                  <a:pt x="599067" y="328680"/>
                </a:cubicBezTo>
                <a:cubicBezTo>
                  <a:pt x="583501" y="344218"/>
                  <a:pt x="562912" y="352774"/>
                  <a:pt x="540943" y="352774"/>
                </a:cubicBezTo>
                <a:cubicBezTo>
                  <a:pt x="518975" y="352774"/>
                  <a:pt x="498286" y="344218"/>
                  <a:pt x="482721" y="328680"/>
                </a:cubicBezTo>
                <a:cubicBezTo>
                  <a:pt x="477106" y="323075"/>
                  <a:pt x="469717" y="320027"/>
                  <a:pt x="461738" y="320027"/>
                </a:cubicBezTo>
                <a:cubicBezTo>
                  <a:pt x="453758" y="320027"/>
                  <a:pt x="446369" y="323075"/>
                  <a:pt x="440754" y="328680"/>
                </a:cubicBezTo>
                <a:cubicBezTo>
                  <a:pt x="408638" y="360739"/>
                  <a:pt x="356426" y="360739"/>
                  <a:pt x="324409" y="328680"/>
                </a:cubicBezTo>
                <a:cubicBezTo>
                  <a:pt x="318793" y="323075"/>
                  <a:pt x="311306" y="320027"/>
                  <a:pt x="303425" y="320027"/>
                </a:cubicBezTo>
                <a:cubicBezTo>
                  <a:pt x="295445" y="320027"/>
                  <a:pt x="287958" y="323075"/>
                  <a:pt x="282343" y="328680"/>
                </a:cubicBezTo>
                <a:cubicBezTo>
                  <a:pt x="250326" y="360739"/>
                  <a:pt x="198113" y="360739"/>
                  <a:pt x="166096" y="328680"/>
                </a:cubicBezTo>
                <a:cubicBezTo>
                  <a:pt x="154471" y="317175"/>
                  <a:pt x="135655" y="317175"/>
                  <a:pt x="124030" y="328680"/>
                </a:cubicBezTo>
                <a:cubicBezTo>
                  <a:pt x="91915" y="360739"/>
                  <a:pt x="39800" y="360739"/>
                  <a:pt x="7685" y="328680"/>
                </a:cubicBezTo>
                <a:cubicBezTo>
                  <a:pt x="-2561" y="318453"/>
                  <a:pt x="-2561" y="301834"/>
                  <a:pt x="7685" y="291607"/>
                </a:cubicBezTo>
                <a:cubicBezTo>
                  <a:pt x="17930" y="281379"/>
                  <a:pt x="34579" y="281379"/>
                  <a:pt x="44825" y="291607"/>
                </a:cubicBezTo>
                <a:cubicBezTo>
                  <a:pt x="56449" y="303211"/>
                  <a:pt x="75266" y="303211"/>
                  <a:pt x="86890" y="291607"/>
                </a:cubicBezTo>
                <a:cubicBezTo>
                  <a:pt x="118908" y="259548"/>
                  <a:pt x="171120" y="259548"/>
                  <a:pt x="203236" y="291607"/>
                </a:cubicBezTo>
                <a:cubicBezTo>
                  <a:pt x="214762" y="303211"/>
                  <a:pt x="233677" y="303211"/>
                  <a:pt x="245203" y="291607"/>
                </a:cubicBezTo>
                <a:cubicBezTo>
                  <a:pt x="260768" y="276069"/>
                  <a:pt x="281456" y="267513"/>
                  <a:pt x="303425" y="267513"/>
                </a:cubicBezTo>
                <a:close/>
                <a:moveTo>
                  <a:pt x="303425" y="133727"/>
                </a:moveTo>
                <a:cubicBezTo>
                  <a:pt x="325394" y="133825"/>
                  <a:pt x="345983" y="142288"/>
                  <a:pt x="361548" y="157837"/>
                </a:cubicBezTo>
                <a:cubicBezTo>
                  <a:pt x="373173" y="169449"/>
                  <a:pt x="391989" y="169449"/>
                  <a:pt x="403614" y="157837"/>
                </a:cubicBezTo>
                <a:cubicBezTo>
                  <a:pt x="419081" y="142288"/>
                  <a:pt x="439769" y="133727"/>
                  <a:pt x="461738" y="133727"/>
                </a:cubicBezTo>
                <a:cubicBezTo>
                  <a:pt x="483706" y="133825"/>
                  <a:pt x="504394" y="142288"/>
                  <a:pt x="519861" y="157837"/>
                </a:cubicBezTo>
                <a:cubicBezTo>
                  <a:pt x="525476" y="163446"/>
                  <a:pt x="532964" y="166497"/>
                  <a:pt x="540943" y="166497"/>
                </a:cubicBezTo>
                <a:cubicBezTo>
                  <a:pt x="548824" y="166497"/>
                  <a:pt x="556311" y="163446"/>
                  <a:pt x="561927" y="157837"/>
                </a:cubicBezTo>
                <a:cubicBezTo>
                  <a:pt x="572172" y="147602"/>
                  <a:pt x="588821" y="147602"/>
                  <a:pt x="599067" y="157837"/>
                </a:cubicBezTo>
                <a:cubicBezTo>
                  <a:pt x="609312" y="168071"/>
                  <a:pt x="609312" y="184702"/>
                  <a:pt x="599067" y="194936"/>
                </a:cubicBezTo>
                <a:cubicBezTo>
                  <a:pt x="583501" y="210485"/>
                  <a:pt x="562912" y="219046"/>
                  <a:pt x="540943" y="219046"/>
                </a:cubicBezTo>
                <a:cubicBezTo>
                  <a:pt x="518975" y="219046"/>
                  <a:pt x="498286" y="210485"/>
                  <a:pt x="482721" y="194936"/>
                </a:cubicBezTo>
                <a:cubicBezTo>
                  <a:pt x="477106" y="189327"/>
                  <a:pt x="469717" y="186276"/>
                  <a:pt x="461738" y="186276"/>
                </a:cubicBezTo>
                <a:cubicBezTo>
                  <a:pt x="453758" y="186276"/>
                  <a:pt x="446369" y="189327"/>
                  <a:pt x="440754" y="194936"/>
                </a:cubicBezTo>
                <a:cubicBezTo>
                  <a:pt x="408638" y="227017"/>
                  <a:pt x="356426" y="227017"/>
                  <a:pt x="324409" y="194936"/>
                </a:cubicBezTo>
                <a:cubicBezTo>
                  <a:pt x="318793" y="189327"/>
                  <a:pt x="311306" y="186276"/>
                  <a:pt x="303425" y="186276"/>
                </a:cubicBezTo>
                <a:cubicBezTo>
                  <a:pt x="295445" y="186276"/>
                  <a:pt x="287958" y="189327"/>
                  <a:pt x="282343" y="194936"/>
                </a:cubicBezTo>
                <a:cubicBezTo>
                  <a:pt x="250326" y="227017"/>
                  <a:pt x="198113" y="227017"/>
                  <a:pt x="166096" y="194936"/>
                </a:cubicBezTo>
                <a:cubicBezTo>
                  <a:pt x="154471" y="183423"/>
                  <a:pt x="135655" y="183423"/>
                  <a:pt x="124030" y="194936"/>
                </a:cubicBezTo>
                <a:cubicBezTo>
                  <a:pt x="91915" y="227017"/>
                  <a:pt x="39800" y="227017"/>
                  <a:pt x="7685" y="194936"/>
                </a:cubicBezTo>
                <a:cubicBezTo>
                  <a:pt x="-2561" y="184702"/>
                  <a:pt x="-2561" y="168071"/>
                  <a:pt x="7685" y="157837"/>
                </a:cubicBezTo>
                <a:cubicBezTo>
                  <a:pt x="17930" y="147602"/>
                  <a:pt x="34579" y="147602"/>
                  <a:pt x="44825" y="157837"/>
                </a:cubicBezTo>
                <a:cubicBezTo>
                  <a:pt x="56449" y="169449"/>
                  <a:pt x="75266" y="169449"/>
                  <a:pt x="86890" y="157837"/>
                </a:cubicBezTo>
                <a:cubicBezTo>
                  <a:pt x="118908" y="125756"/>
                  <a:pt x="171120" y="125756"/>
                  <a:pt x="203236" y="157837"/>
                </a:cubicBezTo>
                <a:cubicBezTo>
                  <a:pt x="214762" y="169449"/>
                  <a:pt x="233677" y="169449"/>
                  <a:pt x="245203" y="157837"/>
                </a:cubicBezTo>
                <a:cubicBezTo>
                  <a:pt x="260768" y="142288"/>
                  <a:pt x="281456" y="133727"/>
                  <a:pt x="303425" y="133727"/>
                </a:cubicBezTo>
                <a:close/>
                <a:moveTo>
                  <a:pt x="303425" y="0"/>
                </a:moveTo>
                <a:cubicBezTo>
                  <a:pt x="325394" y="99"/>
                  <a:pt x="345983" y="8556"/>
                  <a:pt x="361548" y="24094"/>
                </a:cubicBezTo>
                <a:cubicBezTo>
                  <a:pt x="373173" y="35698"/>
                  <a:pt x="391989" y="35698"/>
                  <a:pt x="403614" y="24094"/>
                </a:cubicBezTo>
                <a:cubicBezTo>
                  <a:pt x="419081" y="8556"/>
                  <a:pt x="439769" y="0"/>
                  <a:pt x="461738" y="0"/>
                </a:cubicBezTo>
                <a:cubicBezTo>
                  <a:pt x="483706" y="99"/>
                  <a:pt x="504394" y="8556"/>
                  <a:pt x="519861" y="24094"/>
                </a:cubicBezTo>
                <a:cubicBezTo>
                  <a:pt x="525476" y="29699"/>
                  <a:pt x="532964" y="32747"/>
                  <a:pt x="540943" y="32747"/>
                </a:cubicBezTo>
                <a:cubicBezTo>
                  <a:pt x="548824" y="32747"/>
                  <a:pt x="556311" y="29699"/>
                  <a:pt x="561927" y="24094"/>
                </a:cubicBezTo>
                <a:cubicBezTo>
                  <a:pt x="572172" y="13866"/>
                  <a:pt x="588821" y="13866"/>
                  <a:pt x="599067" y="24094"/>
                </a:cubicBezTo>
                <a:cubicBezTo>
                  <a:pt x="609312" y="34321"/>
                  <a:pt x="609312" y="50940"/>
                  <a:pt x="599067" y="61167"/>
                </a:cubicBezTo>
                <a:cubicBezTo>
                  <a:pt x="583501" y="76705"/>
                  <a:pt x="562912" y="85261"/>
                  <a:pt x="540943" y="85261"/>
                </a:cubicBezTo>
                <a:cubicBezTo>
                  <a:pt x="518975" y="85261"/>
                  <a:pt x="498286" y="76705"/>
                  <a:pt x="482721" y="61167"/>
                </a:cubicBezTo>
                <a:cubicBezTo>
                  <a:pt x="477106" y="55562"/>
                  <a:pt x="469717" y="52514"/>
                  <a:pt x="461738" y="52514"/>
                </a:cubicBezTo>
                <a:cubicBezTo>
                  <a:pt x="453758" y="52514"/>
                  <a:pt x="446369" y="55562"/>
                  <a:pt x="440754" y="61167"/>
                </a:cubicBezTo>
                <a:cubicBezTo>
                  <a:pt x="408638" y="93226"/>
                  <a:pt x="356426" y="93226"/>
                  <a:pt x="324409" y="61167"/>
                </a:cubicBezTo>
                <a:cubicBezTo>
                  <a:pt x="318793" y="55562"/>
                  <a:pt x="311306" y="52514"/>
                  <a:pt x="303425" y="52514"/>
                </a:cubicBezTo>
                <a:cubicBezTo>
                  <a:pt x="295445" y="52514"/>
                  <a:pt x="287958" y="55562"/>
                  <a:pt x="282343" y="61167"/>
                </a:cubicBezTo>
                <a:cubicBezTo>
                  <a:pt x="250326" y="93226"/>
                  <a:pt x="198113" y="93226"/>
                  <a:pt x="165997" y="61167"/>
                </a:cubicBezTo>
                <a:cubicBezTo>
                  <a:pt x="154471" y="49662"/>
                  <a:pt x="135655" y="49662"/>
                  <a:pt x="124030" y="61167"/>
                </a:cubicBezTo>
                <a:cubicBezTo>
                  <a:pt x="91915" y="93226"/>
                  <a:pt x="39800" y="93226"/>
                  <a:pt x="7685" y="61167"/>
                </a:cubicBezTo>
                <a:cubicBezTo>
                  <a:pt x="-2561" y="50940"/>
                  <a:pt x="-2561" y="34321"/>
                  <a:pt x="7685" y="24094"/>
                </a:cubicBezTo>
                <a:cubicBezTo>
                  <a:pt x="17930" y="13866"/>
                  <a:pt x="34579" y="13866"/>
                  <a:pt x="44825" y="24094"/>
                </a:cubicBezTo>
                <a:cubicBezTo>
                  <a:pt x="56449" y="35698"/>
                  <a:pt x="75266" y="35698"/>
                  <a:pt x="86890" y="24094"/>
                </a:cubicBezTo>
                <a:cubicBezTo>
                  <a:pt x="118908" y="-7965"/>
                  <a:pt x="171120" y="-7965"/>
                  <a:pt x="203236" y="24094"/>
                </a:cubicBezTo>
                <a:cubicBezTo>
                  <a:pt x="214762" y="35698"/>
                  <a:pt x="233677" y="35698"/>
                  <a:pt x="245203" y="24094"/>
                </a:cubicBezTo>
                <a:cubicBezTo>
                  <a:pt x="260768" y="8556"/>
                  <a:pt x="281456" y="0"/>
                  <a:pt x="303425" y="0"/>
                </a:cubicBezTo>
                <a:close/>
              </a:path>
            </a:pathLst>
          </a:custGeom>
          <a:solidFill>
            <a:srgbClr val="FFC000"/>
          </a:solidFill>
          <a:ln>
            <a:solidFill>
              <a:schemeClr val="bg1"/>
            </a:solidFill>
          </a:ln>
        </p:spPr>
        <p:txBody>
          <a:bodyPr/>
          <a:lstStyle/>
          <a:p>
            <a:endParaRPr lang="zh-CN" altLang="en-US">
              <a:solidFill>
                <a:srgbClr val="3A93CD"/>
              </a:solidFill>
              <a:cs typeface="+mn-ea"/>
              <a:sym typeface="+mn-lt"/>
            </a:endParaRPr>
          </a:p>
        </p:txBody>
      </p:sp>
    </p:spTree>
    <p:custDataLst>
      <p:tags r:id="rId2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800" decel="100000"/>
                                        <p:tgtEl>
                                          <p:spTgt spid="4"/>
                                        </p:tgtEl>
                                      </p:cBhvr>
                                    </p:animEffect>
                                    <p:anim calcmode="lin" valueType="num">
                                      <p:cBhvr>
                                        <p:cTn id="17" dur="800" decel="100000" fill="hold"/>
                                        <p:tgtEl>
                                          <p:spTgt spid="4"/>
                                        </p:tgtEl>
                                        <p:attrNameLst>
                                          <p:attrName>style.rotation</p:attrName>
                                        </p:attrNameLst>
                                      </p:cBhvr>
                                      <p:tavLst>
                                        <p:tav tm="0">
                                          <p:val>
                                            <p:fltVal val="-90"/>
                                          </p:val>
                                        </p:tav>
                                        <p:tav tm="100000">
                                          <p:val>
                                            <p:fltVal val="0"/>
                                          </p:val>
                                        </p:tav>
                                      </p:tavLst>
                                    </p:anim>
                                    <p:anim calcmode="lin" valueType="num">
                                      <p:cBhvr>
                                        <p:cTn id="18" dur="800" decel="100000" fill="hold"/>
                                        <p:tgtEl>
                                          <p:spTgt spid="4"/>
                                        </p:tgtEl>
                                        <p:attrNameLst>
                                          <p:attrName>ppt_x</p:attrName>
                                        </p:attrNameLst>
                                      </p:cBhvr>
                                      <p:tavLst>
                                        <p:tav tm="0">
                                          <p:val>
                                            <p:strVal val="#ppt_x+0.4"/>
                                          </p:val>
                                        </p:tav>
                                        <p:tav tm="100000">
                                          <p:val>
                                            <p:strVal val="#ppt_x-0.05"/>
                                          </p:val>
                                        </p:tav>
                                      </p:tavLst>
                                    </p:anim>
                                    <p:anim calcmode="lin" valueType="num">
                                      <p:cBhvr>
                                        <p:cTn id="19" dur="800" decel="100000" fill="hold"/>
                                        <p:tgtEl>
                                          <p:spTgt spid="4"/>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800" decel="100000"/>
                                        <p:tgtEl>
                                          <p:spTgt spid="32"/>
                                        </p:tgtEl>
                                      </p:cBhvr>
                                    </p:animEffect>
                                    <p:anim calcmode="lin" valueType="num">
                                      <p:cBhvr>
                                        <p:cTn id="26" dur="800" decel="100000" fill="hold"/>
                                        <p:tgtEl>
                                          <p:spTgt spid="32"/>
                                        </p:tgtEl>
                                        <p:attrNameLst>
                                          <p:attrName>style.rotation</p:attrName>
                                        </p:attrNameLst>
                                      </p:cBhvr>
                                      <p:tavLst>
                                        <p:tav tm="0">
                                          <p:val>
                                            <p:fltVal val="-90"/>
                                          </p:val>
                                        </p:tav>
                                        <p:tav tm="100000">
                                          <p:val>
                                            <p:fltVal val="0"/>
                                          </p:val>
                                        </p:tav>
                                      </p:tavLst>
                                    </p:anim>
                                    <p:anim calcmode="lin" valueType="num">
                                      <p:cBhvr>
                                        <p:cTn id="27" dur="800" decel="100000" fill="hold"/>
                                        <p:tgtEl>
                                          <p:spTgt spid="32"/>
                                        </p:tgtEl>
                                        <p:attrNameLst>
                                          <p:attrName>ppt_x</p:attrName>
                                        </p:attrNameLst>
                                      </p:cBhvr>
                                      <p:tavLst>
                                        <p:tav tm="0">
                                          <p:val>
                                            <p:strVal val="#ppt_x+0.4"/>
                                          </p:val>
                                        </p:tav>
                                        <p:tav tm="100000">
                                          <p:val>
                                            <p:strVal val="#ppt_x-0.05"/>
                                          </p:val>
                                        </p:tav>
                                      </p:tavLst>
                                    </p:anim>
                                    <p:anim calcmode="lin" valueType="num">
                                      <p:cBhvr>
                                        <p:cTn id="28" dur="800" decel="100000" fill="hold"/>
                                        <p:tgtEl>
                                          <p:spTgt spid="32"/>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800" decel="100000"/>
                                        <p:tgtEl>
                                          <p:spTgt spid="29"/>
                                        </p:tgtEl>
                                      </p:cBhvr>
                                    </p:animEffect>
                                    <p:anim calcmode="lin" valueType="num">
                                      <p:cBhvr>
                                        <p:cTn id="35" dur="800" decel="100000" fill="hold"/>
                                        <p:tgtEl>
                                          <p:spTgt spid="29"/>
                                        </p:tgtEl>
                                        <p:attrNameLst>
                                          <p:attrName>style.rotation</p:attrName>
                                        </p:attrNameLst>
                                      </p:cBhvr>
                                      <p:tavLst>
                                        <p:tav tm="0">
                                          <p:val>
                                            <p:fltVal val="-90"/>
                                          </p:val>
                                        </p:tav>
                                        <p:tav tm="100000">
                                          <p:val>
                                            <p:fltVal val="0"/>
                                          </p:val>
                                        </p:tav>
                                      </p:tavLst>
                                    </p:anim>
                                    <p:anim calcmode="lin" valueType="num">
                                      <p:cBhvr>
                                        <p:cTn id="36" dur="800" decel="100000" fill="hold"/>
                                        <p:tgtEl>
                                          <p:spTgt spid="29"/>
                                        </p:tgtEl>
                                        <p:attrNameLst>
                                          <p:attrName>ppt_x</p:attrName>
                                        </p:attrNameLst>
                                      </p:cBhvr>
                                      <p:tavLst>
                                        <p:tav tm="0">
                                          <p:val>
                                            <p:strVal val="#ppt_x+0.4"/>
                                          </p:val>
                                        </p:tav>
                                        <p:tav tm="100000">
                                          <p:val>
                                            <p:strVal val="#ppt_x-0.05"/>
                                          </p:val>
                                        </p:tav>
                                      </p:tavLst>
                                    </p:anim>
                                    <p:anim calcmode="lin" valueType="num">
                                      <p:cBhvr>
                                        <p:cTn id="37" dur="800" decel="100000" fill="hold"/>
                                        <p:tgtEl>
                                          <p:spTgt spid="29"/>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800" decel="100000"/>
                                        <p:tgtEl>
                                          <p:spTgt spid="30"/>
                                        </p:tgtEl>
                                      </p:cBhvr>
                                    </p:animEffect>
                                    <p:anim calcmode="lin" valueType="num">
                                      <p:cBhvr>
                                        <p:cTn id="44" dur="800" decel="100000" fill="hold"/>
                                        <p:tgtEl>
                                          <p:spTgt spid="30"/>
                                        </p:tgtEl>
                                        <p:attrNameLst>
                                          <p:attrName>style.rotation</p:attrName>
                                        </p:attrNameLst>
                                      </p:cBhvr>
                                      <p:tavLst>
                                        <p:tav tm="0">
                                          <p:val>
                                            <p:fltVal val="-90"/>
                                          </p:val>
                                        </p:tav>
                                        <p:tav tm="100000">
                                          <p:val>
                                            <p:fltVal val="0"/>
                                          </p:val>
                                        </p:tav>
                                      </p:tavLst>
                                    </p:anim>
                                    <p:anim calcmode="lin" valueType="num">
                                      <p:cBhvr>
                                        <p:cTn id="45" dur="800" decel="100000" fill="hold"/>
                                        <p:tgtEl>
                                          <p:spTgt spid="30"/>
                                        </p:tgtEl>
                                        <p:attrNameLst>
                                          <p:attrName>ppt_x</p:attrName>
                                        </p:attrNameLst>
                                      </p:cBhvr>
                                      <p:tavLst>
                                        <p:tav tm="0">
                                          <p:val>
                                            <p:strVal val="#ppt_x+0.4"/>
                                          </p:val>
                                        </p:tav>
                                        <p:tav tm="100000">
                                          <p:val>
                                            <p:strVal val="#ppt_x-0.05"/>
                                          </p:val>
                                        </p:tav>
                                      </p:tavLst>
                                    </p:anim>
                                    <p:anim calcmode="lin" valueType="num">
                                      <p:cBhvr>
                                        <p:cTn id="46" dur="800" decel="100000" fill="hold"/>
                                        <p:tgtEl>
                                          <p:spTgt spid="30"/>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par>
                          <p:cTn id="49" fill="hold">
                            <p:stCondLst>
                              <p:cond delay="5000"/>
                            </p:stCondLst>
                            <p:childTnLst>
                              <p:par>
                                <p:cTn id="50" presetID="30" presetClass="entr" presetSubtype="0"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800" decel="100000"/>
                                        <p:tgtEl>
                                          <p:spTgt spid="31"/>
                                        </p:tgtEl>
                                      </p:cBhvr>
                                    </p:animEffect>
                                    <p:anim calcmode="lin" valueType="num">
                                      <p:cBhvr>
                                        <p:cTn id="53" dur="800" decel="100000" fill="hold"/>
                                        <p:tgtEl>
                                          <p:spTgt spid="31"/>
                                        </p:tgtEl>
                                        <p:attrNameLst>
                                          <p:attrName>style.rotation</p:attrName>
                                        </p:attrNameLst>
                                      </p:cBhvr>
                                      <p:tavLst>
                                        <p:tav tm="0">
                                          <p:val>
                                            <p:fltVal val="-90"/>
                                          </p:val>
                                        </p:tav>
                                        <p:tav tm="100000">
                                          <p:val>
                                            <p:fltVal val="0"/>
                                          </p:val>
                                        </p:tav>
                                      </p:tavLst>
                                    </p:anim>
                                    <p:anim calcmode="lin" valueType="num">
                                      <p:cBhvr>
                                        <p:cTn id="54" dur="800" decel="100000" fill="hold"/>
                                        <p:tgtEl>
                                          <p:spTgt spid="31"/>
                                        </p:tgtEl>
                                        <p:attrNameLst>
                                          <p:attrName>ppt_x</p:attrName>
                                        </p:attrNameLst>
                                      </p:cBhvr>
                                      <p:tavLst>
                                        <p:tav tm="0">
                                          <p:val>
                                            <p:strVal val="#ppt_x+0.4"/>
                                          </p:val>
                                        </p:tav>
                                        <p:tav tm="100000">
                                          <p:val>
                                            <p:strVal val="#ppt_x-0.05"/>
                                          </p:val>
                                        </p:tav>
                                      </p:tavLst>
                                    </p:anim>
                                    <p:anim calcmode="lin" valueType="num">
                                      <p:cBhvr>
                                        <p:cTn id="55" dur="800" decel="100000" fill="hold"/>
                                        <p:tgtEl>
                                          <p:spTgt spid="31"/>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0" grpId="0"/>
      <p:bldP spid="3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pic>
        <p:nvPicPr>
          <p:cNvPr id="10" name="PA-图片 9"/>
          <p:cNvPicPr>
            <a:picLocks noChangeAspect="1"/>
          </p:cNvPicPr>
          <p:nvPr>
            <p:custDataLst>
              <p:tags r:id="rId1"/>
            </p:custDataLst>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0"/>
            <a:ext cx="12192000" cy="6096000"/>
          </a:xfrm>
          <a:prstGeom prst="rect">
            <a:avLst/>
          </a:prstGeom>
        </p:spPr>
      </p:pic>
      <p:sp>
        <p:nvSpPr>
          <p:cNvPr id="2" name="PA-标题 1"/>
          <p:cNvSpPr>
            <a:spLocks noGrp="1"/>
          </p:cNvSpPr>
          <p:nvPr>
            <p:ph type="title"/>
            <p:custDataLst>
              <p:tags r:id="rId3"/>
            </p:custDataLst>
          </p:nvPr>
        </p:nvSpPr>
        <p:spPr>
          <a:xfrm>
            <a:off x="1873250" y="5761038"/>
            <a:ext cx="10515600" cy="2852737"/>
          </a:xfrm>
        </p:spPr>
        <p:txBody>
          <a:bodyPr/>
          <a:lstStyle/>
          <a:p>
            <a:br>
              <a:rPr lang="zh-CN" altLang="en-US" dirty="0">
                <a:latin typeface="+mn-lt"/>
                <a:ea typeface="+mn-ea"/>
                <a:cs typeface="+mn-ea"/>
                <a:sym typeface="+mn-lt"/>
              </a:rPr>
            </a:br>
            <a:endParaRPr lang="zh-CN" altLang="en-US" dirty="0">
              <a:latin typeface="+mn-lt"/>
              <a:ea typeface="+mn-ea"/>
              <a:cs typeface="+mn-ea"/>
              <a:sym typeface="+mn-lt"/>
            </a:endParaRPr>
          </a:p>
        </p:txBody>
      </p:sp>
      <p:sp>
        <p:nvSpPr>
          <p:cNvPr id="4" name="PA-文本框 2"/>
          <p:cNvSpPr txBox="1">
            <a:spLocks noChangeArrowheads="1"/>
          </p:cNvSpPr>
          <p:nvPr>
            <p:custDataLst>
              <p:tags r:id="rId4"/>
            </p:custDataLst>
          </p:nvPr>
        </p:nvSpPr>
        <p:spPr bwMode="auto">
          <a:xfrm>
            <a:off x="1568450" y="1816101"/>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rgbClr val="FEDB21"/>
                </a:solidFill>
                <a:latin typeface="+mn-lt"/>
                <a:ea typeface="+mn-ea"/>
                <a:cs typeface="+mn-ea"/>
                <a:sym typeface="+mn-lt"/>
              </a:rPr>
              <a:t>01</a:t>
            </a:r>
            <a:endParaRPr lang="zh-CN" altLang="en-US" sz="19900" b="1" dirty="0">
              <a:solidFill>
                <a:srgbClr val="FEDB21"/>
              </a:solidFill>
              <a:latin typeface="+mn-lt"/>
              <a:ea typeface="+mn-ea"/>
              <a:cs typeface="+mn-ea"/>
              <a:sym typeface="+mn-lt"/>
            </a:endParaRPr>
          </a:p>
        </p:txBody>
      </p:sp>
      <p:cxnSp>
        <p:nvCxnSpPr>
          <p:cNvPr id="5" name="PA-直接连接符 4"/>
          <p:cNvCxnSpPr/>
          <p:nvPr>
            <p:custDataLst>
              <p:tags r:id="rId5"/>
            </p:custDataLst>
          </p:nvPr>
        </p:nvCxnSpPr>
        <p:spPr>
          <a:xfrm>
            <a:off x="5494338" y="3394075"/>
            <a:ext cx="4608512"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 name="PA-文本框 11"/>
          <p:cNvSpPr txBox="1">
            <a:spLocks noChangeArrowheads="1"/>
          </p:cNvSpPr>
          <p:nvPr>
            <p:custDataLst>
              <p:tags r:id="rId6"/>
            </p:custDataLst>
          </p:nvPr>
        </p:nvSpPr>
        <p:spPr bwMode="auto">
          <a:xfrm>
            <a:off x="1524000" y="3070226"/>
            <a:ext cx="3887788" cy="6461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rgbClr val="FEDB21"/>
                </a:solidFill>
                <a:latin typeface="+mn-lt"/>
                <a:ea typeface="+mn-ea"/>
                <a:cs typeface="+mn-ea"/>
                <a:sym typeface="+mn-lt"/>
              </a:rPr>
              <a:t>      PART ONE</a:t>
            </a:r>
            <a:endParaRPr lang="zh-CN" altLang="en-US" sz="3600" b="1" dirty="0">
              <a:solidFill>
                <a:srgbClr val="FEDB21"/>
              </a:solidFill>
              <a:latin typeface="+mn-lt"/>
              <a:ea typeface="+mn-ea"/>
              <a:cs typeface="+mn-ea"/>
              <a:sym typeface="+mn-lt"/>
            </a:endParaRPr>
          </a:p>
        </p:txBody>
      </p:sp>
      <p:sp>
        <p:nvSpPr>
          <p:cNvPr id="7" name="PA-文本框 6"/>
          <p:cNvSpPr txBox="1">
            <a:spLocks noChangeArrowheads="1"/>
          </p:cNvSpPr>
          <p:nvPr>
            <p:custDataLst>
              <p:tags r:id="rId7"/>
            </p:custDataLst>
          </p:nvPr>
        </p:nvSpPr>
        <p:spPr bwMode="auto">
          <a:xfrm>
            <a:off x="5440364" y="2674939"/>
            <a:ext cx="4662487"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3600" b="1" dirty="0">
                <a:solidFill>
                  <a:schemeClr val="bg1"/>
                </a:solidFill>
                <a:effectLst>
                  <a:outerShdw blurRad="38100" dist="38100" dir="2700000" algn="tl">
                    <a:srgbClr val="000000">
                      <a:alpha val="43137"/>
                    </a:srgbClr>
                  </a:outerShdw>
                </a:effectLst>
                <a:latin typeface="+mn-lt"/>
                <a:ea typeface="+mn-ea"/>
                <a:cs typeface="+mn-ea"/>
                <a:sym typeface="+mn-lt"/>
              </a:rPr>
              <a:t>如何实现自己的梦想</a:t>
            </a:r>
            <a:endParaRPr lang="en-US" altLang="zh-CN" sz="3600" b="1" dirty="0">
              <a:solidFill>
                <a:schemeClr val="bg1"/>
              </a:solidFill>
              <a:effectLst>
                <a:outerShdw blurRad="38100" dist="38100" dir="2700000" algn="tl">
                  <a:srgbClr val="000000">
                    <a:alpha val="43137"/>
                  </a:srgbClr>
                </a:outerShdw>
              </a:effectLst>
              <a:latin typeface="+mn-lt"/>
              <a:ea typeface="+mn-ea"/>
              <a:cs typeface="+mn-ea"/>
              <a:sym typeface="+mn-lt"/>
            </a:endParaRPr>
          </a:p>
        </p:txBody>
      </p:sp>
      <p:sp>
        <p:nvSpPr>
          <p:cNvPr id="8" name="PA-文本框 7"/>
          <p:cNvSpPr txBox="1">
            <a:spLocks noChangeArrowheads="1"/>
          </p:cNvSpPr>
          <p:nvPr>
            <p:custDataLst>
              <p:tags r:id="rId8"/>
            </p:custDataLst>
          </p:nvPr>
        </p:nvSpPr>
        <p:spPr bwMode="auto">
          <a:xfrm>
            <a:off x="5411789" y="3470275"/>
            <a:ext cx="4645025"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1600" dirty="0">
                <a:solidFill>
                  <a:schemeClr val="tx1">
                    <a:lumMod val="75000"/>
                    <a:lumOff val="25000"/>
                  </a:schemeClr>
                </a:solidFill>
                <a:latin typeface="+mn-lt"/>
                <a:ea typeface="+mn-ea"/>
                <a:cs typeface="+mn-ea"/>
                <a:sym typeface="+mn-lt"/>
              </a:rPr>
              <a:t>Strive for dreams stand firm for ideals Strive for dreams stand firm for ideals</a:t>
            </a:r>
            <a:endParaRPr lang="en-US" altLang="zh-CN" sz="1600" dirty="0">
              <a:solidFill>
                <a:schemeClr val="tx1">
                  <a:lumMod val="75000"/>
                  <a:lumOff val="25000"/>
                </a:schemeClr>
              </a:solidFill>
              <a:latin typeface="+mn-lt"/>
              <a:ea typeface="+mn-ea"/>
              <a:cs typeface="+mn-ea"/>
              <a:sym typeface="+mn-lt"/>
            </a:endParaRPr>
          </a:p>
        </p:txBody>
      </p:sp>
      <p:pic>
        <p:nvPicPr>
          <p:cNvPr id="9" name="PA-图片 8"/>
          <p:cNvPicPr>
            <a:picLocks noChangeAspect="1"/>
          </p:cNvPicPr>
          <p:nvPr>
            <p:custDataLst>
              <p:tags r:id="rId9"/>
            </p:custDataLst>
          </p:nvPr>
        </p:nvPicPr>
        <p:blipFill rotWithShape="1">
          <a:blip r:embed="rId10" cstate="print">
            <a:extLst>
              <a:ext uri="{28A0092B-C50C-407E-A947-70E740481C1C}">
                <a14:useLocalDpi xmlns:a14="http://schemas.microsoft.com/office/drawing/2010/main" val="0"/>
              </a:ext>
            </a:extLst>
          </a:blip>
          <a:srcRect b="16848"/>
          <a:stretch>
            <a:fillRect/>
          </a:stretch>
        </p:blipFill>
        <p:spPr>
          <a:xfrm>
            <a:off x="0" y="5267402"/>
            <a:ext cx="12192000" cy="1630702"/>
          </a:xfrm>
          <a:prstGeom prst="rect">
            <a:avLst/>
          </a:prstGeom>
        </p:spPr>
      </p:pic>
      <p:pic>
        <p:nvPicPr>
          <p:cNvPr id="11" name="PA-图片 10"/>
          <p:cNvPicPr>
            <a:picLocks noChangeAspect="1"/>
          </p:cNvPicPr>
          <p:nvPr>
            <p:custDataLst>
              <p:tags r:id="rId11"/>
            </p:custDataLst>
          </p:nvPr>
        </p:nvPicPr>
        <p:blipFill>
          <a:blip r:embed="rId12" cstate="print">
            <a:extLst>
              <a:ext uri="{28A0092B-C50C-407E-A947-70E740481C1C}">
                <a14:useLocalDpi xmlns:a14="http://schemas.microsoft.com/office/drawing/2010/main" val="0"/>
              </a:ext>
            </a:extLst>
          </a:blip>
          <a:stretch>
            <a:fillRect/>
          </a:stretch>
        </p:blipFill>
        <p:spPr>
          <a:xfrm>
            <a:off x="10770870" y="3149412"/>
            <a:ext cx="1145764" cy="2387601"/>
          </a:xfrm>
          <a:prstGeom prst="rect">
            <a:avLst/>
          </a:prstGeom>
        </p:spPr>
      </p:pic>
      <p:pic>
        <p:nvPicPr>
          <p:cNvPr id="12" name="PA-图片 11"/>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2303201" y="4811083"/>
            <a:ext cx="1380975" cy="1915297"/>
          </a:xfrm>
          <a:prstGeom prst="rect">
            <a:avLst/>
          </a:prstGeom>
        </p:spPr>
      </p:pic>
      <p:pic>
        <p:nvPicPr>
          <p:cNvPr id="13" name="PA-图片 12"/>
          <p:cNvPicPr>
            <a:picLocks noChangeAspect="1"/>
          </p:cNvPicPr>
          <p:nvPr>
            <p:custDataLst>
              <p:tags r:id="rId15"/>
            </p:custDataLst>
          </p:nvPr>
        </p:nvPicPr>
        <p:blipFill>
          <a:blip r:embed="rId16" cstate="print">
            <a:extLst>
              <a:ext uri="{28A0092B-C50C-407E-A947-70E740481C1C}">
                <a14:useLocalDpi xmlns:a14="http://schemas.microsoft.com/office/drawing/2010/main" val="0"/>
              </a:ext>
            </a:extLst>
          </a:blip>
          <a:stretch>
            <a:fillRect/>
          </a:stretch>
        </p:blipFill>
        <p:spPr>
          <a:xfrm>
            <a:off x="245895" y="2840226"/>
            <a:ext cx="1380975" cy="1812530"/>
          </a:xfrm>
          <a:prstGeom prst="rect">
            <a:avLst/>
          </a:prstGeom>
        </p:spPr>
      </p:pic>
    </p:spTree>
    <p:custDataLst>
      <p:tags r:id="rId17"/>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6*min(max(#ppt_w*#ppt_h,.3),1)-7.4)/-.7*#ppt_w"/>
                                          </p:val>
                                        </p:tav>
                                        <p:tav tm="100000">
                                          <p:val>
                                            <p:strVal val="#ppt_w"/>
                                          </p:val>
                                        </p:tav>
                                      </p:tavLst>
                                    </p:anim>
                                    <p:anim calcmode="lin" valueType="num">
                                      <p:cBhvr>
                                        <p:cTn id="8" dur="500" fill="hold"/>
                                        <p:tgtEl>
                                          <p:spTgt spid="4"/>
                                        </p:tgtEl>
                                        <p:attrNameLst>
                                          <p:attrName>ppt_h</p:attrName>
                                        </p:attrNameLst>
                                      </p:cBhvr>
                                      <p:tavLst>
                                        <p:tav tm="0">
                                          <p:val>
                                            <p:strVal val="(6*min(max(#ppt_w*#ppt_h,.3),1)-7.4)/-.7*#ppt_h"/>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30"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800" decel="100000"/>
                                        <p:tgtEl>
                                          <p:spTgt spid="10"/>
                                        </p:tgtEl>
                                      </p:cBhvr>
                                    </p:animEffect>
                                    <p:anim calcmode="lin" valueType="num">
                                      <p:cBhvr>
                                        <p:cTn id="15" dur="800" decel="100000" fill="hold"/>
                                        <p:tgtEl>
                                          <p:spTgt spid="10"/>
                                        </p:tgtEl>
                                        <p:attrNameLst>
                                          <p:attrName>style.rotation</p:attrName>
                                        </p:attrNameLst>
                                      </p:cBhvr>
                                      <p:tavLst>
                                        <p:tav tm="0">
                                          <p:val>
                                            <p:fltVal val="-90"/>
                                          </p:val>
                                        </p:tav>
                                        <p:tav tm="100000">
                                          <p:val>
                                            <p:fltVal val="0"/>
                                          </p:val>
                                        </p:tav>
                                      </p:tavLst>
                                    </p:anim>
                                    <p:anim calcmode="lin" valueType="num">
                                      <p:cBhvr>
                                        <p:cTn id="16" dur="800" decel="100000" fill="hold"/>
                                        <p:tgtEl>
                                          <p:spTgt spid="10"/>
                                        </p:tgtEl>
                                        <p:attrNameLst>
                                          <p:attrName>ppt_x</p:attrName>
                                        </p:attrNameLst>
                                      </p:cBhvr>
                                      <p:tavLst>
                                        <p:tav tm="0">
                                          <p:val>
                                            <p:strVal val="#ppt_x+0.4"/>
                                          </p:val>
                                        </p:tav>
                                        <p:tav tm="100000">
                                          <p:val>
                                            <p:strVal val="#ppt_x-0.05"/>
                                          </p:val>
                                        </p:tav>
                                      </p:tavLst>
                                    </p:anim>
                                    <p:anim calcmode="lin" valueType="num">
                                      <p:cBhvr>
                                        <p:cTn id="17" dur="800" decel="100000" fill="hold"/>
                                        <p:tgtEl>
                                          <p:spTgt spid="10"/>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20" fill="hold">
                            <p:stCondLst>
                              <p:cond delay="1500"/>
                            </p:stCondLst>
                            <p:childTnLst>
                              <p:par>
                                <p:cTn id="21" presetID="3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800" decel="100000"/>
                                        <p:tgtEl>
                                          <p:spTgt spid="2"/>
                                        </p:tgtEl>
                                      </p:cBhvr>
                                    </p:animEffect>
                                    <p:anim calcmode="lin" valueType="num">
                                      <p:cBhvr>
                                        <p:cTn id="24" dur="800" decel="100000" fill="hold"/>
                                        <p:tgtEl>
                                          <p:spTgt spid="2"/>
                                        </p:tgtEl>
                                        <p:attrNameLst>
                                          <p:attrName>style.rotation</p:attrName>
                                        </p:attrNameLst>
                                      </p:cBhvr>
                                      <p:tavLst>
                                        <p:tav tm="0">
                                          <p:val>
                                            <p:fltVal val="-90"/>
                                          </p:val>
                                        </p:tav>
                                        <p:tav tm="100000">
                                          <p:val>
                                            <p:fltVal val="0"/>
                                          </p:val>
                                        </p:tav>
                                      </p:tavLst>
                                    </p:anim>
                                    <p:anim calcmode="lin" valueType="num">
                                      <p:cBhvr>
                                        <p:cTn id="25" dur="800" decel="100000" fill="hold"/>
                                        <p:tgtEl>
                                          <p:spTgt spid="2"/>
                                        </p:tgtEl>
                                        <p:attrNameLst>
                                          <p:attrName>ppt_x</p:attrName>
                                        </p:attrNameLst>
                                      </p:cBhvr>
                                      <p:tavLst>
                                        <p:tav tm="0">
                                          <p:val>
                                            <p:strVal val="#ppt_x+0.4"/>
                                          </p:val>
                                        </p:tav>
                                        <p:tav tm="100000">
                                          <p:val>
                                            <p:strVal val="#ppt_x-0.05"/>
                                          </p:val>
                                        </p:tav>
                                      </p:tavLst>
                                    </p:anim>
                                    <p:anim calcmode="lin" valueType="num">
                                      <p:cBhvr>
                                        <p:cTn id="26" dur="800" decel="100000" fill="hold"/>
                                        <p:tgtEl>
                                          <p:spTgt spid="2"/>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29" fill="hold">
                            <p:stCondLst>
                              <p:cond delay="2500"/>
                            </p:stCondLst>
                            <p:childTnLst>
                              <p:par>
                                <p:cTn id="30" presetID="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Motion origin="layout" path="M -1.188997 0 L 0 0 E" pathEditMode="relative">
                                      <p:cBhvr>
                                        <p:cTn id="32" dur="1000" fill="hold">
                                          <p:stCondLst>
                                            <p:cond delay="0"/>
                                          </p:stCondLst>
                                        </p:cTn>
                                        <p:tgtEl>
                                          <p:spTgt spid="5"/>
                                        </p:tgtEl>
                                        <p:attrNameLst>
                                          <p:attrName>ppt_x</p:attrName>
                                          <p:attrName>ppt_y</p:attrName>
                                        </p:attrNameLst>
                                      </p:cBhvr>
                                    </p:animMotion>
                                  </p:childTnLst>
                                </p:cTn>
                              </p:par>
                            </p:childTnLst>
                          </p:cTn>
                        </p:par>
                        <p:par>
                          <p:cTn id="33" fill="hold">
                            <p:stCondLst>
                              <p:cond delay="3500"/>
                            </p:stCondLst>
                            <p:childTnLst>
                              <p:par>
                                <p:cTn id="34" presetID="3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800" decel="100000"/>
                                        <p:tgtEl>
                                          <p:spTgt spid="6"/>
                                        </p:tgtEl>
                                      </p:cBhvr>
                                    </p:animEffect>
                                    <p:anim calcmode="lin" valueType="num">
                                      <p:cBhvr>
                                        <p:cTn id="37" dur="800" decel="100000" fill="hold"/>
                                        <p:tgtEl>
                                          <p:spTgt spid="6"/>
                                        </p:tgtEl>
                                        <p:attrNameLst>
                                          <p:attrName>style.rotation</p:attrName>
                                        </p:attrNameLst>
                                      </p:cBhvr>
                                      <p:tavLst>
                                        <p:tav tm="0">
                                          <p:val>
                                            <p:fltVal val="-90"/>
                                          </p:val>
                                        </p:tav>
                                        <p:tav tm="100000">
                                          <p:val>
                                            <p:fltVal val="0"/>
                                          </p:val>
                                        </p:tav>
                                      </p:tavLst>
                                    </p:anim>
                                    <p:anim calcmode="lin" valueType="num">
                                      <p:cBhvr>
                                        <p:cTn id="38" dur="800" decel="100000" fill="hold"/>
                                        <p:tgtEl>
                                          <p:spTgt spid="6"/>
                                        </p:tgtEl>
                                        <p:attrNameLst>
                                          <p:attrName>ppt_x</p:attrName>
                                        </p:attrNameLst>
                                      </p:cBhvr>
                                      <p:tavLst>
                                        <p:tav tm="0">
                                          <p:val>
                                            <p:strVal val="#ppt_x+0.4"/>
                                          </p:val>
                                        </p:tav>
                                        <p:tav tm="100000">
                                          <p:val>
                                            <p:strVal val="#ppt_x-0.05"/>
                                          </p:val>
                                        </p:tav>
                                      </p:tavLst>
                                    </p:anim>
                                    <p:anim calcmode="lin" valueType="num">
                                      <p:cBhvr>
                                        <p:cTn id="39" dur="800" decel="100000" fill="hold"/>
                                        <p:tgtEl>
                                          <p:spTgt spid="6"/>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42" fill="hold">
                            <p:stCondLst>
                              <p:cond delay="4500"/>
                            </p:stCondLst>
                            <p:childTnLst>
                              <p:par>
                                <p:cTn id="43" presetID="3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800" decel="100000"/>
                                        <p:tgtEl>
                                          <p:spTgt spid="7"/>
                                        </p:tgtEl>
                                      </p:cBhvr>
                                    </p:animEffect>
                                    <p:anim calcmode="lin" valueType="num">
                                      <p:cBhvr>
                                        <p:cTn id="46" dur="800" decel="100000" fill="hold"/>
                                        <p:tgtEl>
                                          <p:spTgt spid="7"/>
                                        </p:tgtEl>
                                        <p:attrNameLst>
                                          <p:attrName>style.rotation</p:attrName>
                                        </p:attrNameLst>
                                      </p:cBhvr>
                                      <p:tavLst>
                                        <p:tav tm="0">
                                          <p:val>
                                            <p:fltVal val="-90"/>
                                          </p:val>
                                        </p:tav>
                                        <p:tav tm="100000">
                                          <p:val>
                                            <p:fltVal val="0"/>
                                          </p:val>
                                        </p:tav>
                                      </p:tavLst>
                                    </p:anim>
                                    <p:anim calcmode="lin" valueType="num">
                                      <p:cBhvr>
                                        <p:cTn id="47" dur="800" decel="100000" fill="hold"/>
                                        <p:tgtEl>
                                          <p:spTgt spid="7"/>
                                        </p:tgtEl>
                                        <p:attrNameLst>
                                          <p:attrName>ppt_x</p:attrName>
                                        </p:attrNameLst>
                                      </p:cBhvr>
                                      <p:tavLst>
                                        <p:tav tm="0">
                                          <p:val>
                                            <p:strVal val="#ppt_x+0.4"/>
                                          </p:val>
                                        </p:tav>
                                        <p:tav tm="100000">
                                          <p:val>
                                            <p:strVal val="#ppt_x-0.05"/>
                                          </p:val>
                                        </p:tav>
                                      </p:tavLst>
                                    </p:anim>
                                    <p:anim calcmode="lin" valueType="num">
                                      <p:cBhvr>
                                        <p:cTn id="48" dur="800" decel="100000" fill="hold"/>
                                        <p:tgtEl>
                                          <p:spTgt spid="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51" fill="hold">
                            <p:stCondLst>
                              <p:cond delay="5500"/>
                            </p:stCondLst>
                            <p:childTnLst>
                              <p:par>
                                <p:cTn id="52" presetID="30"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800" decel="100000"/>
                                        <p:tgtEl>
                                          <p:spTgt spid="8"/>
                                        </p:tgtEl>
                                      </p:cBhvr>
                                    </p:animEffect>
                                    <p:anim calcmode="lin" valueType="num">
                                      <p:cBhvr>
                                        <p:cTn id="55" dur="800" decel="100000" fill="hold"/>
                                        <p:tgtEl>
                                          <p:spTgt spid="8"/>
                                        </p:tgtEl>
                                        <p:attrNameLst>
                                          <p:attrName>style.rotation</p:attrName>
                                        </p:attrNameLst>
                                      </p:cBhvr>
                                      <p:tavLst>
                                        <p:tav tm="0">
                                          <p:val>
                                            <p:fltVal val="-90"/>
                                          </p:val>
                                        </p:tav>
                                        <p:tav tm="100000">
                                          <p:val>
                                            <p:fltVal val="0"/>
                                          </p:val>
                                        </p:tav>
                                      </p:tavLst>
                                    </p:anim>
                                    <p:anim calcmode="lin" valueType="num">
                                      <p:cBhvr>
                                        <p:cTn id="56" dur="800" decel="100000" fill="hold"/>
                                        <p:tgtEl>
                                          <p:spTgt spid="8"/>
                                        </p:tgtEl>
                                        <p:attrNameLst>
                                          <p:attrName>ppt_x</p:attrName>
                                        </p:attrNameLst>
                                      </p:cBhvr>
                                      <p:tavLst>
                                        <p:tav tm="0">
                                          <p:val>
                                            <p:strVal val="#ppt_x+0.4"/>
                                          </p:val>
                                        </p:tav>
                                        <p:tav tm="100000">
                                          <p:val>
                                            <p:strVal val="#ppt_x-0.05"/>
                                          </p:val>
                                        </p:tav>
                                      </p:tavLst>
                                    </p:anim>
                                    <p:anim calcmode="lin" valueType="num">
                                      <p:cBhvr>
                                        <p:cTn id="57" dur="800" decel="100000" fill="hold"/>
                                        <p:tgtEl>
                                          <p:spTgt spid="8"/>
                                        </p:tgtEl>
                                        <p:attrNameLst>
                                          <p:attrName>ppt_y</p:attrName>
                                        </p:attrNameLst>
                                      </p:cBhvr>
                                      <p:tavLst>
                                        <p:tav tm="0">
                                          <p:val>
                                            <p:strVal val="#ppt_y-0.4"/>
                                          </p:val>
                                        </p:tav>
                                        <p:tav tm="100000">
                                          <p:val>
                                            <p:strVal val="#ppt_y+0.1"/>
                                          </p:val>
                                        </p:tav>
                                      </p:tavLst>
                                    </p:anim>
                                    <p:anim calcmode="lin" valueType="num">
                                      <p:cBhvr>
                                        <p:cTn id="58"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59"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60" fill="hold">
                            <p:stCondLst>
                              <p:cond delay="6500"/>
                            </p:stCondLst>
                            <p:childTnLst>
                              <p:par>
                                <p:cTn id="61" presetID="30" presetClass="entr" presetSubtype="0"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800" decel="100000"/>
                                        <p:tgtEl>
                                          <p:spTgt spid="9"/>
                                        </p:tgtEl>
                                      </p:cBhvr>
                                    </p:animEffect>
                                    <p:anim calcmode="lin" valueType="num">
                                      <p:cBhvr>
                                        <p:cTn id="64" dur="800" decel="100000" fill="hold"/>
                                        <p:tgtEl>
                                          <p:spTgt spid="9"/>
                                        </p:tgtEl>
                                        <p:attrNameLst>
                                          <p:attrName>style.rotation</p:attrName>
                                        </p:attrNameLst>
                                      </p:cBhvr>
                                      <p:tavLst>
                                        <p:tav tm="0">
                                          <p:val>
                                            <p:fltVal val="-90"/>
                                          </p:val>
                                        </p:tav>
                                        <p:tav tm="100000">
                                          <p:val>
                                            <p:fltVal val="0"/>
                                          </p:val>
                                        </p:tav>
                                      </p:tavLst>
                                    </p:anim>
                                    <p:anim calcmode="lin" valueType="num">
                                      <p:cBhvr>
                                        <p:cTn id="65" dur="800" decel="100000" fill="hold"/>
                                        <p:tgtEl>
                                          <p:spTgt spid="9"/>
                                        </p:tgtEl>
                                        <p:attrNameLst>
                                          <p:attrName>ppt_x</p:attrName>
                                        </p:attrNameLst>
                                      </p:cBhvr>
                                      <p:tavLst>
                                        <p:tav tm="0">
                                          <p:val>
                                            <p:strVal val="#ppt_x+0.4"/>
                                          </p:val>
                                        </p:tav>
                                        <p:tav tm="100000">
                                          <p:val>
                                            <p:strVal val="#ppt_x-0.05"/>
                                          </p:val>
                                        </p:tav>
                                      </p:tavLst>
                                    </p:anim>
                                    <p:anim calcmode="lin" valueType="num">
                                      <p:cBhvr>
                                        <p:cTn id="66" dur="800" decel="100000" fill="hold"/>
                                        <p:tgtEl>
                                          <p:spTgt spid="9"/>
                                        </p:tgtEl>
                                        <p:attrNameLst>
                                          <p:attrName>ppt_y</p:attrName>
                                        </p:attrNameLst>
                                      </p:cBhvr>
                                      <p:tavLst>
                                        <p:tav tm="0">
                                          <p:val>
                                            <p:strVal val="#ppt_y-0.4"/>
                                          </p:val>
                                        </p:tav>
                                        <p:tav tm="100000">
                                          <p:val>
                                            <p:strVal val="#ppt_y+0.1"/>
                                          </p:val>
                                        </p:tav>
                                      </p:tavLst>
                                    </p:anim>
                                    <p:anim calcmode="lin" valueType="num">
                                      <p:cBhvr>
                                        <p:cTn id="67"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68"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69" fill="hold">
                            <p:stCondLst>
                              <p:cond delay="7500"/>
                            </p:stCondLst>
                            <p:childTnLst>
                              <p:par>
                                <p:cTn id="70" presetID="30" presetClass="entr" presetSubtype="0"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800" decel="100000"/>
                                        <p:tgtEl>
                                          <p:spTgt spid="11"/>
                                        </p:tgtEl>
                                      </p:cBhvr>
                                    </p:animEffect>
                                    <p:anim calcmode="lin" valueType="num">
                                      <p:cBhvr>
                                        <p:cTn id="73" dur="800" decel="100000" fill="hold"/>
                                        <p:tgtEl>
                                          <p:spTgt spid="11"/>
                                        </p:tgtEl>
                                        <p:attrNameLst>
                                          <p:attrName>style.rotation</p:attrName>
                                        </p:attrNameLst>
                                      </p:cBhvr>
                                      <p:tavLst>
                                        <p:tav tm="0">
                                          <p:val>
                                            <p:fltVal val="-90"/>
                                          </p:val>
                                        </p:tav>
                                        <p:tav tm="100000">
                                          <p:val>
                                            <p:fltVal val="0"/>
                                          </p:val>
                                        </p:tav>
                                      </p:tavLst>
                                    </p:anim>
                                    <p:anim calcmode="lin" valueType="num">
                                      <p:cBhvr>
                                        <p:cTn id="74" dur="800" decel="100000" fill="hold"/>
                                        <p:tgtEl>
                                          <p:spTgt spid="11"/>
                                        </p:tgtEl>
                                        <p:attrNameLst>
                                          <p:attrName>ppt_x</p:attrName>
                                        </p:attrNameLst>
                                      </p:cBhvr>
                                      <p:tavLst>
                                        <p:tav tm="0">
                                          <p:val>
                                            <p:strVal val="#ppt_x+0.4"/>
                                          </p:val>
                                        </p:tav>
                                        <p:tav tm="100000">
                                          <p:val>
                                            <p:strVal val="#ppt_x-0.05"/>
                                          </p:val>
                                        </p:tav>
                                      </p:tavLst>
                                    </p:anim>
                                    <p:anim calcmode="lin" valueType="num">
                                      <p:cBhvr>
                                        <p:cTn id="75" dur="800" decel="100000" fill="hold"/>
                                        <p:tgtEl>
                                          <p:spTgt spid="11"/>
                                        </p:tgtEl>
                                        <p:attrNameLst>
                                          <p:attrName>ppt_y</p:attrName>
                                        </p:attrNameLst>
                                      </p:cBhvr>
                                      <p:tavLst>
                                        <p:tav tm="0">
                                          <p:val>
                                            <p:strVal val="#ppt_y-0.4"/>
                                          </p:val>
                                        </p:tav>
                                        <p:tav tm="100000">
                                          <p:val>
                                            <p:strVal val="#ppt_y+0.1"/>
                                          </p:val>
                                        </p:tav>
                                      </p:tavLst>
                                    </p:anim>
                                    <p:anim calcmode="lin" valueType="num">
                                      <p:cBhvr>
                                        <p:cTn id="76"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77"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par>
                          <p:cTn id="78" fill="hold">
                            <p:stCondLst>
                              <p:cond delay="8500"/>
                            </p:stCondLst>
                            <p:childTnLst>
                              <p:par>
                                <p:cTn id="79" presetID="30" presetClass="entr" presetSubtype="0" fill="hold"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800" decel="100000"/>
                                        <p:tgtEl>
                                          <p:spTgt spid="12"/>
                                        </p:tgtEl>
                                      </p:cBhvr>
                                    </p:animEffect>
                                    <p:anim calcmode="lin" valueType="num">
                                      <p:cBhvr>
                                        <p:cTn id="82" dur="800" decel="100000" fill="hold"/>
                                        <p:tgtEl>
                                          <p:spTgt spid="12"/>
                                        </p:tgtEl>
                                        <p:attrNameLst>
                                          <p:attrName>style.rotation</p:attrName>
                                        </p:attrNameLst>
                                      </p:cBhvr>
                                      <p:tavLst>
                                        <p:tav tm="0">
                                          <p:val>
                                            <p:fltVal val="-90"/>
                                          </p:val>
                                        </p:tav>
                                        <p:tav tm="100000">
                                          <p:val>
                                            <p:fltVal val="0"/>
                                          </p:val>
                                        </p:tav>
                                      </p:tavLst>
                                    </p:anim>
                                    <p:anim calcmode="lin" valueType="num">
                                      <p:cBhvr>
                                        <p:cTn id="83" dur="800" decel="100000" fill="hold"/>
                                        <p:tgtEl>
                                          <p:spTgt spid="12"/>
                                        </p:tgtEl>
                                        <p:attrNameLst>
                                          <p:attrName>ppt_x</p:attrName>
                                        </p:attrNameLst>
                                      </p:cBhvr>
                                      <p:tavLst>
                                        <p:tav tm="0">
                                          <p:val>
                                            <p:strVal val="#ppt_x+0.4"/>
                                          </p:val>
                                        </p:tav>
                                        <p:tav tm="100000">
                                          <p:val>
                                            <p:strVal val="#ppt_x-0.05"/>
                                          </p:val>
                                        </p:tav>
                                      </p:tavLst>
                                    </p:anim>
                                    <p:anim calcmode="lin" valueType="num">
                                      <p:cBhvr>
                                        <p:cTn id="84" dur="800" decel="100000" fill="hold"/>
                                        <p:tgtEl>
                                          <p:spTgt spid="12"/>
                                        </p:tgtEl>
                                        <p:attrNameLst>
                                          <p:attrName>ppt_y</p:attrName>
                                        </p:attrNameLst>
                                      </p:cBhvr>
                                      <p:tavLst>
                                        <p:tav tm="0">
                                          <p:val>
                                            <p:strVal val="#ppt_y-0.4"/>
                                          </p:val>
                                        </p:tav>
                                        <p:tav tm="100000">
                                          <p:val>
                                            <p:strVal val="#ppt_y+0.1"/>
                                          </p:val>
                                        </p:tav>
                                      </p:tavLst>
                                    </p:anim>
                                    <p:anim calcmode="lin" valueType="num">
                                      <p:cBhvr>
                                        <p:cTn id="85"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86"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87" fill="hold">
                            <p:stCondLst>
                              <p:cond delay="9500"/>
                            </p:stCondLst>
                            <p:childTnLst>
                              <p:par>
                                <p:cTn id="88" presetID="30" presetClass="entr" presetSubtype="0"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Effect transition="in" filter="fade">
                                      <p:cBhvr>
                                        <p:cTn id="90" dur="800" decel="100000"/>
                                        <p:tgtEl>
                                          <p:spTgt spid="13"/>
                                        </p:tgtEl>
                                      </p:cBhvr>
                                    </p:animEffect>
                                    <p:anim calcmode="lin" valueType="num">
                                      <p:cBhvr>
                                        <p:cTn id="91" dur="800" decel="100000" fill="hold"/>
                                        <p:tgtEl>
                                          <p:spTgt spid="13"/>
                                        </p:tgtEl>
                                        <p:attrNameLst>
                                          <p:attrName>style.rotation</p:attrName>
                                        </p:attrNameLst>
                                      </p:cBhvr>
                                      <p:tavLst>
                                        <p:tav tm="0">
                                          <p:val>
                                            <p:fltVal val="-90"/>
                                          </p:val>
                                        </p:tav>
                                        <p:tav tm="100000">
                                          <p:val>
                                            <p:fltVal val="0"/>
                                          </p:val>
                                        </p:tav>
                                      </p:tavLst>
                                    </p:anim>
                                    <p:anim calcmode="lin" valueType="num">
                                      <p:cBhvr>
                                        <p:cTn id="92" dur="800" decel="100000" fill="hold"/>
                                        <p:tgtEl>
                                          <p:spTgt spid="13"/>
                                        </p:tgtEl>
                                        <p:attrNameLst>
                                          <p:attrName>ppt_x</p:attrName>
                                        </p:attrNameLst>
                                      </p:cBhvr>
                                      <p:tavLst>
                                        <p:tav tm="0">
                                          <p:val>
                                            <p:strVal val="#ppt_x+0.4"/>
                                          </p:val>
                                        </p:tav>
                                        <p:tav tm="100000">
                                          <p:val>
                                            <p:strVal val="#ppt_x-0.05"/>
                                          </p:val>
                                        </p:tav>
                                      </p:tavLst>
                                    </p:anim>
                                    <p:anim calcmode="lin" valueType="num">
                                      <p:cBhvr>
                                        <p:cTn id="93" dur="800" decel="100000" fill="hold"/>
                                        <p:tgtEl>
                                          <p:spTgt spid="13"/>
                                        </p:tgtEl>
                                        <p:attrNameLst>
                                          <p:attrName>ppt_y</p:attrName>
                                        </p:attrNameLst>
                                      </p:cBhvr>
                                      <p:tavLst>
                                        <p:tav tm="0">
                                          <p:val>
                                            <p:strVal val="#ppt_y-0.4"/>
                                          </p:val>
                                        </p:tav>
                                        <p:tav tm="100000">
                                          <p:val>
                                            <p:strVal val="#ppt_y+0.1"/>
                                          </p:val>
                                        </p:tav>
                                      </p:tavLst>
                                    </p:anim>
                                    <p:anim calcmode="lin" valueType="num">
                                      <p:cBhvr>
                                        <p:cTn id="94"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95"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animBg="1"/>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grpSp>
        <p:nvGrpSpPr>
          <p:cNvPr id="14" name="PA-组合 13"/>
          <p:cNvGrpSpPr/>
          <p:nvPr>
            <p:custDataLst>
              <p:tags r:id="rId1"/>
            </p:custDataLst>
          </p:nvPr>
        </p:nvGrpSpPr>
        <p:grpSpPr>
          <a:xfrm>
            <a:off x="210893" y="128059"/>
            <a:ext cx="6416168" cy="646331"/>
            <a:chOff x="485213" y="358156"/>
            <a:chExt cx="6416168" cy="646331"/>
          </a:xfrm>
        </p:grpSpPr>
        <p:sp>
          <p:nvSpPr>
            <p:cNvPr id="5" name="PA-文本框 4"/>
            <p:cNvSpPr txBox="1"/>
            <p:nvPr>
              <p:custDataLst>
                <p:tags r:id="rId2"/>
              </p:custDataLst>
            </p:nvPr>
          </p:nvSpPr>
          <p:spPr>
            <a:xfrm>
              <a:off x="485213" y="358156"/>
              <a:ext cx="6165844"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如何实现自己的梦想</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3" name="组合 2"/>
            <p:cNvGrpSpPr/>
            <p:nvPr/>
          </p:nvGrpSpPr>
          <p:grpSpPr>
            <a:xfrm>
              <a:off x="5551054" y="421561"/>
              <a:ext cx="1350327" cy="519519"/>
              <a:chOff x="2091373" y="635557"/>
              <a:chExt cx="1350327" cy="519519"/>
            </a:xfrm>
          </p:grpSpPr>
          <p:sp>
            <p:nvSpPr>
              <p:cNvPr id="6" name="PA-文本框 5"/>
              <p:cNvSpPr txBox="1"/>
              <p:nvPr>
                <p:custDataLst>
                  <p:tags r:id="rId3"/>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7" name="PA-直接连接符 6"/>
              <p:cNvCxnSpPr/>
              <p:nvPr>
                <p:custDataLst>
                  <p:tags r:id="rId4"/>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2214087" y="635557"/>
                <a:ext cx="1104898" cy="166223"/>
                <a:chOff x="4572000" y="723588"/>
                <a:chExt cx="2152648" cy="323849"/>
              </a:xfrm>
            </p:grpSpPr>
            <p:sp>
              <p:nvSpPr>
                <p:cNvPr id="9" name="PA-椭圆 8"/>
                <p:cNvSpPr/>
                <p:nvPr>
                  <p:custDataLst>
                    <p:tags r:id="rId5"/>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0" name="PA-椭圆 9"/>
                <p:cNvSpPr/>
                <p:nvPr>
                  <p:custDataLst>
                    <p:tags r:id="rId6"/>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1" name="PA-椭圆 10"/>
                <p:cNvSpPr/>
                <p:nvPr>
                  <p:custDataLst>
                    <p:tags r:id="rId7"/>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2" name="PA-椭圆 11"/>
                <p:cNvSpPr/>
                <p:nvPr>
                  <p:custDataLst>
                    <p:tags r:id="rId8"/>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3" name="PA-椭圆 12"/>
                <p:cNvSpPr/>
                <p:nvPr>
                  <p:custDataLst>
                    <p:tags r:id="rId9"/>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grpSp>
        <p:nvGrpSpPr>
          <p:cNvPr id="24" name="PA-组合 23"/>
          <p:cNvGrpSpPr/>
          <p:nvPr>
            <p:custDataLst>
              <p:tags r:id="rId10"/>
            </p:custDataLst>
          </p:nvPr>
        </p:nvGrpSpPr>
        <p:grpSpPr>
          <a:xfrm>
            <a:off x="4726937" y="1282563"/>
            <a:ext cx="8241802" cy="5490392"/>
            <a:chOff x="4726937" y="1282563"/>
            <a:chExt cx="8241802" cy="5490392"/>
          </a:xfrm>
        </p:grpSpPr>
        <p:sp>
          <p:nvSpPr>
            <p:cNvPr id="4102" name="PA-矩形 6"/>
            <p:cNvSpPr>
              <a:spLocks noChangeArrowheads="1"/>
            </p:cNvSpPr>
            <p:nvPr>
              <p:custDataLst>
                <p:tags r:id="rId11"/>
              </p:custDataLst>
            </p:nvPr>
          </p:nvSpPr>
          <p:spPr bwMode="auto">
            <a:xfrm>
              <a:off x="12968739" y="6772955"/>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lnSpc>
                  <a:spcPts val="125"/>
                </a:lnSpc>
                <a:buClr>
                  <a:srgbClr val="000000"/>
                </a:buClr>
                <a:buSzPct val="100000"/>
              </a:pPr>
              <a:r>
                <a:rPr lang="zh-TW" altLang="zh-CN" sz="100">
                  <a:solidFill>
                    <a:srgbClr val="000000"/>
                  </a:solidFill>
                  <a:cs typeface="+mn-ea"/>
                  <a:sym typeface="+mn-lt"/>
                </a:rPr>
                <a:t>击担泻括磅酉额擎默井度茬叹龄幕合嫡腊册储迪京宪冀戳治镐黍遗夹砚清职专开学第一课主题班会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课件职专开学第一课主题班会</a:t>
              </a:r>
              <a:r>
                <a:rPr lang="zh-CN" altLang="zh-TW" sz="100">
                  <a:solidFill>
                    <a:srgbClr val="000000"/>
                  </a:solidFill>
                  <a:cs typeface="+mn-ea"/>
                  <a:sym typeface="+mn-lt"/>
                </a:rPr>
                <a:t>PPT</a:t>
              </a:r>
              <a:r>
                <a:rPr lang="zh-TW" altLang="zh-CN" sz="100">
                  <a:solidFill>
                    <a:srgbClr val="000000"/>
                  </a:solidFill>
                  <a:cs typeface="+mn-ea"/>
                  <a:sym typeface="+mn-lt"/>
                </a:rPr>
                <a:t>课件</a:t>
              </a:r>
              <a:endParaRPr lang="zh-TW" altLang="zh-CN" sz="100">
                <a:solidFill>
                  <a:srgbClr val="000000"/>
                </a:solidFill>
                <a:cs typeface="+mn-ea"/>
                <a:sym typeface="+mn-lt"/>
              </a:endParaRPr>
            </a:p>
          </p:txBody>
        </p:sp>
        <p:grpSp>
          <p:nvGrpSpPr>
            <p:cNvPr id="23" name="组合 22"/>
            <p:cNvGrpSpPr/>
            <p:nvPr/>
          </p:nvGrpSpPr>
          <p:grpSpPr>
            <a:xfrm>
              <a:off x="4726937" y="1282563"/>
              <a:ext cx="5742943" cy="1011350"/>
              <a:chOff x="673769" y="1461072"/>
              <a:chExt cx="5742943" cy="1011350"/>
            </a:xfrm>
          </p:grpSpPr>
          <p:sp>
            <p:nvSpPr>
              <p:cNvPr id="15" name="PA-椭圆 14"/>
              <p:cNvSpPr/>
              <p:nvPr>
                <p:custDataLst>
                  <p:tags r:id="rId12"/>
                </p:custDataLst>
              </p:nvPr>
            </p:nvSpPr>
            <p:spPr>
              <a:xfrm>
                <a:off x="673769" y="1588395"/>
                <a:ext cx="646331" cy="646331"/>
              </a:xfrm>
              <a:prstGeom prst="ellipse">
                <a:avLst/>
              </a:prstGeom>
              <a:solidFill>
                <a:srgbClr val="FEDB2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cs typeface="+mn-ea"/>
                    <a:sym typeface="+mn-lt"/>
                  </a:rPr>
                  <a:t>1</a:t>
                </a:r>
                <a:endParaRPr lang="zh-CN" altLang="en-US" sz="2800" b="1" dirty="0">
                  <a:solidFill>
                    <a:schemeClr val="bg1"/>
                  </a:solidFill>
                  <a:cs typeface="+mn-ea"/>
                  <a:sym typeface="+mn-lt"/>
                </a:endParaRPr>
              </a:p>
            </p:txBody>
          </p:sp>
          <p:sp>
            <p:nvSpPr>
              <p:cNvPr id="19" name="PA-文本框 18"/>
              <p:cNvSpPr txBox="1"/>
              <p:nvPr>
                <p:custDataLst>
                  <p:tags r:id="rId13"/>
                </p:custDataLst>
              </p:nvPr>
            </p:nvSpPr>
            <p:spPr>
              <a:xfrm>
                <a:off x="1501006" y="1461072"/>
                <a:ext cx="2721146" cy="400110"/>
              </a:xfrm>
              <a:prstGeom prst="rect">
                <a:avLst/>
              </a:prstGeom>
              <a:noFill/>
            </p:spPr>
            <p:txBody>
              <a:bodyPr wrap="square">
                <a:spAutoFit/>
              </a:bodyPr>
              <a:lstStyle/>
              <a:p>
                <a:r>
                  <a:rPr lang="zh-CN" altLang="en-US" sz="2000" b="1" u="sng" dirty="0">
                    <a:solidFill>
                      <a:schemeClr val="bg1"/>
                    </a:solidFill>
                    <a:effectLst>
                      <a:outerShdw blurRad="38100" dist="38100" dir="2700000" algn="tl">
                        <a:srgbClr val="000000">
                          <a:alpha val="43137"/>
                        </a:srgbClr>
                      </a:outerShdw>
                    </a:effectLst>
                    <a:cs typeface="+mn-ea"/>
                    <a:sym typeface="+mn-lt"/>
                  </a:rPr>
                  <a:t>班级荣誉高于一切</a:t>
                </a:r>
                <a:endParaRPr lang="zh-CN" altLang="en-US" sz="2000" b="1" u="sng" dirty="0">
                  <a:solidFill>
                    <a:schemeClr val="bg1"/>
                  </a:solidFill>
                  <a:effectLst>
                    <a:outerShdw blurRad="38100" dist="38100" dir="2700000" algn="tl">
                      <a:srgbClr val="000000">
                        <a:alpha val="43137"/>
                      </a:srgbClr>
                    </a:outerShdw>
                  </a:effectLst>
                  <a:cs typeface="+mn-ea"/>
                  <a:sym typeface="+mn-lt"/>
                </a:endParaRPr>
              </a:p>
            </p:txBody>
          </p:sp>
          <p:sp>
            <p:nvSpPr>
              <p:cNvPr id="21" name="PA-文本框 20"/>
              <p:cNvSpPr txBox="1"/>
              <p:nvPr>
                <p:custDataLst>
                  <p:tags r:id="rId14"/>
                </p:custDataLst>
              </p:nvPr>
            </p:nvSpPr>
            <p:spPr>
              <a:xfrm>
                <a:off x="1501006" y="1887647"/>
                <a:ext cx="4915706" cy="584775"/>
              </a:xfrm>
              <a:prstGeom prst="rect">
                <a:avLst/>
              </a:prstGeom>
              <a:noFill/>
            </p:spPr>
            <p:txBody>
              <a:bodyPr wrap="square">
                <a:spAutoFit/>
              </a:bodyPr>
              <a:lstStyle/>
              <a:p>
                <a:r>
                  <a:rPr lang="zh-CN" altLang="en-US" sz="1600" dirty="0">
                    <a:solidFill>
                      <a:schemeClr val="bg1">
                        <a:lumMod val="95000"/>
                      </a:schemeClr>
                    </a:solidFill>
                    <a:cs typeface="+mn-ea"/>
                    <a:sym typeface="+mn-lt"/>
                  </a:rPr>
                  <a:t>个人的成功需要一个优秀的集体，我们要齐心把我们的集体建设成为一个团结互助的大家庭。</a:t>
                </a:r>
                <a:endParaRPr lang="zh-CN" altLang="en-US" sz="1600" dirty="0">
                  <a:solidFill>
                    <a:schemeClr val="bg1">
                      <a:lumMod val="95000"/>
                    </a:schemeClr>
                  </a:solidFill>
                  <a:cs typeface="+mn-ea"/>
                  <a:sym typeface="+mn-lt"/>
                </a:endParaRPr>
              </a:p>
            </p:txBody>
          </p:sp>
        </p:grpSp>
        <p:grpSp>
          <p:nvGrpSpPr>
            <p:cNvPr id="25" name="组合 24"/>
            <p:cNvGrpSpPr/>
            <p:nvPr/>
          </p:nvGrpSpPr>
          <p:grpSpPr>
            <a:xfrm>
              <a:off x="5565671" y="2482625"/>
              <a:ext cx="4694098" cy="753608"/>
              <a:chOff x="673769" y="1529128"/>
              <a:chExt cx="4694098" cy="753608"/>
            </a:xfrm>
          </p:grpSpPr>
          <p:sp>
            <p:nvSpPr>
              <p:cNvPr id="26" name="PA-椭圆 25"/>
              <p:cNvSpPr/>
              <p:nvPr>
                <p:custDataLst>
                  <p:tags r:id="rId15"/>
                </p:custDataLst>
              </p:nvPr>
            </p:nvSpPr>
            <p:spPr>
              <a:xfrm>
                <a:off x="673769" y="1588395"/>
                <a:ext cx="646331" cy="646331"/>
              </a:xfrm>
              <a:prstGeom prst="ellipse">
                <a:avLst/>
              </a:prstGeom>
              <a:solidFill>
                <a:srgbClr val="FEDB2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cs typeface="+mn-ea"/>
                    <a:sym typeface="+mn-lt"/>
                  </a:rPr>
                  <a:t>2</a:t>
                </a:r>
                <a:endParaRPr lang="zh-CN" altLang="en-US" sz="2800" b="1" dirty="0">
                  <a:solidFill>
                    <a:schemeClr val="bg1"/>
                  </a:solidFill>
                  <a:cs typeface="+mn-ea"/>
                  <a:sym typeface="+mn-lt"/>
                </a:endParaRPr>
              </a:p>
            </p:txBody>
          </p:sp>
          <p:sp>
            <p:nvSpPr>
              <p:cNvPr id="27" name="PA-文本框 26"/>
              <p:cNvSpPr txBox="1"/>
              <p:nvPr>
                <p:custDataLst>
                  <p:tags r:id="rId16"/>
                </p:custDataLst>
              </p:nvPr>
            </p:nvSpPr>
            <p:spPr>
              <a:xfrm>
                <a:off x="1501006" y="1529128"/>
                <a:ext cx="2122371" cy="400110"/>
              </a:xfrm>
              <a:prstGeom prst="rect">
                <a:avLst/>
              </a:prstGeom>
              <a:noFill/>
            </p:spPr>
            <p:txBody>
              <a:bodyPr wrap="square">
                <a:spAutoFit/>
              </a:bodyPr>
              <a:lstStyle/>
              <a:p>
                <a:r>
                  <a:rPr lang="zh-CN" altLang="en-US" sz="2000" b="1" u="sng" dirty="0">
                    <a:solidFill>
                      <a:schemeClr val="bg1"/>
                    </a:solidFill>
                    <a:effectLst>
                      <a:outerShdw blurRad="38100" dist="38100" dir="2700000" algn="tl">
                        <a:srgbClr val="000000">
                          <a:alpha val="43137"/>
                        </a:srgbClr>
                      </a:outerShdw>
                    </a:effectLst>
                    <a:cs typeface="+mn-ea"/>
                    <a:sym typeface="+mn-lt"/>
                  </a:rPr>
                  <a:t>遵守课堂纪律</a:t>
                </a:r>
                <a:endParaRPr lang="zh-CN" altLang="en-US" sz="2000" b="1" u="sng" dirty="0">
                  <a:solidFill>
                    <a:schemeClr val="bg1"/>
                  </a:solidFill>
                  <a:effectLst>
                    <a:outerShdw blurRad="38100" dist="38100" dir="2700000" algn="tl">
                      <a:srgbClr val="000000">
                        <a:alpha val="43137"/>
                      </a:srgbClr>
                    </a:outerShdw>
                  </a:effectLst>
                  <a:cs typeface="+mn-ea"/>
                  <a:sym typeface="+mn-lt"/>
                </a:endParaRPr>
              </a:p>
            </p:txBody>
          </p:sp>
          <p:sp>
            <p:nvSpPr>
              <p:cNvPr id="28" name="PA-文本框 27"/>
              <p:cNvSpPr txBox="1"/>
              <p:nvPr>
                <p:custDataLst>
                  <p:tags r:id="rId17"/>
                </p:custDataLst>
              </p:nvPr>
            </p:nvSpPr>
            <p:spPr>
              <a:xfrm>
                <a:off x="1501006" y="1944182"/>
                <a:ext cx="3866861" cy="338554"/>
              </a:xfrm>
              <a:prstGeom prst="rect">
                <a:avLst/>
              </a:prstGeom>
              <a:noFill/>
            </p:spPr>
            <p:txBody>
              <a:bodyPr wrap="square">
                <a:spAutoFit/>
              </a:bodyPr>
              <a:lstStyle/>
              <a:p>
                <a:r>
                  <a:rPr lang="zh-CN" altLang="en-US" sz="1600" dirty="0">
                    <a:solidFill>
                      <a:schemeClr val="bg1">
                        <a:lumMod val="95000"/>
                      </a:schemeClr>
                    </a:solidFill>
                    <a:cs typeface="+mn-ea"/>
                    <a:sym typeface="+mn-lt"/>
                  </a:rPr>
                  <a:t>珍惜课堂的每一分钟。</a:t>
                </a:r>
                <a:endParaRPr lang="zh-CN" altLang="en-US" sz="1600" dirty="0">
                  <a:solidFill>
                    <a:schemeClr val="bg1">
                      <a:lumMod val="95000"/>
                    </a:schemeClr>
                  </a:solidFill>
                  <a:cs typeface="+mn-ea"/>
                  <a:sym typeface="+mn-lt"/>
                </a:endParaRPr>
              </a:p>
            </p:txBody>
          </p:sp>
        </p:grpSp>
        <p:grpSp>
          <p:nvGrpSpPr>
            <p:cNvPr id="29" name="组合 28"/>
            <p:cNvGrpSpPr/>
            <p:nvPr/>
          </p:nvGrpSpPr>
          <p:grpSpPr>
            <a:xfrm>
              <a:off x="6306281" y="3535399"/>
              <a:ext cx="4417996" cy="953115"/>
              <a:chOff x="673769" y="1529128"/>
              <a:chExt cx="4417996" cy="953115"/>
            </a:xfrm>
          </p:grpSpPr>
          <p:sp>
            <p:nvSpPr>
              <p:cNvPr id="30" name="PA-椭圆 29"/>
              <p:cNvSpPr/>
              <p:nvPr>
                <p:custDataLst>
                  <p:tags r:id="rId18"/>
                </p:custDataLst>
              </p:nvPr>
            </p:nvSpPr>
            <p:spPr>
              <a:xfrm>
                <a:off x="673769" y="1588395"/>
                <a:ext cx="646331" cy="646331"/>
              </a:xfrm>
              <a:prstGeom prst="ellipse">
                <a:avLst/>
              </a:prstGeom>
              <a:solidFill>
                <a:srgbClr val="FEDB2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cs typeface="+mn-ea"/>
                    <a:sym typeface="+mn-lt"/>
                  </a:rPr>
                  <a:t>3</a:t>
                </a:r>
                <a:endParaRPr lang="zh-CN" altLang="en-US" sz="2800" b="1" dirty="0">
                  <a:solidFill>
                    <a:schemeClr val="bg1"/>
                  </a:solidFill>
                  <a:cs typeface="+mn-ea"/>
                  <a:sym typeface="+mn-lt"/>
                </a:endParaRPr>
              </a:p>
            </p:txBody>
          </p:sp>
          <p:sp>
            <p:nvSpPr>
              <p:cNvPr id="31" name="PA-文本框 30"/>
              <p:cNvSpPr txBox="1"/>
              <p:nvPr>
                <p:custDataLst>
                  <p:tags r:id="rId19"/>
                </p:custDataLst>
              </p:nvPr>
            </p:nvSpPr>
            <p:spPr>
              <a:xfrm>
                <a:off x="1501006" y="1529128"/>
                <a:ext cx="2122371" cy="400110"/>
              </a:xfrm>
              <a:prstGeom prst="rect">
                <a:avLst/>
              </a:prstGeom>
              <a:noFill/>
            </p:spPr>
            <p:txBody>
              <a:bodyPr wrap="square">
                <a:spAutoFit/>
              </a:bodyPr>
              <a:lstStyle/>
              <a:p>
                <a:r>
                  <a:rPr lang="zh-CN" altLang="en-US" sz="2000" b="1" u="sng" dirty="0">
                    <a:solidFill>
                      <a:schemeClr val="bg1"/>
                    </a:solidFill>
                    <a:effectLst>
                      <a:outerShdw blurRad="38100" dist="38100" dir="2700000" algn="tl">
                        <a:srgbClr val="000000">
                          <a:alpha val="43137"/>
                        </a:srgbClr>
                      </a:outerShdw>
                    </a:effectLst>
                    <a:cs typeface="+mn-ea"/>
                    <a:sym typeface="+mn-lt"/>
                  </a:rPr>
                  <a:t>做好学习计划</a:t>
                </a:r>
                <a:endParaRPr lang="zh-CN" altLang="en-US" sz="2000" b="1" u="sng" dirty="0">
                  <a:solidFill>
                    <a:schemeClr val="bg1"/>
                  </a:solidFill>
                  <a:effectLst>
                    <a:outerShdw blurRad="38100" dist="38100" dir="2700000" algn="tl">
                      <a:srgbClr val="000000">
                        <a:alpha val="43137"/>
                      </a:srgbClr>
                    </a:outerShdw>
                  </a:effectLst>
                  <a:cs typeface="+mn-ea"/>
                  <a:sym typeface="+mn-lt"/>
                </a:endParaRPr>
              </a:p>
            </p:txBody>
          </p:sp>
          <p:sp>
            <p:nvSpPr>
              <p:cNvPr id="32" name="PA-文本框 31"/>
              <p:cNvSpPr txBox="1"/>
              <p:nvPr>
                <p:custDataLst>
                  <p:tags r:id="rId20"/>
                </p:custDataLst>
              </p:nvPr>
            </p:nvSpPr>
            <p:spPr>
              <a:xfrm>
                <a:off x="1501007" y="1897468"/>
                <a:ext cx="3590758" cy="584775"/>
              </a:xfrm>
              <a:prstGeom prst="rect">
                <a:avLst/>
              </a:prstGeom>
              <a:noFill/>
            </p:spPr>
            <p:txBody>
              <a:bodyPr wrap="square">
                <a:spAutoFit/>
              </a:bodyPr>
              <a:lstStyle/>
              <a:p>
                <a:r>
                  <a:rPr lang="zh-CN" altLang="en-US" sz="1600" dirty="0">
                    <a:solidFill>
                      <a:schemeClr val="bg1">
                        <a:lumMod val="95000"/>
                      </a:schemeClr>
                    </a:solidFill>
                    <a:cs typeface="+mn-ea"/>
                    <a:sym typeface="+mn-lt"/>
                  </a:rPr>
                  <a:t>为自己的新学期做好学习计划、制定各科目标，力争上游。</a:t>
                </a:r>
                <a:endParaRPr lang="zh-CN" altLang="en-US" sz="1600" dirty="0">
                  <a:solidFill>
                    <a:schemeClr val="bg1">
                      <a:lumMod val="95000"/>
                    </a:schemeClr>
                  </a:solidFill>
                  <a:cs typeface="+mn-ea"/>
                  <a:sym typeface="+mn-lt"/>
                </a:endParaRPr>
              </a:p>
            </p:txBody>
          </p:sp>
        </p:grpSp>
        <p:grpSp>
          <p:nvGrpSpPr>
            <p:cNvPr id="33" name="组合 32"/>
            <p:cNvGrpSpPr/>
            <p:nvPr/>
          </p:nvGrpSpPr>
          <p:grpSpPr>
            <a:xfrm>
              <a:off x="5565671" y="4667405"/>
              <a:ext cx="5429988" cy="739986"/>
              <a:chOff x="673769" y="1529128"/>
              <a:chExt cx="5429988" cy="739986"/>
            </a:xfrm>
          </p:grpSpPr>
          <p:sp>
            <p:nvSpPr>
              <p:cNvPr id="34" name="PA-椭圆 33"/>
              <p:cNvSpPr/>
              <p:nvPr>
                <p:custDataLst>
                  <p:tags r:id="rId21"/>
                </p:custDataLst>
              </p:nvPr>
            </p:nvSpPr>
            <p:spPr>
              <a:xfrm>
                <a:off x="673769" y="1588395"/>
                <a:ext cx="646331" cy="646331"/>
              </a:xfrm>
              <a:prstGeom prst="ellipse">
                <a:avLst/>
              </a:prstGeom>
              <a:solidFill>
                <a:srgbClr val="FEDB2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cs typeface="+mn-ea"/>
                    <a:sym typeface="+mn-lt"/>
                  </a:rPr>
                  <a:t>4</a:t>
                </a:r>
                <a:endParaRPr lang="zh-CN" altLang="en-US" sz="2800" b="1" dirty="0">
                  <a:solidFill>
                    <a:schemeClr val="bg1"/>
                  </a:solidFill>
                  <a:cs typeface="+mn-ea"/>
                  <a:sym typeface="+mn-lt"/>
                </a:endParaRPr>
              </a:p>
            </p:txBody>
          </p:sp>
          <p:sp>
            <p:nvSpPr>
              <p:cNvPr id="35" name="PA-文本框 34"/>
              <p:cNvSpPr txBox="1"/>
              <p:nvPr>
                <p:custDataLst>
                  <p:tags r:id="rId22"/>
                </p:custDataLst>
              </p:nvPr>
            </p:nvSpPr>
            <p:spPr>
              <a:xfrm>
                <a:off x="1501006" y="1529128"/>
                <a:ext cx="2122371" cy="400110"/>
              </a:xfrm>
              <a:prstGeom prst="rect">
                <a:avLst/>
              </a:prstGeom>
              <a:noFill/>
            </p:spPr>
            <p:txBody>
              <a:bodyPr wrap="square">
                <a:spAutoFit/>
              </a:bodyPr>
              <a:lstStyle/>
              <a:p>
                <a:r>
                  <a:rPr lang="zh-CN" altLang="en-US" sz="2000" b="1" u="sng" dirty="0">
                    <a:solidFill>
                      <a:schemeClr val="bg1"/>
                    </a:solidFill>
                    <a:effectLst>
                      <a:outerShdw blurRad="38100" dist="38100" dir="2700000" algn="tl">
                        <a:srgbClr val="000000">
                          <a:alpha val="43137"/>
                        </a:srgbClr>
                      </a:outerShdw>
                    </a:effectLst>
                    <a:cs typeface="+mn-ea"/>
                    <a:sym typeface="+mn-lt"/>
                  </a:rPr>
                  <a:t>严于律己</a:t>
                </a:r>
                <a:endParaRPr lang="zh-CN" altLang="en-US" sz="2000" b="1" u="sng" dirty="0">
                  <a:solidFill>
                    <a:schemeClr val="bg1"/>
                  </a:solidFill>
                  <a:effectLst>
                    <a:outerShdw blurRad="38100" dist="38100" dir="2700000" algn="tl">
                      <a:srgbClr val="000000">
                        <a:alpha val="43137"/>
                      </a:srgbClr>
                    </a:outerShdw>
                  </a:effectLst>
                  <a:cs typeface="+mn-ea"/>
                  <a:sym typeface="+mn-lt"/>
                </a:endParaRPr>
              </a:p>
            </p:txBody>
          </p:sp>
          <p:sp>
            <p:nvSpPr>
              <p:cNvPr id="36" name="PA-文本框 35"/>
              <p:cNvSpPr txBox="1"/>
              <p:nvPr>
                <p:custDataLst>
                  <p:tags r:id="rId23"/>
                </p:custDataLst>
              </p:nvPr>
            </p:nvSpPr>
            <p:spPr>
              <a:xfrm>
                <a:off x="1501006" y="1930560"/>
                <a:ext cx="4602751" cy="338554"/>
              </a:xfrm>
              <a:prstGeom prst="rect">
                <a:avLst/>
              </a:prstGeom>
              <a:noFill/>
            </p:spPr>
            <p:txBody>
              <a:bodyPr wrap="square">
                <a:spAutoFit/>
              </a:bodyPr>
              <a:lstStyle/>
              <a:p>
                <a:r>
                  <a:rPr lang="zh-CN" altLang="en-US" sz="1600" dirty="0">
                    <a:solidFill>
                      <a:schemeClr val="bg1">
                        <a:lumMod val="95000"/>
                      </a:schemeClr>
                    </a:solidFill>
                    <a:cs typeface="+mn-ea"/>
                    <a:sym typeface="+mn-lt"/>
                  </a:rPr>
                  <a:t>严于律己，自尊自爱；业精于勤，持之以恒。</a:t>
                </a:r>
                <a:endParaRPr lang="zh-CN" altLang="en-US" sz="1600" dirty="0">
                  <a:solidFill>
                    <a:schemeClr val="bg1">
                      <a:lumMod val="95000"/>
                    </a:schemeClr>
                  </a:solidFill>
                  <a:cs typeface="+mn-ea"/>
                  <a:sym typeface="+mn-lt"/>
                </a:endParaRPr>
              </a:p>
            </p:txBody>
          </p:sp>
        </p:grpSp>
        <p:grpSp>
          <p:nvGrpSpPr>
            <p:cNvPr id="37" name="组合 36"/>
            <p:cNvGrpSpPr/>
            <p:nvPr/>
          </p:nvGrpSpPr>
          <p:grpSpPr>
            <a:xfrm>
              <a:off x="5050102" y="5720179"/>
              <a:ext cx="4928288" cy="788342"/>
              <a:chOff x="673769" y="1529128"/>
              <a:chExt cx="4928288" cy="788342"/>
            </a:xfrm>
          </p:grpSpPr>
          <p:sp>
            <p:nvSpPr>
              <p:cNvPr id="38" name="PA-椭圆 37"/>
              <p:cNvSpPr/>
              <p:nvPr>
                <p:custDataLst>
                  <p:tags r:id="rId24"/>
                </p:custDataLst>
              </p:nvPr>
            </p:nvSpPr>
            <p:spPr>
              <a:xfrm>
                <a:off x="673769" y="1588395"/>
                <a:ext cx="646331" cy="646331"/>
              </a:xfrm>
              <a:prstGeom prst="ellipse">
                <a:avLst/>
              </a:prstGeom>
              <a:solidFill>
                <a:srgbClr val="FEDB2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cs typeface="+mn-ea"/>
                    <a:sym typeface="+mn-lt"/>
                  </a:rPr>
                  <a:t>5</a:t>
                </a:r>
                <a:endParaRPr lang="zh-CN" altLang="en-US" sz="2800" b="1" dirty="0">
                  <a:solidFill>
                    <a:schemeClr val="bg1"/>
                  </a:solidFill>
                  <a:cs typeface="+mn-ea"/>
                  <a:sym typeface="+mn-lt"/>
                </a:endParaRPr>
              </a:p>
            </p:txBody>
          </p:sp>
          <p:sp>
            <p:nvSpPr>
              <p:cNvPr id="39" name="PA-文本框 38"/>
              <p:cNvSpPr txBox="1"/>
              <p:nvPr>
                <p:custDataLst>
                  <p:tags r:id="rId25"/>
                </p:custDataLst>
              </p:nvPr>
            </p:nvSpPr>
            <p:spPr>
              <a:xfrm>
                <a:off x="1501006" y="1529128"/>
                <a:ext cx="2122371" cy="400110"/>
              </a:xfrm>
              <a:prstGeom prst="rect">
                <a:avLst/>
              </a:prstGeom>
              <a:noFill/>
            </p:spPr>
            <p:txBody>
              <a:bodyPr wrap="square">
                <a:spAutoFit/>
              </a:bodyPr>
              <a:lstStyle/>
              <a:p>
                <a:r>
                  <a:rPr lang="zh-CN" altLang="en-US" sz="2000" b="1" u="sng" dirty="0">
                    <a:solidFill>
                      <a:schemeClr val="bg1"/>
                    </a:solidFill>
                    <a:effectLst>
                      <a:outerShdw blurRad="38100" dist="38100" dir="2700000" algn="tl">
                        <a:srgbClr val="000000">
                          <a:alpha val="43137"/>
                        </a:srgbClr>
                      </a:outerShdw>
                    </a:effectLst>
                    <a:cs typeface="+mn-ea"/>
                    <a:sym typeface="+mn-lt"/>
                  </a:rPr>
                  <a:t>心怀感恩</a:t>
                </a:r>
                <a:endParaRPr lang="zh-CN" altLang="en-US" sz="2000" b="1" u="sng" dirty="0">
                  <a:solidFill>
                    <a:schemeClr val="bg1"/>
                  </a:solidFill>
                  <a:effectLst>
                    <a:outerShdw blurRad="38100" dist="38100" dir="2700000" algn="tl">
                      <a:srgbClr val="000000">
                        <a:alpha val="43137"/>
                      </a:srgbClr>
                    </a:outerShdw>
                  </a:effectLst>
                  <a:cs typeface="+mn-ea"/>
                  <a:sym typeface="+mn-lt"/>
                </a:endParaRPr>
              </a:p>
            </p:txBody>
          </p:sp>
          <p:sp>
            <p:nvSpPr>
              <p:cNvPr id="40" name="PA-文本框 39"/>
              <p:cNvSpPr txBox="1"/>
              <p:nvPr>
                <p:custDataLst>
                  <p:tags r:id="rId26"/>
                </p:custDataLst>
              </p:nvPr>
            </p:nvSpPr>
            <p:spPr>
              <a:xfrm>
                <a:off x="1501007" y="1978916"/>
                <a:ext cx="4101050" cy="338554"/>
              </a:xfrm>
              <a:prstGeom prst="rect">
                <a:avLst/>
              </a:prstGeom>
              <a:noFill/>
            </p:spPr>
            <p:txBody>
              <a:bodyPr wrap="square">
                <a:spAutoFit/>
              </a:bodyPr>
              <a:lstStyle/>
              <a:p>
                <a:r>
                  <a:rPr lang="zh-CN" altLang="en-US" sz="1600" dirty="0">
                    <a:solidFill>
                      <a:schemeClr val="bg1">
                        <a:lumMod val="95000"/>
                      </a:schemeClr>
                    </a:solidFill>
                    <a:cs typeface="+mn-ea"/>
                    <a:sym typeface="+mn-lt"/>
                  </a:rPr>
                  <a:t>心怀感恩，尊师敬老；与人为善，助人为乐。</a:t>
                </a:r>
                <a:endParaRPr lang="zh-CN" altLang="en-US" sz="1600" dirty="0">
                  <a:solidFill>
                    <a:schemeClr val="bg1">
                      <a:lumMod val="95000"/>
                    </a:schemeClr>
                  </a:solidFill>
                  <a:cs typeface="+mn-ea"/>
                  <a:sym typeface="+mn-lt"/>
                </a:endParaRPr>
              </a:p>
            </p:txBody>
          </p:sp>
        </p:grpSp>
      </p:grpSp>
      <p:pic>
        <p:nvPicPr>
          <p:cNvPr id="42" name="PA-图片 41"/>
          <p:cNvPicPr>
            <a:picLocks noChangeAspect="1"/>
          </p:cNvPicPr>
          <p:nvPr>
            <p:custDataLst>
              <p:tags r:id="rId27"/>
            </p:custDataLst>
          </p:nvPr>
        </p:nvPicPr>
        <p:blipFill>
          <a:blip r:embed="rId28" cstate="print">
            <a:extLst>
              <a:ext uri="{28A0092B-C50C-407E-A947-70E740481C1C}">
                <a14:useLocalDpi xmlns:a14="http://schemas.microsoft.com/office/drawing/2010/main" val="0"/>
              </a:ext>
            </a:extLst>
          </a:blip>
          <a:stretch>
            <a:fillRect/>
          </a:stretch>
        </p:blipFill>
        <p:spPr>
          <a:xfrm>
            <a:off x="645547" y="2056217"/>
            <a:ext cx="4156710" cy="4156710"/>
          </a:xfrm>
          <a:prstGeom prst="rect">
            <a:avLst/>
          </a:prstGeom>
        </p:spPr>
      </p:pic>
    </p:spTree>
    <p:custDataLst>
      <p:tags r:id="rId29"/>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800" decel="100000"/>
                                        <p:tgtEl>
                                          <p:spTgt spid="14"/>
                                        </p:tgtEl>
                                      </p:cBhvr>
                                    </p:animEffect>
                                    <p:anim calcmode="lin" valueType="num">
                                      <p:cBhvr>
                                        <p:cTn id="8" dur="800" decel="100000" fill="hold"/>
                                        <p:tgtEl>
                                          <p:spTgt spid="14"/>
                                        </p:tgtEl>
                                        <p:attrNameLst>
                                          <p:attrName>style.rotation</p:attrName>
                                        </p:attrNameLst>
                                      </p:cBhvr>
                                      <p:tavLst>
                                        <p:tav tm="0">
                                          <p:val>
                                            <p:fltVal val="-90"/>
                                          </p:val>
                                        </p:tav>
                                        <p:tav tm="100000">
                                          <p:val>
                                            <p:fltVal val="0"/>
                                          </p:val>
                                        </p:tav>
                                      </p:tavLst>
                                    </p:anim>
                                    <p:anim calcmode="lin" valueType="num">
                                      <p:cBhvr>
                                        <p:cTn id="9" dur="800" decel="100000" fill="hold"/>
                                        <p:tgtEl>
                                          <p:spTgt spid="14"/>
                                        </p:tgtEl>
                                        <p:attrNameLst>
                                          <p:attrName>ppt_x</p:attrName>
                                        </p:attrNameLst>
                                      </p:cBhvr>
                                      <p:tavLst>
                                        <p:tav tm="0">
                                          <p:val>
                                            <p:strVal val="#ppt_x+0.4"/>
                                          </p:val>
                                        </p:tav>
                                        <p:tav tm="100000">
                                          <p:val>
                                            <p:strVal val="#ppt_x-0.05"/>
                                          </p:val>
                                        </p:tav>
                                      </p:tavLst>
                                    </p:anim>
                                    <p:anim calcmode="lin" valueType="num">
                                      <p:cBhvr>
                                        <p:cTn id="10" dur="800" decel="100000" fill="hold"/>
                                        <p:tgtEl>
                                          <p:spTgt spid="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800" decel="100000"/>
                                        <p:tgtEl>
                                          <p:spTgt spid="24"/>
                                        </p:tgtEl>
                                      </p:cBhvr>
                                    </p:animEffect>
                                    <p:anim calcmode="lin" valueType="num">
                                      <p:cBhvr>
                                        <p:cTn id="17" dur="800" decel="100000" fill="hold"/>
                                        <p:tgtEl>
                                          <p:spTgt spid="24"/>
                                        </p:tgtEl>
                                        <p:attrNameLst>
                                          <p:attrName>style.rotation</p:attrName>
                                        </p:attrNameLst>
                                      </p:cBhvr>
                                      <p:tavLst>
                                        <p:tav tm="0">
                                          <p:val>
                                            <p:fltVal val="-90"/>
                                          </p:val>
                                        </p:tav>
                                        <p:tav tm="100000">
                                          <p:val>
                                            <p:fltVal val="0"/>
                                          </p:val>
                                        </p:tav>
                                      </p:tavLst>
                                    </p:anim>
                                    <p:anim calcmode="lin" valueType="num">
                                      <p:cBhvr>
                                        <p:cTn id="18" dur="800" decel="100000" fill="hold"/>
                                        <p:tgtEl>
                                          <p:spTgt spid="24"/>
                                        </p:tgtEl>
                                        <p:attrNameLst>
                                          <p:attrName>ppt_x</p:attrName>
                                        </p:attrNameLst>
                                      </p:cBhvr>
                                      <p:tavLst>
                                        <p:tav tm="0">
                                          <p:val>
                                            <p:strVal val="#ppt_x+0.4"/>
                                          </p:val>
                                        </p:tav>
                                        <p:tav tm="100000">
                                          <p:val>
                                            <p:strVal val="#ppt_x-0.05"/>
                                          </p:val>
                                        </p:tav>
                                      </p:tavLst>
                                    </p:anim>
                                    <p:anim calcmode="lin" valueType="num">
                                      <p:cBhvr>
                                        <p:cTn id="19" dur="800" decel="100000" fill="hold"/>
                                        <p:tgtEl>
                                          <p:spTgt spid="24"/>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800" decel="100000"/>
                                        <p:tgtEl>
                                          <p:spTgt spid="42"/>
                                        </p:tgtEl>
                                      </p:cBhvr>
                                    </p:animEffect>
                                    <p:anim calcmode="lin" valueType="num">
                                      <p:cBhvr>
                                        <p:cTn id="26" dur="800" decel="100000" fill="hold"/>
                                        <p:tgtEl>
                                          <p:spTgt spid="42"/>
                                        </p:tgtEl>
                                        <p:attrNameLst>
                                          <p:attrName>style.rotation</p:attrName>
                                        </p:attrNameLst>
                                      </p:cBhvr>
                                      <p:tavLst>
                                        <p:tav tm="0">
                                          <p:val>
                                            <p:fltVal val="-90"/>
                                          </p:val>
                                        </p:tav>
                                        <p:tav tm="100000">
                                          <p:val>
                                            <p:fltVal val="0"/>
                                          </p:val>
                                        </p:tav>
                                      </p:tavLst>
                                    </p:anim>
                                    <p:anim calcmode="lin" valueType="num">
                                      <p:cBhvr>
                                        <p:cTn id="27" dur="800" decel="100000" fill="hold"/>
                                        <p:tgtEl>
                                          <p:spTgt spid="42"/>
                                        </p:tgtEl>
                                        <p:attrNameLst>
                                          <p:attrName>ppt_x</p:attrName>
                                        </p:attrNameLst>
                                      </p:cBhvr>
                                      <p:tavLst>
                                        <p:tav tm="0">
                                          <p:val>
                                            <p:strVal val="#ppt_x+0.4"/>
                                          </p:val>
                                        </p:tav>
                                        <p:tav tm="100000">
                                          <p:val>
                                            <p:strVal val="#ppt_x-0.05"/>
                                          </p:val>
                                        </p:tav>
                                      </p:tavLst>
                                    </p:anim>
                                    <p:anim calcmode="lin" valueType="num">
                                      <p:cBhvr>
                                        <p:cTn id="28" dur="800" decel="100000" fill="hold"/>
                                        <p:tgtEl>
                                          <p:spTgt spid="42"/>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2" name="PA-矩形 1"/>
          <p:cNvSpPr/>
          <p:nvPr>
            <p:custDataLst>
              <p:tags r:id="rId1"/>
            </p:custDataLst>
          </p:nvPr>
        </p:nvSpPr>
        <p:spPr>
          <a:xfrm>
            <a:off x="1058363" y="2212955"/>
            <a:ext cx="7888417" cy="1754326"/>
          </a:xfrm>
          <a:prstGeom prst="rect">
            <a:avLst/>
          </a:prstGeom>
        </p:spPr>
        <p:txBody>
          <a:bodyPr wrap="square">
            <a:spAutoFit/>
          </a:bodyPr>
          <a:lstStyle/>
          <a:p>
            <a:pPr>
              <a:lnSpc>
                <a:spcPct val="150000"/>
              </a:lnSpc>
            </a:pPr>
            <a:r>
              <a:rPr lang="zh-CN" altLang="en-US" sz="2400" dirty="0">
                <a:solidFill>
                  <a:schemeClr val="bg1"/>
                </a:solidFill>
                <a:cs typeface="+mn-ea"/>
                <a:sym typeface="+mn-lt"/>
              </a:rPr>
              <a:t>不是班主任老师，也不是班里的某个同学，或者某些同学能把我们期望的班集体建设出来</a:t>
            </a:r>
            <a:r>
              <a:rPr lang="en-US" altLang="zh-CN" sz="2400" dirty="0">
                <a:solidFill>
                  <a:schemeClr val="bg1"/>
                </a:solidFill>
                <a:cs typeface="+mn-ea"/>
                <a:sym typeface="+mn-lt"/>
              </a:rPr>
              <a:t>……</a:t>
            </a:r>
            <a:endParaRPr lang="en-US" altLang="zh-CN" sz="2400" dirty="0">
              <a:solidFill>
                <a:schemeClr val="bg1"/>
              </a:solidFill>
              <a:cs typeface="+mn-ea"/>
              <a:sym typeface="+mn-lt"/>
            </a:endParaRPr>
          </a:p>
          <a:p>
            <a:pPr>
              <a:lnSpc>
                <a:spcPct val="150000"/>
              </a:lnSpc>
            </a:pPr>
            <a:r>
              <a:rPr lang="en-US" altLang="zh-CN" sz="2400" dirty="0">
                <a:solidFill>
                  <a:schemeClr val="bg1"/>
                </a:solidFill>
                <a:cs typeface="+mn-ea"/>
                <a:sym typeface="+mn-lt"/>
              </a:rPr>
              <a:t> </a:t>
            </a:r>
            <a:endParaRPr lang="zh-CN" altLang="en-US" sz="2400" dirty="0">
              <a:solidFill>
                <a:schemeClr val="bg1"/>
              </a:solidFill>
              <a:cs typeface="+mn-ea"/>
              <a:sym typeface="+mn-lt"/>
            </a:endParaRPr>
          </a:p>
        </p:txBody>
      </p:sp>
      <p:sp>
        <p:nvSpPr>
          <p:cNvPr id="3" name="PA-矩形 2"/>
          <p:cNvSpPr/>
          <p:nvPr>
            <p:custDataLst>
              <p:tags r:id="rId2"/>
            </p:custDataLst>
          </p:nvPr>
        </p:nvSpPr>
        <p:spPr>
          <a:xfrm>
            <a:off x="1058364" y="3922206"/>
            <a:ext cx="6325416" cy="461665"/>
          </a:xfrm>
          <a:prstGeom prst="rect">
            <a:avLst/>
          </a:prstGeom>
          <a:solidFill>
            <a:srgbClr val="FEDB21"/>
          </a:solidFill>
        </p:spPr>
        <p:txBody>
          <a:bodyPr wrap="square">
            <a:spAutoFit/>
          </a:bodyPr>
          <a:lstStyle/>
          <a:p>
            <a:pPr algn="ctr"/>
            <a:r>
              <a:rPr lang="zh-CN" altLang="en-US" sz="2400" dirty="0">
                <a:solidFill>
                  <a:srgbClr val="226CD5"/>
                </a:solidFill>
                <a:cs typeface="+mn-ea"/>
                <a:sym typeface="+mn-lt"/>
              </a:rPr>
              <a:t>我们的理想的家园需要我们每一个人的努力</a:t>
            </a:r>
            <a:endParaRPr lang="zh-CN" altLang="en-US" sz="2400" dirty="0">
              <a:solidFill>
                <a:srgbClr val="226CD5"/>
              </a:solidFill>
              <a:cs typeface="+mn-ea"/>
              <a:sym typeface="+mn-lt"/>
            </a:endParaRPr>
          </a:p>
        </p:txBody>
      </p:sp>
      <p:grpSp>
        <p:nvGrpSpPr>
          <p:cNvPr id="16" name="PA-组合 15"/>
          <p:cNvGrpSpPr/>
          <p:nvPr>
            <p:custDataLst>
              <p:tags r:id="rId3"/>
            </p:custDataLst>
          </p:nvPr>
        </p:nvGrpSpPr>
        <p:grpSpPr>
          <a:xfrm>
            <a:off x="210893" y="128059"/>
            <a:ext cx="6165844" cy="646331"/>
            <a:chOff x="210893" y="128059"/>
            <a:chExt cx="6165844" cy="646331"/>
          </a:xfrm>
        </p:grpSpPr>
        <p:sp>
          <p:nvSpPr>
            <p:cNvPr id="6" name="PA-文本框 5"/>
            <p:cNvSpPr txBox="1"/>
            <p:nvPr>
              <p:custDataLst>
                <p:tags r:id="rId4"/>
              </p:custDataLst>
            </p:nvPr>
          </p:nvSpPr>
          <p:spPr>
            <a:xfrm>
              <a:off x="210893" y="128059"/>
              <a:ext cx="6165844"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关于集体荣誉</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7" name="组合 6"/>
            <p:cNvGrpSpPr/>
            <p:nvPr/>
          </p:nvGrpSpPr>
          <p:grpSpPr>
            <a:xfrm>
              <a:off x="3676534" y="191464"/>
              <a:ext cx="1350327" cy="519519"/>
              <a:chOff x="2091373" y="635557"/>
              <a:chExt cx="1350327" cy="519519"/>
            </a:xfrm>
          </p:grpSpPr>
          <p:sp>
            <p:nvSpPr>
              <p:cNvPr id="8" name="PA-文本框 7"/>
              <p:cNvSpPr txBox="1"/>
              <p:nvPr>
                <p:custDataLst>
                  <p:tags r:id="rId5"/>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9" name="PA-直接连接符 8"/>
              <p:cNvCxnSpPr/>
              <p:nvPr>
                <p:custDataLst>
                  <p:tags r:id="rId6"/>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214087" y="635557"/>
                <a:ext cx="1104898" cy="166223"/>
                <a:chOff x="4572000" y="723588"/>
                <a:chExt cx="2152648" cy="323849"/>
              </a:xfrm>
            </p:grpSpPr>
            <p:sp>
              <p:nvSpPr>
                <p:cNvPr id="11" name="PA-椭圆 10"/>
                <p:cNvSpPr/>
                <p:nvPr>
                  <p:custDataLst>
                    <p:tags r:id="rId7"/>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2" name="PA-椭圆 11"/>
                <p:cNvSpPr/>
                <p:nvPr>
                  <p:custDataLst>
                    <p:tags r:id="rId8"/>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3" name="PA-椭圆 12"/>
                <p:cNvSpPr/>
                <p:nvPr>
                  <p:custDataLst>
                    <p:tags r:id="rId9"/>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4" name="PA-椭圆 13"/>
                <p:cNvSpPr/>
                <p:nvPr>
                  <p:custDataLst>
                    <p:tags r:id="rId10"/>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5" name="PA-椭圆 14"/>
                <p:cNvSpPr/>
                <p:nvPr>
                  <p:custDataLst>
                    <p:tags r:id="rId11"/>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pic>
        <p:nvPicPr>
          <p:cNvPr id="18" name="PA-图片 17"/>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tretch>
            <a:fillRect/>
          </a:stretch>
        </p:blipFill>
        <p:spPr>
          <a:xfrm>
            <a:off x="7383780" y="2640330"/>
            <a:ext cx="4114800" cy="4114800"/>
          </a:xfrm>
          <a:prstGeom prst="rect">
            <a:avLst/>
          </a:prstGeom>
        </p:spPr>
      </p:pic>
    </p:spTree>
    <p:custDataLst>
      <p:tags r:id="rId14"/>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800" decel="100000"/>
                                        <p:tgtEl>
                                          <p:spTgt spid="3"/>
                                        </p:tgtEl>
                                      </p:cBhvr>
                                    </p:animEffect>
                                    <p:anim calcmode="lin" valueType="num">
                                      <p:cBhvr>
                                        <p:cTn id="17" dur="800" decel="100000" fill="hold"/>
                                        <p:tgtEl>
                                          <p:spTgt spid="3"/>
                                        </p:tgtEl>
                                        <p:attrNameLst>
                                          <p:attrName>style.rotation</p:attrName>
                                        </p:attrNameLst>
                                      </p:cBhvr>
                                      <p:tavLst>
                                        <p:tav tm="0">
                                          <p:val>
                                            <p:fltVal val="-90"/>
                                          </p:val>
                                        </p:tav>
                                        <p:tav tm="100000">
                                          <p:val>
                                            <p:fltVal val="0"/>
                                          </p:val>
                                        </p:tav>
                                      </p:tavLst>
                                    </p:anim>
                                    <p:anim calcmode="lin" valueType="num">
                                      <p:cBhvr>
                                        <p:cTn id="18" dur="800" decel="100000" fill="hold"/>
                                        <p:tgtEl>
                                          <p:spTgt spid="3"/>
                                        </p:tgtEl>
                                        <p:attrNameLst>
                                          <p:attrName>ppt_x</p:attrName>
                                        </p:attrNameLst>
                                      </p:cBhvr>
                                      <p:tavLst>
                                        <p:tav tm="0">
                                          <p:val>
                                            <p:strVal val="#ppt_x+0.4"/>
                                          </p:val>
                                        </p:tav>
                                        <p:tav tm="100000">
                                          <p:val>
                                            <p:strVal val="#ppt_x-0.05"/>
                                          </p:val>
                                        </p:tav>
                                      </p:tavLst>
                                    </p:anim>
                                    <p:anim calcmode="lin" valueType="num">
                                      <p:cBhvr>
                                        <p:cTn id="19" dur="800" decel="100000" fill="hold"/>
                                        <p:tgtEl>
                                          <p:spTgt spid="3"/>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800" decel="100000"/>
                                        <p:tgtEl>
                                          <p:spTgt spid="16"/>
                                        </p:tgtEl>
                                      </p:cBhvr>
                                    </p:animEffect>
                                    <p:anim calcmode="lin" valueType="num">
                                      <p:cBhvr>
                                        <p:cTn id="26" dur="800" decel="100000" fill="hold"/>
                                        <p:tgtEl>
                                          <p:spTgt spid="16"/>
                                        </p:tgtEl>
                                        <p:attrNameLst>
                                          <p:attrName>style.rotation</p:attrName>
                                        </p:attrNameLst>
                                      </p:cBhvr>
                                      <p:tavLst>
                                        <p:tav tm="0">
                                          <p:val>
                                            <p:fltVal val="-90"/>
                                          </p:val>
                                        </p:tav>
                                        <p:tav tm="100000">
                                          <p:val>
                                            <p:fltVal val="0"/>
                                          </p:val>
                                        </p:tav>
                                      </p:tavLst>
                                    </p:anim>
                                    <p:anim calcmode="lin" valueType="num">
                                      <p:cBhvr>
                                        <p:cTn id="27" dur="800" decel="100000" fill="hold"/>
                                        <p:tgtEl>
                                          <p:spTgt spid="16"/>
                                        </p:tgtEl>
                                        <p:attrNameLst>
                                          <p:attrName>ppt_x</p:attrName>
                                        </p:attrNameLst>
                                      </p:cBhvr>
                                      <p:tavLst>
                                        <p:tav tm="0">
                                          <p:val>
                                            <p:strVal val="#ppt_x+0.4"/>
                                          </p:val>
                                        </p:tav>
                                        <p:tav tm="100000">
                                          <p:val>
                                            <p:strVal val="#ppt_x-0.05"/>
                                          </p:val>
                                        </p:tav>
                                      </p:tavLst>
                                    </p:anim>
                                    <p:anim calcmode="lin" valueType="num">
                                      <p:cBhvr>
                                        <p:cTn id="28" dur="800" decel="100000" fill="hold"/>
                                        <p:tgtEl>
                                          <p:spTgt spid="16"/>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800" decel="100000"/>
                                        <p:tgtEl>
                                          <p:spTgt spid="18"/>
                                        </p:tgtEl>
                                      </p:cBhvr>
                                    </p:animEffect>
                                    <p:anim calcmode="lin" valueType="num">
                                      <p:cBhvr>
                                        <p:cTn id="35" dur="800" decel="100000" fill="hold"/>
                                        <p:tgtEl>
                                          <p:spTgt spid="18"/>
                                        </p:tgtEl>
                                        <p:attrNameLst>
                                          <p:attrName>style.rotation</p:attrName>
                                        </p:attrNameLst>
                                      </p:cBhvr>
                                      <p:tavLst>
                                        <p:tav tm="0">
                                          <p:val>
                                            <p:fltVal val="-90"/>
                                          </p:val>
                                        </p:tav>
                                        <p:tav tm="100000">
                                          <p:val>
                                            <p:fltVal val="0"/>
                                          </p:val>
                                        </p:tav>
                                      </p:tavLst>
                                    </p:anim>
                                    <p:anim calcmode="lin" valueType="num">
                                      <p:cBhvr>
                                        <p:cTn id="36" dur="800" decel="100000" fill="hold"/>
                                        <p:tgtEl>
                                          <p:spTgt spid="18"/>
                                        </p:tgtEl>
                                        <p:attrNameLst>
                                          <p:attrName>ppt_x</p:attrName>
                                        </p:attrNameLst>
                                      </p:cBhvr>
                                      <p:tavLst>
                                        <p:tav tm="0">
                                          <p:val>
                                            <p:strVal val="#ppt_x+0.4"/>
                                          </p:val>
                                        </p:tav>
                                        <p:tav tm="100000">
                                          <p:val>
                                            <p:strVal val="#ppt_x-0.05"/>
                                          </p:val>
                                        </p:tav>
                                      </p:tavLst>
                                    </p:anim>
                                    <p:anim calcmode="lin" valueType="num">
                                      <p:cBhvr>
                                        <p:cTn id="37" dur="800" decel="100000" fill="hold"/>
                                        <p:tgtEl>
                                          <p:spTgt spid="18"/>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grpSp>
        <p:nvGrpSpPr>
          <p:cNvPr id="4" name="PA-组合 3"/>
          <p:cNvGrpSpPr/>
          <p:nvPr>
            <p:custDataLst>
              <p:tags r:id="rId1"/>
            </p:custDataLst>
          </p:nvPr>
        </p:nvGrpSpPr>
        <p:grpSpPr>
          <a:xfrm>
            <a:off x="210893" y="128059"/>
            <a:ext cx="6165844" cy="646331"/>
            <a:chOff x="210893" y="128059"/>
            <a:chExt cx="6165844" cy="646331"/>
          </a:xfrm>
        </p:grpSpPr>
        <p:sp>
          <p:nvSpPr>
            <p:cNvPr id="5" name="PA-文本框 4"/>
            <p:cNvSpPr txBox="1"/>
            <p:nvPr>
              <p:custDataLst>
                <p:tags r:id="rId2"/>
              </p:custDataLst>
            </p:nvPr>
          </p:nvSpPr>
          <p:spPr>
            <a:xfrm>
              <a:off x="210893" y="128059"/>
              <a:ext cx="6165844"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关于集体荣誉</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6" name="组合 5"/>
            <p:cNvGrpSpPr/>
            <p:nvPr/>
          </p:nvGrpSpPr>
          <p:grpSpPr>
            <a:xfrm>
              <a:off x="3676534" y="191464"/>
              <a:ext cx="1350327" cy="519519"/>
              <a:chOff x="2091373" y="635557"/>
              <a:chExt cx="1350327" cy="519519"/>
            </a:xfrm>
          </p:grpSpPr>
          <p:sp>
            <p:nvSpPr>
              <p:cNvPr id="7" name="PA-文本框 6"/>
              <p:cNvSpPr txBox="1"/>
              <p:nvPr>
                <p:custDataLst>
                  <p:tags r:id="rId3"/>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8" name="PA-直接连接符 7"/>
              <p:cNvCxnSpPr/>
              <p:nvPr>
                <p:custDataLst>
                  <p:tags r:id="rId4"/>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14087" y="635557"/>
                <a:ext cx="1104898" cy="166223"/>
                <a:chOff x="4572000" y="723588"/>
                <a:chExt cx="2152648" cy="323849"/>
              </a:xfrm>
            </p:grpSpPr>
            <p:sp>
              <p:nvSpPr>
                <p:cNvPr id="10" name="PA-椭圆 9"/>
                <p:cNvSpPr/>
                <p:nvPr>
                  <p:custDataLst>
                    <p:tags r:id="rId5"/>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1" name="PA-椭圆 10"/>
                <p:cNvSpPr/>
                <p:nvPr>
                  <p:custDataLst>
                    <p:tags r:id="rId6"/>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2" name="PA-椭圆 11"/>
                <p:cNvSpPr/>
                <p:nvPr>
                  <p:custDataLst>
                    <p:tags r:id="rId7"/>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3" name="PA-椭圆 12"/>
                <p:cNvSpPr/>
                <p:nvPr>
                  <p:custDataLst>
                    <p:tags r:id="rId8"/>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4" name="PA-椭圆 13"/>
                <p:cNvSpPr/>
                <p:nvPr>
                  <p:custDataLst>
                    <p:tags r:id="rId9"/>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sp>
        <p:nvSpPr>
          <p:cNvPr id="16" name="PA-文本框 15"/>
          <p:cNvSpPr txBox="1"/>
          <p:nvPr>
            <p:custDataLst>
              <p:tags r:id="rId10"/>
            </p:custDataLst>
          </p:nvPr>
        </p:nvSpPr>
        <p:spPr>
          <a:xfrm>
            <a:off x="716165" y="1487115"/>
            <a:ext cx="4220140" cy="1477328"/>
          </a:xfrm>
          <a:prstGeom prst="rect">
            <a:avLst/>
          </a:prstGeom>
          <a:noFill/>
        </p:spPr>
        <p:txBody>
          <a:bodyPr wrap="square">
            <a:spAutoFit/>
          </a:bodyPr>
          <a:lstStyle/>
          <a:p>
            <a:pPr>
              <a:lnSpc>
                <a:spcPct val="150000"/>
              </a:lnSpc>
            </a:pPr>
            <a:r>
              <a:rPr lang="zh-CN" altLang="en-US" sz="2400" b="1" dirty="0">
                <a:ln>
                  <a:solidFill>
                    <a:schemeClr val="accent4"/>
                  </a:solidFill>
                </a:ln>
                <a:solidFill>
                  <a:schemeClr val="bg1"/>
                </a:solidFill>
                <a:effectLst>
                  <a:outerShdw blurRad="368300" dist="38100" dir="2700000" algn="tl" rotWithShape="0">
                    <a:schemeClr val="bg1">
                      <a:alpha val="40000"/>
                    </a:schemeClr>
                  </a:outerShdw>
                </a:effectLst>
                <a:cs typeface="+mn-ea"/>
                <a:sym typeface="+mn-lt"/>
              </a:rPr>
              <a:t>如果</a:t>
            </a:r>
            <a:endParaRPr lang="en-US" altLang="zh-CN" sz="2400" b="1" dirty="0">
              <a:ln>
                <a:solidFill>
                  <a:schemeClr val="accent4"/>
                </a:solidFill>
              </a:ln>
              <a:solidFill>
                <a:schemeClr val="bg1"/>
              </a:solidFill>
              <a:effectLst>
                <a:outerShdw blurRad="368300" dist="38100" dir="2700000" algn="tl" rotWithShape="0">
                  <a:schemeClr val="bg1">
                    <a:alpha val="40000"/>
                  </a:schemeClr>
                </a:outerShdw>
              </a:effectLst>
              <a:cs typeface="+mn-ea"/>
              <a:sym typeface="+mn-lt"/>
            </a:endParaRPr>
          </a:p>
          <a:p>
            <a:pPr>
              <a:lnSpc>
                <a:spcPct val="150000"/>
              </a:lnSpc>
            </a:pPr>
            <a:r>
              <a:rPr lang="zh-CN" altLang="en-US" dirty="0">
                <a:solidFill>
                  <a:schemeClr val="bg1"/>
                </a:solidFill>
                <a:cs typeface="+mn-ea"/>
                <a:sym typeface="+mn-lt"/>
              </a:rPr>
              <a:t>你的成绩还落后，没关系，每天一点进步就是为班级荣誉作出了贡献；</a:t>
            </a:r>
            <a:endParaRPr lang="zh-CN" altLang="en-US" dirty="0">
              <a:solidFill>
                <a:schemeClr val="bg1"/>
              </a:solidFill>
              <a:cs typeface="+mn-ea"/>
              <a:sym typeface="+mn-lt"/>
            </a:endParaRPr>
          </a:p>
        </p:txBody>
      </p:sp>
      <p:sp>
        <p:nvSpPr>
          <p:cNvPr id="17" name="PA-文本框 16"/>
          <p:cNvSpPr txBox="1"/>
          <p:nvPr>
            <p:custDataLst>
              <p:tags r:id="rId11"/>
            </p:custDataLst>
          </p:nvPr>
        </p:nvSpPr>
        <p:spPr>
          <a:xfrm>
            <a:off x="716164" y="2925586"/>
            <a:ext cx="4097426" cy="1477328"/>
          </a:xfrm>
          <a:prstGeom prst="rect">
            <a:avLst/>
          </a:prstGeom>
          <a:noFill/>
        </p:spPr>
        <p:txBody>
          <a:bodyPr wrap="square">
            <a:spAutoFit/>
          </a:bodyPr>
          <a:lstStyle/>
          <a:p>
            <a:pPr>
              <a:lnSpc>
                <a:spcPct val="150000"/>
              </a:lnSpc>
            </a:pPr>
            <a:r>
              <a:rPr lang="zh-CN" altLang="en-US" sz="2400" b="1" dirty="0">
                <a:ln>
                  <a:solidFill>
                    <a:schemeClr val="accent4"/>
                  </a:solidFill>
                </a:ln>
                <a:solidFill>
                  <a:schemeClr val="bg1"/>
                </a:solidFill>
                <a:effectLst>
                  <a:outerShdw blurRad="368300" dist="38100" dir="2700000" algn="tl" rotWithShape="0">
                    <a:schemeClr val="bg1">
                      <a:alpha val="40000"/>
                    </a:schemeClr>
                  </a:outerShdw>
                </a:effectLst>
                <a:cs typeface="+mn-ea"/>
                <a:sym typeface="+mn-lt"/>
              </a:rPr>
              <a:t>如果</a:t>
            </a:r>
            <a:endParaRPr lang="en-US" altLang="zh-CN" sz="2400" b="1" dirty="0">
              <a:ln>
                <a:solidFill>
                  <a:schemeClr val="accent4"/>
                </a:solidFill>
              </a:ln>
              <a:solidFill>
                <a:schemeClr val="bg1"/>
              </a:solidFill>
              <a:effectLst>
                <a:outerShdw blurRad="368300" dist="38100" dir="2700000" algn="tl" rotWithShape="0">
                  <a:schemeClr val="bg1">
                    <a:alpha val="40000"/>
                  </a:schemeClr>
                </a:outerShdw>
              </a:effectLst>
              <a:cs typeface="+mn-ea"/>
              <a:sym typeface="+mn-lt"/>
            </a:endParaRPr>
          </a:p>
          <a:p>
            <a:pPr>
              <a:lnSpc>
                <a:spcPct val="150000"/>
              </a:lnSpc>
            </a:pPr>
            <a:r>
              <a:rPr lang="zh-CN" altLang="en-US" dirty="0">
                <a:solidFill>
                  <a:schemeClr val="bg1"/>
                </a:solidFill>
                <a:cs typeface="+mn-ea"/>
                <a:sym typeface="+mn-lt"/>
              </a:rPr>
              <a:t>你还常常犯错，没关系，每天一点改变就是带着班级向理想又迈进了一步；</a:t>
            </a:r>
            <a:endParaRPr lang="zh-CN" altLang="en-US" dirty="0">
              <a:solidFill>
                <a:schemeClr val="bg1"/>
              </a:solidFill>
              <a:cs typeface="+mn-ea"/>
              <a:sym typeface="+mn-lt"/>
            </a:endParaRPr>
          </a:p>
        </p:txBody>
      </p:sp>
      <p:sp>
        <p:nvSpPr>
          <p:cNvPr id="18" name="PA-文本框 17"/>
          <p:cNvSpPr txBox="1"/>
          <p:nvPr>
            <p:custDataLst>
              <p:tags r:id="rId12"/>
            </p:custDataLst>
          </p:nvPr>
        </p:nvSpPr>
        <p:spPr>
          <a:xfrm>
            <a:off x="716163" y="4364057"/>
            <a:ext cx="4097426" cy="1477328"/>
          </a:xfrm>
          <a:prstGeom prst="rect">
            <a:avLst/>
          </a:prstGeom>
          <a:noFill/>
        </p:spPr>
        <p:txBody>
          <a:bodyPr wrap="square">
            <a:spAutoFit/>
          </a:bodyPr>
          <a:lstStyle/>
          <a:p>
            <a:pPr>
              <a:lnSpc>
                <a:spcPct val="150000"/>
              </a:lnSpc>
            </a:pPr>
            <a:r>
              <a:rPr lang="zh-CN" altLang="en-US" sz="2400" b="1" dirty="0">
                <a:ln>
                  <a:solidFill>
                    <a:schemeClr val="accent4"/>
                  </a:solidFill>
                </a:ln>
                <a:solidFill>
                  <a:schemeClr val="bg1"/>
                </a:solidFill>
                <a:effectLst>
                  <a:outerShdw blurRad="368300" dist="38100" dir="2700000" algn="tl" rotWithShape="0">
                    <a:schemeClr val="bg1">
                      <a:alpha val="40000"/>
                    </a:schemeClr>
                  </a:outerShdw>
                </a:effectLst>
                <a:cs typeface="+mn-ea"/>
                <a:sym typeface="+mn-lt"/>
              </a:rPr>
              <a:t>如果</a:t>
            </a:r>
            <a:endParaRPr lang="en-US" altLang="zh-CN" sz="2400" b="1" dirty="0">
              <a:ln>
                <a:solidFill>
                  <a:schemeClr val="accent4"/>
                </a:solidFill>
              </a:ln>
              <a:solidFill>
                <a:schemeClr val="bg1"/>
              </a:solidFill>
              <a:effectLst>
                <a:outerShdw blurRad="368300" dist="38100" dir="2700000" algn="tl" rotWithShape="0">
                  <a:schemeClr val="bg1">
                    <a:alpha val="40000"/>
                  </a:schemeClr>
                </a:outerShdw>
              </a:effectLst>
              <a:cs typeface="+mn-ea"/>
              <a:sym typeface="+mn-lt"/>
            </a:endParaRPr>
          </a:p>
          <a:p>
            <a:pPr>
              <a:lnSpc>
                <a:spcPct val="150000"/>
              </a:lnSpc>
            </a:pPr>
            <a:r>
              <a:rPr lang="zh-CN" altLang="en-US" dirty="0">
                <a:solidFill>
                  <a:schemeClr val="bg1"/>
                </a:solidFill>
                <a:cs typeface="+mn-ea"/>
                <a:sym typeface="+mn-lt"/>
              </a:rPr>
              <a:t>你觉得自己微不足道，没关系，在这个班里，你的力量不可缺少；</a:t>
            </a:r>
            <a:endParaRPr lang="zh-CN" altLang="en-US" dirty="0">
              <a:solidFill>
                <a:schemeClr val="bg1"/>
              </a:solidFill>
              <a:cs typeface="+mn-ea"/>
              <a:sym typeface="+mn-lt"/>
            </a:endParaRPr>
          </a:p>
        </p:txBody>
      </p:sp>
      <p:sp>
        <p:nvSpPr>
          <p:cNvPr id="19" name="PA-文本框 18"/>
          <p:cNvSpPr txBox="1"/>
          <p:nvPr>
            <p:custDataLst>
              <p:tags r:id="rId13"/>
            </p:custDataLst>
          </p:nvPr>
        </p:nvSpPr>
        <p:spPr>
          <a:xfrm>
            <a:off x="5359112" y="1487115"/>
            <a:ext cx="4220140" cy="1477328"/>
          </a:xfrm>
          <a:prstGeom prst="rect">
            <a:avLst/>
          </a:prstGeom>
          <a:noFill/>
        </p:spPr>
        <p:txBody>
          <a:bodyPr wrap="square">
            <a:spAutoFit/>
          </a:bodyPr>
          <a:lstStyle/>
          <a:p>
            <a:pPr>
              <a:lnSpc>
                <a:spcPct val="150000"/>
              </a:lnSpc>
            </a:pPr>
            <a:r>
              <a:rPr lang="zh-CN" altLang="en-US" sz="2400" b="1" dirty="0">
                <a:ln>
                  <a:solidFill>
                    <a:schemeClr val="accent4"/>
                  </a:solidFill>
                </a:ln>
                <a:solidFill>
                  <a:schemeClr val="bg1"/>
                </a:solidFill>
                <a:effectLst>
                  <a:outerShdw blurRad="368300" dist="38100" dir="2700000" algn="tl" rotWithShape="0">
                    <a:schemeClr val="bg1">
                      <a:alpha val="40000"/>
                    </a:schemeClr>
                  </a:outerShdw>
                </a:effectLst>
                <a:cs typeface="+mn-ea"/>
                <a:sym typeface="+mn-lt"/>
              </a:rPr>
              <a:t>如果</a:t>
            </a:r>
            <a:endParaRPr lang="en-US" altLang="zh-CN" sz="2400" b="1" dirty="0">
              <a:ln>
                <a:solidFill>
                  <a:schemeClr val="accent4"/>
                </a:solidFill>
              </a:ln>
              <a:solidFill>
                <a:schemeClr val="bg1"/>
              </a:solidFill>
              <a:effectLst>
                <a:outerShdw blurRad="368300" dist="38100" dir="2700000" algn="tl" rotWithShape="0">
                  <a:schemeClr val="bg1">
                    <a:alpha val="40000"/>
                  </a:schemeClr>
                </a:outerShdw>
              </a:effectLst>
              <a:cs typeface="+mn-ea"/>
              <a:sym typeface="+mn-lt"/>
            </a:endParaRPr>
          </a:p>
          <a:p>
            <a:pPr>
              <a:lnSpc>
                <a:spcPct val="150000"/>
              </a:lnSpc>
            </a:pPr>
            <a:r>
              <a:rPr lang="zh-CN" altLang="en-US" dirty="0">
                <a:solidFill>
                  <a:schemeClr val="bg1"/>
                </a:solidFill>
                <a:cs typeface="+mn-ea"/>
                <a:sym typeface="+mn-lt"/>
              </a:rPr>
              <a:t>你觉得自己能做的很少，没关系，做好自己就是帮助了我们的每一个同学；</a:t>
            </a:r>
            <a:endParaRPr lang="zh-CN" altLang="en-US" dirty="0">
              <a:solidFill>
                <a:schemeClr val="bg1"/>
              </a:solidFill>
              <a:cs typeface="+mn-ea"/>
              <a:sym typeface="+mn-lt"/>
            </a:endParaRPr>
          </a:p>
        </p:txBody>
      </p:sp>
      <p:sp>
        <p:nvSpPr>
          <p:cNvPr id="20" name="PA-文本框 19"/>
          <p:cNvSpPr txBox="1"/>
          <p:nvPr>
            <p:custDataLst>
              <p:tags r:id="rId14"/>
            </p:custDataLst>
          </p:nvPr>
        </p:nvSpPr>
        <p:spPr>
          <a:xfrm>
            <a:off x="5359112" y="3100015"/>
            <a:ext cx="4220140" cy="1892826"/>
          </a:xfrm>
          <a:prstGeom prst="rect">
            <a:avLst/>
          </a:prstGeom>
          <a:noFill/>
        </p:spPr>
        <p:txBody>
          <a:bodyPr wrap="square">
            <a:spAutoFit/>
          </a:bodyPr>
          <a:lstStyle/>
          <a:p>
            <a:pPr>
              <a:lnSpc>
                <a:spcPct val="150000"/>
              </a:lnSpc>
            </a:pPr>
            <a:r>
              <a:rPr lang="zh-CN" altLang="en-US" sz="2400" b="1" dirty="0">
                <a:ln>
                  <a:solidFill>
                    <a:schemeClr val="accent4"/>
                  </a:solidFill>
                </a:ln>
                <a:solidFill>
                  <a:schemeClr val="bg1"/>
                </a:solidFill>
                <a:effectLst>
                  <a:outerShdw blurRad="368300" dist="38100" dir="2700000" algn="tl" rotWithShape="0">
                    <a:schemeClr val="bg1">
                      <a:alpha val="40000"/>
                    </a:schemeClr>
                  </a:outerShdw>
                </a:effectLst>
                <a:cs typeface="+mn-ea"/>
                <a:sym typeface="+mn-lt"/>
              </a:rPr>
              <a:t>如果</a:t>
            </a:r>
            <a:endParaRPr lang="en-US" altLang="zh-CN" sz="2400" b="1" dirty="0">
              <a:ln>
                <a:solidFill>
                  <a:schemeClr val="accent4"/>
                </a:solidFill>
              </a:ln>
              <a:solidFill>
                <a:schemeClr val="bg1"/>
              </a:solidFill>
              <a:effectLst>
                <a:outerShdw blurRad="368300" dist="38100" dir="2700000" algn="tl" rotWithShape="0">
                  <a:schemeClr val="bg1">
                    <a:alpha val="40000"/>
                  </a:schemeClr>
                </a:outerShdw>
              </a:effectLst>
              <a:cs typeface="+mn-ea"/>
              <a:sym typeface="+mn-lt"/>
            </a:endParaRPr>
          </a:p>
          <a:p>
            <a:pPr>
              <a:lnSpc>
                <a:spcPct val="150000"/>
              </a:lnSpc>
            </a:pPr>
            <a:r>
              <a:rPr lang="zh-CN" altLang="en-US" dirty="0">
                <a:solidFill>
                  <a:schemeClr val="bg1"/>
                </a:solidFill>
                <a:cs typeface="+mn-ea"/>
                <a:sym typeface="+mn-lt"/>
              </a:rPr>
              <a:t>你觉得自己的努力没有理解，没有掌声；没关系，你的言行同学们都看在眼里，记在心里！</a:t>
            </a:r>
            <a:endParaRPr lang="zh-CN" altLang="en-US" dirty="0">
              <a:solidFill>
                <a:schemeClr val="bg1"/>
              </a:solidFill>
              <a:cs typeface="+mn-ea"/>
              <a:sym typeface="+mn-lt"/>
            </a:endParaRPr>
          </a:p>
        </p:txBody>
      </p:sp>
      <p:pic>
        <p:nvPicPr>
          <p:cNvPr id="22" name="PA-图片 21"/>
          <p:cNvPicPr>
            <a:picLocks noChangeAspect="1"/>
          </p:cNvPicPr>
          <p:nvPr>
            <p:custDataLst>
              <p:tags r:id="rId15"/>
            </p:custDataLst>
          </p:nvPr>
        </p:nvPicPr>
        <p:blipFill rotWithShape="1">
          <a:blip r:embed="rId16" cstate="print">
            <a:extLst>
              <a:ext uri="{28A0092B-C50C-407E-A947-70E740481C1C}">
                <a14:useLocalDpi xmlns:a14="http://schemas.microsoft.com/office/drawing/2010/main" val="0"/>
              </a:ext>
            </a:extLst>
          </a:blip>
          <a:srcRect r="78273" b="52424"/>
          <a:stretch>
            <a:fillRect/>
          </a:stretch>
        </p:blipFill>
        <p:spPr>
          <a:xfrm flipH="1">
            <a:off x="9972374" y="3356092"/>
            <a:ext cx="1368544" cy="3262770"/>
          </a:xfrm>
          <a:prstGeom prst="rect">
            <a:avLst/>
          </a:prstGeom>
        </p:spPr>
      </p:pic>
    </p:spTree>
    <p:custDataLst>
      <p:tags r:id="rId17"/>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800" decel="100000"/>
                                        <p:tgtEl>
                                          <p:spTgt spid="16"/>
                                        </p:tgtEl>
                                      </p:cBhvr>
                                    </p:animEffect>
                                    <p:anim calcmode="lin" valueType="num">
                                      <p:cBhvr>
                                        <p:cTn id="17" dur="800" decel="100000" fill="hold"/>
                                        <p:tgtEl>
                                          <p:spTgt spid="16"/>
                                        </p:tgtEl>
                                        <p:attrNameLst>
                                          <p:attrName>style.rotation</p:attrName>
                                        </p:attrNameLst>
                                      </p:cBhvr>
                                      <p:tavLst>
                                        <p:tav tm="0">
                                          <p:val>
                                            <p:fltVal val="-90"/>
                                          </p:val>
                                        </p:tav>
                                        <p:tav tm="100000">
                                          <p:val>
                                            <p:fltVal val="0"/>
                                          </p:val>
                                        </p:tav>
                                      </p:tavLst>
                                    </p:anim>
                                    <p:anim calcmode="lin" valueType="num">
                                      <p:cBhvr>
                                        <p:cTn id="18" dur="800" decel="100000" fill="hold"/>
                                        <p:tgtEl>
                                          <p:spTgt spid="16"/>
                                        </p:tgtEl>
                                        <p:attrNameLst>
                                          <p:attrName>ppt_x</p:attrName>
                                        </p:attrNameLst>
                                      </p:cBhvr>
                                      <p:tavLst>
                                        <p:tav tm="0">
                                          <p:val>
                                            <p:strVal val="#ppt_x+0.4"/>
                                          </p:val>
                                        </p:tav>
                                        <p:tav tm="100000">
                                          <p:val>
                                            <p:strVal val="#ppt_x-0.05"/>
                                          </p:val>
                                        </p:tav>
                                      </p:tavLst>
                                    </p:anim>
                                    <p:anim calcmode="lin" valueType="num">
                                      <p:cBhvr>
                                        <p:cTn id="19" dur="800" decel="100000" fill="hold"/>
                                        <p:tgtEl>
                                          <p:spTgt spid="16"/>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800" decel="100000"/>
                                        <p:tgtEl>
                                          <p:spTgt spid="17"/>
                                        </p:tgtEl>
                                      </p:cBhvr>
                                    </p:animEffect>
                                    <p:anim calcmode="lin" valueType="num">
                                      <p:cBhvr>
                                        <p:cTn id="26" dur="800" decel="100000" fill="hold"/>
                                        <p:tgtEl>
                                          <p:spTgt spid="17"/>
                                        </p:tgtEl>
                                        <p:attrNameLst>
                                          <p:attrName>style.rotation</p:attrName>
                                        </p:attrNameLst>
                                      </p:cBhvr>
                                      <p:tavLst>
                                        <p:tav tm="0">
                                          <p:val>
                                            <p:fltVal val="-90"/>
                                          </p:val>
                                        </p:tav>
                                        <p:tav tm="100000">
                                          <p:val>
                                            <p:fltVal val="0"/>
                                          </p:val>
                                        </p:tav>
                                      </p:tavLst>
                                    </p:anim>
                                    <p:anim calcmode="lin" valueType="num">
                                      <p:cBhvr>
                                        <p:cTn id="27" dur="800" decel="100000" fill="hold"/>
                                        <p:tgtEl>
                                          <p:spTgt spid="17"/>
                                        </p:tgtEl>
                                        <p:attrNameLst>
                                          <p:attrName>ppt_x</p:attrName>
                                        </p:attrNameLst>
                                      </p:cBhvr>
                                      <p:tavLst>
                                        <p:tav tm="0">
                                          <p:val>
                                            <p:strVal val="#ppt_x+0.4"/>
                                          </p:val>
                                        </p:tav>
                                        <p:tav tm="100000">
                                          <p:val>
                                            <p:strVal val="#ppt_x-0.05"/>
                                          </p:val>
                                        </p:tav>
                                      </p:tavLst>
                                    </p:anim>
                                    <p:anim calcmode="lin" valueType="num">
                                      <p:cBhvr>
                                        <p:cTn id="28" dur="800" decel="100000" fill="hold"/>
                                        <p:tgtEl>
                                          <p:spTgt spid="17"/>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800" decel="100000"/>
                                        <p:tgtEl>
                                          <p:spTgt spid="18"/>
                                        </p:tgtEl>
                                      </p:cBhvr>
                                    </p:animEffect>
                                    <p:anim calcmode="lin" valueType="num">
                                      <p:cBhvr>
                                        <p:cTn id="35" dur="800" decel="100000" fill="hold"/>
                                        <p:tgtEl>
                                          <p:spTgt spid="18"/>
                                        </p:tgtEl>
                                        <p:attrNameLst>
                                          <p:attrName>style.rotation</p:attrName>
                                        </p:attrNameLst>
                                      </p:cBhvr>
                                      <p:tavLst>
                                        <p:tav tm="0">
                                          <p:val>
                                            <p:fltVal val="-90"/>
                                          </p:val>
                                        </p:tav>
                                        <p:tav tm="100000">
                                          <p:val>
                                            <p:fltVal val="0"/>
                                          </p:val>
                                        </p:tav>
                                      </p:tavLst>
                                    </p:anim>
                                    <p:anim calcmode="lin" valueType="num">
                                      <p:cBhvr>
                                        <p:cTn id="36" dur="800" decel="100000" fill="hold"/>
                                        <p:tgtEl>
                                          <p:spTgt spid="18"/>
                                        </p:tgtEl>
                                        <p:attrNameLst>
                                          <p:attrName>ppt_x</p:attrName>
                                        </p:attrNameLst>
                                      </p:cBhvr>
                                      <p:tavLst>
                                        <p:tav tm="0">
                                          <p:val>
                                            <p:strVal val="#ppt_x+0.4"/>
                                          </p:val>
                                        </p:tav>
                                        <p:tav tm="100000">
                                          <p:val>
                                            <p:strVal val="#ppt_x-0.05"/>
                                          </p:val>
                                        </p:tav>
                                      </p:tavLst>
                                    </p:anim>
                                    <p:anim calcmode="lin" valueType="num">
                                      <p:cBhvr>
                                        <p:cTn id="37" dur="800" decel="100000" fill="hold"/>
                                        <p:tgtEl>
                                          <p:spTgt spid="18"/>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800" decel="100000"/>
                                        <p:tgtEl>
                                          <p:spTgt spid="19"/>
                                        </p:tgtEl>
                                      </p:cBhvr>
                                    </p:animEffect>
                                    <p:anim calcmode="lin" valueType="num">
                                      <p:cBhvr>
                                        <p:cTn id="44" dur="800" decel="100000" fill="hold"/>
                                        <p:tgtEl>
                                          <p:spTgt spid="19"/>
                                        </p:tgtEl>
                                        <p:attrNameLst>
                                          <p:attrName>style.rotation</p:attrName>
                                        </p:attrNameLst>
                                      </p:cBhvr>
                                      <p:tavLst>
                                        <p:tav tm="0">
                                          <p:val>
                                            <p:fltVal val="-90"/>
                                          </p:val>
                                        </p:tav>
                                        <p:tav tm="100000">
                                          <p:val>
                                            <p:fltVal val="0"/>
                                          </p:val>
                                        </p:tav>
                                      </p:tavLst>
                                    </p:anim>
                                    <p:anim calcmode="lin" valueType="num">
                                      <p:cBhvr>
                                        <p:cTn id="45" dur="800" decel="100000" fill="hold"/>
                                        <p:tgtEl>
                                          <p:spTgt spid="19"/>
                                        </p:tgtEl>
                                        <p:attrNameLst>
                                          <p:attrName>ppt_x</p:attrName>
                                        </p:attrNameLst>
                                      </p:cBhvr>
                                      <p:tavLst>
                                        <p:tav tm="0">
                                          <p:val>
                                            <p:strVal val="#ppt_x+0.4"/>
                                          </p:val>
                                        </p:tav>
                                        <p:tav tm="100000">
                                          <p:val>
                                            <p:strVal val="#ppt_x-0.05"/>
                                          </p:val>
                                        </p:tav>
                                      </p:tavLst>
                                    </p:anim>
                                    <p:anim calcmode="lin" valueType="num">
                                      <p:cBhvr>
                                        <p:cTn id="46" dur="800" decel="100000" fill="hold"/>
                                        <p:tgtEl>
                                          <p:spTgt spid="19"/>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par>
                          <p:cTn id="49" fill="hold">
                            <p:stCondLst>
                              <p:cond delay="5000"/>
                            </p:stCondLst>
                            <p:childTnLst>
                              <p:par>
                                <p:cTn id="50" presetID="30"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800" decel="100000"/>
                                        <p:tgtEl>
                                          <p:spTgt spid="20"/>
                                        </p:tgtEl>
                                      </p:cBhvr>
                                    </p:animEffect>
                                    <p:anim calcmode="lin" valueType="num">
                                      <p:cBhvr>
                                        <p:cTn id="53" dur="800" decel="100000" fill="hold"/>
                                        <p:tgtEl>
                                          <p:spTgt spid="20"/>
                                        </p:tgtEl>
                                        <p:attrNameLst>
                                          <p:attrName>style.rotation</p:attrName>
                                        </p:attrNameLst>
                                      </p:cBhvr>
                                      <p:tavLst>
                                        <p:tav tm="0">
                                          <p:val>
                                            <p:fltVal val="-90"/>
                                          </p:val>
                                        </p:tav>
                                        <p:tav tm="100000">
                                          <p:val>
                                            <p:fltVal val="0"/>
                                          </p:val>
                                        </p:tav>
                                      </p:tavLst>
                                    </p:anim>
                                    <p:anim calcmode="lin" valueType="num">
                                      <p:cBhvr>
                                        <p:cTn id="54" dur="800" decel="100000" fill="hold"/>
                                        <p:tgtEl>
                                          <p:spTgt spid="20"/>
                                        </p:tgtEl>
                                        <p:attrNameLst>
                                          <p:attrName>ppt_x</p:attrName>
                                        </p:attrNameLst>
                                      </p:cBhvr>
                                      <p:tavLst>
                                        <p:tav tm="0">
                                          <p:val>
                                            <p:strVal val="#ppt_x+0.4"/>
                                          </p:val>
                                        </p:tav>
                                        <p:tav tm="100000">
                                          <p:val>
                                            <p:strVal val="#ppt_x-0.05"/>
                                          </p:val>
                                        </p:tav>
                                      </p:tavLst>
                                    </p:anim>
                                    <p:anim calcmode="lin" valueType="num">
                                      <p:cBhvr>
                                        <p:cTn id="55" dur="800" decel="100000" fill="hold"/>
                                        <p:tgtEl>
                                          <p:spTgt spid="20"/>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58" fill="hold">
                            <p:stCondLst>
                              <p:cond delay="6000"/>
                            </p:stCondLst>
                            <p:childTnLst>
                              <p:par>
                                <p:cTn id="59" presetID="30" presetClass="entr" presetSubtype="0"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800" decel="100000"/>
                                        <p:tgtEl>
                                          <p:spTgt spid="22"/>
                                        </p:tgtEl>
                                      </p:cBhvr>
                                    </p:animEffect>
                                    <p:anim calcmode="lin" valueType="num">
                                      <p:cBhvr>
                                        <p:cTn id="62" dur="800" decel="100000" fill="hold"/>
                                        <p:tgtEl>
                                          <p:spTgt spid="22"/>
                                        </p:tgtEl>
                                        <p:attrNameLst>
                                          <p:attrName>style.rotation</p:attrName>
                                        </p:attrNameLst>
                                      </p:cBhvr>
                                      <p:tavLst>
                                        <p:tav tm="0">
                                          <p:val>
                                            <p:fltVal val="-90"/>
                                          </p:val>
                                        </p:tav>
                                        <p:tav tm="100000">
                                          <p:val>
                                            <p:fltVal val="0"/>
                                          </p:val>
                                        </p:tav>
                                      </p:tavLst>
                                    </p:anim>
                                    <p:anim calcmode="lin" valueType="num">
                                      <p:cBhvr>
                                        <p:cTn id="63" dur="800" decel="100000" fill="hold"/>
                                        <p:tgtEl>
                                          <p:spTgt spid="22"/>
                                        </p:tgtEl>
                                        <p:attrNameLst>
                                          <p:attrName>ppt_x</p:attrName>
                                        </p:attrNameLst>
                                      </p:cBhvr>
                                      <p:tavLst>
                                        <p:tav tm="0">
                                          <p:val>
                                            <p:strVal val="#ppt_x+0.4"/>
                                          </p:val>
                                        </p:tav>
                                        <p:tav tm="100000">
                                          <p:val>
                                            <p:strVal val="#ppt_x-0.05"/>
                                          </p:val>
                                        </p:tav>
                                      </p:tavLst>
                                    </p:anim>
                                    <p:anim calcmode="lin" valueType="num">
                                      <p:cBhvr>
                                        <p:cTn id="64" dur="800" decel="100000" fill="hold"/>
                                        <p:tgtEl>
                                          <p:spTgt spid="22"/>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3" name="PA-矩形 2"/>
          <p:cNvSpPr/>
          <p:nvPr>
            <p:custDataLst>
              <p:tags r:id="rId1"/>
            </p:custDataLst>
          </p:nvPr>
        </p:nvSpPr>
        <p:spPr>
          <a:xfrm>
            <a:off x="3490922" y="2665185"/>
            <a:ext cx="7870186" cy="2585323"/>
          </a:xfrm>
          <a:prstGeom prst="rect">
            <a:avLst/>
          </a:prstGeom>
        </p:spPr>
        <p:txBody>
          <a:bodyPr wrap="square">
            <a:spAutoFit/>
          </a:bodyPr>
          <a:lstStyle/>
          <a:p>
            <a:pPr>
              <a:lnSpc>
                <a:spcPct val="150000"/>
              </a:lnSpc>
            </a:pPr>
            <a:r>
              <a:rPr lang="zh-CN" altLang="en-US" dirty="0">
                <a:solidFill>
                  <a:schemeClr val="bg1"/>
                </a:solidFill>
                <a:cs typeface="+mn-ea"/>
                <a:sym typeface="+mn-lt"/>
              </a:rPr>
              <a:t>在天堂</a:t>
            </a:r>
            <a:r>
              <a:rPr lang="en-US" altLang="zh-CN" dirty="0">
                <a:solidFill>
                  <a:schemeClr val="bg1"/>
                </a:solidFill>
                <a:cs typeface="+mn-ea"/>
                <a:sym typeface="+mn-lt"/>
              </a:rPr>
              <a:t>,</a:t>
            </a:r>
            <a:r>
              <a:rPr lang="zh-CN" altLang="en-US" dirty="0">
                <a:solidFill>
                  <a:schemeClr val="bg1"/>
                </a:solidFill>
                <a:cs typeface="+mn-ea"/>
                <a:sym typeface="+mn-lt"/>
              </a:rPr>
              <a:t>人们住英国的城堡，开德国的汽车，吃中国的饭菜，享受美国的民主</a:t>
            </a:r>
            <a:r>
              <a:rPr lang="en-US" altLang="zh-CN" dirty="0">
                <a:solidFill>
                  <a:schemeClr val="bg1"/>
                </a:solidFill>
                <a:cs typeface="+mn-ea"/>
                <a:sym typeface="+mn-lt"/>
              </a:rPr>
              <a:t>……</a:t>
            </a:r>
            <a:r>
              <a:rPr lang="zh-CN" altLang="en-US" dirty="0">
                <a:solidFill>
                  <a:schemeClr val="bg1"/>
                </a:solidFill>
                <a:cs typeface="+mn-ea"/>
                <a:sym typeface="+mn-lt"/>
              </a:rPr>
              <a:t>而这一切都是在瑞士人的管理之下，因为瑞士人擅长管理。瑞士的条条框框很多：如每天晚上</a:t>
            </a:r>
            <a:r>
              <a:rPr lang="en-US" altLang="zh-CN" dirty="0">
                <a:solidFill>
                  <a:schemeClr val="bg1"/>
                </a:solidFill>
                <a:cs typeface="+mn-ea"/>
                <a:sym typeface="+mn-lt"/>
              </a:rPr>
              <a:t>10</a:t>
            </a:r>
            <a:r>
              <a:rPr lang="zh-CN" altLang="en-US" dirty="0">
                <a:solidFill>
                  <a:schemeClr val="bg1"/>
                </a:solidFill>
                <a:cs typeface="+mn-ea"/>
                <a:sym typeface="+mn-lt"/>
              </a:rPr>
              <a:t>点以后不能大声喧哗；星期天不能开割草机；垃圾要分门别类，并在规定的时间扔在规定的地方；即使是私人的树，也要经过政府专门机构的批准才可以砍。大到城市在哪里建工业区，小到每户人家的屋顶是什么颜色、窗户开多大，都要经过政府的批准</a:t>
            </a:r>
            <a:r>
              <a:rPr lang="en-US" altLang="zh-CN" dirty="0">
                <a:solidFill>
                  <a:schemeClr val="bg1"/>
                </a:solidFill>
                <a:cs typeface="+mn-ea"/>
                <a:sym typeface="+mn-lt"/>
              </a:rPr>
              <a:t>……</a:t>
            </a:r>
            <a:endParaRPr lang="en-US" altLang="zh-CN" dirty="0">
              <a:solidFill>
                <a:schemeClr val="bg1"/>
              </a:solidFill>
              <a:cs typeface="+mn-ea"/>
              <a:sym typeface="+mn-lt"/>
            </a:endParaRPr>
          </a:p>
        </p:txBody>
      </p:sp>
      <p:grpSp>
        <p:nvGrpSpPr>
          <p:cNvPr id="4" name="PA-组合 3"/>
          <p:cNvGrpSpPr/>
          <p:nvPr>
            <p:custDataLst>
              <p:tags r:id="rId2"/>
            </p:custDataLst>
          </p:nvPr>
        </p:nvGrpSpPr>
        <p:grpSpPr>
          <a:xfrm>
            <a:off x="210893" y="128059"/>
            <a:ext cx="6165844" cy="646331"/>
            <a:chOff x="210893" y="128059"/>
            <a:chExt cx="6165844" cy="646331"/>
          </a:xfrm>
        </p:grpSpPr>
        <p:sp>
          <p:nvSpPr>
            <p:cNvPr id="5" name="PA-文本框 4"/>
            <p:cNvSpPr txBox="1"/>
            <p:nvPr>
              <p:custDataLst>
                <p:tags r:id="rId3"/>
              </p:custDataLst>
            </p:nvPr>
          </p:nvSpPr>
          <p:spPr>
            <a:xfrm>
              <a:off x="210893" y="128059"/>
              <a:ext cx="6165844"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关于遵守纪律</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6" name="组合 5"/>
            <p:cNvGrpSpPr/>
            <p:nvPr/>
          </p:nvGrpSpPr>
          <p:grpSpPr>
            <a:xfrm>
              <a:off x="3676534" y="191464"/>
              <a:ext cx="1350327" cy="519519"/>
              <a:chOff x="2091373" y="635557"/>
              <a:chExt cx="1350327" cy="519519"/>
            </a:xfrm>
          </p:grpSpPr>
          <p:sp>
            <p:nvSpPr>
              <p:cNvPr id="7" name="PA-文本框 6"/>
              <p:cNvSpPr txBox="1"/>
              <p:nvPr>
                <p:custDataLst>
                  <p:tags r:id="rId4"/>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8" name="PA-直接连接符 7"/>
              <p:cNvCxnSpPr/>
              <p:nvPr>
                <p:custDataLst>
                  <p:tags r:id="rId5"/>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14087" y="635557"/>
                <a:ext cx="1104898" cy="166223"/>
                <a:chOff x="4572000" y="723588"/>
                <a:chExt cx="2152648" cy="323849"/>
              </a:xfrm>
            </p:grpSpPr>
            <p:sp>
              <p:nvSpPr>
                <p:cNvPr id="10" name="PA-椭圆 9"/>
                <p:cNvSpPr/>
                <p:nvPr>
                  <p:custDataLst>
                    <p:tags r:id="rId6"/>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1" name="PA-椭圆 10"/>
                <p:cNvSpPr/>
                <p:nvPr>
                  <p:custDataLst>
                    <p:tags r:id="rId7"/>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2" name="PA-椭圆 11"/>
                <p:cNvSpPr/>
                <p:nvPr>
                  <p:custDataLst>
                    <p:tags r:id="rId8"/>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3" name="PA-椭圆 12"/>
                <p:cNvSpPr/>
                <p:nvPr>
                  <p:custDataLst>
                    <p:tags r:id="rId9"/>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4" name="PA-椭圆 13"/>
                <p:cNvSpPr/>
                <p:nvPr>
                  <p:custDataLst>
                    <p:tags r:id="rId10"/>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sp>
        <p:nvSpPr>
          <p:cNvPr id="16" name="PA-文本框 15"/>
          <p:cNvSpPr txBox="1"/>
          <p:nvPr>
            <p:custDataLst>
              <p:tags r:id="rId11"/>
            </p:custDataLst>
          </p:nvPr>
        </p:nvSpPr>
        <p:spPr>
          <a:xfrm>
            <a:off x="3490921" y="1922909"/>
            <a:ext cx="3398394" cy="400110"/>
          </a:xfrm>
          <a:prstGeom prst="rect">
            <a:avLst/>
          </a:prstGeom>
          <a:solidFill>
            <a:srgbClr val="FEDB21"/>
          </a:solidFill>
        </p:spPr>
        <p:txBody>
          <a:bodyPr wrap="square">
            <a:spAutoFit/>
          </a:bodyPr>
          <a:lstStyle/>
          <a:p>
            <a:r>
              <a:rPr lang="zh-CN" altLang="en-US" sz="2000" dirty="0">
                <a:solidFill>
                  <a:srgbClr val="226CD5"/>
                </a:solidFill>
                <a:cs typeface="+mn-ea"/>
                <a:sym typeface="+mn-lt"/>
              </a:rPr>
              <a:t>西方有一种很流行的说法：</a:t>
            </a:r>
            <a:endParaRPr lang="zh-CN" altLang="en-US" sz="2000" dirty="0">
              <a:solidFill>
                <a:srgbClr val="226CD5"/>
              </a:solidFill>
              <a:cs typeface="+mn-ea"/>
              <a:sym typeface="+mn-lt"/>
            </a:endParaRPr>
          </a:p>
        </p:txBody>
      </p:sp>
      <p:pic>
        <p:nvPicPr>
          <p:cNvPr id="20" name="PA-图片 19"/>
          <p:cNvPicPr>
            <a:picLocks noChangeAspect="1"/>
          </p:cNvPicPr>
          <p:nvPr>
            <p:custDataLst>
              <p:tags r:id="rId12"/>
            </p:custDataLst>
          </p:nvPr>
        </p:nvPicPr>
        <p:blipFill rotWithShape="1">
          <a:blip r:embed="rId13" cstate="print">
            <a:extLst>
              <a:ext uri="{28A0092B-C50C-407E-A947-70E740481C1C}">
                <a14:useLocalDpi xmlns:a14="http://schemas.microsoft.com/office/drawing/2010/main" val="0"/>
              </a:ext>
            </a:extLst>
          </a:blip>
          <a:srcRect l="-8322" t="47626" r="65080" b="-3228"/>
          <a:stretch>
            <a:fillRect/>
          </a:stretch>
        </p:blipFill>
        <p:spPr>
          <a:xfrm>
            <a:off x="210893" y="2792919"/>
            <a:ext cx="2723744" cy="3813243"/>
          </a:xfrm>
          <a:custGeom>
            <a:avLst/>
            <a:gdLst>
              <a:gd name="connsiteX0" fmla="*/ 0 w 2723744"/>
              <a:gd name="connsiteY0" fmla="*/ 0 h 3813243"/>
              <a:gd name="connsiteX1" fmla="*/ 2723744 w 2723744"/>
              <a:gd name="connsiteY1" fmla="*/ 0 h 3813243"/>
              <a:gd name="connsiteX2" fmla="*/ 2723744 w 2723744"/>
              <a:gd name="connsiteY2" fmla="*/ 1610366 h 3813243"/>
              <a:gd name="connsiteX3" fmla="*/ 1826620 w 2723744"/>
              <a:gd name="connsiteY3" fmla="*/ 1610366 h 3813243"/>
              <a:gd name="connsiteX4" fmla="*/ 1826620 w 2723744"/>
              <a:gd name="connsiteY4" fmla="*/ 2878566 h 3813243"/>
              <a:gd name="connsiteX5" fmla="*/ 2723744 w 2723744"/>
              <a:gd name="connsiteY5" fmla="*/ 2878566 h 3813243"/>
              <a:gd name="connsiteX6" fmla="*/ 2723744 w 2723744"/>
              <a:gd name="connsiteY6" fmla="*/ 3813243 h 3813243"/>
              <a:gd name="connsiteX7" fmla="*/ 0 w 2723744"/>
              <a:gd name="connsiteY7" fmla="*/ 3813243 h 3813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3744" h="3813243">
                <a:moveTo>
                  <a:pt x="0" y="0"/>
                </a:moveTo>
                <a:lnTo>
                  <a:pt x="2723744" y="0"/>
                </a:lnTo>
                <a:lnTo>
                  <a:pt x="2723744" y="1610366"/>
                </a:lnTo>
                <a:lnTo>
                  <a:pt x="1826620" y="1610366"/>
                </a:lnTo>
                <a:lnTo>
                  <a:pt x="1826620" y="2878566"/>
                </a:lnTo>
                <a:lnTo>
                  <a:pt x="2723744" y="2878566"/>
                </a:lnTo>
                <a:lnTo>
                  <a:pt x="2723744" y="3813243"/>
                </a:lnTo>
                <a:lnTo>
                  <a:pt x="0" y="3813243"/>
                </a:lnTo>
                <a:close/>
              </a:path>
            </a:pathLst>
          </a:custGeom>
        </p:spPr>
      </p:pic>
    </p:spTree>
    <p:custDataLst>
      <p:tags r:id="rId14"/>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800" decel="100000"/>
                                        <p:tgtEl>
                                          <p:spTgt spid="4"/>
                                        </p:tgtEl>
                                      </p:cBhvr>
                                    </p:animEffect>
                                    <p:anim calcmode="lin" valueType="num">
                                      <p:cBhvr>
                                        <p:cTn id="17" dur="800" decel="100000" fill="hold"/>
                                        <p:tgtEl>
                                          <p:spTgt spid="4"/>
                                        </p:tgtEl>
                                        <p:attrNameLst>
                                          <p:attrName>style.rotation</p:attrName>
                                        </p:attrNameLst>
                                      </p:cBhvr>
                                      <p:tavLst>
                                        <p:tav tm="0">
                                          <p:val>
                                            <p:fltVal val="-90"/>
                                          </p:val>
                                        </p:tav>
                                        <p:tav tm="100000">
                                          <p:val>
                                            <p:fltVal val="0"/>
                                          </p:val>
                                        </p:tav>
                                      </p:tavLst>
                                    </p:anim>
                                    <p:anim calcmode="lin" valueType="num">
                                      <p:cBhvr>
                                        <p:cTn id="18" dur="800" decel="100000" fill="hold"/>
                                        <p:tgtEl>
                                          <p:spTgt spid="4"/>
                                        </p:tgtEl>
                                        <p:attrNameLst>
                                          <p:attrName>ppt_x</p:attrName>
                                        </p:attrNameLst>
                                      </p:cBhvr>
                                      <p:tavLst>
                                        <p:tav tm="0">
                                          <p:val>
                                            <p:strVal val="#ppt_x+0.4"/>
                                          </p:val>
                                        </p:tav>
                                        <p:tav tm="100000">
                                          <p:val>
                                            <p:strVal val="#ppt_x-0.05"/>
                                          </p:val>
                                        </p:tav>
                                      </p:tavLst>
                                    </p:anim>
                                    <p:anim calcmode="lin" valueType="num">
                                      <p:cBhvr>
                                        <p:cTn id="19" dur="800" decel="100000" fill="hold"/>
                                        <p:tgtEl>
                                          <p:spTgt spid="4"/>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800" decel="100000"/>
                                        <p:tgtEl>
                                          <p:spTgt spid="16"/>
                                        </p:tgtEl>
                                      </p:cBhvr>
                                    </p:animEffect>
                                    <p:anim calcmode="lin" valueType="num">
                                      <p:cBhvr>
                                        <p:cTn id="26" dur="800" decel="100000" fill="hold"/>
                                        <p:tgtEl>
                                          <p:spTgt spid="16"/>
                                        </p:tgtEl>
                                        <p:attrNameLst>
                                          <p:attrName>style.rotation</p:attrName>
                                        </p:attrNameLst>
                                      </p:cBhvr>
                                      <p:tavLst>
                                        <p:tav tm="0">
                                          <p:val>
                                            <p:fltVal val="-90"/>
                                          </p:val>
                                        </p:tav>
                                        <p:tav tm="100000">
                                          <p:val>
                                            <p:fltVal val="0"/>
                                          </p:val>
                                        </p:tav>
                                      </p:tavLst>
                                    </p:anim>
                                    <p:anim calcmode="lin" valueType="num">
                                      <p:cBhvr>
                                        <p:cTn id="27" dur="800" decel="100000" fill="hold"/>
                                        <p:tgtEl>
                                          <p:spTgt spid="16"/>
                                        </p:tgtEl>
                                        <p:attrNameLst>
                                          <p:attrName>ppt_x</p:attrName>
                                        </p:attrNameLst>
                                      </p:cBhvr>
                                      <p:tavLst>
                                        <p:tav tm="0">
                                          <p:val>
                                            <p:strVal val="#ppt_x+0.4"/>
                                          </p:val>
                                        </p:tav>
                                        <p:tav tm="100000">
                                          <p:val>
                                            <p:strVal val="#ppt_x-0.05"/>
                                          </p:val>
                                        </p:tav>
                                      </p:tavLst>
                                    </p:anim>
                                    <p:anim calcmode="lin" valueType="num">
                                      <p:cBhvr>
                                        <p:cTn id="28" dur="800" decel="100000" fill="hold"/>
                                        <p:tgtEl>
                                          <p:spTgt spid="16"/>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800" decel="100000"/>
                                        <p:tgtEl>
                                          <p:spTgt spid="20"/>
                                        </p:tgtEl>
                                      </p:cBhvr>
                                    </p:animEffect>
                                    <p:anim calcmode="lin" valueType="num">
                                      <p:cBhvr>
                                        <p:cTn id="35" dur="800" decel="100000" fill="hold"/>
                                        <p:tgtEl>
                                          <p:spTgt spid="20"/>
                                        </p:tgtEl>
                                        <p:attrNameLst>
                                          <p:attrName>style.rotation</p:attrName>
                                        </p:attrNameLst>
                                      </p:cBhvr>
                                      <p:tavLst>
                                        <p:tav tm="0">
                                          <p:val>
                                            <p:fltVal val="-90"/>
                                          </p:val>
                                        </p:tav>
                                        <p:tav tm="100000">
                                          <p:val>
                                            <p:fltVal val="0"/>
                                          </p:val>
                                        </p:tav>
                                      </p:tavLst>
                                    </p:anim>
                                    <p:anim calcmode="lin" valueType="num">
                                      <p:cBhvr>
                                        <p:cTn id="36" dur="800" decel="100000" fill="hold"/>
                                        <p:tgtEl>
                                          <p:spTgt spid="20"/>
                                        </p:tgtEl>
                                        <p:attrNameLst>
                                          <p:attrName>ppt_x</p:attrName>
                                        </p:attrNameLst>
                                      </p:cBhvr>
                                      <p:tavLst>
                                        <p:tav tm="0">
                                          <p:val>
                                            <p:strVal val="#ppt_x+0.4"/>
                                          </p:val>
                                        </p:tav>
                                        <p:tav tm="100000">
                                          <p:val>
                                            <p:strVal val="#ppt_x-0.05"/>
                                          </p:val>
                                        </p:tav>
                                      </p:tavLst>
                                    </p:anim>
                                    <p:anim calcmode="lin" valueType="num">
                                      <p:cBhvr>
                                        <p:cTn id="37" dur="800" decel="100000" fill="hold"/>
                                        <p:tgtEl>
                                          <p:spTgt spid="20"/>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26CD5"/>
        </a:solidFill>
        <a:effectLst/>
      </p:bgPr>
    </p:bg>
    <p:spTree>
      <p:nvGrpSpPr>
        <p:cNvPr id="1" name=""/>
        <p:cNvGrpSpPr/>
        <p:nvPr/>
      </p:nvGrpSpPr>
      <p:grpSpPr>
        <a:xfrm>
          <a:off x="0" y="0"/>
          <a:ext cx="0" cy="0"/>
          <a:chOff x="0" y="0"/>
          <a:chExt cx="0" cy="0"/>
        </a:xfrm>
      </p:grpSpPr>
      <p:sp>
        <p:nvSpPr>
          <p:cNvPr id="3" name="PA-矩形 2"/>
          <p:cNvSpPr/>
          <p:nvPr>
            <p:custDataLst>
              <p:tags r:id="rId1"/>
            </p:custDataLst>
          </p:nvPr>
        </p:nvSpPr>
        <p:spPr>
          <a:xfrm>
            <a:off x="1073916" y="1739948"/>
            <a:ext cx="6096000" cy="1754326"/>
          </a:xfrm>
          <a:prstGeom prst="rect">
            <a:avLst/>
          </a:prstGeom>
        </p:spPr>
        <p:txBody>
          <a:bodyPr>
            <a:spAutoFit/>
          </a:bodyPr>
          <a:lstStyle/>
          <a:p>
            <a:pPr>
              <a:lnSpc>
                <a:spcPct val="150000"/>
              </a:lnSpc>
            </a:pPr>
            <a:r>
              <a:rPr lang="zh-CN" altLang="en-US" sz="2400" dirty="0">
                <a:solidFill>
                  <a:schemeClr val="bg1"/>
                </a:solidFill>
                <a:cs typeface="+mn-ea"/>
                <a:sym typeface="+mn-lt"/>
              </a:rPr>
              <a:t>纪律规范了我们的行为，</a:t>
            </a:r>
            <a:endParaRPr lang="en-US" altLang="zh-CN" sz="2400" dirty="0">
              <a:solidFill>
                <a:schemeClr val="bg1"/>
              </a:solidFill>
              <a:cs typeface="+mn-ea"/>
              <a:sym typeface="+mn-lt"/>
            </a:endParaRPr>
          </a:p>
          <a:p>
            <a:pPr>
              <a:lnSpc>
                <a:spcPct val="150000"/>
              </a:lnSpc>
            </a:pPr>
            <a:r>
              <a:rPr lang="zh-CN" altLang="en-US" sz="2400" dirty="0">
                <a:solidFill>
                  <a:schemeClr val="bg1"/>
                </a:solidFill>
                <a:cs typeface="+mn-ea"/>
                <a:sym typeface="+mn-lt"/>
              </a:rPr>
              <a:t>同时也影响着我们今后的人生轨迹，没有规矩不能成方圆。</a:t>
            </a:r>
            <a:endParaRPr lang="zh-CN" altLang="en-US" sz="2400" dirty="0">
              <a:solidFill>
                <a:schemeClr val="bg1"/>
              </a:solidFill>
              <a:cs typeface="+mn-ea"/>
              <a:sym typeface="+mn-lt"/>
            </a:endParaRPr>
          </a:p>
        </p:txBody>
      </p:sp>
      <p:grpSp>
        <p:nvGrpSpPr>
          <p:cNvPr id="4" name="PA-组合 3"/>
          <p:cNvGrpSpPr/>
          <p:nvPr>
            <p:custDataLst>
              <p:tags r:id="rId2"/>
            </p:custDataLst>
          </p:nvPr>
        </p:nvGrpSpPr>
        <p:grpSpPr>
          <a:xfrm>
            <a:off x="210893" y="128059"/>
            <a:ext cx="6165844" cy="646331"/>
            <a:chOff x="210893" y="128059"/>
            <a:chExt cx="6165844" cy="646331"/>
          </a:xfrm>
        </p:grpSpPr>
        <p:sp>
          <p:nvSpPr>
            <p:cNvPr id="5" name="PA-文本框 4"/>
            <p:cNvSpPr txBox="1"/>
            <p:nvPr>
              <p:custDataLst>
                <p:tags r:id="rId3"/>
              </p:custDataLst>
            </p:nvPr>
          </p:nvSpPr>
          <p:spPr>
            <a:xfrm>
              <a:off x="210893" y="128059"/>
              <a:ext cx="6165844" cy="646331"/>
            </a:xfrm>
            <a:prstGeom prst="rect">
              <a:avLst/>
            </a:prstGeom>
            <a:noFill/>
          </p:spPr>
          <p:txBody>
            <a:bodyPr wrap="square" rtlCol="0">
              <a:spAutoFit/>
            </a:bodyPr>
            <a:lstStyle/>
            <a:p>
              <a:r>
                <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rPr>
                <a:t>关于遵守纪律</a:t>
              </a:r>
              <a:endParaRPr lang="zh-CN" altLang="en-US" sz="3600" b="1" spc="600" dirty="0">
                <a:ln>
                  <a:solidFill>
                    <a:schemeClr val="bg1"/>
                  </a:solidFill>
                </a:ln>
                <a:solidFill>
                  <a:schemeClr val="accent4"/>
                </a:solidFill>
                <a:effectLst>
                  <a:outerShdw blurRad="38100" dist="38100" dir="2700000" algn="tl">
                    <a:srgbClr val="000000">
                      <a:alpha val="43137"/>
                    </a:srgbClr>
                  </a:outerShdw>
                </a:effectLst>
                <a:cs typeface="+mn-ea"/>
                <a:sym typeface="+mn-lt"/>
              </a:endParaRPr>
            </a:p>
          </p:txBody>
        </p:sp>
        <p:grpSp>
          <p:nvGrpSpPr>
            <p:cNvPr id="6" name="组合 5"/>
            <p:cNvGrpSpPr/>
            <p:nvPr/>
          </p:nvGrpSpPr>
          <p:grpSpPr>
            <a:xfrm>
              <a:off x="3676534" y="191464"/>
              <a:ext cx="1350327" cy="519519"/>
              <a:chOff x="2091373" y="635557"/>
              <a:chExt cx="1350327" cy="519519"/>
            </a:xfrm>
          </p:grpSpPr>
          <p:sp>
            <p:nvSpPr>
              <p:cNvPr id="7" name="PA-文本框 6"/>
              <p:cNvSpPr txBox="1"/>
              <p:nvPr>
                <p:custDataLst>
                  <p:tags r:id="rId4"/>
                </p:custDataLst>
              </p:nvPr>
            </p:nvSpPr>
            <p:spPr>
              <a:xfrm>
                <a:off x="2091373" y="893466"/>
                <a:ext cx="1350327" cy="261610"/>
              </a:xfrm>
              <a:prstGeom prst="rect">
                <a:avLst/>
              </a:prstGeom>
              <a:noFill/>
            </p:spPr>
            <p:txBody>
              <a:bodyPr wrap="square">
                <a:spAutoFit/>
              </a:bodyPr>
              <a:lstStyle/>
              <a:p>
                <a:pPr algn="dist"/>
                <a:r>
                  <a:rPr lang="zh-CN" altLang="en-US" sz="1100" dirty="0">
                    <a:solidFill>
                      <a:schemeClr val="bg1"/>
                    </a:solidFill>
                    <a:cs typeface="+mn-ea"/>
                    <a:sym typeface="+mn-lt"/>
                  </a:rPr>
                  <a:t>preface</a:t>
                </a:r>
                <a:endParaRPr lang="zh-CN" altLang="en-US" sz="1100" dirty="0">
                  <a:solidFill>
                    <a:schemeClr val="bg1"/>
                  </a:solidFill>
                  <a:cs typeface="+mn-ea"/>
                  <a:sym typeface="+mn-lt"/>
                </a:endParaRPr>
              </a:p>
            </p:txBody>
          </p:sp>
          <p:cxnSp>
            <p:nvCxnSpPr>
              <p:cNvPr id="8" name="PA-直接连接符 7"/>
              <p:cNvCxnSpPr/>
              <p:nvPr>
                <p:custDataLst>
                  <p:tags r:id="rId5"/>
                </p:custDataLst>
              </p:nvPr>
            </p:nvCxnSpPr>
            <p:spPr>
              <a:xfrm>
                <a:off x="2115661" y="876316"/>
                <a:ext cx="130175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214087" y="635557"/>
                <a:ext cx="1104898" cy="166223"/>
                <a:chOff x="4572000" y="723588"/>
                <a:chExt cx="2152648" cy="323849"/>
              </a:xfrm>
            </p:grpSpPr>
            <p:sp>
              <p:nvSpPr>
                <p:cNvPr id="10" name="PA-椭圆 9"/>
                <p:cNvSpPr/>
                <p:nvPr>
                  <p:custDataLst>
                    <p:tags r:id="rId6"/>
                  </p:custDataLst>
                </p:nvPr>
              </p:nvSpPr>
              <p:spPr>
                <a:xfrm>
                  <a:off x="4572000"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开</a:t>
                  </a:r>
                  <a:endParaRPr lang="zh-CN" altLang="en-US" sz="700" dirty="0">
                    <a:cs typeface="+mn-ea"/>
                    <a:sym typeface="+mn-lt"/>
                  </a:endParaRPr>
                </a:p>
              </p:txBody>
            </p:sp>
            <p:sp>
              <p:nvSpPr>
                <p:cNvPr id="11" name="PA-椭圆 10"/>
                <p:cNvSpPr/>
                <p:nvPr>
                  <p:custDataLst>
                    <p:tags r:id="rId7"/>
                  </p:custDataLst>
                </p:nvPr>
              </p:nvSpPr>
              <p:spPr>
                <a:xfrm>
                  <a:off x="5038724"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学</a:t>
                  </a:r>
                  <a:endParaRPr lang="zh-CN" altLang="en-US" sz="700" dirty="0">
                    <a:cs typeface="+mn-ea"/>
                    <a:sym typeface="+mn-lt"/>
                  </a:endParaRPr>
                </a:p>
              </p:txBody>
            </p:sp>
            <p:sp>
              <p:nvSpPr>
                <p:cNvPr id="12" name="PA-椭圆 11"/>
                <p:cNvSpPr/>
                <p:nvPr>
                  <p:custDataLst>
                    <p:tags r:id="rId8"/>
                  </p:custDataLst>
                </p:nvPr>
              </p:nvSpPr>
              <p:spPr>
                <a:xfrm>
                  <a:off x="5467351"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第</a:t>
                  </a:r>
                  <a:endParaRPr lang="zh-CN" altLang="en-US" sz="700" dirty="0">
                    <a:cs typeface="+mn-ea"/>
                    <a:sym typeface="+mn-lt"/>
                  </a:endParaRPr>
                </a:p>
              </p:txBody>
            </p:sp>
            <p:sp>
              <p:nvSpPr>
                <p:cNvPr id="13" name="PA-椭圆 12"/>
                <p:cNvSpPr/>
                <p:nvPr>
                  <p:custDataLst>
                    <p:tags r:id="rId9"/>
                  </p:custDataLst>
                </p:nvPr>
              </p:nvSpPr>
              <p:spPr>
                <a:xfrm>
                  <a:off x="5934075"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一</a:t>
                  </a:r>
                  <a:endParaRPr lang="zh-CN" altLang="en-US" sz="700" dirty="0">
                    <a:cs typeface="+mn-ea"/>
                    <a:sym typeface="+mn-lt"/>
                  </a:endParaRPr>
                </a:p>
              </p:txBody>
            </p:sp>
            <p:sp>
              <p:nvSpPr>
                <p:cNvPr id="14" name="PA-椭圆 13"/>
                <p:cNvSpPr/>
                <p:nvPr>
                  <p:custDataLst>
                    <p:tags r:id="rId10"/>
                  </p:custDataLst>
                </p:nvPr>
              </p:nvSpPr>
              <p:spPr>
                <a:xfrm>
                  <a:off x="6400799" y="723588"/>
                  <a:ext cx="323849" cy="323849"/>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00" dirty="0">
                      <a:cs typeface="+mn-ea"/>
                      <a:sym typeface="+mn-lt"/>
                    </a:rPr>
                    <a:t>课</a:t>
                  </a:r>
                  <a:endParaRPr lang="zh-CN" altLang="en-US" sz="700" dirty="0">
                    <a:cs typeface="+mn-ea"/>
                    <a:sym typeface="+mn-lt"/>
                  </a:endParaRPr>
                </a:p>
              </p:txBody>
            </p:sp>
          </p:grpSp>
        </p:grpSp>
      </p:grpSp>
      <p:cxnSp>
        <p:nvCxnSpPr>
          <p:cNvPr id="16" name="PA-直接连接符 15"/>
          <p:cNvCxnSpPr/>
          <p:nvPr>
            <p:custDataLst>
              <p:tags r:id="rId11"/>
            </p:custDataLst>
          </p:nvPr>
        </p:nvCxnSpPr>
        <p:spPr>
          <a:xfrm>
            <a:off x="1073916" y="3713005"/>
            <a:ext cx="94993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PA-文本框 17"/>
          <p:cNvSpPr txBox="1"/>
          <p:nvPr>
            <p:custDataLst>
              <p:tags r:id="rId12"/>
            </p:custDataLst>
          </p:nvPr>
        </p:nvSpPr>
        <p:spPr>
          <a:xfrm>
            <a:off x="1073916" y="3997011"/>
            <a:ext cx="6096000" cy="1754326"/>
          </a:xfrm>
          <a:prstGeom prst="rect">
            <a:avLst/>
          </a:prstGeom>
          <a:noFill/>
        </p:spPr>
        <p:txBody>
          <a:bodyPr wrap="square">
            <a:spAutoFit/>
          </a:bodyPr>
          <a:lstStyle/>
          <a:p>
            <a:pPr>
              <a:lnSpc>
                <a:spcPct val="150000"/>
              </a:lnSpc>
            </a:pPr>
            <a:r>
              <a:rPr lang="zh-CN" altLang="en-US" dirty="0">
                <a:solidFill>
                  <a:schemeClr val="bg1"/>
                </a:solidFill>
                <a:cs typeface="+mn-ea"/>
                <a:sym typeface="+mn-lt"/>
              </a:rPr>
              <a:t>Discipline regulates our behavior,</a:t>
            </a:r>
            <a:endParaRPr lang="zh-CN" altLang="en-US" dirty="0">
              <a:solidFill>
                <a:schemeClr val="bg1"/>
              </a:solidFill>
              <a:cs typeface="+mn-ea"/>
              <a:sym typeface="+mn-lt"/>
            </a:endParaRPr>
          </a:p>
          <a:p>
            <a:pPr>
              <a:lnSpc>
                <a:spcPct val="150000"/>
              </a:lnSpc>
            </a:pPr>
            <a:r>
              <a:rPr lang="zh-CN" altLang="en-US" dirty="0">
                <a:solidFill>
                  <a:schemeClr val="bg1"/>
                </a:solidFill>
                <a:cs typeface="+mn-ea"/>
                <a:sym typeface="+mn-lt"/>
              </a:rPr>
              <a:t>At the same time, it also affects the trajectory of our future lives, and there are no rules that cannot be square.</a:t>
            </a:r>
            <a:endParaRPr lang="zh-CN" altLang="en-US" dirty="0">
              <a:solidFill>
                <a:schemeClr val="bg1"/>
              </a:solidFill>
              <a:cs typeface="+mn-ea"/>
              <a:sym typeface="+mn-lt"/>
            </a:endParaRPr>
          </a:p>
        </p:txBody>
      </p:sp>
      <p:pic>
        <p:nvPicPr>
          <p:cNvPr id="24" name="PA-图片 23"/>
          <p:cNvPicPr>
            <a:picLocks noChangeAspect="1"/>
          </p:cNvPicPr>
          <p:nvPr>
            <p:custDataLst>
              <p:tags r:id="rId13"/>
            </p:custDataLst>
          </p:nvPr>
        </p:nvPicPr>
        <p:blipFill rotWithShape="1">
          <a:blip r:embed="rId14" cstate="print">
            <a:extLst>
              <a:ext uri="{28A0092B-C50C-407E-A947-70E740481C1C}">
                <a14:useLocalDpi xmlns:a14="http://schemas.microsoft.com/office/drawing/2010/main" val="0"/>
              </a:ext>
            </a:extLst>
          </a:blip>
          <a:srcRect l="35081" t="1" r="31853" b="43751"/>
          <a:stretch>
            <a:fillRect/>
          </a:stretch>
        </p:blipFill>
        <p:spPr>
          <a:xfrm flipH="1">
            <a:off x="8153400" y="1844907"/>
            <a:ext cx="2082800" cy="3857507"/>
          </a:xfrm>
          <a:custGeom>
            <a:avLst/>
            <a:gdLst>
              <a:gd name="connsiteX0" fmla="*/ 2082800 w 2082800"/>
              <a:gd name="connsiteY0" fmla="*/ 0 h 3857507"/>
              <a:gd name="connsiteX1" fmla="*/ 0 w 2082800"/>
              <a:gd name="connsiteY1" fmla="*/ 0 h 3857507"/>
              <a:gd name="connsiteX2" fmla="*/ 0 w 2082800"/>
              <a:gd name="connsiteY2" fmla="*/ 3857507 h 3857507"/>
              <a:gd name="connsiteX3" fmla="*/ 1358900 w 2082800"/>
              <a:gd name="connsiteY3" fmla="*/ 3857507 h 3857507"/>
              <a:gd name="connsiteX4" fmla="*/ 1358900 w 2082800"/>
              <a:gd name="connsiteY4" fmla="*/ 3590693 h 3857507"/>
              <a:gd name="connsiteX5" fmla="*/ 2082800 w 2082800"/>
              <a:gd name="connsiteY5" fmla="*/ 3590693 h 3857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2800" h="3857507">
                <a:moveTo>
                  <a:pt x="2082800" y="0"/>
                </a:moveTo>
                <a:lnTo>
                  <a:pt x="0" y="0"/>
                </a:lnTo>
                <a:lnTo>
                  <a:pt x="0" y="3857507"/>
                </a:lnTo>
                <a:lnTo>
                  <a:pt x="1358900" y="3857507"/>
                </a:lnTo>
                <a:lnTo>
                  <a:pt x="1358900" y="3590693"/>
                </a:lnTo>
                <a:lnTo>
                  <a:pt x="2082800" y="3590693"/>
                </a:lnTo>
                <a:close/>
              </a:path>
            </a:pathLst>
          </a:custGeom>
        </p:spPr>
      </p:pic>
      <p:sp>
        <p:nvSpPr>
          <p:cNvPr id="19" name="TextBox 18"/>
          <p:cNvSpPr txBox="1"/>
          <p:nvPr/>
        </p:nvSpPr>
        <p:spPr>
          <a:xfrm>
            <a:off x="3886298" y="6550639"/>
            <a:ext cx="1224136"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rgbClr val="226CD5"/>
                </a:solidFill>
                <a:effectLst/>
                <a:uLnTx/>
                <a:uFillTx/>
              </a:rPr>
              <a:t>PPT</a:t>
            </a:r>
            <a:r>
              <a:rPr kumimoji="0" lang="zh-CN" altLang="en-US" sz="100" b="0" i="0" u="none" strike="noStrike" kern="0" cap="none" spc="0" normalizeH="0" baseline="0" noProof="0" dirty="0" smtClean="0">
                <a:ln>
                  <a:noFill/>
                </a:ln>
                <a:solidFill>
                  <a:srgbClr val="226CD5"/>
                </a:solidFill>
                <a:effectLst/>
                <a:uLnTx/>
                <a:uFillTx/>
              </a:rPr>
              <a:t>下载 </a:t>
            </a:r>
            <a:r>
              <a:rPr kumimoji="0" lang="en-US" altLang="zh-CN" sz="100" b="0" i="0" u="none" strike="noStrike" kern="0" cap="none" spc="0" normalizeH="0" baseline="0" noProof="0" dirty="0" smtClean="0">
                <a:ln>
                  <a:noFill/>
                </a:ln>
                <a:solidFill>
                  <a:srgbClr val="226CD5"/>
                </a:solidFill>
                <a:effectLst/>
                <a:uLnTx/>
                <a:uFillTx/>
              </a:rPr>
              <a:t>http://www.1ppt.com/xiazai/</a:t>
            </a:r>
            <a:endParaRPr kumimoji="0" lang="en-US" altLang="zh-CN" sz="100" b="0" i="0" u="none" strike="noStrike" kern="0" cap="none" spc="0" normalizeH="0" baseline="0" noProof="0" dirty="0" smtClean="0">
              <a:ln>
                <a:noFill/>
              </a:ln>
              <a:solidFill>
                <a:srgbClr val="226CD5"/>
              </a:solidFill>
              <a:effectLst/>
              <a:uLnTx/>
              <a:uFillTx/>
            </a:endParaRPr>
          </a:p>
        </p:txBody>
      </p:sp>
    </p:spTree>
    <p:custDataLst>
      <p:tags r:id="rId15"/>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800" decel="100000"/>
                                        <p:tgtEl>
                                          <p:spTgt spid="4"/>
                                        </p:tgtEl>
                                      </p:cBhvr>
                                    </p:animEffect>
                                    <p:anim calcmode="lin" valueType="num">
                                      <p:cBhvr>
                                        <p:cTn id="17" dur="800" decel="100000" fill="hold"/>
                                        <p:tgtEl>
                                          <p:spTgt spid="4"/>
                                        </p:tgtEl>
                                        <p:attrNameLst>
                                          <p:attrName>style.rotation</p:attrName>
                                        </p:attrNameLst>
                                      </p:cBhvr>
                                      <p:tavLst>
                                        <p:tav tm="0">
                                          <p:val>
                                            <p:fltVal val="-90"/>
                                          </p:val>
                                        </p:tav>
                                        <p:tav tm="100000">
                                          <p:val>
                                            <p:fltVal val="0"/>
                                          </p:val>
                                        </p:tav>
                                      </p:tavLst>
                                    </p:anim>
                                    <p:anim calcmode="lin" valueType="num">
                                      <p:cBhvr>
                                        <p:cTn id="18" dur="800" decel="100000" fill="hold"/>
                                        <p:tgtEl>
                                          <p:spTgt spid="4"/>
                                        </p:tgtEl>
                                        <p:attrNameLst>
                                          <p:attrName>ppt_x</p:attrName>
                                        </p:attrNameLst>
                                      </p:cBhvr>
                                      <p:tavLst>
                                        <p:tav tm="0">
                                          <p:val>
                                            <p:strVal val="#ppt_x+0.4"/>
                                          </p:val>
                                        </p:tav>
                                        <p:tav tm="100000">
                                          <p:val>
                                            <p:strVal val="#ppt_x-0.05"/>
                                          </p:val>
                                        </p:tav>
                                      </p:tavLst>
                                    </p:anim>
                                    <p:anim calcmode="lin" valueType="num">
                                      <p:cBhvr>
                                        <p:cTn id="19" dur="800" decel="100000" fill="hold"/>
                                        <p:tgtEl>
                                          <p:spTgt spid="4"/>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0"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Motion origin="layout" path="M -1.038957 0 L 0 0 E" pathEditMode="relative">
                                      <p:cBhvr>
                                        <p:cTn id="25" dur="1000" fill="hold">
                                          <p:stCondLst>
                                            <p:cond delay="0"/>
                                          </p:stCondLst>
                                        </p:cTn>
                                        <p:tgtEl>
                                          <p:spTgt spid="16"/>
                                        </p:tgtEl>
                                        <p:attrNameLst>
                                          <p:attrName>ppt_x</p:attrName>
                                          <p:attrName>ppt_y</p:attrName>
                                        </p:attrNameLst>
                                      </p:cBhvr>
                                    </p:animMotion>
                                  </p:childTnLst>
                                </p:cTn>
                              </p:par>
                            </p:childTnLst>
                          </p:cTn>
                        </p:par>
                        <p:par>
                          <p:cTn id="26" fill="hold">
                            <p:stCondLst>
                              <p:cond delay="3000"/>
                            </p:stCondLst>
                            <p:childTnLst>
                              <p:par>
                                <p:cTn id="27" presetID="30"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800" decel="100000"/>
                                        <p:tgtEl>
                                          <p:spTgt spid="18"/>
                                        </p:tgtEl>
                                      </p:cBhvr>
                                    </p:animEffect>
                                    <p:anim calcmode="lin" valueType="num">
                                      <p:cBhvr>
                                        <p:cTn id="30" dur="800" decel="100000" fill="hold"/>
                                        <p:tgtEl>
                                          <p:spTgt spid="18"/>
                                        </p:tgtEl>
                                        <p:attrNameLst>
                                          <p:attrName>style.rotation</p:attrName>
                                        </p:attrNameLst>
                                      </p:cBhvr>
                                      <p:tavLst>
                                        <p:tav tm="0">
                                          <p:val>
                                            <p:fltVal val="-90"/>
                                          </p:val>
                                        </p:tav>
                                        <p:tav tm="100000">
                                          <p:val>
                                            <p:fltVal val="0"/>
                                          </p:val>
                                        </p:tav>
                                      </p:tavLst>
                                    </p:anim>
                                    <p:anim calcmode="lin" valueType="num">
                                      <p:cBhvr>
                                        <p:cTn id="31" dur="800" decel="100000" fill="hold"/>
                                        <p:tgtEl>
                                          <p:spTgt spid="18"/>
                                        </p:tgtEl>
                                        <p:attrNameLst>
                                          <p:attrName>ppt_x</p:attrName>
                                        </p:attrNameLst>
                                      </p:cBhvr>
                                      <p:tavLst>
                                        <p:tav tm="0">
                                          <p:val>
                                            <p:strVal val="#ppt_x+0.4"/>
                                          </p:val>
                                        </p:tav>
                                        <p:tav tm="100000">
                                          <p:val>
                                            <p:strVal val="#ppt_x-0.05"/>
                                          </p:val>
                                        </p:tav>
                                      </p:tavLst>
                                    </p:anim>
                                    <p:anim calcmode="lin" valueType="num">
                                      <p:cBhvr>
                                        <p:cTn id="32" dur="800" decel="100000" fill="hold"/>
                                        <p:tgtEl>
                                          <p:spTgt spid="18"/>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par>
                          <p:cTn id="35" fill="hold">
                            <p:stCondLst>
                              <p:cond delay="4000"/>
                            </p:stCondLst>
                            <p:childTnLst>
                              <p:par>
                                <p:cTn id="36" presetID="30" presetClass="entr" presetSubtype="0"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800" decel="100000"/>
                                        <p:tgtEl>
                                          <p:spTgt spid="24"/>
                                        </p:tgtEl>
                                      </p:cBhvr>
                                    </p:animEffect>
                                    <p:anim calcmode="lin" valueType="num">
                                      <p:cBhvr>
                                        <p:cTn id="39" dur="800" decel="100000" fill="hold"/>
                                        <p:tgtEl>
                                          <p:spTgt spid="24"/>
                                        </p:tgtEl>
                                        <p:attrNameLst>
                                          <p:attrName>style.rotation</p:attrName>
                                        </p:attrNameLst>
                                      </p:cBhvr>
                                      <p:tavLst>
                                        <p:tav tm="0">
                                          <p:val>
                                            <p:fltVal val="-90"/>
                                          </p:val>
                                        </p:tav>
                                        <p:tav tm="100000">
                                          <p:val>
                                            <p:fltVal val="0"/>
                                          </p:val>
                                        </p:tav>
                                      </p:tavLst>
                                    </p:anim>
                                    <p:anim calcmode="lin" valueType="num">
                                      <p:cBhvr>
                                        <p:cTn id="40" dur="800" decel="100000" fill="hold"/>
                                        <p:tgtEl>
                                          <p:spTgt spid="24"/>
                                        </p:tgtEl>
                                        <p:attrNameLst>
                                          <p:attrName>ppt_x</p:attrName>
                                        </p:attrNameLst>
                                      </p:cBhvr>
                                      <p:tavLst>
                                        <p:tav tm="0">
                                          <p:val>
                                            <p:strVal val="#ppt_x+0.4"/>
                                          </p:val>
                                        </p:tav>
                                        <p:tav tm="100000">
                                          <p:val>
                                            <p:strVal val="#ppt_x-0.05"/>
                                          </p:val>
                                        </p:tav>
                                      </p:tavLst>
                                    </p:anim>
                                    <p:anim calcmode="lin" valueType="num">
                                      <p:cBhvr>
                                        <p:cTn id="41" dur="800" decel="100000" fill="hold"/>
                                        <p:tgtEl>
                                          <p:spTgt spid="24"/>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p:bldLst>
  </p:timing>
</p:sld>
</file>

<file path=ppt/tags/tag1.xml><?xml version="1.0" encoding="utf-8"?>
<p:tagLst xmlns:p="http://schemas.openxmlformats.org/presentationml/2006/main">
  <p:tag name="PA" val="v5.2.11"/>
  <p:tag name="WHOLESPTYPE" val="Shape_Title"/>
</p:tagLst>
</file>

<file path=ppt/tags/tag10.xml><?xml version="1.0" encoding="utf-8"?>
<p:tagLst xmlns:p="http://schemas.openxmlformats.org/presentationml/2006/main">
  <p:tag name="PA" val="v5.2.11"/>
  <p:tag name="WHOLESPTYPE" val="Shape_Title"/>
</p:tagLst>
</file>

<file path=ppt/tags/tag100.xml><?xml version="1.0" encoding="utf-8"?>
<p:tagLst xmlns:p="http://schemas.openxmlformats.org/presentationml/2006/main">
  <p:tag name="PA" val="v5.2.11"/>
</p:tagLst>
</file>

<file path=ppt/tags/tag101.xml><?xml version="1.0" encoding="utf-8"?>
<p:tagLst xmlns:p="http://schemas.openxmlformats.org/presentationml/2006/main">
  <p:tag name="PA" val="v5.2.11"/>
</p:tagLst>
</file>

<file path=ppt/tags/tag102.xml><?xml version="1.0" encoding="utf-8"?>
<p:tagLst xmlns:p="http://schemas.openxmlformats.org/presentationml/2006/main">
  <p:tag name="PA" val="v5.2.11"/>
</p:tagLst>
</file>

<file path=ppt/tags/tag103.xml><?xml version="1.0" encoding="utf-8"?>
<p:tagLst xmlns:p="http://schemas.openxmlformats.org/presentationml/2006/main">
  <p:tag name="PA" val="v5.2.11"/>
  <p:tag name="WHOLESPTYPE" val="Shape_Pictire"/>
</p:tagLst>
</file>

<file path=ppt/tags/tag104.xml><?xml version="1.0" encoding="utf-8"?>
<p:tagLst xmlns:p="http://schemas.openxmlformats.org/presentationml/2006/main">
  <p:tag name="RESOURCELIBID_LIB" val="308830"/>
  <p:tag name="WHOLEPAGETYPE" val="Page_Head"/>
</p:tagLst>
</file>

<file path=ppt/tags/tag105.xml><?xml version="1.0" encoding="utf-8"?>
<p:tagLst xmlns:p="http://schemas.openxmlformats.org/presentationml/2006/main">
  <p:tag name="PA" val="v5.2.11"/>
  <p:tag name="WHOLESPTYPE" val="Shape_Other"/>
</p:tagLst>
</file>

<file path=ppt/tags/tag106.xml><?xml version="1.0" encoding="utf-8"?>
<p:tagLst xmlns:p="http://schemas.openxmlformats.org/presentationml/2006/main">
  <p:tag name="PA" val="v5.2.11"/>
</p:tagLst>
</file>

<file path=ppt/tags/tag107.xml><?xml version="1.0" encoding="utf-8"?>
<p:tagLst xmlns:p="http://schemas.openxmlformats.org/presentationml/2006/main">
  <p:tag name="PA" val="v5.2.11"/>
</p:tagLst>
</file>

<file path=ppt/tags/tag108.xml><?xml version="1.0" encoding="utf-8"?>
<p:tagLst xmlns:p="http://schemas.openxmlformats.org/presentationml/2006/main">
  <p:tag name="PA" val="v5.2.11"/>
</p:tagLst>
</file>

<file path=ppt/tags/tag109.xml><?xml version="1.0" encoding="utf-8"?>
<p:tagLst xmlns:p="http://schemas.openxmlformats.org/presentationml/2006/main">
  <p:tag name="PA" val="v5.2.11"/>
</p:tagLst>
</file>

<file path=ppt/tags/tag11.xml><?xml version="1.0" encoding="utf-8"?>
<p:tagLst xmlns:p="http://schemas.openxmlformats.org/presentationml/2006/main">
  <p:tag name="RESOURCELIBID_LIB" val="308830"/>
  <p:tag name="WHOLEPAGETYPE" val="Page_Head"/>
</p:tagLst>
</file>

<file path=ppt/tags/tag110.xml><?xml version="1.0" encoding="utf-8"?>
<p:tagLst xmlns:p="http://schemas.openxmlformats.org/presentationml/2006/main">
  <p:tag name="PA" val="v5.2.11"/>
</p:tagLst>
</file>

<file path=ppt/tags/tag111.xml><?xml version="1.0" encoding="utf-8"?>
<p:tagLst xmlns:p="http://schemas.openxmlformats.org/presentationml/2006/main">
  <p:tag name="PA" val="v5.2.11"/>
</p:tagLst>
</file>

<file path=ppt/tags/tag112.xml><?xml version="1.0" encoding="utf-8"?>
<p:tagLst xmlns:p="http://schemas.openxmlformats.org/presentationml/2006/main">
  <p:tag name="PA" val="v5.2.11"/>
</p:tagLst>
</file>

<file path=ppt/tags/tag113.xml><?xml version="1.0" encoding="utf-8"?>
<p:tagLst xmlns:p="http://schemas.openxmlformats.org/presentationml/2006/main">
  <p:tag name="PA" val="v5.2.11"/>
</p:tagLst>
</file>

<file path=ppt/tags/tag114.xml><?xml version="1.0" encoding="utf-8"?>
<p:tagLst xmlns:p="http://schemas.openxmlformats.org/presentationml/2006/main">
  <p:tag name="PA" val="v5.2.11"/>
  <p:tag name="WHOLESPTYPE" val="Shape_Text"/>
</p:tagLst>
</file>

<file path=ppt/tags/tag115.xml><?xml version="1.0" encoding="utf-8"?>
<p:tagLst xmlns:p="http://schemas.openxmlformats.org/presentationml/2006/main">
  <p:tag name="PA" val="v5.2.11"/>
  <p:tag name="WHOLESPTYPE" val="Shape_Text"/>
</p:tagLst>
</file>

<file path=ppt/tags/tag116.xml><?xml version="1.0" encoding="utf-8"?>
<p:tagLst xmlns:p="http://schemas.openxmlformats.org/presentationml/2006/main">
  <p:tag name="PA" val="v5.2.11"/>
  <p:tag name="WHOLESPTYPE" val="Shape_Text"/>
</p:tagLst>
</file>

<file path=ppt/tags/tag117.xml><?xml version="1.0" encoding="utf-8"?>
<p:tagLst xmlns:p="http://schemas.openxmlformats.org/presentationml/2006/main">
  <p:tag name="PA" val="v5.2.11"/>
  <p:tag name="WHOLESPTYPE" val="Shape_Text"/>
</p:tagLst>
</file>

<file path=ppt/tags/tag118.xml><?xml version="1.0" encoding="utf-8"?>
<p:tagLst xmlns:p="http://schemas.openxmlformats.org/presentationml/2006/main">
  <p:tag name="PA" val="v5.2.11"/>
  <p:tag name="WHOLESPTYPE" val="Shape_Text"/>
</p:tagLst>
</file>

<file path=ppt/tags/tag119.xml><?xml version="1.0" encoding="utf-8"?>
<p:tagLst xmlns:p="http://schemas.openxmlformats.org/presentationml/2006/main">
  <p:tag name="PA" val="v5.2.11"/>
  <p:tag name="WHOLESPTYPE" val="Shape_Pictire"/>
</p:tagLst>
</file>

<file path=ppt/tags/tag12.xml><?xml version="1.0" encoding="utf-8"?>
<p:tagLst xmlns:p="http://schemas.openxmlformats.org/presentationml/2006/main">
  <p:tag name="PA" val="v5.2.11"/>
  <p:tag name="WHOLESPTYPE" val="Shape_Text"/>
</p:tagLst>
</file>

<file path=ppt/tags/tag120.xml><?xml version="1.0" encoding="utf-8"?>
<p:tagLst xmlns:p="http://schemas.openxmlformats.org/presentationml/2006/main">
  <p:tag name="RESOURCELIBID_LIB" val="308830"/>
  <p:tag name="WHOLEPAGETYPE" val="Page_Head"/>
</p:tagLst>
</file>

<file path=ppt/tags/tag121.xml><?xml version="1.0" encoding="utf-8"?>
<p:tagLst xmlns:p="http://schemas.openxmlformats.org/presentationml/2006/main">
  <p:tag name="PA" val="v5.2.11"/>
  <p:tag name="WHOLESPTYPE" val="Shape_Text"/>
</p:tagLst>
</file>

<file path=ppt/tags/tag122.xml><?xml version="1.0" encoding="utf-8"?>
<p:tagLst xmlns:p="http://schemas.openxmlformats.org/presentationml/2006/main">
  <p:tag name="PA" val="v5.2.11"/>
  <p:tag name="WHOLESPTYPE" val="Shape_Other"/>
</p:tagLst>
</file>

<file path=ppt/tags/tag123.xml><?xml version="1.0" encoding="utf-8"?>
<p:tagLst xmlns:p="http://schemas.openxmlformats.org/presentationml/2006/main">
  <p:tag name="PA" val="v5.2.11"/>
</p:tagLst>
</file>

<file path=ppt/tags/tag124.xml><?xml version="1.0" encoding="utf-8"?>
<p:tagLst xmlns:p="http://schemas.openxmlformats.org/presentationml/2006/main">
  <p:tag name="PA" val="v5.2.11"/>
</p:tagLst>
</file>

<file path=ppt/tags/tag125.xml><?xml version="1.0" encoding="utf-8"?>
<p:tagLst xmlns:p="http://schemas.openxmlformats.org/presentationml/2006/main">
  <p:tag name="PA" val="v5.2.11"/>
</p:tagLst>
</file>

<file path=ppt/tags/tag126.xml><?xml version="1.0" encoding="utf-8"?>
<p:tagLst xmlns:p="http://schemas.openxmlformats.org/presentationml/2006/main">
  <p:tag name="PA" val="v5.2.11"/>
</p:tagLst>
</file>

<file path=ppt/tags/tag127.xml><?xml version="1.0" encoding="utf-8"?>
<p:tagLst xmlns:p="http://schemas.openxmlformats.org/presentationml/2006/main">
  <p:tag name="PA" val="v5.2.11"/>
</p:tagLst>
</file>

<file path=ppt/tags/tag128.xml><?xml version="1.0" encoding="utf-8"?>
<p:tagLst xmlns:p="http://schemas.openxmlformats.org/presentationml/2006/main">
  <p:tag name="PA" val="v5.2.11"/>
</p:tagLst>
</file>

<file path=ppt/tags/tag129.xml><?xml version="1.0" encoding="utf-8"?>
<p:tagLst xmlns:p="http://schemas.openxmlformats.org/presentationml/2006/main">
  <p:tag name="PA" val="v5.2.11"/>
</p:tagLst>
</file>

<file path=ppt/tags/tag13.xml><?xml version="1.0" encoding="utf-8"?>
<p:tagLst xmlns:p="http://schemas.openxmlformats.org/presentationml/2006/main">
  <p:tag name="PA" val="v5.2.11"/>
  <p:tag name="WHOLESPTYPE" val="Shape_Text"/>
</p:tagLst>
</file>

<file path=ppt/tags/tag130.xml><?xml version="1.0" encoding="utf-8"?>
<p:tagLst xmlns:p="http://schemas.openxmlformats.org/presentationml/2006/main">
  <p:tag name="PA" val="v5.2.11"/>
</p:tagLst>
</file>

<file path=ppt/tags/tag131.xml><?xml version="1.0" encoding="utf-8"?>
<p:tagLst xmlns:p="http://schemas.openxmlformats.org/presentationml/2006/main">
  <p:tag name="PA" val="v5.2.11"/>
  <p:tag name="WHOLESPTYPE" val="Shape_Other"/>
</p:tagLst>
</file>

<file path=ppt/tags/tag132.xml><?xml version="1.0" encoding="utf-8"?>
<p:tagLst xmlns:p="http://schemas.openxmlformats.org/presentationml/2006/main">
  <p:tag name="PA" val="v5.2.11"/>
  <p:tag name="WHOLESPTYPE" val="Shape_Pictire"/>
</p:tagLst>
</file>

<file path=ppt/tags/tag133.xml><?xml version="1.0" encoding="utf-8"?>
<p:tagLst xmlns:p="http://schemas.openxmlformats.org/presentationml/2006/main">
  <p:tag name="RESOURCELIBID_LIB" val="308830"/>
  <p:tag name="WHOLEPAGETYPE" val="Page_Head"/>
</p:tagLst>
</file>

<file path=ppt/tags/tag134.xml><?xml version="1.0" encoding="utf-8"?>
<p:tagLst xmlns:p="http://schemas.openxmlformats.org/presentationml/2006/main">
  <p:tag name="PA" val="v5.2.11"/>
  <p:tag name="WHOLESPTYPE" val="Shape_Text"/>
</p:tagLst>
</file>

<file path=ppt/tags/tag135.xml><?xml version="1.0" encoding="utf-8"?>
<p:tagLst xmlns:p="http://schemas.openxmlformats.org/presentationml/2006/main">
  <p:tag name="PA" val="v5.2.11"/>
  <p:tag name="WHOLESPTYPE" val="Shape_Other"/>
</p:tagLst>
</file>

<file path=ppt/tags/tag136.xml><?xml version="1.0" encoding="utf-8"?>
<p:tagLst xmlns:p="http://schemas.openxmlformats.org/presentationml/2006/main">
  <p:tag name="PA" val="v5.2.11"/>
</p:tagLst>
</file>

<file path=ppt/tags/tag137.xml><?xml version="1.0" encoding="utf-8"?>
<p:tagLst xmlns:p="http://schemas.openxmlformats.org/presentationml/2006/main">
  <p:tag name="PA" val="v5.2.11"/>
</p:tagLst>
</file>

<file path=ppt/tags/tag138.xml><?xml version="1.0" encoding="utf-8"?>
<p:tagLst xmlns:p="http://schemas.openxmlformats.org/presentationml/2006/main">
  <p:tag name="PA" val="v5.2.11"/>
</p:tagLst>
</file>

<file path=ppt/tags/tag139.xml><?xml version="1.0" encoding="utf-8"?>
<p:tagLst xmlns:p="http://schemas.openxmlformats.org/presentationml/2006/main">
  <p:tag name="PA" val="v5.2.11"/>
</p:tagLst>
</file>

<file path=ppt/tags/tag14.xml><?xml version="1.0" encoding="utf-8"?>
<p:tagLst xmlns:p="http://schemas.openxmlformats.org/presentationml/2006/main">
  <p:tag name="PA" val="v5.2.11"/>
  <p:tag name="WHOLESPTYPE" val="Shape_Other"/>
</p:tagLst>
</file>

<file path=ppt/tags/tag140.xml><?xml version="1.0" encoding="utf-8"?>
<p:tagLst xmlns:p="http://schemas.openxmlformats.org/presentationml/2006/main">
  <p:tag name="PA" val="v5.2.11"/>
</p:tagLst>
</file>

<file path=ppt/tags/tag141.xml><?xml version="1.0" encoding="utf-8"?>
<p:tagLst xmlns:p="http://schemas.openxmlformats.org/presentationml/2006/main">
  <p:tag name="PA" val="v5.2.11"/>
</p:tagLst>
</file>

<file path=ppt/tags/tag142.xml><?xml version="1.0" encoding="utf-8"?>
<p:tagLst xmlns:p="http://schemas.openxmlformats.org/presentationml/2006/main">
  <p:tag name="PA" val="v5.2.11"/>
</p:tagLst>
</file>

<file path=ppt/tags/tag143.xml><?xml version="1.0" encoding="utf-8"?>
<p:tagLst xmlns:p="http://schemas.openxmlformats.org/presentationml/2006/main">
  <p:tag name="PA" val="v5.2.11"/>
</p:tagLst>
</file>

<file path=ppt/tags/tag144.xml><?xml version="1.0" encoding="utf-8"?>
<p:tagLst xmlns:p="http://schemas.openxmlformats.org/presentationml/2006/main">
  <p:tag name="PA" val="v5.2.11"/>
  <p:tag name="WHOLESPTYPE" val="Shape_Line"/>
</p:tagLst>
</file>

<file path=ppt/tags/tag145.xml><?xml version="1.0" encoding="utf-8"?>
<p:tagLst xmlns:p="http://schemas.openxmlformats.org/presentationml/2006/main">
  <p:tag name="PA" val="v5.2.11"/>
  <p:tag name="WHOLESPTYPE" val="Shape_Text"/>
</p:tagLst>
</file>

<file path=ppt/tags/tag146.xml><?xml version="1.0" encoding="utf-8"?>
<p:tagLst xmlns:p="http://schemas.openxmlformats.org/presentationml/2006/main">
  <p:tag name="PA" val="v5.2.11"/>
  <p:tag name="WHOLESPTYPE" val="Shape_Pictire"/>
</p:tagLst>
</file>

<file path=ppt/tags/tag147.xml><?xml version="1.0" encoding="utf-8"?>
<p:tagLst xmlns:p="http://schemas.openxmlformats.org/presentationml/2006/main">
  <p:tag name="RESOURCELIBID_LIB" val="308830"/>
  <p:tag name="WHOLEPAGETYPE" val="Page_Head"/>
</p:tagLst>
</file>

<file path=ppt/tags/tag148.xml><?xml version="1.0" encoding="utf-8"?>
<p:tagLst xmlns:p="http://schemas.openxmlformats.org/presentationml/2006/main">
  <p:tag name="PA" val="v5.2.11"/>
  <p:tag name="WHOLESPTYPE" val="Shape_Title"/>
  <p:tag name="SHADOWSRC" val="true"/>
  <p:tag name="SCENESHAPETYPE" val="SceneShape"/>
  <p:tag name="SCENESHAPESUBTYPE" val="ScenePicShape"/>
  <p:tag name="SCENESHAPENAME" val="幻影图形"/>
  <p:tag name="LOOPID" val="637792430207789447"/>
  <p:tag name="SCANEADDTIONSP" val="false"/>
  <p:tag name="RESOURCEID" val="637792430207899442"/>
  <p:tag name="SCENEID" val="Unkown"/>
  <p:tag name="SCENELINKIDS" val="3|25|26|27"/>
  <p:tag name="ANIMSTRING" val="97dc195e9db14a91331b8d825796bfd8"/>
</p:tagLst>
</file>

<file path=ppt/tags/tag149.xml><?xml version="1.0" encoding="utf-8"?>
<p:tagLst xmlns:p="http://schemas.openxmlformats.org/presentationml/2006/main">
  <p:tag name="PA" val="v5.2.11"/>
  <p:tag name="WHOLESPTYPE" val="Shape_Other"/>
</p:tagLst>
</file>

<file path=ppt/tags/tag15.xml><?xml version="1.0" encoding="utf-8"?>
<p:tagLst xmlns:p="http://schemas.openxmlformats.org/presentationml/2006/main">
  <p:tag name="PA" val="v5.2.11"/>
</p:tagLst>
</file>

<file path=ppt/tags/tag150.xml><?xml version="1.0" encoding="utf-8"?>
<p:tagLst xmlns:p="http://schemas.openxmlformats.org/presentationml/2006/main">
  <p:tag name="PA" val="v5.2.11"/>
  <p:tag name="WHOLESPTYPE" val="Shape_Other"/>
</p:tagLst>
</file>

<file path=ppt/tags/tag151.xml><?xml version="1.0" encoding="utf-8"?>
<p:tagLst xmlns:p="http://schemas.openxmlformats.org/presentationml/2006/main">
  <p:tag name="PA" val="v5.2.11"/>
</p:tagLst>
</file>

<file path=ppt/tags/tag152.xml><?xml version="1.0" encoding="utf-8"?>
<p:tagLst xmlns:p="http://schemas.openxmlformats.org/presentationml/2006/main">
  <p:tag name="PA" val="v5.2.11"/>
</p:tagLst>
</file>

<file path=ppt/tags/tag153.xml><?xml version="1.0" encoding="utf-8"?>
<p:tagLst xmlns:p="http://schemas.openxmlformats.org/presentationml/2006/main">
  <p:tag name="PA" val="v5.2.11"/>
</p:tagLst>
</file>

<file path=ppt/tags/tag154.xml><?xml version="1.0" encoding="utf-8"?>
<p:tagLst xmlns:p="http://schemas.openxmlformats.org/presentationml/2006/main">
  <p:tag name="PA" val="v5.2.11"/>
</p:tagLst>
</file>

<file path=ppt/tags/tag155.xml><?xml version="1.0" encoding="utf-8"?>
<p:tagLst xmlns:p="http://schemas.openxmlformats.org/presentationml/2006/main">
  <p:tag name="PA" val="v5.2.11"/>
</p:tagLst>
</file>

<file path=ppt/tags/tag156.xml><?xml version="1.0" encoding="utf-8"?>
<p:tagLst xmlns:p="http://schemas.openxmlformats.org/presentationml/2006/main">
  <p:tag name="PA" val="v5.2.11"/>
</p:tagLst>
</file>

<file path=ppt/tags/tag157.xml><?xml version="1.0" encoding="utf-8"?>
<p:tagLst xmlns:p="http://schemas.openxmlformats.org/presentationml/2006/main">
  <p:tag name="PA" val="v5.2.11"/>
</p:tagLst>
</file>

<file path=ppt/tags/tag158.xml><?xml version="1.0" encoding="utf-8"?>
<p:tagLst xmlns:p="http://schemas.openxmlformats.org/presentationml/2006/main">
  <p:tag name="PA" val="v5.2.11"/>
</p:tagLst>
</file>

<file path=ppt/tags/tag159.xml><?xml version="1.0" encoding="utf-8"?>
<p:tagLst xmlns:p="http://schemas.openxmlformats.org/presentationml/2006/main">
  <p:tag name="PA" val="v5.2.11"/>
  <p:tag name="WHOLESPTYPE" val="Shape_Other"/>
</p:tagLst>
</file>

<file path=ppt/tags/tag16.xml><?xml version="1.0" encoding="utf-8"?>
<p:tagLst xmlns:p="http://schemas.openxmlformats.org/presentationml/2006/main">
  <p:tag name="PA" val="v5.2.11"/>
</p:tagLst>
</file>

<file path=ppt/tags/tag160.xml><?xml version="1.0" encoding="utf-8"?>
<p:tagLst xmlns:p="http://schemas.openxmlformats.org/presentationml/2006/main">
  <p:tag name="PA" val="v5.2.11"/>
  <p:tag name="WHOLESPTYPE" val="Shape_Pictire"/>
</p:tagLst>
</file>

<file path=ppt/tags/tag161.xml><?xml version="1.0" encoding="utf-8"?>
<p:tagLst xmlns:p="http://schemas.openxmlformats.org/presentationml/2006/main">
  <p:tag name="RESOURCELIBID_LIB" val="308830"/>
  <p:tag name="WHOLEPAGETYPE" val="Page_Head"/>
  <p:tag name="LINKREPLACED" val="True"/>
</p:tagLst>
</file>

<file path=ppt/tags/tag162.xml><?xml version="1.0" encoding="utf-8"?>
<p:tagLst xmlns:p="http://schemas.openxmlformats.org/presentationml/2006/main">
  <p:tag name="PA" val="v5.2.11"/>
  <p:tag name="WHOLESPTYPE" val="Shape_Text"/>
</p:tagLst>
</file>

<file path=ppt/tags/tag163.xml><?xml version="1.0" encoding="utf-8"?>
<p:tagLst xmlns:p="http://schemas.openxmlformats.org/presentationml/2006/main">
  <p:tag name="PA" val="v5.2.11"/>
  <p:tag name="WHOLESPTYPE" val="Shape_Text"/>
</p:tagLst>
</file>

<file path=ppt/tags/tag164.xml><?xml version="1.0" encoding="utf-8"?>
<p:tagLst xmlns:p="http://schemas.openxmlformats.org/presentationml/2006/main">
  <p:tag name="PA" val="v5.2.11"/>
  <p:tag name="WHOLESPTYPE" val="Shape_Other"/>
</p:tagLst>
</file>

<file path=ppt/tags/tag165.xml><?xml version="1.0" encoding="utf-8"?>
<p:tagLst xmlns:p="http://schemas.openxmlformats.org/presentationml/2006/main">
  <p:tag name="PA" val="v5.2.11"/>
</p:tagLst>
</file>

<file path=ppt/tags/tag166.xml><?xml version="1.0" encoding="utf-8"?>
<p:tagLst xmlns:p="http://schemas.openxmlformats.org/presentationml/2006/main">
  <p:tag name="PA" val="v5.2.11"/>
</p:tagLst>
</file>

<file path=ppt/tags/tag167.xml><?xml version="1.0" encoding="utf-8"?>
<p:tagLst xmlns:p="http://schemas.openxmlformats.org/presentationml/2006/main">
  <p:tag name="PA" val="v5.2.11"/>
</p:tagLst>
</file>

<file path=ppt/tags/tag168.xml><?xml version="1.0" encoding="utf-8"?>
<p:tagLst xmlns:p="http://schemas.openxmlformats.org/presentationml/2006/main">
  <p:tag name="PA" val="v5.2.11"/>
</p:tagLst>
</file>

<file path=ppt/tags/tag169.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70.xml><?xml version="1.0" encoding="utf-8"?>
<p:tagLst xmlns:p="http://schemas.openxmlformats.org/presentationml/2006/main">
  <p:tag name="PA" val="v5.2.11"/>
</p:tagLst>
</file>

<file path=ppt/tags/tag171.xml><?xml version="1.0" encoding="utf-8"?>
<p:tagLst xmlns:p="http://schemas.openxmlformats.org/presentationml/2006/main">
  <p:tag name="PA" val="v5.2.11"/>
</p:tagLst>
</file>

<file path=ppt/tags/tag172.xml><?xml version="1.0" encoding="utf-8"?>
<p:tagLst xmlns:p="http://schemas.openxmlformats.org/presentationml/2006/main">
  <p:tag name="PA" val="v5.2.11"/>
</p:tagLst>
</file>

<file path=ppt/tags/tag173.xml><?xml version="1.0" encoding="utf-8"?>
<p:tagLst xmlns:p="http://schemas.openxmlformats.org/presentationml/2006/main">
  <p:tag name="PA" val="v5.2.11"/>
  <p:tag name="WHOLESPTYPE" val="Shape_Line"/>
</p:tagLst>
</file>

<file path=ppt/tags/tag174.xml><?xml version="1.0" encoding="utf-8"?>
<p:tagLst xmlns:p="http://schemas.openxmlformats.org/presentationml/2006/main">
  <p:tag name="PA" val="v5.2.11"/>
  <p:tag name="WHOLESPTYPE" val="Shape_Pictire"/>
</p:tagLst>
</file>

<file path=ppt/tags/tag175.xml><?xml version="1.0" encoding="utf-8"?>
<p:tagLst xmlns:p="http://schemas.openxmlformats.org/presentationml/2006/main">
  <p:tag name="RESOURCELIBID_LIB" val="308830"/>
  <p:tag name="WHOLEPAGETYPE" val="Page_Head"/>
</p:tagLst>
</file>

<file path=ppt/tags/tag176.xml><?xml version="1.0" encoding="utf-8"?>
<p:tagLst xmlns:p="http://schemas.openxmlformats.org/presentationml/2006/main">
  <p:tag name="PA" val="v5.2.11"/>
  <p:tag name="WHOLESPTYPE" val="Shape_Title"/>
  <p:tag name="SHADOWSRC" val="true"/>
  <p:tag name="SCENESHAPETYPE" val="SceneShape"/>
  <p:tag name="SCENESHAPESUBTYPE" val="ScenePicShape"/>
  <p:tag name="SCENESHAPENAME" val="幻影图形"/>
  <p:tag name="LOOPID" val="637792430210120456"/>
  <p:tag name="SCANEADDTIONSP" val="false"/>
  <p:tag name="RESOURCEID" val="637792430210210446"/>
  <p:tag name="SCENEID" val="Unkown"/>
  <p:tag name="SCENELINKIDS" val="3|23|24|25"/>
  <p:tag name="ANIMSTRING" val="97dc195e9db14a91331b8d825796bfd8"/>
</p:tagLst>
</file>

<file path=ppt/tags/tag177.xml><?xml version="1.0" encoding="utf-8"?>
<p:tagLst xmlns:p="http://schemas.openxmlformats.org/presentationml/2006/main">
  <p:tag name="PA" val="v5.2.11"/>
  <p:tag name="WHOLESPTYPE" val="Shape_Other"/>
</p:tagLst>
</file>

<file path=ppt/tags/tag178.xml><?xml version="1.0" encoding="utf-8"?>
<p:tagLst xmlns:p="http://schemas.openxmlformats.org/presentationml/2006/main">
  <p:tag name="PA" val="v5.2.11"/>
</p:tagLst>
</file>

<file path=ppt/tags/tag179.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180.xml><?xml version="1.0" encoding="utf-8"?>
<p:tagLst xmlns:p="http://schemas.openxmlformats.org/presentationml/2006/main">
  <p:tag name="PA" val="v5.2.11"/>
</p:tagLst>
</file>

<file path=ppt/tags/tag181.xml><?xml version="1.0" encoding="utf-8"?>
<p:tagLst xmlns:p="http://schemas.openxmlformats.org/presentationml/2006/main">
  <p:tag name="PA" val="v5.2.11"/>
</p:tagLst>
</file>

<file path=ppt/tags/tag182.xml><?xml version="1.0" encoding="utf-8"?>
<p:tagLst xmlns:p="http://schemas.openxmlformats.org/presentationml/2006/main">
  <p:tag name="PA" val="v5.2.11"/>
</p:tagLst>
</file>

<file path=ppt/tags/tag183.xml><?xml version="1.0" encoding="utf-8"?>
<p:tagLst xmlns:p="http://schemas.openxmlformats.org/presentationml/2006/main">
  <p:tag name="PA" val="v5.2.11"/>
</p:tagLst>
</file>

<file path=ppt/tags/tag184.xml><?xml version="1.0" encoding="utf-8"?>
<p:tagLst xmlns:p="http://schemas.openxmlformats.org/presentationml/2006/main">
  <p:tag name="PA" val="v5.2.11"/>
</p:tagLst>
</file>

<file path=ppt/tags/tag185.xml><?xml version="1.0" encoding="utf-8"?>
<p:tagLst xmlns:p="http://schemas.openxmlformats.org/presentationml/2006/main">
  <p:tag name="PA" val="v5.2.11"/>
</p:tagLst>
</file>

<file path=ppt/tags/tag186.xml><?xml version="1.0" encoding="utf-8"?>
<p:tagLst xmlns:p="http://schemas.openxmlformats.org/presentationml/2006/main">
  <p:tag name="PA" val="v5.2.11"/>
  <p:tag name="WHOLESPTYPE" val="Shape_SubTitle"/>
</p:tagLst>
</file>

<file path=ppt/tags/tag187.xml><?xml version="1.0" encoding="utf-8"?>
<p:tagLst xmlns:p="http://schemas.openxmlformats.org/presentationml/2006/main">
  <p:tag name="PA" val="v5.2.11"/>
  <p:tag name="WHOLESPTYPE" val="Shape_Text"/>
</p:tagLst>
</file>

<file path=ppt/tags/tag188.xml><?xml version="1.0" encoding="utf-8"?>
<p:tagLst xmlns:p="http://schemas.openxmlformats.org/presentationml/2006/main">
  <p:tag name="PA" val="v5.2.11"/>
  <p:tag name="WHOLESPTYPE" val="Shape_Title"/>
</p:tagLst>
</file>

<file path=ppt/tags/tag189.xml><?xml version="1.0" encoding="utf-8"?>
<p:tagLst xmlns:p="http://schemas.openxmlformats.org/presentationml/2006/main">
  <p:tag name="PA" val="v5.2.11"/>
  <p:tag name="WHOLESPTYPE" val="Shape_Pictire"/>
</p:tagLst>
</file>

<file path=ppt/tags/tag19.xml><?xml version="1.0" encoding="utf-8"?>
<p:tagLst xmlns:p="http://schemas.openxmlformats.org/presentationml/2006/main">
  <p:tag name="PA" val="v5.2.11"/>
</p:tagLst>
</file>

<file path=ppt/tags/tag190.xml><?xml version="1.0" encoding="utf-8"?>
<p:tagLst xmlns:p="http://schemas.openxmlformats.org/presentationml/2006/main">
  <p:tag name="RESOURCELIBID_LIB" val="308830"/>
  <p:tag name="WHOLEPAGETYPE" val="Page_Head"/>
  <p:tag name="LINKREPLACED" val="True"/>
</p:tagLst>
</file>

<file path=ppt/tags/tag191.xml><?xml version="1.0" encoding="utf-8"?>
<p:tagLst xmlns:p="http://schemas.openxmlformats.org/presentationml/2006/main">
  <p:tag name="PA" val="v5.2.11"/>
  <p:tag name="WHOLESPTYPE" val="Shape_Title"/>
  <p:tag name="SHADOWSRC" val="true"/>
  <p:tag name="SCENESHAPETYPE" val="SceneShape"/>
  <p:tag name="SCENESHAPESUBTYPE" val="ScenePicShape"/>
  <p:tag name="SCENESHAPENAME" val="幻影图形"/>
  <p:tag name="LOOPID" val="637792430211970424"/>
  <p:tag name="SCANEADDTIONSP" val="false"/>
  <p:tag name="RESOURCEID" val="637792430212090431"/>
  <p:tag name="SCENEID" val="Unkown"/>
  <p:tag name="SCENELINKIDS" val="3|15|16|17"/>
  <p:tag name="ANIMSTRING" val="97dc195e9db14a91331b8d825796bfd8"/>
</p:tagLst>
</file>

<file path=ppt/tags/tag192.xml><?xml version="1.0" encoding="utf-8"?>
<p:tagLst xmlns:p="http://schemas.openxmlformats.org/presentationml/2006/main">
  <p:tag name="PA" val="v5.2.11"/>
  <p:tag name="WHOLESPTYPE" val="Shape_Other"/>
</p:tagLst>
</file>

<file path=ppt/tags/tag193.xml><?xml version="1.0" encoding="utf-8"?>
<p:tagLst xmlns:p="http://schemas.openxmlformats.org/presentationml/2006/main">
  <p:tag name="PA" val="v5.2.11"/>
</p:tagLst>
</file>

<file path=ppt/tags/tag194.xml><?xml version="1.0" encoding="utf-8"?>
<p:tagLst xmlns:p="http://schemas.openxmlformats.org/presentationml/2006/main">
  <p:tag name="PA" val="v5.2.11"/>
</p:tagLst>
</file>

<file path=ppt/tags/tag195.xml><?xml version="1.0" encoding="utf-8"?>
<p:tagLst xmlns:p="http://schemas.openxmlformats.org/presentationml/2006/main">
  <p:tag name="PA" val="v5.2.11"/>
</p:tagLst>
</file>

<file path=ppt/tags/tag196.xml><?xml version="1.0" encoding="utf-8"?>
<p:tagLst xmlns:p="http://schemas.openxmlformats.org/presentationml/2006/main">
  <p:tag name="PA" val="v5.2.11"/>
</p:tagLst>
</file>

<file path=ppt/tags/tag197.xml><?xml version="1.0" encoding="utf-8"?>
<p:tagLst xmlns:p="http://schemas.openxmlformats.org/presentationml/2006/main">
  <p:tag name="PA" val="v5.2.11"/>
</p:tagLst>
</file>

<file path=ppt/tags/tag198.xml><?xml version="1.0" encoding="utf-8"?>
<p:tagLst xmlns:p="http://schemas.openxmlformats.org/presentationml/2006/main">
  <p:tag name="PA" val="v5.2.11"/>
</p:tagLst>
</file>

<file path=ppt/tags/tag199.xml><?xml version="1.0" encoding="utf-8"?>
<p:tagLst xmlns:p="http://schemas.openxmlformats.org/presentationml/2006/main">
  <p:tag name="PA" val="v5.2.11"/>
</p:tagLst>
</file>

<file path=ppt/tags/tag2.xml><?xml version="1.0" encoding="utf-8"?>
<p:tagLst xmlns:p="http://schemas.openxmlformats.org/presentationml/2006/main">
  <p:tag name="PA" val="v5.2.11"/>
  <p:tag name="WHOLESPTYPE" val="Shape_Pictire"/>
</p:tagLst>
</file>

<file path=ppt/tags/tag20.xml><?xml version="1.0" encoding="utf-8"?>
<p:tagLst xmlns:p="http://schemas.openxmlformats.org/presentationml/2006/main">
  <p:tag name="PA" val="v5.2.11"/>
</p:tagLst>
</file>

<file path=ppt/tags/tag200.xml><?xml version="1.0" encoding="utf-8"?>
<p:tagLst xmlns:p="http://schemas.openxmlformats.org/presentationml/2006/main">
  <p:tag name="PA" val="v5.2.11"/>
</p:tagLst>
</file>

<file path=ppt/tags/tag201.xml><?xml version="1.0" encoding="utf-8"?>
<p:tagLst xmlns:p="http://schemas.openxmlformats.org/presentationml/2006/main">
  <p:tag name="RESOURCELIBID_LIB" val="308830"/>
  <p:tag name="WHOLEPAGETYPE" val="Page_Head"/>
  <p:tag name="LINKREPLACED" val="True"/>
</p:tagLst>
</file>

<file path=ppt/tags/tag202.xml><?xml version="1.0" encoding="utf-8"?>
<p:tagLst xmlns:p="http://schemas.openxmlformats.org/presentationml/2006/main">
  <p:tag name="PA" val="v5.2.11"/>
  <p:tag name="WHOLESPTYPE" val="Shape_Pictire"/>
</p:tagLst>
</file>

<file path=ppt/tags/tag203.xml><?xml version="1.0" encoding="utf-8"?>
<p:tagLst xmlns:p="http://schemas.openxmlformats.org/presentationml/2006/main">
  <p:tag name="PA" val="v5.2.11"/>
  <p:tag name="WHOLESPTYPE" val="Shape_SubTitle"/>
</p:tagLst>
</file>

<file path=ppt/tags/tag204.xml><?xml version="1.0" encoding="utf-8"?>
<p:tagLst xmlns:p="http://schemas.openxmlformats.org/presentationml/2006/main">
  <p:tag name="MH" val="20220131151232"/>
  <p:tag name="MH_LIBRARY" val="GRAPHIC"/>
  <p:tag name="MH_ORDER" val="文本框 2"/>
  <p:tag name="PA" val="v5.2.11"/>
  <p:tag name="WHOLESPTYPE" val="Shape_Title"/>
  <p:tag name="SHADOWSRC" val="true"/>
  <p:tag name="SCENESHAPETYPE" val="SceneShape"/>
  <p:tag name="SCENESHAPESUBTYPE" val="ScenePicShape"/>
  <p:tag name="SCENESHAPENAME" val="幻影图形"/>
  <p:tag name="LOOPID" val="637792430213550525"/>
  <p:tag name="SCANEADDTIONSP" val="false"/>
  <p:tag name="RESOURCEID" val="637792430213720506"/>
  <p:tag name="SCENEID" val="Unkown"/>
  <p:tag name="SCENELINKIDS" val="4|14|15|16"/>
  <p:tag name="ANIMSTRING" val="97dc195e9db14a91331b8d825796bfd8"/>
</p:tagLst>
</file>

<file path=ppt/tags/tag205.xml><?xml version="1.0" encoding="utf-8"?>
<p:tagLst xmlns:p="http://schemas.openxmlformats.org/presentationml/2006/main">
  <p:tag name="MH" val="20220131151232"/>
  <p:tag name="MH_LIBRARY" val="GRAPHIC"/>
  <p:tag name="MH_ORDER" val="Straight Connector 6"/>
  <p:tag name="PA" val="v5.2.11"/>
  <p:tag name="WHOLESPTYPE" val="Shape_Line"/>
</p:tagLst>
</file>

<file path=ppt/tags/tag206.xml><?xml version="1.0" encoding="utf-8"?>
<p:tagLst xmlns:p="http://schemas.openxmlformats.org/presentationml/2006/main">
  <p:tag name="MH" val="20220131151232"/>
  <p:tag name="MH_LIBRARY" val="GRAPHIC"/>
  <p:tag name="MH_ORDER" val="文本框 11"/>
  <p:tag name="PA" val="v5.2.11"/>
  <p:tag name="WHOLESPTYPE" val="Shape_Other"/>
</p:tagLst>
</file>

<file path=ppt/tags/tag207.xml><?xml version="1.0" encoding="utf-8"?>
<p:tagLst xmlns:p="http://schemas.openxmlformats.org/presentationml/2006/main">
  <p:tag name="MH" val="20220131151232"/>
  <p:tag name="MH_LIBRARY" val="GRAPHIC"/>
  <p:tag name="MH_ORDER" val="TextBox 8"/>
  <p:tag name="PA" val="v5.2.11"/>
  <p:tag name="WHOLESPTYPE" val="Shape_SubTitle"/>
</p:tagLst>
</file>

<file path=ppt/tags/tag208.xml><?xml version="1.0" encoding="utf-8"?>
<p:tagLst xmlns:p="http://schemas.openxmlformats.org/presentationml/2006/main">
  <p:tag name="MH" val="20220131151232"/>
  <p:tag name="MH_LIBRARY" val="GRAPHIC"/>
  <p:tag name="MH_ORDER" val="TextBox 9"/>
  <p:tag name="PA" val="v5.2.11"/>
  <p:tag name="WHOLESPTYPE" val="Shape_Text"/>
</p:tagLst>
</file>

<file path=ppt/tags/tag209.xml><?xml version="1.0" encoding="utf-8"?>
<p:tagLst xmlns:p="http://schemas.openxmlformats.org/presentationml/2006/main">
  <p:tag name="PA" val="v5.2.11"/>
  <p:tag name="WHOLESPTYPE" val="Shape_Pictire"/>
</p:tagLst>
</file>

<file path=ppt/tags/tag21.xml><?xml version="1.0" encoding="utf-8"?>
<p:tagLst xmlns:p="http://schemas.openxmlformats.org/presentationml/2006/main">
  <p:tag name="PA" val="v5.2.11"/>
</p:tagLst>
</file>

<file path=ppt/tags/tag210.xml><?xml version="1.0" encoding="utf-8"?>
<p:tagLst xmlns:p="http://schemas.openxmlformats.org/presentationml/2006/main">
  <p:tag name="PA" val="v5.2.11"/>
  <p:tag name="WHOLESPTYPE" val="Shape_Pictire"/>
</p:tagLst>
</file>

<file path=ppt/tags/tag211.xml><?xml version="1.0" encoding="utf-8"?>
<p:tagLst xmlns:p="http://schemas.openxmlformats.org/presentationml/2006/main">
  <p:tag name="PA" val="v5.2.11"/>
  <p:tag name="WHOLESPTYPE" val="Shape_Pictire"/>
</p:tagLst>
</file>

<file path=ppt/tags/tag212.xml><?xml version="1.0" encoding="utf-8"?>
<p:tagLst xmlns:p="http://schemas.openxmlformats.org/presentationml/2006/main">
  <p:tag name="PA" val="v5.2.11"/>
  <p:tag name="WHOLESPTYPE" val="Shape_Pictire"/>
</p:tagLst>
</file>

<file path=ppt/tags/tag213.xml><?xml version="1.0" encoding="utf-8"?>
<p:tagLst xmlns:p="http://schemas.openxmlformats.org/presentationml/2006/main">
  <p:tag name="RESOURCELIBID_LIB" val="308830"/>
  <p:tag name="WHOLEPAGETYPE" val="Page_Head"/>
  <p:tag name="LINKREPLACED" val="True"/>
</p:tagLst>
</file>

<file path=ppt/tags/tag214.xml><?xml version="1.0" encoding="utf-8"?>
<p:tagLst xmlns:p="http://schemas.openxmlformats.org/presentationml/2006/main">
  <p:tag name="PA" val="v5.2.11"/>
  <p:tag name="WHOLESPTYPE" val="Shape_Text"/>
</p:tagLst>
</file>

<file path=ppt/tags/tag215.xml><?xml version="1.0" encoding="utf-8"?>
<p:tagLst xmlns:p="http://schemas.openxmlformats.org/presentationml/2006/main">
  <p:tag name="PA" val="v5.2.11"/>
  <p:tag name="WHOLESPTYPE" val="Shape_Text"/>
</p:tagLst>
</file>

<file path=ppt/tags/tag216.xml><?xml version="1.0" encoding="utf-8"?>
<p:tagLst xmlns:p="http://schemas.openxmlformats.org/presentationml/2006/main">
  <p:tag name="PA" val="v5.2.11"/>
  <p:tag name="WHOLESPTYPE" val="Shape_Other"/>
</p:tagLst>
</file>

<file path=ppt/tags/tag217.xml><?xml version="1.0" encoding="utf-8"?>
<p:tagLst xmlns:p="http://schemas.openxmlformats.org/presentationml/2006/main">
  <p:tag name="PA" val="v5.2.11"/>
</p:tagLst>
</file>

<file path=ppt/tags/tag218.xml><?xml version="1.0" encoding="utf-8"?>
<p:tagLst xmlns:p="http://schemas.openxmlformats.org/presentationml/2006/main">
  <p:tag name="PA" val="v5.2.11"/>
</p:tagLst>
</file>

<file path=ppt/tags/tag219.xml><?xml version="1.0" encoding="utf-8"?>
<p:tagLst xmlns:p="http://schemas.openxmlformats.org/presentationml/2006/main">
  <p:tag name="PA" val="v5.2.11"/>
</p:tagLst>
</file>

<file path=ppt/tags/tag22.xml><?xml version="1.0" encoding="utf-8"?>
<p:tagLst xmlns:p="http://schemas.openxmlformats.org/presentationml/2006/main">
  <p:tag name="PA" val="v5.2.11"/>
</p:tagLst>
</file>

<file path=ppt/tags/tag220.xml><?xml version="1.0" encoding="utf-8"?>
<p:tagLst xmlns:p="http://schemas.openxmlformats.org/presentationml/2006/main">
  <p:tag name="PA" val="v5.2.11"/>
</p:tagLst>
</file>

<file path=ppt/tags/tag221.xml><?xml version="1.0" encoding="utf-8"?>
<p:tagLst xmlns:p="http://schemas.openxmlformats.org/presentationml/2006/main">
  <p:tag name="PA" val="v5.2.11"/>
</p:tagLst>
</file>

<file path=ppt/tags/tag222.xml><?xml version="1.0" encoding="utf-8"?>
<p:tagLst xmlns:p="http://schemas.openxmlformats.org/presentationml/2006/main">
  <p:tag name="PA" val="v5.2.11"/>
</p:tagLst>
</file>

<file path=ppt/tags/tag223.xml><?xml version="1.0" encoding="utf-8"?>
<p:tagLst xmlns:p="http://schemas.openxmlformats.org/presentationml/2006/main">
  <p:tag name="PA" val="v5.2.11"/>
</p:tagLst>
</file>

<file path=ppt/tags/tag224.xml><?xml version="1.0" encoding="utf-8"?>
<p:tagLst xmlns:p="http://schemas.openxmlformats.org/presentationml/2006/main">
  <p:tag name="PA" val="v5.2.11"/>
</p:tagLst>
</file>

<file path=ppt/tags/tag225.xml><?xml version="1.0" encoding="utf-8"?>
<p:tagLst xmlns:p="http://schemas.openxmlformats.org/presentationml/2006/main">
  <p:tag name="PA" val="v5.2.11"/>
  <p:tag name="WHOLESPTYPE" val="Shape_Line"/>
</p:tagLst>
</file>

<file path=ppt/tags/tag226.xml><?xml version="1.0" encoding="utf-8"?>
<p:tagLst xmlns:p="http://schemas.openxmlformats.org/presentationml/2006/main">
  <p:tag name="PA" val="v5.2.11"/>
  <p:tag name="WHOLESPTYPE" val="Shape_Text"/>
</p:tagLst>
</file>

<file path=ppt/tags/tag227.xml><?xml version="1.0" encoding="utf-8"?>
<p:tagLst xmlns:p="http://schemas.openxmlformats.org/presentationml/2006/main">
  <p:tag name="PA" val="v5.2.11"/>
  <p:tag name="WHOLESPTYPE" val="Shape_Pictire"/>
</p:tagLst>
</file>

<file path=ppt/tags/tag228.xml><?xml version="1.0" encoding="utf-8"?>
<p:tagLst xmlns:p="http://schemas.openxmlformats.org/presentationml/2006/main">
  <p:tag name="RESOURCELIBID_LIB" val="308830"/>
  <p:tag name="WHOLEPAGETYPE" val="Page_Head"/>
</p:tagLst>
</file>

<file path=ppt/tags/tag229.xml><?xml version="1.0" encoding="utf-8"?>
<p:tagLst xmlns:p="http://schemas.openxmlformats.org/presentationml/2006/main">
  <p:tag name="PA" val="v5.2.11"/>
  <p:tag name="WHOLESPTYPE" val="Shape_SubTitle"/>
</p:tagLst>
</file>

<file path=ppt/tags/tag23.xml><?xml version="1.0" encoding="utf-8"?>
<p:tagLst xmlns:p="http://schemas.openxmlformats.org/presentationml/2006/main">
  <p:tag name="PA" val="v5.2.11"/>
  <p:tag name="WHOLESPTYPE" val="Shape_Text"/>
</p:tagLst>
</file>

<file path=ppt/tags/tag230.xml><?xml version="1.0" encoding="utf-8"?>
<p:tagLst xmlns:p="http://schemas.openxmlformats.org/presentationml/2006/main">
  <p:tag name="PA" val="v5.2.11"/>
  <p:tag name="WHOLESPTYPE" val="Shape_Text"/>
</p:tagLst>
</file>

<file path=ppt/tags/tag231.xml><?xml version="1.0" encoding="utf-8"?>
<p:tagLst xmlns:p="http://schemas.openxmlformats.org/presentationml/2006/main">
  <p:tag name="PA" val="v5.2.11"/>
  <p:tag name="WHOLESPTYPE" val="Shape_Other"/>
</p:tagLst>
</file>

<file path=ppt/tags/tag232.xml><?xml version="1.0" encoding="utf-8"?>
<p:tagLst xmlns:p="http://schemas.openxmlformats.org/presentationml/2006/main">
  <p:tag name="PA" val="v5.2.11"/>
</p:tagLst>
</file>

<file path=ppt/tags/tag233.xml><?xml version="1.0" encoding="utf-8"?>
<p:tagLst xmlns:p="http://schemas.openxmlformats.org/presentationml/2006/main">
  <p:tag name="PA" val="v5.2.11"/>
</p:tagLst>
</file>

<file path=ppt/tags/tag234.xml><?xml version="1.0" encoding="utf-8"?>
<p:tagLst xmlns:p="http://schemas.openxmlformats.org/presentationml/2006/main">
  <p:tag name="PA" val="v5.2.11"/>
</p:tagLst>
</file>

<file path=ppt/tags/tag235.xml><?xml version="1.0" encoding="utf-8"?>
<p:tagLst xmlns:p="http://schemas.openxmlformats.org/presentationml/2006/main">
  <p:tag name="PA" val="v5.2.11"/>
</p:tagLst>
</file>

<file path=ppt/tags/tag236.xml><?xml version="1.0" encoding="utf-8"?>
<p:tagLst xmlns:p="http://schemas.openxmlformats.org/presentationml/2006/main">
  <p:tag name="PA" val="v5.2.11"/>
</p:tagLst>
</file>

<file path=ppt/tags/tag237.xml><?xml version="1.0" encoding="utf-8"?>
<p:tagLst xmlns:p="http://schemas.openxmlformats.org/presentationml/2006/main">
  <p:tag name="PA" val="v5.2.11"/>
</p:tagLst>
</file>

<file path=ppt/tags/tag238.xml><?xml version="1.0" encoding="utf-8"?>
<p:tagLst xmlns:p="http://schemas.openxmlformats.org/presentationml/2006/main">
  <p:tag name="PA" val="v5.2.11"/>
</p:tagLst>
</file>

<file path=ppt/tags/tag239.xml><?xml version="1.0" encoding="utf-8"?>
<p:tagLst xmlns:p="http://schemas.openxmlformats.org/presentationml/2006/main">
  <p:tag name="PA" val="v5.2.11"/>
</p:tagLst>
</file>

<file path=ppt/tags/tag24.xml><?xml version="1.0" encoding="utf-8"?>
<p:tagLst xmlns:p="http://schemas.openxmlformats.org/presentationml/2006/main">
  <p:tag name="PA" val="v5.2.11"/>
  <p:tag name="WHOLESPTYPE" val="Shape_Line"/>
</p:tagLst>
</file>

<file path=ppt/tags/tag240.xml><?xml version="1.0" encoding="utf-8"?>
<p:tagLst xmlns:p="http://schemas.openxmlformats.org/presentationml/2006/main">
  <p:tag name="PA" val="v5.2.11"/>
  <p:tag name="WHOLESPTYPE" val="Shape_Line"/>
</p:tagLst>
</file>

<file path=ppt/tags/tag241.xml><?xml version="1.0" encoding="utf-8"?>
<p:tagLst xmlns:p="http://schemas.openxmlformats.org/presentationml/2006/main">
  <p:tag name="PA" val="v5.2.11"/>
  <p:tag name="WHOLESPTYPE" val="Shape_Text"/>
</p:tagLst>
</file>

<file path=ppt/tags/tag242.xml><?xml version="1.0" encoding="utf-8"?>
<p:tagLst xmlns:p="http://schemas.openxmlformats.org/presentationml/2006/main">
  <p:tag name="PA" val="v5.2.11"/>
  <p:tag name="WHOLESPTYPE" val="Shape_Pictire"/>
</p:tagLst>
</file>

<file path=ppt/tags/tag243.xml><?xml version="1.0" encoding="utf-8"?>
<p:tagLst xmlns:p="http://schemas.openxmlformats.org/presentationml/2006/main">
  <p:tag name="RESOURCELIBID_LIB" val="308830"/>
  <p:tag name="WHOLEPAGETYPE" val="Page_Head"/>
</p:tagLst>
</file>

<file path=ppt/tags/tag244.xml><?xml version="1.0" encoding="utf-8"?>
<p:tagLst xmlns:p="http://schemas.openxmlformats.org/presentationml/2006/main">
  <p:tag name="PA" val="v5.2.11"/>
  <p:tag name="WHOLESPTYPE" val="Shape_Text"/>
</p:tagLst>
</file>

<file path=ppt/tags/tag245.xml><?xml version="1.0" encoding="utf-8"?>
<p:tagLst xmlns:p="http://schemas.openxmlformats.org/presentationml/2006/main">
  <p:tag name="PA" val="v5.2.11"/>
  <p:tag name="WHOLESPTYPE" val="Shape_Text"/>
</p:tagLst>
</file>

<file path=ppt/tags/tag246.xml><?xml version="1.0" encoding="utf-8"?>
<p:tagLst xmlns:p="http://schemas.openxmlformats.org/presentationml/2006/main">
  <p:tag name="PA" val="v5.2.11"/>
  <p:tag name="WHOLESPTYPE" val="Shape_Other"/>
</p:tagLst>
</file>

<file path=ppt/tags/tag247.xml><?xml version="1.0" encoding="utf-8"?>
<p:tagLst xmlns:p="http://schemas.openxmlformats.org/presentationml/2006/main">
  <p:tag name="PA" val="v5.2.11"/>
</p:tagLst>
</file>

<file path=ppt/tags/tag248.xml><?xml version="1.0" encoding="utf-8"?>
<p:tagLst xmlns:p="http://schemas.openxmlformats.org/presentationml/2006/main">
  <p:tag name="PA" val="v5.2.11"/>
</p:tagLst>
</file>

<file path=ppt/tags/tag249.xml><?xml version="1.0" encoding="utf-8"?>
<p:tagLst xmlns:p="http://schemas.openxmlformats.org/presentationml/2006/main">
  <p:tag name="PA" val="v5.2.11"/>
</p:tagLst>
</file>

<file path=ppt/tags/tag25.xml><?xml version="1.0" encoding="utf-8"?>
<p:tagLst xmlns:p="http://schemas.openxmlformats.org/presentationml/2006/main">
  <p:tag name="PA" val="v5.2.11"/>
  <p:tag name="WHOLESPTYPE" val="Shape_Text"/>
</p:tagLst>
</file>

<file path=ppt/tags/tag250.xml><?xml version="1.0" encoding="utf-8"?>
<p:tagLst xmlns:p="http://schemas.openxmlformats.org/presentationml/2006/main">
  <p:tag name="PA" val="v5.2.11"/>
</p:tagLst>
</file>

<file path=ppt/tags/tag251.xml><?xml version="1.0" encoding="utf-8"?>
<p:tagLst xmlns:p="http://schemas.openxmlformats.org/presentationml/2006/main">
  <p:tag name="PA" val="v5.2.11"/>
</p:tagLst>
</file>

<file path=ppt/tags/tag252.xml><?xml version="1.0" encoding="utf-8"?>
<p:tagLst xmlns:p="http://schemas.openxmlformats.org/presentationml/2006/main">
  <p:tag name="PA" val="v5.2.11"/>
</p:tagLst>
</file>

<file path=ppt/tags/tag253.xml><?xml version="1.0" encoding="utf-8"?>
<p:tagLst xmlns:p="http://schemas.openxmlformats.org/presentationml/2006/main">
  <p:tag name="PA" val="v5.2.11"/>
</p:tagLst>
</file>

<file path=ppt/tags/tag254.xml><?xml version="1.0" encoding="utf-8"?>
<p:tagLst xmlns:p="http://schemas.openxmlformats.org/presentationml/2006/main">
  <p:tag name="PA" val="v5.2.11"/>
</p:tagLst>
</file>

<file path=ppt/tags/tag255.xml><?xml version="1.0" encoding="utf-8"?>
<p:tagLst xmlns:p="http://schemas.openxmlformats.org/presentationml/2006/main">
  <p:tag name="PA" val="v5.2.11"/>
  <p:tag name="WHOLESPTYPE" val="Shape_Line"/>
</p:tagLst>
</file>

<file path=ppt/tags/tag256.xml><?xml version="1.0" encoding="utf-8"?>
<p:tagLst xmlns:p="http://schemas.openxmlformats.org/presentationml/2006/main">
  <p:tag name="PA" val="v5.2.11"/>
  <p:tag name="WHOLESPTYPE" val="Shape_Text"/>
</p:tagLst>
</file>

<file path=ppt/tags/tag257.xml><?xml version="1.0" encoding="utf-8"?>
<p:tagLst xmlns:p="http://schemas.openxmlformats.org/presentationml/2006/main">
  <p:tag name="PA" val="v5.2.11"/>
  <p:tag name="WHOLESPTYPE" val="Shape_Pictire"/>
</p:tagLst>
</file>

<file path=ppt/tags/tag258.xml><?xml version="1.0" encoding="utf-8"?>
<p:tagLst xmlns:p="http://schemas.openxmlformats.org/presentationml/2006/main">
  <p:tag name="RESOURCELIBID_LIB" val="308830"/>
  <p:tag name="WHOLEPAGETYPE" val="Page_Head"/>
</p:tagLst>
</file>

<file path=ppt/tags/tag259.xml><?xml version="1.0" encoding="utf-8"?>
<p:tagLst xmlns:p="http://schemas.openxmlformats.org/presentationml/2006/main">
  <p:tag name="PA" val="v5.2.11"/>
  <p:tag name="WHOLESPTYPE" val="Shape_Text"/>
</p:tagLst>
</file>

<file path=ppt/tags/tag26.xml><?xml version="1.0" encoding="utf-8"?>
<p:tagLst xmlns:p="http://schemas.openxmlformats.org/presentationml/2006/main">
  <p:tag name="PA" val="v5.2.11"/>
  <p:tag name="WHOLESPTYPE" val="Shape_Pictire"/>
</p:tagLst>
</file>

<file path=ppt/tags/tag260.xml><?xml version="1.0" encoding="utf-8"?>
<p:tagLst xmlns:p="http://schemas.openxmlformats.org/presentationml/2006/main">
  <p:tag name="PA" val="v5.2.11"/>
  <p:tag name="WHOLESPTYPE" val="Shape_Other"/>
</p:tagLst>
</file>

<file path=ppt/tags/tag261.xml><?xml version="1.0" encoding="utf-8"?>
<p:tagLst xmlns:p="http://schemas.openxmlformats.org/presentationml/2006/main">
  <p:tag name="PA" val="v5.2.11"/>
</p:tagLst>
</file>

<file path=ppt/tags/tag262.xml><?xml version="1.0" encoding="utf-8"?>
<p:tagLst xmlns:p="http://schemas.openxmlformats.org/presentationml/2006/main">
  <p:tag name="PA" val="v5.2.11"/>
</p:tagLst>
</file>

<file path=ppt/tags/tag263.xml><?xml version="1.0" encoding="utf-8"?>
<p:tagLst xmlns:p="http://schemas.openxmlformats.org/presentationml/2006/main">
  <p:tag name="PA" val="v5.2.11"/>
</p:tagLst>
</file>

<file path=ppt/tags/tag264.xml><?xml version="1.0" encoding="utf-8"?>
<p:tagLst xmlns:p="http://schemas.openxmlformats.org/presentationml/2006/main">
  <p:tag name="PA" val="v5.2.11"/>
</p:tagLst>
</file>

<file path=ppt/tags/tag265.xml><?xml version="1.0" encoding="utf-8"?>
<p:tagLst xmlns:p="http://schemas.openxmlformats.org/presentationml/2006/main">
  <p:tag name="PA" val="v5.2.11"/>
</p:tagLst>
</file>

<file path=ppt/tags/tag266.xml><?xml version="1.0" encoding="utf-8"?>
<p:tagLst xmlns:p="http://schemas.openxmlformats.org/presentationml/2006/main">
  <p:tag name="PA" val="v5.2.11"/>
</p:tagLst>
</file>

<file path=ppt/tags/tag267.xml><?xml version="1.0" encoding="utf-8"?>
<p:tagLst xmlns:p="http://schemas.openxmlformats.org/presentationml/2006/main">
  <p:tag name="PA" val="v5.2.11"/>
</p:tagLst>
</file>

<file path=ppt/tags/tag268.xml><?xml version="1.0" encoding="utf-8"?>
<p:tagLst xmlns:p="http://schemas.openxmlformats.org/presentationml/2006/main">
  <p:tag name="PA" val="v5.2.11"/>
</p:tagLst>
</file>

<file path=ppt/tags/tag269.xml><?xml version="1.0" encoding="utf-8"?>
<p:tagLst xmlns:p="http://schemas.openxmlformats.org/presentationml/2006/main">
  <p:tag name="PA" val="v5.2.11"/>
  <p:tag name="WHOLESPTYPE" val="Shape_Other"/>
</p:tagLst>
</file>

<file path=ppt/tags/tag27.xml><?xml version="1.0" encoding="utf-8"?>
<p:tagLst xmlns:p="http://schemas.openxmlformats.org/presentationml/2006/main">
  <p:tag name="RESOURCELIBID_LIB" val="308830"/>
  <p:tag name="WHOLEPAGETYPE" val="Page_Cat"/>
</p:tagLst>
</file>

<file path=ppt/tags/tag270.xml><?xml version="1.0" encoding="utf-8"?>
<p:tagLst xmlns:p="http://schemas.openxmlformats.org/presentationml/2006/main">
  <p:tag name="PA" val="v5.2.11"/>
</p:tagLst>
</file>

<file path=ppt/tags/tag271.xml><?xml version="1.0" encoding="utf-8"?>
<p:tagLst xmlns:p="http://schemas.openxmlformats.org/presentationml/2006/main">
  <p:tag name="PA" val="v5.2.11"/>
</p:tagLst>
</file>

<file path=ppt/tags/tag272.xml><?xml version="1.0" encoding="utf-8"?>
<p:tagLst xmlns:p="http://schemas.openxmlformats.org/presentationml/2006/main">
  <p:tag name="PA" val="v5.2.11"/>
</p:tagLst>
</file>

<file path=ppt/tags/tag273.xml><?xml version="1.0" encoding="utf-8"?>
<p:tagLst xmlns:p="http://schemas.openxmlformats.org/presentationml/2006/main">
  <p:tag name="PA" val="v5.2.11"/>
  <p:tag name="WHOLESPTYPE" val="Shape_Pictire"/>
</p:tagLst>
</file>

<file path=ppt/tags/tag274.xml><?xml version="1.0" encoding="utf-8"?>
<p:tagLst xmlns:p="http://schemas.openxmlformats.org/presentationml/2006/main">
  <p:tag name="RESOURCELIBID_LIB" val="308830"/>
  <p:tag name="WHOLEPAGETYPE" val="Page_Head"/>
</p:tagLst>
</file>

<file path=ppt/tags/tag275.xml><?xml version="1.0" encoding="utf-8"?>
<p:tagLst xmlns:p="http://schemas.openxmlformats.org/presentationml/2006/main">
  <p:tag name="PA" val="v5.2.11"/>
  <p:tag name="WHOLESPTYPE" val="Shape_Text"/>
</p:tagLst>
</file>

<file path=ppt/tags/tag276.xml><?xml version="1.0" encoding="utf-8"?>
<p:tagLst xmlns:p="http://schemas.openxmlformats.org/presentationml/2006/main">
  <p:tag name="PA" val="v5.2.11"/>
  <p:tag name="WHOLESPTYPE" val="Shape_Other"/>
</p:tagLst>
</file>

<file path=ppt/tags/tag277.xml><?xml version="1.0" encoding="utf-8"?>
<p:tagLst xmlns:p="http://schemas.openxmlformats.org/presentationml/2006/main">
  <p:tag name="PA" val="v5.2.11"/>
</p:tagLst>
</file>

<file path=ppt/tags/tag278.xml><?xml version="1.0" encoding="utf-8"?>
<p:tagLst xmlns:p="http://schemas.openxmlformats.org/presentationml/2006/main">
  <p:tag name="PA" val="v5.2.11"/>
</p:tagLst>
</file>

<file path=ppt/tags/tag279.xml><?xml version="1.0" encoding="utf-8"?>
<p:tagLst xmlns:p="http://schemas.openxmlformats.org/presentationml/2006/main">
  <p:tag name="PA" val="v5.2.11"/>
</p:tagLst>
</file>

<file path=ppt/tags/tag28.xml><?xml version="1.0" encoding="utf-8"?>
<p:tagLst xmlns:p="http://schemas.openxmlformats.org/presentationml/2006/main">
  <p:tag name="PA" val="v5.2.11"/>
  <p:tag name="WHOLESPTYPE" val="Shape_Other"/>
</p:tagLst>
</file>

<file path=ppt/tags/tag280.xml><?xml version="1.0" encoding="utf-8"?>
<p:tagLst xmlns:p="http://schemas.openxmlformats.org/presentationml/2006/main">
  <p:tag name="PA" val="v5.2.11"/>
</p:tagLst>
</file>

<file path=ppt/tags/tag281.xml><?xml version="1.0" encoding="utf-8"?>
<p:tagLst xmlns:p="http://schemas.openxmlformats.org/presentationml/2006/main">
  <p:tag name="PA" val="v5.2.11"/>
</p:tagLst>
</file>

<file path=ppt/tags/tag282.xml><?xml version="1.0" encoding="utf-8"?>
<p:tagLst xmlns:p="http://schemas.openxmlformats.org/presentationml/2006/main">
  <p:tag name="PA" val="v5.2.11"/>
</p:tagLst>
</file>

<file path=ppt/tags/tag283.xml><?xml version="1.0" encoding="utf-8"?>
<p:tagLst xmlns:p="http://schemas.openxmlformats.org/presentationml/2006/main">
  <p:tag name="PA" val="v5.2.11"/>
</p:tagLst>
</file>

<file path=ppt/tags/tag284.xml><?xml version="1.0" encoding="utf-8"?>
<p:tagLst xmlns:p="http://schemas.openxmlformats.org/presentationml/2006/main">
  <p:tag name="PA" val="v5.2.11"/>
</p:tagLst>
</file>

<file path=ppt/tags/tag285.xml><?xml version="1.0" encoding="utf-8"?>
<p:tagLst xmlns:p="http://schemas.openxmlformats.org/presentationml/2006/main">
  <p:tag name="PA" val="v5.2.11"/>
  <p:tag name="WHOLESPTYPE" val="Shape_Other"/>
</p:tagLst>
</file>

<file path=ppt/tags/tag286.xml><?xml version="1.0" encoding="utf-8"?>
<p:tagLst xmlns:p="http://schemas.openxmlformats.org/presentationml/2006/main">
  <p:tag name="PA" val="v5.2.11"/>
</p:tagLst>
</file>

<file path=ppt/tags/tag287.xml><?xml version="1.0" encoding="utf-8"?>
<p:tagLst xmlns:p="http://schemas.openxmlformats.org/presentationml/2006/main">
  <p:tag name="PA" val="v5.2.11"/>
</p:tagLst>
</file>

<file path=ppt/tags/tag288.xml><?xml version="1.0" encoding="utf-8"?>
<p:tagLst xmlns:p="http://schemas.openxmlformats.org/presentationml/2006/main">
  <p:tag name="PA" val="v5.2.11"/>
</p:tagLst>
</file>

<file path=ppt/tags/tag289.xml><?xml version="1.0" encoding="utf-8"?>
<p:tagLst xmlns:p="http://schemas.openxmlformats.org/presentationml/2006/main">
  <p:tag name="PA" val="v5.2.11"/>
  <p:tag name="WHOLESPTYPE" val="Shape_Pictire"/>
</p:tagLst>
</file>

<file path=ppt/tags/tag29.xml><?xml version="1.0" encoding="utf-8"?>
<p:tagLst xmlns:p="http://schemas.openxmlformats.org/presentationml/2006/main">
  <p:tag name="PA" val="v5.2.11"/>
  <p:tag name="WHOLESPTYPE" val="Shape_Other"/>
</p:tagLst>
</file>

<file path=ppt/tags/tag290.xml><?xml version="1.0" encoding="utf-8"?>
<p:tagLst xmlns:p="http://schemas.openxmlformats.org/presentationml/2006/main">
  <p:tag name="RESOURCELIBID_LIB" val="308830"/>
  <p:tag name="WHOLEPAGETYPE" val="Page_Head"/>
</p:tagLst>
</file>

<file path=ppt/tags/tag291.xml><?xml version="1.0" encoding="utf-8"?>
<p:tagLst xmlns:p="http://schemas.openxmlformats.org/presentationml/2006/main">
  <p:tag name="PA" val="v5.2.11"/>
  <p:tag name="WHOLESPTYPE" val="Shape_Other"/>
</p:tagLst>
</file>

<file path=ppt/tags/tag292.xml><?xml version="1.0" encoding="utf-8"?>
<p:tagLst xmlns:p="http://schemas.openxmlformats.org/presentationml/2006/main">
  <p:tag name="PA" val="v5.2.11"/>
</p:tagLst>
</file>

<file path=ppt/tags/tag293.xml><?xml version="1.0" encoding="utf-8"?>
<p:tagLst xmlns:p="http://schemas.openxmlformats.org/presentationml/2006/main">
  <p:tag name="PA" val="v5.2.11"/>
</p:tagLst>
</file>

<file path=ppt/tags/tag294.xml><?xml version="1.0" encoding="utf-8"?>
<p:tagLst xmlns:p="http://schemas.openxmlformats.org/presentationml/2006/main">
  <p:tag name="PA" val="v5.2.11"/>
</p:tagLst>
</file>

<file path=ppt/tags/tag295.xml><?xml version="1.0" encoding="utf-8"?>
<p:tagLst xmlns:p="http://schemas.openxmlformats.org/presentationml/2006/main">
  <p:tag name="PA" val="v5.2.11"/>
</p:tagLst>
</file>

<file path=ppt/tags/tag296.xml><?xml version="1.0" encoding="utf-8"?>
<p:tagLst xmlns:p="http://schemas.openxmlformats.org/presentationml/2006/main">
  <p:tag name="PA" val="v5.2.11"/>
  <p:tag name="WHOLESPTYPE" val="Shape_Other"/>
</p:tagLst>
</file>

<file path=ppt/tags/tag297.xml><?xml version="1.0" encoding="utf-8"?>
<p:tagLst xmlns:p="http://schemas.openxmlformats.org/presentationml/2006/main">
  <p:tag name="PA" val="v5.2.11"/>
</p:tagLst>
</file>

<file path=ppt/tags/tag298.xml><?xml version="1.0" encoding="utf-8"?>
<p:tagLst xmlns:p="http://schemas.openxmlformats.org/presentationml/2006/main">
  <p:tag name="PA" val="v5.2.11"/>
</p:tagLst>
</file>

<file path=ppt/tags/tag299.xml><?xml version="1.0" encoding="utf-8"?>
<p:tagLst xmlns:p="http://schemas.openxmlformats.org/presentationml/2006/main">
  <p:tag name="PA" val="v5.2.11"/>
</p:tagLst>
</file>

<file path=ppt/tags/tag3.xml><?xml version="1.0" encoding="utf-8"?>
<p:tagLst xmlns:p="http://schemas.openxmlformats.org/presentationml/2006/main">
  <p:tag name="PA" val="v5.2.11"/>
  <p:tag name="WHOLESPTYPE" val="Shape_Pictire"/>
</p:tagLst>
</file>

<file path=ppt/tags/tag30.xml><?xml version="1.0" encoding="utf-8"?>
<p:tagLst xmlns:p="http://schemas.openxmlformats.org/presentationml/2006/main">
  <p:tag name="PA" val="v5.2.11"/>
</p:tagLst>
</file>

<file path=ppt/tags/tag300.xml><?xml version="1.0" encoding="utf-8"?>
<p:tagLst xmlns:p="http://schemas.openxmlformats.org/presentationml/2006/main">
  <p:tag name="PA" val="v5.2.11"/>
</p:tagLst>
</file>

<file path=ppt/tags/tag301.xml><?xml version="1.0" encoding="utf-8"?>
<p:tagLst xmlns:p="http://schemas.openxmlformats.org/presentationml/2006/main">
  <p:tag name="PA" val="v5.2.11"/>
</p:tagLst>
</file>

<file path=ppt/tags/tag302.xml><?xml version="1.0" encoding="utf-8"?>
<p:tagLst xmlns:p="http://schemas.openxmlformats.org/presentationml/2006/main">
  <p:tag name="PA" val="v5.2.11"/>
</p:tagLst>
</file>

<file path=ppt/tags/tag303.xml><?xml version="1.0" encoding="utf-8"?>
<p:tagLst xmlns:p="http://schemas.openxmlformats.org/presentationml/2006/main">
  <p:tag name="PA" val="v5.2.11"/>
</p:tagLst>
</file>

<file path=ppt/tags/tag304.xml><?xml version="1.0" encoding="utf-8"?>
<p:tagLst xmlns:p="http://schemas.openxmlformats.org/presentationml/2006/main">
  <p:tag name="PA" val="v5.2.11"/>
</p:tagLst>
</file>

<file path=ppt/tags/tag305.xml><?xml version="1.0" encoding="utf-8"?>
<p:tagLst xmlns:p="http://schemas.openxmlformats.org/presentationml/2006/main">
  <p:tag name="PA" val="v5.2.11"/>
  <p:tag name="WHOLESPTYPE" val="Shape_Pictire"/>
</p:tagLst>
</file>

<file path=ppt/tags/tag306.xml><?xml version="1.0" encoding="utf-8"?>
<p:tagLst xmlns:p="http://schemas.openxmlformats.org/presentationml/2006/main">
  <p:tag name="RESOURCELIBID_LIB" val="308830"/>
  <p:tag name="WHOLEPAGETYPE" val="Page_Head"/>
</p:tagLst>
</file>

<file path=ppt/tags/tag307.xml><?xml version="1.0" encoding="utf-8"?>
<p:tagLst xmlns:p="http://schemas.openxmlformats.org/presentationml/2006/main">
  <p:tag name="PA" val="v5.2.11"/>
  <p:tag name="WHOLESPTYPE" val="Shape_Text"/>
</p:tagLst>
</file>

<file path=ppt/tags/tag308.xml><?xml version="1.0" encoding="utf-8"?>
<p:tagLst xmlns:p="http://schemas.openxmlformats.org/presentationml/2006/main">
  <p:tag name="PA" val="v5.2.11"/>
  <p:tag name="WHOLESPTYPE" val="Shape_Other"/>
</p:tagLst>
</file>

<file path=ppt/tags/tag309.xml><?xml version="1.0" encoding="utf-8"?>
<p:tagLst xmlns:p="http://schemas.openxmlformats.org/presentationml/2006/main">
  <p:tag name="PA" val="v5.2.11"/>
</p:tagLst>
</file>

<file path=ppt/tags/tag31.xml><?xml version="1.0" encoding="utf-8"?>
<p:tagLst xmlns:p="http://schemas.openxmlformats.org/presentationml/2006/main">
  <p:tag name="PA" val="v5.2.11"/>
</p:tagLst>
</file>

<file path=ppt/tags/tag310.xml><?xml version="1.0" encoding="utf-8"?>
<p:tagLst xmlns:p="http://schemas.openxmlformats.org/presentationml/2006/main">
  <p:tag name="PA" val="v5.2.11"/>
</p:tagLst>
</file>

<file path=ppt/tags/tag311.xml><?xml version="1.0" encoding="utf-8"?>
<p:tagLst xmlns:p="http://schemas.openxmlformats.org/presentationml/2006/main">
  <p:tag name="PA" val="v5.2.11"/>
</p:tagLst>
</file>

<file path=ppt/tags/tag312.xml><?xml version="1.0" encoding="utf-8"?>
<p:tagLst xmlns:p="http://schemas.openxmlformats.org/presentationml/2006/main">
  <p:tag name="PA" val="v5.2.11"/>
</p:tagLst>
</file>

<file path=ppt/tags/tag313.xml><?xml version="1.0" encoding="utf-8"?>
<p:tagLst xmlns:p="http://schemas.openxmlformats.org/presentationml/2006/main">
  <p:tag name="PA" val="v5.2.11"/>
</p:tagLst>
</file>

<file path=ppt/tags/tag314.xml><?xml version="1.0" encoding="utf-8"?>
<p:tagLst xmlns:p="http://schemas.openxmlformats.org/presentationml/2006/main">
  <p:tag name="PA" val="v5.2.11"/>
</p:tagLst>
</file>

<file path=ppt/tags/tag315.xml><?xml version="1.0" encoding="utf-8"?>
<p:tagLst xmlns:p="http://schemas.openxmlformats.org/presentationml/2006/main">
  <p:tag name="PA" val="v5.2.11"/>
</p:tagLst>
</file>

<file path=ppt/tags/tag316.xml><?xml version="1.0" encoding="utf-8"?>
<p:tagLst xmlns:p="http://schemas.openxmlformats.org/presentationml/2006/main">
  <p:tag name="PA" val="v5.2.11"/>
</p:tagLst>
</file>

<file path=ppt/tags/tag317.xml><?xml version="1.0" encoding="utf-8"?>
<p:tagLst xmlns:p="http://schemas.openxmlformats.org/presentationml/2006/main">
  <p:tag name="PA" val="v5.2.11"/>
  <p:tag name="WHOLESPTYPE" val="Shape_Other"/>
</p:tagLst>
</file>

<file path=ppt/tags/tag318.xml><?xml version="1.0" encoding="utf-8"?>
<p:tagLst xmlns:p="http://schemas.openxmlformats.org/presentationml/2006/main">
  <p:tag name="PA" val="v5.2.11"/>
</p:tagLst>
</file>

<file path=ppt/tags/tag319.xml><?xml version="1.0" encoding="utf-8"?>
<p:tagLst xmlns:p="http://schemas.openxmlformats.org/presentationml/2006/main">
  <p:tag name="PA" val="v5.2.11"/>
</p:tagLst>
</file>

<file path=ppt/tags/tag32.xml><?xml version="1.0" encoding="utf-8"?>
<p:tagLst xmlns:p="http://schemas.openxmlformats.org/presentationml/2006/main">
  <p:tag name="PA" val="v5.2.11"/>
</p:tagLst>
</file>

<file path=ppt/tags/tag320.xml><?xml version="1.0" encoding="utf-8"?>
<p:tagLst xmlns:p="http://schemas.openxmlformats.org/presentationml/2006/main">
  <p:tag name="PA" val="v5.2.11"/>
</p:tagLst>
</file>

<file path=ppt/tags/tag321.xml><?xml version="1.0" encoding="utf-8"?>
<p:tagLst xmlns:p="http://schemas.openxmlformats.org/presentationml/2006/main">
  <p:tag name="PA" val="v5.2.11"/>
  <p:tag name="WHOLESPTYPE" val="Shape_Pictire"/>
</p:tagLst>
</file>

<file path=ppt/tags/tag322.xml><?xml version="1.0" encoding="utf-8"?>
<p:tagLst xmlns:p="http://schemas.openxmlformats.org/presentationml/2006/main">
  <p:tag name="RESOURCELIBID_LIB" val="308830"/>
  <p:tag name="WHOLEPAGETYPE" val="Page_Head"/>
</p:tagLst>
</file>

<file path=ppt/tags/tag323.xml><?xml version="1.0" encoding="utf-8"?>
<p:tagLst xmlns:p="http://schemas.openxmlformats.org/presentationml/2006/main">
  <p:tag name="PA" val="v5.2.11"/>
  <p:tag name="WHOLESPTYPE" val="Shape_Pictire"/>
</p:tagLst>
</file>

<file path=ppt/tags/tag324.xml><?xml version="1.0" encoding="utf-8"?>
<p:tagLst xmlns:p="http://schemas.openxmlformats.org/presentationml/2006/main">
  <p:tag name="PA" val="v5.2.11"/>
  <p:tag name="WHOLESPTYPE" val="Shape_SubTitle"/>
</p:tagLst>
</file>

<file path=ppt/tags/tag325.xml><?xml version="1.0" encoding="utf-8"?>
<p:tagLst xmlns:p="http://schemas.openxmlformats.org/presentationml/2006/main">
  <p:tag name="MH" val="20220131151232"/>
  <p:tag name="MH_LIBRARY" val="GRAPHIC"/>
  <p:tag name="MH_ORDER" val="文本框 2"/>
  <p:tag name="PA" val="v5.2.11"/>
  <p:tag name="WHOLESPTYPE" val="Shape_Title"/>
</p:tagLst>
</file>

<file path=ppt/tags/tag326.xml><?xml version="1.0" encoding="utf-8"?>
<p:tagLst xmlns:p="http://schemas.openxmlformats.org/presentationml/2006/main">
  <p:tag name="MH" val="20220131151232"/>
  <p:tag name="MH_LIBRARY" val="GRAPHIC"/>
  <p:tag name="MH_ORDER" val="Straight Connector 6"/>
  <p:tag name="PA" val="v5.2.11"/>
  <p:tag name="WHOLESPTYPE" val="Shape_Line"/>
</p:tagLst>
</file>

<file path=ppt/tags/tag327.xml><?xml version="1.0" encoding="utf-8"?>
<p:tagLst xmlns:p="http://schemas.openxmlformats.org/presentationml/2006/main">
  <p:tag name="MH" val="20220131151232"/>
  <p:tag name="MH_LIBRARY" val="GRAPHIC"/>
  <p:tag name="MH_ORDER" val="文本框 11"/>
  <p:tag name="PA" val="v5.2.11"/>
  <p:tag name="WHOLESPTYPE" val="Shape_Other"/>
</p:tagLst>
</file>

<file path=ppt/tags/tag328.xml><?xml version="1.0" encoding="utf-8"?>
<p:tagLst xmlns:p="http://schemas.openxmlformats.org/presentationml/2006/main">
  <p:tag name="MH" val="20220131151232"/>
  <p:tag name="MH_LIBRARY" val="GRAPHIC"/>
  <p:tag name="MH_ORDER" val="TextBox 8"/>
  <p:tag name="PA" val="v5.2.11"/>
  <p:tag name="WHOLESPTYPE" val="Shape_SubTitle"/>
</p:tagLst>
</file>

<file path=ppt/tags/tag329.xml><?xml version="1.0" encoding="utf-8"?>
<p:tagLst xmlns:p="http://schemas.openxmlformats.org/presentationml/2006/main">
  <p:tag name="MH" val="20220131151232"/>
  <p:tag name="MH_LIBRARY" val="GRAPHIC"/>
  <p:tag name="MH_ORDER" val="TextBox 9"/>
  <p:tag name="PA" val="v5.2.11"/>
  <p:tag name="WHOLESPTYPE" val="Shape_Text"/>
</p:tagLst>
</file>

<file path=ppt/tags/tag33.xml><?xml version="1.0" encoding="utf-8"?>
<p:tagLst xmlns:p="http://schemas.openxmlformats.org/presentationml/2006/main">
  <p:tag name="PA" val="v5.2.11"/>
</p:tagLst>
</file>

<file path=ppt/tags/tag330.xml><?xml version="1.0" encoding="utf-8"?>
<p:tagLst xmlns:p="http://schemas.openxmlformats.org/presentationml/2006/main">
  <p:tag name="PA" val="v5.2.11"/>
  <p:tag name="WHOLESPTYPE" val="Shape_Pictire"/>
</p:tagLst>
</file>

<file path=ppt/tags/tag331.xml><?xml version="1.0" encoding="utf-8"?>
<p:tagLst xmlns:p="http://schemas.openxmlformats.org/presentationml/2006/main">
  <p:tag name="PA" val="v5.2.11"/>
  <p:tag name="WHOLESPTYPE" val="Shape_Pictire"/>
</p:tagLst>
</file>

<file path=ppt/tags/tag332.xml><?xml version="1.0" encoding="utf-8"?>
<p:tagLst xmlns:p="http://schemas.openxmlformats.org/presentationml/2006/main">
  <p:tag name="PA" val="v5.2.11"/>
  <p:tag name="WHOLESPTYPE" val="Shape_Pictire"/>
</p:tagLst>
</file>

<file path=ppt/tags/tag333.xml><?xml version="1.0" encoding="utf-8"?>
<p:tagLst xmlns:p="http://schemas.openxmlformats.org/presentationml/2006/main">
  <p:tag name="PA" val="v5.2.11"/>
  <p:tag name="WHOLESPTYPE" val="Shape_Pictire"/>
</p:tagLst>
</file>

<file path=ppt/tags/tag334.xml><?xml version="1.0" encoding="utf-8"?>
<p:tagLst xmlns:p="http://schemas.openxmlformats.org/presentationml/2006/main">
  <p:tag name="RESOURCELIBID_LIB" val="308830"/>
  <p:tag name="WHOLEPAGETYPE" val="Page_Head"/>
</p:tagLst>
</file>

<file path=ppt/tags/tag335.xml><?xml version="1.0" encoding="utf-8"?>
<p:tagLst xmlns:p="http://schemas.openxmlformats.org/presentationml/2006/main">
  <p:tag name="PA" val="v5.2.11"/>
  <p:tag name="WHOLESPTYPE" val="Shape_Text"/>
</p:tagLst>
</file>

<file path=ppt/tags/tag336.xml><?xml version="1.0" encoding="utf-8"?>
<p:tagLst xmlns:p="http://schemas.openxmlformats.org/presentationml/2006/main">
  <p:tag name="PA" val="v5.2.11"/>
  <p:tag name="WHOLESPTYPE" val="Shape_Other"/>
</p:tagLst>
</file>

<file path=ppt/tags/tag337.xml><?xml version="1.0" encoding="utf-8"?>
<p:tagLst xmlns:p="http://schemas.openxmlformats.org/presentationml/2006/main">
  <p:tag name="PA" val="v5.2.11"/>
</p:tagLst>
</file>

<file path=ppt/tags/tag338.xml><?xml version="1.0" encoding="utf-8"?>
<p:tagLst xmlns:p="http://schemas.openxmlformats.org/presentationml/2006/main">
  <p:tag name="PA" val="v5.2.11"/>
</p:tagLst>
</file>

<file path=ppt/tags/tag339.xml><?xml version="1.0" encoding="utf-8"?>
<p:tagLst xmlns:p="http://schemas.openxmlformats.org/presentationml/2006/main">
  <p:tag name="PA" val="v5.2.11"/>
</p:tagLst>
</file>

<file path=ppt/tags/tag34.xml><?xml version="1.0" encoding="utf-8"?>
<p:tagLst xmlns:p="http://schemas.openxmlformats.org/presentationml/2006/main">
  <p:tag name="PA" val="v5.2.11"/>
</p:tagLst>
</file>

<file path=ppt/tags/tag340.xml><?xml version="1.0" encoding="utf-8"?>
<p:tagLst xmlns:p="http://schemas.openxmlformats.org/presentationml/2006/main">
  <p:tag name="PA" val="v5.2.11"/>
</p:tagLst>
</file>

<file path=ppt/tags/tag341.xml><?xml version="1.0" encoding="utf-8"?>
<p:tagLst xmlns:p="http://schemas.openxmlformats.org/presentationml/2006/main">
  <p:tag name="PA" val="v5.2.11"/>
</p:tagLst>
</file>

<file path=ppt/tags/tag342.xml><?xml version="1.0" encoding="utf-8"?>
<p:tagLst xmlns:p="http://schemas.openxmlformats.org/presentationml/2006/main">
  <p:tag name="PA" val="v5.2.11"/>
</p:tagLst>
</file>

<file path=ppt/tags/tag343.xml><?xml version="1.0" encoding="utf-8"?>
<p:tagLst xmlns:p="http://schemas.openxmlformats.org/presentationml/2006/main">
  <p:tag name="PA" val="v5.2.11"/>
</p:tagLst>
</file>

<file path=ppt/tags/tag344.xml><?xml version="1.0" encoding="utf-8"?>
<p:tagLst xmlns:p="http://schemas.openxmlformats.org/presentationml/2006/main">
  <p:tag name="PA" val="v5.2.11"/>
</p:tagLst>
</file>

<file path=ppt/tags/tag345.xml><?xml version="1.0" encoding="utf-8"?>
<p:tagLst xmlns:p="http://schemas.openxmlformats.org/presentationml/2006/main">
  <p:tag name="PA" val="v5.2.11"/>
  <p:tag name="WHOLESPTYPE" val="Shape_Other"/>
</p:tagLst>
</file>

<file path=ppt/tags/tag346.xml><?xml version="1.0" encoding="utf-8"?>
<p:tagLst xmlns:p="http://schemas.openxmlformats.org/presentationml/2006/main">
  <p:tag name="PA" val="v5.2.11"/>
</p:tagLst>
</file>

<file path=ppt/tags/tag347.xml><?xml version="1.0" encoding="utf-8"?>
<p:tagLst xmlns:p="http://schemas.openxmlformats.org/presentationml/2006/main">
  <p:tag name="PA" val="v5.2.11"/>
</p:tagLst>
</file>

<file path=ppt/tags/tag348.xml><?xml version="1.0" encoding="utf-8"?>
<p:tagLst xmlns:p="http://schemas.openxmlformats.org/presentationml/2006/main">
  <p:tag name="PA" val="v5.2.11"/>
</p:tagLst>
</file>

<file path=ppt/tags/tag349.xml><?xml version="1.0" encoding="utf-8"?>
<p:tagLst xmlns:p="http://schemas.openxmlformats.org/presentationml/2006/main">
  <p:tag name="PA" val="v5.2.11"/>
</p:tagLst>
</file>

<file path=ppt/tags/tag35.xml><?xml version="1.0" encoding="utf-8"?>
<p:tagLst xmlns:p="http://schemas.openxmlformats.org/presentationml/2006/main">
  <p:tag name="PA" val="v5.2.11"/>
</p:tagLst>
</file>

<file path=ppt/tags/tag350.xml><?xml version="1.0" encoding="utf-8"?>
<p:tagLst xmlns:p="http://schemas.openxmlformats.org/presentationml/2006/main">
  <p:tag name="PA" val="v5.2.11"/>
  <p:tag name="WHOLESPTYPE" val="Shape_Pictire"/>
</p:tagLst>
</file>

<file path=ppt/tags/tag351.xml><?xml version="1.0" encoding="utf-8"?>
<p:tagLst xmlns:p="http://schemas.openxmlformats.org/presentationml/2006/main">
  <p:tag name="RESOURCELIBID_LIB" val="308830"/>
  <p:tag name="WHOLEPAGETYPE" val="Page_Head"/>
</p:tagLst>
</file>

<file path=ppt/tags/tag352.xml><?xml version="1.0" encoding="utf-8"?>
<p:tagLst xmlns:p="http://schemas.openxmlformats.org/presentationml/2006/main">
  <p:tag name="PA" val="v5.2.11"/>
  <p:tag name="WHOLESPTYPE" val="Shape_SubTitle"/>
</p:tagLst>
</file>

<file path=ppt/tags/tag353.xml><?xml version="1.0" encoding="utf-8"?>
<p:tagLst xmlns:p="http://schemas.openxmlformats.org/presentationml/2006/main">
  <p:tag name="PA" val="v5.2.11"/>
  <p:tag name="WHOLESPTYPE" val="Shape_Text"/>
</p:tagLst>
</file>

<file path=ppt/tags/tag354.xml><?xml version="1.0" encoding="utf-8"?>
<p:tagLst xmlns:p="http://schemas.openxmlformats.org/presentationml/2006/main">
  <p:tag name="PA" val="v5.2.11"/>
  <p:tag name="WHOLESPTYPE" val="Shape_Text"/>
</p:tagLst>
</file>

<file path=ppt/tags/tag355.xml><?xml version="1.0" encoding="utf-8"?>
<p:tagLst xmlns:p="http://schemas.openxmlformats.org/presentationml/2006/main">
  <p:tag name="PA" val="v5.2.11"/>
  <p:tag name="WHOLESPTYPE" val="Shape_Other"/>
</p:tagLst>
</file>

<file path=ppt/tags/tag356.xml><?xml version="1.0" encoding="utf-8"?>
<p:tagLst xmlns:p="http://schemas.openxmlformats.org/presentationml/2006/main">
  <p:tag name="PA" val="v5.2.11"/>
</p:tagLst>
</file>

<file path=ppt/tags/tag357.xml><?xml version="1.0" encoding="utf-8"?>
<p:tagLst xmlns:p="http://schemas.openxmlformats.org/presentationml/2006/main">
  <p:tag name="PA" val="v5.2.11"/>
</p:tagLst>
</file>

<file path=ppt/tags/tag358.xml><?xml version="1.0" encoding="utf-8"?>
<p:tagLst xmlns:p="http://schemas.openxmlformats.org/presentationml/2006/main">
  <p:tag name="PA" val="v5.2.11"/>
</p:tagLst>
</file>

<file path=ppt/tags/tag359.xml><?xml version="1.0" encoding="utf-8"?>
<p:tagLst xmlns:p="http://schemas.openxmlformats.org/presentationml/2006/main">
  <p:tag name="PA" val="v5.2.11"/>
</p:tagLst>
</file>

<file path=ppt/tags/tag36.xml><?xml version="1.0" encoding="utf-8"?>
<p:tagLst xmlns:p="http://schemas.openxmlformats.org/presentationml/2006/main">
  <p:tag name="PA" val="v5.2.11"/>
</p:tagLst>
</file>

<file path=ppt/tags/tag360.xml><?xml version="1.0" encoding="utf-8"?>
<p:tagLst xmlns:p="http://schemas.openxmlformats.org/presentationml/2006/main">
  <p:tag name="PA" val="v5.2.11"/>
</p:tagLst>
</file>

<file path=ppt/tags/tag361.xml><?xml version="1.0" encoding="utf-8"?>
<p:tagLst xmlns:p="http://schemas.openxmlformats.org/presentationml/2006/main">
  <p:tag name="PA" val="v5.2.11"/>
</p:tagLst>
</file>

<file path=ppt/tags/tag362.xml><?xml version="1.0" encoding="utf-8"?>
<p:tagLst xmlns:p="http://schemas.openxmlformats.org/presentationml/2006/main">
  <p:tag name="PA" val="v5.2.11"/>
</p:tagLst>
</file>

<file path=ppt/tags/tag363.xml><?xml version="1.0" encoding="utf-8"?>
<p:tagLst xmlns:p="http://schemas.openxmlformats.org/presentationml/2006/main">
  <p:tag name="PA" val="v5.2.11"/>
</p:tagLst>
</file>

<file path=ppt/tags/tag364.xml><?xml version="1.0" encoding="utf-8"?>
<p:tagLst xmlns:p="http://schemas.openxmlformats.org/presentationml/2006/main">
  <p:tag name="PA" val="v5.2.11"/>
  <p:tag name="WHOLESPTYPE" val="Shape_Pictire"/>
</p:tagLst>
</file>

<file path=ppt/tags/tag365.xml><?xml version="1.0" encoding="utf-8"?>
<p:tagLst xmlns:p="http://schemas.openxmlformats.org/presentationml/2006/main">
  <p:tag name="RESOURCELIBID_LIB" val="308830"/>
  <p:tag name="WHOLEPAGETYPE" val="Page_Head"/>
</p:tagLst>
</file>

<file path=ppt/tags/tag366.xml><?xml version="1.0" encoding="utf-8"?>
<p:tagLst xmlns:p="http://schemas.openxmlformats.org/presentationml/2006/main">
  <p:tag name="PA" val="v5.2.11"/>
  <p:tag name="WHOLESPTYPE" val="Shape_Title"/>
</p:tagLst>
</file>

<file path=ppt/tags/tag367.xml><?xml version="1.0" encoding="utf-8"?>
<p:tagLst xmlns:p="http://schemas.openxmlformats.org/presentationml/2006/main">
  <p:tag name="PA" val="v5.2.11"/>
  <p:tag name="WHOLESPTYPE" val="Shape_Pictire"/>
</p:tagLst>
</file>

<file path=ppt/tags/tag368.xml><?xml version="1.0" encoding="utf-8"?>
<p:tagLst xmlns:p="http://schemas.openxmlformats.org/presentationml/2006/main">
  <p:tag name="PA" val="v5.2.11"/>
  <p:tag name="WHOLESPTYPE" val="Shape_Pictire"/>
</p:tagLst>
</file>

<file path=ppt/tags/tag369.xml><?xml version="1.0" encoding="utf-8"?>
<p:tagLst xmlns:p="http://schemas.openxmlformats.org/presentationml/2006/main">
  <p:tag name="PA" val="v5.2.11"/>
  <p:tag name="WHOLESPTYPE" val="Shape_Pictire"/>
</p:tagLst>
</file>

<file path=ppt/tags/tag37.xml><?xml version="1.0" encoding="utf-8"?>
<p:tagLst xmlns:p="http://schemas.openxmlformats.org/presentationml/2006/main">
  <p:tag name="PA" val="v5.2.11"/>
</p:tagLst>
</file>

<file path=ppt/tags/tag370.xml><?xml version="1.0" encoding="utf-8"?>
<p:tagLst xmlns:p="http://schemas.openxmlformats.org/presentationml/2006/main">
  <p:tag name="PA" val="v5.2.11"/>
  <p:tag name="WHOLESPTYPE" val="Shape_Pictire"/>
</p:tagLst>
</file>

<file path=ppt/tags/tag371.xml><?xml version="1.0" encoding="utf-8"?>
<p:tagLst xmlns:p="http://schemas.openxmlformats.org/presentationml/2006/main">
  <p:tag name="PA" val="v5.2.11"/>
  <p:tag name="WHOLESPTYPE" val="Shape_Title"/>
</p:tagLst>
</file>

<file path=ppt/tags/tag372.xml><?xml version="1.0" encoding="utf-8"?>
<p:tagLst xmlns:p="http://schemas.openxmlformats.org/presentationml/2006/main">
  <p:tag name="PA" val="v5.2.11"/>
  <p:tag name="WHOLESPTYPE" val="Shape_Other"/>
</p:tagLst>
</file>

<file path=ppt/tags/tag373.xml><?xml version="1.0" encoding="utf-8"?>
<p:tagLst xmlns:p="http://schemas.openxmlformats.org/presentationml/2006/main">
  <p:tag name="PA" val="v5.2.11"/>
</p:tagLst>
</file>

<file path=ppt/tags/tag374.xml><?xml version="1.0" encoding="utf-8"?>
<p:tagLst xmlns:p="http://schemas.openxmlformats.org/presentationml/2006/main">
  <p:tag name="PA" val="v5.2.11"/>
</p:tagLst>
</file>

<file path=ppt/tags/tag375.xml><?xml version="1.0" encoding="utf-8"?>
<p:tagLst xmlns:p="http://schemas.openxmlformats.org/presentationml/2006/main">
  <p:tag name="PA" val="v5.2.11"/>
  <p:tag name="WHOLESPTYPE" val="Shape_Title"/>
</p:tagLst>
</file>

<file path=ppt/tags/tag376.xml><?xml version="1.0" encoding="utf-8"?>
<p:tagLst xmlns:p="http://schemas.openxmlformats.org/presentationml/2006/main">
  <p:tag name="RESOURCELIBID_LIB" val="308830"/>
  <p:tag name="WHOLEPAGETYPE" val="Page_Head"/>
</p:tagLst>
</file>

<file path=ppt/tags/tag377.xml><?xml version="1.0" encoding="utf-8"?>
<p:tagLst xmlns:p="http://schemas.openxmlformats.org/presentationml/2006/main">
  <p:tag name="RESOURCELIBID_PRE" val="308830"/>
  <p:tag name="COMMONDATA" val="eyJoZGlkIjoiNTUyOGM1NmI4ZmZkNTFiYjVkOTYzNWM3OTM0ZjZjZTgifQ=="/>
</p:tagLst>
</file>

<file path=ppt/tags/tag38.xml><?xml version="1.0" encoding="utf-8"?>
<p:tagLst xmlns:p="http://schemas.openxmlformats.org/presentationml/2006/main">
  <p:tag name="PA" val="v5.2.11"/>
  <p:tag name="WHOLESPTYPE" val="Shape_Other"/>
</p:tagLst>
</file>

<file path=ppt/tags/tag39.xml><?xml version="1.0" encoding="utf-8"?>
<p:tagLst xmlns:p="http://schemas.openxmlformats.org/presentationml/2006/main">
  <p:tag name="PA" val="v5.2.11"/>
</p:tagLst>
</file>

<file path=ppt/tags/tag4.xml><?xml version="1.0" encoding="utf-8"?>
<p:tagLst xmlns:p="http://schemas.openxmlformats.org/presentationml/2006/main">
  <p:tag name="PA" val="v5.2.11"/>
  <p:tag name="WHOLESPTYPE" val="Shape_Pictire"/>
</p:tagLst>
</file>

<file path=ppt/tags/tag40.xml><?xml version="1.0" encoding="utf-8"?>
<p:tagLst xmlns:p="http://schemas.openxmlformats.org/presentationml/2006/main">
  <p:tag name="PA" val="v5.2.11"/>
</p:tagLst>
</file>

<file path=ppt/tags/tag41.xml><?xml version="1.0" encoding="utf-8"?>
<p:tagLst xmlns:p="http://schemas.openxmlformats.org/presentationml/2006/main">
  <p:tag name="PA" val="v5.2.11"/>
</p:tagLst>
</file>

<file path=ppt/tags/tag42.xml><?xml version="1.0" encoding="utf-8"?>
<p:tagLst xmlns:p="http://schemas.openxmlformats.org/presentationml/2006/main">
  <p:tag name="PA" val="v5.2.11"/>
</p:tagLst>
</file>

<file path=ppt/tags/tag43.xml><?xml version="1.0" encoding="utf-8"?>
<p:tagLst xmlns:p="http://schemas.openxmlformats.org/presentationml/2006/main">
  <p:tag name="PA" val="v5.2.11"/>
</p:tagLst>
</file>

<file path=ppt/tags/tag44.xml><?xml version="1.0" encoding="utf-8"?>
<p:tagLst xmlns:p="http://schemas.openxmlformats.org/presentationml/2006/main">
  <p:tag name="PA" val="v5.2.11"/>
</p:tagLst>
</file>

<file path=ppt/tags/tag45.xml><?xml version="1.0" encoding="utf-8"?>
<p:tagLst xmlns:p="http://schemas.openxmlformats.org/presentationml/2006/main">
  <p:tag name="PA" val="v5.2.11"/>
</p:tagLst>
</file>

<file path=ppt/tags/tag46.xml><?xml version="1.0" encoding="utf-8"?>
<p:tagLst xmlns:p="http://schemas.openxmlformats.org/presentationml/2006/main">
  <p:tag name="PA" val="v5.2.11"/>
</p:tagLst>
</file>

<file path=ppt/tags/tag47.xml><?xml version="1.0" encoding="utf-8"?>
<p:tagLst xmlns:p="http://schemas.openxmlformats.org/presentationml/2006/main">
  <p:tag name="PA" val="v5.2.11"/>
</p:tagLst>
</file>

<file path=ppt/tags/tag48.xml><?xml version="1.0" encoding="utf-8"?>
<p:tagLst xmlns:p="http://schemas.openxmlformats.org/presentationml/2006/main">
  <p:tag name="PA" val="v5.2.11"/>
  <p:tag name="WHOLESPTYPE" val="Shape_Pictire"/>
</p:tagLst>
</file>

<file path=ppt/tags/tag49.xml><?xml version="1.0" encoding="utf-8"?>
<p:tagLst xmlns:p="http://schemas.openxmlformats.org/presentationml/2006/main">
  <p:tag name="PA" val="v5.2.11"/>
  <p:tag name="WHOLESPTYPE" val="Shape_Text"/>
</p:tagLst>
</file>

<file path=ppt/tags/tag5.xml><?xml version="1.0" encoding="utf-8"?>
<p:tagLst xmlns:p="http://schemas.openxmlformats.org/presentationml/2006/main">
  <p:tag name="PA" val="v5.2.11"/>
  <p:tag name="WHOLESPTYPE" val="Shape_Pictire"/>
</p:tagLst>
</file>

<file path=ppt/tags/tag50.xml><?xml version="1.0" encoding="utf-8"?>
<p:tagLst xmlns:p="http://schemas.openxmlformats.org/presentationml/2006/main">
  <p:tag name="PA" val="v5.2.11"/>
  <p:tag name="WHOLESPTYPE" val="Shape_Other"/>
</p:tagLst>
</file>

<file path=ppt/tags/tag51.xml><?xml version="1.0" encoding="utf-8"?>
<p:tagLst xmlns:p="http://schemas.openxmlformats.org/presentationml/2006/main">
  <p:tag name="RESOURCELIBID_LIB" val="308830"/>
  <p:tag name="WHOLEPAGETYPE" val="Page_Head"/>
</p:tagLst>
</file>

<file path=ppt/tags/tag52.xml><?xml version="1.0" encoding="utf-8"?>
<p:tagLst xmlns:p="http://schemas.openxmlformats.org/presentationml/2006/main">
  <p:tag name="PA" val="v5.2.11"/>
  <p:tag name="WHOLESPTYPE" val="Shape_Pictire"/>
</p:tagLst>
</file>

<file path=ppt/tags/tag53.xml><?xml version="1.0" encoding="utf-8"?>
<p:tagLst xmlns:p="http://schemas.openxmlformats.org/presentationml/2006/main">
  <p:tag name="PA" val="v5.2.11"/>
  <p:tag name="WHOLESPTYPE" val="Shape_SubTitle"/>
</p:tagLst>
</file>

<file path=ppt/tags/tag54.xml><?xml version="1.0" encoding="utf-8"?>
<p:tagLst xmlns:p="http://schemas.openxmlformats.org/presentationml/2006/main">
  <p:tag name="MH" val="20220131151232"/>
  <p:tag name="MH_LIBRARY" val="GRAPHIC"/>
  <p:tag name="MH_ORDER" val="文本框 2"/>
  <p:tag name="PA" val="v5.2.11"/>
  <p:tag name="WHOLESPTYPE" val="Shape_Title"/>
  <p:tag name="SHADOWSRC" val="true"/>
  <p:tag name="SCENESHAPETYPE" val="SceneShape"/>
  <p:tag name="SCENESHAPESUBTYPE" val="ScenePicShape"/>
  <p:tag name="SCENESHAPENAME" val="幻影图形"/>
  <p:tag name="LOOPID" val="637792430201973744"/>
  <p:tag name="SCANEADDTIONSP" val="false"/>
  <p:tag name="RESOURCEID" val="637792430202123761"/>
  <p:tag name="SCENEID" val="Unkown"/>
  <p:tag name="SCENELINKIDS" val="4|14|15|16"/>
  <p:tag name="ANIMSTRING" val="97dc195e9db14a91331b8d825796bfd8"/>
</p:tagLst>
</file>

<file path=ppt/tags/tag55.xml><?xml version="1.0" encoding="utf-8"?>
<p:tagLst xmlns:p="http://schemas.openxmlformats.org/presentationml/2006/main">
  <p:tag name="MH" val="20220131151232"/>
  <p:tag name="MH_LIBRARY" val="GRAPHIC"/>
  <p:tag name="MH_ORDER" val="Straight Connector 6"/>
  <p:tag name="PA" val="v5.2.11"/>
  <p:tag name="WHOLESPTYPE" val="Shape_Line"/>
</p:tagLst>
</file>

<file path=ppt/tags/tag56.xml><?xml version="1.0" encoding="utf-8"?>
<p:tagLst xmlns:p="http://schemas.openxmlformats.org/presentationml/2006/main">
  <p:tag name="MH" val="20220131151232"/>
  <p:tag name="MH_LIBRARY" val="GRAPHIC"/>
  <p:tag name="MH_ORDER" val="文本框 11"/>
  <p:tag name="PA" val="v5.2.11"/>
  <p:tag name="WHOLESPTYPE" val="Shape_Other"/>
</p:tagLst>
</file>

<file path=ppt/tags/tag57.xml><?xml version="1.0" encoding="utf-8"?>
<p:tagLst xmlns:p="http://schemas.openxmlformats.org/presentationml/2006/main">
  <p:tag name="MH" val="20220131151232"/>
  <p:tag name="MH_LIBRARY" val="GRAPHIC"/>
  <p:tag name="MH_ORDER" val="TextBox 8"/>
  <p:tag name="PA" val="v5.2.11"/>
  <p:tag name="WHOLESPTYPE" val="Shape_SubTitle"/>
</p:tagLst>
</file>

<file path=ppt/tags/tag58.xml><?xml version="1.0" encoding="utf-8"?>
<p:tagLst xmlns:p="http://schemas.openxmlformats.org/presentationml/2006/main">
  <p:tag name="MH" val="20220131151232"/>
  <p:tag name="MH_LIBRARY" val="GRAPHIC"/>
  <p:tag name="MH_ORDER" val="TextBox 9"/>
  <p:tag name="PA" val="v5.2.11"/>
  <p:tag name="WHOLESPTYPE" val="Shape_Text"/>
</p:tagLst>
</file>

<file path=ppt/tags/tag59.xml><?xml version="1.0" encoding="utf-8"?>
<p:tagLst xmlns:p="http://schemas.openxmlformats.org/presentationml/2006/main">
  <p:tag name="PA" val="v5.2.11"/>
  <p:tag name="WHOLESPTYPE" val="Shape_Pictire"/>
</p:tagLst>
</file>

<file path=ppt/tags/tag6.xml><?xml version="1.0" encoding="utf-8"?>
<p:tagLst xmlns:p="http://schemas.openxmlformats.org/presentationml/2006/main">
  <p:tag name="PA" val="v5.2.11"/>
  <p:tag name="WHOLESPTYPE" val="Shape_Title"/>
</p:tagLst>
</file>

<file path=ppt/tags/tag60.xml><?xml version="1.0" encoding="utf-8"?>
<p:tagLst xmlns:p="http://schemas.openxmlformats.org/presentationml/2006/main">
  <p:tag name="PA" val="v5.2.11"/>
  <p:tag name="WHOLESPTYPE" val="Shape_Pictire"/>
</p:tagLst>
</file>

<file path=ppt/tags/tag61.xml><?xml version="1.0" encoding="utf-8"?>
<p:tagLst xmlns:p="http://schemas.openxmlformats.org/presentationml/2006/main">
  <p:tag name="PA" val="v5.2.11"/>
  <p:tag name="WHOLESPTYPE" val="Shape_Pictire"/>
</p:tagLst>
</file>

<file path=ppt/tags/tag62.xml><?xml version="1.0" encoding="utf-8"?>
<p:tagLst xmlns:p="http://schemas.openxmlformats.org/presentationml/2006/main">
  <p:tag name="PA" val="v5.2.11"/>
  <p:tag name="WHOLESPTYPE" val="Shape_Pictire"/>
</p:tagLst>
</file>

<file path=ppt/tags/tag63.xml><?xml version="1.0" encoding="utf-8"?>
<p:tagLst xmlns:p="http://schemas.openxmlformats.org/presentationml/2006/main">
  <p:tag name="RESOURCELIBID_LIB" val="308830"/>
  <p:tag name="WHOLEPAGETYPE" val="Page_Head"/>
  <p:tag name="LINKREPLACED" val="True"/>
</p:tagLst>
</file>

<file path=ppt/tags/tag64.xml><?xml version="1.0" encoding="utf-8"?>
<p:tagLst xmlns:p="http://schemas.openxmlformats.org/presentationml/2006/main">
  <p:tag name="PA" val="v5.2.11"/>
  <p:tag name="WHOLESPTYPE" val="Shape_Other"/>
</p:tagLst>
</file>

<file path=ppt/tags/tag65.xml><?xml version="1.0" encoding="utf-8"?>
<p:tagLst xmlns:p="http://schemas.openxmlformats.org/presentationml/2006/main">
  <p:tag name="PA" val="v5.2.11"/>
</p:tagLst>
</file>

<file path=ppt/tags/tag66.xml><?xml version="1.0" encoding="utf-8"?>
<p:tagLst xmlns:p="http://schemas.openxmlformats.org/presentationml/2006/main">
  <p:tag name="PA" val="v5.2.11"/>
</p:tagLst>
</file>

<file path=ppt/tags/tag67.xml><?xml version="1.0" encoding="utf-8"?>
<p:tagLst xmlns:p="http://schemas.openxmlformats.org/presentationml/2006/main">
  <p:tag name="PA" val="v5.2.11"/>
</p:tagLst>
</file>

<file path=ppt/tags/tag68.xml><?xml version="1.0" encoding="utf-8"?>
<p:tagLst xmlns:p="http://schemas.openxmlformats.org/presentationml/2006/main">
  <p:tag name="PA" val="v5.2.11"/>
</p:tagLst>
</file>

<file path=ppt/tags/tag69.xml><?xml version="1.0" encoding="utf-8"?>
<p:tagLst xmlns:p="http://schemas.openxmlformats.org/presentationml/2006/main">
  <p:tag name="PA" val="v5.2.11"/>
</p:tagLst>
</file>

<file path=ppt/tags/tag7.xml><?xml version="1.0" encoding="utf-8"?>
<p:tagLst xmlns:p="http://schemas.openxmlformats.org/presentationml/2006/main">
  <p:tag name="PA" val="v5.2.11"/>
  <p:tag name="WHOLESPTYPE" val="Shape_Other"/>
</p:tagLst>
</file>

<file path=ppt/tags/tag70.xml><?xml version="1.0" encoding="utf-8"?>
<p:tagLst xmlns:p="http://schemas.openxmlformats.org/presentationml/2006/main">
  <p:tag name="PA" val="v5.2.11"/>
</p:tagLst>
</file>

<file path=ppt/tags/tag71.xml><?xml version="1.0" encoding="utf-8"?>
<p:tagLst xmlns:p="http://schemas.openxmlformats.org/presentationml/2006/main">
  <p:tag name="PA" val="v5.2.11"/>
</p:tagLst>
</file>

<file path=ppt/tags/tag72.xml><?xml version="1.0" encoding="utf-8"?>
<p:tagLst xmlns:p="http://schemas.openxmlformats.org/presentationml/2006/main">
  <p:tag name="PA" val="v5.2.11"/>
</p:tagLst>
</file>

<file path=ppt/tags/tag73.xml><?xml version="1.0" encoding="utf-8"?>
<p:tagLst xmlns:p="http://schemas.openxmlformats.org/presentationml/2006/main">
  <p:tag name="PA" val="v5.2.11"/>
  <p:tag name="WHOLESPTYPE" val="Shape_Other"/>
</p:tagLst>
</file>

<file path=ppt/tags/tag74.xml><?xml version="1.0" encoding="utf-8"?>
<p:tagLst xmlns:p="http://schemas.openxmlformats.org/presentationml/2006/main">
  <p:tag name="PA" val="v5.2.11"/>
</p:tagLst>
</file>

<file path=ppt/tags/tag75.xml><?xml version="1.0" encoding="utf-8"?>
<p:tagLst xmlns:p="http://schemas.openxmlformats.org/presentationml/2006/main">
  <p:tag name="PA" val="v5.2.11"/>
</p:tagLst>
</file>

<file path=ppt/tags/tag76.xml><?xml version="1.0" encoding="utf-8"?>
<p:tagLst xmlns:p="http://schemas.openxmlformats.org/presentationml/2006/main">
  <p:tag name="PA" val="v5.2.11"/>
</p:tagLst>
</file>

<file path=ppt/tags/tag77.xml><?xml version="1.0" encoding="utf-8"?>
<p:tagLst xmlns:p="http://schemas.openxmlformats.org/presentationml/2006/main">
  <p:tag name="PA" val="v5.2.11"/>
</p:tagLst>
</file>

<file path=ppt/tags/tag78.xml><?xml version="1.0" encoding="utf-8"?>
<p:tagLst xmlns:p="http://schemas.openxmlformats.org/presentationml/2006/main">
  <p:tag name="PA" val="v5.2.11"/>
</p:tagLst>
</file>

<file path=ppt/tags/tag79.xml><?xml version="1.0" encoding="utf-8"?>
<p:tagLst xmlns:p="http://schemas.openxmlformats.org/presentationml/2006/main">
  <p:tag name="PA" val="v5.2.11"/>
</p:tagLst>
</file>

<file path=ppt/tags/tag8.xml><?xml version="1.0" encoding="utf-8"?>
<p:tagLst xmlns:p="http://schemas.openxmlformats.org/presentationml/2006/main">
  <p:tag name="PA" val="v5.2.11"/>
</p:tagLst>
</file>

<file path=ppt/tags/tag80.xml><?xml version="1.0" encoding="utf-8"?>
<p:tagLst xmlns:p="http://schemas.openxmlformats.org/presentationml/2006/main">
  <p:tag name="PA" val="v5.2.11"/>
</p:tagLst>
</file>

<file path=ppt/tags/tag81.xml><?xml version="1.0" encoding="utf-8"?>
<p:tagLst xmlns:p="http://schemas.openxmlformats.org/presentationml/2006/main">
  <p:tag name="PA" val="v5.2.11"/>
</p:tagLst>
</file>

<file path=ppt/tags/tag82.xml><?xml version="1.0" encoding="utf-8"?>
<p:tagLst xmlns:p="http://schemas.openxmlformats.org/presentationml/2006/main">
  <p:tag name="PA" val="v5.2.11"/>
</p:tagLst>
</file>

<file path=ppt/tags/tag83.xml><?xml version="1.0" encoding="utf-8"?>
<p:tagLst xmlns:p="http://schemas.openxmlformats.org/presentationml/2006/main">
  <p:tag name="PA" val="v5.2.11"/>
</p:tagLst>
</file>

<file path=ppt/tags/tag84.xml><?xml version="1.0" encoding="utf-8"?>
<p:tagLst xmlns:p="http://schemas.openxmlformats.org/presentationml/2006/main">
  <p:tag name="PA" val="v5.2.11"/>
</p:tagLst>
</file>

<file path=ppt/tags/tag85.xml><?xml version="1.0" encoding="utf-8"?>
<p:tagLst xmlns:p="http://schemas.openxmlformats.org/presentationml/2006/main">
  <p:tag name="PA" val="v5.2.11"/>
</p:tagLst>
</file>

<file path=ppt/tags/tag86.xml><?xml version="1.0" encoding="utf-8"?>
<p:tagLst xmlns:p="http://schemas.openxmlformats.org/presentationml/2006/main">
  <p:tag name="PA" val="v5.2.11"/>
</p:tagLst>
</file>

<file path=ppt/tags/tag87.xml><?xml version="1.0" encoding="utf-8"?>
<p:tagLst xmlns:p="http://schemas.openxmlformats.org/presentationml/2006/main">
  <p:tag name="PA" val="v5.2.11"/>
</p:tagLst>
</file>

<file path=ppt/tags/tag88.xml><?xml version="1.0" encoding="utf-8"?>
<p:tagLst xmlns:p="http://schemas.openxmlformats.org/presentationml/2006/main">
  <p:tag name="PA" val="v5.2.11"/>
</p:tagLst>
</file>

<file path=ppt/tags/tag89.xml><?xml version="1.0" encoding="utf-8"?>
<p:tagLst xmlns:p="http://schemas.openxmlformats.org/presentationml/2006/main">
  <p:tag name="PA" val="v5.2.11"/>
</p:tagLst>
</file>

<file path=ppt/tags/tag9.xml><?xml version="1.0" encoding="utf-8"?>
<p:tagLst xmlns:p="http://schemas.openxmlformats.org/presentationml/2006/main">
  <p:tag name="PA" val="v5.2.11"/>
</p:tagLst>
</file>

<file path=ppt/tags/tag90.xml><?xml version="1.0" encoding="utf-8"?>
<p:tagLst xmlns:p="http://schemas.openxmlformats.org/presentationml/2006/main">
  <p:tag name="PA" val="v5.2.11"/>
  <p:tag name="WHOLESPTYPE" val="Shape_Pictire"/>
</p:tagLst>
</file>

<file path=ppt/tags/tag91.xml><?xml version="1.0" encoding="utf-8"?>
<p:tagLst xmlns:p="http://schemas.openxmlformats.org/presentationml/2006/main">
  <p:tag name="RESOURCELIBID_LIB" val="308830"/>
  <p:tag name="WHOLEPAGETYPE" val="Page_Head"/>
</p:tagLst>
</file>

<file path=ppt/tags/tag92.xml><?xml version="1.0" encoding="utf-8"?>
<p:tagLst xmlns:p="http://schemas.openxmlformats.org/presentationml/2006/main">
  <p:tag name="PA" val="v5.2.11"/>
  <p:tag name="WHOLESPTYPE" val="Shape_Text"/>
</p:tagLst>
</file>

<file path=ppt/tags/tag93.xml><?xml version="1.0" encoding="utf-8"?>
<p:tagLst xmlns:p="http://schemas.openxmlformats.org/presentationml/2006/main">
  <p:tag name="PA" val="v5.2.11"/>
  <p:tag name="WHOLESPTYPE" val="Shape_Other"/>
</p:tagLst>
</file>

<file path=ppt/tags/tag94.xml><?xml version="1.0" encoding="utf-8"?>
<p:tagLst xmlns:p="http://schemas.openxmlformats.org/presentationml/2006/main">
  <p:tag name="PA" val="v5.2.11"/>
  <p:tag name="WHOLESPTYPE" val="Shape_Other"/>
</p:tagLst>
</file>

<file path=ppt/tags/tag95.xml><?xml version="1.0" encoding="utf-8"?>
<p:tagLst xmlns:p="http://schemas.openxmlformats.org/presentationml/2006/main">
  <p:tag name="PA" val="v5.2.11"/>
</p:tagLst>
</file>

<file path=ppt/tags/tag96.xml><?xml version="1.0" encoding="utf-8"?>
<p:tagLst xmlns:p="http://schemas.openxmlformats.org/presentationml/2006/main">
  <p:tag name="PA" val="v5.2.11"/>
</p:tagLst>
</file>

<file path=ppt/tags/tag97.xml><?xml version="1.0" encoding="utf-8"?>
<p:tagLst xmlns:p="http://schemas.openxmlformats.org/presentationml/2006/main">
  <p:tag name="PA" val="v5.2.11"/>
</p:tagLst>
</file>

<file path=ppt/tags/tag98.xml><?xml version="1.0" encoding="utf-8"?>
<p:tagLst xmlns:p="http://schemas.openxmlformats.org/presentationml/2006/main">
  <p:tag name="PA" val="v5.2.11"/>
</p:tagLst>
</file>

<file path=ppt/tags/tag99.xml><?xml version="1.0" encoding="utf-8"?>
<p:tagLst xmlns:p="http://schemas.openxmlformats.org/presentationml/2006/main">
  <p:tag name="PA" val="v5.2.1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35byadh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35byadh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4357</Words>
  <Application>WPS 演示</Application>
  <PresentationFormat>自定义</PresentationFormat>
  <Paragraphs>512</Paragraphs>
  <Slides>25</Slides>
  <Notes>25</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25</vt:i4>
      </vt:variant>
    </vt:vector>
  </HeadingPairs>
  <TitlesOfParts>
    <vt:vector size="41" baseType="lpstr">
      <vt:lpstr>Arial</vt:lpstr>
      <vt:lpstr>宋体</vt:lpstr>
      <vt:lpstr>Wingdings</vt:lpstr>
      <vt:lpstr>Calibri</vt:lpstr>
      <vt:lpstr>微软雅黑</vt:lpstr>
      <vt:lpstr>Arial Unicode MS</vt:lpstr>
      <vt:lpstr>等线</vt:lpstr>
      <vt:lpstr>阿里巴巴普惠体</vt:lpstr>
      <vt:lpstr>Times New Roman</vt:lpstr>
      <vt:lpstr>PMingLiU</vt:lpstr>
      <vt:lpstr>MingLiU-ExtB</vt:lpstr>
      <vt:lpstr>Calibri</vt:lpstr>
      <vt:lpstr>Arial</vt:lpstr>
      <vt:lpstr>第一PPT，www.1ppt.com</vt:lpstr>
      <vt:lpstr>1_第一PPT，www.1ppt.com</vt:lpstr>
      <vt:lpstr>自定义设计方案</vt:lpstr>
      <vt:lpstr>开学第一课</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开学第一课</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中职开学第一课</dc:title>
  <dc:creator>第一PPT</dc:creator>
  <cp:keywords>www.1ppt.com</cp:keywords>
  <dc:description>www.1ppt.com</dc:description>
  <cp:lastModifiedBy>亼</cp:lastModifiedBy>
  <cp:revision>32</cp:revision>
  <dcterms:created xsi:type="dcterms:W3CDTF">2022-01-13T01:42:00Z</dcterms:created>
  <dcterms:modified xsi:type="dcterms:W3CDTF">2022-09-02T02:04:17Z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35389430F98640C1B0E54CCFF9E5792C</vt:lpwstr>
  </property>
  <property fmtid="{D5CDD505-2E9C-101B-9397-08002B2CF9AE}" pid="3" name="KSOProductBuildVer">
    <vt:lpwstr>2052-11.1.0.12313</vt:lpwstr>
  </property>
</Properties>
</file>