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92" r:id="rId3"/>
    <p:sldId id="353" r:id="rId4"/>
    <p:sldId id="471" r:id="rId6"/>
    <p:sldId id="352" r:id="rId7"/>
    <p:sldId id="475" r:id="rId8"/>
    <p:sldId id="476" r:id="rId9"/>
    <p:sldId id="477" r:id="rId10"/>
    <p:sldId id="478" r:id="rId11"/>
    <p:sldId id="472" r:id="rId12"/>
    <p:sldId id="479" r:id="rId13"/>
    <p:sldId id="480" r:id="rId14"/>
    <p:sldId id="481" r:id="rId15"/>
    <p:sldId id="482" r:id="rId16"/>
    <p:sldId id="473" r:id="rId17"/>
    <p:sldId id="483" r:id="rId18"/>
    <p:sldId id="484" r:id="rId19"/>
    <p:sldId id="485" r:id="rId20"/>
    <p:sldId id="486" r:id="rId21"/>
    <p:sldId id="474" r:id="rId22"/>
    <p:sldId id="487" r:id="rId23"/>
    <p:sldId id="488" r:id="rId24"/>
    <p:sldId id="489" r:id="rId25"/>
    <p:sldId id="491" r:id="rId26"/>
    <p:sldId id="490" r:id="rId27"/>
    <p:sldId id="493" r:id="rId28"/>
  </p:sldIdLst>
  <p:sldSz cx="12192000" cy="6858000"/>
  <p:notesSz cx="6858000" cy="91440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4872DC"/>
    <a:srgbClr val="009D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9472" autoAdjust="0"/>
  </p:normalViewPr>
  <p:slideViewPr>
    <p:cSldViewPr snapToGrid="0">
      <p:cViewPr>
        <p:scale>
          <a:sx n="46" d="100"/>
          <a:sy n="46" d="100"/>
        </p:scale>
        <p:origin x="-558" y="-184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2" Type="http://schemas.openxmlformats.org/officeDocument/2006/relationships/tags" Target="tags/tag1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56482939632546"/>
          <c:y val="0.0546244336077496"/>
          <c:w val="0.873710069777863"/>
          <c:h val="0.880871627726862"/>
        </c:manualLayout>
      </c:layout>
      <c:doughnutChart>
        <c:varyColors val="1"/>
        <c:ser>
          <c:idx val="0"/>
          <c:order val="0"/>
          <c:tx>
            <c:strRef>
              <c:f>Sheet1!$B$1</c:f>
              <c:strCache>
                <c:ptCount val="1"/>
                <c:pt idx="0">
                  <c:v>Sales</c:v>
                </c:pt>
              </c:strCache>
            </c:strRef>
          </c:tx>
          <c:spPr>
            <a:solidFill>
              <a:srgbClr val="1BB57A"/>
            </a:solidFill>
            <a:effectLst/>
          </c:spPr>
          <c:explosion val="0"/>
          <c:dPt>
            <c:idx val="0"/>
            <c:bubble3D val="0"/>
            <c:spPr>
              <a:solidFill>
                <a:schemeClr val="accent2"/>
              </a:solidFill>
              <a:effectLst/>
            </c:spPr>
          </c:dPt>
          <c:dPt>
            <c:idx val="1"/>
            <c:bubble3D val="0"/>
            <c:spPr>
              <a:solidFill>
                <a:schemeClr val="bg1">
                  <a:lumMod val="95000"/>
                </a:schemeClr>
              </a:solidFill>
              <a:effectLst/>
            </c:spPr>
          </c:dPt>
          <c:dLbls>
            <c:dLbl>
              <c:idx val="0"/>
              <c:delete val="1"/>
            </c:dLbl>
            <c:dLbl>
              <c:idx val="1"/>
              <c:delete val="1"/>
            </c:dLbl>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Arial" panose="020B0604020202020204" pitchFamily="34" charset="0"/>
                    <a:ea typeface="+mn-ea"/>
                    <a:cs typeface="+mn-cs"/>
                    <a:sym typeface="Arial" panose="020B0604020202020204" pitchFamily="34" charset="0"/>
                  </a:defRPr>
                </a:pPr>
              </a:p>
            </c:txPr>
            <c:showLegendKey val="0"/>
            <c:showVal val="0"/>
            <c:showCatName val="1"/>
            <c:showSerName val="0"/>
            <c:showPercent val="0"/>
            <c:showBubbleSize val="0"/>
            <c:showLeaderLines val="1"/>
            <c:extLst>
              <c:ext xmlns:c15="http://schemas.microsoft.com/office/drawing/2012/chart" uri="{CE6537A1-D6FC-4f65-9D91-7224C49458BB}">
                <c15:layout/>
                <c15:showLeaderLines val="1"/>
                <c15:leaderLines/>
              </c:ext>
            </c:extLst>
          </c:dLbls>
          <c:cat>
            <c:strRef>
              <c:f>Sheet1!$A$2:$A$3</c:f>
              <c:strCache>
                <c:ptCount val="2"/>
                <c:pt idx="0">
                  <c:v>1st Qtr</c:v>
                </c:pt>
                <c:pt idx="1">
                  <c:v>2nd Qtr</c:v>
                </c:pt>
              </c:strCache>
            </c:strRef>
          </c:cat>
          <c:val>
            <c:numRef>
              <c:f>Sheet1!$B$2:$B$3</c:f>
              <c:numCache>
                <c:formatCode>General</c:formatCode>
                <c:ptCount val="2"/>
                <c:pt idx="0">
                  <c:v>8.2</c:v>
                </c:pt>
                <c:pt idx="1">
                  <c:v>3.2</c:v>
                </c:pt>
              </c:numCache>
            </c:numRef>
          </c:val>
        </c:ser>
        <c:dLbls>
          <c:showLegendKey val="0"/>
          <c:showVal val="0"/>
          <c:showCatName val="1"/>
          <c:showSerName val="0"/>
          <c:showPercent val="0"/>
          <c:showBubbleSize val="0"/>
          <c:showLeaderLines val="1"/>
        </c:dLbls>
        <c:firstSliceAng val="0"/>
        <c:holeSize val="80"/>
      </c:doughnutChart>
    </c:plotArea>
    <c:plotVisOnly val="1"/>
    <c:dispBlanksAs val="gap"/>
    <c:showDLblsOverMax val="0"/>
  </c:chart>
  <c:txPr>
    <a:bodyPr/>
    <a:lstStyle/>
    <a:p>
      <a:pPr>
        <a:defRPr lang="zh-CN" sz="1800">
          <a:latin typeface="Arial" panose="020B0604020202020204" pitchFamily="34" charset="0"/>
          <a:sym typeface="Arial" panose="020B0604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03979002624672"/>
          <c:y val="0.046278562400851"/>
          <c:w val="0.873710069777863"/>
          <c:h val="0.880871627726862"/>
        </c:manualLayout>
      </c:layout>
      <c:doughnutChart>
        <c:varyColors val="1"/>
        <c:ser>
          <c:idx val="0"/>
          <c:order val="0"/>
          <c:tx>
            <c:strRef>
              <c:f>Sheet1!$B$1</c:f>
              <c:strCache>
                <c:ptCount val="1"/>
                <c:pt idx="0">
                  <c:v>Sales</c:v>
                </c:pt>
              </c:strCache>
            </c:strRef>
          </c:tx>
          <c:spPr>
            <a:solidFill>
              <a:srgbClr val="1BB57A"/>
            </a:solidFill>
            <a:ln>
              <a:noFill/>
            </a:ln>
            <a:effectLst/>
          </c:spPr>
          <c:explosion val="0"/>
          <c:dPt>
            <c:idx val="0"/>
            <c:bubble3D val="0"/>
            <c:spPr>
              <a:solidFill>
                <a:schemeClr val="accent2"/>
              </a:solidFill>
              <a:ln>
                <a:noFill/>
              </a:ln>
              <a:effectLst/>
            </c:spPr>
          </c:dPt>
          <c:dPt>
            <c:idx val="1"/>
            <c:bubble3D val="0"/>
            <c:spPr>
              <a:solidFill>
                <a:schemeClr val="bg1">
                  <a:lumMod val="95000"/>
                </a:schemeClr>
              </a:solidFill>
              <a:ln w="76200">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8.2</c:v>
                </c:pt>
                <c:pt idx="1">
                  <c:v>5.2</c:v>
                </c:pt>
              </c:numCache>
            </c:numRef>
          </c:val>
        </c:ser>
        <c:dLbls>
          <c:showLegendKey val="0"/>
          <c:showVal val="0"/>
          <c:showCatName val="1"/>
          <c:showSerName val="0"/>
          <c:showPercent val="0"/>
          <c:showBubbleSize val="0"/>
          <c:showLeaderLines val="1"/>
        </c:dLbls>
        <c:firstSliceAng val="0"/>
        <c:holeSize val="80"/>
      </c:doughnutChart>
    </c:plotArea>
    <c:plotVisOnly val="1"/>
    <c:dispBlanksAs val="gap"/>
    <c:showDLblsOverMax val="0"/>
  </c:chart>
  <c:txPr>
    <a:bodyPr/>
    <a:lstStyle/>
    <a:p>
      <a:pPr>
        <a:defRPr lang="zh-CN" sz="1800">
          <a:latin typeface="Arial" panose="020B0604020202020204" pitchFamily="34" charset="0"/>
          <a:sym typeface="Arial" panose="020B0604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34813648293963"/>
          <c:y val="0.046278562400851"/>
          <c:w val="0.873710069777863"/>
          <c:h val="0.880871627726862"/>
        </c:manualLayout>
      </c:layout>
      <c:doughnutChart>
        <c:varyColors val="1"/>
        <c:ser>
          <c:idx val="0"/>
          <c:order val="0"/>
          <c:tx>
            <c:strRef>
              <c:f>Sheet1!$B$1</c:f>
              <c:strCache>
                <c:ptCount val="1"/>
                <c:pt idx="0">
                  <c:v>Sales</c:v>
                </c:pt>
              </c:strCache>
            </c:strRef>
          </c:tx>
          <c:spPr>
            <a:solidFill>
              <a:srgbClr val="1BB57A"/>
            </a:solidFill>
            <a:ln>
              <a:noFill/>
            </a:ln>
            <a:effectLst/>
          </c:spPr>
          <c:explosion val="0"/>
          <c:dPt>
            <c:idx val="0"/>
            <c:bubble3D val="0"/>
            <c:spPr>
              <a:solidFill>
                <a:schemeClr val="accent2"/>
              </a:solidFill>
              <a:ln w="76200">
                <a:noFill/>
              </a:ln>
              <a:effectLst/>
            </c:spPr>
          </c:dPt>
          <c:dPt>
            <c:idx val="1"/>
            <c:bubble3D val="0"/>
            <c:spPr>
              <a:solidFill>
                <a:schemeClr val="bg1">
                  <a:lumMod val="95000"/>
                </a:schemeClr>
              </a:solidFill>
              <a:ln>
                <a:noFill/>
              </a:ln>
              <a:effectLst/>
            </c:spPr>
          </c:dPt>
          <c:dLbls>
            <c:delete val="1"/>
          </c:dLbls>
          <c:cat>
            <c:strRef>
              <c:f>Sheet1!$A$2:$A$3</c:f>
              <c:strCache>
                <c:ptCount val="2"/>
                <c:pt idx="0">
                  <c:v>1st Qtr</c:v>
                </c:pt>
                <c:pt idx="1">
                  <c:v>2nd Qtr</c:v>
                </c:pt>
              </c:strCache>
            </c:strRef>
          </c:cat>
          <c:val>
            <c:numRef>
              <c:f>Sheet1!$B$2:$B$3</c:f>
              <c:numCache>
                <c:formatCode>General</c:formatCode>
                <c:ptCount val="2"/>
                <c:pt idx="0">
                  <c:v>8.2</c:v>
                </c:pt>
                <c:pt idx="1">
                  <c:v>1</c:v>
                </c:pt>
              </c:numCache>
            </c:numRef>
          </c:val>
        </c:ser>
        <c:dLbls>
          <c:showLegendKey val="0"/>
          <c:showVal val="0"/>
          <c:showCatName val="1"/>
          <c:showSerName val="0"/>
          <c:showPercent val="0"/>
          <c:showBubbleSize val="0"/>
          <c:showLeaderLines val="1"/>
        </c:dLbls>
        <c:firstSliceAng val="0"/>
        <c:holeSize val="80"/>
      </c:doughnutChart>
    </c:plotArea>
    <c:plotVisOnly val="1"/>
    <c:dispBlanksAs val="gap"/>
    <c:showDLblsOverMax val="0"/>
  </c:chart>
  <c:txPr>
    <a:bodyPr/>
    <a:lstStyle/>
    <a:p>
      <a:pPr>
        <a:defRPr lang="zh-CN" sz="1800">
          <a:latin typeface="Arial" panose="020B0604020202020204" pitchFamily="34" charset="0"/>
          <a:sym typeface="Arial" panose="020B0604020202020204" pitchFamily="3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41081364829396"/>
          <c:y val="0.046278562400851"/>
          <c:w val="0.873710069777863"/>
          <c:h val="0.880871627726862"/>
        </c:manualLayout>
      </c:layout>
      <c:doughnutChart>
        <c:varyColors val="1"/>
        <c:ser>
          <c:idx val="0"/>
          <c:order val="0"/>
          <c:tx>
            <c:strRef>
              <c:f>Sheet1!$B$1</c:f>
              <c:strCache>
                <c:ptCount val="1"/>
                <c:pt idx="0">
                  <c:v>Sales</c:v>
                </c:pt>
              </c:strCache>
            </c:strRef>
          </c:tx>
          <c:spPr>
            <a:solidFill>
              <a:srgbClr val="1BB57A"/>
            </a:solidFill>
            <a:effectLst/>
          </c:spPr>
          <c:explosion val="0"/>
          <c:dPt>
            <c:idx val="0"/>
            <c:bubble3D val="0"/>
            <c:spPr>
              <a:solidFill>
                <a:schemeClr val="accent2"/>
              </a:solidFill>
              <a:effectLst/>
            </c:spPr>
          </c:dPt>
          <c:dPt>
            <c:idx val="1"/>
            <c:bubble3D val="0"/>
            <c:spPr>
              <a:solidFill>
                <a:schemeClr val="bg1">
                  <a:lumMod val="95000"/>
                </a:schemeClr>
              </a:solidFill>
              <a:effectLst/>
            </c:spPr>
          </c:dPt>
          <c:dLbls>
            <c:delete val="1"/>
          </c:dLbls>
          <c:cat>
            <c:strRef>
              <c:f>Sheet1!$A$2:$A$3</c:f>
              <c:strCache>
                <c:ptCount val="2"/>
                <c:pt idx="0">
                  <c:v>1st Qtr</c:v>
                </c:pt>
                <c:pt idx="1">
                  <c:v>2nd Qtr</c:v>
                </c:pt>
              </c:strCache>
            </c:strRef>
          </c:cat>
          <c:val>
            <c:numRef>
              <c:f>Sheet1!$B$2:$B$3</c:f>
              <c:numCache>
                <c:formatCode>General</c:formatCode>
                <c:ptCount val="2"/>
                <c:pt idx="0">
                  <c:v>8.2</c:v>
                </c:pt>
                <c:pt idx="1">
                  <c:v>4</c:v>
                </c:pt>
              </c:numCache>
            </c:numRef>
          </c:val>
        </c:ser>
        <c:dLbls>
          <c:showLegendKey val="0"/>
          <c:showVal val="0"/>
          <c:showCatName val="1"/>
          <c:showSerName val="0"/>
          <c:showPercent val="0"/>
          <c:showBubbleSize val="0"/>
          <c:showLeaderLines val="1"/>
        </c:dLbls>
        <c:firstSliceAng val="0"/>
        <c:holeSize val="80"/>
      </c:doughnutChart>
    </c:plotArea>
    <c:plotVisOnly val="1"/>
    <c:dispBlanksAs val="gap"/>
    <c:showDLblsOverMax val="0"/>
  </c:chart>
  <c:txPr>
    <a:bodyPr/>
    <a:lstStyle/>
    <a:p>
      <a:pPr>
        <a:defRPr lang="zh-CN" sz="1800">
          <a:latin typeface="Arial" panose="020B0604020202020204" pitchFamily="34" charset="0"/>
          <a:sym typeface="Arial" panose="020B0604020202020204" pitchFamily="34" charset="0"/>
        </a:defRPr>
      </a:pP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83E79D9-4245-43AF-B814-0F94C8CEF425}" type="doc">
      <dgm:prSet loTypeId="urn:microsoft.com/office/officeart/2005/8/layout/pyramid1" loCatId="pyramid" qsTypeId="urn:microsoft.com/office/officeart/2005/8/quickstyle/simple1" qsCatId="simple" csTypeId="urn:microsoft.com/office/officeart/2005/8/colors/accent1_2" csCatId="accent1" phldr="1"/>
      <dgm:spPr/>
    </dgm:pt>
    <dgm:pt modelId="{406E0277-7C1F-4E0F-B74F-1424948DDA69}">
      <dgm:prSet phldrT="[Text]" custT="1"/>
      <dgm:spPr>
        <a:solidFill>
          <a:schemeClr val="accent2"/>
        </a:solidFill>
        <a:ln>
          <a:noFill/>
        </a:ln>
      </dgm:spPr>
      <dgm:t>
        <a:bodyPr/>
        <a:lstStyle/>
        <a:p>
          <a:r>
            <a:rPr lang="en-US" sz="1100" b="1" dirty="0">
              <a:solidFill>
                <a:schemeClr val="bg1"/>
              </a:solidFill>
              <a:latin typeface="Arial" panose="020B0604020202020204" pitchFamily="34" charset="0"/>
              <a:ea typeface="Open Sans" pitchFamily="34" charset="0"/>
              <a:cs typeface="Open Sans" pitchFamily="34" charset="0"/>
              <a:sym typeface="Arial" panose="020B0604020202020204" pitchFamily="34" charset="0"/>
            </a:rPr>
            <a:t>Award</a:t>
          </a:r>
        </a:p>
      </dgm:t>
    </dgm:pt>
    <dgm:pt modelId="{49D1394B-C2BB-47D1-9235-7D05B576DE88}" cxnId="{A770AAF9-7614-465A-AD40-89CC0A7B7CF4}" type="par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861F24C0-54DE-4123-893F-7BD9C56EB5BD}" cxnId="{A770AAF9-7614-465A-AD40-89CC0A7B7CF4}" type="sib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C2324152-CDC3-46F4-B4A0-ED7BF429ECA2}">
      <dgm:prSet phldrT="[Text]" custT="1"/>
      <dgm:spPr>
        <a:solidFill>
          <a:schemeClr val="accent2">
            <a:alpha val="78000"/>
          </a:schemeClr>
        </a:solidFill>
        <a:ln>
          <a:noFill/>
        </a:ln>
      </dgm:spPr>
      <dgm:t>
        <a:bodyPr/>
        <a:lstStyle/>
        <a:p>
          <a:r>
            <a:rPr lang="en-US" sz="1200" b="1" dirty="0">
              <a:solidFill>
                <a:schemeClr val="bg1"/>
              </a:solidFill>
              <a:latin typeface="Arial" panose="020B0604020202020204" pitchFamily="34" charset="0"/>
              <a:ea typeface="Open Sans" pitchFamily="34" charset="0"/>
              <a:cs typeface="Open Sans" pitchFamily="34" charset="0"/>
              <a:sym typeface="Arial" panose="020B0604020202020204" pitchFamily="34" charset="0"/>
            </a:rPr>
            <a:t>Best Place</a:t>
          </a:r>
        </a:p>
      </dgm:t>
    </dgm:pt>
    <dgm:pt modelId="{44A8B208-4DDC-493A-99EF-E101AC7ADAEA}" cxnId="{347923D9-F0BD-4CFC-BDD6-22A94E6766C4}" type="par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28ECEC3A-8288-4FE2-8C9B-4276466E655B}" cxnId="{347923D9-F0BD-4CFC-BDD6-22A94E6766C4}" type="sib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EF52F744-B66B-4375-857B-4E02A8BA3969}">
      <dgm:prSet phldrT="[Text]" custT="1"/>
      <dgm:spPr>
        <a:solidFill>
          <a:schemeClr val="accent2">
            <a:alpha val="78000"/>
          </a:schemeClr>
        </a:solidFill>
        <a:ln>
          <a:noFill/>
        </a:ln>
      </dgm:spPr>
      <dgm:t>
        <a:bodyPr/>
        <a:lstStyle/>
        <a:p>
          <a:r>
            <a:rPr lang="en-US" sz="1200" b="1">
              <a:solidFill>
                <a:schemeClr val="bg1"/>
              </a:solidFill>
              <a:latin typeface="Arial" panose="020B0604020202020204" pitchFamily="34" charset="0"/>
              <a:ea typeface="Open Sans" pitchFamily="34" charset="0"/>
              <a:cs typeface="Open Sans" pitchFamily="34" charset="0"/>
              <a:sym typeface="Arial" panose="020B0604020202020204" pitchFamily="34" charset="0"/>
            </a:rPr>
            <a:t>Basic Resource</a:t>
          </a:r>
        </a:p>
      </dgm:t>
    </dgm:pt>
    <dgm:pt modelId="{FB2D82A0-9417-45CD-B750-9545EE6A2CF2}" cxnId="{BA79C5F9-A288-45AE-B0FF-A029C4B651E8}" type="par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6C1A34CA-BF88-495C-B403-F0438BFDF1EF}" cxnId="{BA79C5F9-A288-45AE-B0FF-A029C4B651E8}" type="sibTrans">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D2EA0DA8-E861-4F67-BA8E-C3FDF3246565}">
      <dgm:prSet phldrT="[Text]" custT="1"/>
      <dgm:spPr>
        <a:solidFill>
          <a:schemeClr val="accent2"/>
        </a:solidFill>
        <a:ln>
          <a:noFill/>
        </a:ln>
      </dgm:spPr>
      <dgm:t>
        <a:bodyPr/>
        <a:lstStyle/>
        <a:p>
          <a:r>
            <a:rPr lang="en-US" sz="1200" b="1">
              <a:solidFill>
                <a:schemeClr val="bg1"/>
              </a:solidFill>
              <a:latin typeface="Arial" panose="020B0604020202020204" pitchFamily="34" charset="0"/>
              <a:ea typeface="Open Sans" pitchFamily="34" charset="0"/>
              <a:cs typeface="Open Sans" pitchFamily="34" charset="0"/>
              <a:sym typeface="Arial" panose="020B0604020202020204" pitchFamily="34" charset="0"/>
            </a:rPr>
            <a:t>Good Worker</a:t>
          </a:r>
        </a:p>
      </dgm:t>
    </dgm:pt>
    <dgm:pt modelId="{8B1F9992-8417-4576-BCF4-71CB0AE66845}" cxnId="{4C211954-A8F0-4715-A8A2-7CCE2EA33D46}" type="parTrans">
      <dgm:prSet/>
      <dgm:spPr/>
      <dgm:t>
        <a:bodyPr/>
        <a:lstStyle/>
        <a:p>
          <a:endParaRPr lang="en-US"/>
        </a:p>
      </dgm:t>
    </dgm:pt>
    <dgm:pt modelId="{DD3403F9-73FE-4FCF-A0F9-B3E3A973D5F7}" cxnId="{4C211954-A8F0-4715-A8A2-7CCE2EA33D46}" type="sibTrans">
      <dgm:prSet/>
      <dgm:spPr/>
      <dgm:t>
        <a:bodyPr/>
        <a:lstStyle/>
        <a:p>
          <a:endParaRPr lang="en-US"/>
        </a:p>
      </dgm:t>
    </dgm:pt>
    <dgm:pt modelId="{8CE022B5-95EC-43D5-8AB2-C6CF547DC907}" type="pres">
      <dgm:prSet presAssocID="{083E79D9-4245-43AF-B814-0F94C8CEF425}" presName="Name0" presStyleCnt="0">
        <dgm:presLayoutVars>
          <dgm:dir/>
          <dgm:animLvl val="lvl"/>
          <dgm:resizeHandles val="exact"/>
        </dgm:presLayoutVars>
      </dgm:prSet>
      <dgm:spPr/>
    </dgm:pt>
    <dgm:pt modelId="{FB6BCE7E-A41C-42DB-AF08-AC42C61BF1E3}" type="pres">
      <dgm:prSet presAssocID="{406E0277-7C1F-4E0F-B74F-1424948DDA69}" presName="Name8" presStyleCnt="0"/>
      <dgm:spPr/>
    </dgm:pt>
    <dgm:pt modelId="{8F9C377E-C7D7-41C7-AB7B-17FEE9DE2A63}" type="pres">
      <dgm:prSet presAssocID="{406E0277-7C1F-4E0F-B74F-1424948DDA69}" presName="level" presStyleLbl="node1" presStyleIdx="0" presStyleCnt="4">
        <dgm:presLayoutVars>
          <dgm:chMax val="1"/>
          <dgm:bulletEnabled val="1"/>
        </dgm:presLayoutVars>
      </dgm:prSet>
      <dgm:spPr/>
      <dgm:t>
        <a:bodyPr/>
        <a:lstStyle/>
        <a:p>
          <a:endParaRPr lang="zh-CN" altLang="en-US"/>
        </a:p>
      </dgm:t>
    </dgm:pt>
    <dgm:pt modelId="{C0AE8062-83C6-4839-8A05-9CD899F802AC}" type="pres">
      <dgm:prSet presAssocID="{406E0277-7C1F-4E0F-B74F-1424948DDA69}" presName="levelTx" presStyleLbl="revTx" presStyleIdx="0" presStyleCnt="0">
        <dgm:presLayoutVars>
          <dgm:chMax val="1"/>
          <dgm:bulletEnabled val="1"/>
        </dgm:presLayoutVars>
      </dgm:prSet>
      <dgm:spPr/>
      <dgm:t>
        <a:bodyPr/>
        <a:lstStyle/>
        <a:p>
          <a:endParaRPr lang="zh-CN" altLang="en-US"/>
        </a:p>
      </dgm:t>
    </dgm:pt>
    <dgm:pt modelId="{9F373CA3-CE02-4B9C-B4AA-F63653950AEE}" type="pres">
      <dgm:prSet presAssocID="{C2324152-CDC3-46F4-B4A0-ED7BF429ECA2}" presName="Name8" presStyleCnt="0"/>
      <dgm:spPr/>
    </dgm:pt>
    <dgm:pt modelId="{6805A852-822A-4D8F-80CF-373D974A3DB3}" type="pres">
      <dgm:prSet presAssocID="{C2324152-CDC3-46F4-B4A0-ED7BF429ECA2}" presName="level" presStyleLbl="node1" presStyleIdx="1" presStyleCnt="4">
        <dgm:presLayoutVars>
          <dgm:chMax val="1"/>
          <dgm:bulletEnabled val="1"/>
        </dgm:presLayoutVars>
      </dgm:prSet>
      <dgm:spPr/>
      <dgm:t>
        <a:bodyPr/>
        <a:lstStyle/>
        <a:p>
          <a:endParaRPr lang="zh-CN" altLang="en-US"/>
        </a:p>
      </dgm:t>
    </dgm:pt>
    <dgm:pt modelId="{EC2607F1-1A0B-456F-82C5-BAAB085C98F4}" type="pres">
      <dgm:prSet presAssocID="{C2324152-CDC3-46F4-B4A0-ED7BF429ECA2}" presName="levelTx" presStyleLbl="revTx" presStyleIdx="0" presStyleCnt="0">
        <dgm:presLayoutVars>
          <dgm:chMax val="1"/>
          <dgm:bulletEnabled val="1"/>
        </dgm:presLayoutVars>
      </dgm:prSet>
      <dgm:spPr/>
      <dgm:t>
        <a:bodyPr/>
        <a:lstStyle/>
        <a:p>
          <a:endParaRPr lang="zh-CN" altLang="en-US"/>
        </a:p>
      </dgm:t>
    </dgm:pt>
    <dgm:pt modelId="{63B31C9D-2454-43A2-8D06-EA2E085F4CC6}" type="pres">
      <dgm:prSet presAssocID="{D2EA0DA8-E861-4F67-BA8E-C3FDF3246565}" presName="Name8" presStyleCnt="0"/>
      <dgm:spPr/>
    </dgm:pt>
    <dgm:pt modelId="{F07DB1AA-DA07-4F49-966B-FC7576517271}" type="pres">
      <dgm:prSet presAssocID="{D2EA0DA8-E861-4F67-BA8E-C3FDF3246565}" presName="level" presStyleLbl="node1" presStyleIdx="2" presStyleCnt="4">
        <dgm:presLayoutVars>
          <dgm:chMax val="1"/>
          <dgm:bulletEnabled val="1"/>
        </dgm:presLayoutVars>
      </dgm:prSet>
      <dgm:spPr/>
      <dgm:t>
        <a:bodyPr/>
        <a:lstStyle/>
        <a:p>
          <a:endParaRPr lang="zh-CN" altLang="en-US"/>
        </a:p>
      </dgm:t>
    </dgm:pt>
    <dgm:pt modelId="{A9112F95-3FC3-4424-ABB6-80530BF135C2}" type="pres">
      <dgm:prSet presAssocID="{D2EA0DA8-E861-4F67-BA8E-C3FDF3246565}" presName="levelTx" presStyleLbl="revTx" presStyleIdx="0" presStyleCnt="0">
        <dgm:presLayoutVars>
          <dgm:chMax val="1"/>
          <dgm:bulletEnabled val="1"/>
        </dgm:presLayoutVars>
      </dgm:prSet>
      <dgm:spPr/>
      <dgm:t>
        <a:bodyPr/>
        <a:lstStyle/>
        <a:p>
          <a:endParaRPr lang="zh-CN" altLang="en-US"/>
        </a:p>
      </dgm:t>
    </dgm:pt>
    <dgm:pt modelId="{BF650357-F437-4C12-A7A5-A1C18FE9D594}" type="pres">
      <dgm:prSet presAssocID="{EF52F744-B66B-4375-857B-4E02A8BA3969}" presName="Name8" presStyleCnt="0"/>
      <dgm:spPr/>
    </dgm:pt>
    <dgm:pt modelId="{F0086C54-1E93-420E-B67E-7518A0744D6F}" type="pres">
      <dgm:prSet presAssocID="{EF52F744-B66B-4375-857B-4E02A8BA3969}" presName="level" presStyleLbl="node1" presStyleIdx="3" presStyleCnt="4">
        <dgm:presLayoutVars>
          <dgm:chMax val="1"/>
          <dgm:bulletEnabled val="1"/>
        </dgm:presLayoutVars>
      </dgm:prSet>
      <dgm:spPr/>
      <dgm:t>
        <a:bodyPr/>
        <a:lstStyle/>
        <a:p>
          <a:endParaRPr lang="zh-CN" altLang="en-US"/>
        </a:p>
      </dgm:t>
    </dgm:pt>
    <dgm:pt modelId="{77DA082C-9E30-4A87-862D-B63B6CDA506A}" type="pres">
      <dgm:prSet presAssocID="{EF52F744-B66B-4375-857B-4E02A8BA3969}" presName="levelTx" presStyleLbl="revTx" presStyleIdx="0" presStyleCnt="0">
        <dgm:presLayoutVars>
          <dgm:chMax val="1"/>
          <dgm:bulletEnabled val="1"/>
        </dgm:presLayoutVars>
      </dgm:prSet>
      <dgm:spPr/>
      <dgm:t>
        <a:bodyPr/>
        <a:lstStyle/>
        <a:p>
          <a:endParaRPr lang="zh-CN" altLang="en-US"/>
        </a:p>
      </dgm:t>
    </dgm:pt>
  </dgm:ptLst>
  <dgm:cxnLst>
    <dgm:cxn modelId="{347923D9-F0BD-4CFC-BDD6-22A94E6766C4}" srcId="{083E79D9-4245-43AF-B814-0F94C8CEF425}" destId="{C2324152-CDC3-46F4-B4A0-ED7BF429ECA2}" srcOrd="1" destOrd="0" parTransId="{44A8B208-4DDC-493A-99EF-E101AC7ADAEA}" sibTransId="{28ECEC3A-8288-4FE2-8C9B-4276466E655B}"/>
    <dgm:cxn modelId="{B3A0212F-77E1-45AC-B5C8-3E6BDD8E7358}" type="presOf" srcId="{D2EA0DA8-E861-4F67-BA8E-C3FDF3246565}" destId="{F07DB1AA-DA07-4F49-966B-FC7576517271}" srcOrd="0" destOrd="0" presId="urn:microsoft.com/office/officeart/2005/8/layout/pyramid1"/>
    <dgm:cxn modelId="{A770AAF9-7614-465A-AD40-89CC0A7B7CF4}" srcId="{083E79D9-4245-43AF-B814-0F94C8CEF425}" destId="{406E0277-7C1F-4E0F-B74F-1424948DDA69}" srcOrd="0" destOrd="0" parTransId="{49D1394B-C2BB-47D1-9235-7D05B576DE88}" sibTransId="{861F24C0-54DE-4123-893F-7BD9C56EB5BD}"/>
    <dgm:cxn modelId="{4A05FADF-C2D2-49FC-A326-C7C46635043C}" type="presOf" srcId="{C2324152-CDC3-46F4-B4A0-ED7BF429ECA2}" destId="{6805A852-822A-4D8F-80CF-373D974A3DB3}" srcOrd="0" destOrd="0" presId="urn:microsoft.com/office/officeart/2005/8/layout/pyramid1"/>
    <dgm:cxn modelId="{BA79C5F9-A288-45AE-B0FF-A029C4B651E8}" srcId="{083E79D9-4245-43AF-B814-0F94C8CEF425}" destId="{EF52F744-B66B-4375-857B-4E02A8BA3969}" srcOrd="3" destOrd="0" parTransId="{FB2D82A0-9417-45CD-B750-9545EE6A2CF2}" sibTransId="{6C1A34CA-BF88-495C-B403-F0438BFDF1EF}"/>
    <dgm:cxn modelId="{1223CD82-9A3F-42C2-A7B0-291C49DEC746}" type="presOf" srcId="{EF52F744-B66B-4375-857B-4E02A8BA3969}" destId="{F0086C54-1E93-420E-B67E-7518A0744D6F}" srcOrd="0" destOrd="0" presId="urn:microsoft.com/office/officeart/2005/8/layout/pyramid1"/>
    <dgm:cxn modelId="{1B180B4B-8125-4A50-8F6C-9BDB115BBA07}" type="presOf" srcId="{EF52F744-B66B-4375-857B-4E02A8BA3969}" destId="{77DA082C-9E30-4A87-862D-B63B6CDA506A}" srcOrd="1" destOrd="0" presId="urn:microsoft.com/office/officeart/2005/8/layout/pyramid1"/>
    <dgm:cxn modelId="{E82A2BA0-22CF-46EE-A3F7-910C395C9F64}" type="presOf" srcId="{D2EA0DA8-E861-4F67-BA8E-C3FDF3246565}" destId="{A9112F95-3FC3-4424-ABB6-80530BF135C2}" srcOrd="1" destOrd="0" presId="urn:microsoft.com/office/officeart/2005/8/layout/pyramid1"/>
    <dgm:cxn modelId="{C2BBC1DD-5A0A-4EBC-8904-19DA8B175112}" type="presOf" srcId="{C2324152-CDC3-46F4-B4A0-ED7BF429ECA2}" destId="{EC2607F1-1A0B-456F-82C5-BAAB085C98F4}" srcOrd="1" destOrd="0" presId="urn:microsoft.com/office/officeart/2005/8/layout/pyramid1"/>
    <dgm:cxn modelId="{AA7659E9-D1E9-46E9-878A-FA5BBAED4768}" type="presOf" srcId="{406E0277-7C1F-4E0F-B74F-1424948DDA69}" destId="{C0AE8062-83C6-4839-8A05-9CD899F802AC}" srcOrd="1" destOrd="0" presId="urn:microsoft.com/office/officeart/2005/8/layout/pyramid1"/>
    <dgm:cxn modelId="{4C211954-A8F0-4715-A8A2-7CCE2EA33D46}" srcId="{083E79D9-4245-43AF-B814-0F94C8CEF425}" destId="{D2EA0DA8-E861-4F67-BA8E-C3FDF3246565}" srcOrd="2" destOrd="0" parTransId="{8B1F9992-8417-4576-BCF4-71CB0AE66845}" sibTransId="{DD3403F9-73FE-4FCF-A0F9-B3E3A973D5F7}"/>
    <dgm:cxn modelId="{70F5CF6C-3461-40B6-A361-007312E8078A}" type="presOf" srcId="{406E0277-7C1F-4E0F-B74F-1424948DDA69}" destId="{8F9C377E-C7D7-41C7-AB7B-17FEE9DE2A63}" srcOrd="0" destOrd="0" presId="urn:microsoft.com/office/officeart/2005/8/layout/pyramid1"/>
    <dgm:cxn modelId="{861FA8FB-A1A1-47E5-BE94-CA31E7BFE89A}" type="presOf" srcId="{083E79D9-4245-43AF-B814-0F94C8CEF425}" destId="{8CE022B5-95EC-43D5-8AB2-C6CF547DC907}" srcOrd="0" destOrd="0" presId="urn:microsoft.com/office/officeart/2005/8/layout/pyramid1"/>
    <dgm:cxn modelId="{31DB6A9A-3396-4933-B73E-F4CB6CF2EEC2}" type="presParOf" srcId="{8CE022B5-95EC-43D5-8AB2-C6CF547DC907}" destId="{FB6BCE7E-A41C-42DB-AF08-AC42C61BF1E3}" srcOrd="0" destOrd="0" presId="urn:microsoft.com/office/officeart/2005/8/layout/pyramid1"/>
    <dgm:cxn modelId="{D1357F0B-E8B6-4780-BEB4-EE17A7A55EDB}" type="presParOf" srcId="{FB6BCE7E-A41C-42DB-AF08-AC42C61BF1E3}" destId="{8F9C377E-C7D7-41C7-AB7B-17FEE9DE2A63}" srcOrd="0" destOrd="0" presId="urn:microsoft.com/office/officeart/2005/8/layout/pyramid1"/>
    <dgm:cxn modelId="{D9CB4D4E-8B6C-4B78-AC87-CA7B5A80944D}" type="presParOf" srcId="{FB6BCE7E-A41C-42DB-AF08-AC42C61BF1E3}" destId="{C0AE8062-83C6-4839-8A05-9CD899F802AC}" srcOrd="1" destOrd="0" presId="urn:microsoft.com/office/officeart/2005/8/layout/pyramid1"/>
    <dgm:cxn modelId="{15F01B14-51C2-4575-A873-8244EB08CB54}" type="presParOf" srcId="{8CE022B5-95EC-43D5-8AB2-C6CF547DC907}" destId="{9F373CA3-CE02-4B9C-B4AA-F63653950AEE}" srcOrd="1" destOrd="0" presId="urn:microsoft.com/office/officeart/2005/8/layout/pyramid1"/>
    <dgm:cxn modelId="{8176A833-08B2-495C-B73C-F8F7E5A445B8}" type="presParOf" srcId="{9F373CA3-CE02-4B9C-B4AA-F63653950AEE}" destId="{6805A852-822A-4D8F-80CF-373D974A3DB3}" srcOrd="0" destOrd="0" presId="urn:microsoft.com/office/officeart/2005/8/layout/pyramid1"/>
    <dgm:cxn modelId="{E6149256-D7F1-4BF8-B826-0D48167014C4}" type="presParOf" srcId="{9F373CA3-CE02-4B9C-B4AA-F63653950AEE}" destId="{EC2607F1-1A0B-456F-82C5-BAAB085C98F4}" srcOrd="1" destOrd="0" presId="urn:microsoft.com/office/officeart/2005/8/layout/pyramid1"/>
    <dgm:cxn modelId="{C121B92B-C81E-48C4-B437-17A0F31DFF49}" type="presParOf" srcId="{8CE022B5-95EC-43D5-8AB2-C6CF547DC907}" destId="{63B31C9D-2454-43A2-8D06-EA2E085F4CC6}" srcOrd="2" destOrd="0" presId="urn:microsoft.com/office/officeart/2005/8/layout/pyramid1"/>
    <dgm:cxn modelId="{A17C623D-0B02-4AAA-AFAF-387148CD6CCC}" type="presParOf" srcId="{63B31C9D-2454-43A2-8D06-EA2E085F4CC6}" destId="{F07DB1AA-DA07-4F49-966B-FC7576517271}" srcOrd="0" destOrd="0" presId="urn:microsoft.com/office/officeart/2005/8/layout/pyramid1"/>
    <dgm:cxn modelId="{89517F5E-4233-4552-9ACC-564D207E4757}" type="presParOf" srcId="{63B31C9D-2454-43A2-8D06-EA2E085F4CC6}" destId="{A9112F95-3FC3-4424-ABB6-80530BF135C2}" srcOrd="1" destOrd="0" presId="urn:microsoft.com/office/officeart/2005/8/layout/pyramid1"/>
    <dgm:cxn modelId="{77B0126B-D5F8-4950-BDBC-E5B14DAAB1E2}" type="presParOf" srcId="{8CE022B5-95EC-43D5-8AB2-C6CF547DC907}" destId="{BF650357-F437-4C12-A7A5-A1C18FE9D594}" srcOrd="3" destOrd="0" presId="urn:microsoft.com/office/officeart/2005/8/layout/pyramid1"/>
    <dgm:cxn modelId="{D6B9665F-B5D9-4A25-B75C-6AB6A050BE7D}" type="presParOf" srcId="{BF650357-F437-4C12-A7A5-A1C18FE9D594}" destId="{F0086C54-1E93-420E-B67E-7518A0744D6F}" srcOrd="0" destOrd="0" presId="urn:microsoft.com/office/officeart/2005/8/layout/pyramid1"/>
    <dgm:cxn modelId="{76B7FB15-A82D-46B2-9CA0-B103AE6821B7}" type="presParOf" srcId="{BF650357-F437-4C12-A7A5-A1C18FE9D594}" destId="{77DA082C-9E30-4A87-862D-B63B6CDA506A}" srcOrd="1" destOrd="0" presId="urn:microsoft.com/office/officeart/2005/8/layout/pyramid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4232130" cy="2821417"/>
        <a:chOff x="0" y="0"/>
        <a:chExt cx="4232130" cy="2821417"/>
      </a:xfrm>
    </dsp:grpSpPr>
    <dsp:sp modelId="{8F9C377E-C7D7-41C7-AB7B-17FEE9DE2A63}">
      <dsp:nvSpPr>
        <dsp:cNvPr id="3" name="梯形 2"/>
        <dsp:cNvSpPr/>
      </dsp:nvSpPr>
      <dsp:spPr bwMode="white">
        <a:xfrm>
          <a:off x="1587049" y="0"/>
          <a:ext cx="1058033" cy="705354"/>
        </a:xfrm>
        <a:prstGeom prst="trapezoid">
          <a:avLst>
            <a:gd name="adj" fmla="val 75000"/>
          </a:avLst>
        </a:prstGeom>
        <a:solidFill>
          <a:schemeClr val="accent2"/>
        </a:solidFill>
        <a:ln>
          <a:noFill/>
        </a:ln>
      </dsp:spPr>
      <dsp:style>
        <a:lnRef idx="2">
          <a:schemeClr val="lt1"/>
        </a:lnRef>
        <a:fillRef idx="1">
          <a:schemeClr val="accent1"/>
        </a:fillRef>
        <a:effectRef idx="0">
          <a:scrgbClr r="0" g="0" b="0"/>
        </a:effectRef>
        <a:fontRef idx="minor">
          <a:schemeClr val="lt1"/>
        </a:fontRef>
      </dsp:style>
      <dsp:txBody>
        <a:bodyPr lIns="13970" tIns="13970" rIns="13970" bIns="1397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sz="1100" b="1" dirty="0">
              <a:solidFill>
                <a:schemeClr val="bg1"/>
              </a:solidFill>
              <a:latin typeface="Arial" panose="020B0604020202020204" pitchFamily="34" charset="0"/>
              <a:ea typeface="Open Sans" pitchFamily="34" charset="0"/>
              <a:cs typeface="Open Sans" pitchFamily="34" charset="0"/>
              <a:sym typeface="Arial" panose="020B0604020202020204" pitchFamily="34" charset="0"/>
            </a:rPr>
            <a:t>Award</a:t>
          </a:r>
          <a:endParaRPr>
            <a:solidFill>
              <a:schemeClr val="tx1"/>
            </a:solidFill>
          </a:endParaRPr>
        </a:p>
      </dsp:txBody>
      <dsp:txXfrm>
        <a:off x="1587049" y="0"/>
        <a:ext cx="1058033" cy="705354"/>
      </dsp:txXfrm>
    </dsp:sp>
    <dsp:sp modelId="{6805A852-822A-4D8F-80CF-373D974A3DB3}">
      <dsp:nvSpPr>
        <dsp:cNvPr id="4" name="梯形 3"/>
        <dsp:cNvSpPr/>
      </dsp:nvSpPr>
      <dsp:spPr bwMode="white">
        <a:xfrm>
          <a:off x="1058033" y="705354"/>
          <a:ext cx="2116065" cy="705354"/>
        </a:xfrm>
        <a:prstGeom prst="trapezoid">
          <a:avLst>
            <a:gd name="adj" fmla="val 75000"/>
          </a:avLst>
        </a:prstGeom>
        <a:solidFill>
          <a:schemeClr val="accent2">
            <a:alpha val="78000"/>
          </a:schemeClr>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sz="1200" b="1" dirty="0">
              <a:solidFill>
                <a:schemeClr val="bg1"/>
              </a:solidFill>
              <a:latin typeface="Arial" panose="020B0604020202020204" pitchFamily="34" charset="0"/>
              <a:ea typeface="Open Sans" pitchFamily="34" charset="0"/>
              <a:cs typeface="Open Sans" pitchFamily="34" charset="0"/>
              <a:sym typeface="Arial" panose="020B0604020202020204" pitchFamily="34" charset="0"/>
            </a:rPr>
            <a:t>Best Place</a:t>
          </a:r>
          <a:endParaRPr>
            <a:solidFill>
              <a:schemeClr val="tx1"/>
            </a:solidFill>
          </a:endParaRPr>
        </a:p>
      </dsp:txBody>
      <dsp:txXfrm>
        <a:off x="1058033" y="705354"/>
        <a:ext cx="2116065" cy="705354"/>
      </dsp:txXfrm>
    </dsp:sp>
    <dsp:sp modelId="{F07DB1AA-DA07-4F49-966B-FC7576517271}">
      <dsp:nvSpPr>
        <dsp:cNvPr id="5" name="梯形 4"/>
        <dsp:cNvSpPr/>
      </dsp:nvSpPr>
      <dsp:spPr bwMode="white">
        <a:xfrm>
          <a:off x="529016" y="1410708"/>
          <a:ext cx="3174098" cy="705354"/>
        </a:xfrm>
        <a:prstGeom prst="trapezoid">
          <a:avLst>
            <a:gd name="adj" fmla="val 75000"/>
          </a:avLst>
        </a:prstGeom>
        <a:solidFill>
          <a:schemeClr val="accent2"/>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sz="1200" b="1">
              <a:solidFill>
                <a:schemeClr val="bg1"/>
              </a:solidFill>
              <a:latin typeface="Arial" panose="020B0604020202020204" pitchFamily="34" charset="0"/>
              <a:ea typeface="Open Sans" pitchFamily="34" charset="0"/>
              <a:cs typeface="Open Sans" pitchFamily="34" charset="0"/>
              <a:sym typeface="Arial" panose="020B0604020202020204" pitchFamily="34" charset="0"/>
            </a:rPr>
            <a:t>Good Worker</a:t>
          </a:r>
          <a:endParaRPr>
            <a:solidFill>
              <a:schemeClr val="tx1"/>
            </a:solidFill>
          </a:endParaRPr>
        </a:p>
      </dsp:txBody>
      <dsp:txXfrm>
        <a:off x="529016" y="1410708"/>
        <a:ext cx="3174098" cy="705354"/>
      </dsp:txXfrm>
    </dsp:sp>
    <dsp:sp modelId="{F0086C54-1E93-420E-B67E-7518A0744D6F}">
      <dsp:nvSpPr>
        <dsp:cNvPr id="6" name="梯形 5"/>
        <dsp:cNvSpPr/>
      </dsp:nvSpPr>
      <dsp:spPr bwMode="white">
        <a:xfrm>
          <a:off x="0" y="2116063"/>
          <a:ext cx="4232130" cy="705354"/>
        </a:xfrm>
        <a:prstGeom prst="trapezoid">
          <a:avLst>
            <a:gd name="adj" fmla="val 75000"/>
          </a:avLst>
        </a:prstGeom>
        <a:solidFill>
          <a:schemeClr val="accent2">
            <a:alpha val="78000"/>
          </a:schemeClr>
        </a:solidFill>
        <a:ln>
          <a:noFill/>
        </a:ln>
      </dsp:spPr>
      <dsp:style>
        <a:lnRef idx="2">
          <a:schemeClr val="lt1"/>
        </a:lnRef>
        <a:fillRef idx="1">
          <a:schemeClr val="accent1"/>
        </a:fillRef>
        <a:effectRef idx="0">
          <a:scrgbClr r="0" g="0" b="0"/>
        </a:effectRef>
        <a:fontRef idx="minor">
          <a:schemeClr val="lt1"/>
        </a:fontRef>
      </dsp:style>
      <dsp:txBody>
        <a:bodyPr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en-US" sz="1200" b="1">
              <a:solidFill>
                <a:schemeClr val="bg1"/>
              </a:solidFill>
              <a:latin typeface="Arial" panose="020B0604020202020204" pitchFamily="34" charset="0"/>
              <a:ea typeface="Open Sans" pitchFamily="34" charset="0"/>
              <a:cs typeface="Open Sans" pitchFamily="34" charset="0"/>
              <a:sym typeface="Arial" panose="020B0604020202020204" pitchFamily="34" charset="0"/>
            </a:rPr>
            <a:t>Basic Resource</a:t>
          </a:r>
          <a:endParaRPr>
            <a:solidFill>
              <a:schemeClr val="tx1"/>
            </a:solidFill>
          </a:endParaRPr>
        </a:p>
      </dsp:txBody>
      <dsp:txXfrm>
        <a:off x="0" y="2116063"/>
        <a:ext cx="4232130" cy="70535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pyraLvlNode" val="level"/>
          <dgm:param type="pyraAcctTxNode" val="acctTx"/>
          <dgm:param type="pyraAcctBkgdNode" val="acctBkgd"/>
          <dgm:param type="linDir" val="fromB"/>
          <dgm:param type="txDir" val="fromT"/>
          <dgm:param type="pyraAcctPos" val="aft"/>
          <dgm:param type="pyraAcctTxMar" val="step"/>
        </dgm:alg>
      </dgm:if>
      <dgm:else name="Name3">
        <dgm:alg type="pyra">
          <dgm:param type="pyraLvlNode" val="level"/>
          <dgm:param type="pyraAcctTxNode" val="acctTx"/>
          <dgm:param type="pyraAcctBkgdNode" val="acctBkgd"/>
          <dgm:param type="linDir" val="fromB"/>
          <dgm:param type="txDir" val="fromT"/>
          <dgm:param type="pyraAcctPos" val="bef"/>
          <dgm:param type="pyraAcctTxMar" val="step"/>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R" panose="00020600040101010101" pitchFamily="18" charset="-122"/>
                <a:ea typeface="阿里巴巴普惠体 R" panose="00020600040101010101" pitchFamily="18"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R" panose="00020600040101010101" pitchFamily="18" charset="-122"/>
                <a:ea typeface="阿里巴巴普惠体 R" panose="00020600040101010101" pitchFamily="18" charset="-122"/>
              </a:defRPr>
            </a:lvl1pPr>
          </a:lstStyle>
          <a:p>
            <a:fld id="{7A328F29-D12B-40BE-AE92-EC314C1D10DE}"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R" panose="00020600040101010101" pitchFamily="18" charset="-122"/>
                <a:ea typeface="阿里巴巴普惠体 R" panose="00020600040101010101" pitchFamily="18"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R" panose="00020600040101010101" pitchFamily="18" charset="-122"/>
                <a:ea typeface="阿里巴巴普惠体 R" panose="00020600040101010101" pitchFamily="18" charset="-122"/>
              </a:defRPr>
            </a:lvl1pPr>
          </a:lstStyle>
          <a:p>
            <a:fld id="{4378F772-F16C-4511-A22F-B05C6045B4B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R" panose="00020600040101010101" pitchFamily="18" charset="-122"/>
        <a:ea typeface="阿里巴巴普惠体 R" panose="00020600040101010101" pitchFamily="18" charset="-122"/>
        <a:cs typeface="+mn-cs"/>
      </a:defRPr>
    </a:lvl1pPr>
    <a:lvl2pPr marL="457200" algn="l" defTabSz="914400" rtl="0" eaLnBrk="1" latinLnBrk="0" hangingPunct="1">
      <a:defRPr sz="1200" kern="1200">
        <a:solidFill>
          <a:schemeClr val="tx1"/>
        </a:solidFill>
        <a:latin typeface="阿里巴巴普惠体 R" panose="00020600040101010101" pitchFamily="18" charset="-122"/>
        <a:ea typeface="阿里巴巴普惠体 R" panose="00020600040101010101" pitchFamily="18" charset="-122"/>
        <a:cs typeface="+mn-cs"/>
      </a:defRPr>
    </a:lvl2pPr>
    <a:lvl3pPr marL="914400" algn="l" defTabSz="914400" rtl="0" eaLnBrk="1" latinLnBrk="0" hangingPunct="1">
      <a:defRPr sz="1200" kern="1200">
        <a:solidFill>
          <a:schemeClr val="tx1"/>
        </a:solidFill>
        <a:latin typeface="阿里巴巴普惠体 R" panose="00020600040101010101" pitchFamily="18" charset="-122"/>
        <a:ea typeface="阿里巴巴普惠体 R" panose="00020600040101010101" pitchFamily="18" charset="-122"/>
        <a:cs typeface="+mn-cs"/>
      </a:defRPr>
    </a:lvl3pPr>
    <a:lvl4pPr marL="1371600" algn="l" defTabSz="914400" rtl="0" eaLnBrk="1" latinLnBrk="0" hangingPunct="1">
      <a:defRPr sz="1200" kern="1200">
        <a:solidFill>
          <a:schemeClr val="tx1"/>
        </a:solidFill>
        <a:latin typeface="阿里巴巴普惠体 R" panose="00020600040101010101" pitchFamily="18" charset="-122"/>
        <a:ea typeface="阿里巴巴普惠体 R" panose="00020600040101010101" pitchFamily="18" charset="-122"/>
        <a:cs typeface="+mn-cs"/>
      </a:defRPr>
    </a:lvl4pPr>
    <a:lvl5pPr marL="1828800" algn="l" defTabSz="914400" rtl="0" eaLnBrk="1" latinLnBrk="0" hangingPunct="1">
      <a:defRPr sz="1200" kern="1200">
        <a:solidFill>
          <a:schemeClr val="tx1"/>
        </a:solidFill>
        <a:latin typeface="阿里巴巴普惠体 R" panose="00020600040101010101" pitchFamily="18" charset="-122"/>
        <a:ea typeface="阿里巴巴普惠体 R" panose="00020600040101010101" pitchFamily="18"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9" Type="http://schemas.openxmlformats.org/officeDocument/2006/relationships/hyperlink" Target="http://www.1ppt.com/xiazai/" TargetMode="External"/><Relationship Id="rId8" Type="http://schemas.openxmlformats.org/officeDocument/2006/relationships/hyperlink" Target="http://www.1ppt.com/tubiao/" TargetMode="External"/><Relationship Id="rId7" Type="http://schemas.openxmlformats.org/officeDocument/2006/relationships/hyperlink" Target="http://www.1ppt.com/beijing/" TargetMode="External"/><Relationship Id="rId6" Type="http://schemas.openxmlformats.org/officeDocument/2006/relationships/hyperlink" Target="http://www.1ppt.com/sucai/" TargetMode="External"/><Relationship Id="rId5" Type="http://schemas.openxmlformats.org/officeDocument/2006/relationships/hyperlink" Target="http://www.1ppt.com/jieri/" TargetMode="External"/><Relationship Id="rId4" Type="http://schemas.openxmlformats.org/officeDocument/2006/relationships/hyperlink" Target="http://www.1ppt.com/hangye/" TargetMode="External"/><Relationship Id="rId3" Type="http://schemas.openxmlformats.org/officeDocument/2006/relationships/hyperlink" Target="http://www.1ppt.com/moban/" TargetMode="External"/><Relationship Id="rId2" Type="http://schemas.openxmlformats.org/officeDocument/2006/relationships/notesMaster" Target="../notesMasters/notesMaster1.xml"/><Relationship Id="rId18" Type="http://schemas.openxmlformats.org/officeDocument/2006/relationships/hyperlink" Target="http://www.1ppt.com/ziti/" TargetMode="External"/><Relationship Id="rId17" Type="http://schemas.openxmlformats.org/officeDocument/2006/relationships/hyperlink" Target="http://www.1ppt.com/jiaoan/" TargetMode="External"/><Relationship Id="rId16" Type="http://schemas.openxmlformats.org/officeDocument/2006/relationships/hyperlink" Target="http://www.1ppt.com/shiti/" TargetMode="External"/><Relationship Id="rId15" Type="http://schemas.openxmlformats.org/officeDocument/2006/relationships/hyperlink" Target="http://www.1ppt.com/shouchaobao/" TargetMode="External"/><Relationship Id="rId14" Type="http://schemas.openxmlformats.org/officeDocument/2006/relationships/hyperlink" Target="http://www.1ppt.com/kejian/" TargetMode="External"/><Relationship Id="rId13" Type="http://schemas.openxmlformats.org/officeDocument/2006/relationships/hyperlink" Target="http://www.1ppt.com/jianli/" TargetMode="External"/><Relationship Id="rId12" Type="http://schemas.openxmlformats.org/officeDocument/2006/relationships/hyperlink" Target="http://www.1ppt.com/excel/" TargetMode="External"/><Relationship Id="rId11" Type="http://schemas.openxmlformats.org/officeDocument/2006/relationships/hyperlink" Target="http://www.1ppt.com/word/" TargetMode="External"/><Relationship Id="rId10" Type="http://schemas.openxmlformats.org/officeDocument/2006/relationships/hyperlink" Target="http://www.1ppt.com/powerpoint/" TargetMode="Externa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素材：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图表：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优秀</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下载：</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个人简历：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www.1ppt.com/jianli/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课件：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手抄报：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www.1ppt.com/shouchaobao/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试题下载：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8"/>
              </a:rPr>
              <a:t>www.1ppt.com/ziti/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200" dirty="0" smtClean="0">
              <a:solidFill>
                <a:srgbClr val="EEECE1">
                  <a:lumMod val="25000"/>
                </a:srgbClr>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6164A34-BAC8-433B-9F7B-827DF3A02B2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19165F1-D9E1-4BA2-B0B9-FF804083DCC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96164A34-BAC8-433B-9F7B-827DF3A02B2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19165F1-D9E1-4BA2-B0B9-FF804083DCC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6164A34-BAC8-433B-9F7B-827DF3A02B21}"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19165F1-D9E1-4BA2-B0B9-FF804083DCC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164A34-BAC8-433B-9F7B-827DF3A02B21}"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019165F1-D9E1-4BA2-B0B9-FF804083DCCE}" type="slidenum">
              <a:rPr lang="zh-CN" altLang="en-US" smtClean="0"/>
            </a:fld>
            <a:endParaRPr lang="zh-CN" altLang="en-US" dirty="0"/>
          </a:p>
        </p:txBody>
      </p:sp>
      <p:sp>
        <p:nvSpPr>
          <p:cNvPr id="7" name="矩形 6"/>
          <p:cNvSpPr/>
          <p:nvPr userDrawn="1"/>
        </p:nvSpPr>
        <p:spPr>
          <a:xfrm>
            <a:off x="8823996" y="6441515"/>
            <a:ext cx="775136" cy="230832"/>
          </a:xfrm>
          <a:prstGeom prst="rect">
            <a:avLst/>
          </a:prstGeom>
        </p:spPr>
        <p:txBody>
          <a:bodyPr wrap="square">
            <a:spAutoFit/>
          </a:bodyPr>
          <a:lstStyle/>
          <a:p>
            <a:pPr defTabSz="914400"/>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模板下载：</a:t>
            </a:r>
            <a:r>
              <a:rPr lang="en-US" altLang="zh-CN" sz="100" dirty="0">
                <a:solidFill>
                  <a:prstClr val="white"/>
                </a:solidFill>
                <a:ea typeface="宋体" panose="02010600030101010101" pitchFamily="2" charset="-122"/>
              </a:rPr>
              <a:t>www.1ppt.com/moban/          </a:t>
            </a:r>
            <a:r>
              <a:rPr lang="zh-CN" altLang="en-US" sz="100" dirty="0">
                <a:solidFill>
                  <a:prstClr val="white"/>
                </a:solidFill>
                <a:ea typeface="宋体" panose="02010600030101010101" pitchFamily="2" charset="-122"/>
              </a:rPr>
              <a:t>行业</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模板：</a:t>
            </a:r>
            <a:r>
              <a:rPr lang="en-US" altLang="zh-CN" sz="100" dirty="0">
                <a:solidFill>
                  <a:prstClr val="white"/>
                </a:solidFill>
                <a:ea typeface="宋体" panose="02010600030101010101" pitchFamily="2" charset="-122"/>
              </a:rPr>
              <a:t>www.1ppt.com/hangye/ </a:t>
            </a:r>
            <a:endParaRPr lang="en-US" altLang="zh-CN" sz="100" dirty="0">
              <a:solidFill>
                <a:prstClr val="white"/>
              </a:solidFill>
              <a:ea typeface="宋体" panose="02010600030101010101" pitchFamily="2" charset="-122"/>
            </a:endParaRPr>
          </a:p>
          <a:p>
            <a:pPr defTabSz="914400"/>
            <a:r>
              <a:rPr lang="zh-CN" altLang="en-US" sz="100" dirty="0">
                <a:solidFill>
                  <a:prstClr val="white"/>
                </a:solidFill>
                <a:ea typeface="宋体" panose="02010600030101010101" pitchFamily="2" charset="-122"/>
              </a:rPr>
              <a:t>节日</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模板：</a:t>
            </a:r>
            <a:r>
              <a:rPr lang="en-US" altLang="zh-CN" sz="100" dirty="0">
                <a:solidFill>
                  <a:prstClr val="white"/>
                </a:solidFill>
                <a:ea typeface="宋体" panose="02010600030101010101" pitchFamily="2" charset="-122"/>
              </a:rPr>
              <a:t>www.1ppt.com/jieri/          PPT</a:t>
            </a:r>
            <a:r>
              <a:rPr lang="zh-CN" altLang="en-US" sz="100" dirty="0">
                <a:solidFill>
                  <a:prstClr val="white"/>
                </a:solidFill>
                <a:ea typeface="宋体" panose="02010600030101010101" pitchFamily="2" charset="-122"/>
              </a:rPr>
              <a:t>素材：</a:t>
            </a:r>
            <a:r>
              <a:rPr lang="en-US" altLang="zh-CN" sz="100" dirty="0">
                <a:solidFill>
                  <a:prstClr val="white"/>
                </a:solidFill>
                <a:ea typeface="宋体" panose="02010600030101010101" pitchFamily="2" charset="-122"/>
              </a:rPr>
              <a:t>www.1ppt.com/sucai/</a:t>
            </a:r>
            <a:endParaRPr lang="en-US" altLang="zh-CN" sz="100" dirty="0">
              <a:solidFill>
                <a:prstClr val="white"/>
              </a:solidFill>
              <a:ea typeface="宋体" panose="02010600030101010101" pitchFamily="2" charset="-122"/>
            </a:endParaRPr>
          </a:p>
          <a:p>
            <a:pPr defTabSz="914400"/>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背景图片：</a:t>
            </a:r>
            <a:r>
              <a:rPr lang="en-US" altLang="zh-CN" sz="100" dirty="0">
                <a:solidFill>
                  <a:prstClr val="white"/>
                </a:solidFill>
                <a:ea typeface="宋体" panose="02010600030101010101" pitchFamily="2" charset="-122"/>
              </a:rPr>
              <a:t>www.1ppt.com/beijing/        PPT</a:t>
            </a:r>
            <a:r>
              <a:rPr lang="zh-CN" altLang="en-US" sz="100" dirty="0">
                <a:solidFill>
                  <a:prstClr val="white"/>
                </a:solidFill>
                <a:ea typeface="宋体" panose="02010600030101010101" pitchFamily="2" charset="-122"/>
              </a:rPr>
              <a:t>图表：</a:t>
            </a:r>
            <a:r>
              <a:rPr lang="en-US" altLang="zh-CN" sz="100" dirty="0">
                <a:solidFill>
                  <a:prstClr val="white"/>
                </a:solidFill>
                <a:ea typeface="宋体" panose="02010600030101010101" pitchFamily="2" charset="-122"/>
              </a:rPr>
              <a:t>www.1ppt.com/tubiao/      </a:t>
            </a:r>
            <a:endParaRPr lang="en-US" altLang="zh-CN" sz="100" dirty="0">
              <a:solidFill>
                <a:prstClr val="white"/>
              </a:solidFill>
              <a:ea typeface="宋体" panose="02010600030101010101" pitchFamily="2" charset="-122"/>
            </a:endParaRPr>
          </a:p>
          <a:p>
            <a:pPr defTabSz="914400"/>
            <a:r>
              <a:rPr lang="zh-CN" altLang="en-US" sz="100" dirty="0">
                <a:solidFill>
                  <a:prstClr val="white"/>
                </a:solidFill>
                <a:ea typeface="宋体" panose="02010600030101010101" pitchFamily="2" charset="-122"/>
              </a:rPr>
              <a:t>精美</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下载：</a:t>
            </a:r>
            <a:r>
              <a:rPr lang="en-US" altLang="zh-CN" sz="100" dirty="0">
                <a:solidFill>
                  <a:prstClr val="white"/>
                </a:solidFill>
                <a:ea typeface="宋体" panose="02010600030101010101" pitchFamily="2" charset="-122"/>
              </a:rPr>
              <a:t>www.1ppt.com/xiazai/         PPT</a:t>
            </a:r>
            <a:r>
              <a:rPr lang="zh-CN" altLang="en-US" sz="100" dirty="0">
                <a:solidFill>
                  <a:prstClr val="white"/>
                </a:solidFill>
                <a:ea typeface="宋体" panose="02010600030101010101" pitchFamily="2" charset="-122"/>
              </a:rPr>
              <a:t>教程： </a:t>
            </a:r>
            <a:r>
              <a:rPr lang="en-US" altLang="zh-CN" sz="100" dirty="0">
                <a:solidFill>
                  <a:prstClr val="white"/>
                </a:solidFill>
                <a:ea typeface="宋体" panose="02010600030101010101" pitchFamily="2" charset="-122"/>
              </a:rPr>
              <a:t>www.1ppt.com/powerpoint/      </a:t>
            </a:r>
            <a:endParaRPr lang="en-US" altLang="zh-CN" sz="100" dirty="0">
              <a:solidFill>
                <a:prstClr val="white"/>
              </a:solidFill>
              <a:ea typeface="宋体" panose="02010600030101010101" pitchFamily="2" charset="-122"/>
            </a:endParaRPr>
          </a:p>
          <a:p>
            <a:pPr defTabSz="914400"/>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课件：</a:t>
            </a:r>
            <a:r>
              <a:rPr lang="en-US" altLang="zh-CN" sz="100" dirty="0">
                <a:solidFill>
                  <a:prstClr val="white"/>
                </a:solidFill>
                <a:ea typeface="宋体" panose="02010600030101010101" pitchFamily="2" charset="-122"/>
              </a:rPr>
              <a:t>www.1ppt.com/kejian/             </a:t>
            </a:r>
            <a:r>
              <a:rPr lang="zh-CN" altLang="en-US" sz="100" dirty="0">
                <a:solidFill>
                  <a:prstClr val="white"/>
                </a:solidFill>
                <a:ea typeface="宋体" panose="02010600030101010101" pitchFamily="2" charset="-122"/>
              </a:rPr>
              <a:t>字体下载：</a:t>
            </a:r>
            <a:r>
              <a:rPr lang="en-US" altLang="zh-CN" sz="100" dirty="0">
                <a:solidFill>
                  <a:prstClr val="white"/>
                </a:solidFill>
                <a:ea typeface="宋体" panose="02010600030101010101" pitchFamily="2" charset="-122"/>
              </a:rPr>
              <a:t>www.1ppt.com/ziti/</a:t>
            </a:r>
            <a:endParaRPr lang="en-US" altLang="zh-CN" sz="100" dirty="0">
              <a:solidFill>
                <a:prstClr val="white"/>
              </a:solidFill>
              <a:ea typeface="宋体" panose="02010600030101010101" pitchFamily="2" charset="-122"/>
            </a:endParaRPr>
          </a:p>
          <a:p>
            <a:pPr defTabSz="914400"/>
            <a:r>
              <a:rPr lang="zh-CN" altLang="en-US" sz="100" dirty="0">
                <a:solidFill>
                  <a:prstClr val="white"/>
                </a:solidFill>
                <a:ea typeface="宋体" panose="02010600030101010101" pitchFamily="2" charset="-122"/>
              </a:rPr>
              <a:t>工作总结</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a:t>
            </a:r>
            <a:r>
              <a:rPr lang="en-US" altLang="zh-CN" sz="100" dirty="0">
                <a:solidFill>
                  <a:prstClr val="white"/>
                </a:solidFill>
                <a:ea typeface="宋体" panose="02010600030101010101" pitchFamily="2" charset="-122"/>
              </a:rPr>
              <a:t>www.1ppt.com/xiazai/zongjie/ </a:t>
            </a:r>
            <a:r>
              <a:rPr lang="zh-CN" altLang="en-US" sz="100" dirty="0">
                <a:solidFill>
                  <a:prstClr val="white"/>
                </a:solidFill>
                <a:ea typeface="宋体" panose="02010600030101010101" pitchFamily="2" charset="-122"/>
              </a:rPr>
              <a:t>工作计划：</a:t>
            </a:r>
            <a:r>
              <a:rPr lang="en-US" altLang="zh-CN" sz="100" dirty="0">
                <a:solidFill>
                  <a:prstClr val="white"/>
                </a:solidFill>
                <a:ea typeface="宋体" panose="02010600030101010101" pitchFamily="2" charset="-122"/>
              </a:rPr>
              <a:t>www.1ppt.com/xiazai/jihua/</a:t>
            </a:r>
            <a:endParaRPr lang="en-US" altLang="zh-CN" sz="100" dirty="0">
              <a:solidFill>
                <a:prstClr val="white"/>
              </a:solidFill>
              <a:ea typeface="宋体" panose="02010600030101010101" pitchFamily="2" charset="-122"/>
            </a:endParaRPr>
          </a:p>
          <a:p>
            <a:pPr defTabSz="914400"/>
            <a:r>
              <a:rPr lang="zh-CN" altLang="en-US" sz="100" dirty="0">
                <a:solidFill>
                  <a:prstClr val="white"/>
                </a:solidFill>
                <a:ea typeface="宋体" panose="02010600030101010101" pitchFamily="2" charset="-122"/>
              </a:rPr>
              <a:t>商务</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模板：</a:t>
            </a:r>
            <a:r>
              <a:rPr lang="en-US" altLang="zh-CN" sz="100" dirty="0">
                <a:solidFill>
                  <a:prstClr val="white"/>
                </a:solidFill>
                <a:ea typeface="宋体" panose="02010600030101010101" pitchFamily="2" charset="-122"/>
              </a:rPr>
              <a:t>www.1ppt.com/moban/shangwu/  </a:t>
            </a:r>
            <a:r>
              <a:rPr lang="zh-CN" altLang="en-US" sz="100" dirty="0">
                <a:solidFill>
                  <a:prstClr val="white"/>
                </a:solidFill>
                <a:ea typeface="宋体" panose="02010600030101010101" pitchFamily="2" charset="-122"/>
              </a:rPr>
              <a:t>个人简历</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a:t>
            </a:r>
            <a:r>
              <a:rPr lang="en-US" altLang="zh-CN" sz="100" dirty="0">
                <a:solidFill>
                  <a:prstClr val="white"/>
                </a:solidFill>
                <a:ea typeface="宋体" panose="02010600030101010101" pitchFamily="2" charset="-122"/>
              </a:rPr>
              <a:t>www.1ppt.com/xiazai/jianli/  </a:t>
            </a:r>
            <a:endParaRPr lang="en-US" altLang="zh-CN" sz="100" dirty="0">
              <a:solidFill>
                <a:prstClr val="white"/>
              </a:solidFill>
              <a:ea typeface="宋体" panose="02010600030101010101" pitchFamily="2" charset="-122"/>
            </a:endParaRPr>
          </a:p>
          <a:p>
            <a:pPr defTabSz="914400"/>
            <a:r>
              <a:rPr lang="zh-CN" altLang="en-US" sz="100" dirty="0">
                <a:solidFill>
                  <a:prstClr val="white"/>
                </a:solidFill>
                <a:ea typeface="宋体" panose="02010600030101010101" pitchFamily="2" charset="-122"/>
              </a:rPr>
              <a:t>毕业答辩</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a:t>
            </a:r>
            <a:r>
              <a:rPr lang="en-US" altLang="zh-CN" sz="100" dirty="0">
                <a:solidFill>
                  <a:prstClr val="white"/>
                </a:solidFill>
                <a:ea typeface="宋体" panose="02010600030101010101" pitchFamily="2" charset="-122"/>
              </a:rPr>
              <a:t>www.1ppt.com/xiazai/dabian/  </a:t>
            </a:r>
            <a:r>
              <a:rPr lang="zh-CN" altLang="en-US" sz="100" dirty="0">
                <a:solidFill>
                  <a:prstClr val="white"/>
                </a:solidFill>
                <a:ea typeface="宋体" panose="02010600030101010101" pitchFamily="2" charset="-122"/>
              </a:rPr>
              <a:t>工作汇报</a:t>
            </a:r>
            <a:r>
              <a:rPr lang="en-US" altLang="zh-CN" sz="100" dirty="0">
                <a:solidFill>
                  <a:prstClr val="white"/>
                </a:solidFill>
                <a:ea typeface="宋体" panose="02010600030101010101" pitchFamily="2" charset="-122"/>
              </a:rPr>
              <a:t>PPT</a:t>
            </a:r>
            <a:r>
              <a:rPr lang="zh-CN" altLang="en-US" sz="100" dirty="0">
                <a:solidFill>
                  <a:prstClr val="white"/>
                </a:solidFill>
                <a:ea typeface="宋体" panose="02010600030101010101" pitchFamily="2" charset="-122"/>
              </a:rPr>
              <a:t>：</a:t>
            </a:r>
            <a:r>
              <a:rPr lang="en-US" altLang="zh-CN" sz="100" dirty="0">
                <a:solidFill>
                  <a:prstClr val="white"/>
                </a:solidFill>
                <a:ea typeface="宋体" panose="02010600030101010101" pitchFamily="2" charset="-122"/>
              </a:rPr>
              <a:t>www.1ppt.com/xiazai/huibao/    </a:t>
            </a:r>
            <a:endParaRPr lang="en-US" altLang="zh-CN" sz="100" dirty="0">
              <a:solidFill>
                <a:prstClr val="white"/>
              </a:solidFill>
              <a:ea typeface="宋体" panose="02010600030101010101" pitchFamily="2" charset="-122"/>
            </a:endParaRPr>
          </a:p>
          <a:p>
            <a:pPr defTabSz="914400"/>
            <a:r>
              <a:rPr lang="en-US" altLang="zh-CN" sz="100" dirty="0">
                <a:solidFill>
                  <a:prstClr val="white"/>
                </a:solidFill>
                <a:ea typeface="宋体" panose="02010600030101010101" pitchFamily="2" charset="-122"/>
              </a:rPr>
              <a:t> </a:t>
            </a:r>
            <a:endParaRPr lang="en-US" altLang="zh-CN" sz="100" dirty="0">
              <a:solidFill>
                <a:prstClr val="white"/>
              </a:solidFill>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阿里巴巴普惠体 R" panose="00020600040101010101" pitchFamily="18" charset="-122"/>
              </a:defRPr>
            </a:lvl1pPr>
          </a:lstStyle>
          <a:p>
            <a:fld id="{96164A34-BAC8-433B-9F7B-827DF3A02B21}" type="datetimeFigureOut">
              <a:rPr lang="zh-CN" altLang="en-US" smtClean="0"/>
            </a:fld>
            <a:endParaRPr lang="zh-CN"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阿里巴巴普惠体 R" panose="00020600040101010101" pitchFamily="18" charset="-122"/>
              </a:defRPr>
            </a:lvl1pPr>
          </a:lstStyle>
          <a:p>
            <a:endParaRPr lang="zh-CN"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阿里巴巴普惠体 R" panose="00020600040101010101" pitchFamily="18" charset="-122"/>
              </a:defRPr>
            </a:lvl1pPr>
          </a:lstStyle>
          <a:p>
            <a:fld id="{019165F1-D9E1-4BA2-B0B9-FF804083DCC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阿里巴巴普惠体 R" panose="00020600040101010101" pitchFamily="18"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阿里巴巴普惠体 R" panose="00020600040101010101" pitchFamily="18"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阿里巴巴普惠体 R" panose="00020600040101010101" pitchFamily="18"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阿里巴巴普惠体 R" panose="00020600040101010101" pitchFamily="18"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阿里巴巴普惠体 R" panose="00020600040101010101" pitchFamily="18"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4.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4.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4.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4.xml"/><Relationship Id="rId2" Type="http://schemas.openxmlformats.org/officeDocument/2006/relationships/image" Target="../media/image6.jpeg"/><Relationship Id="rId1" Type="http://schemas.openxmlformats.org/officeDocument/2006/relationships/image" Target="../media/image9.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1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4.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 name="图片 9"/>
          <p:cNvPicPr>
            <a:picLocks noChangeAspect="1"/>
          </p:cNvPicPr>
          <p:nvPr/>
        </p:nvPicPr>
        <p:blipFill>
          <a:blip r:embed="rId1"/>
          <a:stretch>
            <a:fillRect/>
          </a:stretch>
        </p:blipFill>
        <p:spPr>
          <a:xfrm>
            <a:off x="0" y="0"/>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关于我们班级</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矩形 7"/>
          <p:cNvSpPr/>
          <p:nvPr/>
        </p:nvSpPr>
        <p:spPr>
          <a:xfrm>
            <a:off x="1148448" y="1632907"/>
            <a:ext cx="5333476" cy="4219601"/>
          </a:xfrm>
          <a:prstGeom prst="rect">
            <a:avLst/>
          </a:prstGeom>
          <a:blipFill>
            <a:blip r:embed="rId1" cstate="screen"/>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sz="1000">
              <a:solidFill>
                <a:prstClr val="white"/>
              </a:solidFill>
              <a:latin typeface="Arial" panose="020B0604020202020204" pitchFamily="34" charset="0"/>
              <a:sym typeface="Arial" panose="020B0604020202020204" pitchFamily="34" charset="0"/>
            </a:endParaRPr>
          </a:p>
        </p:txBody>
      </p:sp>
      <p:grpSp>
        <p:nvGrpSpPr>
          <p:cNvPr id="11" name="组合 10"/>
          <p:cNvGrpSpPr/>
          <p:nvPr/>
        </p:nvGrpSpPr>
        <p:grpSpPr>
          <a:xfrm>
            <a:off x="6905417" y="1632907"/>
            <a:ext cx="4513063" cy="4219601"/>
            <a:chOff x="6459260" y="1628712"/>
            <a:chExt cx="5022149" cy="4695583"/>
          </a:xfrm>
        </p:grpSpPr>
        <p:sp>
          <p:nvSpPr>
            <p:cNvPr id="12" name="矩形 83"/>
            <p:cNvSpPr>
              <a:spLocks noChangeArrowheads="1"/>
            </p:cNvSpPr>
            <p:nvPr/>
          </p:nvSpPr>
          <p:spPr bwMode="auto">
            <a:xfrm>
              <a:off x="6520226" y="1720171"/>
              <a:ext cx="4863138" cy="4536836"/>
            </a:xfrm>
            <a:prstGeom prst="rect">
              <a:avLst/>
            </a:prstGeom>
            <a:noFill/>
            <a:ln w="9525" cmpd="sng">
              <a:solidFill>
                <a:schemeClr val="accent2"/>
              </a:solidFill>
              <a:miter lim="800000"/>
            </a:ln>
          </p:spPr>
          <p:txBody>
            <a:bodyPr/>
            <a:lstStyle/>
            <a:p>
              <a:pPr defTabSz="914400">
                <a:defRPr/>
              </a:pPr>
              <a:endParaRPr lang="zh-CN" altLang="en-US" sz="1400" kern="0">
                <a:solidFill>
                  <a:sysClr val="windowText" lastClr="000000"/>
                </a:solidFill>
                <a:latin typeface="Arial" panose="020B0604020202020204" pitchFamily="34" charset="0"/>
                <a:sym typeface="Arial" panose="020B0604020202020204" pitchFamily="34" charset="0"/>
              </a:endParaRPr>
            </a:p>
          </p:txBody>
        </p:sp>
        <p:sp>
          <p:nvSpPr>
            <p:cNvPr id="13" name="TextBox 84"/>
            <p:cNvSpPr txBox="1">
              <a:spLocks noChangeArrowheads="1"/>
            </p:cNvSpPr>
            <p:nvPr/>
          </p:nvSpPr>
          <p:spPr bwMode="auto">
            <a:xfrm>
              <a:off x="6901840" y="2443489"/>
              <a:ext cx="4099907" cy="297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1400" dirty="0">
                  <a:solidFill>
                    <a:schemeClr val="bg1">
                      <a:lumMod val="50000"/>
                    </a:schemeClr>
                  </a:solidFill>
                  <a:ea typeface="微软雅黑" panose="020B0503020204020204" pitchFamily="34" charset="-122"/>
                  <a:sym typeface="Arial" panose="020B0604020202020204" pitchFamily="34" charset="0"/>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ea typeface="微软雅黑" panose="020B0503020204020204" pitchFamily="34" charset="-122"/>
                <a:sym typeface="Arial" panose="020B0604020202020204" pitchFamily="34" charset="0"/>
              </a:endParaRPr>
            </a:p>
            <a:p>
              <a:pPr algn="just"/>
              <a:r>
                <a:rPr lang="zh-CN" altLang="en-US" sz="1400" dirty="0">
                  <a:solidFill>
                    <a:schemeClr val="bg1">
                      <a:lumMod val="50000"/>
                    </a:schemeClr>
                  </a:solidFill>
                  <a:ea typeface="微软雅黑" panose="020B0503020204020204" pitchFamily="34" charset="-122"/>
                  <a:sym typeface="Arial" panose="020B0604020202020204" pitchFamily="34" charset="0"/>
                </a:rPr>
                <a:t>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ea typeface="微软雅黑" panose="020B0503020204020204" pitchFamily="34" charset="-122"/>
                <a:sym typeface="Arial" panose="020B0604020202020204" pitchFamily="34" charset="0"/>
              </a:endParaRPr>
            </a:p>
          </p:txBody>
        </p:sp>
        <p:sp>
          <p:nvSpPr>
            <p:cNvPr id="15" name="Freeform 12"/>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2"/>
            </a:solidFill>
            <a:ln>
              <a:noFill/>
            </a:ln>
          </p:spPr>
          <p:txBody>
            <a:bodyPr/>
            <a:lstStyle/>
            <a:p>
              <a:pPr defTabSz="914400">
                <a:defRPr/>
              </a:pPr>
              <a:endParaRPr lang="zh-CN" altLang="en-US" sz="1400" kern="0" dirty="0">
                <a:solidFill>
                  <a:sysClr val="windowText" lastClr="000000"/>
                </a:solidFill>
                <a:latin typeface="Arial" panose="020B0604020202020204" pitchFamily="34" charset="0"/>
                <a:sym typeface="Arial" panose="020B0604020202020204" pitchFamily="34" charset="0"/>
              </a:endParaRPr>
            </a:p>
          </p:txBody>
        </p:sp>
        <p:sp>
          <p:nvSpPr>
            <p:cNvPr id="16" name="Freeform 12"/>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2"/>
            </a:solidFill>
            <a:ln>
              <a:noFill/>
            </a:ln>
          </p:spPr>
          <p:txBody>
            <a:bodyPr/>
            <a:lstStyle/>
            <a:p>
              <a:pPr defTabSz="914400">
                <a:defRPr/>
              </a:pPr>
              <a:endParaRPr lang="zh-CN" altLang="en-US" sz="1400" kern="0">
                <a:solidFill>
                  <a:sysClr val="windowText" lastClr="000000"/>
                </a:solidFill>
                <a:latin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关于我们班级</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829141" y="2158257"/>
            <a:ext cx="10530671" cy="3418807"/>
            <a:chOff x="873051" y="2430400"/>
            <a:chExt cx="10533109" cy="3419598"/>
          </a:xfrm>
        </p:grpSpPr>
        <p:grpSp>
          <p:nvGrpSpPr>
            <p:cNvPr id="11" name="组合 10"/>
            <p:cNvGrpSpPr/>
            <p:nvPr/>
          </p:nvGrpSpPr>
          <p:grpSpPr>
            <a:xfrm>
              <a:off x="4727927" y="4100544"/>
              <a:ext cx="1954724" cy="1749454"/>
              <a:chOff x="4727927" y="3910044"/>
              <a:chExt cx="1954724" cy="1749454"/>
            </a:xfrm>
            <a:solidFill>
              <a:srgbClr val="A8CF38"/>
            </a:solidFill>
          </p:grpSpPr>
          <p:grpSp>
            <p:nvGrpSpPr>
              <p:cNvPr id="54" name="组合 53"/>
              <p:cNvGrpSpPr/>
              <p:nvPr/>
            </p:nvGrpSpPr>
            <p:grpSpPr>
              <a:xfrm>
                <a:off x="4727927" y="3910044"/>
                <a:ext cx="1954724" cy="1749454"/>
                <a:chOff x="4400057" y="3759868"/>
                <a:chExt cx="2239523" cy="2004347"/>
              </a:xfrm>
              <a:grpFill/>
            </p:grpSpPr>
            <p:sp>
              <p:nvSpPr>
                <p:cNvPr id="58" name="Freeform 5"/>
                <p:cNvSpPr/>
                <p:nvPr/>
              </p:nvSpPr>
              <p:spPr bwMode="auto">
                <a:xfrm>
                  <a:off x="4400057" y="3759868"/>
                  <a:ext cx="2239523" cy="1328213"/>
                </a:xfrm>
                <a:custGeom>
                  <a:avLst/>
                  <a:gdLst>
                    <a:gd name="T0" fmla="*/ 630 w 891"/>
                    <a:gd name="T1" fmla="*/ 289 h 529"/>
                    <a:gd name="T2" fmla="*/ 842 w 891"/>
                    <a:gd name="T3" fmla="*/ 53 h 529"/>
                    <a:gd name="T4" fmla="*/ 889 w 891"/>
                    <a:gd name="T5" fmla="*/ 0 h 529"/>
                    <a:gd name="T6" fmla="*/ 891 w 891"/>
                    <a:gd name="T7" fmla="*/ 22 h 529"/>
                    <a:gd name="T8" fmla="*/ 890 w 891"/>
                    <a:gd name="T9" fmla="*/ 208 h 529"/>
                    <a:gd name="T10" fmla="*/ 880 w 891"/>
                    <a:gd name="T11" fmla="*/ 232 h 529"/>
                    <a:gd name="T12" fmla="*/ 619 w 891"/>
                    <a:gd name="T13" fmla="*/ 512 h 529"/>
                    <a:gd name="T14" fmla="*/ 591 w 891"/>
                    <a:gd name="T15" fmla="*/ 516 h 529"/>
                    <a:gd name="T16" fmla="*/ 439 w 891"/>
                    <a:gd name="T17" fmla="*/ 521 h 529"/>
                    <a:gd name="T18" fmla="*/ 412 w 891"/>
                    <a:gd name="T19" fmla="*/ 520 h 529"/>
                    <a:gd name="T20" fmla="*/ 12 w 891"/>
                    <a:gd name="T21" fmla="*/ 146 h 529"/>
                    <a:gd name="T22" fmla="*/ 0 w 891"/>
                    <a:gd name="T23" fmla="*/ 132 h 529"/>
                    <a:gd name="T24" fmla="*/ 25 w 891"/>
                    <a:gd name="T25" fmla="*/ 130 h 529"/>
                    <a:gd name="T26" fmla="*/ 182 w 891"/>
                    <a:gd name="T27" fmla="*/ 130 h 529"/>
                    <a:gd name="T28" fmla="*/ 218 w 891"/>
                    <a:gd name="T29" fmla="*/ 144 h 529"/>
                    <a:gd name="T30" fmla="*/ 491 w 891"/>
                    <a:gd name="T31" fmla="*/ 390 h 529"/>
                    <a:gd name="T32" fmla="*/ 519 w 891"/>
                    <a:gd name="T33" fmla="*/ 415 h 529"/>
                    <a:gd name="T34" fmla="*/ 630 w 891"/>
                    <a:gd name="T35" fmla="*/ 28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1" h="529">
                      <a:moveTo>
                        <a:pt x="630" y="289"/>
                      </a:moveTo>
                      <a:cubicBezTo>
                        <a:pt x="701" y="210"/>
                        <a:pt x="771" y="131"/>
                        <a:pt x="842" y="53"/>
                      </a:cubicBezTo>
                      <a:cubicBezTo>
                        <a:pt x="856" y="36"/>
                        <a:pt x="871" y="20"/>
                        <a:pt x="889" y="0"/>
                      </a:cubicBezTo>
                      <a:cubicBezTo>
                        <a:pt x="890" y="10"/>
                        <a:pt x="891" y="16"/>
                        <a:pt x="891" y="22"/>
                      </a:cubicBezTo>
                      <a:cubicBezTo>
                        <a:pt x="891" y="84"/>
                        <a:pt x="891" y="146"/>
                        <a:pt x="890" y="208"/>
                      </a:cubicBezTo>
                      <a:cubicBezTo>
                        <a:pt x="890" y="216"/>
                        <a:pt x="885" y="226"/>
                        <a:pt x="880" y="232"/>
                      </a:cubicBezTo>
                      <a:cubicBezTo>
                        <a:pt x="793" y="326"/>
                        <a:pt x="706" y="418"/>
                        <a:pt x="619" y="512"/>
                      </a:cubicBezTo>
                      <a:cubicBezTo>
                        <a:pt x="610" y="521"/>
                        <a:pt x="604" y="524"/>
                        <a:pt x="591" y="516"/>
                      </a:cubicBezTo>
                      <a:cubicBezTo>
                        <a:pt x="540" y="488"/>
                        <a:pt x="489" y="490"/>
                        <a:pt x="439" y="521"/>
                      </a:cubicBezTo>
                      <a:cubicBezTo>
                        <a:pt x="429" y="528"/>
                        <a:pt x="422" y="529"/>
                        <a:pt x="412" y="520"/>
                      </a:cubicBezTo>
                      <a:cubicBezTo>
                        <a:pt x="279" y="395"/>
                        <a:pt x="146" y="271"/>
                        <a:pt x="12" y="146"/>
                      </a:cubicBezTo>
                      <a:cubicBezTo>
                        <a:pt x="8" y="143"/>
                        <a:pt x="6" y="138"/>
                        <a:pt x="0" y="132"/>
                      </a:cubicBezTo>
                      <a:cubicBezTo>
                        <a:pt x="10" y="131"/>
                        <a:pt x="18" y="130"/>
                        <a:pt x="25" y="130"/>
                      </a:cubicBezTo>
                      <a:cubicBezTo>
                        <a:pt x="77" y="130"/>
                        <a:pt x="130" y="129"/>
                        <a:pt x="182" y="130"/>
                      </a:cubicBezTo>
                      <a:cubicBezTo>
                        <a:pt x="194" y="131"/>
                        <a:pt x="209" y="136"/>
                        <a:pt x="218" y="144"/>
                      </a:cubicBezTo>
                      <a:cubicBezTo>
                        <a:pt x="309" y="226"/>
                        <a:pt x="400" y="308"/>
                        <a:pt x="491" y="390"/>
                      </a:cubicBezTo>
                      <a:cubicBezTo>
                        <a:pt x="499" y="398"/>
                        <a:pt x="508" y="405"/>
                        <a:pt x="519" y="415"/>
                      </a:cubicBezTo>
                      <a:cubicBezTo>
                        <a:pt x="557" y="372"/>
                        <a:pt x="593" y="331"/>
                        <a:pt x="630" y="2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p:nvPr/>
              </p:nvSpPr>
              <p:spPr bwMode="auto">
                <a:xfrm>
                  <a:off x="5364815" y="5078728"/>
                  <a:ext cx="717556" cy="685487"/>
                </a:xfrm>
                <a:custGeom>
                  <a:avLst/>
                  <a:gdLst>
                    <a:gd name="T0" fmla="*/ 0 w 285"/>
                    <a:gd name="T1" fmla="*/ 139 h 273"/>
                    <a:gd name="T2" fmla="*/ 46 w 285"/>
                    <a:gd name="T3" fmla="*/ 41 h 273"/>
                    <a:gd name="T4" fmla="*/ 227 w 285"/>
                    <a:gd name="T5" fmla="*/ 43 h 273"/>
                    <a:gd name="T6" fmla="*/ 236 w 285"/>
                    <a:gd name="T7" fmla="*/ 214 h 273"/>
                    <a:gd name="T8" fmla="*/ 25 w 285"/>
                    <a:gd name="T9" fmla="*/ 205 h 273"/>
                    <a:gd name="T10" fmla="*/ 0 w 285"/>
                    <a:gd name="T11" fmla="*/ 139 h 273"/>
                  </a:gdLst>
                  <a:ahLst/>
                  <a:cxnLst>
                    <a:cxn ang="0">
                      <a:pos x="T0" y="T1"/>
                    </a:cxn>
                    <a:cxn ang="0">
                      <a:pos x="T2" y="T3"/>
                    </a:cxn>
                    <a:cxn ang="0">
                      <a:pos x="T4" y="T5"/>
                    </a:cxn>
                    <a:cxn ang="0">
                      <a:pos x="T6" y="T7"/>
                    </a:cxn>
                    <a:cxn ang="0">
                      <a:pos x="T8" y="T9"/>
                    </a:cxn>
                    <a:cxn ang="0">
                      <a:pos x="T10" y="T11"/>
                    </a:cxn>
                  </a:cxnLst>
                  <a:rect l="0" t="0" r="r" b="b"/>
                  <a:pathLst>
                    <a:path w="285" h="273">
                      <a:moveTo>
                        <a:pt x="0" y="139"/>
                      </a:moveTo>
                      <a:cubicBezTo>
                        <a:pt x="0" y="95"/>
                        <a:pt x="17" y="65"/>
                        <a:pt x="46" y="41"/>
                      </a:cubicBezTo>
                      <a:cubicBezTo>
                        <a:pt x="97" y="0"/>
                        <a:pt x="176" y="1"/>
                        <a:pt x="227" y="43"/>
                      </a:cubicBezTo>
                      <a:cubicBezTo>
                        <a:pt x="281" y="88"/>
                        <a:pt x="285" y="164"/>
                        <a:pt x="236" y="214"/>
                      </a:cubicBezTo>
                      <a:cubicBezTo>
                        <a:pt x="179" y="273"/>
                        <a:pt x="75" y="268"/>
                        <a:pt x="25" y="205"/>
                      </a:cubicBezTo>
                      <a:cubicBezTo>
                        <a:pt x="7" y="182"/>
                        <a:pt x="0" y="161"/>
                        <a:pt x="0" y="13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a:grpSpLocks noChangeAspect="1"/>
              </p:cNvGrpSpPr>
              <p:nvPr/>
            </p:nvGrpSpPr>
            <p:grpSpPr>
              <a:xfrm>
                <a:off x="5751176" y="5250128"/>
                <a:ext cx="197725" cy="192992"/>
                <a:chOff x="3530192" y="2543266"/>
                <a:chExt cx="596901" cy="582613"/>
              </a:xfrm>
              <a:grpFill/>
            </p:grpSpPr>
            <p:sp>
              <p:nvSpPr>
                <p:cNvPr id="56" name="Freeform 36"/>
                <p:cNvSpPr>
                  <a:spLocks noEditPoints="1"/>
                </p:cNvSpPr>
                <p:nvPr/>
              </p:nvSpPr>
              <p:spPr bwMode="auto">
                <a:xfrm>
                  <a:off x="3646080" y="2543266"/>
                  <a:ext cx="481013" cy="582613"/>
                </a:xfrm>
                <a:custGeom>
                  <a:avLst/>
                  <a:gdLst>
                    <a:gd name="T0" fmla="*/ 100 w 128"/>
                    <a:gd name="T1" fmla="*/ 113 h 155"/>
                    <a:gd name="T2" fmla="*/ 100 w 128"/>
                    <a:gd name="T3" fmla="*/ 105 h 155"/>
                    <a:gd name="T4" fmla="*/ 62 w 128"/>
                    <a:gd name="T5" fmla="*/ 109 h 155"/>
                    <a:gd name="T6" fmla="*/ 127 w 128"/>
                    <a:gd name="T7" fmla="*/ 51 h 155"/>
                    <a:gd name="T8" fmla="*/ 74 w 128"/>
                    <a:gd name="T9" fmla="*/ 0 h 155"/>
                    <a:gd name="T10" fmla="*/ 0 w 128"/>
                    <a:gd name="T11" fmla="*/ 22 h 155"/>
                    <a:gd name="T12" fmla="*/ 3 w 128"/>
                    <a:gd name="T13" fmla="*/ 70 h 155"/>
                    <a:gd name="T14" fmla="*/ 4 w 128"/>
                    <a:gd name="T15" fmla="*/ 69 h 155"/>
                    <a:gd name="T16" fmla="*/ 10 w 128"/>
                    <a:gd name="T17" fmla="*/ 22 h 155"/>
                    <a:gd name="T18" fmla="*/ 68 w 128"/>
                    <a:gd name="T19" fmla="*/ 10 h 155"/>
                    <a:gd name="T20" fmla="*/ 90 w 128"/>
                    <a:gd name="T21" fmla="*/ 59 h 155"/>
                    <a:gd name="T22" fmla="*/ 118 w 128"/>
                    <a:gd name="T23" fmla="*/ 134 h 155"/>
                    <a:gd name="T24" fmla="*/ 45 w 128"/>
                    <a:gd name="T25" fmla="*/ 145 h 155"/>
                    <a:gd name="T26" fmla="*/ 44 w 128"/>
                    <a:gd name="T27" fmla="*/ 155 h 155"/>
                    <a:gd name="T28" fmla="*/ 92 w 128"/>
                    <a:gd name="T29" fmla="*/ 155 h 155"/>
                    <a:gd name="T30" fmla="*/ 128 w 128"/>
                    <a:gd name="T31" fmla="*/ 134 h 155"/>
                    <a:gd name="T32" fmla="*/ 127 w 128"/>
                    <a:gd name="T33" fmla="*/ 51 h 155"/>
                    <a:gd name="T34" fmla="*/ 78 w 128"/>
                    <a:gd name="T35" fmla="*/ 38 h 155"/>
                    <a:gd name="T36" fmla="*/ 112 w 128"/>
                    <a:gd name="T37" fmla="*/ 50 h 155"/>
                    <a:gd name="T38" fmla="*/ 55 w 128"/>
                    <a:gd name="T39" fmla="*/ 54 h 155"/>
                    <a:gd name="T40" fmla="*/ 28 w 128"/>
                    <a:gd name="T41" fmla="*/ 50 h 155"/>
                    <a:gd name="T42" fmla="*/ 28 w 128"/>
                    <a:gd name="T43" fmla="*/ 58 h 155"/>
                    <a:gd name="T44" fmla="*/ 55 w 128"/>
                    <a:gd name="T45" fmla="*/ 54 h 155"/>
                    <a:gd name="T46" fmla="*/ 51 w 128"/>
                    <a:gd name="T47" fmla="*/ 42 h 155"/>
                    <a:gd name="T48" fmla="*/ 51 w 128"/>
                    <a:gd name="T49" fmla="*/ 34 h 155"/>
                    <a:gd name="T50" fmla="*/ 24 w 128"/>
                    <a:gd name="T51" fmla="*/ 38 h 155"/>
                    <a:gd name="T52" fmla="*/ 100 w 128"/>
                    <a:gd name="T53" fmla="*/ 121 h 155"/>
                    <a:gd name="T54" fmla="*/ 62 w 128"/>
                    <a:gd name="T55" fmla="*/ 125 h 155"/>
                    <a:gd name="T56" fmla="*/ 100 w 128"/>
                    <a:gd name="T57" fmla="*/ 129 h 155"/>
                    <a:gd name="T58" fmla="*/ 100 w 128"/>
                    <a:gd name="T59" fmla="*/ 121 h 155"/>
                    <a:gd name="T60" fmla="*/ 100 w 128"/>
                    <a:gd name="T61" fmla="*/ 96 h 155"/>
                    <a:gd name="T62" fmla="*/ 100 w 128"/>
                    <a:gd name="T63" fmla="*/ 88 h 155"/>
                    <a:gd name="T64" fmla="*/ 62 w 128"/>
                    <a:gd name="T65" fmla="*/ 9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55">
                      <a:moveTo>
                        <a:pt x="66" y="113"/>
                      </a:moveTo>
                      <a:cubicBezTo>
                        <a:pt x="100" y="113"/>
                        <a:pt x="100" y="113"/>
                        <a:pt x="100" y="113"/>
                      </a:cubicBezTo>
                      <a:cubicBezTo>
                        <a:pt x="102" y="113"/>
                        <a:pt x="104" y="111"/>
                        <a:pt x="104" y="109"/>
                      </a:cubicBezTo>
                      <a:cubicBezTo>
                        <a:pt x="104" y="107"/>
                        <a:pt x="102" y="105"/>
                        <a:pt x="100" y="105"/>
                      </a:cubicBezTo>
                      <a:cubicBezTo>
                        <a:pt x="66" y="105"/>
                        <a:pt x="66" y="105"/>
                        <a:pt x="66" y="105"/>
                      </a:cubicBezTo>
                      <a:cubicBezTo>
                        <a:pt x="63" y="105"/>
                        <a:pt x="62" y="107"/>
                        <a:pt x="62" y="109"/>
                      </a:cubicBezTo>
                      <a:cubicBezTo>
                        <a:pt x="62" y="111"/>
                        <a:pt x="63" y="113"/>
                        <a:pt x="66" y="113"/>
                      </a:cubicBezTo>
                      <a:close/>
                      <a:moveTo>
                        <a:pt x="127" y="51"/>
                      </a:moveTo>
                      <a:cubicBezTo>
                        <a:pt x="78" y="2"/>
                        <a:pt x="78" y="2"/>
                        <a:pt x="78" y="2"/>
                      </a:cubicBezTo>
                      <a:cubicBezTo>
                        <a:pt x="77" y="1"/>
                        <a:pt x="76" y="0"/>
                        <a:pt x="74" y="0"/>
                      </a:cubicBezTo>
                      <a:cubicBezTo>
                        <a:pt x="21" y="0"/>
                        <a:pt x="21" y="0"/>
                        <a:pt x="21" y="0"/>
                      </a:cubicBezTo>
                      <a:cubicBezTo>
                        <a:pt x="9" y="0"/>
                        <a:pt x="0" y="10"/>
                        <a:pt x="0" y="22"/>
                      </a:cubicBezTo>
                      <a:cubicBezTo>
                        <a:pt x="0" y="73"/>
                        <a:pt x="0" y="73"/>
                        <a:pt x="0" y="73"/>
                      </a:cubicBezTo>
                      <a:cubicBezTo>
                        <a:pt x="3" y="70"/>
                        <a:pt x="3" y="70"/>
                        <a:pt x="3" y="70"/>
                      </a:cubicBezTo>
                      <a:cubicBezTo>
                        <a:pt x="4" y="70"/>
                        <a:pt x="4" y="70"/>
                        <a:pt x="4" y="70"/>
                      </a:cubicBezTo>
                      <a:cubicBezTo>
                        <a:pt x="4" y="69"/>
                        <a:pt x="4" y="69"/>
                        <a:pt x="4" y="69"/>
                      </a:cubicBezTo>
                      <a:cubicBezTo>
                        <a:pt x="6" y="68"/>
                        <a:pt x="8" y="67"/>
                        <a:pt x="10" y="67"/>
                      </a:cubicBezTo>
                      <a:cubicBezTo>
                        <a:pt x="10" y="22"/>
                        <a:pt x="10" y="22"/>
                        <a:pt x="10" y="22"/>
                      </a:cubicBezTo>
                      <a:cubicBezTo>
                        <a:pt x="10" y="15"/>
                        <a:pt x="15" y="10"/>
                        <a:pt x="21" y="10"/>
                      </a:cubicBezTo>
                      <a:cubicBezTo>
                        <a:pt x="68" y="10"/>
                        <a:pt x="68" y="10"/>
                        <a:pt x="68" y="10"/>
                      </a:cubicBezTo>
                      <a:cubicBezTo>
                        <a:pt x="68" y="38"/>
                        <a:pt x="68" y="38"/>
                        <a:pt x="68" y="38"/>
                      </a:cubicBezTo>
                      <a:cubicBezTo>
                        <a:pt x="68" y="50"/>
                        <a:pt x="78" y="59"/>
                        <a:pt x="90" y="59"/>
                      </a:cubicBezTo>
                      <a:cubicBezTo>
                        <a:pt x="118" y="59"/>
                        <a:pt x="118" y="59"/>
                        <a:pt x="118" y="59"/>
                      </a:cubicBezTo>
                      <a:cubicBezTo>
                        <a:pt x="118" y="134"/>
                        <a:pt x="118" y="134"/>
                        <a:pt x="118" y="134"/>
                      </a:cubicBezTo>
                      <a:cubicBezTo>
                        <a:pt x="118" y="140"/>
                        <a:pt x="113" y="145"/>
                        <a:pt x="107" y="145"/>
                      </a:cubicBezTo>
                      <a:cubicBezTo>
                        <a:pt x="45" y="145"/>
                        <a:pt x="45" y="145"/>
                        <a:pt x="45" y="145"/>
                      </a:cubicBezTo>
                      <a:cubicBezTo>
                        <a:pt x="45" y="151"/>
                        <a:pt x="45" y="151"/>
                        <a:pt x="45" y="151"/>
                      </a:cubicBezTo>
                      <a:cubicBezTo>
                        <a:pt x="45" y="153"/>
                        <a:pt x="44" y="154"/>
                        <a:pt x="44" y="155"/>
                      </a:cubicBezTo>
                      <a:cubicBezTo>
                        <a:pt x="64" y="155"/>
                        <a:pt x="92" y="155"/>
                        <a:pt x="92" y="155"/>
                      </a:cubicBezTo>
                      <a:cubicBezTo>
                        <a:pt x="92" y="155"/>
                        <a:pt x="92" y="155"/>
                        <a:pt x="92" y="155"/>
                      </a:cubicBezTo>
                      <a:cubicBezTo>
                        <a:pt x="107" y="155"/>
                        <a:pt x="107" y="155"/>
                        <a:pt x="107" y="155"/>
                      </a:cubicBezTo>
                      <a:cubicBezTo>
                        <a:pt x="118" y="155"/>
                        <a:pt x="128" y="145"/>
                        <a:pt x="128" y="134"/>
                      </a:cubicBezTo>
                      <a:cubicBezTo>
                        <a:pt x="128" y="54"/>
                        <a:pt x="128" y="54"/>
                        <a:pt x="128" y="54"/>
                      </a:cubicBezTo>
                      <a:cubicBezTo>
                        <a:pt x="128" y="53"/>
                        <a:pt x="128" y="51"/>
                        <a:pt x="127" y="51"/>
                      </a:cubicBezTo>
                      <a:close/>
                      <a:moveTo>
                        <a:pt x="90" y="50"/>
                      </a:moveTo>
                      <a:cubicBezTo>
                        <a:pt x="83" y="50"/>
                        <a:pt x="78" y="44"/>
                        <a:pt x="78" y="38"/>
                      </a:cubicBezTo>
                      <a:cubicBezTo>
                        <a:pt x="78" y="16"/>
                        <a:pt x="78" y="16"/>
                        <a:pt x="78" y="16"/>
                      </a:cubicBezTo>
                      <a:cubicBezTo>
                        <a:pt x="112" y="50"/>
                        <a:pt x="112" y="50"/>
                        <a:pt x="112" y="50"/>
                      </a:cubicBezTo>
                      <a:lnTo>
                        <a:pt x="90" y="50"/>
                      </a:lnTo>
                      <a:close/>
                      <a:moveTo>
                        <a:pt x="55" y="54"/>
                      </a:moveTo>
                      <a:cubicBezTo>
                        <a:pt x="55" y="52"/>
                        <a:pt x="54" y="50"/>
                        <a:pt x="51" y="50"/>
                      </a:cubicBezTo>
                      <a:cubicBezTo>
                        <a:pt x="28" y="50"/>
                        <a:pt x="28" y="50"/>
                        <a:pt x="28" y="50"/>
                      </a:cubicBezTo>
                      <a:cubicBezTo>
                        <a:pt x="26" y="50"/>
                        <a:pt x="24" y="52"/>
                        <a:pt x="24" y="54"/>
                      </a:cubicBezTo>
                      <a:cubicBezTo>
                        <a:pt x="24" y="56"/>
                        <a:pt x="26" y="58"/>
                        <a:pt x="28" y="58"/>
                      </a:cubicBezTo>
                      <a:cubicBezTo>
                        <a:pt x="51" y="58"/>
                        <a:pt x="51" y="58"/>
                        <a:pt x="51" y="58"/>
                      </a:cubicBezTo>
                      <a:cubicBezTo>
                        <a:pt x="54" y="58"/>
                        <a:pt x="55" y="56"/>
                        <a:pt x="55" y="54"/>
                      </a:cubicBezTo>
                      <a:close/>
                      <a:moveTo>
                        <a:pt x="28" y="42"/>
                      </a:moveTo>
                      <a:cubicBezTo>
                        <a:pt x="51" y="42"/>
                        <a:pt x="51" y="42"/>
                        <a:pt x="51" y="42"/>
                      </a:cubicBezTo>
                      <a:cubicBezTo>
                        <a:pt x="54" y="42"/>
                        <a:pt x="55" y="40"/>
                        <a:pt x="55" y="38"/>
                      </a:cubicBezTo>
                      <a:cubicBezTo>
                        <a:pt x="55" y="36"/>
                        <a:pt x="54" y="34"/>
                        <a:pt x="51" y="34"/>
                      </a:cubicBezTo>
                      <a:cubicBezTo>
                        <a:pt x="28" y="34"/>
                        <a:pt x="28" y="34"/>
                        <a:pt x="28" y="34"/>
                      </a:cubicBezTo>
                      <a:cubicBezTo>
                        <a:pt x="26" y="34"/>
                        <a:pt x="24" y="36"/>
                        <a:pt x="24" y="38"/>
                      </a:cubicBezTo>
                      <a:cubicBezTo>
                        <a:pt x="24" y="40"/>
                        <a:pt x="26" y="42"/>
                        <a:pt x="28" y="42"/>
                      </a:cubicBezTo>
                      <a:close/>
                      <a:moveTo>
                        <a:pt x="100" y="121"/>
                      </a:moveTo>
                      <a:cubicBezTo>
                        <a:pt x="66" y="121"/>
                        <a:pt x="66" y="121"/>
                        <a:pt x="66" y="121"/>
                      </a:cubicBezTo>
                      <a:cubicBezTo>
                        <a:pt x="64" y="121"/>
                        <a:pt x="62" y="123"/>
                        <a:pt x="62" y="125"/>
                      </a:cubicBezTo>
                      <a:cubicBezTo>
                        <a:pt x="62" y="127"/>
                        <a:pt x="64" y="129"/>
                        <a:pt x="66" y="129"/>
                      </a:cubicBezTo>
                      <a:cubicBezTo>
                        <a:pt x="100" y="129"/>
                        <a:pt x="100" y="129"/>
                        <a:pt x="100" y="129"/>
                      </a:cubicBezTo>
                      <a:cubicBezTo>
                        <a:pt x="102" y="129"/>
                        <a:pt x="104" y="127"/>
                        <a:pt x="104" y="125"/>
                      </a:cubicBezTo>
                      <a:cubicBezTo>
                        <a:pt x="104" y="123"/>
                        <a:pt x="102" y="121"/>
                        <a:pt x="100" y="121"/>
                      </a:cubicBezTo>
                      <a:close/>
                      <a:moveTo>
                        <a:pt x="66" y="96"/>
                      </a:moveTo>
                      <a:cubicBezTo>
                        <a:pt x="100" y="96"/>
                        <a:pt x="100" y="96"/>
                        <a:pt x="100" y="96"/>
                      </a:cubicBezTo>
                      <a:cubicBezTo>
                        <a:pt x="102" y="96"/>
                        <a:pt x="104" y="95"/>
                        <a:pt x="104" y="92"/>
                      </a:cubicBezTo>
                      <a:cubicBezTo>
                        <a:pt x="104" y="90"/>
                        <a:pt x="102" y="88"/>
                        <a:pt x="100" y="88"/>
                      </a:cubicBezTo>
                      <a:cubicBezTo>
                        <a:pt x="66" y="88"/>
                        <a:pt x="66" y="88"/>
                        <a:pt x="66" y="88"/>
                      </a:cubicBezTo>
                      <a:cubicBezTo>
                        <a:pt x="63" y="88"/>
                        <a:pt x="62" y="90"/>
                        <a:pt x="62" y="92"/>
                      </a:cubicBezTo>
                      <a:cubicBezTo>
                        <a:pt x="62" y="95"/>
                        <a:pt x="63" y="96"/>
                        <a:pt x="66" y="9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37"/>
                <p:cNvSpPr/>
                <p:nvPr/>
              </p:nvSpPr>
              <p:spPr bwMode="auto">
                <a:xfrm>
                  <a:off x="3530192" y="2821078"/>
                  <a:ext cx="323850" cy="304800"/>
                </a:xfrm>
                <a:custGeom>
                  <a:avLst/>
                  <a:gdLst>
                    <a:gd name="T0" fmla="*/ 0 w 86"/>
                    <a:gd name="T1" fmla="*/ 41 h 81"/>
                    <a:gd name="T2" fmla="*/ 4 w 86"/>
                    <a:gd name="T3" fmla="*/ 45 h 81"/>
                    <a:gd name="T4" fmla="*/ 18 w 86"/>
                    <a:gd name="T5" fmla="*/ 45 h 81"/>
                    <a:gd name="T6" fmla="*/ 18 w 86"/>
                    <a:gd name="T7" fmla="*/ 77 h 81"/>
                    <a:gd name="T8" fmla="*/ 22 w 86"/>
                    <a:gd name="T9" fmla="*/ 81 h 81"/>
                    <a:gd name="T10" fmla="*/ 64 w 86"/>
                    <a:gd name="T11" fmla="*/ 81 h 81"/>
                    <a:gd name="T12" fmla="*/ 68 w 86"/>
                    <a:gd name="T13" fmla="*/ 77 h 81"/>
                    <a:gd name="T14" fmla="*/ 68 w 86"/>
                    <a:gd name="T15" fmla="*/ 45 h 81"/>
                    <a:gd name="T16" fmla="*/ 82 w 86"/>
                    <a:gd name="T17" fmla="*/ 45 h 81"/>
                    <a:gd name="T18" fmla="*/ 86 w 86"/>
                    <a:gd name="T19" fmla="*/ 41 h 81"/>
                    <a:gd name="T20" fmla="*/ 85 w 86"/>
                    <a:gd name="T21" fmla="*/ 38 h 81"/>
                    <a:gd name="T22" fmla="*/ 85 w 86"/>
                    <a:gd name="T23" fmla="*/ 38 h 81"/>
                    <a:gd name="T24" fmla="*/ 46 w 86"/>
                    <a:gd name="T25" fmla="*/ 1 h 81"/>
                    <a:gd name="T26" fmla="*/ 43 w 86"/>
                    <a:gd name="T27" fmla="*/ 0 h 81"/>
                    <a:gd name="T28" fmla="*/ 40 w 86"/>
                    <a:gd name="T29" fmla="*/ 1 h 81"/>
                    <a:gd name="T30" fmla="*/ 40 w 86"/>
                    <a:gd name="T31" fmla="*/ 1 h 81"/>
                    <a:gd name="T32" fmla="*/ 1 w 86"/>
                    <a:gd name="T33" fmla="*/ 38 h 81"/>
                    <a:gd name="T34" fmla="*/ 1 w 86"/>
                    <a:gd name="T35" fmla="*/ 38 h 81"/>
                    <a:gd name="T36" fmla="*/ 1 w 86"/>
                    <a:gd name="T37" fmla="*/ 38 h 81"/>
                    <a:gd name="T38" fmla="*/ 1 w 86"/>
                    <a:gd name="T39" fmla="*/ 39 h 81"/>
                    <a:gd name="T40" fmla="*/ 0 w 86"/>
                    <a:gd name="T41" fmla="*/ 4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1">
                      <a:moveTo>
                        <a:pt x="0" y="41"/>
                      </a:moveTo>
                      <a:cubicBezTo>
                        <a:pt x="0" y="43"/>
                        <a:pt x="2" y="45"/>
                        <a:pt x="4" y="45"/>
                      </a:cubicBezTo>
                      <a:cubicBezTo>
                        <a:pt x="18" y="45"/>
                        <a:pt x="18" y="45"/>
                        <a:pt x="18" y="45"/>
                      </a:cubicBezTo>
                      <a:cubicBezTo>
                        <a:pt x="18" y="77"/>
                        <a:pt x="18" y="77"/>
                        <a:pt x="18" y="77"/>
                      </a:cubicBezTo>
                      <a:cubicBezTo>
                        <a:pt x="18" y="79"/>
                        <a:pt x="20" y="81"/>
                        <a:pt x="22" y="81"/>
                      </a:cubicBezTo>
                      <a:cubicBezTo>
                        <a:pt x="64" y="81"/>
                        <a:pt x="64" y="81"/>
                        <a:pt x="64" y="81"/>
                      </a:cubicBezTo>
                      <a:cubicBezTo>
                        <a:pt x="66" y="81"/>
                        <a:pt x="68" y="79"/>
                        <a:pt x="68" y="77"/>
                      </a:cubicBezTo>
                      <a:cubicBezTo>
                        <a:pt x="68" y="45"/>
                        <a:pt x="68" y="45"/>
                        <a:pt x="68" y="45"/>
                      </a:cubicBezTo>
                      <a:cubicBezTo>
                        <a:pt x="82" y="45"/>
                        <a:pt x="82" y="45"/>
                        <a:pt x="82" y="45"/>
                      </a:cubicBezTo>
                      <a:cubicBezTo>
                        <a:pt x="84" y="45"/>
                        <a:pt x="86" y="43"/>
                        <a:pt x="86" y="41"/>
                      </a:cubicBezTo>
                      <a:cubicBezTo>
                        <a:pt x="86" y="40"/>
                        <a:pt x="86" y="39"/>
                        <a:pt x="85" y="38"/>
                      </a:cubicBezTo>
                      <a:cubicBezTo>
                        <a:pt x="85" y="38"/>
                        <a:pt x="85" y="38"/>
                        <a:pt x="85" y="38"/>
                      </a:cubicBezTo>
                      <a:cubicBezTo>
                        <a:pt x="46" y="1"/>
                        <a:pt x="46" y="1"/>
                        <a:pt x="46" y="1"/>
                      </a:cubicBezTo>
                      <a:cubicBezTo>
                        <a:pt x="46" y="1"/>
                        <a:pt x="44" y="0"/>
                        <a:pt x="43" y="0"/>
                      </a:cubicBezTo>
                      <a:cubicBezTo>
                        <a:pt x="42" y="0"/>
                        <a:pt x="41" y="1"/>
                        <a:pt x="40" y="1"/>
                      </a:cubicBezTo>
                      <a:cubicBezTo>
                        <a:pt x="40" y="1"/>
                        <a:pt x="40" y="1"/>
                        <a:pt x="40" y="1"/>
                      </a:cubicBezTo>
                      <a:cubicBezTo>
                        <a:pt x="1" y="38"/>
                        <a:pt x="1" y="38"/>
                        <a:pt x="1" y="38"/>
                      </a:cubicBezTo>
                      <a:cubicBezTo>
                        <a:pt x="1" y="38"/>
                        <a:pt x="1" y="38"/>
                        <a:pt x="1" y="38"/>
                      </a:cubicBezTo>
                      <a:cubicBezTo>
                        <a:pt x="1" y="38"/>
                        <a:pt x="1" y="38"/>
                        <a:pt x="1" y="38"/>
                      </a:cubicBezTo>
                      <a:cubicBezTo>
                        <a:pt x="1" y="39"/>
                        <a:pt x="1" y="39"/>
                        <a:pt x="1" y="39"/>
                      </a:cubicBezTo>
                      <a:cubicBezTo>
                        <a:pt x="0" y="39"/>
                        <a:pt x="0" y="40"/>
                        <a:pt x="0"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组合 11"/>
            <p:cNvGrpSpPr/>
            <p:nvPr/>
          </p:nvGrpSpPr>
          <p:grpSpPr>
            <a:xfrm>
              <a:off x="4411859" y="2780291"/>
              <a:ext cx="1698137" cy="1953557"/>
              <a:chOff x="4411859" y="2589791"/>
              <a:chExt cx="1698137" cy="1953557"/>
            </a:xfrm>
            <a:solidFill>
              <a:srgbClr val="49C1AD"/>
            </a:solidFill>
          </p:grpSpPr>
          <p:grpSp>
            <p:nvGrpSpPr>
              <p:cNvPr id="46" name="组合 45"/>
              <p:cNvGrpSpPr/>
              <p:nvPr/>
            </p:nvGrpSpPr>
            <p:grpSpPr>
              <a:xfrm>
                <a:off x="4411859" y="2589791"/>
                <a:ext cx="1698137" cy="1953557"/>
                <a:chOff x="4037938" y="2247255"/>
                <a:chExt cx="1945552" cy="2238186"/>
              </a:xfrm>
              <a:grpFill/>
            </p:grpSpPr>
            <p:sp>
              <p:nvSpPr>
                <p:cNvPr id="52" name="Freeform 6"/>
                <p:cNvSpPr/>
                <p:nvPr/>
              </p:nvSpPr>
              <p:spPr bwMode="auto">
                <a:xfrm>
                  <a:off x="4673984" y="2247255"/>
                  <a:ext cx="1309506" cy="2238186"/>
                </a:xfrm>
                <a:custGeom>
                  <a:avLst/>
                  <a:gdLst>
                    <a:gd name="T0" fmla="*/ 521 w 521"/>
                    <a:gd name="T1" fmla="*/ 891 h 891"/>
                    <a:gd name="T2" fmla="*/ 327 w 521"/>
                    <a:gd name="T3" fmla="*/ 890 h 891"/>
                    <a:gd name="T4" fmla="*/ 290 w 521"/>
                    <a:gd name="T5" fmla="*/ 875 h 891"/>
                    <a:gd name="T6" fmla="*/ 19 w 521"/>
                    <a:gd name="T7" fmla="*/ 621 h 891"/>
                    <a:gd name="T8" fmla="*/ 13 w 521"/>
                    <a:gd name="T9" fmla="*/ 590 h 891"/>
                    <a:gd name="T10" fmla="*/ 7 w 521"/>
                    <a:gd name="T11" fmla="*/ 439 h 891"/>
                    <a:gd name="T12" fmla="*/ 8 w 521"/>
                    <a:gd name="T13" fmla="*/ 413 h 891"/>
                    <a:gd name="T14" fmla="*/ 382 w 521"/>
                    <a:gd name="T15" fmla="*/ 12 h 891"/>
                    <a:gd name="T16" fmla="*/ 389 w 521"/>
                    <a:gd name="T17" fmla="*/ 0 h 891"/>
                    <a:gd name="T18" fmla="*/ 394 w 521"/>
                    <a:gd name="T19" fmla="*/ 3 h 891"/>
                    <a:gd name="T20" fmla="*/ 396 w 521"/>
                    <a:gd name="T21" fmla="*/ 17 h 891"/>
                    <a:gd name="T22" fmla="*/ 396 w 521"/>
                    <a:gd name="T23" fmla="*/ 187 h 891"/>
                    <a:gd name="T24" fmla="*/ 379 w 521"/>
                    <a:gd name="T25" fmla="*/ 222 h 891"/>
                    <a:gd name="T26" fmla="*/ 122 w 521"/>
                    <a:gd name="T27" fmla="*/ 508 h 891"/>
                    <a:gd name="T28" fmla="*/ 113 w 521"/>
                    <a:gd name="T29" fmla="*/ 520 h 891"/>
                    <a:gd name="T30" fmla="*/ 145 w 521"/>
                    <a:gd name="T31" fmla="*/ 549 h 891"/>
                    <a:gd name="T32" fmla="*/ 508 w 521"/>
                    <a:gd name="T33" fmla="*/ 875 h 891"/>
                    <a:gd name="T34" fmla="*/ 521 w 521"/>
                    <a:gd name="T35" fmla="*/ 891 h 891"/>
                    <a:gd name="T36" fmla="*/ 521 w 521"/>
                    <a:gd name="T37" fmla="*/ 89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1" h="891">
                      <a:moveTo>
                        <a:pt x="521" y="891"/>
                      </a:moveTo>
                      <a:cubicBezTo>
                        <a:pt x="457" y="891"/>
                        <a:pt x="392" y="890"/>
                        <a:pt x="327" y="890"/>
                      </a:cubicBezTo>
                      <a:cubicBezTo>
                        <a:pt x="312" y="890"/>
                        <a:pt x="301" y="886"/>
                        <a:pt x="290" y="875"/>
                      </a:cubicBezTo>
                      <a:cubicBezTo>
                        <a:pt x="200" y="790"/>
                        <a:pt x="110" y="706"/>
                        <a:pt x="19" y="621"/>
                      </a:cubicBezTo>
                      <a:cubicBezTo>
                        <a:pt x="8" y="611"/>
                        <a:pt x="5" y="604"/>
                        <a:pt x="13" y="590"/>
                      </a:cubicBezTo>
                      <a:cubicBezTo>
                        <a:pt x="41" y="539"/>
                        <a:pt x="38" y="488"/>
                        <a:pt x="7" y="439"/>
                      </a:cubicBezTo>
                      <a:cubicBezTo>
                        <a:pt x="0" y="428"/>
                        <a:pt x="0" y="422"/>
                        <a:pt x="8" y="413"/>
                      </a:cubicBezTo>
                      <a:cubicBezTo>
                        <a:pt x="133" y="280"/>
                        <a:pt x="257" y="146"/>
                        <a:pt x="382" y="12"/>
                      </a:cubicBezTo>
                      <a:cubicBezTo>
                        <a:pt x="385" y="9"/>
                        <a:pt x="386" y="4"/>
                        <a:pt x="389" y="0"/>
                      </a:cubicBezTo>
                      <a:cubicBezTo>
                        <a:pt x="391" y="1"/>
                        <a:pt x="393" y="2"/>
                        <a:pt x="394" y="3"/>
                      </a:cubicBezTo>
                      <a:cubicBezTo>
                        <a:pt x="395" y="8"/>
                        <a:pt x="396" y="13"/>
                        <a:pt x="396" y="17"/>
                      </a:cubicBezTo>
                      <a:cubicBezTo>
                        <a:pt x="396" y="74"/>
                        <a:pt x="397" y="131"/>
                        <a:pt x="396" y="187"/>
                      </a:cubicBezTo>
                      <a:cubicBezTo>
                        <a:pt x="395" y="199"/>
                        <a:pt x="388" y="212"/>
                        <a:pt x="379" y="222"/>
                      </a:cubicBezTo>
                      <a:cubicBezTo>
                        <a:pt x="294" y="318"/>
                        <a:pt x="208" y="413"/>
                        <a:pt x="122" y="508"/>
                      </a:cubicBezTo>
                      <a:cubicBezTo>
                        <a:pt x="119" y="511"/>
                        <a:pt x="117" y="515"/>
                        <a:pt x="113" y="520"/>
                      </a:cubicBezTo>
                      <a:cubicBezTo>
                        <a:pt x="124" y="530"/>
                        <a:pt x="134" y="539"/>
                        <a:pt x="145" y="549"/>
                      </a:cubicBezTo>
                      <a:cubicBezTo>
                        <a:pt x="266" y="658"/>
                        <a:pt x="387" y="766"/>
                        <a:pt x="508" y="875"/>
                      </a:cubicBezTo>
                      <a:cubicBezTo>
                        <a:pt x="513" y="879"/>
                        <a:pt x="517" y="886"/>
                        <a:pt x="521" y="891"/>
                      </a:cubicBezTo>
                      <a:cubicBezTo>
                        <a:pt x="521" y="891"/>
                        <a:pt x="521" y="891"/>
                        <a:pt x="521" y="89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0"/>
                <p:cNvSpPr/>
                <p:nvPr/>
              </p:nvSpPr>
              <p:spPr bwMode="auto">
                <a:xfrm>
                  <a:off x="4037938" y="3171926"/>
                  <a:ext cx="638718" cy="721564"/>
                </a:xfrm>
                <a:custGeom>
                  <a:avLst/>
                  <a:gdLst>
                    <a:gd name="T0" fmla="*/ 1 w 254"/>
                    <a:gd name="T1" fmla="*/ 153 h 287"/>
                    <a:gd name="T2" fmla="*/ 40 w 254"/>
                    <a:gd name="T3" fmla="*/ 48 h 287"/>
                    <a:gd name="T4" fmla="*/ 204 w 254"/>
                    <a:gd name="T5" fmla="*/ 47 h 287"/>
                    <a:gd name="T6" fmla="*/ 237 w 254"/>
                    <a:gd name="T7" fmla="*/ 193 h 287"/>
                    <a:gd name="T8" fmla="*/ 136 w 254"/>
                    <a:gd name="T9" fmla="*/ 281 h 287"/>
                    <a:gd name="T10" fmla="*/ 33 w 254"/>
                    <a:gd name="T11" fmla="*/ 238 h 287"/>
                    <a:gd name="T12" fmla="*/ 1 w 254"/>
                    <a:gd name="T13" fmla="*/ 153 h 287"/>
                  </a:gdLst>
                  <a:ahLst/>
                  <a:cxnLst>
                    <a:cxn ang="0">
                      <a:pos x="T0" y="T1"/>
                    </a:cxn>
                    <a:cxn ang="0">
                      <a:pos x="T2" y="T3"/>
                    </a:cxn>
                    <a:cxn ang="0">
                      <a:pos x="T4" y="T5"/>
                    </a:cxn>
                    <a:cxn ang="0">
                      <a:pos x="T6" y="T7"/>
                    </a:cxn>
                    <a:cxn ang="0">
                      <a:pos x="T8" y="T9"/>
                    </a:cxn>
                    <a:cxn ang="0">
                      <a:pos x="T10" y="T11"/>
                    </a:cxn>
                    <a:cxn ang="0">
                      <a:pos x="T12" y="T13"/>
                    </a:cxn>
                  </a:cxnLst>
                  <a:rect l="0" t="0" r="r" b="b"/>
                  <a:pathLst>
                    <a:path w="254" h="287">
                      <a:moveTo>
                        <a:pt x="1" y="153"/>
                      </a:moveTo>
                      <a:cubicBezTo>
                        <a:pt x="1" y="108"/>
                        <a:pt x="14" y="75"/>
                        <a:pt x="40" y="48"/>
                      </a:cubicBezTo>
                      <a:cubicBezTo>
                        <a:pt x="86" y="0"/>
                        <a:pt x="158" y="0"/>
                        <a:pt x="204" y="47"/>
                      </a:cubicBezTo>
                      <a:cubicBezTo>
                        <a:pt x="244" y="89"/>
                        <a:pt x="254" y="139"/>
                        <a:pt x="237" y="193"/>
                      </a:cubicBezTo>
                      <a:cubicBezTo>
                        <a:pt x="221" y="242"/>
                        <a:pt x="189" y="274"/>
                        <a:pt x="136" y="281"/>
                      </a:cubicBezTo>
                      <a:cubicBezTo>
                        <a:pt x="94" y="287"/>
                        <a:pt x="59" y="270"/>
                        <a:pt x="33" y="238"/>
                      </a:cubicBezTo>
                      <a:cubicBezTo>
                        <a:pt x="11" y="211"/>
                        <a:pt x="0" y="180"/>
                        <a:pt x="1" y="15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a:grpSpLocks noChangeAspect="1"/>
              </p:cNvGrpSpPr>
              <p:nvPr/>
            </p:nvGrpSpPr>
            <p:grpSpPr>
              <a:xfrm>
                <a:off x="4569829" y="3619726"/>
                <a:ext cx="196412" cy="192992"/>
                <a:chOff x="3488917" y="4964203"/>
                <a:chExt cx="638175" cy="627063"/>
              </a:xfrm>
              <a:grpFill/>
            </p:grpSpPr>
            <p:sp>
              <p:nvSpPr>
                <p:cNvPr id="48" name="Freeform 66"/>
                <p:cNvSpPr/>
                <p:nvPr/>
              </p:nvSpPr>
              <p:spPr bwMode="auto">
                <a:xfrm>
                  <a:off x="3544480" y="5327741"/>
                  <a:ext cx="249238" cy="249238"/>
                </a:xfrm>
                <a:custGeom>
                  <a:avLst/>
                  <a:gdLst>
                    <a:gd name="T0" fmla="*/ 83 w 157"/>
                    <a:gd name="T1" fmla="*/ 50 h 157"/>
                    <a:gd name="T2" fmla="*/ 55 w 157"/>
                    <a:gd name="T3" fmla="*/ 55 h 157"/>
                    <a:gd name="T4" fmla="*/ 0 w 157"/>
                    <a:gd name="T5" fmla="*/ 135 h 157"/>
                    <a:gd name="T6" fmla="*/ 22 w 157"/>
                    <a:gd name="T7" fmla="*/ 157 h 157"/>
                    <a:gd name="T8" fmla="*/ 102 w 157"/>
                    <a:gd name="T9" fmla="*/ 102 h 157"/>
                    <a:gd name="T10" fmla="*/ 107 w 157"/>
                    <a:gd name="T11" fmla="*/ 74 h 157"/>
                    <a:gd name="T12" fmla="*/ 157 w 157"/>
                    <a:gd name="T13" fmla="*/ 24 h 157"/>
                    <a:gd name="T14" fmla="*/ 133 w 157"/>
                    <a:gd name="T15" fmla="*/ 0 h 157"/>
                    <a:gd name="T16" fmla="*/ 83 w 157"/>
                    <a:gd name="T17" fmla="*/ 5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57">
                      <a:moveTo>
                        <a:pt x="83" y="50"/>
                      </a:moveTo>
                      <a:lnTo>
                        <a:pt x="55" y="55"/>
                      </a:lnTo>
                      <a:lnTo>
                        <a:pt x="0" y="135"/>
                      </a:lnTo>
                      <a:lnTo>
                        <a:pt x="22" y="157"/>
                      </a:lnTo>
                      <a:lnTo>
                        <a:pt x="102" y="102"/>
                      </a:lnTo>
                      <a:lnTo>
                        <a:pt x="107" y="74"/>
                      </a:lnTo>
                      <a:lnTo>
                        <a:pt x="157" y="24"/>
                      </a:lnTo>
                      <a:lnTo>
                        <a:pt x="133" y="0"/>
                      </a:lnTo>
                      <a:lnTo>
                        <a:pt x="83" y="5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67"/>
                <p:cNvSpPr>
                  <a:spLocks noEditPoints="1"/>
                </p:cNvSpPr>
                <p:nvPr/>
              </p:nvSpPr>
              <p:spPr bwMode="auto">
                <a:xfrm>
                  <a:off x="3739742" y="5000716"/>
                  <a:ext cx="387350" cy="387350"/>
                </a:xfrm>
                <a:custGeom>
                  <a:avLst/>
                  <a:gdLst>
                    <a:gd name="T0" fmla="*/ 94 w 103"/>
                    <a:gd name="T1" fmla="*/ 9 h 103"/>
                    <a:gd name="T2" fmla="*/ 63 w 103"/>
                    <a:gd name="T3" fmla="*/ 9 h 103"/>
                    <a:gd name="T4" fmla="*/ 0 w 103"/>
                    <a:gd name="T5" fmla="*/ 71 h 103"/>
                    <a:gd name="T6" fmla="*/ 31 w 103"/>
                    <a:gd name="T7" fmla="*/ 103 h 103"/>
                    <a:gd name="T8" fmla="*/ 94 w 103"/>
                    <a:gd name="T9" fmla="*/ 40 h 103"/>
                    <a:gd name="T10" fmla="*/ 94 w 103"/>
                    <a:gd name="T11" fmla="*/ 9 h 103"/>
                    <a:gd name="T12" fmla="*/ 27 w 103"/>
                    <a:gd name="T13" fmla="*/ 69 h 103"/>
                    <a:gd name="T14" fmla="*/ 21 w 103"/>
                    <a:gd name="T15" fmla="*/ 69 h 103"/>
                    <a:gd name="T16" fmla="*/ 21 w 103"/>
                    <a:gd name="T17" fmla="*/ 64 h 103"/>
                    <a:gd name="T18" fmla="*/ 70 w 103"/>
                    <a:gd name="T19" fmla="*/ 15 h 103"/>
                    <a:gd name="T20" fmla="*/ 76 w 103"/>
                    <a:gd name="T21" fmla="*/ 15 h 103"/>
                    <a:gd name="T22" fmla="*/ 76 w 103"/>
                    <a:gd name="T23" fmla="*/ 20 h 103"/>
                    <a:gd name="T24" fmla="*/ 27 w 103"/>
                    <a:gd name="T25" fmla="*/ 69 h 103"/>
                    <a:gd name="T26" fmla="*/ 88 w 103"/>
                    <a:gd name="T27" fmla="*/ 32 h 103"/>
                    <a:gd name="T28" fmla="*/ 39 w 103"/>
                    <a:gd name="T29" fmla="*/ 81 h 103"/>
                    <a:gd name="T30" fmla="*/ 33 w 103"/>
                    <a:gd name="T31" fmla="*/ 81 h 103"/>
                    <a:gd name="T32" fmla="*/ 33 w 103"/>
                    <a:gd name="T33" fmla="*/ 76 h 103"/>
                    <a:gd name="T34" fmla="*/ 82 w 103"/>
                    <a:gd name="T35" fmla="*/ 27 h 103"/>
                    <a:gd name="T36" fmla="*/ 88 w 103"/>
                    <a:gd name="T37" fmla="*/ 27 h 103"/>
                    <a:gd name="T38" fmla="*/ 88 w 103"/>
                    <a:gd name="T39" fmla="*/ 3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3" h="103">
                      <a:moveTo>
                        <a:pt x="94" y="9"/>
                      </a:moveTo>
                      <a:cubicBezTo>
                        <a:pt x="85" y="0"/>
                        <a:pt x="71" y="0"/>
                        <a:pt x="63" y="9"/>
                      </a:cubicBezTo>
                      <a:cubicBezTo>
                        <a:pt x="0" y="71"/>
                        <a:pt x="0" y="71"/>
                        <a:pt x="0" y="71"/>
                      </a:cubicBezTo>
                      <a:cubicBezTo>
                        <a:pt x="31" y="103"/>
                        <a:pt x="31" y="103"/>
                        <a:pt x="31" y="103"/>
                      </a:cubicBezTo>
                      <a:cubicBezTo>
                        <a:pt x="94" y="40"/>
                        <a:pt x="94" y="40"/>
                        <a:pt x="94" y="40"/>
                      </a:cubicBezTo>
                      <a:cubicBezTo>
                        <a:pt x="103" y="32"/>
                        <a:pt x="103" y="18"/>
                        <a:pt x="94" y="9"/>
                      </a:cubicBezTo>
                      <a:close/>
                      <a:moveTo>
                        <a:pt x="27" y="69"/>
                      </a:moveTo>
                      <a:cubicBezTo>
                        <a:pt x="26" y="71"/>
                        <a:pt x="23" y="71"/>
                        <a:pt x="21" y="69"/>
                      </a:cubicBezTo>
                      <a:cubicBezTo>
                        <a:pt x="20" y="68"/>
                        <a:pt x="20" y="65"/>
                        <a:pt x="21" y="64"/>
                      </a:cubicBezTo>
                      <a:cubicBezTo>
                        <a:pt x="70" y="15"/>
                        <a:pt x="70" y="15"/>
                        <a:pt x="70" y="15"/>
                      </a:cubicBezTo>
                      <a:cubicBezTo>
                        <a:pt x="72" y="13"/>
                        <a:pt x="75" y="13"/>
                        <a:pt x="76" y="15"/>
                      </a:cubicBezTo>
                      <a:cubicBezTo>
                        <a:pt x="78" y="16"/>
                        <a:pt x="78" y="19"/>
                        <a:pt x="76" y="20"/>
                      </a:cubicBezTo>
                      <a:lnTo>
                        <a:pt x="27" y="69"/>
                      </a:lnTo>
                      <a:close/>
                      <a:moveTo>
                        <a:pt x="88" y="32"/>
                      </a:moveTo>
                      <a:cubicBezTo>
                        <a:pt x="39" y="81"/>
                        <a:pt x="39" y="81"/>
                        <a:pt x="39" y="81"/>
                      </a:cubicBezTo>
                      <a:cubicBezTo>
                        <a:pt x="38" y="83"/>
                        <a:pt x="35" y="83"/>
                        <a:pt x="33" y="81"/>
                      </a:cubicBezTo>
                      <a:cubicBezTo>
                        <a:pt x="32" y="80"/>
                        <a:pt x="32" y="77"/>
                        <a:pt x="33" y="76"/>
                      </a:cubicBezTo>
                      <a:cubicBezTo>
                        <a:pt x="82" y="27"/>
                        <a:pt x="82" y="27"/>
                        <a:pt x="82" y="27"/>
                      </a:cubicBezTo>
                      <a:cubicBezTo>
                        <a:pt x="84" y="25"/>
                        <a:pt x="87" y="25"/>
                        <a:pt x="88" y="27"/>
                      </a:cubicBezTo>
                      <a:cubicBezTo>
                        <a:pt x="90" y="28"/>
                        <a:pt x="90" y="31"/>
                        <a:pt x="88" y="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68"/>
                <p:cNvSpPr>
                  <a:spLocks noEditPoints="1"/>
                </p:cNvSpPr>
                <p:nvPr/>
              </p:nvSpPr>
              <p:spPr bwMode="auto">
                <a:xfrm>
                  <a:off x="3849280" y="5327741"/>
                  <a:ext cx="263525" cy="263525"/>
                </a:xfrm>
                <a:custGeom>
                  <a:avLst/>
                  <a:gdLst>
                    <a:gd name="T0" fmla="*/ 61 w 70"/>
                    <a:gd name="T1" fmla="*/ 30 h 70"/>
                    <a:gd name="T2" fmla="*/ 61 w 70"/>
                    <a:gd name="T3" fmla="*/ 30 h 70"/>
                    <a:gd name="T4" fmla="*/ 29 w 70"/>
                    <a:gd name="T5" fmla="*/ 0 h 70"/>
                    <a:gd name="T6" fmla="*/ 0 w 70"/>
                    <a:gd name="T7" fmla="*/ 29 h 70"/>
                    <a:gd name="T8" fmla="*/ 30 w 70"/>
                    <a:gd name="T9" fmla="*/ 61 h 70"/>
                    <a:gd name="T10" fmla="*/ 30 w 70"/>
                    <a:gd name="T11" fmla="*/ 61 h 70"/>
                    <a:gd name="T12" fmla="*/ 62 w 70"/>
                    <a:gd name="T13" fmla="*/ 61 h 70"/>
                    <a:gd name="T14" fmla="*/ 61 w 70"/>
                    <a:gd name="T15" fmla="*/ 30 h 70"/>
                    <a:gd name="T16" fmla="*/ 52 w 70"/>
                    <a:gd name="T17" fmla="*/ 52 h 70"/>
                    <a:gd name="T18" fmla="*/ 40 w 70"/>
                    <a:gd name="T19" fmla="*/ 52 h 70"/>
                    <a:gd name="T20" fmla="*/ 40 w 70"/>
                    <a:gd name="T21" fmla="*/ 39 h 70"/>
                    <a:gd name="T22" fmla="*/ 52 w 70"/>
                    <a:gd name="T23" fmla="*/ 39 h 70"/>
                    <a:gd name="T24" fmla="*/ 52 w 70"/>
                    <a:gd name="T25" fmla="*/ 5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1" y="30"/>
                      </a:moveTo>
                      <a:cubicBezTo>
                        <a:pt x="61" y="30"/>
                        <a:pt x="61" y="30"/>
                        <a:pt x="61" y="30"/>
                      </a:cubicBezTo>
                      <a:cubicBezTo>
                        <a:pt x="29" y="0"/>
                        <a:pt x="29" y="0"/>
                        <a:pt x="29" y="0"/>
                      </a:cubicBezTo>
                      <a:cubicBezTo>
                        <a:pt x="0" y="29"/>
                        <a:pt x="0" y="29"/>
                        <a:pt x="0" y="29"/>
                      </a:cubicBezTo>
                      <a:cubicBezTo>
                        <a:pt x="14" y="43"/>
                        <a:pt x="25" y="55"/>
                        <a:pt x="30" y="61"/>
                      </a:cubicBezTo>
                      <a:cubicBezTo>
                        <a:pt x="30" y="61"/>
                        <a:pt x="30" y="61"/>
                        <a:pt x="30" y="61"/>
                      </a:cubicBezTo>
                      <a:cubicBezTo>
                        <a:pt x="39" y="69"/>
                        <a:pt x="53" y="70"/>
                        <a:pt x="62" y="61"/>
                      </a:cubicBezTo>
                      <a:cubicBezTo>
                        <a:pt x="70" y="52"/>
                        <a:pt x="70" y="38"/>
                        <a:pt x="61" y="30"/>
                      </a:cubicBezTo>
                      <a:close/>
                      <a:moveTo>
                        <a:pt x="52" y="52"/>
                      </a:moveTo>
                      <a:cubicBezTo>
                        <a:pt x="49" y="55"/>
                        <a:pt x="43" y="55"/>
                        <a:pt x="40" y="52"/>
                      </a:cubicBezTo>
                      <a:cubicBezTo>
                        <a:pt x="36" y="48"/>
                        <a:pt x="36" y="43"/>
                        <a:pt x="40" y="39"/>
                      </a:cubicBezTo>
                      <a:cubicBezTo>
                        <a:pt x="43" y="36"/>
                        <a:pt x="49" y="36"/>
                        <a:pt x="52" y="39"/>
                      </a:cubicBezTo>
                      <a:cubicBezTo>
                        <a:pt x="56" y="43"/>
                        <a:pt x="56" y="48"/>
                        <a:pt x="52" y="5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69"/>
                <p:cNvSpPr/>
                <p:nvPr/>
              </p:nvSpPr>
              <p:spPr bwMode="auto">
                <a:xfrm>
                  <a:off x="3488917" y="4964203"/>
                  <a:ext cx="307975" cy="307975"/>
                </a:xfrm>
                <a:custGeom>
                  <a:avLst/>
                  <a:gdLst>
                    <a:gd name="T0" fmla="*/ 41 w 82"/>
                    <a:gd name="T1" fmla="*/ 0 h 82"/>
                    <a:gd name="T2" fmla="*/ 25 w 82"/>
                    <a:gd name="T3" fmla="*/ 3 h 82"/>
                    <a:gd name="T4" fmla="*/ 47 w 82"/>
                    <a:gd name="T5" fmla="*/ 25 h 82"/>
                    <a:gd name="T6" fmla="*/ 47 w 82"/>
                    <a:gd name="T7" fmla="*/ 39 h 82"/>
                    <a:gd name="T8" fmla="*/ 39 w 82"/>
                    <a:gd name="T9" fmla="*/ 48 h 82"/>
                    <a:gd name="T10" fmla="*/ 24 w 82"/>
                    <a:gd name="T11" fmla="*/ 48 h 82"/>
                    <a:gd name="T12" fmla="*/ 2 w 82"/>
                    <a:gd name="T13" fmla="*/ 26 h 82"/>
                    <a:gd name="T14" fmla="*/ 0 w 82"/>
                    <a:gd name="T15" fmla="*/ 41 h 82"/>
                    <a:gd name="T16" fmla="*/ 41 w 82"/>
                    <a:gd name="T17" fmla="*/ 82 h 82"/>
                    <a:gd name="T18" fmla="*/ 82 w 82"/>
                    <a:gd name="T19" fmla="*/ 41 h 82"/>
                    <a:gd name="T20" fmla="*/ 41 w 82"/>
                    <a:gd name="T21"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82">
                      <a:moveTo>
                        <a:pt x="41" y="0"/>
                      </a:moveTo>
                      <a:cubicBezTo>
                        <a:pt x="35" y="0"/>
                        <a:pt x="30" y="1"/>
                        <a:pt x="25" y="3"/>
                      </a:cubicBezTo>
                      <a:cubicBezTo>
                        <a:pt x="47" y="25"/>
                        <a:pt x="47" y="25"/>
                        <a:pt x="47" y="25"/>
                      </a:cubicBezTo>
                      <a:cubicBezTo>
                        <a:pt x="51" y="29"/>
                        <a:pt x="51" y="35"/>
                        <a:pt x="47" y="39"/>
                      </a:cubicBezTo>
                      <a:cubicBezTo>
                        <a:pt x="39" y="48"/>
                        <a:pt x="39" y="48"/>
                        <a:pt x="39" y="48"/>
                      </a:cubicBezTo>
                      <a:cubicBezTo>
                        <a:pt x="35" y="52"/>
                        <a:pt x="28" y="52"/>
                        <a:pt x="24" y="48"/>
                      </a:cubicBezTo>
                      <a:cubicBezTo>
                        <a:pt x="2" y="26"/>
                        <a:pt x="2" y="26"/>
                        <a:pt x="2" y="26"/>
                      </a:cubicBezTo>
                      <a:cubicBezTo>
                        <a:pt x="1" y="30"/>
                        <a:pt x="0" y="35"/>
                        <a:pt x="0" y="41"/>
                      </a:cubicBezTo>
                      <a:cubicBezTo>
                        <a:pt x="0" y="63"/>
                        <a:pt x="18" y="82"/>
                        <a:pt x="41" y="82"/>
                      </a:cubicBezTo>
                      <a:cubicBezTo>
                        <a:pt x="63" y="82"/>
                        <a:pt x="82" y="63"/>
                        <a:pt x="82" y="41"/>
                      </a:cubicBezTo>
                      <a:cubicBezTo>
                        <a:pt x="82" y="18"/>
                        <a:pt x="63" y="0"/>
                        <a:pt x="41"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 name="组合 12"/>
            <p:cNvGrpSpPr/>
            <p:nvPr/>
          </p:nvGrpSpPr>
          <p:grpSpPr>
            <a:xfrm>
              <a:off x="5511683" y="2430400"/>
              <a:ext cx="1939562" cy="1689973"/>
              <a:chOff x="5511683" y="2239900"/>
              <a:chExt cx="1939562" cy="1689973"/>
            </a:xfrm>
            <a:solidFill>
              <a:srgbClr val="00B0F0"/>
            </a:solidFill>
          </p:grpSpPr>
          <p:grpSp>
            <p:nvGrpSpPr>
              <p:cNvPr id="36" name="组合 35"/>
              <p:cNvGrpSpPr/>
              <p:nvPr/>
            </p:nvGrpSpPr>
            <p:grpSpPr>
              <a:xfrm>
                <a:off x="5511683" y="2239900"/>
                <a:ext cx="1939562" cy="1689973"/>
                <a:chOff x="5298004" y="1846386"/>
                <a:chExt cx="2222152" cy="1936198"/>
              </a:xfrm>
              <a:grpFill/>
            </p:grpSpPr>
            <p:sp>
              <p:nvSpPr>
                <p:cNvPr id="44" name="Freeform 8"/>
                <p:cNvSpPr/>
                <p:nvPr/>
              </p:nvSpPr>
              <p:spPr bwMode="auto">
                <a:xfrm>
                  <a:off x="5298004" y="2509156"/>
                  <a:ext cx="2222152" cy="1273428"/>
                </a:xfrm>
                <a:custGeom>
                  <a:avLst/>
                  <a:gdLst>
                    <a:gd name="T0" fmla="*/ 884 w 884"/>
                    <a:gd name="T1" fmla="*/ 395 h 507"/>
                    <a:gd name="T2" fmla="*/ 863 w 884"/>
                    <a:gd name="T3" fmla="*/ 396 h 507"/>
                    <a:gd name="T4" fmla="*/ 699 w 884"/>
                    <a:gd name="T5" fmla="*/ 395 h 507"/>
                    <a:gd name="T6" fmla="*/ 671 w 884"/>
                    <a:gd name="T7" fmla="*/ 385 h 507"/>
                    <a:gd name="T8" fmla="*/ 385 w 884"/>
                    <a:gd name="T9" fmla="*/ 126 h 507"/>
                    <a:gd name="T10" fmla="*/ 352 w 884"/>
                    <a:gd name="T11" fmla="*/ 127 h 507"/>
                    <a:gd name="T12" fmla="*/ 127 w 884"/>
                    <a:gd name="T13" fmla="*/ 379 h 507"/>
                    <a:gd name="T14" fmla="*/ 97 w 884"/>
                    <a:gd name="T15" fmla="*/ 417 h 507"/>
                    <a:gd name="T16" fmla="*/ 3 w 884"/>
                    <a:gd name="T17" fmla="*/ 507 h 507"/>
                    <a:gd name="T18" fmla="*/ 1 w 884"/>
                    <a:gd name="T19" fmla="*/ 490 h 507"/>
                    <a:gd name="T20" fmla="*/ 2 w 884"/>
                    <a:gd name="T21" fmla="*/ 327 h 507"/>
                    <a:gd name="T22" fmla="*/ 18 w 884"/>
                    <a:gd name="T23" fmla="*/ 290 h 507"/>
                    <a:gd name="T24" fmla="*/ 230 w 884"/>
                    <a:gd name="T25" fmla="*/ 59 h 507"/>
                    <a:gd name="T26" fmla="*/ 270 w 884"/>
                    <a:gd name="T27" fmla="*/ 16 h 507"/>
                    <a:gd name="T28" fmla="*/ 294 w 884"/>
                    <a:gd name="T29" fmla="*/ 13 h 507"/>
                    <a:gd name="T30" fmla="*/ 449 w 884"/>
                    <a:gd name="T31" fmla="*/ 7 h 507"/>
                    <a:gd name="T32" fmla="*/ 472 w 884"/>
                    <a:gd name="T33" fmla="*/ 8 h 507"/>
                    <a:gd name="T34" fmla="*/ 875 w 884"/>
                    <a:gd name="T35" fmla="*/ 384 h 507"/>
                    <a:gd name="T36" fmla="*/ 884 w 884"/>
                    <a:gd name="T37" fmla="*/ 39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4" h="507">
                      <a:moveTo>
                        <a:pt x="884" y="395"/>
                      </a:moveTo>
                      <a:cubicBezTo>
                        <a:pt x="875" y="395"/>
                        <a:pt x="869" y="396"/>
                        <a:pt x="863" y="396"/>
                      </a:cubicBezTo>
                      <a:cubicBezTo>
                        <a:pt x="808" y="396"/>
                        <a:pt x="754" y="397"/>
                        <a:pt x="699" y="395"/>
                      </a:cubicBezTo>
                      <a:cubicBezTo>
                        <a:pt x="690" y="395"/>
                        <a:pt x="678" y="391"/>
                        <a:pt x="671" y="385"/>
                      </a:cubicBezTo>
                      <a:cubicBezTo>
                        <a:pt x="575" y="299"/>
                        <a:pt x="480" y="213"/>
                        <a:pt x="385" y="126"/>
                      </a:cubicBezTo>
                      <a:cubicBezTo>
                        <a:pt x="372" y="113"/>
                        <a:pt x="364" y="113"/>
                        <a:pt x="352" y="127"/>
                      </a:cubicBezTo>
                      <a:cubicBezTo>
                        <a:pt x="277" y="212"/>
                        <a:pt x="202" y="295"/>
                        <a:pt x="127" y="379"/>
                      </a:cubicBezTo>
                      <a:cubicBezTo>
                        <a:pt x="116" y="391"/>
                        <a:pt x="109" y="405"/>
                        <a:pt x="97" y="417"/>
                      </a:cubicBezTo>
                      <a:cubicBezTo>
                        <a:pt x="67" y="447"/>
                        <a:pt x="36" y="476"/>
                        <a:pt x="3" y="507"/>
                      </a:cubicBezTo>
                      <a:cubicBezTo>
                        <a:pt x="3" y="502"/>
                        <a:pt x="1" y="496"/>
                        <a:pt x="1" y="490"/>
                      </a:cubicBezTo>
                      <a:cubicBezTo>
                        <a:pt x="1" y="436"/>
                        <a:pt x="0" y="381"/>
                        <a:pt x="2" y="327"/>
                      </a:cubicBezTo>
                      <a:cubicBezTo>
                        <a:pt x="2" y="314"/>
                        <a:pt x="9" y="299"/>
                        <a:pt x="18" y="290"/>
                      </a:cubicBezTo>
                      <a:cubicBezTo>
                        <a:pt x="88" y="212"/>
                        <a:pt x="159" y="136"/>
                        <a:pt x="230" y="59"/>
                      </a:cubicBezTo>
                      <a:cubicBezTo>
                        <a:pt x="244" y="45"/>
                        <a:pt x="257" y="31"/>
                        <a:pt x="270" y="16"/>
                      </a:cubicBezTo>
                      <a:cubicBezTo>
                        <a:pt x="277" y="8"/>
                        <a:pt x="284" y="8"/>
                        <a:pt x="294" y="13"/>
                      </a:cubicBezTo>
                      <a:cubicBezTo>
                        <a:pt x="347" y="41"/>
                        <a:pt x="399" y="40"/>
                        <a:pt x="449" y="7"/>
                      </a:cubicBezTo>
                      <a:cubicBezTo>
                        <a:pt x="458" y="1"/>
                        <a:pt x="463" y="0"/>
                        <a:pt x="472" y="8"/>
                      </a:cubicBezTo>
                      <a:cubicBezTo>
                        <a:pt x="606" y="133"/>
                        <a:pt x="741" y="259"/>
                        <a:pt x="875" y="384"/>
                      </a:cubicBezTo>
                      <a:cubicBezTo>
                        <a:pt x="878" y="386"/>
                        <a:pt x="880" y="389"/>
                        <a:pt x="884" y="39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2"/>
                <p:cNvSpPr/>
                <p:nvPr/>
              </p:nvSpPr>
              <p:spPr bwMode="auto">
                <a:xfrm>
                  <a:off x="5855212" y="1846386"/>
                  <a:ext cx="734927" cy="642727"/>
                </a:xfrm>
                <a:custGeom>
                  <a:avLst/>
                  <a:gdLst>
                    <a:gd name="T0" fmla="*/ 154 w 292"/>
                    <a:gd name="T1" fmla="*/ 256 h 256"/>
                    <a:gd name="T2" fmla="*/ 58 w 292"/>
                    <a:gd name="T3" fmla="*/ 223 h 256"/>
                    <a:gd name="T4" fmla="*/ 55 w 292"/>
                    <a:gd name="T5" fmla="*/ 47 h 256"/>
                    <a:gd name="T6" fmla="*/ 242 w 292"/>
                    <a:gd name="T7" fmla="*/ 45 h 256"/>
                    <a:gd name="T8" fmla="*/ 281 w 292"/>
                    <a:gd name="T9" fmla="*/ 160 h 256"/>
                    <a:gd name="T10" fmla="*/ 184 w 292"/>
                    <a:gd name="T11" fmla="*/ 251 h 256"/>
                    <a:gd name="T12" fmla="*/ 154 w 292"/>
                    <a:gd name="T13" fmla="*/ 256 h 256"/>
                  </a:gdLst>
                  <a:ahLst/>
                  <a:cxnLst>
                    <a:cxn ang="0">
                      <a:pos x="T0" y="T1"/>
                    </a:cxn>
                    <a:cxn ang="0">
                      <a:pos x="T2" y="T3"/>
                    </a:cxn>
                    <a:cxn ang="0">
                      <a:pos x="T4" y="T5"/>
                    </a:cxn>
                    <a:cxn ang="0">
                      <a:pos x="T6" y="T7"/>
                    </a:cxn>
                    <a:cxn ang="0">
                      <a:pos x="T8" y="T9"/>
                    </a:cxn>
                    <a:cxn ang="0">
                      <a:pos x="T10" y="T11"/>
                    </a:cxn>
                    <a:cxn ang="0">
                      <a:pos x="T12" y="T13"/>
                    </a:cxn>
                  </a:cxnLst>
                  <a:rect l="0" t="0" r="r" b="b"/>
                  <a:pathLst>
                    <a:path w="292" h="256">
                      <a:moveTo>
                        <a:pt x="154" y="256"/>
                      </a:moveTo>
                      <a:cubicBezTo>
                        <a:pt x="115" y="255"/>
                        <a:pt x="84" y="245"/>
                        <a:pt x="58" y="223"/>
                      </a:cubicBezTo>
                      <a:cubicBezTo>
                        <a:pt x="1" y="177"/>
                        <a:pt x="0" y="95"/>
                        <a:pt x="55" y="47"/>
                      </a:cubicBezTo>
                      <a:cubicBezTo>
                        <a:pt x="107" y="1"/>
                        <a:pt x="191" y="0"/>
                        <a:pt x="242" y="45"/>
                      </a:cubicBezTo>
                      <a:cubicBezTo>
                        <a:pt x="277" y="76"/>
                        <a:pt x="292" y="114"/>
                        <a:pt x="281" y="160"/>
                      </a:cubicBezTo>
                      <a:cubicBezTo>
                        <a:pt x="268" y="211"/>
                        <a:pt x="232" y="238"/>
                        <a:pt x="184" y="251"/>
                      </a:cubicBezTo>
                      <a:cubicBezTo>
                        <a:pt x="172" y="254"/>
                        <a:pt x="160" y="255"/>
                        <a:pt x="154" y="2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a:grpSpLocks noChangeAspect="1"/>
              </p:cNvGrpSpPr>
              <p:nvPr/>
            </p:nvGrpSpPr>
            <p:grpSpPr>
              <a:xfrm>
                <a:off x="6212633" y="2431633"/>
                <a:ext cx="228408" cy="192992"/>
                <a:chOff x="2203042" y="1374866"/>
                <a:chExt cx="706438" cy="596900"/>
              </a:xfrm>
              <a:grpFill/>
            </p:grpSpPr>
            <p:sp>
              <p:nvSpPr>
                <p:cNvPr id="38" name="Oval 50"/>
                <p:cNvSpPr>
                  <a:spLocks noChangeArrowheads="1"/>
                </p:cNvSpPr>
                <p:nvPr/>
              </p:nvSpPr>
              <p:spPr bwMode="auto">
                <a:xfrm>
                  <a:off x="2455455" y="1441541"/>
                  <a:ext cx="203200" cy="20320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1"/>
                <p:cNvSpPr/>
                <p:nvPr/>
              </p:nvSpPr>
              <p:spPr bwMode="auto">
                <a:xfrm>
                  <a:off x="2379255" y="1663791"/>
                  <a:ext cx="357188" cy="307975"/>
                </a:xfrm>
                <a:custGeom>
                  <a:avLst/>
                  <a:gdLst>
                    <a:gd name="T0" fmla="*/ 65 w 95"/>
                    <a:gd name="T1" fmla="*/ 0 h 82"/>
                    <a:gd name="T2" fmla="*/ 48 w 95"/>
                    <a:gd name="T3" fmla="*/ 20 h 82"/>
                    <a:gd name="T4" fmla="*/ 31 w 95"/>
                    <a:gd name="T5" fmla="*/ 0 h 82"/>
                    <a:gd name="T6" fmla="*/ 0 w 95"/>
                    <a:gd name="T7" fmla="*/ 51 h 82"/>
                    <a:gd name="T8" fmla="*/ 1 w 95"/>
                    <a:gd name="T9" fmla="*/ 61 h 82"/>
                    <a:gd name="T10" fmla="*/ 48 w 95"/>
                    <a:gd name="T11" fmla="*/ 82 h 82"/>
                    <a:gd name="T12" fmla="*/ 94 w 95"/>
                    <a:gd name="T13" fmla="*/ 61 h 82"/>
                    <a:gd name="T14" fmla="*/ 95 w 95"/>
                    <a:gd name="T15" fmla="*/ 51 h 82"/>
                    <a:gd name="T16" fmla="*/ 65 w 95"/>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65" y="0"/>
                      </a:moveTo>
                      <a:cubicBezTo>
                        <a:pt x="48" y="20"/>
                        <a:pt x="48" y="20"/>
                        <a:pt x="48" y="20"/>
                      </a:cubicBezTo>
                      <a:cubicBezTo>
                        <a:pt x="31" y="0"/>
                        <a:pt x="31" y="0"/>
                        <a:pt x="31" y="0"/>
                      </a:cubicBezTo>
                      <a:cubicBezTo>
                        <a:pt x="13" y="8"/>
                        <a:pt x="0" y="28"/>
                        <a:pt x="0" y="51"/>
                      </a:cubicBezTo>
                      <a:cubicBezTo>
                        <a:pt x="0" y="54"/>
                        <a:pt x="1" y="57"/>
                        <a:pt x="1" y="61"/>
                      </a:cubicBezTo>
                      <a:cubicBezTo>
                        <a:pt x="11" y="73"/>
                        <a:pt x="28" y="82"/>
                        <a:pt x="48" y="82"/>
                      </a:cubicBezTo>
                      <a:cubicBezTo>
                        <a:pt x="67" y="82"/>
                        <a:pt x="84" y="73"/>
                        <a:pt x="94" y="61"/>
                      </a:cubicBezTo>
                      <a:cubicBezTo>
                        <a:pt x="95" y="57"/>
                        <a:pt x="95" y="54"/>
                        <a:pt x="95" y="51"/>
                      </a:cubicBezTo>
                      <a:cubicBezTo>
                        <a:pt x="95" y="28"/>
                        <a:pt x="82" y="7"/>
                        <a:pt x="6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52"/>
                <p:cNvSpPr/>
                <p:nvPr/>
              </p:nvSpPr>
              <p:spPr bwMode="auto">
                <a:xfrm>
                  <a:off x="2653892" y="1374866"/>
                  <a:ext cx="184150" cy="187325"/>
                </a:xfrm>
                <a:custGeom>
                  <a:avLst/>
                  <a:gdLst>
                    <a:gd name="T0" fmla="*/ 24 w 49"/>
                    <a:gd name="T1" fmla="*/ 0 h 50"/>
                    <a:gd name="T2" fmla="*/ 0 w 49"/>
                    <a:gd name="T3" fmla="*/ 18 h 50"/>
                    <a:gd name="T4" fmla="*/ 11 w 49"/>
                    <a:gd name="T5" fmla="*/ 45 h 50"/>
                    <a:gd name="T6" fmla="*/ 11 w 49"/>
                    <a:gd name="T7" fmla="*/ 46 h 50"/>
                    <a:gd name="T8" fmla="*/ 24 w 49"/>
                    <a:gd name="T9" fmla="*/ 50 h 50"/>
                    <a:gd name="T10" fmla="*/ 49 w 49"/>
                    <a:gd name="T11" fmla="*/ 25 h 50"/>
                    <a:gd name="T12" fmla="*/ 24 w 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49" h="50">
                      <a:moveTo>
                        <a:pt x="24" y="0"/>
                      </a:moveTo>
                      <a:cubicBezTo>
                        <a:pt x="12" y="0"/>
                        <a:pt x="2" y="8"/>
                        <a:pt x="0" y="18"/>
                      </a:cubicBezTo>
                      <a:cubicBezTo>
                        <a:pt x="6" y="25"/>
                        <a:pt x="11" y="34"/>
                        <a:pt x="11" y="45"/>
                      </a:cubicBezTo>
                      <a:cubicBezTo>
                        <a:pt x="11" y="45"/>
                        <a:pt x="11" y="46"/>
                        <a:pt x="11" y="46"/>
                      </a:cubicBezTo>
                      <a:cubicBezTo>
                        <a:pt x="14" y="49"/>
                        <a:pt x="19" y="50"/>
                        <a:pt x="24" y="50"/>
                      </a:cubicBezTo>
                      <a:cubicBezTo>
                        <a:pt x="37" y="50"/>
                        <a:pt x="49" y="39"/>
                        <a:pt x="49" y="25"/>
                      </a:cubicBezTo>
                      <a:cubicBezTo>
                        <a:pt x="49" y="11"/>
                        <a:pt x="37" y="0"/>
                        <a:pt x="2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53"/>
                <p:cNvSpPr/>
                <p:nvPr/>
              </p:nvSpPr>
              <p:spPr bwMode="auto">
                <a:xfrm>
                  <a:off x="2271305" y="1374866"/>
                  <a:ext cx="187325" cy="187325"/>
                </a:xfrm>
                <a:custGeom>
                  <a:avLst/>
                  <a:gdLst>
                    <a:gd name="T0" fmla="*/ 40 w 50"/>
                    <a:gd name="T1" fmla="*/ 45 h 50"/>
                    <a:gd name="T2" fmla="*/ 50 w 50"/>
                    <a:gd name="T3" fmla="*/ 20 h 50"/>
                    <a:gd name="T4" fmla="*/ 25 w 50"/>
                    <a:gd name="T5" fmla="*/ 0 h 50"/>
                    <a:gd name="T6" fmla="*/ 0 w 50"/>
                    <a:gd name="T7" fmla="*/ 25 h 50"/>
                    <a:gd name="T8" fmla="*/ 25 w 50"/>
                    <a:gd name="T9" fmla="*/ 50 h 50"/>
                    <a:gd name="T10" fmla="*/ 40 w 50"/>
                    <a:gd name="T11" fmla="*/ 45 h 50"/>
                    <a:gd name="T12" fmla="*/ 40 w 50"/>
                    <a:gd name="T13" fmla="*/ 45 h 50"/>
                  </a:gdLst>
                  <a:ahLst/>
                  <a:cxnLst>
                    <a:cxn ang="0">
                      <a:pos x="T0" y="T1"/>
                    </a:cxn>
                    <a:cxn ang="0">
                      <a:pos x="T2" y="T3"/>
                    </a:cxn>
                    <a:cxn ang="0">
                      <a:pos x="T4" y="T5"/>
                    </a:cxn>
                    <a:cxn ang="0">
                      <a:pos x="T6" y="T7"/>
                    </a:cxn>
                    <a:cxn ang="0">
                      <a:pos x="T8" y="T9"/>
                    </a:cxn>
                    <a:cxn ang="0">
                      <a:pos x="T10" y="T11"/>
                    </a:cxn>
                    <a:cxn ang="0">
                      <a:pos x="T12" y="T13"/>
                    </a:cxn>
                  </a:cxnLst>
                  <a:rect l="0" t="0" r="r" b="b"/>
                  <a:pathLst>
                    <a:path w="50" h="50">
                      <a:moveTo>
                        <a:pt x="40" y="45"/>
                      </a:moveTo>
                      <a:cubicBezTo>
                        <a:pt x="40" y="35"/>
                        <a:pt x="44" y="26"/>
                        <a:pt x="50" y="20"/>
                      </a:cubicBezTo>
                      <a:cubicBezTo>
                        <a:pt x="48" y="8"/>
                        <a:pt x="37" y="0"/>
                        <a:pt x="25" y="0"/>
                      </a:cubicBezTo>
                      <a:cubicBezTo>
                        <a:pt x="12" y="0"/>
                        <a:pt x="0" y="11"/>
                        <a:pt x="0" y="25"/>
                      </a:cubicBezTo>
                      <a:cubicBezTo>
                        <a:pt x="0" y="39"/>
                        <a:pt x="12" y="50"/>
                        <a:pt x="25" y="50"/>
                      </a:cubicBezTo>
                      <a:cubicBezTo>
                        <a:pt x="31" y="50"/>
                        <a:pt x="36" y="48"/>
                        <a:pt x="40" y="45"/>
                      </a:cubicBezTo>
                      <a:cubicBezTo>
                        <a:pt x="40" y="45"/>
                        <a:pt x="40" y="45"/>
                        <a:pt x="40" y="4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54"/>
                <p:cNvSpPr/>
                <p:nvPr/>
              </p:nvSpPr>
              <p:spPr bwMode="auto">
                <a:xfrm>
                  <a:off x="2653892" y="1578066"/>
                  <a:ext cx="255588" cy="285750"/>
                </a:xfrm>
                <a:custGeom>
                  <a:avLst/>
                  <a:gdLst>
                    <a:gd name="T0" fmla="*/ 40 w 68"/>
                    <a:gd name="T1" fmla="*/ 0 h 76"/>
                    <a:gd name="T2" fmla="*/ 24 w 68"/>
                    <a:gd name="T3" fmla="*/ 19 h 76"/>
                    <a:gd name="T4" fmla="*/ 9 w 68"/>
                    <a:gd name="T5" fmla="*/ 2 h 76"/>
                    <a:gd name="T6" fmla="*/ 0 w 68"/>
                    <a:gd name="T7" fmla="*/ 16 h 76"/>
                    <a:gd name="T8" fmla="*/ 32 w 68"/>
                    <a:gd name="T9" fmla="*/ 74 h 76"/>
                    <a:gd name="T10" fmla="*/ 31 w 68"/>
                    <a:gd name="T11" fmla="*/ 76 h 76"/>
                    <a:gd name="T12" fmla="*/ 67 w 68"/>
                    <a:gd name="T13" fmla="*/ 57 h 76"/>
                    <a:gd name="T14" fmla="*/ 68 w 68"/>
                    <a:gd name="T15" fmla="*/ 48 h 76"/>
                    <a:gd name="T16" fmla="*/ 40 w 68"/>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6">
                      <a:moveTo>
                        <a:pt x="40" y="0"/>
                      </a:moveTo>
                      <a:cubicBezTo>
                        <a:pt x="24" y="19"/>
                        <a:pt x="24" y="19"/>
                        <a:pt x="24" y="19"/>
                      </a:cubicBezTo>
                      <a:cubicBezTo>
                        <a:pt x="9" y="2"/>
                        <a:pt x="9" y="2"/>
                        <a:pt x="9" y="2"/>
                      </a:cubicBezTo>
                      <a:cubicBezTo>
                        <a:pt x="7" y="7"/>
                        <a:pt x="4" y="12"/>
                        <a:pt x="0" y="16"/>
                      </a:cubicBezTo>
                      <a:cubicBezTo>
                        <a:pt x="19" y="27"/>
                        <a:pt x="32" y="49"/>
                        <a:pt x="32" y="74"/>
                      </a:cubicBezTo>
                      <a:cubicBezTo>
                        <a:pt x="32" y="75"/>
                        <a:pt x="31" y="75"/>
                        <a:pt x="31" y="76"/>
                      </a:cubicBezTo>
                      <a:cubicBezTo>
                        <a:pt x="46" y="74"/>
                        <a:pt x="59" y="67"/>
                        <a:pt x="67" y="57"/>
                      </a:cubicBezTo>
                      <a:cubicBezTo>
                        <a:pt x="68" y="54"/>
                        <a:pt x="68" y="51"/>
                        <a:pt x="68" y="48"/>
                      </a:cubicBezTo>
                      <a:cubicBezTo>
                        <a:pt x="68" y="26"/>
                        <a:pt x="56" y="8"/>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55"/>
                <p:cNvSpPr/>
                <p:nvPr/>
              </p:nvSpPr>
              <p:spPr bwMode="auto">
                <a:xfrm>
                  <a:off x="2203042" y="1578066"/>
                  <a:ext cx="258763" cy="285750"/>
                </a:xfrm>
                <a:custGeom>
                  <a:avLst/>
                  <a:gdLst>
                    <a:gd name="T0" fmla="*/ 38 w 69"/>
                    <a:gd name="T1" fmla="*/ 74 h 76"/>
                    <a:gd name="T2" fmla="*/ 69 w 69"/>
                    <a:gd name="T3" fmla="*/ 17 h 76"/>
                    <a:gd name="T4" fmla="*/ 59 w 69"/>
                    <a:gd name="T5" fmla="*/ 0 h 76"/>
                    <a:gd name="T6" fmla="*/ 59 w 69"/>
                    <a:gd name="T7" fmla="*/ 0 h 76"/>
                    <a:gd name="T8" fmla="*/ 44 w 69"/>
                    <a:gd name="T9" fmla="*/ 19 h 76"/>
                    <a:gd name="T10" fmla="*/ 28 w 69"/>
                    <a:gd name="T11" fmla="*/ 1 h 76"/>
                    <a:gd name="T12" fmla="*/ 0 w 69"/>
                    <a:gd name="T13" fmla="*/ 48 h 76"/>
                    <a:gd name="T14" fmla="*/ 0 w 69"/>
                    <a:gd name="T15" fmla="*/ 57 h 76"/>
                    <a:gd name="T16" fmla="*/ 38 w 69"/>
                    <a:gd name="T17" fmla="*/ 76 h 76"/>
                    <a:gd name="T18" fmla="*/ 38 w 69"/>
                    <a:gd name="T19" fmla="*/ 7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6">
                      <a:moveTo>
                        <a:pt x="38" y="74"/>
                      </a:moveTo>
                      <a:cubicBezTo>
                        <a:pt x="38" y="49"/>
                        <a:pt x="50" y="28"/>
                        <a:pt x="69" y="17"/>
                      </a:cubicBezTo>
                      <a:cubicBezTo>
                        <a:pt x="65" y="12"/>
                        <a:pt x="61" y="7"/>
                        <a:pt x="59" y="0"/>
                      </a:cubicBezTo>
                      <a:cubicBezTo>
                        <a:pt x="59" y="0"/>
                        <a:pt x="59" y="0"/>
                        <a:pt x="59" y="0"/>
                      </a:cubicBezTo>
                      <a:cubicBezTo>
                        <a:pt x="44" y="19"/>
                        <a:pt x="44" y="19"/>
                        <a:pt x="44" y="19"/>
                      </a:cubicBezTo>
                      <a:cubicBezTo>
                        <a:pt x="28" y="1"/>
                        <a:pt x="28" y="1"/>
                        <a:pt x="28" y="1"/>
                      </a:cubicBezTo>
                      <a:cubicBezTo>
                        <a:pt x="12" y="8"/>
                        <a:pt x="0" y="26"/>
                        <a:pt x="0" y="48"/>
                      </a:cubicBezTo>
                      <a:cubicBezTo>
                        <a:pt x="0" y="51"/>
                        <a:pt x="0" y="54"/>
                        <a:pt x="0" y="57"/>
                      </a:cubicBezTo>
                      <a:cubicBezTo>
                        <a:pt x="9" y="67"/>
                        <a:pt x="22" y="75"/>
                        <a:pt x="38" y="76"/>
                      </a:cubicBezTo>
                      <a:cubicBezTo>
                        <a:pt x="38" y="75"/>
                        <a:pt x="38" y="75"/>
                        <a:pt x="38" y="7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5" name="组合 14"/>
            <p:cNvGrpSpPr/>
            <p:nvPr/>
          </p:nvGrpSpPr>
          <p:grpSpPr>
            <a:xfrm>
              <a:off x="6075007" y="3530224"/>
              <a:ext cx="1705134" cy="1966386"/>
              <a:chOff x="6075007" y="3339724"/>
              <a:chExt cx="1705134" cy="1966386"/>
            </a:xfrm>
            <a:solidFill>
              <a:srgbClr val="49C1AD"/>
            </a:solidFill>
          </p:grpSpPr>
          <p:grpSp>
            <p:nvGrpSpPr>
              <p:cNvPr id="28" name="组合 27"/>
              <p:cNvGrpSpPr/>
              <p:nvPr/>
            </p:nvGrpSpPr>
            <p:grpSpPr>
              <a:xfrm>
                <a:off x="6075007" y="3339724"/>
                <a:ext cx="1705134" cy="1966386"/>
                <a:chOff x="5943403" y="3106452"/>
                <a:chExt cx="1953569" cy="2252884"/>
              </a:xfrm>
              <a:grpFill/>
            </p:grpSpPr>
            <p:sp>
              <p:nvSpPr>
                <p:cNvPr id="34" name="Freeform 7"/>
                <p:cNvSpPr/>
                <p:nvPr/>
              </p:nvSpPr>
              <p:spPr bwMode="auto">
                <a:xfrm>
                  <a:off x="5943403" y="3106452"/>
                  <a:ext cx="1325541" cy="2252884"/>
                </a:xfrm>
                <a:custGeom>
                  <a:avLst/>
                  <a:gdLst>
                    <a:gd name="T0" fmla="*/ 522 w 527"/>
                    <a:gd name="T1" fmla="*/ 286 h 897"/>
                    <a:gd name="T2" fmla="*/ 527 w 527"/>
                    <a:gd name="T3" fmla="*/ 470 h 897"/>
                    <a:gd name="T4" fmla="*/ 129 w 527"/>
                    <a:gd name="T5" fmla="*/ 897 h 897"/>
                    <a:gd name="T6" fmla="*/ 128 w 527"/>
                    <a:gd name="T7" fmla="*/ 870 h 897"/>
                    <a:gd name="T8" fmla="*/ 128 w 527"/>
                    <a:gd name="T9" fmla="*/ 714 h 897"/>
                    <a:gd name="T10" fmla="*/ 143 w 527"/>
                    <a:gd name="T11" fmla="*/ 675 h 897"/>
                    <a:gd name="T12" fmla="*/ 401 w 527"/>
                    <a:gd name="T13" fmla="*/ 389 h 897"/>
                    <a:gd name="T14" fmla="*/ 413 w 527"/>
                    <a:gd name="T15" fmla="*/ 375 h 897"/>
                    <a:gd name="T16" fmla="*/ 0 w 527"/>
                    <a:gd name="T17" fmla="*/ 5 h 897"/>
                    <a:gd name="T18" fmla="*/ 101 w 527"/>
                    <a:gd name="T19" fmla="*/ 5 h 897"/>
                    <a:gd name="T20" fmla="*/ 165 w 527"/>
                    <a:gd name="T21" fmla="*/ 5 h 897"/>
                    <a:gd name="T22" fmla="*/ 258 w 527"/>
                    <a:gd name="T23" fmla="*/ 41 h 897"/>
                    <a:gd name="T24" fmla="*/ 497 w 527"/>
                    <a:gd name="T25" fmla="*/ 265 h 897"/>
                    <a:gd name="T26" fmla="*/ 522 w 527"/>
                    <a:gd name="T27" fmla="*/ 286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7" h="897">
                      <a:moveTo>
                        <a:pt x="522" y="286"/>
                      </a:moveTo>
                      <a:cubicBezTo>
                        <a:pt x="482" y="350"/>
                        <a:pt x="483" y="410"/>
                        <a:pt x="527" y="470"/>
                      </a:cubicBezTo>
                      <a:cubicBezTo>
                        <a:pt x="395" y="611"/>
                        <a:pt x="264" y="752"/>
                        <a:pt x="129" y="897"/>
                      </a:cubicBezTo>
                      <a:cubicBezTo>
                        <a:pt x="129" y="884"/>
                        <a:pt x="128" y="877"/>
                        <a:pt x="128" y="870"/>
                      </a:cubicBezTo>
                      <a:cubicBezTo>
                        <a:pt x="128" y="818"/>
                        <a:pt x="128" y="766"/>
                        <a:pt x="128" y="714"/>
                      </a:cubicBezTo>
                      <a:cubicBezTo>
                        <a:pt x="127" y="698"/>
                        <a:pt x="132" y="687"/>
                        <a:pt x="143" y="675"/>
                      </a:cubicBezTo>
                      <a:cubicBezTo>
                        <a:pt x="229" y="580"/>
                        <a:pt x="315" y="485"/>
                        <a:pt x="401" y="389"/>
                      </a:cubicBezTo>
                      <a:cubicBezTo>
                        <a:pt x="405" y="385"/>
                        <a:pt x="408" y="381"/>
                        <a:pt x="413" y="375"/>
                      </a:cubicBezTo>
                      <a:cubicBezTo>
                        <a:pt x="276" y="253"/>
                        <a:pt x="140" y="131"/>
                        <a:pt x="0" y="5"/>
                      </a:cubicBezTo>
                      <a:cubicBezTo>
                        <a:pt x="38" y="5"/>
                        <a:pt x="70" y="5"/>
                        <a:pt x="101" y="5"/>
                      </a:cubicBezTo>
                      <a:cubicBezTo>
                        <a:pt x="123" y="5"/>
                        <a:pt x="144" y="8"/>
                        <a:pt x="165" y="5"/>
                      </a:cubicBezTo>
                      <a:cubicBezTo>
                        <a:pt x="204" y="0"/>
                        <a:pt x="231" y="15"/>
                        <a:pt x="258" y="41"/>
                      </a:cubicBezTo>
                      <a:cubicBezTo>
                        <a:pt x="337" y="117"/>
                        <a:pt x="417" y="191"/>
                        <a:pt x="497" y="265"/>
                      </a:cubicBezTo>
                      <a:cubicBezTo>
                        <a:pt x="505" y="273"/>
                        <a:pt x="513" y="279"/>
                        <a:pt x="522" y="28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1"/>
                <p:cNvSpPr/>
                <p:nvPr/>
              </p:nvSpPr>
              <p:spPr bwMode="auto">
                <a:xfrm>
                  <a:off x="7252909" y="3685039"/>
                  <a:ext cx="644063" cy="708202"/>
                </a:xfrm>
                <a:custGeom>
                  <a:avLst/>
                  <a:gdLst>
                    <a:gd name="T0" fmla="*/ 256 w 256"/>
                    <a:gd name="T1" fmla="*/ 142 h 282"/>
                    <a:gd name="T2" fmla="*/ 128 w 256"/>
                    <a:gd name="T3" fmla="*/ 280 h 282"/>
                    <a:gd name="T4" fmla="*/ 44 w 256"/>
                    <a:gd name="T5" fmla="*/ 235 h 282"/>
                    <a:gd name="T6" fmla="*/ 47 w 256"/>
                    <a:gd name="T7" fmla="*/ 50 h 282"/>
                    <a:gd name="T8" fmla="*/ 169 w 256"/>
                    <a:gd name="T9" fmla="*/ 16 h 282"/>
                    <a:gd name="T10" fmla="*/ 255 w 256"/>
                    <a:gd name="T11" fmla="*/ 126 h 282"/>
                    <a:gd name="T12" fmla="*/ 256 w 256"/>
                    <a:gd name="T13" fmla="*/ 142 h 282"/>
                  </a:gdLst>
                  <a:ahLst/>
                  <a:cxnLst>
                    <a:cxn ang="0">
                      <a:pos x="T0" y="T1"/>
                    </a:cxn>
                    <a:cxn ang="0">
                      <a:pos x="T2" y="T3"/>
                    </a:cxn>
                    <a:cxn ang="0">
                      <a:pos x="T4" y="T5"/>
                    </a:cxn>
                    <a:cxn ang="0">
                      <a:pos x="T6" y="T7"/>
                    </a:cxn>
                    <a:cxn ang="0">
                      <a:pos x="T8" y="T9"/>
                    </a:cxn>
                    <a:cxn ang="0">
                      <a:pos x="T10" y="T11"/>
                    </a:cxn>
                    <a:cxn ang="0">
                      <a:pos x="T12" y="T13"/>
                    </a:cxn>
                  </a:cxnLst>
                  <a:rect l="0" t="0" r="r" b="b"/>
                  <a:pathLst>
                    <a:path w="256" h="282">
                      <a:moveTo>
                        <a:pt x="256" y="142"/>
                      </a:moveTo>
                      <a:cubicBezTo>
                        <a:pt x="255" y="224"/>
                        <a:pt x="200" y="282"/>
                        <a:pt x="128" y="280"/>
                      </a:cubicBezTo>
                      <a:cubicBezTo>
                        <a:pt x="93" y="278"/>
                        <a:pt x="65" y="262"/>
                        <a:pt x="44" y="235"/>
                      </a:cubicBezTo>
                      <a:cubicBezTo>
                        <a:pt x="0" y="183"/>
                        <a:pt x="2" y="100"/>
                        <a:pt x="47" y="50"/>
                      </a:cubicBezTo>
                      <a:cubicBezTo>
                        <a:pt x="80" y="13"/>
                        <a:pt x="122" y="0"/>
                        <a:pt x="169" y="16"/>
                      </a:cubicBezTo>
                      <a:cubicBezTo>
                        <a:pt x="221" y="33"/>
                        <a:pt x="246" y="74"/>
                        <a:pt x="255" y="126"/>
                      </a:cubicBezTo>
                      <a:cubicBezTo>
                        <a:pt x="256" y="133"/>
                        <a:pt x="256" y="139"/>
                        <a:pt x="256" y="14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a:grpSpLocks noChangeAspect="1"/>
              </p:cNvGrpSpPr>
              <p:nvPr/>
            </p:nvGrpSpPr>
            <p:grpSpPr>
              <a:xfrm>
                <a:off x="7418847" y="4066831"/>
                <a:ext cx="191895" cy="192992"/>
                <a:chOff x="4005263" y="4962526"/>
                <a:chExt cx="277812" cy="279400"/>
              </a:xfrm>
              <a:grpFill/>
            </p:grpSpPr>
            <p:sp>
              <p:nvSpPr>
                <p:cNvPr id="30" name="Freeform 478"/>
                <p:cNvSpPr/>
                <p:nvPr/>
              </p:nvSpPr>
              <p:spPr bwMode="auto">
                <a:xfrm>
                  <a:off x="4005263" y="4962526"/>
                  <a:ext cx="250825" cy="250825"/>
                </a:xfrm>
                <a:custGeom>
                  <a:avLst/>
                  <a:gdLst>
                    <a:gd name="T0" fmla="*/ 129 w 258"/>
                    <a:gd name="T1" fmla="*/ 245 h 259"/>
                    <a:gd name="T2" fmla="*/ 14 w 258"/>
                    <a:gd name="T3" fmla="*/ 129 h 259"/>
                    <a:gd name="T4" fmla="*/ 129 w 258"/>
                    <a:gd name="T5" fmla="*/ 14 h 259"/>
                    <a:gd name="T6" fmla="*/ 244 w 258"/>
                    <a:gd name="T7" fmla="*/ 129 h 259"/>
                    <a:gd name="T8" fmla="*/ 241 w 258"/>
                    <a:gd name="T9" fmla="*/ 156 h 259"/>
                    <a:gd name="T10" fmla="*/ 255 w 258"/>
                    <a:gd name="T11" fmla="*/ 159 h 259"/>
                    <a:gd name="T12" fmla="*/ 258 w 258"/>
                    <a:gd name="T13" fmla="*/ 129 h 259"/>
                    <a:gd name="T14" fmla="*/ 129 w 258"/>
                    <a:gd name="T15" fmla="*/ 0 h 259"/>
                    <a:gd name="T16" fmla="*/ 0 w 258"/>
                    <a:gd name="T17" fmla="*/ 129 h 259"/>
                    <a:gd name="T18" fmla="*/ 129 w 258"/>
                    <a:gd name="T19" fmla="*/ 259 h 259"/>
                    <a:gd name="T20" fmla="*/ 155 w 258"/>
                    <a:gd name="T21" fmla="*/ 256 h 259"/>
                    <a:gd name="T22" fmla="*/ 152 w 258"/>
                    <a:gd name="T23" fmla="*/ 242 h 259"/>
                    <a:gd name="T24" fmla="*/ 129 w 258"/>
                    <a:gd name="T25" fmla="*/ 24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8" h="259">
                      <a:moveTo>
                        <a:pt x="129" y="245"/>
                      </a:moveTo>
                      <a:cubicBezTo>
                        <a:pt x="65" y="245"/>
                        <a:pt x="14" y="193"/>
                        <a:pt x="14" y="129"/>
                      </a:cubicBezTo>
                      <a:cubicBezTo>
                        <a:pt x="14" y="66"/>
                        <a:pt x="65" y="14"/>
                        <a:pt x="129" y="14"/>
                      </a:cubicBezTo>
                      <a:cubicBezTo>
                        <a:pt x="193" y="14"/>
                        <a:pt x="244" y="66"/>
                        <a:pt x="244" y="129"/>
                      </a:cubicBezTo>
                      <a:cubicBezTo>
                        <a:pt x="244" y="139"/>
                        <a:pt x="243" y="148"/>
                        <a:pt x="241" y="156"/>
                      </a:cubicBezTo>
                      <a:cubicBezTo>
                        <a:pt x="255" y="159"/>
                        <a:pt x="255" y="159"/>
                        <a:pt x="255" y="159"/>
                      </a:cubicBezTo>
                      <a:cubicBezTo>
                        <a:pt x="257" y="150"/>
                        <a:pt x="258" y="140"/>
                        <a:pt x="258" y="129"/>
                      </a:cubicBezTo>
                      <a:cubicBezTo>
                        <a:pt x="258" y="58"/>
                        <a:pt x="200" y="0"/>
                        <a:pt x="129" y="0"/>
                      </a:cubicBezTo>
                      <a:cubicBezTo>
                        <a:pt x="58" y="0"/>
                        <a:pt x="0" y="58"/>
                        <a:pt x="0" y="129"/>
                      </a:cubicBezTo>
                      <a:cubicBezTo>
                        <a:pt x="0" y="201"/>
                        <a:pt x="58" y="259"/>
                        <a:pt x="129" y="259"/>
                      </a:cubicBezTo>
                      <a:cubicBezTo>
                        <a:pt x="138" y="259"/>
                        <a:pt x="147" y="258"/>
                        <a:pt x="155" y="256"/>
                      </a:cubicBezTo>
                      <a:cubicBezTo>
                        <a:pt x="152" y="242"/>
                        <a:pt x="152" y="242"/>
                        <a:pt x="152" y="242"/>
                      </a:cubicBezTo>
                      <a:cubicBezTo>
                        <a:pt x="145" y="244"/>
                        <a:pt x="137" y="245"/>
                        <a:pt x="129" y="24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479"/>
                <p:cNvSpPr>
                  <a:spLocks noEditPoints="1"/>
                </p:cNvSpPr>
                <p:nvPr/>
              </p:nvSpPr>
              <p:spPr bwMode="auto">
                <a:xfrm>
                  <a:off x="4027488" y="4984751"/>
                  <a:ext cx="206375" cy="206375"/>
                </a:xfrm>
                <a:custGeom>
                  <a:avLst/>
                  <a:gdLst>
                    <a:gd name="T0" fmla="*/ 106 w 212"/>
                    <a:gd name="T1" fmla="*/ 0 h 213"/>
                    <a:gd name="T2" fmla="*/ 0 w 212"/>
                    <a:gd name="T3" fmla="*/ 106 h 213"/>
                    <a:gd name="T4" fmla="*/ 106 w 212"/>
                    <a:gd name="T5" fmla="*/ 213 h 213"/>
                    <a:gd name="T6" fmla="*/ 127 w 212"/>
                    <a:gd name="T7" fmla="*/ 211 h 213"/>
                    <a:gd name="T8" fmla="*/ 105 w 212"/>
                    <a:gd name="T9" fmla="*/ 106 h 213"/>
                    <a:gd name="T10" fmla="*/ 120 w 212"/>
                    <a:gd name="T11" fmla="*/ 110 h 213"/>
                    <a:gd name="T12" fmla="*/ 117 w 212"/>
                    <a:gd name="T13" fmla="*/ 103 h 213"/>
                    <a:gd name="T14" fmla="*/ 128 w 212"/>
                    <a:gd name="T15" fmla="*/ 92 h 213"/>
                    <a:gd name="T16" fmla="*/ 139 w 212"/>
                    <a:gd name="T17" fmla="*/ 103 h 213"/>
                    <a:gd name="T18" fmla="*/ 132 w 212"/>
                    <a:gd name="T19" fmla="*/ 113 h 213"/>
                    <a:gd name="T20" fmla="*/ 209 w 212"/>
                    <a:gd name="T21" fmla="*/ 131 h 213"/>
                    <a:gd name="T22" fmla="*/ 212 w 212"/>
                    <a:gd name="T23" fmla="*/ 106 h 213"/>
                    <a:gd name="T24" fmla="*/ 106 w 212"/>
                    <a:gd name="T25" fmla="*/ 0 h 213"/>
                    <a:gd name="T26" fmla="*/ 42 w 212"/>
                    <a:gd name="T27" fmla="*/ 54 h 213"/>
                    <a:gd name="T28" fmla="*/ 57 w 212"/>
                    <a:gd name="T29" fmla="*/ 70 h 213"/>
                    <a:gd name="T30" fmla="*/ 42 w 212"/>
                    <a:gd name="T31" fmla="*/ 85 h 213"/>
                    <a:gd name="T32" fmla="*/ 26 w 212"/>
                    <a:gd name="T33" fmla="*/ 70 h 213"/>
                    <a:gd name="T34" fmla="*/ 42 w 212"/>
                    <a:gd name="T35" fmla="*/ 54 h 213"/>
                    <a:gd name="T36" fmla="*/ 40 w 212"/>
                    <a:gd name="T37" fmla="*/ 154 h 213"/>
                    <a:gd name="T38" fmla="*/ 21 w 212"/>
                    <a:gd name="T39" fmla="*/ 135 h 213"/>
                    <a:gd name="T40" fmla="*/ 40 w 212"/>
                    <a:gd name="T41" fmla="*/ 115 h 213"/>
                    <a:gd name="T42" fmla="*/ 60 w 212"/>
                    <a:gd name="T43" fmla="*/ 135 h 213"/>
                    <a:gd name="T44" fmla="*/ 40 w 212"/>
                    <a:gd name="T45" fmla="*/ 154 h 213"/>
                    <a:gd name="T46" fmla="*/ 89 w 212"/>
                    <a:gd name="T47" fmla="*/ 70 h 213"/>
                    <a:gd name="T48" fmla="*/ 102 w 212"/>
                    <a:gd name="T49" fmla="*/ 83 h 213"/>
                    <a:gd name="T50" fmla="*/ 89 w 212"/>
                    <a:gd name="T51" fmla="*/ 96 h 213"/>
                    <a:gd name="T52" fmla="*/ 76 w 212"/>
                    <a:gd name="T53" fmla="*/ 83 h 213"/>
                    <a:gd name="T54" fmla="*/ 89 w 212"/>
                    <a:gd name="T55" fmla="*/ 70 h 213"/>
                    <a:gd name="T56" fmla="*/ 76 w 212"/>
                    <a:gd name="T57" fmla="*/ 133 h 213"/>
                    <a:gd name="T58" fmla="*/ 89 w 212"/>
                    <a:gd name="T59" fmla="*/ 120 h 213"/>
                    <a:gd name="T60" fmla="*/ 102 w 212"/>
                    <a:gd name="T61" fmla="*/ 133 h 213"/>
                    <a:gd name="T62" fmla="*/ 89 w 212"/>
                    <a:gd name="T63" fmla="*/ 146 h 213"/>
                    <a:gd name="T64" fmla="*/ 76 w 212"/>
                    <a:gd name="T65" fmla="*/ 133 h 213"/>
                    <a:gd name="T66" fmla="*/ 117 w 212"/>
                    <a:gd name="T67" fmla="*/ 183 h 213"/>
                    <a:gd name="T68" fmla="*/ 102 w 212"/>
                    <a:gd name="T69" fmla="*/ 198 h 213"/>
                    <a:gd name="T70" fmla="*/ 87 w 212"/>
                    <a:gd name="T71" fmla="*/ 183 h 213"/>
                    <a:gd name="T72" fmla="*/ 102 w 212"/>
                    <a:gd name="T73" fmla="*/ 168 h 213"/>
                    <a:gd name="T74" fmla="*/ 117 w 212"/>
                    <a:gd name="T75" fmla="*/ 183 h 213"/>
                    <a:gd name="T76" fmla="*/ 106 w 212"/>
                    <a:gd name="T77" fmla="*/ 55 h 213"/>
                    <a:gd name="T78" fmla="*/ 88 w 212"/>
                    <a:gd name="T79" fmla="*/ 36 h 213"/>
                    <a:gd name="T80" fmla="*/ 106 w 212"/>
                    <a:gd name="T81" fmla="*/ 18 h 213"/>
                    <a:gd name="T82" fmla="*/ 125 w 212"/>
                    <a:gd name="T83" fmla="*/ 36 h 213"/>
                    <a:gd name="T84" fmla="*/ 106 w 212"/>
                    <a:gd name="T85" fmla="*/ 55 h 213"/>
                    <a:gd name="T86" fmla="*/ 139 w 212"/>
                    <a:gd name="T87" fmla="*/ 49 h 213"/>
                    <a:gd name="T88" fmla="*/ 152 w 212"/>
                    <a:gd name="T89" fmla="*/ 36 h 213"/>
                    <a:gd name="T90" fmla="*/ 165 w 212"/>
                    <a:gd name="T91" fmla="*/ 49 h 213"/>
                    <a:gd name="T92" fmla="*/ 152 w 212"/>
                    <a:gd name="T93" fmla="*/ 62 h 213"/>
                    <a:gd name="T94" fmla="*/ 139 w 212"/>
                    <a:gd name="T95" fmla="*/ 49 h 213"/>
                    <a:gd name="T96" fmla="*/ 175 w 212"/>
                    <a:gd name="T97" fmla="*/ 112 h 213"/>
                    <a:gd name="T98" fmla="*/ 157 w 212"/>
                    <a:gd name="T99" fmla="*/ 95 h 213"/>
                    <a:gd name="T100" fmla="*/ 175 w 212"/>
                    <a:gd name="T101" fmla="*/ 77 h 213"/>
                    <a:gd name="T102" fmla="*/ 193 w 212"/>
                    <a:gd name="T103" fmla="*/ 95 h 213"/>
                    <a:gd name="T104" fmla="*/ 175 w 212"/>
                    <a:gd name="T105" fmla="*/ 11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2" h="213">
                      <a:moveTo>
                        <a:pt x="106" y="0"/>
                      </a:moveTo>
                      <a:cubicBezTo>
                        <a:pt x="47" y="0"/>
                        <a:pt x="0" y="48"/>
                        <a:pt x="0" y="106"/>
                      </a:cubicBezTo>
                      <a:cubicBezTo>
                        <a:pt x="0" y="165"/>
                        <a:pt x="47" y="213"/>
                        <a:pt x="106" y="213"/>
                      </a:cubicBezTo>
                      <a:cubicBezTo>
                        <a:pt x="113" y="213"/>
                        <a:pt x="120" y="212"/>
                        <a:pt x="127" y="211"/>
                      </a:cubicBezTo>
                      <a:cubicBezTo>
                        <a:pt x="105" y="106"/>
                        <a:pt x="105" y="106"/>
                        <a:pt x="105" y="106"/>
                      </a:cubicBezTo>
                      <a:cubicBezTo>
                        <a:pt x="120" y="110"/>
                        <a:pt x="120" y="110"/>
                        <a:pt x="120" y="110"/>
                      </a:cubicBezTo>
                      <a:cubicBezTo>
                        <a:pt x="118" y="108"/>
                        <a:pt x="117" y="105"/>
                        <a:pt x="117" y="103"/>
                      </a:cubicBezTo>
                      <a:cubicBezTo>
                        <a:pt x="117" y="97"/>
                        <a:pt x="122" y="92"/>
                        <a:pt x="128" y="92"/>
                      </a:cubicBezTo>
                      <a:cubicBezTo>
                        <a:pt x="134" y="92"/>
                        <a:pt x="139" y="97"/>
                        <a:pt x="139" y="103"/>
                      </a:cubicBezTo>
                      <a:cubicBezTo>
                        <a:pt x="139" y="107"/>
                        <a:pt x="136" y="111"/>
                        <a:pt x="132" y="113"/>
                      </a:cubicBezTo>
                      <a:cubicBezTo>
                        <a:pt x="209" y="131"/>
                        <a:pt x="209" y="131"/>
                        <a:pt x="209" y="131"/>
                      </a:cubicBezTo>
                      <a:cubicBezTo>
                        <a:pt x="211" y="123"/>
                        <a:pt x="212" y="115"/>
                        <a:pt x="212" y="106"/>
                      </a:cubicBezTo>
                      <a:cubicBezTo>
                        <a:pt x="212" y="48"/>
                        <a:pt x="165" y="0"/>
                        <a:pt x="106" y="0"/>
                      </a:cubicBezTo>
                      <a:close/>
                      <a:moveTo>
                        <a:pt x="42" y="54"/>
                      </a:moveTo>
                      <a:cubicBezTo>
                        <a:pt x="50" y="54"/>
                        <a:pt x="57" y="61"/>
                        <a:pt x="57" y="70"/>
                      </a:cubicBezTo>
                      <a:cubicBezTo>
                        <a:pt x="57" y="78"/>
                        <a:pt x="50" y="85"/>
                        <a:pt x="42" y="85"/>
                      </a:cubicBezTo>
                      <a:cubicBezTo>
                        <a:pt x="33" y="85"/>
                        <a:pt x="26" y="78"/>
                        <a:pt x="26" y="70"/>
                      </a:cubicBezTo>
                      <a:cubicBezTo>
                        <a:pt x="26" y="61"/>
                        <a:pt x="33" y="54"/>
                        <a:pt x="42" y="54"/>
                      </a:cubicBezTo>
                      <a:close/>
                      <a:moveTo>
                        <a:pt x="40" y="154"/>
                      </a:moveTo>
                      <a:cubicBezTo>
                        <a:pt x="30" y="154"/>
                        <a:pt x="21" y="146"/>
                        <a:pt x="21" y="135"/>
                      </a:cubicBezTo>
                      <a:cubicBezTo>
                        <a:pt x="21" y="124"/>
                        <a:pt x="30" y="115"/>
                        <a:pt x="40" y="115"/>
                      </a:cubicBezTo>
                      <a:cubicBezTo>
                        <a:pt x="51" y="115"/>
                        <a:pt x="60" y="124"/>
                        <a:pt x="60" y="135"/>
                      </a:cubicBezTo>
                      <a:cubicBezTo>
                        <a:pt x="60" y="146"/>
                        <a:pt x="51" y="154"/>
                        <a:pt x="40" y="154"/>
                      </a:cubicBezTo>
                      <a:close/>
                      <a:moveTo>
                        <a:pt x="89" y="70"/>
                      </a:moveTo>
                      <a:cubicBezTo>
                        <a:pt x="96" y="70"/>
                        <a:pt x="102" y="76"/>
                        <a:pt x="102" y="83"/>
                      </a:cubicBezTo>
                      <a:cubicBezTo>
                        <a:pt x="102" y="90"/>
                        <a:pt x="96" y="96"/>
                        <a:pt x="89" y="96"/>
                      </a:cubicBezTo>
                      <a:cubicBezTo>
                        <a:pt x="82" y="96"/>
                        <a:pt x="76" y="90"/>
                        <a:pt x="76" y="83"/>
                      </a:cubicBezTo>
                      <a:cubicBezTo>
                        <a:pt x="76" y="76"/>
                        <a:pt x="82" y="70"/>
                        <a:pt x="89" y="70"/>
                      </a:cubicBezTo>
                      <a:close/>
                      <a:moveTo>
                        <a:pt x="76" y="133"/>
                      </a:moveTo>
                      <a:cubicBezTo>
                        <a:pt x="76" y="126"/>
                        <a:pt x="82" y="120"/>
                        <a:pt x="89" y="120"/>
                      </a:cubicBezTo>
                      <a:cubicBezTo>
                        <a:pt x="96" y="120"/>
                        <a:pt x="102" y="126"/>
                        <a:pt x="102" y="133"/>
                      </a:cubicBezTo>
                      <a:cubicBezTo>
                        <a:pt x="102" y="140"/>
                        <a:pt x="96" y="146"/>
                        <a:pt x="89" y="146"/>
                      </a:cubicBezTo>
                      <a:cubicBezTo>
                        <a:pt x="82" y="146"/>
                        <a:pt x="76" y="140"/>
                        <a:pt x="76" y="133"/>
                      </a:cubicBezTo>
                      <a:close/>
                      <a:moveTo>
                        <a:pt x="117" y="183"/>
                      </a:moveTo>
                      <a:cubicBezTo>
                        <a:pt x="117" y="191"/>
                        <a:pt x="110" y="198"/>
                        <a:pt x="102" y="198"/>
                      </a:cubicBezTo>
                      <a:cubicBezTo>
                        <a:pt x="94" y="198"/>
                        <a:pt x="87" y="191"/>
                        <a:pt x="87" y="183"/>
                      </a:cubicBezTo>
                      <a:cubicBezTo>
                        <a:pt x="87" y="175"/>
                        <a:pt x="94" y="168"/>
                        <a:pt x="102" y="168"/>
                      </a:cubicBezTo>
                      <a:cubicBezTo>
                        <a:pt x="110" y="168"/>
                        <a:pt x="117" y="175"/>
                        <a:pt x="117" y="183"/>
                      </a:cubicBezTo>
                      <a:close/>
                      <a:moveTo>
                        <a:pt x="106" y="55"/>
                      </a:moveTo>
                      <a:cubicBezTo>
                        <a:pt x="96" y="55"/>
                        <a:pt x="88" y="46"/>
                        <a:pt x="88" y="36"/>
                      </a:cubicBezTo>
                      <a:cubicBezTo>
                        <a:pt x="88" y="26"/>
                        <a:pt x="96" y="18"/>
                        <a:pt x="106" y="18"/>
                      </a:cubicBezTo>
                      <a:cubicBezTo>
                        <a:pt x="116" y="18"/>
                        <a:pt x="125" y="26"/>
                        <a:pt x="125" y="36"/>
                      </a:cubicBezTo>
                      <a:cubicBezTo>
                        <a:pt x="125" y="46"/>
                        <a:pt x="116" y="55"/>
                        <a:pt x="106" y="55"/>
                      </a:cubicBezTo>
                      <a:close/>
                      <a:moveTo>
                        <a:pt x="139" y="49"/>
                      </a:moveTo>
                      <a:cubicBezTo>
                        <a:pt x="139" y="42"/>
                        <a:pt x="145" y="36"/>
                        <a:pt x="152" y="36"/>
                      </a:cubicBezTo>
                      <a:cubicBezTo>
                        <a:pt x="159" y="36"/>
                        <a:pt x="165" y="42"/>
                        <a:pt x="165" y="49"/>
                      </a:cubicBezTo>
                      <a:cubicBezTo>
                        <a:pt x="165" y="56"/>
                        <a:pt x="159" y="62"/>
                        <a:pt x="152" y="62"/>
                      </a:cubicBezTo>
                      <a:cubicBezTo>
                        <a:pt x="145" y="62"/>
                        <a:pt x="139" y="56"/>
                        <a:pt x="139" y="49"/>
                      </a:cubicBezTo>
                      <a:close/>
                      <a:moveTo>
                        <a:pt x="175" y="112"/>
                      </a:moveTo>
                      <a:cubicBezTo>
                        <a:pt x="165" y="112"/>
                        <a:pt x="157" y="105"/>
                        <a:pt x="157" y="95"/>
                      </a:cubicBezTo>
                      <a:cubicBezTo>
                        <a:pt x="157" y="85"/>
                        <a:pt x="165" y="77"/>
                        <a:pt x="175" y="77"/>
                      </a:cubicBezTo>
                      <a:cubicBezTo>
                        <a:pt x="185" y="77"/>
                        <a:pt x="193" y="85"/>
                        <a:pt x="193" y="95"/>
                      </a:cubicBezTo>
                      <a:cubicBezTo>
                        <a:pt x="193" y="105"/>
                        <a:pt x="185" y="112"/>
                        <a:pt x="175" y="11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480"/>
                <p:cNvSpPr/>
                <p:nvPr/>
              </p:nvSpPr>
              <p:spPr bwMode="auto">
                <a:xfrm>
                  <a:off x="4184650" y="5145088"/>
                  <a:ext cx="98425" cy="96838"/>
                </a:xfrm>
                <a:custGeom>
                  <a:avLst/>
                  <a:gdLst>
                    <a:gd name="T0" fmla="*/ 90 w 103"/>
                    <a:gd name="T1" fmla="*/ 0 h 100"/>
                    <a:gd name="T2" fmla="*/ 0 w 103"/>
                    <a:gd name="T3" fmla="*/ 87 h 100"/>
                    <a:gd name="T4" fmla="*/ 3 w 103"/>
                    <a:gd name="T5" fmla="*/ 100 h 100"/>
                    <a:gd name="T6" fmla="*/ 103 w 103"/>
                    <a:gd name="T7" fmla="*/ 4 h 100"/>
                    <a:gd name="T8" fmla="*/ 90 w 103"/>
                    <a:gd name="T9" fmla="*/ 0 h 100"/>
                  </a:gdLst>
                  <a:ahLst/>
                  <a:cxnLst>
                    <a:cxn ang="0">
                      <a:pos x="T0" y="T1"/>
                    </a:cxn>
                    <a:cxn ang="0">
                      <a:pos x="T2" y="T3"/>
                    </a:cxn>
                    <a:cxn ang="0">
                      <a:pos x="T4" y="T5"/>
                    </a:cxn>
                    <a:cxn ang="0">
                      <a:pos x="T6" y="T7"/>
                    </a:cxn>
                    <a:cxn ang="0">
                      <a:pos x="T8" y="T9"/>
                    </a:cxn>
                  </a:cxnLst>
                  <a:rect l="0" t="0" r="r" b="b"/>
                  <a:pathLst>
                    <a:path w="103" h="100">
                      <a:moveTo>
                        <a:pt x="90" y="0"/>
                      </a:moveTo>
                      <a:cubicBezTo>
                        <a:pt x="79" y="44"/>
                        <a:pt x="44" y="78"/>
                        <a:pt x="0" y="87"/>
                      </a:cubicBezTo>
                      <a:cubicBezTo>
                        <a:pt x="3" y="100"/>
                        <a:pt x="3" y="100"/>
                        <a:pt x="3" y="100"/>
                      </a:cubicBezTo>
                      <a:cubicBezTo>
                        <a:pt x="53" y="90"/>
                        <a:pt x="92" y="52"/>
                        <a:pt x="103" y="4"/>
                      </a:cubicBezTo>
                      <a:lnTo>
                        <a:pt x="9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481"/>
                <p:cNvSpPr>
                  <a:spLocks noEditPoints="1"/>
                </p:cNvSpPr>
                <p:nvPr/>
              </p:nvSpPr>
              <p:spPr bwMode="auto">
                <a:xfrm>
                  <a:off x="4162425" y="5118101"/>
                  <a:ext cx="100013" cy="101600"/>
                </a:xfrm>
                <a:custGeom>
                  <a:avLst/>
                  <a:gdLst>
                    <a:gd name="T0" fmla="*/ 104 w 104"/>
                    <a:gd name="T1" fmla="*/ 25 h 105"/>
                    <a:gd name="T2" fmla="*/ 27 w 104"/>
                    <a:gd name="T3" fmla="*/ 7 h 105"/>
                    <a:gd name="T4" fmla="*/ 23 w 104"/>
                    <a:gd name="T5" fmla="*/ 8 h 105"/>
                    <a:gd name="T6" fmla="*/ 14 w 104"/>
                    <a:gd name="T7" fmla="*/ 4 h 105"/>
                    <a:gd name="T8" fmla="*/ 0 w 104"/>
                    <a:gd name="T9" fmla="*/ 0 h 105"/>
                    <a:gd name="T10" fmla="*/ 22 w 104"/>
                    <a:gd name="T11" fmla="*/ 105 h 105"/>
                    <a:gd name="T12" fmla="*/ 104 w 104"/>
                    <a:gd name="T13" fmla="*/ 25 h 105"/>
                    <a:gd name="T14" fmla="*/ 73 w 104"/>
                    <a:gd name="T15" fmla="*/ 20 h 105"/>
                    <a:gd name="T16" fmla="*/ 84 w 104"/>
                    <a:gd name="T17" fmla="*/ 31 h 105"/>
                    <a:gd name="T18" fmla="*/ 73 w 104"/>
                    <a:gd name="T19" fmla="*/ 42 h 105"/>
                    <a:gd name="T20" fmla="*/ 62 w 104"/>
                    <a:gd name="T21" fmla="*/ 31 h 105"/>
                    <a:gd name="T22" fmla="*/ 73 w 104"/>
                    <a:gd name="T23" fmla="*/ 20 h 105"/>
                    <a:gd name="T24" fmla="*/ 31 w 104"/>
                    <a:gd name="T25" fmla="*/ 62 h 105"/>
                    <a:gd name="T26" fmla="*/ 13 w 104"/>
                    <a:gd name="T27" fmla="*/ 43 h 105"/>
                    <a:gd name="T28" fmla="*/ 31 w 104"/>
                    <a:gd name="T29" fmla="*/ 24 h 105"/>
                    <a:gd name="T30" fmla="*/ 50 w 104"/>
                    <a:gd name="T31" fmla="*/ 43 h 105"/>
                    <a:gd name="T32" fmla="*/ 31 w 104"/>
                    <a:gd name="T3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5">
                      <a:moveTo>
                        <a:pt x="104" y="25"/>
                      </a:moveTo>
                      <a:cubicBezTo>
                        <a:pt x="27" y="7"/>
                        <a:pt x="27" y="7"/>
                        <a:pt x="27" y="7"/>
                      </a:cubicBezTo>
                      <a:cubicBezTo>
                        <a:pt x="26" y="7"/>
                        <a:pt x="24" y="8"/>
                        <a:pt x="23" y="8"/>
                      </a:cubicBezTo>
                      <a:cubicBezTo>
                        <a:pt x="19" y="8"/>
                        <a:pt x="16" y="6"/>
                        <a:pt x="14" y="4"/>
                      </a:cubicBezTo>
                      <a:cubicBezTo>
                        <a:pt x="0" y="0"/>
                        <a:pt x="0" y="0"/>
                        <a:pt x="0" y="0"/>
                      </a:cubicBezTo>
                      <a:cubicBezTo>
                        <a:pt x="22" y="105"/>
                        <a:pt x="22" y="105"/>
                        <a:pt x="22" y="105"/>
                      </a:cubicBezTo>
                      <a:cubicBezTo>
                        <a:pt x="62" y="97"/>
                        <a:pt x="94" y="65"/>
                        <a:pt x="104" y="25"/>
                      </a:cubicBezTo>
                      <a:close/>
                      <a:moveTo>
                        <a:pt x="73" y="20"/>
                      </a:moveTo>
                      <a:cubicBezTo>
                        <a:pt x="79" y="20"/>
                        <a:pt x="84" y="25"/>
                        <a:pt x="84" y="31"/>
                      </a:cubicBezTo>
                      <a:cubicBezTo>
                        <a:pt x="84" y="37"/>
                        <a:pt x="79" y="42"/>
                        <a:pt x="73" y="42"/>
                      </a:cubicBezTo>
                      <a:cubicBezTo>
                        <a:pt x="67" y="42"/>
                        <a:pt x="62" y="37"/>
                        <a:pt x="62" y="31"/>
                      </a:cubicBezTo>
                      <a:cubicBezTo>
                        <a:pt x="62" y="25"/>
                        <a:pt x="67" y="20"/>
                        <a:pt x="73" y="20"/>
                      </a:cubicBezTo>
                      <a:close/>
                      <a:moveTo>
                        <a:pt x="31" y="62"/>
                      </a:moveTo>
                      <a:cubicBezTo>
                        <a:pt x="21" y="62"/>
                        <a:pt x="13" y="53"/>
                        <a:pt x="13" y="43"/>
                      </a:cubicBezTo>
                      <a:cubicBezTo>
                        <a:pt x="13" y="33"/>
                        <a:pt x="21" y="24"/>
                        <a:pt x="31" y="24"/>
                      </a:cubicBezTo>
                      <a:cubicBezTo>
                        <a:pt x="42" y="24"/>
                        <a:pt x="50" y="33"/>
                        <a:pt x="50" y="43"/>
                      </a:cubicBezTo>
                      <a:cubicBezTo>
                        <a:pt x="50" y="53"/>
                        <a:pt x="42" y="62"/>
                        <a:pt x="31" y="6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6" name="组合 15"/>
            <p:cNvGrpSpPr/>
            <p:nvPr/>
          </p:nvGrpSpPr>
          <p:grpSpPr>
            <a:xfrm>
              <a:off x="873051" y="2547004"/>
              <a:ext cx="3103864" cy="1085808"/>
              <a:chOff x="1221767" y="2047198"/>
              <a:chExt cx="2370017" cy="1085808"/>
            </a:xfrm>
          </p:grpSpPr>
          <p:sp>
            <p:nvSpPr>
              <p:cNvPr id="26" name="矩形 25"/>
              <p:cNvSpPr/>
              <p:nvPr/>
            </p:nvSpPr>
            <p:spPr>
              <a:xfrm>
                <a:off x="2221079" y="2047198"/>
                <a:ext cx="1237714" cy="523220"/>
              </a:xfrm>
              <a:prstGeom prst="rect">
                <a:avLst/>
              </a:prstGeom>
            </p:spPr>
            <p:txBody>
              <a:bodyPr wrap="none">
                <a:spAutoFit/>
              </a:bodyPr>
              <a:lstStyle/>
              <a:p>
                <a:pPr algn="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加入标题</a:t>
                </a: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1221767" y="2523608"/>
                <a:ext cx="2370017" cy="609398"/>
              </a:xfrm>
              <a:prstGeom prst="rect">
                <a:avLst/>
              </a:prstGeom>
            </p:spPr>
            <p:txBody>
              <a:bodyPr wrap="square">
                <a:spAutoFit/>
              </a:bodyPr>
              <a:lstStyle/>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8282811" y="2548382"/>
              <a:ext cx="3123348" cy="1084430"/>
              <a:chOff x="3091720" y="4929372"/>
              <a:chExt cx="2384895" cy="1084430"/>
            </a:xfrm>
          </p:grpSpPr>
          <p:sp>
            <p:nvSpPr>
              <p:cNvPr id="24" name="矩形 23"/>
              <p:cNvSpPr/>
              <p:nvPr/>
            </p:nvSpPr>
            <p:spPr>
              <a:xfrm>
                <a:off x="3091720" y="4929372"/>
                <a:ext cx="1237714" cy="523220"/>
              </a:xfrm>
              <a:prstGeom prst="rect">
                <a:avLst/>
              </a:prstGeom>
            </p:spPr>
            <p:txBody>
              <a:bodyPr wrap="none">
                <a:spAutoFit/>
              </a:bodyPr>
              <a:lstStyle/>
              <a:p>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加入标题</a:t>
                </a: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nvSpPr>
            <p:spPr>
              <a:xfrm>
                <a:off x="3106598" y="5404404"/>
                <a:ext cx="2370017" cy="609398"/>
              </a:xfrm>
              <a:prstGeom prst="rect">
                <a:avLst/>
              </a:prstGeom>
            </p:spPr>
            <p:txBody>
              <a:bodyPr wrap="square">
                <a:spAutoFit/>
              </a:bodyPr>
              <a:lstStyle/>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873051" y="4708254"/>
              <a:ext cx="3103864" cy="1027752"/>
              <a:chOff x="1221767" y="2105254"/>
              <a:chExt cx="2370017" cy="1027752"/>
            </a:xfrm>
          </p:grpSpPr>
          <p:sp>
            <p:nvSpPr>
              <p:cNvPr id="22" name="矩形 21"/>
              <p:cNvSpPr/>
              <p:nvPr/>
            </p:nvSpPr>
            <p:spPr>
              <a:xfrm>
                <a:off x="2254326" y="2105254"/>
                <a:ext cx="1237714" cy="523220"/>
              </a:xfrm>
              <a:prstGeom prst="rect">
                <a:avLst/>
              </a:prstGeom>
            </p:spPr>
            <p:txBody>
              <a:bodyPr wrap="none">
                <a:spAutoFit/>
              </a:bodyPr>
              <a:lstStyle/>
              <a:p>
                <a:pPr algn="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加入标题</a:t>
                </a: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nvSpPr>
            <p:spPr>
              <a:xfrm>
                <a:off x="1221767" y="2523608"/>
                <a:ext cx="2370017" cy="609398"/>
              </a:xfrm>
              <a:prstGeom prst="rect">
                <a:avLst/>
              </a:prstGeom>
            </p:spPr>
            <p:txBody>
              <a:bodyPr wrap="square">
                <a:spAutoFit/>
              </a:bodyPr>
              <a:lstStyle/>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8297325" y="4635684"/>
              <a:ext cx="3108835" cy="1100322"/>
              <a:chOff x="3102802" y="4913480"/>
              <a:chExt cx="2373813" cy="1100322"/>
            </a:xfrm>
          </p:grpSpPr>
          <p:sp>
            <p:nvSpPr>
              <p:cNvPr id="20" name="矩形 19"/>
              <p:cNvSpPr/>
              <p:nvPr/>
            </p:nvSpPr>
            <p:spPr>
              <a:xfrm>
                <a:off x="3102802" y="4913480"/>
                <a:ext cx="1237714" cy="523220"/>
              </a:xfrm>
              <a:prstGeom prst="rect">
                <a:avLst/>
              </a:prstGeom>
            </p:spPr>
            <p:txBody>
              <a:bodyPr wrap="none">
                <a:spAutoFit/>
              </a:bodyPr>
              <a:lstStyle/>
              <a:p>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加入标题</a:t>
                </a: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3106598" y="5404404"/>
                <a:ext cx="2370017" cy="609398"/>
              </a:xfrm>
              <a:prstGeom prst="rect">
                <a:avLst/>
              </a:prstGeom>
            </p:spPr>
            <p:txBody>
              <a:bodyPr wrap="square">
                <a:spAutoFit/>
              </a:bodyPr>
              <a:lstStyle/>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914400">
                  <a:lnSpc>
                    <a:spcPct val="120000"/>
                  </a:lnSpc>
                  <a:defRPr/>
                </a:pPr>
                <a:r>
                  <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单击此处输入文字单击此处输入文字</a:t>
                </a:r>
                <a:endParaRPr lang="zh-CN" altLang="en-US" sz="14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250" fill="hold"/>
                                        <p:tgtEl>
                                          <p:spTgt spid="8"/>
                                        </p:tgtEl>
                                        <p:attrNameLst>
                                          <p:attrName>ppt_x</p:attrName>
                                        </p:attrNameLst>
                                      </p:cBhvr>
                                      <p:tavLst>
                                        <p:tav tm="0">
                                          <p:val>
                                            <p:strVal val="0-#ppt_w/2"/>
                                          </p:val>
                                        </p:tav>
                                        <p:tav tm="100000">
                                          <p:val>
                                            <p:strVal val="#ppt_x"/>
                                          </p:val>
                                        </p:tav>
                                      </p:tavLst>
                                    </p:anim>
                                    <p:anim calcmode="lin" valueType="num">
                                      <p:cBhvr additive="base">
                                        <p:cTn id="12" dur="12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关于我们班级</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177134" y="1906267"/>
            <a:ext cx="9886931" cy="3586274"/>
            <a:chOff x="1819484" y="2554479"/>
            <a:chExt cx="7363867" cy="2647503"/>
          </a:xfrm>
        </p:grpSpPr>
        <p:sp>
          <p:nvSpPr>
            <p:cNvPr id="11" name="Rounded Rectangle 2"/>
            <p:cNvSpPr/>
            <p:nvPr/>
          </p:nvSpPr>
          <p:spPr>
            <a:xfrm>
              <a:off x="1819484" y="2554480"/>
              <a:ext cx="2189417" cy="2152266"/>
            </a:xfrm>
            <a:prstGeom prst="roundRect">
              <a:avLst>
                <a:gd name="adj" fmla="val 4218"/>
              </a:avLst>
            </a:prstGeom>
            <a:solidFill>
              <a:schemeClr val="accent2"/>
            </a:solidFill>
            <a:ln w="25400" cap="flat" cmpd="sng" algn="ctr">
              <a:noFill/>
              <a:prstDash val="solid"/>
            </a:ln>
            <a:effectLst/>
          </p:spPr>
          <p:txBody>
            <a:bodyPr rtlCol="0" anchor="ctr"/>
            <a:lstStyle/>
            <a:p>
              <a:pPr algn="ctr" defTabSz="1217295">
                <a:defRPr/>
              </a:pPr>
              <a:endParaRPr lang="en-US" sz="2800" kern="0" dirty="0">
                <a:solidFill>
                  <a:prstClr val="white"/>
                </a:solidFill>
                <a:latin typeface="Arial" panose="020B0604020202020204" pitchFamily="34" charset="0"/>
                <a:sym typeface="Arial" panose="020B0604020202020204" pitchFamily="34" charset="0"/>
              </a:endParaRPr>
            </a:p>
          </p:txBody>
        </p:sp>
        <p:sp>
          <p:nvSpPr>
            <p:cNvPr id="12" name="Rounded Rectangle 3"/>
            <p:cNvSpPr/>
            <p:nvPr/>
          </p:nvSpPr>
          <p:spPr>
            <a:xfrm>
              <a:off x="2099696" y="4818689"/>
              <a:ext cx="1628994" cy="383293"/>
            </a:xfrm>
            <a:prstGeom prst="roundRect">
              <a:avLst/>
            </a:prstGeom>
            <a:solidFill>
              <a:schemeClr val="accent2"/>
            </a:solidFill>
            <a:ln w="25400" cap="flat" cmpd="sng" algn="ctr">
              <a:noFill/>
              <a:prstDash val="solid"/>
            </a:ln>
            <a:effectLst/>
          </p:spPr>
          <p:txBody>
            <a:bodyPr rtlCol="0" anchor="ctr"/>
            <a:lstStyle/>
            <a:p>
              <a:pPr algn="ctr" defTabSz="1217295">
                <a:defRPr/>
              </a:pPr>
              <a:r>
                <a:rPr lang="zh-CN" altLang="en-US"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rPr>
                <a:t>单击输入关键词</a:t>
              </a:r>
              <a:endParaRPr lang="en-US"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ounded Rectangle 22"/>
            <p:cNvSpPr/>
            <p:nvPr/>
          </p:nvSpPr>
          <p:spPr>
            <a:xfrm>
              <a:off x="4406709" y="2554479"/>
              <a:ext cx="2189417" cy="2152266"/>
            </a:xfrm>
            <a:prstGeom prst="roundRect">
              <a:avLst>
                <a:gd name="adj" fmla="val 4218"/>
              </a:avLst>
            </a:prstGeom>
            <a:solidFill>
              <a:schemeClr val="accent2"/>
            </a:solidFill>
            <a:ln w="25400" cap="flat" cmpd="sng" algn="ctr">
              <a:noFill/>
              <a:prstDash val="solid"/>
            </a:ln>
            <a:effectLst/>
          </p:spPr>
          <p:txBody>
            <a:bodyPr rtlCol="0" anchor="ctr"/>
            <a:lstStyle/>
            <a:p>
              <a:pPr algn="ctr" defTabSz="1217295">
                <a:defRPr/>
              </a:pPr>
              <a:endParaRPr lang="en-US" sz="2800" kern="0" dirty="0">
                <a:solidFill>
                  <a:prstClr val="white"/>
                </a:solidFill>
                <a:latin typeface="Arial" panose="020B0604020202020204" pitchFamily="34" charset="0"/>
                <a:sym typeface="Arial" panose="020B0604020202020204" pitchFamily="34" charset="0"/>
              </a:endParaRPr>
            </a:p>
          </p:txBody>
        </p:sp>
        <p:sp>
          <p:nvSpPr>
            <p:cNvPr id="15" name="Rounded Rectangle 25"/>
            <p:cNvSpPr/>
            <p:nvPr/>
          </p:nvSpPr>
          <p:spPr>
            <a:xfrm>
              <a:off x="4686921" y="4818688"/>
              <a:ext cx="1628994" cy="383293"/>
            </a:xfrm>
            <a:prstGeom prst="roundRect">
              <a:avLst/>
            </a:prstGeom>
            <a:solidFill>
              <a:schemeClr val="accent2"/>
            </a:solidFill>
            <a:ln w="25400" cap="flat" cmpd="sng" algn="ctr">
              <a:noFill/>
              <a:prstDash val="solid"/>
            </a:ln>
            <a:effectLst/>
          </p:spPr>
          <p:txBody>
            <a:bodyPr rtlCol="0" anchor="ctr"/>
            <a:lstStyle/>
            <a:p>
              <a:pPr algn="ctr" defTabSz="1217295">
                <a:defRPr/>
              </a:pPr>
              <a:r>
                <a:rPr lang="zh-CN" altLang="en-US"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rPr>
                <a:t>单击输入关键词</a:t>
              </a:r>
              <a:endParaRPr lang="en-US" altLang="zh-CN"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ounded Rectangle 29"/>
            <p:cNvSpPr/>
            <p:nvPr/>
          </p:nvSpPr>
          <p:spPr>
            <a:xfrm>
              <a:off x="6993934" y="2554480"/>
              <a:ext cx="2189417" cy="2152266"/>
            </a:xfrm>
            <a:prstGeom prst="roundRect">
              <a:avLst>
                <a:gd name="adj" fmla="val 4218"/>
              </a:avLst>
            </a:prstGeom>
            <a:solidFill>
              <a:schemeClr val="accent2"/>
            </a:solidFill>
            <a:ln w="25400" cap="flat" cmpd="sng" algn="ctr">
              <a:noFill/>
              <a:prstDash val="solid"/>
            </a:ln>
            <a:effectLst/>
          </p:spPr>
          <p:txBody>
            <a:bodyPr rtlCol="0" anchor="ctr"/>
            <a:lstStyle/>
            <a:p>
              <a:pPr algn="ctr" defTabSz="1217295">
                <a:defRPr/>
              </a:pPr>
              <a:endParaRPr lang="en-US" sz="2800" kern="0" dirty="0">
                <a:solidFill>
                  <a:prstClr val="white"/>
                </a:solidFill>
                <a:latin typeface="Arial" panose="020B0604020202020204" pitchFamily="34" charset="0"/>
                <a:sym typeface="Arial" panose="020B0604020202020204" pitchFamily="34" charset="0"/>
              </a:endParaRPr>
            </a:p>
          </p:txBody>
        </p:sp>
        <p:sp>
          <p:nvSpPr>
            <p:cNvPr id="17" name="Rounded Rectangle 32"/>
            <p:cNvSpPr/>
            <p:nvPr/>
          </p:nvSpPr>
          <p:spPr>
            <a:xfrm>
              <a:off x="7274146" y="4818689"/>
              <a:ext cx="1628994" cy="383293"/>
            </a:xfrm>
            <a:prstGeom prst="roundRect">
              <a:avLst/>
            </a:prstGeom>
            <a:solidFill>
              <a:schemeClr val="accent2"/>
            </a:solidFill>
            <a:ln w="25400" cap="flat" cmpd="sng" algn="ctr">
              <a:noFill/>
              <a:prstDash val="solid"/>
            </a:ln>
            <a:effectLst/>
          </p:spPr>
          <p:txBody>
            <a:bodyPr rtlCol="0" anchor="ctr"/>
            <a:lstStyle/>
            <a:p>
              <a:pPr algn="ctr" defTabSz="1217295">
                <a:defRPr/>
              </a:pPr>
              <a:r>
                <a:rPr lang="zh-CN" altLang="en-US"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rPr>
                <a:t>单击输入关键词</a:t>
              </a:r>
              <a:endParaRPr lang="en-US" altLang="zh-CN" sz="1200" b="1"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p:cNvGrpSpPr/>
            <p:nvPr/>
          </p:nvGrpSpPr>
          <p:grpSpPr>
            <a:xfrm>
              <a:off x="2099696" y="2933175"/>
              <a:ext cx="1747731" cy="1577702"/>
              <a:chOff x="1388760" y="2263812"/>
              <a:chExt cx="1747731" cy="1577702"/>
            </a:xfrm>
          </p:grpSpPr>
          <p:sp>
            <p:nvSpPr>
              <p:cNvPr id="29" name="Content Placeholder 2"/>
              <p:cNvSpPr txBox="1"/>
              <p:nvPr/>
            </p:nvSpPr>
            <p:spPr>
              <a:xfrm>
                <a:off x="1388760" y="2879353"/>
                <a:ext cx="1747731" cy="962161"/>
              </a:xfrm>
              <a:prstGeom prst="rect">
                <a:avLst/>
              </a:prstGeom>
            </p:spPr>
            <p:txBody>
              <a:bodyPr vert="horz" lIns="121654" tIns="60827" rIns="121654" bIns="6082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编辑标题致力于专业</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模板的发布，课件及汇报</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的美化</a:t>
                </a:r>
                <a:endParaRPr lang="en-US" sz="1050" dirty="0">
                  <a:solidFill>
                    <a:schemeClr val="bg1"/>
                  </a:solidFill>
                  <a:latin typeface="Arial" panose="020B0604020202020204" pitchFamily="34" charset="0"/>
                  <a:sym typeface="Arial" panose="020B0604020202020204" pitchFamily="34" charset="0"/>
                </a:endParaRPr>
              </a:p>
            </p:txBody>
          </p:sp>
          <p:grpSp>
            <p:nvGrpSpPr>
              <p:cNvPr id="30" name="组合 29"/>
              <p:cNvGrpSpPr/>
              <p:nvPr/>
            </p:nvGrpSpPr>
            <p:grpSpPr>
              <a:xfrm>
                <a:off x="1947617" y="2263812"/>
                <a:ext cx="594430" cy="511278"/>
                <a:chOff x="1947617" y="2263812"/>
                <a:chExt cx="594430" cy="511278"/>
              </a:xfrm>
            </p:grpSpPr>
            <p:sp>
              <p:nvSpPr>
                <p:cNvPr id="31" name="椭圆 30"/>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sym typeface="Arial" panose="020B0604020202020204" pitchFamily="34" charset="0"/>
                  </a:endParaRPr>
                </a:p>
              </p:txBody>
            </p:sp>
            <p:sp>
              <p:nvSpPr>
                <p:cNvPr id="32" name="文本框 31"/>
                <p:cNvSpPr txBox="1"/>
                <p:nvPr/>
              </p:nvSpPr>
              <p:spPr>
                <a:xfrm>
                  <a:off x="2028274" y="2381760"/>
                  <a:ext cx="513773" cy="272590"/>
                </a:xfrm>
                <a:prstGeom prst="rect">
                  <a:avLst/>
                </a:prstGeom>
                <a:noFill/>
              </p:spPr>
              <p:txBody>
                <a:bodyPr wrap="square" rtlCol="0">
                  <a:spAutoFit/>
                </a:bodyPr>
                <a:lstStyle/>
                <a:p>
                  <a:r>
                    <a:rPr lang="en-US" altLang="zh-CN"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 name="组合 18"/>
            <p:cNvGrpSpPr/>
            <p:nvPr/>
          </p:nvGrpSpPr>
          <p:grpSpPr>
            <a:xfrm>
              <a:off x="4684001" y="2933175"/>
              <a:ext cx="1747731" cy="1577702"/>
              <a:chOff x="1388760" y="2263812"/>
              <a:chExt cx="1747731" cy="1577702"/>
            </a:xfrm>
          </p:grpSpPr>
          <p:sp>
            <p:nvSpPr>
              <p:cNvPr id="25" name="Content Placeholder 2"/>
              <p:cNvSpPr txBox="1"/>
              <p:nvPr/>
            </p:nvSpPr>
            <p:spPr>
              <a:xfrm>
                <a:off x="1388760" y="2879353"/>
                <a:ext cx="1747731" cy="962161"/>
              </a:xfrm>
              <a:prstGeom prst="rect">
                <a:avLst/>
              </a:prstGeom>
            </p:spPr>
            <p:txBody>
              <a:bodyPr vert="horz" lIns="121654" tIns="60827" rIns="121654" bIns="6082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编辑标题致力于专业</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模板的发布，课件及汇报</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的美化</a:t>
                </a:r>
                <a:endParaRPr lang="en-US" sz="1050" dirty="0">
                  <a:solidFill>
                    <a:schemeClr val="bg1"/>
                  </a:solidFill>
                  <a:latin typeface="Arial" panose="020B0604020202020204" pitchFamily="34" charset="0"/>
                  <a:sym typeface="Arial" panose="020B0604020202020204" pitchFamily="34" charset="0"/>
                </a:endParaRPr>
              </a:p>
            </p:txBody>
          </p:sp>
          <p:grpSp>
            <p:nvGrpSpPr>
              <p:cNvPr id="26" name="组合 25"/>
              <p:cNvGrpSpPr/>
              <p:nvPr/>
            </p:nvGrpSpPr>
            <p:grpSpPr>
              <a:xfrm>
                <a:off x="1947617" y="2263812"/>
                <a:ext cx="594430" cy="511278"/>
                <a:chOff x="1947617" y="2263812"/>
                <a:chExt cx="594430" cy="511278"/>
              </a:xfrm>
            </p:grpSpPr>
            <p:sp>
              <p:nvSpPr>
                <p:cNvPr id="27" name="椭圆 26"/>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sym typeface="Arial" panose="020B0604020202020204" pitchFamily="34" charset="0"/>
                  </a:endParaRPr>
                </a:p>
              </p:txBody>
            </p:sp>
            <p:sp>
              <p:nvSpPr>
                <p:cNvPr id="28" name="文本框 27"/>
                <p:cNvSpPr txBox="1"/>
                <p:nvPr/>
              </p:nvSpPr>
              <p:spPr>
                <a:xfrm>
                  <a:off x="2028274" y="2381760"/>
                  <a:ext cx="513773" cy="272590"/>
                </a:xfrm>
                <a:prstGeom prst="rect">
                  <a:avLst/>
                </a:prstGeom>
                <a:noFill/>
              </p:spPr>
              <p:txBody>
                <a:bodyPr wrap="square" rtlCol="0">
                  <a:spAutoFit/>
                </a:bodyPr>
                <a:lstStyle/>
                <a:p>
                  <a:r>
                    <a:rPr lang="en-US" altLang="zh-CN"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 name="组合 19"/>
            <p:cNvGrpSpPr/>
            <p:nvPr/>
          </p:nvGrpSpPr>
          <p:grpSpPr>
            <a:xfrm>
              <a:off x="7265386" y="2933175"/>
              <a:ext cx="1747731" cy="1577702"/>
              <a:chOff x="1388760" y="2263812"/>
              <a:chExt cx="1747731" cy="1577702"/>
            </a:xfrm>
          </p:grpSpPr>
          <p:sp>
            <p:nvSpPr>
              <p:cNvPr id="21" name="Content Placeholder 2"/>
              <p:cNvSpPr txBox="1"/>
              <p:nvPr/>
            </p:nvSpPr>
            <p:spPr>
              <a:xfrm>
                <a:off x="1388760" y="2879353"/>
                <a:ext cx="1747731" cy="962161"/>
              </a:xfrm>
              <a:prstGeom prst="rect">
                <a:avLst/>
              </a:prstGeom>
            </p:spPr>
            <p:txBody>
              <a:bodyPr vert="horz" lIns="121654" tIns="60827" rIns="121654" bIns="6082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编辑标题致力于专业</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模板的发布，课件及汇报</a:t>
                </a: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的美化</a:t>
                </a:r>
                <a:endParaRPr lang="en-US" sz="1050" dirty="0">
                  <a:solidFill>
                    <a:schemeClr val="bg1"/>
                  </a:solidFill>
                  <a:latin typeface="Arial" panose="020B0604020202020204" pitchFamily="34" charset="0"/>
                  <a:sym typeface="Arial" panose="020B0604020202020204" pitchFamily="34" charset="0"/>
                </a:endParaRPr>
              </a:p>
            </p:txBody>
          </p:sp>
          <p:grpSp>
            <p:nvGrpSpPr>
              <p:cNvPr id="22" name="组合 21"/>
              <p:cNvGrpSpPr/>
              <p:nvPr/>
            </p:nvGrpSpPr>
            <p:grpSpPr>
              <a:xfrm>
                <a:off x="1947617" y="2263812"/>
                <a:ext cx="594430" cy="511278"/>
                <a:chOff x="1947617" y="2263812"/>
                <a:chExt cx="594430" cy="511278"/>
              </a:xfrm>
            </p:grpSpPr>
            <p:sp>
              <p:nvSpPr>
                <p:cNvPr id="23" name="椭圆 22"/>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Arial" panose="020B0604020202020204" pitchFamily="34" charset="0"/>
                    <a:sym typeface="Arial" panose="020B0604020202020204" pitchFamily="34" charset="0"/>
                  </a:endParaRPr>
                </a:p>
              </p:txBody>
            </p:sp>
            <p:sp>
              <p:nvSpPr>
                <p:cNvPr id="24" name="文本框 23"/>
                <p:cNvSpPr txBox="1"/>
                <p:nvPr/>
              </p:nvSpPr>
              <p:spPr>
                <a:xfrm>
                  <a:off x="2028274" y="2381760"/>
                  <a:ext cx="513773" cy="272590"/>
                </a:xfrm>
                <a:prstGeom prst="rect">
                  <a:avLst/>
                </a:prstGeom>
                <a:noFill/>
              </p:spPr>
              <p:txBody>
                <a:bodyPr wrap="square" rtlCol="0">
                  <a:spAutoFit/>
                </a:bodyPr>
                <a:lstStyle/>
                <a:p>
                  <a:r>
                    <a:rPr lang="en-US" altLang="zh-CN"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关于我们班级</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aphicFrame>
        <p:nvGraphicFramePr>
          <p:cNvPr id="8" name="Diagram 10"/>
          <p:cNvGraphicFramePr/>
          <p:nvPr/>
        </p:nvGraphicFramePr>
        <p:xfrm>
          <a:off x="7001614" y="2074537"/>
          <a:ext cx="4232130" cy="282141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Text Box 10"/>
          <p:cNvSpPr txBox="1">
            <a:spLocks noChangeArrowheads="1"/>
          </p:cNvSpPr>
          <p:nvPr/>
        </p:nvSpPr>
        <p:spPr bwMode="auto">
          <a:xfrm>
            <a:off x="6907567" y="5048890"/>
            <a:ext cx="4326177" cy="784648"/>
          </a:xfrm>
          <a:prstGeom prst="rect">
            <a:avLst/>
          </a:prstGeom>
          <a:noFill/>
          <a:ln w="9525">
            <a:noFill/>
            <a:miter lim="800000"/>
          </a:ln>
        </p:spPr>
        <p:txBody>
          <a:bodyPr wrap="square" lIns="45709" tIns="22855" rIns="45709" bIns="22855">
            <a:spAutoFit/>
          </a:bodyPr>
          <a:lstStyle/>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cxnSp>
        <p:nvCxnSpPr>
          <p:cNvPr id="12" name="直接连接符 84"/>
          <p:cNvCxnSpPr/>
          <p:nvPr/>
        </p:nvCxnSpPr>
        <p:spPr>
          <a:xfrm flipH="1">
            <a:off x="2676216" y="3409715"/>
            <a:ext cx="3649125" cy="0"/>
          </a:xfrm>
          <a:prstGeom prst="line">
            <a:avLst/>
          </a:prstGeom>
          <a:ln w="2540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85"/>
          <p:cNvCxnSpPr/>
          <p:nvPr/>
        </p:nvCxnSpPr>
        <p:spPr>
          <a:xfrm flipH="1">
            <a:off x="2676215" y="4756287"/>
            <a:ext cx="3636429" cy="0"/>
          </a:xfrm>
          <a:prstGeom prst="line">
            <a:avLst/>
          </a:prstGeom>
          <a:ln w="2540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87"/>
          <p:cNvCxnSpPr/>
          <p:nvPr/>
        </p:nvCxnSpPr>
        <p:spPr>
          <a:xfrm flipV="1">
            <a:off x="6580946" y="2257416"/>
            <a:ext cx="1" cy="3505689"/>
          </a:xfrm>
          <a:prstGeom prst="line">
            <a:avLst/>
          </a:prstGeom>
          <a:ln w="25400">
            <a:solidFill>
              <a:schemeClr val="accent2"/>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6" name="文本框 5"/>
          <p:cNvSpPr txBox="1"/>
          <p:nvPr/>
        </p:nvSpPr>
        <p:spPr>
          <a:xfrm>
            <a:off x="1189656" y="2112192"/>
            <a:ext cx="1569616" cy="923177"/>
          </a:xfrm>
          <a:prstGeom prst="rect">
            <a:avLst/>
          </a:prstGeom>
          <a:noFill/>
        </p:spPr>
        <p:txBody>
          <a:bodyPr wrap="none" lIns="91418" tIns="45708" rIns="91418" bIns="45708" rtlCol="0">
            <a:spAutoFit/>
          </a:bodyPr>
          <a:lstStyle/>
          <a:p>
            <a:pPr defTabSz="914400"/>
            <a:r>
              <a:rPr lang="en-US" altLang="zh-CN"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rPr>
              <a:t>46%</a:t>
            </a:r>
            <a:endParaRPr lang="zh-CN" altLang="en-US"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endParaRPr>
          </a:p>
        </p:txBody>
      </p:sp>
      <p:sp>
        <p:nvSpPr>
          <p:cNvPr id="17" name="矩形 16"/>
          <p:cNvSpPr/>
          <p:nvPr/>
        </p:nvSpPr>
        <p:spPr>
          <a:xfrm>
            <a:off x="2614715" y="2257415"/>
            <a:ext cx="3494776" cy="812340"/>
          </a:xfrm>
          <a:prstGeom prst="rect">
            <a:avLst/>
          </a:prstGeom>
        </p:spPr>
        <p:txBody>
          <a:bodyPr wrap="square" lIns="91418" tIns="45708" rIns="91418" bIns="45708">
            <a:spAutoFit/>
          </a:bodyPr>
          <a:lstStyle/>
          <a:p>
            <a:pPr lvl="0">
              <a:lnSpc>
                <a:spcPct val="130000"/>
              </a:lnSpc>
            </a:pPr>
            <a:r>
              <a:rPr lang="zh-CN" altLang="en-US" sz="1200" dirty="0">
                <a:solidFill>
                  <a:schemeClr val="bg1">
                    <a:lumMod val="50000"/>
                  </a:schemeClr>
                </a:solidFill>
                <a:latin typeface="Arial" panose="020B0604020202020204" pitchFamily="34" charset="0"/>
                <a:sym typeface="Arial" panose="020B0604020202020204" pitchFamily="34" charset="0"/>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Arial" panose="020B0604020202020204" pitchFamily="34" charset="0"/>
                <a:sym typeface="Arial" panose="020B0604020202020204" pitchFamily="34" charset="0"/>
              </a:rPr>
              <a:t>10</a:t>
            </a:r>
            <a:r>
              <a:rPr lang="zh-CN" altLang="en-US" sz="1200" dirty="0">
                <a:solidFill>
                  <a:schemeClr val="bg1">
                    <a:lumMod val="50000"/>
                  </a:schemeClr>
                </a:solidFill>
                <a:latin typeface="Arial" panose="020B0604020202020204" pitchFamily="34" charset="0"/>
                <a:sym typeface="Arial" panose="020B0604020202020204" pitchFamily="34" charset="0"/>
              </a:rPr>
              <a:t>，</a:t>
            </a:r>
            <a:r>
              <a:rPr lang="en-US" altLang="zh-CN" sz="1200" dirty="0">
                <a:solidFill>
                  <a:schemeClr val="bg1">
                    <a:lumMod val="50000"/>
                  </a:schemeClr>
                </a:solidFill>
                <a:latin typeface="Arial" panose="020B0604020202020204" pitchFamily="34" charset="0"/>
                <a:sym typeface="Arial" panose="020B0604020202020204" pitchFamily="34" charset="0"/>
              </a:rPr>
              <a:t>1.3</a:t>
            </a:r>
            <a:r>
              <a:rPr lang="zh-CN" altLang="en-US" sz="1200" dirty="0">
                <a:solidFill>
                  <a:schemeClr val="bg1">
                    <a:lumMod val="50000"/>
                  </a:schemeClr>
                </a:solidFill>
                <a:latin typeface="Arial" panose="020B0604020202020204" pitchFamily="34" charset="0"/>
                <a:sym typeface="Arial" panose="020B0604020202020204" pitchFamily="34" charset="0"/>
              </a:rPr>
              <a:t>倍行距。</a:t>
            </a:r>
            <a:endParaRPr lang="en-US" altLang="zh-CN" sz="1200" dirty="0">
              <a:solidFill>
                <a:schemeClr val="bg1">
                  <a:lumMod val="50000"/>
                </a:schemeClr>
              </a:solidFill>
              <a:latin typeface="Arial" panose="020B0604020202020204" pitchFamily="34" charset="0"/>
              <a:sym typeface="Arial" panose="020B0604020202020204" pitchFamily="34" charset="0"/>
            </a:endParaRPr>
          </a:p>
        </p:txBody>
      </p:sp>
      <p:sp>
        <p:nvSpPr>
          <p:cNvPr id="18" name="文本框 6"/>
          <p:cNvSpPr txBox="1"/>
          <p:nvPr/>
        </p:nvSpPr>
        <p:spPr>
          <a:xfrm>
            <a:off x="1189656" y="3560660"/>
            <a:ext cx="1569616" cy="923177"/>
          </a:xfrm>
          <a:prstGeom prst="rect">
            <a:avLst/>
          </a:prstGeom>
          <a:noFill/>
        </p:spPr>
        <p:txBody>
          <a:bodyPr wrap="none" lIns="91418" tIns="45708" rIns="91418" bIns="45708" rtlCol="0">
            <a:spAutoFit/>
          </a:bodyPr>
          <a:lstStyle/>
          <a:p>
            <a:pPr defTabSz="914400"/>
            <a:r>
              <a:rPr lang="en-US" altLang="zh-CN"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rPr>
              <a:t>56%</a:t>
            </a:r>
            <a:endParaRPr lang="zh-CN" altLang="en-US"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endParaRPr>
          </a:p>
        </p:txBody>
      </p:sp>
      <p:sp>
        <p:nvSpPr>
          <p:cNvPr id="19" name="矩形 18"/>
          <p:cNvSpPr/>
          <p:nvPr/>
        </p:nvSpPr>
        <p:spPr>
          <a:xfrm>
            <a:off x="2614715" y="3695269"/>
            <a:ext cx="3494776" cy="812340"/>
          </a:xfrm>
          <a:prstGeom prst="rect">
            <a:avLst/>
          </a:prstGeom>
        </p:spPr>
        <p:txBody>
          <a:bodyPr wrap="square" lIns="91418" tIns="45708" rIns="91418" bIns="45708">
            <a:spAutoFit/>
          </a:bodyPr>
          <a:lstStyle/>
          <a:p>
            <a:pPr defTabSz="914400">
              <a:lnSpc>
                <a:spcPct val="130000"/>
              </a:lnSpc>
            </a:pPr>
            <a:r>
              <a:rPr lang="zh-CN" altLang="en-US" sz="1200" dirty="0">
                <a:solidFill>
                  <a:schemeClr val="bg1">
                    <a:lumMod val="50000"/>
                  </a:schemeClr>
                </a:solidFill>
                <a:latin typeface="Arial" panose="020B0604020202020204" pitchFamily="34" charset="0"/>
                <a:sym typeface="Arial" panose="020B0604020202020204" pitchFamily="34" charset="0"/>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Arial" panose="020B0604020202020204" pitchFamily="34" charset="0"/>
                <a:sym typeface="Arial" panose="020B0604020202020204" pitchFamily="34" charset="0"/>
              </a:rPr>
              <a:t>10</a:t>
            </a:r>
            <a:r>
              <a:rPr lang="zh-CN" altLang="en-US" sz="1200" dirty="0">
                <a:solidFill>
                  <a:schemeClr val="bg1">
                    <a:lumMod val="50000"/>
                  </a:schemeClr>
                </a:solidFill>
                <a:latin typeface="Arial" panose="020B0604020202020204" pitchFamily="34" charset="0"/>
                <a:sym typeface="Arial" panose="020B0604020202020204" pitchFamily="34" charset="0"/>
              </a:rPr>
              <a:t>，</a:t>
            </a:r>
            <a:r>
              <a:rPr lang="en-US" altLang="zh-CN" sz="1200" dirty="0">
                <a:solidFill>
                  <a:schemeClr val="bg1">
                    <a:lumMod val="50000"/>
                  </a:schemeClr>
                </a:solidFill>
                <a:latin typeface="Arial" panose="020B0604020202020204" pitchFamily="34" charset="0"/>
                <a:sym typeface="Arial" panose="020B0604020202020204" pitchFamily="34" charset="0"/>
              </a:rPr>
              <a:t>1.3</a:t>
            </a:r>
            <a:r>
              <a:rPr lang="zh-CN" altLang="en-US" sz="1200" dirty="0">
                <a:solidFill>
                  <a:schemeClr val="bg1">
                    <a:lumMod val="50000"/>
                  </a:schemeClr>
                </a:solidFill>
                <a:latin typeface="Arial" panose="020B0604020202020204" pitchFamily="34" charset="0"/>
                <a:sym typeface="Arial" panose="020B0604020202020204" pitchFamily="34" charset="0"/>
              </a:rPr>
              <a:t>倍行距。</a:t>
            </a:r>
            <a:endParaRPr lang="zh-CN" altLang="en-US"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endParaRPr>
          </a:p>
        </p:txBody>
      </p:sp>
      <p:sp>
        <p:nvSpPr>
          <p:cNvPr id="20" name="文本框 7"/>
          <p:cNvSpPr txBox="1"/>
          <p:nvPr/>
        </p:nvSpPr>
        <p:spPr>
          <a:xfrm>
            <a:off x="1189656" y="4774951"/>
            <a:ext cx="1569616" cy="923177"/>
          </a:xfrm>
          <a:prstGeom prst="rect">
            <a:avLst/>
          </a:prstGeom>
          <a:noFill/>
        </p:spPr>
        <p:txBody>
          <a:bodyPr wrap="none" lIns="91418" tIns="45708" rIns="91418" bIns="45708" rtlCol="0">
            <a:spAutoFit/>
          </a:bodyPr>
          <a:lstStyle/>
          <a:p>
            <a:pPr defTabSz="914400"/>
            <a:r>
              <a:rPr lang="en-US" altLang="zh-CN"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rPr>
              <a:t>66%</a:t>
            </a:r>
            <a:endParaRPr lang="zh-CN" altLang="en-US" sz="5400" b="1" dirty="0">
              <a:solidFill>
                <a:schemeClr val="bg1">
                  <a:lumMod val="50000"/>
                </a:schemeClr>
              </a:solidFill>
              <a:latin typeface="Arial" panose="020B0604020202020204" pitchFamily="34" charset="0"/>
              <a:ea typeface="宋体" panose="02010600030101010101" pitchFamily="2" charset="-122"/>
              <a:sym typeface="Arial" panose="020B0604020202020204" pitchFamily="34" charset="0"/>
            </a:endParaRPr>
          </a:p>
        </p:txBody>
      </p:sp>
      <p:sp>
        <p:nvSpPr>
          <p:cNvPr id="21" name="矩形 20"/>
          <p:cNvSpPr/>
          <p:nvPr/>
        </p:nvSpPr>
        <p:spPr>
          <a:xfrm>
            <a:off x="2614715" y="4887378"/>
            <a:ext cx="3494776" cy="812340"/>
          </a:xfrm>
          <a:prstGeom prst="rect">
            <a:avLst/>
          </a:prstGeom>
        </p:spPr>
        <p:txBody>
          <a:bodyPr wrap="square" lIns="91418" tIns="45708" rIns="91418" bIns="45708">
            <a:spAutoFit/>
          </a:bodyPr>
          <a:lstStyle/>
          <a:p>
            <a:pPr lvl="0">
              <a:lnSpc>
                <a:spcPct val="130000"/>
              </a:lnSpc>
            </a:pPr>
            <a:r>
              <a:rPr lang="zh-CN" altLang="en-US" sz="1200" dirty="0">
                <a:solidFill>
                  <a:schemeClr val="bg1">
                    <a:lumMod val="50000"/>
                  </a:schemeClr>
                </a:solidFill>
                <a:latin typeface="Arial" panose="020B0604020202020204" pitchFamily="34" charset="0"/>
                <a:sym typeface="Arial" panose="020B0604020202020204" pitchFamily="34" charset="0"/>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Arial" panose="020B0604020202020204" pitchFamily="34" charset="0"/>
                <a:sym typeface="Arial" panose="020B0604020202020204" pitchFamily="34" charset="0"/>
              </a:rPr>
              <a:t>10</a:t>
            </a:r>
            <a:r>
              <a:rPr lang="zh-CN" altLang="en-US" sz="1200" dirty="0">
                <a:solidFill>
                  <a:schemeClr val="bg1">
                    <a:lumMod val="50000"/>
                  </a:schemeClr>
                </a:solidFill>
                <a:latin typeface="Arial" panose="020B0604020202020204" pitchFamily="34" charset="0"/>
                <a:sym typeface="Arial" panose="020B0604020202020204" pitchFamily="34" charset="0"/>
              </a:rPr>
              <a:t>，</a:t>
            </a:r>
            <a:r>
              <a:rPr lang="en-US" altLang="zh-CN" sz="1200" dirty="0">
                <a:solidFill>
                  <a:schemeClr val="bg1">
                    <a:lumMod val="50000"/>
                  </a:schemeClr>
                </a:solidFill>
                <a:latin typeface="Arial" panose="020B0604020202020204" pitchFamily="34" charset="0"/>
                <a:sym typeface="Arial" panose="020B0604020202020204" pitchFamily="34" charset="0"/>
              </a:rPr>
              <a:t>1.3</a:t>
            </a:r>
            <a:r>
              <a:rPr lang="zh-CN" altLang="en-US" sz="1200" dirty="0">
                <a:solidFill>
                  <a:schemeClr val="bg1">
                    <a:lumMod val="50000"/>
                  </a:schemeClr>
                </a:solidFill>
                <a:latin typeface="Arial" panose="020B0604020202020204" pitchFamily="34" charset="0"/>
                <a:sym typeface="Arial" panose="020B0604020202020204" pitchFamily="34" charset="0"/>
              </a:rPr>
              <a:t>倍行距。</a:t>
            </a:r>
            <a:endParaRPr lang="en-US" altLang="zh-CN" sz="1200" dirty="0">
              <a:solidFill>
                <a:schemeClr val="bg1">
                  <a:lumMod val="50000"/>
                </a:schemeClr>
              </a:solidFill>
              <a:latin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50"/>
                                        <p:tgtEl>
                                          <p:spTgt spid="19"/>
                                        </p:tgtEl>
                                      </p:cBhvr>
                                    </p:animEffect>
                                    <p:anim calcmode="lin" valueType="num">
                                      <p:cBhvr>
                                        <p:cTn id="60" dur="250" fill="hold"/>
                                        <p:tgtEl>
                                          <p:spTgt spid="19"/>
                                        </p:tgtEl>
                                        <p:attrNameLst>
                                          <p:attrName>ppt_x</p:attrName>
                                        </p:attrNameLst>
                                      </p:cBhvr>
                                      <p:tavLst>
                                        <p:tav tm="0">
                                          <p:val>
                                            <p:strVal val="#ppt_x"/>
                                          </p:val>
                                        </p:tav>
                                        <p:tav tm="100000">
                                          <p:val>
                                            <p:strVal val="#ppt_x"/>
                                          </p:val>
                                        </p:tav>
                                      </p:tavLst>
                                    </p:anim>
                                    <p:anim calcmode="lin" valueType="num">
                                      <p:cBhvr>
                                        <p:cTn id="61" dur="25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50"/>
                                        <p:tgtEl>
                                          <p:spTgt spid="21"/>
                                        </p:tgtEl>
                                      </p:cBhvr>
                                    </p:animEffect>
                                    <p:anim calcmode="lin" valueType="num">
                                      <p:cBhvr>
                                        <p:cTn id="72" dur="250" fill="hold"/>
                                        <p:tgtEl>
                                          <p:spTgt spid="21"/>
                                        </p:tgtEl>
                                        <p:attrNameLst>
                                          <p:attrName>ppt_x</p:attrName>
                                        </p:attrNameLst>
                                      </p:cBhvr>
                                      <p:tavLst>
                                        <p:tav tm="0">
                                          <p:val>
                                            <p:strVal val="#ppt_x"/>
                                          </p:val>
                                        </p:tav>
                                        <p:tav tm="100000">
                                          <p:val>
                                            <p:strVal val="#ppt_x"/>
                                          </p:val>
                                        </p:tav>
                                      </p:tavLst>
                                    </p:anim>
                                    <p:anim calcmode="lin" valueType="num">
                                      <p:cBhvr>
                                        <p:cTn id="73"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6" grpId="0"/>
      <p:bldP spid="17" grpId="0"/>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0" y="0"/>
            <a:ext cx="12192000" cy="6858000"/>
          </a:xfrm>
          <a:prstGeom prst="rect">
            <a:avLst/>
          </a:prstGeom>
        </p:spPr>
      </p:pic>
      <p:sp>
        <p:nvSpPr>
          <p:cNvPr id="9" name="MH_Others_1"/>
          <p:cNvSpPr txBox="1"/>
          <p:nvPr>
            <p:custDataLst>
              <p:tags r:id="rId2"/>
            </p:custDataLst>
          </p:nvPr>
        </p:nvSpPr>
        <p:spPr>
          <a:xfrm>
            <a:off x="3131790" y="1783378"/>
            <a:ext cx="676980" cy="2096602"/>
          </a:xfrm>
          <a:prstGeom prst="rect">
            <a:avLst/>
          </a:prstGeom>
          <a:noFill/>
        </p:spPr>
        <p:txBody>
          <a:bodyPr vert="eaVert" lIns="0" tIns="0" rIns="0" bIns="0" anchor="ctr">
            <a:spAutoFit/>
          </a:bodyPr>
          <a:lstStyle/>
          <a:p>
            <a:pPr algn="ctr" eaLnBrk="1" hangingPunct="1">
              <a:defRPr/>
            </a:pPr>
            <a:r>
              <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第三章</a:t>
            </a:r>
            <a:endPar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2"/>
          <p:cNvSpPr txBox="1"/>
          <p:nvPr>
            <p:custDataLst>
              <p:tags r:id="rId3"/>
            </p:custDataLst>
          </p:nvPr>
        </p:nvSpPr>
        <p:spPr>
          <a:xfrm rot="5400000">
            <a:off x="2933482" y="2689423"/>
            <a:ext cx="2150565" cy="338476"/>
          </a:xfrm>
          <a:prstGeom prst="rect">
            <a:avLst/>
          </a:prstGeom>
          <a:noFill/>
        </p:spPr>
        <p:txBody>
          <a:bodyPr lIns="0" tIns="0" rIns="0" bIns="0">
            <a:spAutoFit/>
          </a:bodyPr>
          <a:lstStyle/>
          <a:p>
            <a:pPr algn="ctr" eaLnBrk="1" hangingPunct="1">
              <a:defRPr/>
            </a:pPr>
            <a:r>
              <a:rPr lang="en-US" altLang="zh-CN"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2"/>
          <p:cNvSpPr>
            <a:spLocks noChangeArrowheads="1"/>
          </p:cNvSpPr>
          <p:nvPr/>
        </p:nvSpPr>
        <p:spPr bwMode="auto">
          <a:xfrm>
            <a:off x="4473441" y="1878875"/>
            <a:ext cx="45707" cy="1934860"/>
          </a:xfrm>
          <a:prstGeom prst="rect">
            <a:avLst/>
          </a:prstGeom>
          <a:solidFill>
            <a:schemeClr val="accent2"/>
          </a:solid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rgbClr val="195F9A"/>
              </a:solidFill>
              <a:ea typeface="微软雅黑" panose="020B0503020204020204" pitchFamily="34" charset="-122"/>
              <a:sym typeface="Arial" panose="020B0604020202020204" pitchFamily="34" charset="0"/>
            </a:endParaRPr>
          </a:p>
        </p:txBody>
      </p:sp>
      <p:grpSp>
        <p:nvGrpSpPr>
          <p:cNvPr id="13" name="组合 12"/>
          <p:cNvGrpSpPr/>
          <p:nvPr/>
        </p:nvGrpSpPr>
        <p:grpSpPr>
          <a:xfrm>
            <a:off x="4653474" y="2201955"/>
            <a:ext cx="3945754" cy="1271167"/>
            <a:chOff x="5710852" y="2888666"/>
            <a:chExt cx="3946667" cy="1271461"/>
          </a:xfrm>
        </p:grpSpPr>
        <p:sp>
          <p:nvSpPr>
            <p:cNvPr id="15" name="矩形 14"/>
            <p:cNvSpPr/>
            <p:nvPr/>
          </p:nvSpPr>
          <p:spPr>
            <a:xfrm>
              <a:off x="5794432" y="2888666"/>
              <a:ext cx="3750482" cy="707886"/>
            </a:xfrm>
            <a:prstGeom prst="rect">
              <a:avLst/>
            </a:prstGeom>
            <a:solidFill>
              <a:schemeClr val="accent2"/>
            </a:solidFill>
          </p:spPr>
          <p:txBody>
            <a:bodyPr wrap="square">
              <a:spAutoFit/>
            </a:bodyPr>
            <a:lstStyle/>
            <a:p>
              <a:pPr algn="ctr"/>
              <a:r>
                <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rPr>
                <a:t>给家长的建议</a:t>
              </a:r>
              <a:endPar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710852" y="3611066"/>
              <a:ext cx="3946667" cy="549061"/>
            </a:xfrm>
            <a:prstGeom prst="rect">
              <a:avLst/>
            </a:prstGeom>
          </p:spPr>
          <p:txBody>
            <a:bodyPr wrap="square">
              <a:spAutoFit/>
            </a:bodyPr>
            <a:lstStyle/>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by="(-#ppt_w*2)" calcmode="lin" valueType="num">
                                      <p:cBhvr rctx="PPT">
                                        <p:cTn id="13" dur="500" autoRev="1" fill="hold">
                                          <p:stCondLst>
                                            <p:cond delay="0"/>
                                          </p:stCondLst>
                                        </p:cTn>
                                        <p:tgtEl>
                                          <p:spTgt spid="10"/>
                                        </p:tgtEl>
                                        <p:attrNameLst>
                                          <p:attrName>ppt_w</p:attrName>
                                        </p:attrNameLst>
                                      </p:cBhvr>
                                    </p:anim>
                                    <p:anim by="(#ppt_w*0.50)" calcmode="lin" valueType="num">
                                      <p:cBhvr>
                                        <p:cTn id="14" dur="500" decel="50000" autoRev="1" fill="hold">
                                          <p:stCondLst>
                                            <p:cond delay="0"/>
                                          </p:stCondLst>
                                        </p:cTn>
                                        <p:tgtEl>
                                          <p:spTgt spid="10"/>
                                        </p:tgtEl>
                                        <p:attrNameLst>
                                          <p:attrName>ppt_x</p:attrName>
                                        </p:attrNameLst>
                                      </p:cBhvr>
                                    </p:anim>
                                    <p:anim from="(-#ppt_h/2)" to="(#ppt_y)" calcmode="lin" valueType="num">
                                      <p:cBhvr>
                                        <p:cTn id="15" dur="1000" fill="hold">
                                          <p:stCondLst>
                                            <p:cond delay="0"/>
                                          </p:stCondLst>
                                        </p:cTn>
                                        <p:tgtEl>
                                          <p:spTgt spid="10"/>
                                        </p:tgtEl>
                                        <p:attrNameLst>
                                          <p:attrName>ppt_y</p:attrName>
                                        </p:attrNameLst>
                                      </p:cBhvr>
                                    </p:anim>
                                    <p:animRot by="21600000">
                                      <p:cBhvr>
                                        <p:cTn id="16" dur="1000" fill="hold">
                                          <p:stCondLst>
                                            <p:cond delay="0"/>
                                          </p:stCondLst>
                                        </p:cTn>
                                        <p:tgtEl>
                                          <p:spTgt spid="10"/>
                                        </p:tgtEl>
                                        <p:attrNameLst>
                                          <p:attrName>r</p:attrName>
                                        </p:attrNameLst>
                                      </p:cBhvr>
                                    </p:animRot>
                                  </p:childTnLst>
                                </p:cTn>
                              </p:par>
                            </p:childTnLst>
                          </p:cTn>
                        </p:par>
                        <p:par>
                          <p:cTn id="17" fill="hold">
                            <p:stCondLst>
                              <p:cond delay="1700"/>
                            </p:stCondLst>
                            <p:childTnLst>
                              <p:par>
                                <p:cTn id="18" presetID="16" presetClass="entr" presetSubtype="4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Horizontal)">
                                      <p:cBhvr>
                                        <p:cTn id="20" dur="500"/>
                                        <p:tgtEl>
                                          <p:spTgt spid="11"/>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给家长的建议</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224441" y="1901125"/>
            <a:ext cx="9740066" cy="4155046"/>
            <a:chOff x="1679451" y="1466136"/>
            <a:chExt cx="9742321" cy="4156008"/>
          </a:xfrm>
        </p:grpSpPr>
        <p:grpSp>
          <p:nvGrpSpPr>
            <p:cNvPr id="11" name="组合 10"/>
            <p:cNvGrpSpPr/>
            <p:nvPr/>
          </p:nvGrpSpPr>
          <p:grpSpPr>
            <a:xfrm>
              <a:off x="1679451" y="1466136"/>
              <a:ext cx="9742321" cy="4156008"/>
              <a:chOff x="759352" y="1775302"/>
              <a:chExt cx="10399218" cy="4436233"/>
            </a:xfrm>
          </p:grpSpPr>
          <p:grpSp>
            <p:nvGrpSpPr>
              <p:cNvPr id="13" name="Group 7"/>
              <p:cNvGrpSpPr/>
              <p:nvPr/>
            </p:nvGrpSpPr>
            <p:grpSpPr>
              <a:xfrm flipH="1">
                <a:off x="759352" y="1775302"/>
                <a:ext cx="4763161" cy="2743987"/>
                <a:chOff x="7845714" y="1736884"/>
                <a:chExt cx="3572595" cy="2058120"/>
              </a:xfrm>
            </p:grpSpPr>
            <p:grpSp>
              <p:nvGrpSpPr>
                <p:cNvPr id="18" name="Group 35"/>
                <p:cNvGrpSpPr/>
                <p:nvPr/>
              </p:nvGrpSpPr>
              <p:grpSpPr>
                <a:xfrm>
                  <a:off x="7845714" y="1736884"/>
                  <a:ext cx="3501814" cy="2058120"/>
                  <a:chOff x="7541909" y="1631854"/>
                  <a:chExt cx="4046955" cy="2058120"/>
                </a:xfrm>
              </p:grpSpPr>
              <p:sp>
                <p:nvSpPr>
                  <p:cNvPr id="20" name="Rectangle 29"/>
                  <p:cNvSpPr/>
                  <p:nvPr/>
                </p:nvSpPr>
                <p:spPr>
                  <a:xfrm>
                    <a:off x="7541909" y="1631854"/>
                    <a:ext cx="4046955" cy="205812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33"/>
                  <p:cNvSpPr/>
                  <p:nvPr/>
                </p:nvSpPr>
                <p:spPr>
                  <a:xfrm>
                    <a:off x="7541909" y="1631854"/>
                    <a:ext cx="4046955" cy="43529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加入标题</a:t>
                    </a:r>
                    <a:endParaRPr lang="en-GB"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Rectangle 34"/>
                <p:cNvSpPr/>
                <p:nvPr/>
              </p:nvSpPr>
              <p:spPr>
                <a:xfrm>
                  <a:off x="7935294" y="2516401"/>
                  <a:ext cx="3483015" cy="961008"/>
                </a:xfrm>
                <a:prstGeom prst="rect">
                  <a:avLst/>
                </a:prstGeom>
              </p:spPr>
              <p:txBody>
                <a:bodyPr wrap="square">
                  <a:spAutoFit/>
                </a:bodyPr>
                <a:lstStyle/>
                <a:p>
                  <a:pPr algn="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nvGrpSpPr>
              <p:cNvPr id="15" name="组合 14"/>
              <p:cNvGrpSpPr/>
              <p:nvPr/>
            </p:nvGrpSpPr>
            <p:grpSpPr>
              <a:xfrm>
                <a:off x="853723" y="4694462"/>
                <a:ext cx="10304847" cy="1517073"/>
                <a:chOff x="184550" y="7308347"/>
                <a:chExt cx="11490577" cy="1428965"/>
              </a:xfrm>
            </p:grpSpPr>
            <p:sp>
              <p:nvSpPr>
                <p:cNvPr id="16" name="矩形 15"/>
                <p:cNvSpPr/>
                <p:nvPr/>
              </p:nvSpPr>
              <p:spPr>
                <a:xfrm>
                  <a:off x="184550" y="7308347"/>
                  <a:ext cx="11490577" cy="14071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bg1">
                        <a:lumMod val="50000"/>
                      </a:schemeClr>
                    </a:solidFill>
                    <a:latin typeface="Arial" panose="020B0604020202020204" pitchFamily="34" charset="0"/>
                    <a:sym typeface="Arial" panose="020B0604020202020204" pitchFamily="34" charset="0"/>
                  </a:endParaRPr>
                </a:p>
              </p:txBody>
            </p:sp>
            <p:sp>
              <p:nvSpPr>
                <p:cNvPr id="17" name="文本框 23"/>
                <p:cNvSpPr txBox="1">
                  <a:spLocks noChangeArrowheads="1"/>
                </p:cNvSpPr>
                <p:nvPr/>
              </p:nvSpPr>
              <p:spPr bwMode="auto">
                <a:xfrm>
                  <a:off x="184550" y="7561407"/>
                  <a:ext cx="11364551" cy="117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点击此处更换文本添加文字点击此处更换文本添加文字点击此处更换文本添加文字点击此处更换文本添加文字</a:t>
                  </a:r>
                  <a:endParaRPr lang="en-US" altLang="zh-CN"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点击此处更换文本添加文字点击此处更换文本添加文字点击此处更换文本添加文字点击此处更换文本添加文字</a:t>
                  </a:r>
                  <a:endParaRPr lang="en-US" altLang="zh-CN"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点击此处更换文本添加文字点击此处更换文本添加文字点击此处更换文本添加文字点击此处更换文本添加文字</a:t>
                  </a:r>
                  <a:endParaRPr lang="en-US" altLang="zh-CN"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点击此处更换文本添加文字点击此处更换文本添加文字点击此处更换文本添加文字点击此处更换文本添加文字</a:t>
                  </a:r>
                  <a:endParaRPr lang="en-US" altLang="zh-CN"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a:p>
                  <a:endParaRPr lang="en-US" altLang="zh-CN" sz="14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sp>
          <p:nvSpPr>
            <p:cNvPr id="12" name="矩形 11"/>
            <p:cNvSpPr/>
            <p:nvPr/>
          </p:nvSpPr>
          <p:spPr>
            <a:xfrm flipH="1">
              <a:off x="6360178" y="1466136"/>
              <a:ext cx="5061589" cy="2570657"/>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给家长的建议</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11145" y="2162130"/>
            <a:ext cx="10485856" cy="3746934"/>
            <a:chOff x="844937" y="2149991"/>
            <a:chExt cx="11777080" cy="4208329"/>
          </a:xfrm>
        </p:grpSpPr>
        <p:sp>
          <p:nvSpPr>
            <p:cNvPr id="11" name="矩形 10"/>
            <p:cNvSpPr/>
            <p:nvPr/>
          </p:nvSpPr>
          <p:spPr bwMode="auto">
            <a:xfrm>
              <a:off x="5695755" y="2326204"/>
              <a:ext cx="1655762"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2" name="矩形 11"/>
            <p:cNvSpPr/>
            <p:nvPr/>
          </p:nvSpPr>
          <p:spPr bwMode="auto">
            <a:xfrm>
              <a:off x="7092755" y="2181741"/>
              <a:ext cx="4364037"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3" name="直角三角形 12"/>
            <p:cNvSpPr/>
            <p:nvPr/>
          </p:nvSpPr>
          <p:spPr bwMode="auto">
            <a:xfrm rot="5400000" flipV="1">
              <a:off x="7149904" y="2556392"/>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5" name="文本框 14"/>
            <p:cNvSpPr txBox="1">
              <a:spLocks noChangeArrowheads="1"/>
            </p:cNvSpPr>
            <p:nvPr/>
          </p:nvSpPr>
          <p:spPr bwMode="auto">
            <a:xfrm>
              <a:off x="11109129" y="2149991"/>
              <a:ext cx="1512888" cy="4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rPr>
                <a:t>75%</a:t>
              </a:r>
              <a:endParaRPr lang="zh-CN" altLang="en-US" sz="2000" dirty="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endParaRPr>
            </a:p>
          </p:txBody>
        </p:sp>
        <p:sp>
          <p:nvSpPr>
            <p:cNvPr id="16" name="矩形 15"/>
            <p:cNvSpPr/>
            <p:nvPr/>
          </p:nvSpPr>
          <p:spPr bwMode="auto">
            <a:xfrm>
              <a:off x="5695755" y="3502989"/>
              <a:ext cx="1655762" cy="433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7" name="矩形 16"/>
            <p:cNvSpPr/>
            <p:nvPr/>
          </p:nvSpPr>
          <p:spPr bwMode="auto">
            <a:xfrm>
              <a:off x="7091167" y="3352177"/>
              <a:ext cx="3644900" cy="4333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8" name="直角三角形 17"/>
            <p:cNvSpPr/>
            <p:nvPr/>
          </p:nvSpPr>
          <p:spPr bwMode="auto">
            <a:xfrm rot="5400000" flipV="1">
              <a:off x="7149110" y="3733971"/>
              <a:ext cx="144463" cy="260350"/>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19" name="文本框 65"/>
            <p:cNvSpPr txBox="1">
              <a:spLocks noChangeArrowheads="1"/>
            </p:cNvSpPr>
            <p:nvPr/>
          </p:nvSpPr>
          <p:spPr bwMode="auto">
            <a:xfrm>
              <a:off x="10388405" y="3328364"/>
              <a:ext cx="1511299" cy="4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rPr>
                <a:t>65%</a:t>
              </a:r>
              <a:endParaRPr lang="zh-CN" altLang="en-US" sz="2000" dirty="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endParaRPr>
            </a:p>
          </p:txBody>
        </p:sp>
        <p:sp>
          <p:nvSpPr>
            <p:cNvPr id="20" name="矩形 19"/>
            <p:cNvSpPr/>
            <p:nvPr/>
          </p:nvSpPr>
          <p:spPr bwMode="auto">
            <a:xfrm>
              <a:off x="5695755" y="4579761"/>
              <a:ext cx="1655762" cy="433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21" name="矩形 20"/>
            <p:cNvSpPr/>
            <p:nvPr/>
          </p:nvSpPr>
          <p:spPr bwMode="auto">
            <a:xfrm>
              <a:off x="7092755" y="4422599"/>
              <a:ext cx="2924175" cy="4333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22" name="直角三角形 21"/>
            <p:cNvSpPr/>
            <p:nvPr/>
          </p:nvSpPr>
          <p:spPr bwMode="auto">
            <a:xfrm rot="5400000" flipV="1">
              <a:off x="7149904" y="4811537"/>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23" name="文本框 69"/>
            <p:cNvSpPr txBox="1">
              <a:spLocks noChangeArrowheads="1"/>
            </p:cNvSpPr>
            <p:nvPr/>
          </p:nvSpPr>
          <p:spPr bwMode="auto">
            <a:xfrm>
              <a:off x="9624818" y="4377695"/>
              <a:ext cx="1512888" cy="4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rPr>
                <a:t>55%</a:t>
              </a:r>
              <a:endParaRPr lang="zh-CN" altLang="en-US" sz="200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endParaRPr>
            </a:p>
          </p:txBody>
        </p:sp>
        <p:grpSp>
          <p:nvGrpSpPr>
            <p:cNvPr id="24" name="组合 23"/>
            <p:cNvGrpSpPr/>
            <p:nvPr/>
          </p:nvGrpSpPr>
          <p:grpSpPr>
            <a:xfrm>
              <a:off x="844937" y="2326204"/>
              <a:ext cx="4597610" cy="174940"/>
              <a:chOff x="4906190" y="1416527"/>
              <a:chExt cx="3933010" cy="166280"/>
            </a:xfrm>
            <a:solidFill>
              <a:schemeClr val="accent3"/>
            </a:solidFill>
          </p:grpSpPr>
          <p:sp>
            <p:nvSpPr>
              <p:cNvPr id="42" name="矩形 41"/>
              <p:cNvSpPr/>
              <p:nvPr/>
            </p:nvSpPr>
            <p:spPr>
              <a:xfrm>
                <a:off x="4906190" y="1416527"/>
                <a:ext cx="166280" cy="16628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a:endParaRPr lang="zh-CN" altLang="en-US" sz="1400">
                  <a:solidFill>
                    <a:srgbClr val="FFB850"/>
                  </a:solidFill>
                  <a:latin typeface="Arial" panose="020B0604020202020204" pitchFamily="34" charset="0"/>
                  <a:sym typeface="Arial" panose="020B0604020202020204" pitchFamily="34" charset="0"/>
                </a:endParaRPr>
              </a:p>
            </p:txBody>
          </p:sp>
          <p:cxnSp>
            <p:nvCxnSpPr>
              <p:cNvPr id="43" name="直接连接符 42"/>
              <p:cNvCxnSpPr>
                <a:stCxn id="42" idx="3"/>
              </p:cNvCxnSpPr>
              <p:nvPr/>
            </p:nvCxnSpPr>
            <p:spPr>
              <a:xfrm>
                <a:off x="5072470" y="1499667"/>
                <a:ext cx="3766730" cy="0"/>
              </a:xfrm>
              <a:prstGeom prst="line">
                <a:avLst/>
              </a:prstGeom>
              <a:solidFill>
                <a:srgbClr val="036375"/>
              </a:solid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5" name="组合 24"/>
            <p:cNvGrpSpPr/>
            <p:nvPr/>
          </p:nvGrpSpPr>
          <p:grpSpPr>
            <a:xfrm>
              <a:off x="844937" y="3418367"/>
              <a:ext cx="4597610" cy="174940"/>
              <a:chOff x="4906190" y="2727732"/>
              <a:chExt cx="3933010" cy="166280"/>
            </a:xfrm>
            <a:solidFill>
              <a:schemeClr val="accent2"/>
            </a:solidFill>
          </p:grpSpPr>
          <p:sp>
            <p:nvSpPr>
              <p:cNvPr id="40" name="矩形 39"/>
              <p:cNvSpPr/>
              <p:nvPr/>
            </p:nvSpPr>
            <p:spPr>
              <a:xfrm>
                <a:off x="4906190" y="2727732"/>
                <a:ext cx="166280" cy="16628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a:endParaRPr lang="zh-CN" altLang="en-US" sz="1400">
                  <a:latin typeface="Arial" panose="020B0604020202020204" pitchFamily="34" charset="0"/>
                  <a:sym typeface="Arial" panose="020B0604020202020204" pitchFamily="34" charset="0"/>
                </a:endParaRPr>
              </a:p>
            </p:txBody>
          </p:sp>
          <p:cxnSp>
            <p:nvCxnSpPr>
              <p:cNvPr id="41" name="直接连接符 40"/>
              <p:cNvCxnSpPr>
                <a:stCxn id="40" idx="3"/>
              </p:cNvCxnSpPr>
              <p:nvPr/>
            </p:nvCxnSpPr>
            <p:spPr>
              <a:xfrm>
                <a:off x="5072470" y="2810872"/>
                <a:ext cx="3766730" cy="0"/>
              </a:xfrm>
              <a:prstGeom prst="line">
                <a:avLst/>
              </a:prstGeom>
              <a:solidFill>
                <a:srgbClr val="036375"/>
              </a:solid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组合 25"/>
            <p:cNvGrpSpPr/>
            <p:nvPr/>
          </p:nvGrpSpPr>
          <p:grpSpPr>
            <a:xfrm>
              <a:off x="844937" y="4470251"/>
              <a:ext cx="4597610" cy="174940"/>
              <a:chOff x="4906190" y="3870732"/>
              <a:chExt cx="3933010" cy="166280"/>
            </a:xfrm>
            <a:solidFill>
              <a:schemeClr val="accent3"/>
            </a:solidFill>
          </p:grpSpPr>
          <p:sp>
            <p:nvSpPr>
              <p:cNvPr id="38" name="矩形 37"/>
              <p:cNvSpPr/>
              <p:nvPr/>
            </p:nvSpPr>
            <p:spPr>
              <a:xfrm>
                <a:off x="4906190" y="3870732"/>
                <a:ext cx="166280" cy="16628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a:endParaRPr lang="zh-CN" altLang="en-US" sz="1400">
                  <a:latin typeface="Arial" panose="020B0604020202020204" pitchFamily="34" charset="0"/>
                  <a:sym typeface="Arial" panose="020B0604020202020204" pitchFamily="34" charset="0"/>
                </a:endParaRPr>
              </a:p>
            </p:txBody>
          </p:sp>
          <p:cxnSp>
            <p:nvCxnSpPr>
              <p:cNvPr id="39" name="直接连接符 38"/>
              <p:cNvCxnSpPr/>
              <p:nvPr/>
            </p:nvCxnSpPr>
            <p:spPr>
              <a:xfrm>
                <a:off x="5072470" y="3941172"/>
                <a:ext cx="3766730" cy="0"/>
              </a:xfrm>
              <a:prstGeom prst="line">
                <a:avLst/>
              </a:prstGeom>
              <a:solidFill>
                <a:srgbClr val="036375"/>
              </a:solid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7" name="TextBox 35"/>
            <p:cNvSpPr txBox="1"/>
            <p:nvPr/>
          </p:nvSpPr>
          <p:spPr>
            <a:xfrm>
              <a:off x="844938" y="2515035"/>
              <a:ext cx="4597610" cy="616529"/>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36"/>
            <p:cNvSpPr txBox="1"/>
            <p:nvPr/>
          </p:nvSpPr>
          <p:spPr>
            <a:xfrm>
              <a:off x="844938" y="3601564"/>
              <a:ext cx="4597610" cy="616529"/>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37"/>
            <p:cNvSpPr txBox="1"/>
            <p:nvPr/>
          </p:nvSpPr>
          <p:spPr>
            <a:xfrm>
              <a:off x="844938" y="4687130"/>
              <a:ext cx="4597610" cy="616529"/>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bwMode="auto">
            <a:xfrm>
              <a:off x="5598304" y="5634422"/>
              <a:ext cx="1655762" cy="4333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31" name="矩形 30"/>
            <p:cNvSpPr/>
            <p:nvPr/>
          </p:nvSpPr>
          <p:spPr bwMode="auto">
            <a:xfrm>
              <a:off x="6995304" y="5477260"/>
              <a:ext cx="2924175" cy="4333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32" name="直角三角形 31"/>
            <p:cNvSpPr/>
            <p:nvPr/>
          </p:nvSpPr>
          <p:spPr bwMode="auto">
            <a:xfrm rot="5400000" flipV="1">
              <a:off x="7052453" y="5866198"/>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latin typeface="Arial" panose="020B0604020202020204" pitchFamily="34" charset="0"/>
                <a:sym typeface="Arial" panose="020B0604020202020204" pitchFamily="34" charset="0"/>
              </a:endParaRPr>
            </a:p>
          </p:txBody>
        </p:sp>
        <p:sp>
          <p:nvSpPr>
            <p:cNvPr id="33" name="文本框 69"/>
            <p:cNvSpPr txBox="1">
              <a:spLocks noChangeArrowheads="1"/>
            </p:cNvSpPr>
            <p:nvPr/>
          </p:nvSpPr>
          <p:spPr bwMode="auto">
            <a:xfrm>
              <a:off x="9527366" y="5432358"/>
              <a:ext cx="1512888" cy="4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rPr>
                <a:t>55%</a:t>
              </a:r>
              <a:endParaRPr lang="zh-CN" altLang="en-US" sz="2000">
                <a:solidFill>
                  <a:schemeClr val="bg1">
                    <a:lumMod val="50000"/>
                  </a:schemeClr>
                </a:solidFill>
                <a:latin typeface="Arial" panose="020B0604020202020204" pitchFamily="34" charset="0"/>
                <a:ea typeface="造字工房尚雅体演示版常规体" pitchFamily="50" charset="-122"/>
                <a:sym typeface="Arial" panose="020B0604020202020204" pitchFamily="34" charset="0"/>
              </a:endParaRPr>
            </a:p>
          </p:txBody>
        </p:sp>
        <p:grpSp>
          <p:nvGrpSpPr>
            <p:cNvPr id="34" name="组合 33"/>
            <p:cNvGrpSpPr/>
            <p:nvPr/>
          </p:nvGrpSpPr>
          <p:grpSpPr>
            <a:xfrm>
              <a:off x="845274" y="5524912"/>
              <a:ext cx="4597609" cy="174940"/>
              <a:chOff x="4989842" y="3870732"/>
              <a:chExt cx="3933009" cy="166280"/>
            </a:xfrm>
            <a:solidFill>
              <a:schemeClr val="accent3"/>
            </a:solidFill>
          </p:grpSpPr>
          <p:sp>
            <p:nvSpPr>
              <p:cNvPr id="36" name="矩形 35"/>
              <p:cNvSpPr/>
              <p:nvPr/>
            </p:nvSpPr>
            <p:spPr>
              <a:xfrm>
                <a:off x="4989842" y="3870732"/>
                <a:ext cx="166280" cy="16628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a:endParaRPr lang="zh-CN" altLang="en-US" sz="1400">
                  <a:latin typeface="Arial" panose="020B0604020202020204" pitchFamily="34" charset="0"/>
                  <a:sym typeface="Arial" panose="020B0604020202020204" pitchFamily="34" charset="0"/>
                </a:endParaRPr>
              </a:p>
            </p:txBody>
          </p:sp>
          <p:cxnSp>
            <p:nvCxnSpPr>
              <p:cNvPr id="37" name="直接连接符 36"/>
              <p:cNvCxnSpPr/>
              <p:nvPr/>
            </p:nvCxnSpPr>
            <p:spPr>
              <a:xfrm>
                <a:off x="5156121" y="3941172"/>
                <a:ext cx="3766730" cy="0"/>
              </a:xfrm>
              <a:prstGeom prst="line">
                <a:avLst/>
              </a:prstGeom>
              <a:solidFill>
                <a:srgbClr val="036375"/>
              </a:solid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35" name="TextBox 37"/>
            <p:cNvSpPr txBox="1"/>
            <p:nvPr/>
          </p:nvSpPr>
          <p:spPr>
            <a:xfrm>
              <a:off x="845269" y="5741791"/>
              <a:ext cx="4597610" cy="616529"/>
            </a:xfrm>
            <a:prstGeom prst="rect">
              <a:avLst/>
            </a:prstGeom>
            <a:noFill/>
          </p:spPr>
          <p:txBody>
            <a:bodyPr wrap="square" rtlCol="0">
              <a:spAutoFit/>
            </a:bodyPr>
            <a:lstStyle/>
            <a:p>
              <a:pPr algn="just">
                <a:lnSpc>
                  <a:spcPct val="130000"/>
                </a:lnSpc>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给家长的建议</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6152535" y="1924596"/>
            <a:ext cx="4875671" cy="3424671"/>
            <a:chOff x="6523264" y="2002971"/>
            <a:chExt cx="4051300" cy="2845633"/>
          </a:xfrm>
          <a:solidFill>
            <a:schemeClr val="accent2"/>
          </a:solidFill>
        </p:grpSpPr>
        <p:sp>
          <p:nvSpPr>
            <p:cNvPr id="11" name="矩形 79"/>
            <p:cNvSpPr>
              <a:spLocks noChangeArrowheads="1"/>
            </p:cNvSpPr>
            <p:nvPr/>
          </p:nvSpPr>
          <p:spPr bwMode="auto">
            <a:xfrm>
              <a:off x="6523264" y="2002971"/>
              <a:ext cx="1431802" cy="3323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加入标题描述</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bwMode="auto">
            <a:xfrm>
              <a:off x="6608989" y="4492926"/>
              <a:ext cx="3965575" cy="355678"/>
              <a:chOff x="0" y="43646"/>
              <a:chExt cx="3965344" cy="355907"/>
            </a:xfrm>
            <a:grpFill/>
          </p:grpSpPr>
          <p:sp>
            <p:nvSpPr>
              <p:cNvPr id="37" name="Freeform 10"/>
              <p:cNvSpPr>
                <a:spLocks noChangeArrowheads="1"/>
              </p:cNvSpPr>
              <p:nvPr/>
            </p:nvSpPr>
            <p:spPr bwMode="auto">
              <a:xfrm>
                <a:off x="0" y="43646"/>
                <a:ext cx="378867" cy="355907"/>
              </a:xfrm>
              <a:custGeom>
                <a:avLst/>
                <a:gdLst>
                  <a:gd name="T0" fmla="*/ 350440135 w 128"/>
                  <a:gd name="T1" fmla="*/ 1055581605 h 120"/>
                  <a:gd name="T2" fmla="*/ 105132633 w 128"/>
                  <a:gd name="T3" fmla="*/ 950022555 h 120"/>
                  <a:gd name="T4" fmla="*/ 0 w 128"/>
                  <a:gd name="T5" fmla="*/ 703720082 h 120"/>
                  <a:gd name="T6" fmla="*/ 105132633 w 128"/>
                  <a:gd name="T7" fmla="*/ 457417608 h 120"/>
                  <a:gd name="T8" fmla="*/ 508137604 w 128"/>
                  <a:gd name="T9" fmla="*/ 17593669 h 120"/>
                  <a:gd name="T10" fmla="*/ 560705401 w 128"/>
                  <a:gd name="T11" fmla="*/ 70371712 h 120"/>
                  <a:gd name="T12" fmla="*/ 148936170 w 128"/>
                  <a:gd name="T13" fmla="*/ 501401782 h 120"/>
                  <a:gd name="T14" fmla="*/ 70087435 w 128"/>
                  <a:gd name="T15" fmla="*/ 703720082 h 120"/>
                  <a:gd name="T16" fmla="*/ 148936170 w 128"/>
                  <a:gd name="T17" fmla="*/ 906041348 h 120"/>
                  <a:gd name="T18" fmla="*/ 350440135 w 128"/>
                  <a:gd name="T19" fmla="*/ 985209894 h 120"/>
                  <a:gd name="T20" fmla="*/ 551944101 w 128"/>
                  <a:gd name="T21" fmla="*/ 906041348 h 120"/>
                  <a:gd name="T22" fmla="*/ 989991311 w 128"/>
                  <a:gd name="T23" fmla="*/ 431030070 h 120"/>
                  <a:gd name="T24" fmla="*/ 1051320406 w 128"/>
                  <a:gd name="T25" fmla="*/ 281489812 h 120"/>
                  <a:gd name="T26" fmla="*/ 989991311 w 128"/>
                  <a:gd name="T27" fmla="*/ 131946588 h 120"/>
                  <a:gd name="T28" fmla="*/ 841055141 w 128"/>
                  <a:gd name="T29" fmla="*/ 70371712 h 120"/>
                  <a:gd name="T30" fmla="*/ 692118971 w 128"/>
                  <a:gd name="T31" fmla="*/ 131946588 h 120"/>
                  <a:gd name="T32" fmla="*/ 254068802 w 128"/>
                  <a:gd name="T33" fmla="*/ 606960832 h 120"/>
                  <a:gd name="T34" fmla="*/ 254068802 w 128"/>
                  <a:gd name="T35" fmla="*/ 800482297 h 120"/>
                  <a:gd name="T36" fmla="*/ 350440135 w 128"/>
                  <a:gd name="T37" fmla="*/ 844466471 h 120"/>
                  <a:gd name="T38" fmla="*/ 350440135 w 128"/>
                  <a:gd name="T39" fmla="*/ 844466471 h 120"/>
                  <a:gd name="T40" fmla="*/ 446811469 w 128"/>
                  <a:gd name="T41" fmla="*/ 800482297 h 120"/>
                  <a:gd name="T42" fmla="*/ 876100339 w 128"/>
                  <a:gd name="T43" fmla="*/ 360658358 h 120"/>
                  <a:gd name="T44" fmla="*/ 919903875 w 128"/>
                  <a:gd name="T45" fmla="*/ 413436401 h 120"/>
                  <a:gd name="T46" fmla="*/ 499376305 w 128"/>
                  <a:gd name="T47" fmla="*/ 853263305 h 120"/>
                  <a:gd name="T48" fmla="*/ 350440135 w 128"/>
                  <a:gd name="T49" fmla="*/ 914838182 h 120"/>
                  <a:gd name="T50" fmla="*/ 350440135 w 128"/>
                  <a:gd name="T51" fmla="*/ 914838182 h 120"/>
                  <a:gd name="T52" fmla="*/ 201503966 w 128"/>
                  <a:gd name="T53" fmla="*/ 853263305 h 120"/>
                  <a:gd name="T54" fmla="*/ 201503966 w 128"/>
                  <a:gd name="T55" fmla="*/ 554179824 h 120"/>
                  <a:gd name="T56" fmla="*/ 639554135 w 128"/>
                  <a:gd name="T57" fmla="*/ 79168546 h 120"/>
                  <a:gd name="T58" fmla="*/ 841055141 w 128"/>
                  <a:gd name="T59" fmla="*/ 0 h 120"/>
                  <a:gd name="T60" fmla="*/ 1042559107 w 128"/>
                  <a:gd name="T61" fmla="*/ 79168546 h 120"/>
                  <a:gd name="T62" fmla="*/ 1121407841 w 128"/>
                  <a:gd name="T63" fmla="*/ 281489812 h 120"/>
                  <a:gd name="T64" fmla="*/ 1042559107 w 128"/>
                  <a:gd name="T65" fmla="*/ 483808112 h 120"/>
                  <a:gd name="T66" fmla="*/ 595747638 w 128"/>
                  <a:gd name="T67" fmla="*/ 950022555 h 120"/>
                  <a:gd name="T68" fmla="*/ 350440135 w 128"/>
                  <a:gd name="T69" fmla="*/ 1055581605 h 1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8"/>
                  <a:gd name="T106" fmla="*/ 0 h 120"/>
                  <a:gd name="T107" fmla="*/ 128 w 128"/>
                  <a:gd name="T108" fmla="*/ 120 h 1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38" name="矩形 97"/>
              <p:cNvSpPr>
                <a:spLocks noChangeArrowheads="1"/>
              </p:cNvSpPr>
              <p:nvPr/>
            </p:nvSpPr>
            <p:spPr bwMode="auto">
              <a:xfrm>
                <a:off x="462233" y="52785"/>
                <a:ext cx="3503111" cy="230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lang="zh-CN" altLang="en-US"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nvGrpSpPr>
            <p:cNvPr id="13" name="组合 99"/>
            <p:cNvGrpSpPr/>
            <p:nvPr/>
          </p:nvGrpSpPr>
          <p:grpSpPr bwMode="auto">
            <a:xfrm>
              <a:off x="6621689" y="3824196"/>
              <a:ext cx="3952875" cy="337613"/>
              <a:chOff x="0" y="52595"/>
              <a:chExt cx="3952717" cy="336625"/>
            </a:xfrm>
            <a:grpFill/>
          </p:grpSpPr>
          <p:grpSp>
            <p:nvGrpSpPr>
              <p:cNvPr id="30" name="组合 108"/>
              <p:cNvGrpSpPr/>
              <p:nvPr/>
            </p:nvGrpSpPr>
            <p:grpSpPr bwMode="auto">
              <a:xfrm>
                <a:off x="0" y="53978"/>
                <a:ext cx="378868" cy="335242"/>
                <a:chOff x="0" y="0"/>
                <a:chExt cx="261938" cy="231776"/>
              </a:xfrm>
              <a:grpFill/>
            </p:grpSpPr>
            <p:sp>
              <p:nvSpPr>
                <p:cNvPr id="32" name="Freeform 11"/>
                <p:cNvSpPr>
                  <a:spLocks noChangeArrowheads="1"/>
                </p:cNvSpPr>
                <p:nvPr/>
              </p:nvSpPr>
              <p:spPr bwMode="auto">
                <a:xfrm>
                  <a:off x="66675" y="52388"/>
                  <a:ext cx="57150" cy="98425"/>
                </a:xfrm>
                <a:custGeom>
                  <a:avLst/>
                  <a:gdLst>
                    <a:gd name="T0" fmla="*/ 90725625 w 36"/>
                    <a:gd name="T1" fmla="*/ 156249688 h 62"/>
                    <a:gd name="T2" fmla="*/ 25201563 w 36"/>
                    <a:gd name="T3" fmla="*/ 156249688 h 62"/>
                    <a:gd name="T4" fmla="*/ 25201563 w 36"/>
                    <a:gd name="T5" fmla="*/ 131048125 h 62"/>
                    <a:gd name="T6" fmla="*/ 63003113 w 36"/>
                    <a:gd name="T7" fmla="*/ 131048125 h 62"/>
                    <a:gd name="T8" fmla="*/ 63003113 w 36"/>
                    <a:gd name="T9" fmla="*/ 25201563 h 62"/>
                    <a:gd name="T10" fmla="*/ 0 w 36"/>
                    <a:gd name="T11" fmla="*/ 25201563 h 62"/>
                    <a:gd name="T12" fmla="*/ 0 w 36"/>
                    <a:gd name="T13" fmla="*/ 0 h 62"/>
                    <a:gd name="T14" fmla="*/ 90725625 w 36"/>
                    <a:gd name="T15" fmla="*/ 0 h 62"/>
                    <a:gd name="T16" fmla="*/ 90725625 w 36"/>
                    <a:gd name="T17" fmla="*/ 156249688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62"/>
                    <a:gd name="T29" fmla="*/ 36 w 36"/>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33" name="Freeform 12"/>
                <p:cNvSpPr>
                  <a:spLocks noChangeArrowheads="1"/>
                </p:cNvSpPr>
                <p:nvPr/>
              </p:nvSpPr>
              <p:spPr bwMode="auto">
                <a:xfrm>
                  <a:off x="112713" y="0"/>
                  <a:ext cx="149225" cy="203200"/>
                </a:xfrm>
                <a:custGeom>
                  <a:avLst/>
                  <a:gdLst>
                    <a:gd name="T0" fmla="*/ 236894688 w 94"/>
                    <a:gd name="T1" fmla="*/ 322580000 h 128"/>
                    <a:gd name="T2" fmla="*/ 0 w 94"/>
                    <a:gd name="T3" fmla="*/ 239414050 h 128"/>
                    <a:gd name="T4" fmla="*/ 7559675 w 94"/>
                    <a:gd name="T5" fmla="*/ 214212488 h 128"/>
                    <a:gd name="T6" fmla="*/ 211693125 w 94"/>
                    <a:gd name="T7" fmla="*/ 284776863 h 128"/>
                    <a:gd name="T8" fmla="*/ 211693125 w 94"/>
                    <a:gd name="T9" fmla="*/ 37801550 h 128"/>
                    <a:gd name="T10" fmla="*/ 7559675 w 94"/>
                    <a:gd name="T11" fmla="*/ 108365925 h 128"/>
                    <a:gd name="T12" fmla="*/ 0 w 94"/>
                    <a:gd name="T13" fmla="*/ 83164363 h 128"/>
                    <a:gd name="T14" fmla="*/ 236894688 w 94"/>
                    <a:gd name="T15" fmla="*/ 0 h 128"/>
                    <a:gd name="T16" fmla="*/ 236894688 w 94"/>
                    <a:gd name="T17" fmla="*/ 322580000 h 1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
                    <a:gd name="T28" fmla="*/ 0 h 128"/>
                    <a:gd name="T29" fmla="*/ 94 w 94"/>
                    <a:gd name="T30" fmla="*/ 128 h 1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34" name="Freeform 13"/>
                <p:cNvSpPr>
                  <a:spLocks noChangeArrowheads="1"/>
                </p:cNvSpPr>
                <p:nvPr/>
              </p:nvSpPr>
              <p:spPr bwMode="auto">
                <a:xfrm>
                  <a:off x="146050" y="50800"/>
                  <a:ext cx="77787" cy="42863"/>
                </a:xfrm>
                <a:custGeom>
                  <a:avLst/>
                  <a:gdLst>
                    <a:gd name="T0" fmla="*/ 5040280 w 49"/>
                    <a:gd name="T1" fmla="*/ 68045806 h 27"/>
                    <a:gd name="T2" fmla="*/ 0 w 49"/>
                    <a:gd name="T3" fmla="*/ 42843950 h 27"/>
                    <a:gd name="T4" fmla="*/ 115926442 w 49"/>
                    <a:gd name="T5" fmla="*/ 0 h 27"/>
                    <a:gd name="T6" fmla="*/ 123486069 w 49"/>
                    <a:gd name="T7" fmla="*/ 22682465 h 27"/>
                    <a:gd name="T8" fmla="*/ 5040280 w 49"/>
                    <a:gd name="T9" fmla="*/ 68045806 h 27"/>
                    <a:gd name="T10" fmla="*/ 0 60000 65536"/>
                    <a:gd name="T11" fmla="*/ 0 60000 65536"/>
                    <a:gd name="T12" fmla="*/ 0 60000 65536"/>
                    <a:gd name="T13" fmla="*/ 0 60000 65536"/>
                    <a:gd name="T14" fmla="*/ 0 60000 65536"/>
                    <a:gd name="T15" fmla="*/ 0 w 49"/>
                    <a:gd name="T16" fmla="*/ 0 h 27"/>
                    <a:gd name="T17" fmla="*/ 49 w 49"/>
                    <a:gd name="T18" fmla="*/ 27 h 27"/>
                  </a:gdLst>
                  <a:ahLst/>
                  <a:cxnLst>
                    <a:cxn ang="T10">
                      <a:pos x="T0" y="T1"/>
                    </a:cxn>
                    <a:cxn ang="T11">
                      <a:pos x="T2" y="T3"/>
                    </a:cxn>
                    <a:cxn ang="T12">
                      <a:pos x="T4" y="T5"/>
                    </a:cxn>
                    <a:cxn ang="T13">
                      <a:pos x="T6" y="T7"/>
                    </a:cxn>
                    <a:cxn ang="T14">
                      <a:pos x="T8" y="T9"/>
                    </a:cxn>
                  </a:cxnLst>
                  <a:rect l="T15" t="T16" r="T17" b="T18"/>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35" name="Freeform 14"/>
                <p:cNvSpPr>
                  <a:spLocks noEditPoints="1" noChangeArrowheads="1"/>
                </p:cNvSpPr>
                <p:nvPr/>
              </p:nvSpPr>
              <p:spPr bwMode="auto">
                <a:xfrm>
                  <a:off x="0" y="52388"/>
                  <a:ext cx="49212" cy="98425"/>
                </a:xfrm>
                <a:custGeom>
                  <a:avLst/>
                  <a:gdLst>
                    <a:gd name="T0" fmla="*/ 78123256 w 31"/>
                    <a:gd name="T1" fmla="*/ 156249688 h 62"/>
                    <a:gd name="T2" fmla="*/ 0 w 31"/>
                    <a:gd name="T3" fmla="*/ 156249688 h 62"/>
                    <a:gd name="T4" fmla="*/ 0 w 31"/>
                    <a:gd name="T5" fmla="*/ 0 h 62"/>
                    <a:gd name="T6" fmla="*/ 78123256 w 31"/>
                    <a:gd name="T7" fmla="*/ 0 h 62"/>
                    <a:gd name="T8" fmla="*/ 78123256 w 31"/>
                    <a:gd name="T9" fmla="*/ 156249688 h 62"/>
                    <a:gd name="T10" fmla="*/ 27720643 w 31"/>
                    <a:gd name="T11" fmla="*/ 131048125 h 62"/>
                    <a:gd name="T12" fmla="*/ 52921950 w 31"/>
                    <a:gd name="T13" fmla="*/ 131048125 h 62"/>
                    <a:gd name="T14" fmla="*/ 52921950 w 31"/>
                    <a:gd name="T15" fmla="*/ 25201563 h 62"/>
                    <a:gd name="T16" fmla="*/ 27720643 w 31"/>
                    <a:gd name="T17" fmla="*/ 25201563 h 62"/>
                    <a:gd name="T18" fmla="*/ 27720643 w 31"/>
                    <a:gd name="T19" fmla="*/ 131048125 h 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62"/>
                    <a:gd name="T32" fmla="*/ 31 w 31"/>
                    <a:gd name="T33" fmla="*/ 62 h 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36" name="Freeform 15"/>
                <p:cNvSpPr>
                  <a:spLocks noChangeArrowheads="1"/>
                </p:cNvSpPr>
                <p:nvPr/>
              </p:nvSpPr>
              <p:spPr bwMode="auto">
                <a:xfrm>
                  <a:off x="33338" y="166688"/>
                  <a:ext cx="80962" cy="65088"/>
                </a:xfrm>
                <a:custGeom>
                  <a:avLst/>
                  <a:gdLst>
                    <a:gd name="T0" fmla="*/ 65548859 w 40"/>
                    <a:gd name="T1" fmla="*/ 132388992 h 32"/>
                    <a:gd name="T2" fmla="*/ 0 w 40"/>
                    <a:gd name="T3" fmla="*/ 66194496 h 32"/>
                    <a:gd name="T4" fmla="*/ 0 w 40"/>
                    <a:gd name="T5" fmla="*/ 0 h 32"/>
                    <a:gd name="T6" fmla="*/ 32773418 w 40"/>
                    <a:gd name="T7" fmla="*/ 0 h 32"/>
                    <a:gd name="T8" fmla="*/ 32773418 w 40"/>
                    <a:gd name="T9" fmla="*/ 66194496 h 32"/>
                    <a:gd name="T10" fmla="*/ 65548859 w 40"/>
                    <a:gd name="T11" fmla="*/ 99291744 h 32"/>
                    <a:gd name="T12" fmla="*/ 98322277 w 40"/>
                    <a:gd name="T13" fmla="*/ 66194496 h 32"/>
                    <a:gd name="T14" fmla="*/ 98322277 w 40"/>
                    <a:gd name="T15" fmla="*/ 0 h 32"/>
                    <a:gd name="T16" fmla="*/ 163871136 w 40"/>
                    <a:gd name="T17" fmla="*/ 0 h 32"/>
                    <a:gd name="T18" fmla="*/ 163871136 w 40"/>
                    <a:gd name="T19" fmla="*/ 33097248 h 32"/>
                    <a:gd name="T20" fmla="*/ 131097719 w 40"/>
                    <a:gd name="T21" fmla="*/ 33097248 h 32"/>
                    <a:gd name="T22" fmla="*/ 131097719 w 40"/>
                    <a:gd name="T23" fmla="*/ 66194496 h 32"/>
                    <a:gd name="T24" fmla="*/ 65548859 w 40"/>
                    <a:gd name="T25" fmla="*/ 132388992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32"/>
                    <a:gd name="T41" fmla="*/ 40 w 40"/>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grpSp>
          <p:sp>
            <p:nvSpPr>
              <p:cNvPr id="31" name="矩形 109"/>
              <p:cNvSpPr>
                <a:spLocks noChangeArrowheads="1"/>
              </p:cNvSpPr>
              <p:nvPr/>
            </p:nvSpPr>
            <p:spPr bwMode="auto">
              <a:xfrm>
                <a:off x="449606" y="52595"/>
                <a:ext cx="3503111" cy="229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lang="zh-CN" altLang="en-US"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nvGrpSpPr>
            <p:cNvPr id="15" name="组合 116"/>
            <p:cNvGrpSpPr/>
            <p:nvPr/>
          </p:nvGrpSpPr>
          <p:grpSpPr bwMode="auto">
            <a:xfrm>
              <a:off x="6620102" y="3128462"/>
              <a:ext cx="3954462" cy="376330"/>
              <a:chOff x="0" y="33313"/>
              <a:chExt cx="3953864" cy="376572"/>
            </a:xfrm>
            <a:grpFill/>
          </p:grpSpPr>
          <p:grpSp>
            <p:nvGrpSpPr>
              <p:cNvPr id="23" name="组合 125"/>
              <p:cNvGrpSpPr/>
              <p:nvPr/>
            </p:nvGrpSpPr>
            <p:grpSpPr bwMode="auto">
              <a:xfrm>
                <a:off x="0" y="33313"/>
                <a:ext cx="355907" cy="376572"/>
                <a:chOff x="0" y="0"/>
                <a:chExt cx="246063" cy="260350"/>
              </a:xfrm>
              <a:grpFill/>
            </p:grpSpPr>
            <p:sp>
              <p:nvSpPr>
                <p:cNvPr id="25" name="Rectangle 5"/>
                <p:cNvSpPr>
                  <a:spLocks noChangeArrowheads="1"/>
                </p:cNvSpPr>
                <p:nvPr/>
              </p:nvSpPr>
              <p:spPr bwMode="auto">
                <a:xfrm>
                  <a:off x="115888" y="39687"/>
                  <a:ext cx="15875" cy="163513"/>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latin typeface="Arial" panose="020B0604020202020204" pitchFamily="34" charset="0"/>
                    <a:sym typeface="Arial" panose="020B0604020202020204" pitchFamily="34" charset="0"/>
                  </a:endParaRPr>
                </a:p>
              </p:txBody>
            </p:sp>
            <p:sp>
              <p:nvSpPr>
                <p:cNvPr id="26" name="Freeform 6"/>
                <p:cNvSpPr>
                  <a:spLocks noChangeArrowheads="1"/>
                </p:cNvSpPr>
                <p:nvPr/>
              </p:nvSpPr>
              <p:spPr bwMode="auto">
                <a:xfrm>
                  <a:off x="0" y="220662"/>
                  <a:ext cx="131762" cy="39688"/>
                </a:xfrm>
                <a:custGeom>
                  <a:avLst/>
                  <a:gdLst>
                    <a:gd name="T0" fmla="*/ 271269135 w 64"/>
                    <a:gd name="T1" fmla="*/ 78756867 h 20"/>
                    <a:gd name="T2" fmla="*/ 237361008 w 64"/>
                    <a:gd name="T3" fmla="*/ 78756867 h 20"/>
                    <a:gd name="T4" fmla="*/ 186496758 w 64"/>
                    <a:gd name="T5" fmla="*/ 31502350 h 20"/>
                    <a:gd name="T6" fmla="*/ 0 w 64"/>
                    <a:gd name="T7" fmla="*/ 31502350 h 20"/>
                    <a:gd name="T8" fmla="*/ 0 w 64"/>
                    <a:gd name="T9" fmla="*/ 0 h 20"/>
                    <a:gd name="T10" fmla="*/ 186496758 w 64"/>
                    <a:gd name="T11" fmla="*/ 0 h 20"/>
                    <a:gd name="T12" fmla="*/ 271269135 w 64"/>
                    <a:gd name="T13" fmla="*/ 78756867 h 20"/>
                    <a:gd name="T14" fmla="*/ 0 60000 65536"/>
                    <a:gd name="T15" fmla="*/ 0 60000 65536"/>
                    <a:gd name="T16" fmla="*/ 0 60000 65536"/>
                    <a:gd name="T17" fmla="*/ 0 60000 65536"/>
                    <a:gd name="T18" fmla="*/ 0 60000 65536"/>
                    <a:gd name="T19" fmla="*/ 0 60000 65536"/>
                    <a:gd name="T20" fmla="*/ 0 60000 65536"/>
                    <a:gd name="T21" fmla="*/ 0 w 64"/>
                    <a:gd name="T22" fmla="*/ 0 h 20"/>
                    <a:gd name="T23" fmla="*/ 64 w 64"/>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7" name="Freeform 7"/>
                <p:cNvSpPr>
                  <a:spLocks noChangeArrowheads="1"/>
                </p:cNvSpPr>
                <p:nvPr/>
              </p:nvSpPr>
              <p:spPr bwMode="auto">
                <a:xfrm>
                  <a:off x="115888" y="220662"/>
                  <a:ext cx="130175" cy="39688"/>
                </a:xfrm>
                <a:custGeom>
                  <a:avLst/>
                  <a:gdLst>
                    <a:gd name="T0" fmla="*/ 33096994 w 64"/>
                    <a:gd name="T1" fmla="*/ 78756867 h 20"/>
                    <a:gd name="T2" fmla="*/ 0 w 64"/>
                    <a:gd name="T3" fmla="*/ 78756867 h 20"/>
                    <a:gd name="T4" fmla="*/ 82742484 w 64"/>
                    <a:gd name="T5" fmla="*/ 0 h 20"/>
                    <a:gd name="T6" fmla="*/ 264773916 w 64"/>
                    <a:gd name="T7" fmla="*/ 0 h 20"/>
                    <a:gd name="T8" fmla="*/ 264773916 w 64"/>
                    <a:gd name="T9" fmla="*/ 31502350 h 20"/>
                    <a:gd name="T10" fmla="*/ 82742484 w 64"/>
                    <a:gd name="T11" fmla="*/ 31502350 h 20"/>
                    <a:gd name="T12" fmla="*/ 33096994 w 64"/>
                    <a:gd name="T13" fmla="*/ 78756867 h 20"/>
                    <a:gd name="T14" fmla="*/ 0 60000 65536"/>
                    <a:gd name="T15" fmla="*/ 0 60000 65536"/>
                    <a:gd name="T16" fmla="*/ 0 60000 65536"/>
                    <a:gd name="T17" fmla="*/ 0 60000 65536"/>
                    <a:gd name="T18" fmla="*/ 0 60000 65536"/>
                    <a:gd name="T19" fmla="*/ 0 60000 65536"/>
                    <a:gd name="T20" fmla="*/ 0 60000 65536"/>
                    <a:gd name="T21" fmla="*/ 0 w 64"/>
                    <a:gd name="T22" fmla="*/ 0 h 20"/>
                    <a:gd name="T23" fmla="*/ 64 w 64"/>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8" name="Freeform 8"/>
                <p:cNvSpPr>
                  <a:spLocks noChangeArrowheads="1"/>
                </p:cNvSpPr>
                <p:nvPr/>
              </p:nvSpPr>
              <p:spPr bwMode="auto">
                <a:xfrm>
                  <a:off x="0" y="0"/>
                  <a:ext cx="131762" cy="203200"/>
                </a:xfrm>
                <a:custGeom>
                  <a:avLst/>
                  <a:gdLst>
                    <a:gd name="T0" fmla="*/ 203450822 w 64"/>
                    <a:gd name="T1" fmla="*/ 412902400 h 100"/>
                    <a:gd name="T2" fmla="*/ 0 w 64"/>
                    <a:gd name="T3" fmla="*/ 412902400 h 100"/>
                    <a:gd name="T4" fmla="*/ 0 w 64"/>
                    <a:gd name="T5" fmla="*/ 0 h 100"/>
                    <a:gd name="T6" fmla="*/ 186496758 w 64"/>
                    <a:gd name="T7" fmla="*/ 0 h 100"/>
                    <a:gd name="T8" fmla="*/ 271269135 w 64"/>
                    <a:gd name="T9" fmla="*/ 82580480 h 100"/>
                    <a:gd name="T10" fmla="*/ 237361008 w 64"/>
                    <a:gd name="T11" fmla="*/ 82580480 h 100"/>
                    <a:gd name="T12" fmla="*/ 186496758 w 64"/>
                    <a:gd name="T13" fmla="*/ 33032192 h 100"/>
                    <a:gd name="T14" fmla="*/ 33908127 w 64"/>
                    <a:gd name="T15" fmla="*/ 33032192 h 100"/>
                    <a:gd name="T16" fmla="*/ 33908127 w 64"/>
                    <a:gd name="T17" fmla="*/ 379870208 h 100"/>
                    <a:gd name="T18" fmla="*/ 203450822 w 64"/>
                    <a:gd name="T19" fmla="*/ 379870208 h 100"/>
                    <a:gd name="T20" fmla="*/ 203450822 w 64"/>
                    <a:gd name="T21" fmla="*/ 412902400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100"/>
                    <a:gd name="T35" fmla="*/ 64 w 64"/>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9" name="Freeform 9"/>
                <p:cNvSpPr>
                  <a:spLocks noChangeArrowheads="1"/>
                </p:cNvSpPr>
                <p:nvPr/>
              </p:nvSpPr>
              <p:spPr bwMode="auto">
                <a:xfrm>
                  <a:off x="115888" y="0"/>
                  <a:ext cx="130175" cy="203200"/>
                </a:xfrm>
                <a:custGeom>
                  <a:avLst/>
                  <a:gdLst>
                    <a:gd name="T0" fmla="*/ 264773916 w 64"/>
                    <a:gd name="T1" fmla="*/ 412902400 h 100"/>
                    <a:gd name="T2" fmla="*/ 66193988 w 64"/>
                    <a:gd name="T3" fmla="*/ 412902400 h 100"/>
                    <a:gd name="T4" fmla="*/ 66193988 w 64"/>
                    <a:gd name="T5" fmla="*/ 379870208 h 100"/>
                    <a:gd name="T6" fmla="*/ 231676922 w 64"/>
                    <a:gd name="T7" fmla="*/ 379870208 h 100"/>
                    <a:gd name="T8" fmla="*/ 231676922 w 64"/>
                    <a:gd name="T9" fmla="*/ 33032192 h 100"/>
                    <a:gd name="T10" fmla="*/ 82742484 w 64"/>
                    <a:gd name="T11" fmla="*/ 33032192 h 100"/>
                    <a:gd name="T12" fmla="*/ 33096994 w 64"/>
                    <a:gd name="T13" fmla="*/ 82580480 h 100"/>
                    <a:gd name="T14" fmla="*/ 0 w 64"/>
                    <a:gd name="T15" fmla="*/ 82580480 h 100"/>
                    <a:gd name="T16" fmla="*/ 82742484 w 64"/>
                    <a:gd name="T17" fmla="*/ 0 h 100"/>
                    <a:gd name="T18" fmla="*/ 264773916 w 64"/>
                    <a:gd name="T19" fmla="*/ 0 h 100"/>
                    <a:gd name="T20" fmla="*/ 264773916 w 64"/>
                    <a:gd name="T21" fmla="*/ 412902400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
                    <a:gd name="T34" fmla="*/ 0 h 100"/>
                    <a:gd name="T35" fmla="*/ 64 w 64"/>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grpSp>
          <p:sp>
            <p:nvSpPr>
              <p:cNvPr id="24" name="矩形 126"/>
              <p:cNvSpPr>
                <a:spLocks noChangeArrowheads="1"/>
              </p:cNvSpPr>
              <p:nvPr/>
            </p:nvSpPr>
            <p:spPr bwMode="auto">
              <a:xfrm>
                <a:off x="450753" y="52785"/>
                <a:ext cx="3503111" cy="2302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lang="zh-CN" altLang="en-US"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nvGrpSpPr>
            <p:cNvPr id="16" name="组合 133"/>
            <p:cNvGrpSpPr/>
            <p:nvPr/>
          </p:nvGrpSpPr>
          <p:grpSpPr bwMode="auto">
            <a:xfrm>
              <a:off x="6613752" y="2452895"/>
              <a:ext cx="3960812" cy="371741"/>
              <a:chOff x="0" y="35609"/>
              <a:chExt cx="3960750" cy="371980"/>
            </a:xfrm>
            <a:grpFill/>
          </p:grpSpPr>
          <p:grpSp>
            <p:nvGrpSpPr>
              <p:cNvPr id="17" name="组合 142"/>
              <p:cNvGrpSpPr/>
              <p:nvPr/>
            </p:nvGrpSpPr>
            <p:grpSpPr bwMode="auto">
              <a:xfrm>
                <a:off x="0" y="35609"/>
                <a:ext cx="371979" cy="371980"/>
                <a:chOff x="0" y="0"/>
                <a:chExt cx="257175" cy="257176"/>
              </a:xfrm>
              <a:grpFill/>
            </p:grpSpPr>
            <p:sp>
              <p:nvSpPr>
                <p:cNvPr id="19" name="Freeform 16"/>
                <p:cNvSpPr>
                  <a:spLocks noChangeArrowheads="1"/>
                </p:cNvSpPr>
                <p:nvPr/>
              </p:nvSpPr>
              <p:spPr bwMode="auto">
                <a:xfrm>
                  <a:off x="30162" y="150813"/>
                  <a:ext cx="195262" cy="106363"/>
                </a:xfrm>
                <a:custGeom>
                  <a:avLst/>
                  <a:gdLst>
                    <a:gd name="T0" fmla="*/ 309977631 w 123"/>
                    <a:gd name="T1" fmla="*/ 168852056 h 67"/>
                    <a:gd name="T2" fmla="*/ 0 w 123"/>
                    <a:gd name="T3" fmla="*/ 168852056 h 67"/>
                    <a:gd name="T4" fmla="*/ 0 w 123"/>
                    <a:gd name="T5" fmla="*/ 0 h 67"/>
                    <a:gd name="T6" fmla="*/ 25201498 w 123"/>
                    <a:gd name="T7" fmla="*/ 0 h 67"/>
                    <a:gd name="T8" fmla="*/ 25201498 w 123"/>
                    <a:gd name="T9" fmla="*/ 143650375 h 67"/>
                    <a:gd name="T10" fmla="*/ 284776133 w 123"/>
                    <a:gd name="T11" fmla="*/ 143650375 h 67"/>
                    <a:gd name="T12" fmla="*/ 284776133 w 123"/>
                    <a:gd name="T13" fmla="*/ 0 h 67"/>
                    <a:gd name="T14" fmla="*/ 309977631 w 123"/>
                    <a:gd name="T15" fmla="*/ 0 h 67"/>
                    <a:gd name="T16" fmla="*/ 309977631 w 123"/>
                    <a:gd name="T17" fmla="*/ 168852056 h 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67"/>
                    <a:gd name="T29" fmla="*/ 123 w 123"/>
                    <a:gd name="T30" fmla="*/ 67 h 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0" name="Freeform 17"/>
                <p:cNvSpPr>
                  <a:spLocks noChangeArrowheads="1"/>
                </p:cNvSpPr>
                <p:nvPr/>
              </p:nvSpPr>
              <p:spPr bwMode="auto">
                <a:xfrm>
                  <a:off x="0" y="0"/>
                  <a:ext cx="257175" cy="149225"/>
                </a:xfrm>
                <a:custGeom>
                  <a:avLst/>
                  <a:gdLst>
                    <a:gd name="T0" fmla="*/ 388104063 w 162"/>
                    <a:gd name="T1" fmla="*/ 236894688 h 94"/>
                    <a:gd name="T2" fmla="*/ 204133450 w 162"/>
                    <a:gd name="T3" fmla="*/ 37801550 h 94"/>
                    <a:gd name="T4" fmla="*/ 17640300 w 162"/>
                    <a:gd name="T5" fmla="*/ 236894688 h 94"/>
                    <a:gd name="T6" fmla="*/ 0 w 162"/>
                    <a:gd name="T7" fmla="*/ 216733438 h 94"/>
                    <a:gd name="T8" fmla="*/ 204133450 w 162"/>
                    <a:gd name="T9" fmla="*/ 0 h 94"/>
                    <a:gd name="T10" fmla="*/ 408265313 w 162"/>
                    <a:gd name="T11" fmla="*/ 216733438 h 94"/>
                    <a:gd name="T12" fmla="*/ 388104063 w 162"/>
                    <a:gd name="T13" fmla="*/ 236894688 h 94"/>
                    <a:gd name="T14" fmla="*/ 0 60000 65536"/>
                    <a:gd name="T15" fmla="*/ 0 60000 65536"/>
                    <a:gd name="T16" fmla="*/ 0 60000 65536"/>
                    <a:gd name="T17" fmla="*/ 0 60000 65536"/>
                    <a:gd name="T18" fmla="*/ 0 60000 65536"/>
                    <a:gd name="T19" fmla="*/ 0 60000 65536"/>
                    <a:gd name="T20" fmla="*/ 0 60000 65536"/>
                    <a:gd name="T21" fmla="*/ 0 w 162"/>
                    <a:gd name="T22" fmla="*/ 0 h 94"/>
                    <a:gd name="T23" fmla="*/ 162 w 162"/>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1" name="Freeform 18"/>
                <p:cNvSpPr>
                  <a:spLocks noChangeArrowheads="1"/>
                </p:cNvSpPr>
                <p:nvPr/>
              </p:nvSpPr>
              <p:spPr bwMode="auto">
                <a:xfrm>
                  <a:off x="95250" y="150813"/>
                  <a:ext cx="65087" cy="73025"/>
                </a:xfrm>
                <a:custGeom>
                  <a:avLst/>
                  <a:gdLst>
                    <a:gd name="T0" fmla="*/ 103324819 w 41"/>
                    <a:gd name="T1" fmla="*/ 115927188 h 46"/>
                    <a:gd name="T2" fmla="*/ 78123450 w 41"/>
                    <a:gd name="T3" fmla="*/ 115927188 h 46"/>
                    <a:gd name="T4" fmla="*/ 78123450 w 41"/>
                    <a:gd name="T5" fmla="*/ 25201563 h 46"/>
                    <a:gd name="T6" fmla="*/ 25201369 w 41"/>
                    <a:gd name="T7" fmla="*/ 25201563 h 46"/>
                    <a:gd name="T8" fmla="*/ 25201369 w 41"/>
                    <a:gd name="T9" fmla="*/ 115927188 h 46"/>
                    <a:gd name="T10" fmla="*/ 0 w 41"/>
                    <a:gd name="T11" fmla="*/ 115927188 h 46"/>
                    <a:gd name="T12" fmla="*/ 0 w 41"/>
                    <a:gd name="T13" fmla="*/ 0 h 46"/>
                    <a:gd name="T14" fmla="*/ 103324819 w 41"/>
                    <a:gd name="T15" fmla="*/ 0 h 46"/>
                    <a:gd name="T16" fmla="*/ 103324819 w 41"/>
                    <a:gd name="T17" fmla="*/ 115927188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46"/>
                    <a:gd name="T29" fmla="*/ 41 w 41"/>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22" name="Freeform 19"/>
                <p:cNvSpPr>
                  <a:spLocks noEditPoints="1" noChangeArrowheads="1"/>
                </p:cNvSpPr>
                <p:nvPr/>
              </p:nvSpPr>
              <p:spPr bwMode="auto">
                <a:xfrm>
                  <a:off x="95250" y="69850"/>
                  <a:ext cx="65087" cy="65088"/>
                </a:xfrm>
                <a:custGeom>
                  <a:avLst/>
                  <a:gdLst>
                    <a:gd name="T0" fmla="*/ 66193479 w 32"/>
                    <a:gd name="T1" fmla="*/ 132388992 h 32"/>
                    <a:gd name="T2" fmla="*/ 0 w 32"/>
                    <a:gd name="T3" fmla="*/ 66194496 h 32"/>
                    <a:gd name="T4" fmla="*/ 66193479 w 32"/>
                    <a:gd name="T5" fmla="*/ 0 h 32"/>
                    <a:gd name="T6" fmla="*/ 132384924 w 32"/>
                    <a:gd name="T7" fmla="*/ 66194496 h 32"/>
                    <a:gd name="T8" fmla="*/ 66193479 w 32"/>
                    <a:gd name="T9" fmla="*/ 132388992 h 32"/>
                    <a:gd name="T10" fmla="*/ 66193479 w 32"/>
                    <a:gd name="T11" fmla="*/ 33097248 h 32"/>
                    <a:gd name="T12" fmla="*/ 33096740 w 32"/>
                    <a:gd name="T13" fmla="*/ 66194496 h 32"/>
                    <a:gd name="T14" fmla="*/ 66193479 w 32"/>
                    <a:gd name="T15" fmla="*/ 99291744 h 32"/>
                    <a:gd name="T16" fmla="*/ 99288185 w 32"/>
                    <a:gd name="T17" fmla="*/ 66194496 h 32"/>
                    <a:gd name="T18" fmla="*/ 66193479 w 32"/>
                    <a:gd name="T19" fmla="*/ 33097248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solidFill>
                      <a:schemeClr val="bg1">
                        <a:lumMod val="50000"/>
                      </a:schemeClr>
                    </a:solidFill>
                    <a:latin typeface="Arial" panose="020B0604020202020204" pitchFamily="34" charset="0"/>
                    <a:sym typeface="Arial" panose="020B0604020202020204" pitchFamily="34" charset="0"/>
                  </a:endParaRPr>
                </a:p>
              </p:txBody>
            </p:sp>
          </p:grpSp>
          <p:sp>
            <p:nvSpPr>
              <p:cNvPr id="18" name="矩形 143"/>
              <p:cNvSpPr>
                <a:spLocks noChangeArrowheads="1"/>
              </p:cNvSpPr>
              <p:nvPr/>
            </p:nvSpPr>
            <p:spPr bwMode="auto">
              <a:xfrm>
                <a:off x="457639" y="52785"/>
                <a:ext cx="3503111" cy="230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r>
                  <a:rPr lang="zh-CN" altLang="en-US"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grpSp>
      <p:grpSp>
        <p:nvGrpSpPr>
          <p:cNvPr id="39" name="组合 38"/>
          <p:cNvGrpSpPr/>
          <p:nvPr/>
        </p:nvGrpSpPr>
        <p:grpSpPr>
          <a:xfrm>
            <a:off x="1514775" y="1718410"/>
            <a:ext cx="4027208" cy="4027206"/>
            <a:chOff x="1063124" y="1429779"/>
            <a:chExt cx="4513613" cy="4513613"/>
          </a:xfrm>
          <a:solidFill>
            <a:schemeClr val="accent2"/>
          </a:solidFill>
        </p:grpSpPr>
        <p:sp>
          <p:nvSpPr>
            <p:cNvPr id="40" name="Freeform 8"/>
            <p:cNvSpPr/>
            <p:nvPr/>
          </p:nvSpPr>
          <p:spPr>
            <a:xfrm>
              <a:off x="2067860" y="2434515"/>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grp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742" tIns="437742" rIns="437742" bIns="437742" numCol="1" spcCol="1270" anchor="ctr" anchorCtr="0">
              <a:noAutofit/>
            </a:bodyPr>
            <a:lstStyle/>
            <a:p>
              <a:pPr algn="ctr" defTabSz="2488565">
                <a:lnSpc>
                  <a:spcPct val="90000"/>
                </a:lnSpc>
                <a:spcBef>
                  <a:spcPct val="0"/>
                </a:spcBef>
                <a:spcAft>
                  <a:spcPct val="35000"/>
                </a:spcAft>
              </a:pPr>
              <a:endParaRPr lang="en-US" sz="5400">
                <a:latin typeface="Arial" panose="020B0604020202020204" pitchFamily="34" charset="0"/>
                <a:sym typeface="Arial" panose="020B0604020202020204" pitchFamily="34" charset="0"/>
              </a:endParaRPr>
            </a:p>
          </p:txBody>
        </p:sp>
        <p:sp>
          <p:nvSpPr>
            <p:cNvPr id="41" name="Freeform 9"/>
            <p:cNvSpPr/>
            <p:nvPr/>
          </p:nvSpPr>
          <p:spPr>
            <a:xfrm>
              <a:off x="2693895" y="1429779"/>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grp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870" tIns="218870" rIns="218870" bIns="218870" numCol="1" spcCol="1270" anchor="ctr" anchorCtr="0">
              <a:noAutofit/>
            </a:bodyPr>
            <a:lstStyle/>
            <a:p>
              <a:pPr algn="ctr" defTabSz="1244600">
                <a:lnSpc>
                  <a:spcPct val="90000"/>
                </a:lnSpc>
                <a:spcBef>
                  <a:spcPct val="0"/>
                </a:spcBef>
                <a:spcAft>
                  <a:spcPct val="35000"/>
                </a:spcAft>
              </a:pPr>
              <a:r>
                <a:rPr lang="zh-CN" altLang="en-US" sz="2400" dirty="0">
                  <a:solidFill>
                    <a:schemeClr val="bg1"/>
                  </a:solidFill>
                  <a:latin typeface="Arial" panose="020B0604020202020204" pitchFamily="34" charset="0"/>
                  <a:sym typeface="Arial" panose="020B0604020202020204" pitchFamily="34" charset="0"/>
                </a:rPr>
                <a:t>标题</a:t>
              </a:r>
              <a:endParaRPr lang="en-US" sz="2400" dirty="0">
                <a:solidFill>
                  <a:schemeClr val="bg1"/>
                </a:solidFill>
                <a:latin typeface="Arial" panose="020B0604020202020204" pitchFamily="34" charset="0"/>
                <a:sym typeface="Arial" panose="020B0604020202020204" pitchFamily="34" charset="0"/>
              </a:endParaRPr>
            </a:p>
          </p:txBody>
        </p:sp>
        <p:sp>
          <p:nvSpPr>
            <p:cNvPr id="42" name="Freeform 10"/>
            <p:cNvSpPr/>
            <p:nvPr/>
          </p:nvSpPr>
          <p:spPr>
            <a:xfrm>
              <a:off x="4324667"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grp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870" tIns="218870" rIns="218870" bIns="218870" numCol="1" spcCol="1270" anchor="ctr" anchorCtr="0">
              <a:noAutofit/>
            </a:bodyPr>
            <a:lstStyle/>
            <a:p>
              <a:pPr algn="ctr" defTabSz="1244600">
                <a:lnSpc>
                  <a:spcPct val="90000"/>
                </a:lnSpc>
                <a:spcBef>
                  <a:spcPct val="0"/>
                </a:spcBef>
                <a:spcAft>
                  <a:spcPct val="35000"/>
                </a:spcAft>
              </a:pPr>
              <a:r>
                <a:rPr lang="zh-CN" altLang="en-US" sz="2400" dirty="0">
                  <a:solidFill>
                    <a:schemeClr val="bg1"/>
                  </a:solidFill>
                  <a:latin typeface="Arial" panose="020B0604020202020204" pitchFamily="34" charset="0"/>
                  <a:sym typeface="Arial" panose="020B0604020202020204" pitchFamily="34" charset="0"/>
                </a:rPr>
                <a:t>标题</a:t>
              </a:r>
              <a:endParaRPr lang="en-US" altLang="zh-CN" sz="2400" dirty="0">
                <a:solidFill>
                  <a:schemeClr val="bg1"/>
                </a:solidFill>
                <a:latin typeface="Arial" panose="020B0604020202020204" pitchFamily="34" charset="0"/>
                <a:sym typeface="Arial" panose="020B0604020202020204" pitchFamily="34" charset="0"/>
              </a:endParaRPr>
            </a:p>
          </p:txBody>
        </p:sp>
        <p:sp>
          <p:nvSpPr>
            <p:cNvPr id="43" name="Freeform 11"/>
            <p:cNvSpPr/>
            <p:nvPr/>
          </p:nvSpPr>
          <p:spPr>
            <a:xfrm>
              <a:off x="2693895" y="469132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grp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870" tIns="218870" rIns="218870" bIns="218870" numCol="1" spcCol="1270" anchor="ctr" anchorCtr="0">
              <a:noAutofit/>
            </a:bodyPr>
            <a:lstStyle/>
            <a:p>
              <a:pPr algn="ctr" defTabSz="1244600">
                <a:lnSpc>
                  <a:spcPct val="90000"/>
                </a:lnSpc>
                <a:spcBef>
                  <a:spcPct val="0"/>
                </a:spcBef>
                <a:spcAft>
                  <a:spcPct val="35000"/>
                </a:spcAft>
              </a:pPr>
              <a:r>
                <a:rPr lang="zh-CN" altLang="en-US" sz="2400" dirty="0">
                  <a:solidFill>
                    <a:schemeClr val="bg1"/>
                  </a:solidFill>
                  <a:latin typeface="Arial" panose="020B0604020202020204" pitchFamily="34" charset="0"/>
                  <a:sym typeface="Arial" panose="020B0604020202020204" pitchFamily="34" charset="0"/>
                </a:rPr>
                <a:t>标题</a:t>
              </a:r>
              <a:endParaRPr lang="en-US" altLang="zh-CN" sz="2400" dirty="0">
                <a:solidFill>
                  <a:schemeClr val="bg1"/>
                </a:solidFill>
                <a:latin typeface="Arial" panose="020B0604020202020204" pitchFamily="34" charset="0"/>
                <a:sym typeface="Arial" panose="020B0604020202020204" pitchFamily="34" charset="0"/>
              </a:endParaRPr>
            </a:p>
          </p:txBody>
        </p:sp>
        <p:sp>
          <p:nvSpPr>
            <p:cNvPr id="44" name="Freeform 12"/>
            <p:cNvSpPr/>
            <p:nvPr/>
          </p:nvSpPr>
          <p:spPr>
            <a:xfrm>
              <a:off x="1063124"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grp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870" tIns="218870" rIns="218870" bIns="218870" numCol="1" spcCol="1270" anchor="ctr" anchorCtr="0">
              <a:noAutofit/>
            </a:bodyPr>
            <a:lstStyle/>
            <a:p>
              <a:pPr algn="ctr" defTabSz="1244600">
                <a:lnSpc>
                  <a:spcPct val="90000"/>
                </a:lnSpc>
                <a:spcBef>
                  <a:spcPct val="0"/>
                </a:spcBef>
                <a:spcAft>
                  <a:spcPct val="35000"/>
                </a:spcAft>
              </a:pPr>
              <a:r>
                <a:rPr lang="zh-CN" altLang="en-US" sz="2400" dirty="0">
                  <a:solidFill>
                    <a:schemeClr val="bg1"/>
                  </a:solidFill>
                  <a:latin typeface="Arial" panose="020B0604020202020204" pitchFamily="34" charset="0"/>
                  <a:sym typeface="Arial" panose="020B0604020202020204" pitchFamily="34" charset="0"/>
                </a:rPr>
                <a:t>标题</a:t>
              </a:r>
              <a:endParaRPr lang="en-US" altLang="zh-CN" sz="2400" dirty="0">
                <a:solidFill>
                  <a:schemeClr val="bg1"/>
                </a:solidFill>
                <a:latin typeface="Arial" panose="020B0604020202020204" pitchFamily="34" charset="0"/>
                <a:sym typeface="Arial" panose="020B0604020202020204" pitchFamily="34" charset="0"/>
              </a:endParaRPr>
            </a:p>
          </p:txBody>
        </p:sp>
        <p:sp>
          <p:nvSpPr>
            <p:cNvPr id="45" name="TextBox 78"/>
            <p:cNvSpPr txBox="1"/>
            <p:nvPr/>
          </p:nvSpPr>
          <p:spPr>
            <a:xfrm>
              <a:off x="2335762" y="3196791"/>
              <a:ext cx="1968335" cy="724227"/>
            </a:xfrm>
            <a:prstGeom prst="rect">
              <a:avLst/>
            </a:prstGeom>
            <a:grpFill/>
            <a:ln w="3175">
              <a:noFill/>
            </a:ln>
          </p:spPr>
          <p:txBody>
            <a:bodyPr wrap="square" rtlCol="0">
              <a:spAutoFit/>
            </a:bodyPr>
            <a:lstStyle/>
            <a:p>
              <a:pPr algn="ctr"/>
              <a:r>
                <a:rPr lang="zh-CN" altLang="en-US"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给家长的建议</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Freeform 7"/>
          <p:cNvSpPr>
            <a:spLocks noEditPoints="1"/>
          </p:cNvSpPr>
          <p:nvPr/>
        </p:nvSpPr>
        <p:spPr bwMode="auto">
          <a:xfrm>
            <a:off x="7021880" y="3885094"/>
            <a:ext cx="580664" cy="579077"/>
          </a:xfrm>
          <a:custGeom>
            <a:avLst/>
            <a:gdLst>
              <a:gd name="T0" fmla="*/ 290513 w 794"/>
              <a:gd name="T1" fmla="*/ 0 h 794"/>
              <a:gd name="T2" fmla="*/ 581025 w 794"/>
              <a:gd name="T3" fmla="*/ 289719 h 794"/>
              <a:gd name="T4" fmla="*/ 290513 w 794"/>
              <a:gd name="T5" fmla="*/ 579437 h 794"/>
              <a:gd name="T6" fmla="*/ 0 w 794"/>
              <a:gd name="T7" fmla="*/ 289719 h 794"/>
              <a:gd name="T8" fmla="*/ 290513 w 794"/>
              <a:gd name="T9" fmla="*/ 0 h 794"/>
              <a:gd name="T10" fmla="*/ 106107 w 794"/>
              <a:gd name="T11" fmla="*/ 160549 h 794"/>
              <a:gd name="T12" fmla="*/ 160989 w 794"/>
              <a:gd name="T13" fmla="*/ 105817 h 794"/>
              <a:gd name="T14" fmla="*/ 290513 w 794"/>
              <a:gd name="T15" fmla="*/ 234256 h 794"/>
              <a:gd name="T16" fmla="*/ 420036 w 794"/>
              <a:gd name="T17" fmla="*/ 105817 h 794"/>
              <a:gd name="T18" fmla="*/ 474918 w 794"/>
              <a:gd name="T19" fmla="*/ 160549 h 794"/>
              <a:gd name="T20" fmla="*/ 346127 w 794"/>
              <a:gd name="T21" fmla="*/ 289719 h 794"/>
              <a:gd name="T22" fmla="*/ 474918 w 794"/>
              <a:gd name="T23" fmla="*/ 418888 h 794"/>
              <a:gd name="T24" fmla="*/ 420036 w 794"/>
              <a:gd name="T25" fmla="*/ 473620 h 794"/>
              <a:gd name="T26" fmla="*/ 290513 w 794"/>
              <a:gd name="T27" fmla="*/ 345181 h 794"/>
              <a:gd name="T28" fmla="*/ 160989 w 794"/>
              <a:gd name="T29" fmla="*/ 473620 h 794"/>
              <a:gd name="T30" fmla="*/ 106107 w 794"/>
              <a:gd name="T31" fmla="*/ 418888 h 794"/>
              <a:gd name="T32" fmla="*/ 234898 w 794"/>
              <a:gd name="T33" fmla="*/ 289719 h 794"/>
              <a:gd name="T34" fmla="*/ 106107 w 794"/>
              <a:gd name="T35" fmla="*/ 160549 h 7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4" h="794">
                <a:moveTo>
                  <a:pt x="397" y="0"/>
                </a:moveTo>
                <a:cubicBezTo>
                  <a:pt x="616" y="0"/>
                  <a:pt x="794" y="178"/>
                  <a:pt x="794" y="397"/>
                </a:cubicBezTo>
                <a:cubicBezTo>
                  <a:pt x="794" y="616"/>
                  <a:pt x="616" y="794"/>
                  <a:pt x="397" y="794"/>
                </a:cubicBezTo>
                <a:cubicBezTo>
                  <a:pt x="178" y="794"/>
                  <a:pt x="0" y="616"/>
                  <a:pt x="0" y="397"/>
                </a:cubicBezTo>
                <a:cubicBezTo>
                  <a:pt x="0" y="178"/>
                  <a:pt x="178" y="0"/>
                  <a:pt x="397" y="0"/>
                </a:cubicBezTo>
                <a:close/>
                <a:moveTo>
                  <a:pt x="145" y="220"/>
                </a:moveTo>
                <a:lnTo>
                  <a:pt x="220" y="145"/>
                </a:lnTo>
                <a:lnTo>
                  <a:pt x="397" y="321"/>
                </a:lnTo>
                <a:lnTo>
                  <a:pt x="574" y="145"/>
                </a:lnTo>
                <a:lnTo>
                  <a:pt x="649" y="220"/>
                </a:lnTo>
                <a:lnTo>
                  <a:pt x="473" y="397"/>
                </a:lnTo>
                <a:lnTo>
                  <a:pt x="649" y="574"/>
                </a:lnTo>
                <a:lnTo>
                  <a:pt x="574" y="649"/>
                </a:lnTo>
                <a:lnTo>
                  <a:pt x="397" y="473"/>
                </a:lnTo>
                <a:lnTo>
                  <a:pt x="220" y="649"/>
                </a:lnTo>
                <a:lnTo>
                  <a:pt x="145" y="574"/>
                </a:lnTo>
                <a:lnTo>
                  <a:pt x="321" y="397"/>
                </a:lnTo>
                <a:lnTo>
                  <a:pt x="145" y="220"/>
                </a:lnTo>
                <a:close/>
              </a:path>
            </a:pathLst>
          </a:custGeom>
          <a:solidFill>
            <a:schemeClr val="accent2"/>
          </a:solidFill>
          <a:ln>
            <a:noFill/>
          </a:ln>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11" name="Freeform 8"/>
          <p:cNvSpPr>
            <a:spLocks noEditPoints="1"/>
          </p:cNvSpPr>
          <p:nvPr/>
        </p:nvSpPr>
        <p:spPr bwMode="auto">
          <a:xfrm>
            <a:off x="7021880" y="1825800"/>
            <a:ext cx="580664" cy="579077"/>
          </a:xfrm>
          <a:custGeom>
            <a:avLst/>
            <a:gdLst>
              <a:gd name="T0" fmla="*/ 290513 w 794"/>
              <a:gd name="T1" fmla="*/ 0 h 794"/>
              <a:gd name="T2" fmla="*/ 581025 w 794"/>
              <a:gd name="T3" fmla="*/ 289719 h 794"/>
              <a:gd name="T4" fmla="*/ 290513 w 794"/>
              <a:gd name="T5" fmla="*/ 579437 h 794"/>
              <a:gd name="T6" fmla="*/ 0 w 794"/>
              <a:gd name="T7" fmla="*/ 289719 h 794"/>
              <a:gd name="T8" fmla="*/ 290513 w 794"/>
              <a:gd name="T9" fmla="*/ 0 h 794"/>
              <a:gd name="T10" fmla="*/ 513702 w 794"/>
              <a:gd name="T11" fmla="*/ 182442 h 794"/>
              <a:gd name="T12" fmla="*/ 458819 w 794"/>
              <a:gd name="T13" fmla="*/ 127710 h 794"/>
              <a:gd name="T14" fmla="*/ 242947 w 794"/>
              <a:gd name="T15" fmla="*/ 342262 h 794"/>
              <a:gd name="T16" fmla="*/ 122206 w 794"/>
              <a:gd name="T17" fmla="*/ 221850 h 794"/>
              <a:gd name="T18" fmla="*/ 67323 w 794"/>
              <a:gd name="T19" fmla="*/ 276583 h 794"/>
              <a:gd name="T20" fmla="*/ 188065 w 794"/>
              <a:gd name="T21" fmla="*/ 397724 h 794"/>
              <a:gd name="T22" fmla="*/ 242947 w 794"/>
              <a:gd name="T23" fmla="*/ 452457 h 794"/>
              <a:gd name="T24" fmla="*/ 298562 w 794"/>
              <a:gd name="T25" fmla="*/ 397724 h 794"/>
              <a:gd name="T26" fmla="*/ 298562 w 794"/>
              <a:gd name="T27" fmla="*/ 397724 h 794"/>
              <a:gd name="T28" fmla="*/ 513702 w 794"/>
              <a:gd name="T29" fmla="*/ 182442 h 7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accent2"/>
          </a:solidFill>
          <a:ln>
            <a:noFill/>
          </a:ln>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12" name="Freeform 8"/>
          <p:cNvSpPr>
            <a:spLocks noEditPoints="1"/>
          </p:cNvSpPr>
          <p:nvPr/>
        </p:nvSpPr>
        <p:spPr bwMode="auto">
          <a:xfrm>
            <a:off x="7021880" y="2836407"/>
            <a:ext cx="580664" cy="579078"/>
          </a:xfrm>
          <a:custGeom>
            <a:avLst/>
            <a:gdLst>
              <a:gd name="T0" fmla="*/ 290513 w 794"/>
              <a:gd name="T1" fmla="*/ 0 h 794"/>
              <a:gd name="T2" fmla="*/ 581025 w 794"/>
              <a:gd name="T3" fmla="*/ 289719 h 794"/>
              <a:gd name="T4" fmla="*/ 290513 w 794"/>
              <a:gd name="T5" fmla="*/ 579438 h 794"/>
              <a:gd name="T6" fmla="*/ 0 w 794"/>
              <a:gd name="T7" fmla="*/ 289719 h 794"/>
              <a:gd name="T8" fmla="*/ 290513 w 794"/>
              <a:gd name="T9" fmla="*/ 0 h 794"/>
              <a:gd name="T10" fmla="*/ 513702 w 794"/>
              <a:gd name="T11" fmla="*/ 182443 h 794"/>
              <a:gd name="T12" fmla="*/ 458819 w 794"/>
              <a:gd name="T13" fmla="*/ 127710 h 794"/>
              <a:gd name="T14" fmla="*/ 242947 w 794"/>
              <a:gd name="T15" fmla="*/ 342262 h 794"/>
              <a:gd name="T16" fmla="*/ 122206 w 794"/>
              <a:gd name="T17" fmla="*/ 221850 h 794"/>
              <a:gd name="T18" fmla="*/ 67323 w 794"/>
              <a:gd name="T19" fmla="*/ 276583 h 794"/>
              <a:gd name="T20" fmla="*/ 188065 w 794"/>
              <a:gd name="T21" fmla="*/ 397725 h 794"/>
              <a:gd name="T22" fmla="*/ 242947 w 794"/>
              <a:gd name="T23" fmla="*/ 452458 h 794"/>
              <a:gd name="T24" fmla="*/ 298562 w 794"/>
              <a:gd name="T25" fmla="*/ 397725 h 794"/>
              <a:gd name="T26" fmla="*/ 298562 w 794"/>
              <a:gd name="T27" fmla="*/ 397725 h 794"/>
              <a:gd name="T28" fmla="*/ 513702 w 794"/>
              <a:gd name="T29" fmla="*/ 182443 h 7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accent2"/>
          </a:solidFill>
          <a:ln>
            <a:noFill/>
          </a:ln>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13" name="TextBox 10"/>
          <p:cNvSpPr txBox="1">
            <a:spLocks noChangeArrowheads="1"/>
          </p:cNvSpPr>
          <p:nvPr/>
        </p:nvSpPr>
        <p:spPr bwMode="auto">
          <a:xfrm>
            <a:off x="7742157" y="1862375"/>
            <a:ext cx="2832780" cy="52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dirty="0">
                <a:solidFill>
                  <a:schemeClr val="bg1">
                    <a:lumMod val="50000"/>
                  </a:schemeClr>
                </a:solidFill>
                <a:sym typeface="Arial" panose="020B0604020202020204" pitchFamily="34" charset="0"/>
              </a:rPr>
              <a:t>这里可以输入你的文字内容这里可以输入你的文字内容这里可以</a:t>
            </a:r>
            <a:endParaRPr lang="zh-CN" altLang="en-US" sz="1400" dirty="0">
              <a:solidFill>
                <a:schemeClr val="bg1">
                  <a:lumMod val="50000"/>
                </a:schemeClr>
              </a:solidFill>
              <a:sym typeface="Arial" panose="020B0604020202020204" pitchFamily="34" charset="0"/>
            </a:endParaRPr>
          </a:p>
        </p:txBody>
      </p:sp>
      <p:sp>
        <p:nvSpPr>
          <p:cNvPr id="15" name="TextBox 11"/>
          <p:cNvSpPr txBox="1">
            <a:spLocks noChangeArrowheads="1"/>
          </p:cNvSpPr>
          <p:nvPr/>
        </p:nvSpPr>
        <p:spPr bwMode="auto">
          <a:xfrm>
            <a:off x="7742157" y="2871397"/>
            <a:ext cx="2832780" cy="52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a:solidFill>
                  <a:schemeClr val="bg1">
                    <a:lumMod val="50000"/>
                  </a:schemeClr>
                </a:solidFill>
                <a:sym typeface="Arial" panose="020B0604020202020204" pitchFamily="34" charset="0"/>
              </a:rPr>
              <a:t>这里可以输入你的文字内容这里可以输入你的文字内容这里可以</a:t>
            </a:r>
            <a:endParaRPr lang="zh-CN" altLang="en-US" sz="1400">
              <a:solidFill>
                <a:schemeClr val="bg1">
                  <a:lumMod val="50000"/>
                </a:schemeClr>
              </a:solidFill>
              <a:sym typeface="Arial" panose="020B0604020202020204" pitchFamily="34" charset="0"/>
            </a:endParaRPr>
          </a:p>
        </p:txBody>
      </p:sp>
      <p:sp>
        <p:nvSpPr>
          <p:cNvPr id="16" name="TextBox 12"/>
          <p:cNvSpPr txBox="1">
            <a:spLocks noChangeArrowheads="1"/>
          </p:cNvSpPr>
          <p:nvPr/>
        </p:nvSpPr>
        <p:spPr bwMode="auto">
          <a:xfrm>
            <a:off x="7742157" y="3907390"/>
            <a:ext cx="2832780" cy="52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a:solidFill>
                  <a:schemeClr val="bg1">
                    <a:lumMod val="50000"/>
                  </a:schemeClr>
                </a:solidFill>
                <a:sym typeface="Arial" panose="020B0604020202020204" pitchFamily="34" charset="0"/>
              </a:rPr>
              <a:t>这里可以输入你的文字内容这里可以输入你的文字内容这里可以</a:t>
            </a:r>
            <a:endParaRPr lang="zh-CN" altLang="en-US" sz="1400">
              <a:solidFill>
                <a:schemeClr val="bg1">
                  <a:lumMod val="50000"/>
                </a:schemeClr>
              </a:solidFill>
              <a:sym typeface="Arial" panose="020B0604020202020204" pitchFamily="34" charset="0"/>
            </a:endParaRPr>
          </a:p>
        </p:txBody>
      </p:sp>
      <p:sp>
        <p:nvSpPr>
          <p:cNvPr id="17" name="Freeform 7"/>
          <p:cNvSpPr>
            <a:spLocks noEditPoints="1"/>
          </p:cNvSpPr>
          <p:nvPr/>
        </p:nvSpPr>
        <p:spPr bwMode="auto">
          <a:xfrm>
            <a:off x="7021880" y="4921086"/>
            <a:ext cx="580664" cy="579077"/>
          </a:xfrm>
          <a:custGeom>
            <a:avLst/>
            <a:gdLst>
              <a:gd name="T0" fmla="*/ 290513 w 794"/>
              <a:gd name="T1" fmla="*/ 0 h 794"/>
              <a:gd name="T2" fmla="*/ 581025 w 794"/>
              <a:gd name="T3" fmla="*/ 289719 h 794"/>
              <a:gd name="T4" fmla="*/ 290513 w 794"/>
              <a:gd name="T5" fmla="*/ 579437 h 794"/>
              <a:gd name="T6" fmla="*/ 0 w 794"/>
              <a:gd name="T7" fmla="*/ 289719 h 794"/>
              <a:gd name="T8" fmla="*/ 290513 w 794"/>
              <a:gd name="T9" fmla="*/ 0 h 794"/>
              <a:gd name="T10" fmla="*/ 106107 w 794"/>
              <a:gd name="T11" fmla="*/ 160549 h 794"/>
              <a:gd name="T12" fmla="*/ 160989 w 794"/>
              <a:gd name="T13" fmla="*/ 105817 h 794"/>
              <a:gd name="T14" fmla="*/ 290513 w 794"/>
              <a:gd name="T15" fmla="*/ 234256 h 794"/>
              <a:gd name="T16" fmla="*/ 420036 w 794"/>
              <a:gd name="T17" fmla="*/ 105817 h 794"/>
              <a:gd name="T18" fmla="*/ 474918 w 794"/>
              <a:gd name="T19" fmla="*/ 160549 h 794"/>
              <a:gd name="T20" fmla="*/ 346127 w 794"/>
              <a:gd name="T21" fmla="*/ 289719 h 794"/>
              <a:gd name="T22" fmla="*/ 474918 w 794"/>
              <a:gd name="T23" fmla="*/ 418888 h 794"/>
              <a:gd name="T24" fmla="*/ 420036 w 794"/>
              <a:gd name="T25" fmla="*/ 473620 h 794"/>
              <a:gd name="T26" fmla="*/ 290513 w 794"/>
              <a:gd name="T27" fmla="*/ 345181 h 794"/>
              <a:gd name="T28" fmla="*/ 160989 w 794"/>
              <a:gd name="T29" fmla="*/ 473620 h 794"/>
              <a:gd name="T30" fmla="*/ 106107 w 794"/>
              <a:gd name="T31" fmla="*/ 418888 h 794"/>
              <a:gd name="T32" fmla="*/ 234898 w 794"/>
              <a:gd name="T33" fmla="*/ 289719 h 794"/>
              <a:gd name="T34" fmla="*/ 106107 w 794"/>
              <a:gd name="T35" fmla="*/ 160549 h 7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4" h="794">
                <a:moveTo>
                  <a:pt x="397" y="0"/>
                </a:moveTo>
                <a:cubicBezTo>
                  <a:pt x="616" y="0"/>
                  <a:pt x="794" y="178"/>
                  <a:pt x="794" y="397"/>
                </a:cubicBezTo>
                <a:cubicBezTo>
                  <a:pt x="794" y="616"/>
                  <a:pt x="616" y="794"/>
                  <a:pt x="397" y="794"/>
                </a:cubicBezTo>
                <a:cubicBezTo>
                  <a:pt x="178" y="794"/>
                  <a:pt x="0" y="616"/>
                  <a:pt x="0" y="397"/>
                </a:cubicBezTo>
                <a:cubicBezTo>
                  <a:pt x="0" y="178"/>
                  <a:pt x="178" y="0"/>
                  <a:pt x="397" y="0"/>
                </a:cubicBezTo>
                <a:close/>
                <a:moveTo>
                  <a:pt x="145" y="220"/>
                </a:moveTo>
                <a:lnTo>
                  <a:pt x="220" y="145"/>
                </a:lnTo>
                <a:lnTo>
                  <a:pt x="397" y="321"/>
                </a:lnTo>
                <a:lnTo>
                  <a:pt x="574" y="145"/>
                </a:lnTo>
                <a:lnTo>
                  <a:pt x="649" y="220"/>
                </a:lnTo>
                <a:lnTo>
                  <a:pt x="473" y="397"/>
                </a:lnTo>
                <a:lnTo>
                  <a:pt x="649" y="574"/>
                </a:lnTo>
                <a:lnTo>
                  <a:pt x="574" y="649"/>
                </a:lnTo>
                <a:lnTo>
                  <a:pt x="397" y="473"/>
                </a:lnTo>
                <a:lnTo>
                  <a:pt x="220" y="649"/>
                </a:lnTo>
                <a:lnTo>
                  <a:pt x="145" y="574"/>
                </a:lnTo>
                <a:lnTo>
                  <a:pt x="321" y="397"/>
                </a:lnTo>
                <a:lnTo>
                  <a:pt x="145" y="220"/>
                </a:lnTo>
                <a:close/>
              </a:path>
            </a:pathLst>
          </a:custGeom>
          <a:solidFill>
            <a:schemeClr val="accent2"/>
          </a:solidFill>
          <a:ln>
            <a:noFill/>
          </a:ln>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sp>
        <p:nvSpPr>
          <p:cNvPr id="18" name="TextBox 12"/>
          <p:cNvSpPr txBox="1">
            <a:spLocks noChangeArrowheads="1"/>
          </p:cNvSpPr>
          <p:nvPr/>
        </p:nvSpPr>
        <p:spPr bwMode="auto">
          <a:xfrm>
            <a:off x="7742157" y="4924344"/>
            <a:ext cx="2832780" cy="52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a:solidFill>
                  <a:schemeClr val="bg1">
                    <a:lumMod val="50000"/>
                  </a:schemeClr>
                </a:solidFill>
                <a:sym typeface="Arial" panose="020B0604020202020204" pitchFamily="34" charset="0"/>
              </a:rPr>
              <a:t>这里可以输入你的文字内容这里可以输入你的文字内容这里可以</a:t>
            </a:r>
            <a:endParaRPr lang="zh-CN" altLang="en-US" sz="1400">
              <a:solidFill>
                <a:schemeClr val="bg1">
                  <a:lumMod val="50000"/>
                </a:schemeClr>
              </a:solidFill>
              <a:sym typeface="Arial" panose="020B0604020202020204" pitchFamily="34" charset="0"/>
            </a:endParaRPr>
          </a:p>
        </p:txBody>
      </p:sp>
      <p:grpSp>
        <p:nvGrpSpPr>
          <p:cNvPr id="19" name="组合 18"/>
          <p:cNvGrpSpPr/>
          <p:nvPr/>
        </p:nvGrpSpPr>
        <p:grpSpPr>
          <a:xfrm>
            <a:off x="1567191" y="2198501"/>
            <a:ext cx="4566164" cy="3291376"/>
            <a:chOff x="1393898" y="2465710"/>
            <a:chExt cx="4567221" cy="3292138"/>
          </a:xfrm>
          <a:solidFill>
            <a:srgbClr val="036375"/>
          </a:solidFill>
        </p:grpSpPr>
        <p:sp>
          <p:nvSpPr>
            <p:cNvPr id="20" name="Rectangle 157"/>
            <p:cNvSpPr/>
            <p:nvPr/>
          </p:nvSpPr>
          <p:spPr>
            <a:xfrm>
              <a:off x="1914443" y="3548789"/>
              <a:ext cx="3909833" cy="3168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158"/>
            <p:cNvSpPr/>
            <p:nvPr/>
          </p:nvSpPr>
          <p:spPr>
            <a:xfrm>
              <a:off x="1914443" y="3548789"/>
              <a:ext cx="1954917" cy="316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Content Placeholder 2"/>
            <p:cNvSpPr txBox="1"/>
            <p:nvPr/>
          </p:nvSpPr>
          <p:spPr>
            <a:xfrm>
              <a:off x="2046663" y="3567511"/>
              <a:ext cx="692638" cy="293607"/>
            </a:xfrm>
            <a:prstGeom prst="rect">
              <a:avLst/>
            </a:prstGeom>
            <a:noFill/>
          </p:spPr>
          <p:txBody>
            <a:bodyPr vert="horz" wrap="square" lIns="91420" tIns="45709" rIns="91420" bIns="45709"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60"/>
            <p:cNvSpPr/>
            <p:nvPr/>
          </p:nvSpPr>
          <p:spPr>
            <a:xfrm>
              <a:off x="1914443" y="4978909"/>
              <a:ext cx="3909833" cy="3168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161"/>
            <p:cNvSpPr/>
            <p:nvPr/>
          </p:nvSpPr>
          <p:spPr>
            <a:xfrm>
              <a:off x="1914443" y="4978909"/>
              <a:ext cx="1609929" cy="316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p:nvPr/>
          </p:nvSpPr>
          <p:spPr>
            <a:xfrm>
              <a:off x="2046663" y="4998931"/>
              <a:ext cx="692638" cy="293607"/>
            </a:xfrm>
            <a:prstGeom prst="rect">
              <a:avLst/>
            </a:prstGeom>
            <a:noFill/>
          </p:spPr>
          <p:txBody>
            <a:bodyPr vert="horz" wrap="square" lIns="91420" tIns="45709" rIns="91420" bIns="45709"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63"/>
            <p:cNvSpPr/>
            <p:nvPr/>
          </p:nvSpPr>
          <p:spPr>
            <a:xfrm>
              <a:off x="1914443" y="4499382"/>
              <a:ext cx="3909833" cy="3168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164"/>
            <p:cNvSpPr/>
            <p:nvPr/>
          </p:nvSpPr>
          <p:spPr>
            <a:xfrm>
              <a:off x="1914444" y="4499382"/>
              <a:ext cx="2913209" cy="316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p:nvPr/>
          </p:nvSpPr>
          <p:spPr>
            <a:xfrm>
              <a:off x="2046663" y="4518105"/>
              <a:ext cx="692638" cy="293607"/>
            </a:xfrm>
            <a:prstGeom prst="rect">
              <a:avLst/>
            </a:prstGeom>
            <a:noFill/>
          </p:spPr>
          <p:txBody>
            <a:bodyPr vert="horz" wrap="square" lIns="91420" tIns="45709" rIns="91420" bIns="45709"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166"/>
            <p:cNvSpPr/>
            <p:nvPr/>
          </p:nvSpPr>
          <p:spPr>
            <a:xfrm>
              <a:off x="1914443" y="4020325"/>
              <a:ext cx="3909833" cy="3168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167"/>
            <p:cNvSpPr/>
            <p:nvPr/>
          </p:nvSpPr>
          <p:spPr>
            <a:xfrm>
              <a:off x="1914444" y="4020325"/>
              <a:ext cx="2299903" cy="316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p:nvPr/>
          </p:nvSpPr>
          <p:spPr>
            <a:xfrm>
              <a:off x="2046663" y="4039049"/>
              <a:ext cx="692638" cy="293607"/>
            </a:xfrm>
            <a:prstGeom prst="rect">
              <a:avLst/>
            </a:prstGeom>
            <a:noFill/>
          </p:spPr>
          <p:txBody>
            <a:bodyPr vert="horz" wrap="square" lIns="91420" tIns="45709" rIns="91420" bIns="45709"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169"/>
            <p:cNvGrpSpPr/>
            <p:nvPr/>
          </p:nvGrpSpPr>
          <p:grpSpPr>
            <a:xfrm>
              <a:off x="1431504" y="4004767"/>
              <a:ext cx="320407" cy="321016"/>
              <a:chOff x="7275629" y="3973834"/>
              <a:chExt cx="464344" cy="465138"/>
            </a:xfrm>
            <a:grpFill/>
          </p:grpSpPr>
          <p:sp>
            <p:nvSpPr>
              <p:cNvPr id="53"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76"/>
            <p:cNvGrpSpPr/>
            <p:nvPr/>
          </p:nvGrpSpPr>
          <p:grpSpPr>
            <a:xfrm>
              <a:off x="1459377" y="4987292"/>
              <a:ext cx="272268" cy="311149"/>
              <a:chOff x="9162373" y="3045147"/>
              <a:chExt cx="406400" cy="464344"/>
            </a:xfrm>
            <a:grpFill/>
          </p:grpSpPr>
          <p:sp>
            <p:nvSpPr>
              <p:cNvPr id="49" name="AutoShape 48"/>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AutoShape 49"/>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AutoShape 50"/>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AutoShape 51"/>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181"/>
            <p:cNvGrpSpPr/>
            <p:nvPr/>
          </p:nvGrpSpPr>
          <p:grpSpPr>
            <a:xfrm>
              <a:off x="1489500" y="3543775"/>
              <a:ext cx="220176" cy="321016"/>
              <a:chOff x="3582988" y="3510757"/>
              <a:chExt cx="319088" cy="465138"/>
            </a:xfrm>
            <a:grpFill/>
          </p:grpSpPr>
          <p:sp>
            <p:nvSpPr>
              <p:cNvPr id="4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84"/>
            <p:cNvGrpSpPr/>
            <p:nvPr/>
          </p:nvGrpSpPr>
          <p:grpSpPr>
            <a:xfrm>
              <a:off x="1471920" y="4496027"/>
              <a:ext cx="240440" cy="321016"/>
              <a:chOff x="2639219" y="3510757"/>
              <a:chExt cx="348456" cy="465138"/>
            </a:xfrm>
            <a:grpFill/>
          </p:grpSpPr>
          <p:sp>
            <p:nvSpPr>
              <p:cNvPr id="45"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TextBox 187"/>
            <p:cNvSpPr txBox="1"/>
            <p:nvPr/>
          </p:nvSpPr>
          <p:spPr>
            <a:xfrm>
              <a:off x="1393898" y="2465710"/>
              <a:ext cx="2130472" cy="305454"/>
            </a:xfrm>
            <a:prstGeom prst="rect">
              <a:avLst/>
            </a:prstGeom>
            <a:noFill/>
          </p:spPr>
          <p:txBody>
            <a:bodyPr wrap="square" lIns="68552" tIns="34275" rIns="68552" bIns="34275" rtlCol="0">
              <a:spAutoFit/>
            </a:bodyPr>
            <a:lstStyle/>
            <a:p>
              <a:pPr>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91"/>
            <p:cNvSpPr/>
            <p:nvPr/>
          </p:nvSpPr>
          <p:spPr>
            <a:xfrm>
              <a:off x="1914443" y="5437395"/>
              <a:ext cx="3909833" cy="3168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192"/>
            <p:cNvSpPr/>
            <p:nvPr/>
          </p:nvSpPr>
          <p:spPr>
            <a:xfrm>
              <a:off x="1914443" y="5437395"/>
              <a:ext cx="3630241" cy="316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7" tIns="32508" rIns="65017" bIns="32508"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Content Placeholder 2"/>
            <p:cNvSpPr txBox="1"/>
            <p:nvPr/>
          </p:nvSpPr>
          <p:spPr>
            <a:xfrm>
              <a:off x="2046663" y="5456115"/>
              <a:ext cx="692638" cy="276807"/>
            </a:xfrm>
            <a:prstGeom prst="rect">
              <a:avLst/>
            </a:prstGeom>
            <a:noFill/>
          </p:spPr>
          <p:txBody>
            <a:bodyPr vert="horz" wrap="square" lIns="91420" tIns="45709" rIns="91420" bIns="45709"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0" name="Group 194"/>
            <p:cNvGrpSpPr/>
            <p:nvPr/>
          </p:nvGrpSpPr>
          <p:grpSpPr>
            <a:xfrm>
              <a:off x="1464865" y="5451366"/>
              <a:ext cx="287043" cy="306482"/>
              <a:chOff x="9159875" y="1647825"/>
              <a:chExt cx="434975" cy="464344"/>
            </a:xfrm>
            <a:grpFill/>
          </p:grpSpPr>
          <p:sp>
            <p:nvSpPr>
              <p:cNvPr id="42"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5" tIns="20085" rIns="20085" bIns="20085"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198"/>
            <p:cNvSpPr txBox="1"/>
            <p:nvPr/>
          </p:nvSpPr>
          <p:spPr>
            <a:xfrm>
              <a:off x="1424470" y="2768072"/>
              <a:ext cx="4536649" cy="253902"/>
            </a:xfrm>
            <a:prstGeom prst="rect">
              <a:avLst/>
            </a:prstGeom>
            <a:noFill/>
          </p:spPr>
          <p:txBody>
            <a:bodyPr wrap="square" lIns="68552" tIns="34275" rIns="68552" bIns="34275"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1000"/>
                            </p:stCondLst>
                            <p:childTnLst>
                              <p:par>
                                <p:cTn id="31" presetID="2" presetClass="entr" presetSubtype="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par>
                          <p:cTn id="38" fill="hold">
                            <p:stCondLst>
                              <p:cond delay="1500"/>
                            </p:stCondLst>
                            <p:childTnLst>
                              <p:par>
                                <p:cTn id="39" presetID="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0-#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utoUpdateAnimBg="0"/>
      <p:bldP spid="15" grpId="0" autoUpdateAnimBg="0"/>
      <p:bldP spid="16" grpId="0" autoUpdateAnimBg="0"/>
      <p:bldP spid="17" grpId="0" animBg="1"/>
      <p:bldP spid="1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0" y="0"/>
            <a:ext cx="12192000" cy="6858000"/>
          </a:xfrm>
          <a:prstGeom prst="rect">
            <a:avLst/>
          </a:prstGeom>
        </p:spPr>
      </p:pic>
      <p:sp>
        <p:nvSpPr>
          <p:cNvPr id="9" name="MH_Others_1"/>
          <p:cNvSpPr txBox="1"/>
          <p:nvPr>
            <p:custDataLst>
              <p:tags r:id="rId2"/>
            </p:custDataLst>
          </p:nvPr>
        </p:nvSpPr>
        <p:spPr>
          <a:xfrm>
            <a:off x="3310894" y="1783378"/>
            <a:ext cx="676980" cy="2096602"/>
          </a:xfrm>
          <a:prstGeom prst="rect">
            <a:avLst/>
          </a:prstGeom>
          <a:noFill/>
        </p:spPr>
        <p:txBody>
          <a:bodyPr vert="eaVert" lIns="0" tIns="0" rIns="0" bIns="0" anchor="ctr">
            <a:spAutoFit/>
          </a:bodyPr>
          <a:lstStyle/>
          <a:p>
            <a:pPr algn="ctr" eaLnBrk="1" hangingPunct="1">
              <a:defRPr/>
            </a:pPr>
            <a:r>
              <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第四章</a:t>
            </a:r>
            <a:endPar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2"/>
          <p:cNvSpPr txBox="1"/>
          <p:nvPr>
            <p:custDataLst>
              <p:tags r:id="rId3"/>
            </p:custDataLst>
          </p:nvPr>
        </p:nvSpPr>
        <p:spPr>
          <a:xfrm rot="5400000">
            <a:off x="3112586" y="2689423"/>
            <a:ext cx="2150565" cy="338476"/>
          </a:xfrm>
          <a:prstGeom prst="rect">
            <a:avLst/>
          </a:prstGeom>
          <a:noFill/>
        </p:spPr>
        <p:txBody>
          <a:bodyPr lIns="0" tIns="0" rIns="0" bIns="0">
            <a:spAutoFit/>
          </a:bodyPr>
          <a:lstStyle/>
          <a:p>
            <a:pPr algn="ctr" eaLnBrk="1" hangingPunct="1">
              <a:defRPr/>
            </a:pPr>
            <a:r>
              <a:rPr lang="en-US" altLang="zh-CN"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2"/>
          <p:cNvSpPr>
            <a:spLocks noChangeArrowheads="1"/>
          </p:cNvSpPr>
          <p:nvPr/>
        </p:nvSpPr>
        <p:spPr bwMode="auto">
          <a:xfrm>
            <a:off x="4652545" y="1878875"/>
            <a:ext cx="45707" cy="1934860"/>
          </a:xfrm>
          <a:prstGeom prst="rect">
            <a:avLst/>
          </a:prstGeom>
          <a:solidFill>
            <a:schemeClr val="accent2"/>
          </a:solid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rgbClr val="195F9A"/>
              </a:solidFill>
              <a:ea typeface="微软雅黑" panose="020B0503020204020204" pitchFamily="34" charset="-122"/>
              <a:sym typeface="Arial" panose="020B0604020202020204" pitchFamily="34" charset="0"/>
            </a:endParaRPr>
          </a:p>
        </p:txBody>
      </p:sp>
      <p:grpSp>
        <p:nvGrpSpPr>
          <p:cNvPr id="13" name="组合 12"/>
          <p:cNvGrpSpPr/>
          <p:nvPr/>
        </p:nvGrpSpPr>
        <p:grpSpPr>
          <a:xfrm>
            <a:off x="4832578" y="2201955"/>
            <a:ext cx="3945754" cy="1271167"/>
            <a:chOff x="5710852" y="2888666"/>
            <a:chExt cx="3946667" cy="1271461"/>
          </a:xfrm>
        </p:grpSpPr>
        <p:sp>
          <p:nvSpPr>
            <p:cNvPr id="15" name="矩形 14"/>
            <p:cNvSpPr/>
            <p:nvPr/>
          </p:nvSpPr>
          <p:spPr>
            <a:xfrm>
              <a:off x="5794432" y="2888666"/>
              <a:ext cx="3750482" cy="646331"/>
            </a:xfrm>
            <a:prstGeom prst="rect">
              <a:avLst/>
            </a:prstGeom>
            <a:solidFill>
              <a:schemeClr val="accent2"/>
            </a:solidFill>
          </p:spPr>
          <p:txBody>
            <a:bodyPr wrap="square">
              <a:spAutoFit/>
            </a:bodyPr>
            <a:lstStyle/>
            <a:p>
              <a:pPr algn="ctr"/>
              <a:r>
                <a:rPr kumimoji="1" lang="zh-CN" altLang="en-US" sz="3600" b="1" dirty="0">
                  <a:solidFill>
                    <a:schemeClr val="bg1"/>
                  </a:solidFill>
                  <a:latin typeface="Arial" panose="020B0604020202020204" pitchFamily="34" charset="0"/>
                  <a:ea typeface="微软雅黑" panose="020B0503020204020204" pitchFamily="34" charset="-122"/>
                  <a:sym typeface="Arial" panose="020B0604020202020204" pitchFamily="34" charset="0"/>
                </a:rPr>
                <a:t>新学期工作安排</a:t>
              </a:r>
              <a:endParaRPr kumimoji="1" lang="zh-CN" altLang="en-US" sz="3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710852" y="3611066"/>
              <a:ext cx="3946667" cy="549061"/>
            </a:xfrm>
            <a:prstGeom prst="rect">
              <a:avLst/>
            </a:prstGeom>
          </p:spPr>
          <p:txBody>
            <a:bodyPr wrap="square">
              <a:spAutoFit/>
            </a:bodyPr>
            <a:lstStyle/>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by="(-#ppt_w*2)" calcmode="lin" valueType="num">
                                      <p:cBhvr rctx="PPT">
                                        <p:cTn id="13" dur="500" autoRev="1" fill="hold">
                                          <p:stCondLst>
                                            <p:cond delay="0"/>
                                          </p:stCondLst>
                                        </p:cTn>
                                        <p:tgtEl>
                                          <p:spTgt spid="10"/>
                                        </p:tgtEl>
                                        <p:attrNameLst>
                                          <p:attrName>ppt_w</p:attrName>
                                        </p:attrNameLst>
                                      </p:cBhvr>
                                    </p:anim>
                                    <p:anim by="(#ppt_w*0.50)" calcmode="lin" valueType="num">
                                      <p:cBhvr>
                                        <p:cTn id="14" dur="500" decel="50000" autoRev="1" fill="hold">
                                          <p:stCondLst>
                                            <p:cond delay="0"/>
                                          </p:stCondLst>
                                        </p:cTn>
                                        <p:tgtEl>
                                          <p:spTgt spid="10"/>
                                        </p:tgtEl>
                                        <p:attrNameLst>
                                          <p:attrName>ppt_x</p:attrName>
                                        </p:attrNameLst>
                                      </p:cBhvr>
                                    </p:anim>
                                    <p:anim from="(-#ppt_h/2)" to="(#ppt_y)" calcmode="lin" valueType="num">
                                      <p:cBhvr>
                                        <p:cTn id="15" dur="1000" fill="hold">
                                          <p:stCondLst>
                                            <p:cond delay="0"/>
                                          </p:stCondLst>
                                        </p:cTn>
                                        <p:tgtEl>
                                          <p:spTgt spid="10"/>
                                        </p:tgtEl>
                                        <p:attrNameLst>
                                          <p:attrName>ppt_y</p:attrName>
                                        </p:attrNameLst>
                                      </p:cBhvr>
                                    </p:anim>
                                    <p:animRot by="21600000">
                                      <p:cBhvr>
                                        <p:cTn id="16" dur="1000" fill="hold">
                                          <p:stCondLst>
                                            <p:cond delay="0"/>
                                          </p:stCondLst>
                                        </p:cTn>
                                        <p:tgtEl>
                                          <p:spTgt spid="10"/>
                                        </p:tgtEl>
                                        <p:attrNameLst>
                                          <p:attrName>r</p:attrName>
                                        </p:attrNameLst>
                                      </p:cBhvr>
                                    </p:animRot>
                                  </p:childTnLst>
                                </p:cTn>
                              </p:par>
                            </p:childTnLst>
                          </p:cTn>
                        </p:par>
                        <p:par>
                          <p:cTn id="17" fill="hold">
                            <p:stCondLst>
                              <p:cond delay="1700"/>
                            </p:stCondLst>
                            <p:childTnLst>
                              <p:par>
                                <p:cTn id="18" presetID="16" presetClass="entr" presetSubtype="4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Horizontal)">
                                      <p:cBhvr>
                                        <p:cTn id="20" dur="500"/>
                                        <p:tgtEl>
                                          <p:spTgt spid="11"/>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grpSp>
        <p:nvGrpSpPr>
          <p:cNvPr id="15" name="组合 14"/>
          <p:cNvGrpSpPr/>
          <p:nvPr/>
        </p:nvGrpSpPr>
        <p:grpSpPr>
          <a:xfrm>
            <a:off x="4726583" y="1693204"/>
            <a:ext cx="4177918" cy="2720402"/>
            <a:chOff x="4934590" y="2018579"/>
            <a:chExt cx="4178885" cy="2721032"/>
          </a:xfrm>
          <a:solidFill>
            <a:schemeClr val="accent2"/>
          </a:solidFill>
        </p:grpSpPr>
        <p:sp>
          <p:nvSpPr>
            <p:cNvPr id="16" name="Freeform 10"/>
            <p:cNvSpPr/>
            <p:nvPr/>
          </p:nvSpPr>
          <p:spPr bwMode="auto">
            <a:xfrm>
              <a:off x="5599171" y="2025233"/>
              <a:ext cx="3034106"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noFill/>
              <a:round/>
            </a:ln>
          </p:spPr>
          <p:txBody>
            <a:bodyPr lIns="68546" tIns="34273" rIns="68546" bIns="34273"/>
            <a:lstStyle/>
            <a:p>
              <a:endPar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0"/>
            <p:cNvSpPr/>
            <p:nvPr/>
          </p:nvSpPr>
          <p:spPr bwMode="auto">
            <a:xfrm>
              <a:off x="5599171" y="2746068"/>
              <a:ext cx="3034106"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noFill/>
              <a:round/>
            </a:ln>
          </p:spPr>
          <p:txBody>
            <a:bodyPr lIns="68546" tIns="34273" rIns="68546" bIns="34273"/>
            <a:lstStyle/>
            <a:p>
              <a:endParaRPr lang="zh-CN" altLang="en-US"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0"/>
            <p:cNvSpPr/>
            <p:nvPr/>
          </p:nvSpPr>
          <p:spPr bwMode="auto">
            <a:xfrm>
              <a:off x="5599171" y="3473358"/>
              <a:ext cx="3034106"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noFill/>
              <a:round/>
            </a:ln>
          </p:spPr>
          <p:txBody>
            <a:bodyPr lIns="68546" tIns="34273" rIns="68546" bIns="34273"/>
            <a:lstStyle/>
            <a:p>
              <a:endParaRPr lang="zh-CN" altLang="en-US"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0"/>
            <p:cNvSpPr/>
            <p:nvPr/>
          </p:nvSpPr>
          <p:spPr bwMode="auto">
            <a:xfrm>
              <a:off x="5599171" y="4187326"/>
              <a:ext cx="3034106"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noFill/>
              <a:round/>
            </a:ln>
          </p:spPr>
          <p:txBody>
            <a:bodyPr lIns="68546" tIns="34273" rIns="68546" bIns="34273"/>
            <a:lstStyle/>
            <a:p>
              <a:endParaRPr lang="zh-CN" altLang="en-US" sz="14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05"/>
            <p:cNvSpPr txBox="1">
              <a:spLocks noChangeArrowheads="1"/>
            </p:cNvSpPr>
            <p:nvPr/>
          </p:nvSpPr>
          <p:spPr bwMode="auto">
            <a:xfrm>
              <a:off x="5747237" y="2128829"/>
              <a:ext cx="3048793" cy="3462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bg1"/>
                  </a:solidFill>
                  <a:ea typeface="微软雅黑" panose="020B0503020204020204" pitchFamily="34" charset="-122"/>
                  <a:sym typeface="Arial" panose="020B0604020202020204" pitchFamily="34" charset="0"/>
                </a:rPr>
                <a:t>家长会的意义</a:t>
              </a:r>
              <a:r>
                <a:rPr lang="en-US" altLang="zh-CN" sz="1200" b="1" dirty="0">
                  <a:solidFill>
                    <a:schemeClr val="bg1"/>
                  </a:solidFill>
                  <a:ea typeface="微软雅黑" panose="020B0503020204020204" pitchFamily="34" charset="-122"/>
                  <a:sym typeface="Arial" panose="020B0604020202020204" pitchFamily="34" charset="0"/>
                </a:rPr>
                <a:t>Job Overview</a:t>
              </a:r>
              <a:endParaRPr lang="en-US" altLang="zh-CN" b="1" dirty="0">
                <a:solidFill>
                  <a:schemeClr val="bg1"/>
                </a:solidFill>
                <a:ea typeface="微软雅黑" panose="020B0503020204020204" pitchFamily="34" charset="-122"/>
                <a:sym typeface="Arial" panose="020B0604020202020204" pitchFamily="34" charset="0"/>
              </a:endParaRPr>
            </a:p>
          </p:txBody>
        </p:sp>
        <p:grpSp>
          <p:nvGrpSpPr>
            <p:cNvPr id="21" name="组合 20"/>
            <p:cNvGrpSpPr/>
            <p:nvPr/>
          </p:nvGrpSpPr>
          <p:grpSpPr>
            <a:xfrm>
              <a:off x="4934590" y="2018579"/>
              <a:ext cx="544548" cy="557958"/>
              <a:chOff x="2511588" y="3604589"/>
              <a:chExt cx="544548" cy="557958"/>
            </a:xfrm>
            <a:grpFill/>
          </p:grpSpPr>
          <p:sp>
            <p:nvSpPr>
              <p:cNvPr id="35" name="Rectangle 12"/>
              <p:cNvSpPr>
                <a:spLocks noChangeArrowheads="1"/>
              </p:cNvSpPr>
              <p:nvPr/>
            </p:nvSpPr>
            <p:spPr bwMode="auto">
              <a:xfrm>
                <a:off x="2511588" y="3604589"/>
                <a:ext cx="544548" cy="557958"/>
              </a:xfrm>
              <a:prstGeom prst="rect">
                <a:avLst/>
              </a:prstGeom>
              <a:grp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chemeClr val="bg1"/>
                  </a:solidFill>
                  <a:ea typeface="微软雅黑" panose="020B0503020204020204" pitchFamily="34" charset="-122"/>
                  <a:sym typeface="Arial" panose="020B0604020202020204" pitchFamily="34" charset="0"/>
                </a:endParaRPr>
              </a:p>
            </p:txBody>
          </p:sp>
          <p:sp>
            <p:nvSpPr>
              <p:cNvPr id="36" name="TextBox 106"/>
              <p:cNvSpPr txBox="1">
                <a:spLocks noChangeArrowheads="1"/>
              </p:cNvSpPr>
              <p:nvPr/>
            </p:nvSpPr>
            <p:spPr bwMode="auto">
              <a:xfrm>
                <a:off x="2594949" y="3664286"/>
                <a:ext cx="377825" cy="438563"/>
              </a:xfrm>
              <a:prstGeom prst="rect">
                <a:avLst/>
              </a:prstGeom>
              <a:grpFill/>
              <a:ln w="9525">
                <a:noFill/>
                <a:miter lim="800000"/>
              </a:ln>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dirty="0">
                    <a:solidFill>
                      <a:schemeClr val="bg1"/>
                    </a:solidFill>
                    <a:ea typeface="微软雅黑" panose="020B0503020204020204" pitchFamily="34" charset="-122"/>
                    <a:sym typeface="Arial" panose="020B0604020202020204" pitchFamily="34" charset="0"/>
                  </a:rPr>
                  <a:t>1</a:t>
                </a:r>
                <a:endParaRPr lang="zh-CN" altLang="en-US" sz="2400" b="1" dirty="0">
                  <a:solidFill>
                    <a:schemeClr val="bg1"/>
                  </a:solidFill>
                  <a:ea typeface="微软雅黑" panose="020B0503020204020204" pitchFamily="34" charset="-122"/>
                  <a:sym typeface="Arial" panose="020B0604020202020204" pitchFamily="34" charset="0"/>
                </a:endParaRPr>
              </a:p>
            </p:txBody>
          </p:sp>
        </p:grpSp>
        <p:sp>
          <p:nvSpPr>
            <p:cNvPr id="22" name="TextBox 108"/>
            <p:cNvSpPr txBox="1">
              <a:spLocks noChangeArrowheads="1"/>
            </p:cNvSpPr>
            <p:nvPr/>
          </p:nvSpPr>
          <p:spPr bwMode="auto">
            <a:xfrm>
              <a:off x="5711529" y="2849825"/>
              <a:ext cx="3401946" cy="3462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bg1"/>
                  </a:solidFill>
                  <a:ea typeface="微软雅黑" panose="020B0503020204020204" pitchFamily="34" charset="-122"/>
                  <a:sym typeface="Arial" panose="020B0604020202020204" pitchFamily="34" charset="0"/>
                </a:rPr>
                <a:t>关于我们班级</a:t>
              </a:r>
              <a:r>
                <a:rPr lang="en-US" altLang="zh-CN" sz="1200" b="1" dirty="0">
                  <a:solidFill>
                    <a:schemeClr val="bg1"/>
                  </a:solidFill>
                  <a:ea typeface="微软雅黑" panose="020B0503020204020204" pitchFamily="34" charset="-122"/>
                  <a:sym typeface="Arial" panose="020B0604020202020204" pitchFamily="34" charset="0"/>
                </a:rPr>
                <a:t>Work Completed</a:t>
              </a:r>
              <a:endParaRPr lang="en-US" altLang="zh-CN" b="1" dirty="0">
                <a:solidFill>
                  <a:schemeClr val="bg1"/>
                </a:solidFill>
                <a:ea typeface="微软雅黑" panose="020B0503020204020204" pitchFamily="34" charset="-122"/>
                <a:sym typeface="Arial" panose="020B0604020202020204" pitchFamily="34" charset="0"/>
              </a:endParaRPr>
            </a:p>
          </p:txBody>
        </p:sp>
        <p:grpSp>
          <p:nvGrpSpPr>
            <p:cNvPr id="23" name="组合 22"/>
            <p:cNvGrpSpPr/>
            <p:nvPr/>
          </p:nvGrpSpPr>
          <p:grpSpPr>
            <a:xfrm>
              <a:off x="4934590" y="2739415"/>
              <a:ext cx="544548" cy="557958"/>
              <a:chOff x="2511588" y="4490525"/>
              <a:chExt cx="544548" cy="557958"/>
            </a:xfrm>
            <a:grpFill/>
          </p:grpSpPr>
          <p:sp>
            <p:nvSpPr>
              <p:cNvPr id="32" name="Rectangle 12"/>
              <p:cNvSpPr>
                <a:spLocks noChangeArrowheads="1"/>
              </p:cNvSpPr>
              <p:nvPr/>
            </p:nvSpPr>
            <p:spPr bwMode="auto">
              <a:xfrm>
                <a:off x="2511588" y="4490525"/>
                <a:ext cx="544548" cy="557958"/>
              </a:xfrm>
              <a:prstGeom prst="rect">
                <a:avLst/>
              </a:prstGeom>
              <a:grp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chemeClr val="bg1"/>
                  </a:solidFill>
                  <a:ea typeface="微软雅黑" panose="020B0503020204020204" pitchFamily="34" charset="-122"/>
                  <a:sym typeface="Arial" panose="020B0604020202020204" pitchFamily="34" charset="0"/>
                </a:endParaRPr>
              </a:p>
            </p:txBody>
          </p:sp>
          <p:sp>
            <p:nvSpPr>
              <p:cNvPr id="33" name="TextBox 109"/>
              <p:cNvSpPr txBox="1">
                <a:spLocks noChangeArrowheads="1"/>
              </p:cNvSpPr>
              <p:nvPr/>
            </p:nvSpPr>
            <p:spPr bwMode="auto">
              <a:xfrm>
                <a:off x="2594949" y="4550222"/>
                <a:ext cx="377825" cy="438563"/>
              </a:xfrm>
              <a:prstGeom prst="rect">
                <a:avLst/>
              </a:prstGeom>
              <a:grpFill/>
              <a:ln w="9525">
                <a:noFill/>
                <a:miter lim="800000"/>
              </a:ln>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dirty="0">
                    <a:solidFill>
                      <a:schemeClr val="bg1"/>
                    </a:solidFill>
                    <a:ea typeface="微软雅黑" panose="020B0503020204020204" pitchFamily="34" charset="-122"/>
                    <a:sym typeface="Arial" panose="020B0604020202020204" pitchFamily="34" charset="0"/>
                  </a:rPr>
                  <a:t>2</a:t>
                </a:r>
                <a:endParaRPr lang="zh-CN" altLang="en-US" sz="2400" b="1" dirty="0">
                  <a:solidFill>
                    <a:schemeClr val="bg1"/>
                  </a:solidFill>
                  <a:ea typeface="微软雅黑" panose="020B0503020204020204" pitchFamily="34" charset="-122"/>
                  <a:sym typeface="Arial" panose="020B0604020202020204" pitchFamily="34" charset="0"/>
                </a:endParaRPr>
              </a:p>
            </p:txBody>
          </p:sp>
        </p:grpSp>
        <p:sp>
          <p:nvSpPr>
            <p:cNvPr id="24" name="TextBox 115"/>
            <p:cNvSpPr txBox="1">
              <a:spLocks noChangeArrowheads="1"/>
            </p:cNvSpPr>
            <p:nvPr/>
          </p:nvSpPr>
          <p:spPr bwMode="auto">
            <a:xfrm>
              <a:off x="5737131" y="3571067"/>
              <a:ext cx="2925173" cy="3462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bg1"/>
                  </a:solidFill>
                  <a:ea typeface="微软雅黑" panose="020B0503020204020204" pitchFamily="34" charset="-122"/>
                  <a:sym typeface="Arial" panose="020B0604020202020204" pitchFamily="34" charset="0"/>
                </a:rPr>
                <a:t>给家长的建议</a:t>
              </a:r>
              <a:r>
                <a:rPr lang="en-US" altLang="zh-CN" sz="1200" b="1" dirty="0">
                  <a:solidFill>
                    <a:schemeClr val="bg1"/>
                  </a:solidFill>
                  <a:ea typeface="微软雅黑" panose="020B0503020204020204" pitchFamily="34" charset="-122"/>
                  <a:sym typeface="Arial" panose="020B0604020202020204" pitchFamily="34" charset="0"/>
                </a:rPr>
                <a:t>Excellent Cases</a:t>
              </a:r>
              <a:endParaRPr lang="en-US" altLang="zh-CN" sz="1200" b="1" dirty="0">
                <a:solidFill>
                  <a:schemeClr val="bg1"/>
                </a:solidFill>
                <a:ea typeface="微软雅黑" panose="020B0503020204020204" pitchFamily="34" charset="-122"/>
                <a:sym typeface="Arial" panose="020B0604020202020204" pitchFamily="34" charset="0"/>
              </a:endParaRPr>
            </a:p>
          </p:txBody>
        </p:sp>
        <p:grpSp>
          <p:nvGrpSpPr>
            <p:cNvPr id="25" name="组合 24"/>
            <p:cNvGrpSpPr/>
            <p:nvPr/>
          </p:nvGrpSpPr>
          <p:grpSpPr>
            <a:xfrm>
              <a:off x="4934590" y="3467685"/>
              <a:ext cx="544548" cy="557958"/>
              <a:chOff x="6821980" y="3618561"/>
              <a:chExt cx="544548" cy="557958"/>
            </a:xfrm>
            <a:grpFill/>
          </p:grpSpPr>
          <p:sp>
            <p:nvSpPr>
              <p:cNvPr id="30" name="Rectangle 12"/>
              <p:cNvSpPr>
                <a:spLocks noChangeArrowheads="1"/>
              </p:cNvSpPr>
              <p:nvPr/>
            </p:nvSpPr>
            <p:spPr bwMode="auto">
              <a:xfrm>
                <a:off x="6821980" y="3618561"/>
                <a:ext cx="544548" cy="557958"/>
              </a:xfrm>
              <a:prstGeom prst="rect">
                <a:avLst/>
              </a:prstGeom>
              <a:grp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dirty="0">
                  <a:solidFill>
                    <a:schemeClr val="bg1"/>
                  </a:solidFill>
                  <a:ea typeface="微软雅黑" panose="020B0503020204020204" pitchFamily="34" charset="-122"/>
                  <a:sym typeface="Arial" panose="020B0604020202020204" pitchFamily="34" charset="0"/>
                </a:endParaRPr>
              </a:p>
            </p:txBody>
          </p:sp>
          <p:sp>
            <p:nvSpPr>
              <p:cNvPr id="31" name="TextBox 116"/>
              <p:cNvSpPr txBox="1">
                <a:spLocks noChangeArrowheads="1"/>
              </p:cNvSpPr>
              <p:nvPr/>
            </p:nvSpPr>
            <p:spPr bwMode="auto">
              <a:xfrm>
                <a:off x="6905341" y="3678258"/>
                <a:ext cx="377825" cy="438563"/>
              </a:xfrm>
              <a:prstGeom prst="rect">
                <a:avLst/>
              </a:prstGeom>
              <a:grpFill/>
              <a:ln w="9525">
                <a:noFill/>
                <a:miter lim="800000"/>
              </a:ln>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dirty="0">
                    <a:solidFill>
                      <a:schemeClr val="bg1"/>
                    </a:solidFill>
                    <a:ea typeface="微软雅黑" panose="020B0503020204020204" pitchFamily="34" charset="-122"/>
                    <a:sym typeface="Arial" panose="020B0604020202020204" pitchFamily="34" charset="0"/>
                  </a:rPr>
                  <a:t>3</a:t>
                </a:r>
                <a:endParaRPr lang="zh-CN" altLang="en-US" sz="2400" b="1" dirty="0">
                  <a:solidFill>
                    <a:schemeClr val="bg1"/>
                  </a:solidFill>
                  <a:ea typeface="微软雅黑" panose="020B0503020204020204" pitchFamily="34" charset="-122"/>
                  <a:sym typeface="Arial" panose="020B0604020202020204" pitchFamily="34" charset="0"/>
                </a:endParaRPr>
              </a:p>
            </p:txBody>
          </p:sp>
        </p:grpSp>
        <p:sp>
          <p:nvSpPr>
            <p:cNvPr id="26" name="TextBox 117"/>
            <p:cNvSpPr txBox="1">
              <a:spLocks noChangeArrowheads="1"/>
            </p:cNvSpPr>
            <p:nvPr/>
          </p:nvSpPr>
          <p:spPr bwMode="auto">
            <a:xfrm>
              <a:off x="5753839" y="4284055"/>
              <a:ext cx="2879438" cy="34623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bg1"/>
                  </a:solidFill>
                  <a:ea typeface="微软雅黑" panose="020B0503020204020204" pitchFamily="34" charset="-122"/>
                  <a:sym typeface="Arial" panose="020B0604020202020204" pitchFamily="34" charset="0"/>
                </a:rPr>
                <a:t>新学期工作安排</a:t>
              </a:r>
              <a:r>
                <a:rPr lang="en-US" altLang="zh-CN" sz="1200" b="1" dirty="0">
                  <a:solidFill>
                    <a:schemeClr val="bg1"/>
                  </a:solidFill>
                  <a:ea typeface="微软雅黑" panose="020B0503020204020204" pitchFamily="34" charset="-122"/>
                  <a:sym typeface="Arial" panose="020B0604020202020204" pitchFamily="34" charset="0"/>
                </a:rPr>
                <a:t>Working Plan</a:t>
              </a:r>
              <a:endParaRPr lang="en-US" altLang="zh-CN" b="1" dirty="0">
                <a:solidFill>
                  <a:schemeClr val="bg1"/>
                </a:solidFill>
                <a:ea typeface="微软雅黑" panose="020B0503020204020204" pitchFamily="34" charset="-122"/>
                <a:sym typeface="Arial" panose="020B0604020202020204" pitchFamily="34" charset="0"/>
              </a:endParaRPr>
            </a:p>
          </p:txBody>
        </p:sp>
        <p:grpSp>
          <p:nvGrpSpPr>
            <p:cNvPr id="27" name="组合 26"/>
            <p:cNvGrpSpPr/>
            <p:nvPr/>
          </p:nvGrpSpPr>
          <p:grpSpPr>
            <a:xfrm>
              <a:off x="4934590" y="4181653"/>
              <a:ext cx="544548" cy="557958"/>
              <a:chOff x="6821980" y="4497629"/>
              <a:chExt cx="544548" cy="557958"/>
            </a:xfrm>
            <a:grpFill/>
          </p:grpSpPr>
          <p:sp>
            <p:nvSpPr>
              <p:cNvPr id="28" name="Rectangle 12"/>
              <p:cNvSpPr>
                <a:spLocks noChangeArrowheads="1"/>
              </p:cNvSpPr>
              <p:nvPr/>
            </p:nvSpPr>
            <p:spPr bwMode="auto">
              <a:xfrm>
                <a:off x="6821980" y="4497629"/>
                <a:ext cx="544548" cy="557958"/>
              </a:xfrm>
              <a:prstGeom prst="rect">
                <a:avLst/>
              </a:prstGeom>
              <a:grpFill/>
              <a:ln w="9525">
                <a:noFill/>
                <a:miter lim="800000"/>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chemeClr val="bg1"/>
                  </a:solidFill>
                  <a:ea typeface="微软雅黑" panose="020B0503020204020204" pitchFamily="34" charset="-122"/>
                  <a:sym typeface="Arial" panose="020B0604020202020204" pitchFamily="34" charset="0"/>
                </a:endParaRPr>
              </a:p>
            </p:txBody>
          </p:sp>
          <p:sp>
            <p:nvSpPr>
              <p:cNvPr id="29" name="TextBox 118"/>
              <p:cNvSpPr txBox="1">
                <a:spLocks noChangeArrowheads="1"/>
              </p:cNvSpPr>
              <p:nvPr/>
            </p:nvSpPr>
            <p:spPr bwMode="auto">
              <a:xfrm>
                <a:off x="6905341" y="4557326"/>
                <a:ext cx="377825" cy="438563"/>
              </a:xfrm>
              <a:prstGeom prst="rect">
                <a:avLst/>
              </a:prstGeom>
              <a:grpFill/>
              <a:ln w="9525">
                <a:noFill/>
                <a:miter lim="800000"/>
              </a:ln>
            </p:spPr>
            <p:txBody>
              <a:bodyPr wrap="square" lIns="68546" tIns="34273" rIns="68546" bIns="3427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dirty="0">
                    <a:solidFill>
                      <a:schemeClr val="bg1"/>
                    </a:solidFill>
                    <a:ea typeface="微软雅黑" panose="020B0503020204020204" pitchFamily="34" charset="-122"/>
                    <a:sym typeface="Arial" panose="020B0604020202020204" pitchFamily="34" charset="0"/>
                  </a:rPr>
                  <a:t>4</a:t>
                </a:r>
                <a:endParaRPr lang="zh-CN" altLang="en-US" sz="2400" b="1" dirty="0">
                  <a:solidFill>
                    <a:schemeClr val="bg1"/>
                  </a:solidFill>
                  <a:ea typeface="微软雅黑" panose="020B0503020204020204" pitchFamily="34" charset="-122"/>
                  <a:sym typeface="Arial" panose="020B0604020202020204" pitchFamily="34" charset="0"/>
                </a:endParaRPr>
              </a:p>
            </p:txBody>
          </p:sp>
        </p:grpSp>
      </p:grpSp>
      <p:sp>
        <p:nvSpPr>
          <p:cNvPr id="37" name="MH_Others_1"/>
          <p:cNvSpPr txBox="1"/>
          <p:nvPr>
            <p:custDataLst>
              <p:tags r:id="rId2"/>
            </p:custDataLst>
          </p:nvPr>
        </p:nvSpPr>
        <p:spPr>
          <a:xfrm>
            <a:off x="3189513" y="1462551"/>
            <a:ext cx="923201" cy="2096602"/>
          </a:xfrm>
          <a:prstGeom prst="rect">
            <a:avLst/>
          </a:prstGeom>
          <a:noFill/>
        </p:spPr>
        <p:txBody>
          <a:bodyPr vert="eaVert" lIns="0" tIns="0" rIns="0" bIns="0" anchor="ctr">
            <a:spAutoFit/>
          </a:bodyPr>
          <a:lstStyle/>
          <a:p>
            <a:pPr algn="ctr" eaLnBrk="1" hangingPunct="1">
              <a:defRPr/>
            </a:pPr>
            <a:r>
              <a:rPr lang="zh-CN" altLang="en-US" sz="6000" b="1" spc="600" noProof="1">
                <a:solidFill>
                  <a:schemeClr val="accent2"/>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6000" b="1" spc="600"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MH_Others_2"/>
          <p:cNvSpPr txBox="1"/>
          <p:nvPr>
            <p:custDataLst>
              <p:tags r:id="rId3"/>
            </p:custDataLst>
          </p:nvPr>
        </p:nvSpPr>
        <p:spPr>
          <a:xfrm rot="5400000">
            <a:off x="3151650" y="2311685"/>
            <a:ext cx="2150565" cy="338476"/>
          </a:xfrm>
          <a:prstGeom prst="rect">
            <a:avLst/>
          </a:prstGeom>
          <a:noFill/>
        </p:spPr>
        <p:txBody>
          <a:bodyPr lIns="0" tIns="0" rIns="0" bIns="0">
            <a:spAutoFit/>
          </a:bodyPr>
          <a:lstStyle/>
          <a:p>
            <a:pPr algn="ctr" eaLnBrk="1" hangingPunct="1">
              <a:defRPr/>
            </a:pPr>
            <a:r>
              <a:rPr lang="en-US" altLang="zh-CN" sz="2200" noProof="1">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by="(-#ppt_w*2)" calcmode="lin" valueType="num">
                                      <p:cBhvr rctx="PPT">
                                        <p:cTn id="7" dur="500" autoRev="1" fill="hold">
                                          <p:stCondLst>
                                            <p:cond delay="0"/>
                                          </p:stCondLst>
                                        </p:cTn>
                                        <p:tgtEl>
                                          <p:spTgt spid="37"/>
                                        </p:tgtEl>
                                        <p:attrNameLst>
                                          <p:attrName>ppt_w</p:attrName>
                                        </p:attrNameLst>
                                      </p:cBhvr>
                                    </p:anim>
                                    <p:anim by="(#ppt_w*0.50)" calcmode="lin" valueType="num">
                                      <p:cBhvr>
                                        <p:cTn id="8" dur="500" decel="50000" autoRev="1" fill="hold">
                                          <p:stCondLst>
                                            <p:cond delay="0"/>
                                          </p:stCondLst>
                                        </p:cTn>
                                        <p:tgtEl>
                                          <p:spTgt spid="37"/>
                                        </p:tgtEl>
                                        <p:attrNameLst>
                                          <p:attrName>ppt_x</p:attrName>
                                        </p:attrNameLst>
                                      </p:cBhvr>
                                    </p:anim>
                                    <p:anim from="(-#ppt_h/2)" to="(#ppt_y)" calcmode="lin" valueType="num">
                                      <p:cBhvr>
                                        <p:cTn id="9" dur="1000" fill="hold">
                                          <p:stCondLst>
                                            <p:cond delay="0"/>
                                          </p:stCondLst>
                                        </p:cTn>
                                        <p:tgtEl>
                                          <p:spTgt spid="37"/>
                                        </p:tgtEl>
                                        <p:attrNameLst>
                                          <p:attrName>ppt_y</p:attrName>
                                        </p:attrNameLst>
                                      </p:cBhvr>
                                    </p:anim>
                                    <p:animRot by="21600000">
                                      <p:cBhvr>
                                        <p:cTn id="10" dur="1000" fill="hold">
                                          <p:stCondLst>
                                            <p:cond delay="0"/>
                                          </p:stCondLst>
                                        </p:cTn>
                                        <p:tgtEl>
                                          <p:spTgt spid="37"/>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8"/>
                                        </p:tgtEl>
                                        <p:attrNameLst>
                                          <p:attrName>style.visibility</p:attrName>
                                        </p:attrNameLst>
                                      </p:cBhvr>
                                      <p:to>
                                        <p:strVal val="visible"/>
                                      </p:to>
                                    </p:set>
                                    <p:anim by="(-#ppt_w*2)" calcmode="lin" valueType="num">
                                      <p:cBhvr rctx="PPT">
                                        <p:cTn id="13" dur="500" autoRev="1" fill="hold">
                                          <p:stCondLst>
                                            <p:cond delay="0"/>
                                          </p:stCondLst>
                                        </p:cTn>
                                        <p:tgtEl>
                                          <p:spTgt spid="38"/>
                                        </p:tgtEl>
                                        <p:attrNameLst>
                                          <p:attrName>ppt_w</p:attrName>
                                        </p:attrNameLst>
                                      </p:cBhvr>
                                    </p:anim>
                                    <p:anim by="(#ppt_w*0.50)" calcmode="lin" valueType="num">
                                      <p:cBhvr>
                                        <p:cTn id="14" dur="500" decel="50000" autoRev="1" fill="hold">
                                          <p:stCondLst>
                                            <p:cond delay="0"/>
                                          </p:stCondLst>
                                        </p:cTn>
                                        <p:tgtEl>
                                          <p:spTgt spid="38"/>
                                        </p:tgtEl>
                                        <p:attrNameLst>
                                          <p:attrName>ppt_x</p:attrName>
                                        </p:attrNameLst>
                                      </p:cBhvr>
                                    </p:anim>
                                    <p:anim from="(-#ppt_h/2)" to="(#ppt_y)" calcmode="lin" valueType="num">
                                      <p:cBhvr>
                                        <p:cTn id="15" dur="1000" fill="hold">
                                          <p:stCondLst>
                                            <p:cond delay="0"/>
                                          </p:stCondLst>
                                        </p:cTn>
                                        <p:tgtEl>
                                          <p:spTgt spid="38"/>
                                        </p:tgtEl>
                                        <p:attrNameLst>
                                          <p:attrName>ppt_y</p:attrName>
                                        </p:attrNameLst>
                                      </p:cBhvr>
                                    </p:anim>
                                    <p:animRot by="21600000">
                                      <p:cBhvr>
                                        <p:cTn id="16" dur="1000" fill="hold">
                                          <p:stCondLst>
                                            <p:cond delay="0"/>
                                          </p:stCondLst>
                                        </p:cTn>
                                        <p:tgtEl>
                                          <p:spTgt spid="38"/>
                                        </p:tgtEl>
                                        <p:attrNameLst>
                                          <p:attrName>r</p:attrName>
                                        </p:attrNameLst>
                                      </p:cBhvr>
                                    </p:animRot>
                                  </p:childTnLst>
                                </p:cTn>
                              </p:par>
                            </p:childTnLst>
                          </p:cTn>
                        </p:par>
                        <p:par>
                          <p:cTn id="17" fill="hold">
                            <p:stCondLst>
                              <p:cond delay="1700"/>
                            </p:stCondLst>
                            <p:childTnLst>
                              <p:par>
                                <p:cTn id="18" presetID="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000" fill="hold"/>
                                        <p:tgtEl>
                                          <p:spTgt spid="15"/>
                                        </p:tgtEl>
                                        <p:attrNameLst>
                                          <p:attrName>ppt_x</p:attrName>
                                        </p:attrNameLst>
                                      </p:cBhvr>
                                      <p:tavLst>
                                        <p:tav tm="0">
                                          <p:val>
                                            <p:strVal val="0-#ppt_w/2"/>
                                          </p:val>
                                        </p:tav>
                                        <p:tav tm="100000">
                                          <p:val>
                                            <p:strVal val="#ppt_x"/>
                                          </p:val>
                                        </p:tav>
                                      </p:tavLst>
                                    </p:anim>
                                    <p:anim calcmode="lin" valueType="num">
                                      <p:cBhvr additive="base">
                                        <p:cTn id="21"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323701"/>
            <a:ext cx="10205877" cy="654886"/>
            <a:chOff x="-2735643" y="595193"/>
            <a:chExt cx="11085258" cy="655038"/>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95193"/>
              <a:ext cx="3255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新学期工作安排</a:t>
              </a:r>
              <a:endPar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50176"/>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372051" y="1924764"/>
            <a:ext cx="5102027" cy="4362758"/>
            <a:chOff x="6163630" y="1802985"/>
            <a:chExt cx="4700020" cy="4741674"/>
          </a:xfrm>
        </p:grpSpPr>
        <p:sp>
          <p:nvSpPr>
            <p:cNvPr id="11" name="矩形 10"/>
            <p:cNvSpPr/>
            <p:nvPr/>
          </p:nvSpPr>
          <p:spPr>
            <a:xfrm>
              <a:off x="8510527" y="1802985"/>
              <a:ext cx="2353123" cy="2375036"/>
            </a:xfrm>
            <a:prstGeom prst="rect">
              <a:avLst/>
            </a:prstGeom>
            <a:solidFill>
              <a:schemeClr val="accent2"/>
            </a:solidFill>
            <a:ln w="12700" cap="flat" cmpd="sng" algn="ctr">
              <a:noFill/>
              <a:prstDash val="solid"/>
              <a:miter lim="800000"/>
            </a:ln>
            <a:effectLst/>
          </p:spPr>
          <p:txBody>
            <a:bodyPr lIns="100751" tIns="50376" rIns="100751" bIns="50376" anchor="ctr"/>
            <a:lstStyle/>
            <a:p>
              <a:pPr algn="ctr">
                <a:lnSpc>
                  <a:spcPct val="130000"/>
                </a:lnSpc>
                <a:defRPr/>
              </a:pPr>
              <a:r>
                <a:rPr lang="zh-CN" altLang="en-US" sz="16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sz="16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en-US" altLang="zh-CN"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6163630" y="4178017"/>
              <a:ext cx="2353123" cy="2353371"/>
            </a:xfrm>
            <a:prstGeom prst="rect">
              <a:avLst/>
            </a:prstGeom>
            <a:solidFill>
              <a:schemeClr val="accent2"/>
            </a:solidFill>
            <a:ln w="12700" cap="flat" cmpd="sng" algn="ctr">
              <a:noFill/>
              <a:prstDash val="solid"/>
              <a:miter lim="800000"/>
            </a:ln>
            <a:effectLst/>
          </p:spPr>
          <p:txBody>
            <a:bodyPr lIns="100751" tIns="50376" rIns="100751" bIns="50376" anchor="ctr"/>
            <a:lstStyle/>
            <a:p>
              <a:pPr algn="ctr">
                <a:lnSpc>
                  <a:spcPct val="130000"/>
                </a:lnSpc>
                <a:defRPr/>
              </a:pPr>
              <a:r>
                <a:rPr lang="zh-CN" altLang="en-US" sz="16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标题</a:t>
              </a:r>
              <a:endParaRPr lang="en-US" altLang="zh-CN" sz="16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en-US" altLang="zh-CN"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r>
                <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点击添加内容</a:t>
              </a: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defRPr/>
              </a:pP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6171249" y="1811381"/>
              <a:ext cx="2353123" cy="2353371"/>
            </a:xfrm>
            <a:prstGeom prst="rect">
              <a:avLst/>
            </a:prstGeom>
            <a:blipFill dpi="0" rotWithShape="1">
              <a:blip r:embed="rId1" cstate="screen"/>
              <a:srcRect/>
              <a:stretch>
                <a:fillRect/>
              </a:stretch>
            </a:blipFill>
            <a:ln w="12700" cap="flat" cmpd="sng" algn="ctr">
              <a:noFill/>
              <a:prstDash val="solid"/>
              <a:miter lim="800000"/>
            </a:ln>
            <a:effectLst/>
          </p:spPr>
          <p:txBody>
            <a:bodyPr lIns="100751" tIns="50376" rIns="100751" bIns="50376" anchor="ctr"/>
            <a:lstStyle/>
            <a:p>
              <a:pPr algn="ctr">
                <a:lnSpc>
                  <a:spcPct val="130000"/>
                </a:lnSpc>
                <a:defRPr/>
              </a:pP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8510526" y="4191288"/>
              <a:ext cx="2353123" cy="2353371"/>
            </a:xfrm>
            <a:prstGeom prst="rect">
              <a:avLst/>
            </a:prstGeom>
            <a:blipFill dpi="0" rotWithShape="1">
              <a:blip r:embed="rId2"/>
              <a:srcRect/>
              <a:stretch>
                <a:fillRect/>
              </a:stretch>
            </a:blipFill>
            <a:ln w="12700" cap="flat" cmpd="sng" algn="ctr">
              <a:noFill/>
              <a:prstDash val="solid"/>
              <a:miter lim="800000"/>
            </a:ln>
            <a:effectLst/>
          </p:spPr>
          <p:txBody>
            <a:bodyPr lIns="100751" tIns="50376" rIns="100751" bIns="50376" anchor="ctr"/>
            <a:lstStyle/>
            <a:p>
              <a:pPr algn="ctr">
                <a:lnSpc>
                  <a:spcPct val="130000"/>
                </a:lnSpc>
                <a:defRPr/>
              </a:pPr>
              <a:endParaRPr lang="zh-CN" altLang="en-US" sz="1500" kern="0" dirty="0">
                <a:solidFill>
                  <a:srgbClr val="F9F9F9"/>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Box 19"/>
          <p:cNvSpPr txBox="1"/>
          <p:nvPr/>
        </p:nvSpPr>
        <p:spPr>
          <a:xfrm>
            <a:off x="7227798" y="2540209"/>
            <a:ext cx="3645904" cy="369247"/>
          </a:xfrm>
          <a:prstGeom prst="rect">
            <a:avLst/>
          </a:prstGeom>
          <a:noFill/>
        </p:spPr>
        <p:txBody>
          <a:bodyPr wrap="square" lIns="0" tIns="0" rIns="0" bIns="0" rtlCol="0">
            <a:spAutoFit/>
          </a:bodyPr>
          <a:lstStyle/>
          <a:p>
            <a:r>
              <a:rPr lang="zh-CN" altLang="en-US" sz="2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2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06"/>
          <p:cNvSpPr txBox="1"/>
          <p:nvPr/>
        </p:nvSpPr>
        <p:spPr>
          <a:xfrm>
            <a:off x="7194149" y="3195498"/>
            <a:ext cx="4164242" cy="738493"/>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sp>
        <p:nvSpPr>
          <p:cNvPr id="18" name="TextBox 19"/>
          <p:cNvSpPr txBox="1"/>
          <p:nvPr/>
        </p:nvSpPr>
        <p:spPr>
          <a:xfrm>
            <a:off x="7227798" y="4266558"/>
            <a:ext cx="3645904" cy="369247"/>
          </a:xfrm>
          <a:prstGeom prst="rect">
            <a:avLst/>
          </a:prstGeom>
          <a:noFill/>
        </p:spPr>
        <p:txBody>
          <a:bodyPr wrap="square" lIns="0" tIns="0" rIns="0" bIns="0" rtlCol="0">
            <a:spAutoFit/>
          </a:bodyPr>
          <a:lstStyle/>
          <a:p>
            <a:r>
              <a:rPr lang="zh-CN" altLang="en-US" sz="2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加入你的标题</a:t>
            </a:r>
            <a:endParaRPr lang="zh-CN" altLang="en-US" sz="24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06"/>
          <p:cNvSpPr txBox="1"/>
          <p:nvPr/>
        </p:nvSpPr>
        <p:spPr>
          <a:xfrm>
            <a:off x="7194149" y="4864936"/>
            <a:ext cx="4164242" cy="738493"/>
          </a:xfrm>
          <a:prstGeom prst="rect">
            <a:avLst/>
          </a:prstGeom>
          <a:noFill/>
        </p:spPr>
        <p:txBody>
          <a:bodyPr wrap="square" lIns="0" tIns="0" rIns="0" bIns="0" rtlCol="0">
            <a:spAutoFit/>
          </a:bodyPr>
          <a:lstStyle/>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cxnSp>
        <p:nvCxnSpPr>
          <p:cNvPr id="20" name="30"/>
          <p:cNvCxnSpPr/>
          <p:nvPr/>
        </p:nvCxnSpPr>
        <p:spPr>
          <a:xfrm>
            <a:off x="7261335" y="3014022"/>
            <a:ext cx="3887451" cy="1"/>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 name="31"/>
          <p:cNvCxnSpPr/>
          <p:nvPr/>
        </p:nvCxnSpPr>
        <p:spPr>
          <a:xfrm>
            <a:off x="7261335" y="4734083"/>
            <a:ext cx="3887451" cy="1"/>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8"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323701"/>
            <a:ext cx="10205877" cy="654886"/>
            <a:chOff x="-2735643" y="595193"/>
            <a:chExt cx="11085258" cy="655038"/>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95193"/>
              <a:ext cx="3255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新学期工作安排</a:t>
              </a:r>
              <a:endPar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50176"/>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5636578" y="2649015"/>
            <a:ext cx="5418720" cy="2802860"/>
            <a:chOff x="1144581" y="2749502"/>
            <a:chExt cx="6286265" cy="2239681"/>
          </a:xfrm>
        </p:grpSpPr>
        <p:grpSp>
          <p:nvGrpSpPr>
            <p:cNvPr id="11" name="组合 10"/>
            <p:cNvGrpSpPr/>
            <p:nvPr/>
          </p:nvGrpSpPr>
          <p:grpSpPr>
            <a:xfrm>
              <a:off x="1144581" y="2793973"/>
              <a:ext cx="3039838" cy="856010"/>
              <a:chOff x="4047817" y="1272381"/>
              <a:chExt cx="2252375" cy="634262"/>
            </a:xfrm>
          </p:grpSpPr>
          <p:sp>
            <p:nvSpPr>
              <p:cNvPr id="22" name="Rounded Rectangle 72"/>
              <p:cNvSpPr/>
              <p:nvPr/>
            </p:nvSpPr>
            <p:spPr>
              <a:xfrm>
                <a:off x="4064000" y="1272381"/>
                <a:ext cx="2092176" cy="296863"/>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rPr>
                  <a:t>单击输入标题内容</a:t>
                </a:r>
                <a:endParaRPr 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8"/>
              <p:cNvSpPr txBox="1"/>
              <p:nvPr/>
            </p:nvSpPr>
            <p:spPr>
              <a:xfrm>
                <a:off x="4047817" y="1647031"/>
                <a:ext cx="2252375" cy="259612"/>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4368773" y="2749502"/>
              <a:ext cx="3039838" cy="856010"/>
              <a:chOff x="6436790" y="1239430"/>
              <a:chExt cx="2252375" cy="634262"/>
            </a:xfrm>
          </p:grpSpPr>
          <p:sp>
            <p:nvSpPr>
              <p:cNvPr id="20" name="Rounded Rectangle 72"/>
              <p:cNvSpPr/>
              <p:nvPr/>
            </p:nvSpPr>
            <p:spPr>
              <a:xfrm>
                <a:off x="6452973" y="1239430"/>
                <a:ext cx="2092176" cy="296863"/>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rPr>
                  <a:t>单击输入标题内容</a:t>
                </a:r>
                <a:endParaRPr 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8"/>
              <p:cNvSpPr txBox="1"/>
              <p:nvPr/>
            </p:nvSpPr>
            <p:spPr>
              <a:xfrm>
                <a:off x="6436790" y="1614080"/>
                <a:ext cx="2252375" cy="259612"/>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1166815" y="4133191"/>
              <a:ext cx="3039838" cy="855992"/>
              <a:chOff x="4064292" y="2264668"/>
              <a:chExt cx="2252375" cy="634246"/>
            </a:xfrm>
          </p:grpSpPr>
          <p:sp>
            <p:nvSpPr>
              <p:cNvPr id="18" name="Rounded Rectangle 72"/>
              <p:cNvSpPr/>
              <p:nvPr/>
            </p:nvSpPr>
            <p:spPr>
              <a:xfrm>
                <a:off x="4080475" y="2264668"/>
                <a:ext cx="2092176" cy="296863"/>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rPr>
                  <a:t>单击输入标题内容</a:t>
                </a:r>
                <a:endParaRPr 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8"/>
              <p:cNvSpPr txBox="1"/>
              <p:nvPr/>
            </p:nvSpPr>
            <p:spPr>
              <a:xfrm>
                <a:off x="4064292" y="2639303"/>
                <a:ext cx="2252375" cy="259611"/>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391008" y="4088693"/>
              <a:ext cx="3039838" cy="856012"/>
              <a:chOff x="6453265" y="2231708"/>
              <a:chExt cx="2252375" cy="634264"/>
            </a:xfrm>
          </p:grpSpPr>
          <p:sp>
            <p:nvSpPr>
              <p:cNvPr id="16" name="Rounded Rectangle 72"/>
              <p:cNvSpPr/>
              <p:nvPr/>
            </p:nvSpPr>
            <p:spPr>
              <a:xfrm>
                <a:off x="6469448" y="2231708"/>
                <a:ext cx="2092176" cy="296863"/>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rPr>
                  <a:t>单击输入标题内容</a:t>
                </a:r>
                <a:endParaRPr 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6"/>
              <p:cNvSpPr txBox="1"/>
              <p:nvPr/>
            </p:nvSpPr>
            <p:spPr>
              <a:xfrm>
                <a:off x="6453265" y="2606360"/>
                <a:ext cx="2252375" cy="259612"/>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请在此处输入您的文本，或者复制您的文本粘贴到此处</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4" name="Group 70"/>
          <p:cNvGrpSpPr/>
          <p:nvPr/>
        </p:nvGrpSpPr>
        <p:grpSpPr>
          <a:xfrm>
            <a:off x="1293224" y="1725285"/>
            <a:ext cx="3780753" cy="4127477"/>
            <a:chOff x="1796054" y="1153584"/>
            <a:chExt cx="8882395" cy="9696980"/>
          </a:xfrm>
          <a:solidFill>
            <a:schemeClr val="accent2"/>
          </a:solidFill>
        </p:grpSpPr>
        <p:sp>
          <p:nvSpPr>
            <p:cNvPr id="25" name="Freeform 1"/>
            <p:cNvSpPr>
              <a:spLocks noChangeArrowheads="1"/>
            </p:cNvSpPr>
            <p:nvPr/>
          </p:nvSpPr>
          <p:spPr bwMode="auto">
            <a:xfrm>
              <a:off x="2846176" y="4590522"/>
              <a:ext cx="3086884" cy="2000250"/>
            </a:xfrm>
            <a:custGeom>
              <a:avLst/>
              <a:gdLst>
                <a:gd name="T0" fmla="*/ 5072 w 5147"/>
                <a:gd name="T1" fmla="*/ 1282 h 3334"/>
                <a:gd name="T2" fmla="*/ 5072 w 5147"/>
                <a:gd name="T3" fmla="*/ 1282 h 3334"/>
                <a:gd name="T4" fmla="*/ 4890 w 5147"/>
                <a:gd name="T5" fmla="*/ 1228 h 3334"/>
                <a:gd name="T6" fmla="*/ 4743 w 5147"/>
                <a:gd name="T7" fmla="*/ 1282 h 3334"/>
                <a:gd name="T8" fmla="*/ 4560 w 5147"/>
                <a:gd name="T9" fmla="*/ 1374 h 3334"/>
                <a:gd name="T10" fmla="*/ 4285 w 5147"/>
                <a:gd name="T11" fmla="*/ 1374 h 3334"/>
                <a:gd name="T12" fmla="*/ 4285 w 5147"/>
                <a:gd name="T13" fmla="*/ 476 h 3334"/>
                <a:gd name="T14" fmla="*/ 4203 w 5147"/>
                <a:gd name="T15" fmla="*/ 540 h 3334"/>
                <a:gd name="T16" fmla="*/ 4185 w 5147"/>
                <a:gd name="T17" fmla="*/ 632 h 3334"/>
                <a:gd name="T18" fmla="*/ 4056 w 5147"/>
                <a:gd name="T19" fmla="*/ 861 h 3334"/>
                <a:gd name="T20" fmla="*/ 3791 w 5147"/>
                <a:gd name="T21" fmla="*/ 989 h 3334"/>
                <a:gd name="T22" fmla="*/ 3471 w 5147"/>
                <a:gd name="T23" fmla="*/ 843 h 3334"/>
                <a:gd name="T24" fmla="*/ 3361 w 5147"/>
                <a:gd name="T25" fmla="*/ 513 h 3334"/>
                <a:gd name="T26" fmla="*/ 3507 w 5147"/>
                <a:gd name="T27" fmla="*/ 257 h 3334"/>
                <a:gd name="T28" fmla="*/ 3763 w 5147"/>
                <a:gd name="T29" fmla="*/ 156 h 3334"/>
                <a:gd name="T30" fmla="*/ 3873 w 5147"/>
                <a:gd name="T31" fmla="*/ 147 h 3334"/>
                <a:gd name="T32" fmla="*/ 3965 w 5147"/>
                <a:gd name="T33" fmla="*/ 64 h 3334"/>
                <a:gd name="T34" fmla="*/ 3919 w 5147"/>
                <a:gd name="T35" fmla="*/ 0 h 3334"/>
                <a:gd name="T36" fmla="*/ 2133 w 5147"/>
                <a:gd name="T37" fmla="*/ 439 h 3334"/>
                <a:gd name="T38" fmla="*/ 1557 w 5147"/>
                <a:gd name="T39" fmla="*/ 770 h 3334"/>
                <a:gd name="T40" fmla="*/ 348 w 5147"/>
                <a:gd name="T41" fmla="*/ 138 h 3334"/>
                <a:gd name="T42" fmla="*/ 284 w 5147"/>
                <a:gd name="T43" fmla="*/ 165 h 3334"/>
                <a:gd name="T44" fmla="*/ 247 w 5147"/>
                <a:gd name="T45" fmla="*/ 779 h 3334"/>
                <a:gd name="T46" fmla="*/ 605 w 5147"/>
                <a:gd name="T47" fmla="*/ 1538 h 3334"/>
                <a:gd name="T48" fmla="*/ 0 w 5147"/>
                <a:gd name="T49" fmla="*/ 2426 h 3334"/>
                <a:gd name="T50" fmla="*/ 376 w 5147"/>
                <a:gd name="T51" fmla="*/ 2426 h 3334"/>
                <a:gd name="T52" fmla="*/ 376 w 5147"/>
                <a:gd name="T53" fmla="*/ 2738 h 3334"/>
                <a:gd name="T54" fmla="*/ 376 w 5147"/>
                <a:gd name="T55" fmla="*/ 2747 h 3334"/>
                <a:gd name="T56" fmla="*/ 275 w 5147"/>
                <a:gd name="T57" fmla="*/ 2921 h 3334"/>
                <a:gd name="T58" fmla="*/ 210 w 5147"/>
                <a:gd name="T59" fmla="*/ 3077 h 3334"/>
                <a:gd name="T60" fmla="*/ 266 w 5147"/>
                <a:gd name="T61" fmla="*/ 3251 h 3334"/>
                <a:gd name="T62" fmla="*/ 467 w 5147"/>
                <a:gd name="T63" fmla="*/ 3333 h 3334"/>
                <a:gd name="T64" fmla="*/ 659 w 5147"/>
                <a:gd name="T65" fmla="*/ 3260 h 3334"/>
                <a:gd name="T66" fmla="*/ 714 w 5147"/>
                <a:gd name="T67" fmla="*/ 3077 h 3334"/>
                <a:gd name="T68" fmla="*/ 650 w 5147"/>
                <a:gd name="T69" fmla="*/ 2930 h 3334"/>
                <a:gd name="T70" fmla="*/ 568 w 5147"/>
                <a:gd name="T71" fmla="*/ 2747 h 3334"/>
                <a:gd name="T72" fmla="*/ 568 w 5147"/>
                <a:gd name="T73" fmla="*/ 2426 h 3334"/>
                <a:gd name="T74" fmla="*/ 2546 w 5147"/>
                <a:gd name="T75" fmla="*/ 2426 h 3334"/>
                <a:gd name="T76" fmla="*/ 2546 w 5147"/>
                <a:gd name="T77" fmla="*/ 2399 h 3334"/>
                <a:gd name="T78" fmla="*/ 2482 w 5147"/>
                <a:gd name="T79" fmla="*/ 2308 h 3334"/>
                <a:gd name="T80" fmla="*/ 2381 w 5147"/>
                <a:gd name="T81" fmla="*/ 2051 h 3334"/>
                <a:gd name="T82" fmla="*/ 2473 w 5147"/>
                <a:gd name="T83" fmla="*/ 1768 h 3334"/>
                <a:gd name="T84" fmla="*/ 2793 w 5147"/>
                <a:gd name="T85" fmla="*/ 1630 h 3334"/>
                <a:gd name="T86" fmla="*/ 3122 w 5147"/>
                <a:gd name="T87" fmla="*/ 1768 h 3334"/>
                <a:gd name="T88" fmla="*/ 3205 w 5147"/>
                <a:gd name="T89" fmla="*/ 2051 h 3334"/>
                <a:gd name="T90" fmla="*/ 3113 w 5147"/>
                <a:gd name="T91" fmla="*/ 2299 h 3334"/>
                <a:gd name="T92" fmla="*/ 3058 w 5147"/>
                <a:gd name="T93" fmla="*/ 2381 h 3334"/>
                <a:gd name="T94" fmla="*/ 3058 w 5147"/>
                <a:gd name="T95" fmla="*/ 2426 h 3334"/>
                <a:gd name="T96" fmla="*/ 4285 w 5147"/>
                <a:gd name="T97" fmla="*/ 2426 h 3334"/>
                <a:gd name="T98" fmla="*/ 4285 w 5147"/>
                <a:gd name="T99" fmla="*/ 1557 h 3334"/>
                <a:gd name="T100" fmla="*/ 4551 w 5147"/>
                <a:gd name="T101" fmla="*/ 1557 h 3334"/>
                <a:gd name="T102" fmla="*/ 4560 w 5147"/>
                <a:gd name="T103" fmla="*/ 1557 h 3334"/>
                <a:gd name="T104" fmla="*/ 4743 w 5147"/>
                <a:gd name="T105" fmla="*/ 1658 h 3334"/>
                <a:gd name="T106" fmla="*/ 4890 w 5147"/>
                <a:gd name="T107" fmla="*/ 1722 h 3334"/>
                <a:gd name="T108" fmla="*/ 5072 w 5147"/>
                <a:gd name="T109" fmla="*/ 1676 h 3334"/>
                <a:gd name="T110" fmla="*/ 5146 w 5147"/>
                <a:gd name="T111" fmla="*/ 1474 h 3334"/>
                <a:gd name="T112" fmla="*/ 5072 w 5147"/>
                <a:gd name="T113" fmla="*/ 1282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47" h="3334">
                  <a:moveTo>
                    <a:pt x="5072" y="1282"/>
                  </a:moveTo>
                  <a:lnTo>
                    <a:pt x="5072" y="1282"/>
                  </a:lnTo>
                  <a:cubicBezTo>
                    <a:pt x="5027" y="1246"/>
                    <a:pt x="4963" y="1228"/>
                    <a:pt x="4890" y="1228"/>
                  </a:cubicBezTo>
                  <a:cubicBezTo>
                    <a:pt x="4835" y="1228"/>
                    <a:pt x="4789" y="1255"/>
                    <a:pt x="4743" y="1282"/>
                  </a:cubicBezTo>
                  <a:cubicBezTo>
                    <a:pt x="4697" y="1319"/>
                    <a:pt x="4642" y="1374"/>
                    <a:pt x="4560" y="1374"/>
                  </a:cubicBezTo>
                  <a:cubicBezTo>
                    <a:pt x="4285" y="1374"/>
                    <a:pt x="4285" y="1374"/>
                    <a:pt x="4285" y="1374"/>
                  </a:cubicBezTo>
                  <a:cubicBezTo>
                    <a:pt x="4285" y="476"/>
                    <a:pt x="4285" y="476"/>
                    <a:pt x="4285" y="476"/>
                  </a:cubicBezTo>
                  <a:cubicBezTo>
                    <a:pt x="4203" y="540"/>
                    <a:pt x="4203" y="540"/>
                    <a:pt x="4203" y="540"/>
                  </a:cubicBezTo>
                  <a:cubicBezTo>
                    <a:pt x="4194" y="550"/>
                    <a:pt x="4194" y="559"/>
                    <a:pt x="4185" y="632"/>
                  </a:cubicBezTo>
                  <a:cubicBezTo>
                    <a:pt x="4166" y="696"/>
                    <a:pt x="4138" y="797"/>
                    <a:pt x="4056" y="861"/>
                  </a:cubicBezTo>
                  <a:cubicBezTo>
                    <a:pt x="3993" y="925"/>
                    <a:pt x="3901" y="980"/>
                    <a:pt x="3791" y="989"/>
                  </a:cubicBezTo>
                  <a:cubicBezTo>
                    <a:pt x="3690" y="998"/>
                    <a:pt x="3562" y="943"/>
                    <a:pt x="3471" y="843"/>
                  </a:cubicBezTo>
                  <a:cubicBezTo>
                    <a:pt x="3379" y="733"/>
                    <a:pt x="3342" y="614"/>
                    <a:pt x="3361" y="513"/>
                  </a:cubicBezTo>
                  <a:cubicBezTo>
                    <a:pt x="3370" y="403"/>
                    <a:pt x="3434" y="321"/>
                    <a:pt x="3507" y="257"/>
                  </a:cubicBezTo>
                  <a:cubicBezTo>
                    <a:pt x="3589" y="184"/>
                    <a:pt x="3690" y="165"/>
                    <a:pt x="3763" y="156"/>
                  </a:cubicBezTo>
                  <a:cubicBezTo>
                    <a:pt x="3846" y="156"/>
                    <a:pt x="3864" y="156"/>
                    <a:pt x="3873" y="147"/>
                  </a:cubicBezTo>
                  <a:cubicBezTo>
                    <a:pt x="3965" y="64"/>
                    <a:pt x="3965" y="64"/>
                    <a:pt x="3965" y="64"/>
                  </a:cubicBezTo>
                  <a:cubicBezTo>
                    <a:pt x="3947" y="46"/>
                    <a:pt x="3929" y="19"/>
                    <a:pt x="3919" y="0"/>
                  </a:cubicBezTo>
                  <a:cubicBezTo>
                    <a:pt x="3077" y="73"/>
                    <a:pt x="2408" y="248"/>
                    <a:pt x="2133" y="439"/>
                  </a:cubicBezTo>
                  <a:cubicBezTo>
                    <a:pt x="1951" y="559"/>
                    <a:pt x="1740" y="651"/>
                    <a:pt x="1557" y="770"/>
                  </a:cubicBezTo>
                  <a:cubicBezTo>
                    <a:pt x="1199" y="294"/>
                    <a:pt x="568" y="110"/>
                    <a:pt x="348" y="138"/>
                  </a:cubicBezTo>
                  <a:cubicBezTo>
                    <a:pt x="321" y="147"/>
                    <a:pt x="293" y="147"/>
                    <a:pt x="284" y="165"/>
                  </a:cubicBezTo>
                  <a:cubicBezTo>
                    <a:pt x="174" y="348"/>
                    <a:pt x="156" y="586"/>
                    <a:pt x="247" y="779"/>
                  </a:cubicBezTo>
                  <a:cubicBezTo>
                    <a:pt x="605" y="1538"/>
                    <a:pt x="605" y="1538"/>
                    <a:pt x="605" y="1538"/>
                  </a:cubicBezTo>
                  <a:cubicBezTo>
                    <a:pt x="376" y="1768"/>
                    <a:pt x="174" y="2088"/>
                    <a:pt x="0" y="2426"/>
                  </a:cubicBezTo>
                  <a:cubicBezTo>
                    <a:pt x="376" y="2426"/>
                    <a:pt x="376" y="2426"/>
                    <a:pt x="376" y="2426"/>
                  </a:cubicBezTo>
                  <a:cubicBezTo>
                    <a:pt x="376" y="2738"/>
                    <a:pt x="376" y="2738"/>
                    <a:pt x="376" y="2738"/>
                  </a:cubicBezTo>
                  <a:cubicBezTo>
                    <a:pt x="376" y="2738"/>
                    <a:pt x="376" y="2738"/>
                    <a:pt x="376" y="2747"/>
                  </a:cubicBezTo>
                  <a:cubicBezTo>
                    <a:pt x="376" y="2830"/>
                    <a:pt x="321" y="2875"/>
                    <a:pt x="275" y="2921"/>
                  </a:cubicBezTo>
                  <a:cubicBezTo>
                    <a:pt x="238" y="2976"/>
                    <a:pt x="210" y="3012"/>
                    <a:pt x="210" y="3077"/>
                  </a:cubicBezTo>
                  <a:cubicBezTo>
                    <a:pt x="210" y="3150"/>
                    <a:pt x="229" y="3214"/>
                    <a:pt x="266" y="3251"/>
                  </a:cubicBezTo>
                  <a:cubicBezTo>
                    <a:pt x="302" y="3297"/>
                    <a:pt x="357" y="3324"/>
                    <a:pt x="467" y="3333"/>
                  </a:cubicBezTo>
                  <a:cubicBezTo>
                    <a:pt x="568" y="3333"/>
                    <a:pt x="623" y="3306"/>
                    <a:pt x="659" y="3260"/>
                  </a:cubicBezTo>
                  <a:cubicBezTo>
                    <a:pt x="696" y="3214"/>
                    <a:pt x="714" y="3141"/>
                    <a:pt x="714" y="3077"/>
                  </a:cubicBezTo>
                  <a:cubicBezTo>
                    <a:pt x="714" y="3012"/>
                    <a:pt x="687" y="2976"/>
                    <a:pt x="650" y="2930"/>
                  </a:cubicBezTo>
                  <a:cubicBezTo>
                    <a:pt x="614" y="2875"/>
                    <a:pt x="568" y="2830"/>
                    <a:pt x="568" y="2747"/>
                  </a:cubicBezTo>
                  <a:cubicBezTo>
                    <a:pt x="568" y="2426"/>
                    <a:pt x="568" y="2426"/>
                    <a:pt x="568" y="2426"/>
                  </a:cubicBezTo>
                  <a:cubicBezTo>
                    <a:pt x="2546" y="2426"/>
                    <a:pt x="2546" y="2426"/>
                    <a:pt x="2546" y="2426"/>
                  </a:cubicBezTo>
                  <a:cubicBezTo>
                    <a:pt x="2546" y="2399"/>
                    <a:pt x="2546" y="2399"/>
                    <a:pt x="2546" y="2399"/>
                  </a:cubicBezTo>
                  <a:cubicBezTo>
                    <a:pt x="2546" y="2381"/>
                    <a:pt x="2537" y="2372"/>
                    <a:pt x="2482" y="2308"/>
                  </a:cubicBezTo>
                  <a:cubicBezTo>
                    <a:pt x="2436" y="2253"/>
                    <a:pt x="2381" y="2161"/>
                    <a:pt x="2381" y="2051"/>
                  </a:cubicBezTo>
                  <a:cubicBezTo>
                    <a:pt x="2381" y="1960"/>
                    <a:pt x="2399" y="1850"/>
                    <a:pt x="2473" y="1768"/>
                  </a:cubicBezTo>
                  <a:cubicBezTo>
                    <a:pt x="2537" y="1694"/>
                    <a:pt x="2655" y="1639"/>
                    <a:pt x="2793" y="1630"/>
                  </a:cubicBezTo>
                  <a:cubicBezTo>
                    <a:pt x="2930" y="1630"/>
                    <a:pt x="3058" y="1694"/>
                    <a:pt x="3122" y="1768"/>
                  </a:cubicBezTo>
                  <a:cubicBezTo>
                    <a:pt x="3186" y="1859"/>
                    <a:pt x="3205" y="1960"/>
                    <a:pt x="3205" y="2051"/>
                  </a:cubicBezTo>
                  <a:cubicBezTo>
                    <a:pt x="3205" y="2161"/>
                    <a:pt x="3159" y="2244"/>
                    <a:pt x="3113" y="2299"/>
                  </a:cubicBezTo>
                  <a:cubicBezTo>
                    <a:pt x="3068" y="2362"/>
                    <a:pt x="3058" y="2372"/>
                    <a:pt x="3058" y="2381"/>
                  </a:cubicBezTo>
                  <a:cubicBezTo>
                    <a:pt x="3058" y="2426"/>
                    <a:pt x="3058" y="2426"/>
                    <a:pt x="3058" y="2426"/>
                  </a:cubicBezTo>
                  <a:cubicBezTo>
                    <a:pt x="4285" y="2426"/>
                    <a:pt x="4285" y="2426"/>
                    <a:pt x="4285" y="2426"/>
                  </a:cubicBezTo>
                  <a:cubicBezTo>
                    <a:pt x="4285" y="1557"/>
                    <a:pt x="4285" y="1557"/>
                    <a:pt x="4285" y="1557"/>
                  </a:cubicBezTo>
                  <a:cubicBezTo>
                    <a:pt x="4551" y="1557"/>
                    <a:pt x="4551" y="1557"/>
                    <a:pt x="4551" y="1557"/>
                  </a:cubicBezTo>
                  <a:lnTo>
                    <a:pt x="4560" y="1557"/>
                  </a:lnTo>
                  <a:cubicBezTo>
                    <a:pt x="4642" y="1566"/>
                    <a:pt x="4688" y="1621"/>
                    <a:pt x="4743" y="1658"/>
                  </a:cubicBezTo>
                  <a:cubicBezTo>
                    <a:pt x="4789" y="1694"/>
                    <a:pt x="4835" y="1722"/>
                    <a:pt x="4890" y="1722"/>
                  </a:cubicBezTo>
                  <a:cubicBezTo>
                    <a:pt x="4963" y="1722"/>
                    <a:pt x="5027" y="1713"/>
                    <a:pt x="5072" y="1676"/>
                  </a:cubicBezTo>
                  <a:cubicBezTo>
                    <a:pt x="5109" y="1639"/>
                    <a:pt x="5146" y="1584"/>
                    <a:pt x="5146" y="1474"/>
                  </a:cubicBezTo>
                  <a:cubicBezTo>
                    <a:pt x="5146" y="1374"/>
                    <a:pt x="5118" y="1319"/>
                    <a:pt x="5072" y="1282"/>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26" name="Freeform 2"/>
            <p:cNvSpPr>
              <a:spLocks noChangeArrowheads="1"/>
            </p:cNvSpPr>
            <p:nvPr/>
          </p:nvSpPr>
          <p:spPr bwMode="auto">
            <a:xfrm>
              <a:off x="5557449" y="4614334"/>
              <a:ext cx="1785472" cy="1434042"/>
            </a:xfrm>
            <a:custGeom>
              <a:avLst/>
              <a:gdLst>
                <a:gd name="T0" fmla="*/ 1987 w 2977"/>
                <a:gd name="T1" fmla="*/ 202 h 2390"/>
                <a:gd name="T2" fmla="*/ 1987 w 2977"/>
                <a:gd name="T3" fmla="*/ 202 h 2390"/>
                <a:gd name="T4" fmla="*/ 1740 w 2977"/>
                <a:gd name="T5" fmla="*/ 411 h 2390"/>
                <a:gd name="T6" fmla="*/ 1759 w 2977"/>
                <a:gd name="T7" fmla="*/ 439 h 2390"/>
                <a:gd name="T8" fmla="*/ 1850 w 2977"/>
                <a:gd name="T9" fmla="*/ 476 h 2390"/>
                <a:gd name="T10" fmla="*/ 2051 w 2977"/>
                <a:gd name="T11" fmla="*/ 641 h 2390"/>
                <a:gd name="T12" fmla="*/ 2134 w 2977"/>
                <a:gd name="T13" fmla="*/ 924 h 2390"/>
                <a:gd name="T14" fmla="*/ 1923 w 2977"/>
                <a:gd name="T15" fmla="*/ 1209 h 2390"/>
                <a:gd name="T16" fmla="*/ 1584 w 2977"/>
                <a:gd name="T17" fmla="*/ 1264 h 2390"/>
                <a:gd name="T18" fmla="*/ 1356 w 2977"/>
                <a:gd name="T19" fmla="*/ 1071 h 2390"/>
                <a:gd name="T20" fmla="*/ 1310 w 2977"/>
                <a:gd name="T21" fmla="*/ 806 h 2390"/>
                <a:gd name="T22" fmla="*/ 1310 w 2977"/>
                <a:gd name="T23" fmla="*/ 696 h 2390"/>
                <a:gd name="T24" fmla="*/ 1282 w 2977"/>
                <a:gd name="T25" fmla="*/ 641 h 2390"/>
                <a:gd name="T26" fmla="*/ 0 w 2977"/>
                <a:gd name="T27" fmla="*/ 522 h 2390"/>
                <a:gd name="T28" fmla="*/ 0 w 2977"/>
                <a:gd name="T29" fmla="*/ 1172 h 2390"/>
                <a:gd name="T30" fmla="*/ 37 w 2977"/>
                <a:gd name="T31" fmla="*/ 1172 h 2390"/>
                <a:gd name="T32" fmla="*/ 119 w 2977"/>
                <a:gd name="T33" fmla="*/ 1117 h 2390"/>
                <a:gd name="T34" fmla="*/ 367 w 2977"/>
                <a:gd name="T35" fmla="*/ 1025 h 2390"/>
                <a:gd name="T36" fmla="*/ 651 w 2977"/>
                <a:gd name="T37" fmla="*/ 1117 h 2390"/>
                <a:gd name="T38" fmla="*/ 788 w 2977"/>
                <a:gd name="T39" fmla="*/ 1437 h 2390"/>
                <a:gd name="T40" fmla="*/ 651 w 2977"/>
                <a:gd name="T41" fmla="*/ 1767 h 2390"/>
                <a:gd name="T42" fmla="*/ 367 w 2977"/>
                <a:gd name="T43" fmla="*/ 1849 h 2390"/>
                <a:gd name="T44" fmla="*/ 119 w 2977"/>
                <a:gd name="T45" fmla="*/ 1749 h 2390"/>
                <a:gd name="T46" fmla="*/ 19 w 2977"/>
                <a:gd name="T47" fmla="*/ 1685 h 2390"/>
                <a:gd name="T48" fmla="*/ 0 w 2977"/>
                <a:gd name="T49" fmla="*/ 1685 h 2390"/>
                <a:gd name="T50" fmla="*/ 0 w 2977"/>
                <a:gd name="T51" fmla="*/ 2389 h 2390"/>
                <a:gd name="T52" fmla="*/ 1237 w 2977"/>
                <a:gd name="T53" fmla="*/ 2389 h 2390"/>
                <a:gd name="T54" fmla="*/ 1237 w 2977"/>
                <a:gd name="T55" fmla="*/ 2362 h 2390"/>
                <a:gd name="T56" fmla="*/ 1172 w 2977"/>
                <a:gd name="T57" fmla="*/ 2271 h 2390"/>
                <a:gd name="T58" fmla="*/ 1071 w 2977"/>
                <a:gd name="T59" fmla="*/ 2014 h 2390"/>
                <a:gd name="T60" fmla="*/ 1163 w 2977"/>
                <a:gd name="T61" fmla="*/ 1731 h 2390"/>
                <a:gd name="T62" fmla="*/ 1484 w 2977"/>
                <a:gd name="T63" fmla="*/ 1593 h 2390"/>
                <a:gd name="T64" fmla="*/ 1813 w 2977"/>
                <a:gd name="T65" fmla="*/ 1731 h 2390"/>
                <a:gd name="T66" fmla="*/ 1896 w 2977"/>
                <a:gd name="T67" fmla="*/ 2014 h 2390"/>
                <a:gd name="T68" fmla="*/ 1804 w 2977"/>
                <a:gd name="T69" fmla="*/ 2262 h 2390"/>
                <a:gd name="T70" fmla="*/ 1759 w 2977"/>
                <a:gd name="T71" fmla="*/ 2344 h 2390"/>
                <a:gd name="T72" fmla="*/ 1759 w 2977"/>
                <a:gd name="T73" fmla="*/ 2389 h 2390"/>
                <a:gd name="T74" fmla="*/ 2976 w 2977"/>
                <a:gd name="T75" fmla="*/ 2389 h 2390"/>
                <a:gd name="T76" fmla="*/ 2976 w 2977"/>
                <a:gd name="T77" fmla="*/ 137 h 2390"/>
                <a:gd name="T78" fmla="*/ 2134 w 2977"/>
                <a:gd name="T79" fmla="*/ 0 h 2390"/>
                <a:gd name="T80" fmla="*/ 1987 w 2977"/>
                <a:gd name="T81" fmla="*/ 202 h 2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77" h="2390">
                  <a:moveTo>
                    <a:pt x="1987" y="202"/>
                  </a:moveTo>
                  <a:lnTo>
                    <a:pt x="1987" y="202"/>
                  </a:lnTo>
                  <a:cubicBezTo>
                    <a:pt x="1905" y="275"/>
                    <a:pt x="1832" y="348"/>
                    <a:pt x="1740" y="411"/>
                  </a:cubicBezTo>
                  <a:cubicBezTo>
                    <a:pt x="1759" y="439"/>
                    <a:pt x="1759" y="439"/>
                    <a:pt x="1759" y="439"/>
                  </a:cubicBezTo>
                  <a:cubicBezTo>
                    <a:pt x="1768" y="448"/>
                    <a:pt x="1777" y="448"/>
                    <a:pt x="1850" y="476"/>
                  </a:cubicBezTo>
                  <a:cubicBezTo>
                    <a:pt x="1914" y="503"/>
                    <a:pt x="1996" y="549"/>
                    <a:pt x="2051" y="641"/>
                  </a:cubicBezTo>
                  <a:cubicBezTo>
                    <a:pt x="2106" y="715"/>
                    <a:pt x="2143" y="815"/>
                    <a:pt x="2134" y="924"/>
                  </a:cubicBezTo>
                  <a:cubicBezTo>
                    <a:pt x="2116" y="1025"/>
                    <a:pt x="2042" y="1144"/>
                    <a:pt x="1923" y="1209"/>
                  </a:cubicBezTo>
                  <a:cubicBezTo>
                    <a:pt x="1804" y="1282"/>
                    <a:pt x="1676" y="1300"/>
                    <a:pt x="1584" y="1264"/>
                  </a:cubicBezTo>
                  <a:cubicBezTo>
                    <a:pt x="1475" y="1227"/>
                    <a:pt x="1402" y="1154"/>
                    <a:pt x="1356" y="1071"/>
                  </a:cubicBezTo>
                  <a:cubicBezTo>
                    <a:pt x="1301" y="980"/>
                    <a:pt x="1301" y="879"/>
                    <a:pt x="1310" y="806"/>
                  </a:cubicBezTo>
                  <a:cubicBezTo>
                    <a:pt x="1319" y="724"/>
                    <a:pt x="1319" y="705"/>
                    <a:pt x="1310" y="696"/>
                  </a:cubicBezTo>
                  <a:cubicBezTo>
                    <a:pt x="1282" y="641"/>
                    <a:pt x="1282" y="641"/>
                    <a:pt x="1282" y="641"/>
                  </a:cubicBezTo>
                  <a:cubicBezTo>
                    <a:pt x="861" y="778"/>
                    <a:pt x="395" y="742"/>
                    <a:pt x="0" y="522"/>
                  </a:cubicBezTo>
                  <a:cubicBezTo>
                    <a:pt x="0" y="1172"/>
                    <a:pt x="0" y="1172"/>
                    <a:pt x="0" y="1172"/>
                  </a:cubicBezTo>
                  <a:cubicBezTo>
                    <a:pt x="37" y="1172"/>
                    <a:pt x="37" y="1172"/>
                    <a:pt x="37" y="1172"/>
                  </a:cubicBezTo>
                  <a:cubicBezTo>
                    <a:pt x="55" y="1172"/>
                    <a:pt x="55" y="1163"/>
                    <a:pt x="119" y="1117"/>
                  </a:cubicBezTo>
                  <a:cubicBezTo>
                    <a:pt x="174" y="1081"/>
                    <a:pt x="266" y="1025"/>
                    <a:pt x="367" y="1025"/>
                  </a:cubicBezTo>
                  <a:cubicBezTo>
                    <a:pt x="458" y="1025"/>
                    <a:pt x="559" y="1044"/>
                    <a:pt x="651" y="1117"/>
                  </a:cubicBezTo>
                  <a:cubicBezTo>
                    <a:pt x="733" y="1181"/>
                    <a:pt x="788" y="1300"/>
                    <a:pt x="788" y="1437"/>
                  </a:cubicBezTo>
                  <a:cubicBezTo>
                    <a:pt x="788" y="1584"/>
                    <a:pt x="724" y="1703"/>
                    <a:pt x="651" y="1767"/>
                  </a:cubicBezTo>
                  <a:cubicBezTo>
                    <a:pt x="568" y="1831"/>
                    <a:pt x="468" y="1849"/>
                    <a:pt x="367" y="1849"/>
                  </a:cubicBezTo>
                  <a:cubicBezTo>
                    <a:pt x="257" y="1849"/>
                    <a:pt x="174" y="1795"/>
                    <a:pt x="119" y="1749"/>
                  </a:cubicBezTo>
                  <a:cubicBezTo>
                    <a:pt x="55" y="1703"/>
                    <a:pt x="37" y="1685"/>
                    <a:pt x="19" y="1685"/>
                  </a:cubicBezTo>
                  <a:cubicBezTo>
                    <a:pt x="0" y="1685"/>
                    <a:pt x="0" y="1685"/>
                    <a:pt x="0" y="1685"/>
                  </a:cubicBezTo>
                  <a:cubicBezTo>
                    <a:pt x="0" y="2389"/>
                    <a:pt x="0" y="2389"/>
                    <a:pt x="0" y="2389"/>
                  </a:cubicBezTo>
                  <a:cubicBezTo>
                    <a:pt x="1237" y="2389"/>
                    <a:pt x="1237" y="2389"/>
                    <a:pt x="1237" y="2389"/>
                  </a:cubicBezTo>
                  <a:cubicBezTo>
                    <a:pt x="1237" y="2362"/>
                    <a:pt x="1237" y="2362"/>
                    <a:pt x="1237" y="2362"/>
                  </a:cubicBezTo>
                  <a:cubicBezTo>
                    <a:pt x="1237" y="2344"/>
                    <a:pt x="1227" y="2335"/>
                    <a:pt x="1172" y="2271"/>
                  </a:cubicBezTo>
                  <a:cubicBezTo>
                    <a:pt x="1136" y="2216"/>
                    <a:pt x="1071" y="2124"/>
                    <a:pt x="1071" y="2014"/>
                  </a:cubicBezTo>
                  <a:cubicBezTo>
                    <a:pt x="1071" y="1923"/>
                    <a:pt x="1090" y="1813"/>
                    <a:pt x="1163" y="1731"/>
                  </a:cubicBezTo>
                  <a:cubicBezTo>
                    <a:pt x="1227" y="1657"/>
                    <a:pt x="1347" y="1602"/>
                    <a:pt x="1484" y="1593"/>
                  </a:cubicBezTo>
                  <a:cubicBezTo>
                    <a:pt x="1621" y="1593"/>
                    <a:pt x="1750" y="1657"/>
                    <a:pt x="1813" y="1731"/>
                  </a:cubicBezTo>
                  <a:cubicBezTo>
                    <a:pt x="1878" y="1822"/>
                    <a:pt x="1896" y="1923"/>
                    <a:pt x="1896" y="2014"/>
                  </a:cubicBezTo>
                  <a:cubicBezTo>
                    <a:pt x="1896" y="2124"/>
                    <a:pt x="1850" y="2207"/>
                    <a:pt x="1804" y="2262"/>
                  </a:cubicBezTo>
                  <a:cubicBezTo>
                    <a:pt x="1759" y="2325"/>
                    <a:pt x="1759" y="2335"/>
                    <a:pt x="1759" y="2344"/>
                  </a:cubicBezTo>
                  <a:cubicBezTo>
                    <a:pt x="1759" y="2389"/>
                    <a:pt x="1759" y="2389"/>
                    <a:pt x="1759" y="2389"/>
                  </a:cubicBezTo>
                  <a:cubicBezTo>
                    <a:pt x="2976" y="2389"/>
                    <a:pt x="2976" y="2389"/>
                    <a:pt x="2976" y="2389"/>
                  </a:cubicBezTo>
                  <a:cubicBezTo>
                    <a:pt x="2976" y="137"/>
                    <a:pt x="2976" y="137"/>
                    <a:pt x="2976" y="137"/>
                  </a:cubicBezTo>
                  <a:cubicBezTo>
                    <a:pt x="2702" y="82"/>
                    <a:pt x="2418" y="36"/>
                    <a:pt x="2134" y="0"/>
                  </a:cubicBezTo>
                  <a:cubicBezTo>
                    <a:pt x="2088" y="73"/>
                    <a:pt x="2042" y="137"/>
                    <a:pt x="1987" y="202"/>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27" name="Freeform 3"/>
            <p:cNvSpPr>
              <a:spLocks noChangeArrowheads="1"/>
            </p:cNvSpPr>
            <p:nvPr/>
          </p:nvSpPr>
          <p:spPr bwMode="auto">
            <a:xfrm>
              <a:off x="7488405" y="4728106"/>
              <a:ext cx="1632053" cy="1317625"/>
            </a:xfrm>
            <a:custGeom>
              <a:avLst/>
              <a:gdLst>
                <a:gd name="T0" fmla="*/ 0 w 2719"/>
                <a:gd name="T1" fmla="*/ 0 h 2198"/>
                <a:gd name="T2" fmla="*/ 0 w 2719"/>
                <a:gd name="T3" fmla="*/ 0 h 2198"/>
                <a:gd name="T4" fmla="*/ 0 w 2719"/>
                <a:gd name="T5" fmla="*/ 980 h 2198"/>
                <a:gd name="T6" fmla="*/ 45 w 2719"/>
                <a:gd name="T7" fmla="*/ 980 h 2198"/>
                <a:gd name="T8" fmla="*/ 128 w 2719"/>
                <a:gd name="T9" fmla="*/ 925 h 2198"/>
                <a:gd name="T10" fmla="*/ 366 w 2719"/>
                <a:gd name="T11" fmla="*/ 833 h 2198"/>
                <a:gd name="T12" fmla="*/ 650 w 2719"/>
                <a:gd name="T13" fmla="*/ 925 h 2198"/>
                <a:gd name="T14" fmla="*/ 786 w 2719"/>
                <a:gd name="T15" fmla="*/ 1245 h 2198"/>
                <a:gd name="T16" fmla="*/ 650 w 2719"/>
                <a:gd name="T17" fmla="*/ 1575 h 2198"/>
                <a:gd name="T18" fmla="*/ 366 w 2719"/>
                <a:gd name="T19" fmla="*/ 1657 h 2198"/>
                <a:gd name="T20" fmla="*/ 119 w 2719"/>
                <a:gd name="T21" fmla="*/ 1557 h 2198"/>
                <a:gd name="T22" fmla="*/ 18 w 2719"/>
                <a:gd name="T23" fmla="*/ 1493 h 2198"/>
                <a:gd name="T24" fmla="*/ 0 w 2719"/>
                <a:gd name="T25" fmla="*/ 1493 h 2198"/>
                <a:gd name="T26" fmla="*/ 0 w 2719"/>
                <a:gd name="T27" fmla="*/ 2197 h 2198"/>
                <a:gd name="T28" fmla="*/ 1244 w 2719"/>
                <a:gd name="T29" fmla="*/ 2197 h 2198"/>
                <a:gd name="T30" fmla="*/ 1244 w 2719"/>
                <a:gd name="T31" fmla="*/ 2170 h 2198"/>
                <a:gd name="T32" fmla="*/ 1181 w 2719"/>
                <a:gd name="T33" fmla="*/ 2079 h 2198"/>
                <a:gd name="T34" fmla="*/ 1071 w 2719"/>
                <a:gd name="T35" fmla="*/ 1822 h 2198"/>
                <a:gd name="T36" fmla="*/ 1162 w 2719"/>
                <a:gd name="T37" fmla="*/ 1539 h 2198"/>
                <a:gd name="T38" fmla="*/ 1483 w 2719"/>
                <a:gd name="T39" fmla="*/ 1401 h 2198"/>
                <a:gd name="T40" fmla="*/ 1812 w 2719"/>
                <a:gd name="T41" fmla="*/ 1539 h 2198"/>
                <a:gd name="T42" fmla="*/ 1904 w 2719"/>
                <a:gd name="T43" fmla="*/ 1822 h 2198"/>
                <a:gd name="T44" fmla="*/ 1812 w 2719"/>
                <a:gd name="T45" fmla="*/ 2070 h 2198"/>
                <a:gd name="T46" fmla="*/ 1757 w 2719"/>
                <a:gd name="T47" fmla="*/ 2152 h 2198"/>
                <a:gd name="T48" fmla="*/ 1757 w 2719"/>
                <a:gd name="T49" fmla="*/ 2197 h 2198"/>
                <a:gd name="T50" fmla="*/ 2718 w 2719"/>
                <a:gd name="T51" fmla="*/ 2197 h 2198"/>
                <a:gd name="T52" fmla="*/ 2124 w 2719"/>
                <a:gd name="T53" fmla="*/ 1236 h 2198"/>
                <a:gd name="T54" fmla="*/ 0 w 2719"/>
                <a:gd name="T55" fmla="*/ 0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9" h="2198">
                  <a:moveTo>
                    <a:pt x="0" y="0"/>
                  </a:moveTo>
                  <a:lnTo>
                    <a:pt x="0" y="0"/>
                  </a:lnTo>
                  <a:cubicBezTo>
                    <a:pt x="0" y="980"/>
                    <a:pt x="0" y="980"/>
                    <a:pt x="0" y="980"/>
                  </a:cubicBezTo>
                  <a:cubicBezTo>
                    <a:pt x="45" y="980"/>
                    <a:pt x="45" y="980"/>
                    <a:pt x="45" y="980"/>
                  </a:cubicBezTo>
                  <a:cubicBezTo>
                    <a:pt x="54" y="980"/>
                    <a:pt x="63" y="971"/>
                    <a:pt x="128" y="925"/>
                  </a:cubicBezTo>
                  <a:cubicBezTo>
                    <a:pt x="183" y="889"/>
                    <a:pt x="265" y="833"/>
                    <a:pt x="366" y="833"/>
                  </a:cubicBezTo>
                  <a:cubicBezTo>
                    <a:pt x="466" y="833"/>
                    <a:pt x="567" y="852"/>
                    <a:pt x="650" y="925"/>
                  </a:cubicBezTo>
                  <a:cubicBezTo>
                    <a:pt x="732" y="989"/>
                    <a:pt x="786" y="1108"/>
                    <a:pt x="786" y="1245"/>
                  </a:cubicBezTo>
                  <a:cubicBezTo>
                    <a:pt x="786" y="1392"/>
                    <a:pt x="732" y="1511"/>
                    <a:pt x="650" y="1575"/>
                  </a:cubicBezTo>
                  <a:cubicBezTo>
                    <a:pt x="567" y="1639"/>
                    <a:pt x="466" y="1657"/>
                    <a:pt x="366" y="1657"/>
                  </a:cubicBezTo>
                  <a:cubicBezTo>
                    <a:pt x="255" y="1657"/>
                    <a:pt x="173" y="1603"/>
                    <a:pt x="119" y="1557"/>
                  </a:cubicBezTo>
                  <a:cubicBezTo>
                    <a:pt x="54" y="1511"/>
                    <a:pt x="36" y="1493"/>
                    <a:pt x="18" y="1493"/>
                  </a:cubicBezTo>
                  <a:cubicBezTo>
                    <a:pt x="0" y="1493"/>
                    <a:pt x="0" y="1493"/>
                    <a:pt x="0" y="1493"/>
                  </a:cubicBezTo>
                  <a:cubicBezTo>
                    <a:pt x="0" y="2197"/>
                    <a:pt x="0" y="2197"/>
                    <a:pt x="0" y="2197"/>
                  </a:cubicBezTo>
                  <a:cubicBezTo>
                    <a:pt x="1244" y="2197"/>
                    <a:pt x="1244" y="2197"/>
                    <a:pt x="1244" y="2197"/>
                  </a:cubicBezTo>
                  <a:cubicBezTo>
                    <a:pt x="1244" y="2170"/>
                    <a:pt x="1244" y="2170"/>
                    <a:pt x="1244" y="2170"/>
                  </a:cubicBezTo>
                  <a:cubicBezTo>
                    <a:pt x="1235" y="2152"/>
                    <a:pt x="1226" y="2143"/>
                    <a:pt x="1181" y="2079"/>
                  </a:cubicBezTo>
                  <a:cubicBezTo>
                    <a:pt x="1135" y="2024"/>
                    <a:pt x="1071" y="1932"/>
                    <a:pt x="1071" y="1822"/>
                  </a:cubicBezTo>
                  <a:cubicBezTo>
                    <a:pt x="1071" y="1731"/>
                    <a:pt x="1099" y="1621"/>
                    <a:pt x="1162" y="1539"/>
                  </a:cubicBezTo>
                  <a:cubicBezTo>
                    <a:pt x="1226" y="1465"/>
                    <a:pt x="1345" y="1410"/>
                    <a:pt x="1483" y="1401"/>
                  </a:cubicBezTo>
                  <a:cubicBezTo>
                    <a:pt x="1620" y="1401"/>
                    <a:pt x="1748" y="1465"/>
                    <a:pt x="1812" y="1539"/>
                  </a:cubicBezTo>
                  <a:cubicBezTo>
                    <a:pt x="1885" y="1630"/>
                    <a:pt x="1904" y="1731"/>
                    <a:pt x="1904" y="1822"/>
                  </a:cubicBezTo>
                  <a:cubicBezTo>
                    <a:pt x="1904" y="1932"/>
                    <a:pt x="1849" y="2015"/>
                    <a:pt x="1812" y="2070"/>
                  </a:cubicBezTo>
                  <a:cubicBezTo>
                    <a:pt x="1766" y="2133"/>
                    <a:pt x="1757" y="2143"/>
                    <a:pt x="1757" y="2152"/>
                  </a:cubicBezTo>
                  <a:cubicBezTo>
                    <a:pt x="1757" y="2197"/>
                    <a:pt x="1757" y="2197"/>
                    <a:pt x="1757" y="2197"/>
                  </a:cubicBezTo>
                  <a:cubicBezTo>
                    <a:pt x="2718" y="2197"/>
                    <a:pt x="2718" y="2197"/>
                    <a:pt x="2718" y="2197"/>
                  </a:cubicBezTo>
                  <a:cubicBezTo>
                    <a:pt x="2554" y="1841"/>
                    <a:pt x="2352" y="1511"/>
                    <a:pt x="2124" y="1236"/>
                  </a:cubicBezTo>
                  <a:cubicBezTo>
                    <a:pt x="1611" y="596"/>
                    <a:pt x="842" y="219"/>
                    <a:pt x="0" y="0"/>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28" name="Freeform 4"/>
            <p:cNvSpPr>
              <a:spLocks noChangeArrowheads="1"/>
            </p:cNvSpPr>
            <p:nvPr/>
          </p:nvSpPr>
          <p:spPr bwMode="auto">
            <a:xfrm>
              <a:off x="1796054" y="6191250"/>
              <a:ext cx="2243082" cy="3153833"/>
            </a:xfrm>
            <a:custGeom>
              <a:avLst/>
              <a:gdLst>
                <a:gd name="T0" fmla="*/ 3141 w 3738"/>
                <a:gd name="T1" fmla="*/ 1437 h 5256"/>
                <a:gd name="T2" fmla="*/ 3141 w 3738"/>
                <a:gd name="T3" fmla="*/ 1437 h 5256"/>
                <a:gd name="T4" fmla="*/ 3150 w 3738"/>
                <a:gd name="T5" fmla="*/ 1437 h 5256"/>
                <a:gd name="T6" fmla="*/ 3333 w 3738"/>
                <a:gd name="T7" fmla="*/ 1538 h 5256"/>
                <a:gd name="T8" fmla="*/ 3479 w 3738"/>
                <a:gd name="T9" fmla="*/ 1611 h 5256"/>
                <a:gd name="T10" fmla="*/ 3663 w 3738"/>
                <a:gd name="T11" fmla="*/ 1556 h 5256"/>
                <a:gd name="T12" fmla="*/ 3737 w 3738"/>
                <a:gd name="T13" fmla="*/ 1355 h 5256"/>
                <a:gd name="T14" fmla="*/ 3663 w 3738"/>
                <a:gd name="T15" fmla="*/ 1162 h 5256"/>
                <a:gd name="T16" fmla="*/ 3479 w 3738"/>
                <a:gd name="T17" fmla="*/ 1108 h 5256"/>
                <a:gd name="T18" fmla="*/ 3333 w 3738"/>
                <a:gd name="T19" fmla="*/ 1172 h 5256"/>
                <a:gd name="T20" fmla="*/ 3150 w 3738"/>
                <a:gd name="T21" fmla="*/ 1254 h 5256"/>
                <a:gd name="T22" fmla="*/ 2812 w 3738"/>
                <a:gd name="T23" fmla="*/ 1254 h 5256"/>
                <a:gd name="T24" fmla="*/ 2812 w 3738"/>
                <a:gd name="T25" fmla="*/ 0 h 5256"/>
                <a:gd name="T26" fmla="*/ 2481 w 3738"/>
                <a:gd name="T27" fmla="*/ 0 h 5256"/>
                <a:gd name="T28" fmla="*/ 2481 w 3738"/>
                <a:gd name="T29" fmla="*/ 82 h 5256"/>
                <a:gd name="T30" fmla="*/ 2537 w 3738"/>
                <a:gd name="T31" fmla="*/ 165 h 5256"/>
                <a:gd name="T32" fmla="*/ 2628 w 3738"/>
                <a:gd name="T33" fmla="*/ 412 h 5256"/>
                <a:gd name="T34" fmla="*/ 2537 w 3738"/>
                <a:gd name="T35" fmla="*/ 695 h 5256"/>
                <a:gd name="T36" fmla="*/ 2207 w 3738"/>
                <a:gd name="T37" fmla="*/ 833 h 5256"/>
                <a:gd name="T38" fmla="*/ 1887 w 3738"/>
                <a:gd name="T39" fmla="*/ 695 h 5256"/>
                <a:gd name="T40" fmla="*/ 1795 w 3738"/>
                <a:gd name="T41" fmla="*/ 412 h 5256"/>
                <a:gd name="T42" fmla="*/ 1896 w 3738"/>
                <a:gd name="T43" fmla="*/ 155 h 5256"/>
                <a:gd name="T44" fmla="*/ 1968 w 3738"/>
                <a:gd name="T45" fmla="*/ 64 h 5256"/>
                <a:gd name="T46" fmla="*/ 1968 w 3738"/>
                <a:gd name="T47" fmla="*/ 0 h 5256"/>
                <a:gd name="T48" fmla="*/ 1639 w 3738"/>
                <a:gd name="T49" fmla="*/ 0 h 5256"/>
                <a:gd name="T50" fmla="*/ 1236 w 3738"/>
                <a:gd name="T51" fmla="*/ 980 h 5256"/>
                <a:gd name="T52" fmla="*/ 1145 w 3738"/>
                <a:gd name="T53" fmla="*/ 980 h 5256"/>
                <a:gd name="T54" fmla="*/ 55 w 3738"/>
                <a:gd name="T55" fmla="*/ 2481 h 5256"/>
                <a:gd name="T56" fmla="*/ 1145 w 3738"/>
                <a:gd name="T57" fmla="*/ 4358 h 5256"/>
                <a:gd name="T58" fmla="*/ 1740 w 3738"/>
                <a:gd name="T59" fmla="*/ 4358 h 5256"/>
                <a:gd name="T60" fmla="*/ 2738 w 3738"/>
                <a:gd name="T61" fmla="*/ 5255 h 5256"/>
                <a:gd name="T62" fmla="*/ 2812 w 3738"/>
                <a:gd name="T63" fmla="*/ 5255 h 5256"/>
                <a:gd name="T64" fmla="*/ 2812 w 3738"/>
                <a:gd name="T65" fmla="*/ 4193 h 5256"/>
                <a:gd name="T66" fmla="*/ 3141 w 3738"/>
                <a:gd name="T67" fmla="*/ 4193 h 5256"/>
                <a:gd name="T68" fmla="*/ 3150 w 3738"/>
                <a:gd name="T69" fmla="*/ 4193 h 5256"/>
                <a:gd name="T70" fmla="*/ 3333 w 3738"/>
                <a:gd name="T71" fmla="*/ 4294 h 5256"/>
                <a:gd name="T72" fmla="*/ 3479 w 3738"/>
                <a:gd name="T73" fmla="*/ 4358 h 5256"/>
                <a:gd name="T74" fmla="*/ 3663 w 3738"/>
                <a:gd name="T75" fmla="*/ 4303 h 5256"/>
                <a:gd name="T76" fmla="*/ 3737 w 3738"/>
                <a:gd name="T77" fmla="*/ 4111 h 5256"/>
                <a:gd name="T78" fmla="*/ 3663 w 3738"/>
                <a:gd name="T79" fmla="*/ 3910 h 5256"/>
                <a:gd name="T80" fmla="*/ 3479 w 3738"/>
                <a:gd name="T81" fmla="*/ 3854 h 5256"/>
                <a:gd name="T82" fmla="*/ 3333 w 3738"/>
                <a:gd name="T83" fmla="*/ 3919 h 5256"/>
                <a:gd name="T84" fmla="*/ 3150 w 3738"/>
                <a:gd name="T85" fmla="*/ 4001 h 5256"/>
                <a:gd name="T86" fmla="*/ 2812 w 3738"/>
                <a:gd name="T87" fmla="*/ 4001 h 5256"/>
                <a:gd name="T88" fmla="*/ 2812 w 3738"/>
                <a:gd name="T89" fmla="*/ 1437 h 5256"/>
                <a:gd name="T90" fmla="*/ 3141 w 3738"/>
                <a:gd name="T91" fmla="*/ 1437 h 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38" h="5256">
                  <a:moveTo>
                    <a:pt x="3141" y="1437"/>
                  </a:moveTo>
                  <a:lnTo>
                    <a:pt x="3141" y="1437"/>
                  </a:lnTo>
                  <a:lnTo>
                    <a:pt x="3150" y="1437"/>
                  </a:lnTo>
                  <a:cubicBezTo>
                    <a:pt x="3233" y="1446"/>
                    <a:pt x="3288" y="1502"/>
                    <a:pt x="3333" y="1538"/>
                  </a:cubicBezTo>
                  <a:cubicBezTo>
                    <a:pt x="3379" y="1584"/>
                    <a:pt x="3424" y="1611"/>
                    <a:pt x="3479" y="1611"/>
                  </a:cubicBezTo>
                  <a:cubicBezTo>
                    <a:pt x="3553" y="1611"/>
                    <a:pt x="3617" y="1593"/>
                    <a:pt x="3663" y="1556"/>
                  </a:cubicBezTo>
                  <a:cubicBezTo>
                    <a:pt x="3700" y="1520"/>
                    <a:pt x="3737" y="1465"/>
                    <a:pt x="3737" y="1355"/>
                  </a:cubicBezTo>
                  <a:cubicBezTo>
                    <a:pt x="3737" y="1254"/>
                    <a:pt x="3709" y="1199"/>
                    <a:pt x="3663" y="1162"/>
                  </a:cubicBezTo>
                  <a:cubicBezTo>
                    <a:pt x="3617" y="1126"/>
                    <a:pt x="3553" y="1108"/>
                    <a:pt x="3479" y="1108"/>
                  </a:cubicBezTo>
                  <a:cubicBezTo>
                    <a:pt x="3424" y="1108"/>
                    <a:pt x="3379" y="1135"/>
                    <a:pt x="3333" y="1172"/>
                  </a:cubicBezTo>
                  <a:cubicBezTo>
                    <a:pt x="3288" y="1199"/>
                    <a:pt x="3233" y="1254"/>
                    <a:pt x="3150" y="1254"/>
                  </a:cubicBezTo>
                  <a:cubicBezTo>
                    <a:pt x="2812" y="1254"/>
                    <a:pt x="2812" y="1254"/>
                    <a:pt x="2812" y="1254"/>
                  </a:cubicBezTo>
                  <a:cubicBezTo>
                    <a:pt x="2812" y="0"/>
                    <a:pt x="2812" y="0"/>
                    <a:pt x="2812" y="0"/>
                  </a:cubicBezTo>
                  <a:cubicBezTo>
                    <a:pt x="2481" y="0"/>
                    <a:pt x="2481" y="0"/>
                    <a:pt x="2481" y="0"/>
                  </a:cubicBezTo>
                  <a:cubicBezTo>
                    <a:pt x="2481" y="82"/>
                    <a:pt x="2481" y="82"/>
                    <a:pt x="2481" y="82"/>
                  </a:cubicBezTo>
                  <a:cubicBezTo>
                    <a:pt x="2481" y="91"/>
                    <a:pt x="2481" y="101"/>
                    <a:pt x="2537" y="165"/>
                  </a:cubicBezTo>
                  <a:cubicBezTo>
                    <a:pt x="2573" y="219"/>
                    <a:pt x="2628" y="302"/>
                    <a:pt x="2628" y="412"/>
                  </a:cubicBezTo>
                  <a:cubicBezTo>
                    <a:pt x="2628" y="504"/>
                    <a:pt x="2610" y="604"/>
                    <a:pt x="2537" y="695"/>
                  </a:cubicBezTo>
                  <a:cubicBezTo>
                    <a:pt x="2472" y="778"/>
                    <a:pt x="2345" y="833"/>
                    <a:pt x="2207" y="833"/>
                  </a:cubicBezTo>
                  <a:cubicBezTo>
                    <a:pt x="2070" y="823"/>
                    <a:pt x="1950" y="769"/>
                    <a:pt x="1887" y="695"/>
                  </a:cubicBezTo>
                  <a:cubicBezTo>
                    <a:pt x="1823" y="604"/>
                    <a:pt x="1795" y="504"/>
                    <a:pt x="1795" y="412"/>
                  </a:cubicBezTo>
                  <a:cubicBezTo>
                    <a:pt x="1795" y="302"/>
                    <a:pt x="1859" y="210"/>
                    <a:pt x="1896" y="155"/>
                  </a:cubicBezTo>
                  <a:cubicBezTo>
                    <a:pt x="1950" y="91"/>
                    <a:pt x="1959" y="82"/>
                    <a:pt x="1968" y="64"/>
                  </a:cubicBezTo>
                  <a:cubicBezTo>
                    <a:pt x="1968" y="0"/>
                    <a:pt x="1968" y="0"/>
                    <a:pt x="1968" y="0"/>
                  </a:cubicBezTo>
                  <a:cubicBezTo>
                    <a:pt x="1639" y="0"/>
                    <a:pt x="1639" y="0"/>
                    <a:pt x="1639" y="0"/>
                  </a:cubicBezTo>
                  <a:cubicBezTo>
                    <a:pt x="1474" y="347"/>
                    <a:pt x="1347" y="695"/>
                    <a:pt x="1236" y="980"/>
                  </a:cubicBezTo>
                  <a:cubicBezTo>
                    <a:pt x="1145" y="980"/>
                    <a:pt x="1145" y="980"/>
                    <a:pt x="1145" y="980"/>
                  </a:cubicBezTo>
                  <a:cubicBezTo>
                    <a:pt x="0" y="1099"/>
                    <a:pt x="55" y="1904"/>
                    <a:pt x="55" y="2481"/>
                  </a:cubicBezTo>
                  <a:cubicBezTo>
                    <a:pt x="18" y="3387"/>
                    <a:pt x="476" y="4358"/>
                    <a:pt x="1145" y="4358"/>
                  </a:cubicBezTo>
                  <a:cubicBezTo>
                    <a:pt x="1740" y="4358"/>
                    <a:pt x="1740" y="4358"/>
                    <a:pt x="1740" y="4358"/>
                  </a:cubicBezTo>
                  <a:cubicBezTo>
                    <a:pt x="2005" y="4705"/>
                    <a:pt x="2345" y="4999"/>
                    <a:pt x="2738" y="5255"/>
                  </a:cubicBezTo>
                  <a:cubicBezTo>
                    <a:pt x="2812" y="5255"/>
                    <a:pt x="2812" y="5255"/>
                    <a:pt x="2812" y="5255"/>
                  </a:cubicBezTo>
                  <a:cubicBezTo>
                    <a:pt x="2812" y="4193"/>
                    <a:pt x="2812" y="4193"/>
                    <a:pt x="2812" y="4193"/>
                  </a:cubicBezTo>
                  <a:cubicBezTo>
                    <a:pt x="3141" y="4193"/>
                    <a:pt x="3141" y="4193"/>
                    <a:pt x="3141" y="4193"/>
                  </a:cubicBezTo>
                  <a:lnTo>
                    <a:pt x="3150" y="4193"/>
                  </a:lnTo>
                  <a:cubicBezTo>
                    <a:pt x="3233" y="4202"/>
                    <a:pt x="3288" y="4257"/>
                    <a:pt x="3333" y="4294"/>
                  </a:cubicBezTo>
                  <a:cubicBezTo>
                    <a:pt x="3379" y="4330"/>
                    <a:pt x="3424" y="4358"/>
                    <a:pt x="3479" y="4358"/>
                  </a:cubicBezTo>
                  <a:cubicBezTo>
                    <a:pt x="3553" y="4358"/>
                    <a:pt x="3617" y="4340"/>
                    <a:pt x="3663" y="4303"/>
                  </a:cubicBezTo>
                  <a:cubicBezTo>
                    <a:pt x="3700" y="4266"/>
                    <a:pt x="3737" y="4211"/>
                    <a:pt x="3737" y="4111"/>
                  </a:cubicBezTo>
                  <a:cubicBezTo>
                    <a:pt x="3737" y="4001"/>
                    <a:pt x="3709" y="3946"/>
                    <a:pt x="3663" y="3910"/>
                  </a:cubicBezTo>
                  <a:cubicBezTo>
                    <a:pt x="3617" y="3873"/>
                    <a:pt x="3553" y="3854"/>
                    <a:pt x="3479" y="3854"/>
                  </a:cubicBezTo>
                  <a:cubicBezTo>
                    <a:pt x="3424" y="3854"/>
                    <a:pt x="3379" y="3882"/>
                    <a:pt x="3333" y="3919"/>
                  </a:cubicBezTo>
                  <a:cubicBezTo>
                    <a:pt x="3288" y="3955"/>
                    <a:pt x="3233" y="4001"/>
                    <a:pt x="3150" y="4001"/>
                  </a:cubicBezTo>
                  <a:cubicBezTo>
                    <a:pt x="2812" y="4001"/>
                    <a:pt x="2812" y="4001"/>
                    <a:pt x="2812" y="4001"/>
                  </a:cubicBezTo>
                  <a:cubicBezTo>
                    <a:pt x="2812" y="1437"/>
                    <a:pt x="2812" y="1437"/>
                    <a:pt x="2812" y="1437"/>
                  </a:cubicBezTo>
                  <a:lnTo>
                    <a:pt x="3141" y="1437"/>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29" name="Freeform 5"/>
            <p:cNvSpPr>
              <a:spLocks noChangeArrowheads="1"/>
            </p:cNvSpPr>
            <p:nvPr/>
          </p:nvSpPr>
          <p:spPr bwMode="auto">
            <a:xfrm>
              <a:off x="3631784" y="5670021"/>
              <a:ext cx="2867336" cy="2674937"/>
            </a:xfrm>
            <a:custGeom>
              <a:avLst/>
              <a:gdLst>
                <a:gd name="T0" fmla="*/ 4707 w 4781"/>
                <a:gd name="T1" fmla="*/ 2032 h 4460"/>
                <a:gd name="T2" fmla="*/ 4707 w 4781"/>
                <a:gd name="T3" fmla="*/ 2032 h 4460"/>
                <a:gd name="T4" fmla="*/ 4524 w 4781"/>
                <a:gd name="T5" fmla="*/ 1978 h 4460"/>
                <a:gd name="T6" fmla="*/ 4377 w 4781"/>
                <a:gd name="T7" fmla="*/ 2042 h 4460"/>
                <a:gd name="T8" fmla="*/ 4194 w 4781"/>
                <a:gd name="T9" fmla="*/ 2124 h 4460"/>
                <a:gd name="T10" fmla="*/ 3883 w 4781"/>
                <a:gd name="T11" fmla="*/ 2124 h 4460"/>
                <a:gd name="T12" fmla="*/ 3883 w 4781"/>
                <a:gd name="T13" fmla="*/ 870 h 4460"/>
                <a:gd name="T14" fmla="*/ 1585 w 4781"/>
                <a:gd name="T15" fmla="*/ 870 h 4460"/>
                <a:gd name="T16" fmla="*/ 1585 w 4781"/>
                <a:gd name="T17" fmla="*/ 586 h 4460"/>
                <a:gd name="T18" fmla="*/ 1677 w 4781"/>
                <a:gd name="T19" fmla="*/ 403 h 4460"/>
                <a:gd name="T20" fmla="*/ 1731 w 4781"/>
                <a:gd name="T21" fmla="*/ 256 h 4460"/>
                <a:gd name="T22" fmla="*/ 1686 w 4781"/>
                <a:gd name="T23" fmla="*/ 73 h 4460"/>
                <a:gd name="T24" fmla="*/ 1484 w 4781"/>
                <a:gd name="T25" fmla="*/ 0 h 4460"/>
                <a:gd name="T26" fmla="*/ 1291 w 4781"/>
                <a:gd name="T27" fmla="*/ 82 h 4460"/>
                <a:gd name="T28" fmla="*/ 1237 w 4781"/>
                <a:gd name="T29" fmla="*/ 256 h 4460"/>
                <a:gd name="T30" fmla="*/ 1301 w 4781"/>
                <a:gd name="T31" fmla="*/ 412 h 4460"/>
                <a:gd name="T32" fmla="*/ 1401 w 4781"/>
                <a:gd name="T33" fmla="*/ 586 h 4460"/>
                <a:gd name="T34" fmla="*/ 1401 w 4781"/>
                <a:gd name="T35" fmla="*/ 595 h 4460"/>
                <a:gd name="T36" fmla="*/ 1401 w 4781"/>
                <a:gd name="T37" fmla="*/ 870 h 4460"/>
                <a:gd name="T38" fmla="*/ 0 w 4781"/>
                <a:gd name="T39" fmla="*/ 870 h 4460"/>
                <a:gd name="T40" fmla="*/ 0 w 4781"/>
                <a:gd name="T41" fmla="*/ 1960 h 4460"/>
                <a:gd name="T42" fmla="*/ 92 w 4781"/>
                <a:gd name="T43" fmla="*/ 1960 h 4460"/>
                <a:gd name="T44" fmla="*/ 175 w 4781"/>
                <a:gd name="T45" fmla="*/ 1905 h 4460"/>
                <a:gd name="T46" fmla="*/ 421 w 4781"/>
                <a:gd name="T47" fmla="*/ 1813 h 4460"/>
                <a:gd name="T48" fmla="*/ 706 w 4781"/>
                <a:gd name="T49" fmla="*/ 1905 h 4460"/>
                <a:gd name="T50" fmla="*/ 843 w 4781"/>
                <a:gd name="T51" fmla="*/ 2234 h 4460"/>
                <a:gd name="T52" fmla="*/ 706 w 4781"/>
                <a:gd name="T53" fmla="*/ 2554 h 4460"/>
                <a:gd name="T54" fmla="*/ 421 w 4781"/>
                <a:gd name="T55" fmla="*/ 2646 h 4460"/>
                <a:gd name="T56" fmla="*/ 175 w 4781"/>
                <a:gd name="T57" fmla="*/ 2536 h 4460"/>
                <a:gd name="T58" fmla="*/ 74 w 4781"/>
                <a:gd name="T59" fmla="*/ 2472 h 4460"/>
                <a:gd name="T60" fmla="*/ 0 w 4781"/>
                <a:gd name="T61" fmla="*/ 2472 h 4460"/>
                <a:gd name="T62" fmla="*/ 0 w 4781"/>
                <a:gd name="T63" fmla="*/ 3589 h 4460"/>
                <a:gd name="T64" fmla="*/ 1942 w 4781"/>
                <a:gd name="T65" fmla="*/ 3589 h 4460"/>
                <a:gd name="T66" fmla="*/ 1942 w 4781"/>
                <a:gd name="T67" fmla="*/ 3864 h 4460"/>
                <a:gd name="T68" fmla="*/ 1942 w 4781"/>
                <a:gd name="T69" fmla="*/ 3864 h 4460"/>
                <a:gd name="T70" fmla="*/ 1841 w 4781"/>
                <a:gd name="T71" fmla="*/ 4047 h 4460"/>
                <a:gd name="T72" fmla="*/ 1777 w 4781"/>
                <a:gd name="T73" fmla="*/ 4202 h 4460"/>
                <a:gd name="T74" fmla="*/ 1831 w 4781"/>
                <a:gd name="T75" fmla="*/ 4377 h 4460"/>
                <a:gd name="T76" fmla="*/ 2033 w 4781"/>
                <a:gd name="T77" fmla="*/ 4459 h 4460"/>
                <a:gd name="T78" fmla="*/ 2226 w 4781"/>
                <a:gd name="T79" fmla="*/ 4377 h 4460"/>
                <a:gd name="T80" fmla="*/ 2280 w 4781"/>
                <a:gd name="T81" fmla="*/ 4202 h 4460"/>
                <a:gd name="T82" fmla="*/ 2217 w 4781"/>
                <a:gd name="T83" fmla="*/ 4047 h 4460"/>
                <a:gd name="T84" fmla="*/ 2134 w 4781"/>
                <a:gd name="T85" fmla="*/ 3873 h 4460"/>
                <a:gd name="T86" fmla="*/ 2134 w 4781"/>
                <a:gd name="T87" fmla="*/ 3589 h 4460"/>
                <a:gd name="T88" fmla="*/ 3883 w 4781"/>
                <a:gd name="T89" fmla="*/ 3589 h 4460"/>
                <a:gd name="T90" fmla="*/ 3883 w 4781"/>
                <a:gd name="T91" fmla="*/ 2307 h 4460"/>
                <a:gd name="T92" fmla="*/ 4185 w 4781"/>
                <a:gd name="T93" fmla="*/ 2307 h 4460"/>
                <a:gd name="T94" fmla="*/ 4194 w 4781"/>
                <a:gd name="T95" fmla="*/ 2307 h 4460"/>
                <a:gd name="T96" fmla="*/ 4377 w 4781"/>
                <a:gd name="T97" fmla="*/ 2408 h 4460"/>
                <a:gd name="T98" fmla="*/ 4524 w 4781"/>
                <a:gd name="T99" fmla="*/ 2481 h 4460"/>
                <a:gd name="T100" fmla="*/ 4698 w 4781"/>
                <a:gd name="T101" fmla="*/ 2426 h 4460"/>
                <a:gd name="T102" fmla="*/ 4780 w 4781"/>
                <a:gd name="T103" fmla="*/ 2225 h 4460"/>
                <a:gd name="T104" fmla="*/ 4707 w 4781"/>
                <a:gd name="T105" fmla="*/ 2032 h 4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81" h="4460">
                  <a:moveTo>
                    <a:pt x="4707" y="2032"/>
                  </a:moveTo>
                  <a:lnTo>
                    <a:pt x="4707" y="2032"/>
                  </a:lnTo>
                  <a:cubicBezTo>
                    <a:pt x="4661" y="1996"/>
                    <a:pt x="4598" y="1978"/>
                    <a:pt x="4524" y="1978"/>
                  </a:cubicBezTo>
                  <a:cubicBezTo>
                    <a:pt x="4469" y="1978"/>
                    <a:pt x="4423" y="2005"/>
                    <a:pt x="4377" y="2042"/>
                  </a:cubicBezTo>
                  <a:cubicBezTo>
                    <a:pt x="4322" y="2069"/>
                    <a:pt x="4276" y="2124"/>
                    <a:pt x="4194" y="2124"/>
                  </a:cubicBezTo>
                  <a:cubicBezTo>
                    <a:pt x="3883" y="2124"/>
                    <a:pt x="3883" y="2124"/>
                    <a:pt x="3883" y="2124"/>
                  </a:cubicBezTo>
                  <a:cubicBezTo>
                    <a:pt x="3883" y="870"/>
                    <a:pt x="3883" y="870"/>
                    <a:pt x="3883" y="870"/>
                  </a:cubicBezTo>
                  <a:cubicBezTo>
                    <a:pt x="1585" y="870"/>
                    <a:pt x="1585" y="870"/>
                    <a:pt x="1585" y="870"/>
                  </a:cubicBezTo>
                  <a:cubicBezTo>
                    <a:pt x="1585" y="586"/>
                    <a:pt x="1585" y="586"/>
                    <a:pt x="1585" y="586"/>
                  </a:cubicBezTo>
                  <a:cubicBezTo>
                    <a:pt x="1585" y="504"/>
                    <a:pt x="1640" y="458"/>
                    <a:pt x="1677" y="403"/>
                  </a:cubicBezTo>
                  <a:cubicBezTo>
                    <a:pt x="1713" y="357"/>
                    <a:pt x="1731" y="320"/>
                    <a:pt x="1731" y="256"/>
                  </a:cubicBezTo>
                  <a:cubicBezTo>
                    <a:pt x="1731" y="192"/>
                    <a:pt x="1722" y="119"/>
                    <a:pt x="1686" y="73"/>
                  </a:cubicBezTo>
                  <a:cubicBezTo>
                    <a:pt x="1649" y="28"/>
                    <a:pt x="1594" y="0"/>
                    <a:pt x="1484" y="0"/>
                  </a:cubicBezTo>
                  <a:cubicBezTo>
                    <a:pt x="1383" y="9"/>
                    <a:pt x="1319" y="37"/>
                    <a:pt x="1291" y="82"/>
                  </a:cubicBezTo>
                  <a:cubicBezTo>
                    <a:pt x="1255" y="119"/>
                    <a:pt x="1237" y="183"/>
                    <a:pt x="1237" y="256"/>
                  </a:cubicBezTo>
                  <a:cubicBezTo>
                    <a:pt x="1237" y="320"/>
                    <a:pt x="1264" y="357"/>
                    <a:pt x="1301" y="412"/>
                  </a:cubicBezTo>
                  <a:cubicBezTo>
                    <a:pt x="1337" y="458"/>
                    <a:pt x="1392" y="504"/>
                    <a:pt x="1401" y="586"/>
                  </a:cubicBezTo>
                  <a:cubicBezTo>
                    <a:pt x="1401" y="595"/>
                    <a:pt x="1401" y="595"/>
                    <a:pt x="1401" y="595"/>
                  </a:cubicBezTo>
                  <a:cubicBezTo>
                    <a:pt x="1401" y="870"/>
                    <a:pt x="1401" y="870"/>
                    <a:pt x="1401" y="870"/>
                  </a:cubicBezTo>
                  <a:cubicBezTo>
                    <a:pt x="0" y="870"/>
                    <a:pt x="0" y="870"/>
                    <a:pt x="0" y="870"/>
                  </a:cubicBezTo>
                  <a:cubicBezTo>
                    <a:pt x="0" y="1960"/>
                    <a:pt x="0" y="1960"/>
                    <a:pt x="0" y="1960"/>
                  </a:cubicBezTo>
                  <a:cubicBezTo>
                    <a:pt x="92" y="1960"/>
                    <a:pt x="92" y="1960"/>
                    <a:pt x="92" y="1960"/>
                  </a:cubicBezTo>
                  <a:cubicBezTo>
                    <a:pt x="111" y="1960"/>
                    <a:pt x="111" y="1950"/>
                    <a:pt x="175" y="1905"/>
                  </a:cubicBezTo>
                  <a:cubicBezTo>
                    <a:pt x="230" y="1868"/>
                    <a:pt x="321" y="1813"/>
                    <a:pt x="421" y="1813"/>
                  </a:cubicBezTo>
                  <a:cubicBezTo>
                    <a:pt x="522" y="1813"/>
                    <a:pt x="623" y="1831"/>
                    <a:pt x="706" y="1905"/>
                  </a:cubicBezTo>
                  <a:cubicBezTo>
                    <a:pt x="788" y="1969"/>
                    <a:pt x="843" y="2096"/>
                    <a:pt x="843" y="2234"/>
                  </a:cubicBezTo>
                  <a:cubicBezTo>
                    <a:pt x="843" y="2372"/>
                    <a:pt x="788" y="2490"/>
                    <a:pt x="706" y="2554"/>
                  </a:cubicBezTo>
                  <a:cubicBezTo>
                    <a:pt x="623" y="2618"/>
                    <a:pt x="522" y="2646"/>
                    <a:pt x="421" y="2646"/>
                  </a:cubicBezTo>
                  <a:cubicBezTo>
                    <a:pt x="312" y="2646"/>
                    <a:pt x="230" y="2582"/>
                    <a:pt x="175" y="2536"/>
                  </a:cubicBezTo>
                  <a:cubicBezTo>
                    <a:pt x="111" y="2490"/>
                    <a:pt x="92" y="2481"/>
                    <a:pt x="74" y="2472"/>
                  </a:cubicBezTo>
                  <a:cubicBezTo>
                    <a:pt x="0" y="2472"/>
                    <a:pt x="0" y="2472"/>
                    <a:pt x="0" y="2472"/>
                  </a:cubicBezTo>
                  <a:cubicBezTo>
                    <a:pt x="0" y="3589"/>
                    <a:pt x="0" y="3589"/>
                    <a:pt x="0" y="3589"/>
                  </a:cubicBezTo>
                  <a:cubicBezTo>
                    <a:pt x="1942" y="3589"/>
                    <a:pt x="1942" y="3589"/>
                    <a:pt x="1942" y="3589"/>
                  </a:cubicBezTo>
                  <a:cubicBezTo>
                    <a:pt x="1942" y="3864"/>
                    <a:pt x="1942" y="3864"/>
                    <a:pt x="1942" y="3864"/>
                  </a:cubicBezTo>
                  <a:lnTo>
                    <a:pt x="1942" y="3864"/>
                  </a:lnTo>
                  <a:cubicBezTo>
                    <a:pt x="1932" y="3946"/>
                    <a:pt x="1887" y="4001"/>
                    <a:pt x="1841" y="4047"/>
                  </a:cubicBezTo>
                  <a:cubicBezTo>
                    <a:pt x="1804" y="4101"/>
                    <a:pt x="1777" y="4138"/>
                    <a:pt x="1777" y="4202"/>
                  </a:cubicBezTo>
                  <a:cubicBezTo>
                    <a:pt x="1777" y="4267"/>
                    <a:pt x="1795" y="4331"/>
                    <a:pt x="1831" y="4377"/>
                  </a:cubicBezTo>
                  <a:cubicBezTo>
                    <a:pt x="1868" y="4423"/>
                    <a:pt x="1923" y="4450"/>
                    <a:pt x="2033" y="4459"/>
                  </a:cubicBezTo>
                  <a:cubicBezTo>
                    <a:pt x="2134" y="4459"/>
                    <a:pt x="2189" y="4423"/>
                    <a:pt x="2226" y="4377"/>
                  </a:cubicBezTo>
                  <a:cubicBezTo>
                    <a:pt x="2262" y="4340"/>
                    <a:pt x="2280" y="4267"/>
                    <a:pt x="2280" y="4202"/>
                  </a:cubicBezTo>
                  <a:cubicBezTo>
                    <a:pt x="2280" y="4138"/>
                    <a:pt x="2253" y="4101"/>
                    <a:pt x="2217" y="4047"/>
                  </a:cubicBezTo>
                  <a:cubicBezTo>
                    <a:pt x="2180" y="4001"/>
                    <a:pt x="2134" y="3956"/>
                    <a:pt x="2134" y="3873"/>
                  </a:cubicBezTo>
                  <a:cubicBezTo>
                    <a:pt x="2134" y="3589"/>
                    <a:pt x="2134" y="3589"/>
                    <a:pt x="2134" y="3589"/>
                  </a:cubicBezTo>
                  <a:cubicBezTo>
                    <a:pt x="3883" y="3589"/>
                    <a:pt x="3883" y="3589"/>
                    <a:pt x="3883" y="3589"/>
                  </a:cubicBezTo>
                  <a:cubicBezTo>
                    <a:pt x="3883" y="2307"/>
                    <a:pt x="3883" y="2307"/>
                    <a:pt x="3883" y="2307"/>
                  </a:cubicBezTo>
                  <a:cubicBezTo>
                    <a:pt x="4185" y="2307"/>
                    <a:pt x="4185" y="2307"/>
                    <a:pt x="4185" y="2307"/>
                  </a:cubicBezTo>
                  <a:lnTo>
                    <a:pt x="4194" y="2307"/>
                  </a:lnTo>
                  <a:cubicBezTo>
                    <a:pt x="4276" y="2316"/>
                    <a:pt x="4322" y="2372"/>
                    <a:pt x="4377" y="2408"/>
                  </a:cubicBezTo>
                  <a:cubicBezTo>
                    <a:pt x="4423" y="2454"/>
                    <a:pt x="4469" y="2481"/>
                    <a:pt x="4524" y="2481"/>
                  </a:cubicBezTo>
                  <a:cubicBezTo>
                    <a:pt x="4598" y="2481"/>
                    <a:pt x="4661" y="2463"/>
                    <a:pt x="4698" y="2426"/>
                  </a:cubicBezTo>
                  <a:cubicBezTo>
                    <a:pt x="4743" y="2390"/>
                    <a:pt x="4780" y="2335"/>
                    <a:pt x="4780" y="2225"/>
                  </a:cubicBezTo>
                  <a:cubicBezTo>
                    <a:pt x="4780" y="2124"/>
                    <a:pt x="4752" y="2069"/>
                    <a:pt x="4707" y="2032"/>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0" name="Freeform 6"/>
            <p:cNvSpPr>
              <a:spLocks noChangeArrowheads="1"/>
            </p:cNvSpPr>
            <p:nvPr/>
          </p:nvSpPr>
          <p:spPr bwMode="auto">
            <a:xfrm>
              <a:off x="6102349" y="5670021"/>
              <a:ext cx="1785472" cy="2674937"/>
            </a:xfrm>
            <a:custGeom>
              <a:avLst/>
              <a:gdLst>
                <a:gd name="T0" fmla="*/ 686 w 2977"/>
                <a:gd name="T1" fmla="*/ 586 h 4460"/>
                <a:gd name="T2" fmla="*/ 686 w 2977"/>
                <a:gd name="T3" fmla="*/ 586 h 4460"/>
                <a:gd name="T4" fmla="*/ 769 w 2977"/>
                <a:gd name="T5" fmla="*/ 403 h 4460"/>
                <a:gd name="T6" fmla="*/ 833 w 2977"/>
                <a:gd name="T7" fmla="*/ 256 h 4460"/>
                <a:gd name="T8" fmla="*/ 778 w 2977"/>
                <a:gd name="T9" fmla="*/ 73 h 4460"/>
                <a:gd name="T10" fmla="*/ 577 w 2977"/>
                <a:gd name="T11" fmla="*/ 0 h 4460"/>
                <a:gd name="T12" fmla="*/ 385 w 2977"/>
                <a:gd name="T13" fmla="*/ 82 h 4460"/>
                <a:gd name="T14" fmla="*/ 330 w 2977"/>
                <a:gd name="T15" fmla="*/ 256 h 4460"/>
                <a:gd name="T16" fmla="*/ 394 w 2977"/>
                <a:gd name="T17" fmla="*/ 412 h 4460"/>
                <a:gd name="T18" fmla="*/ 495 w 2977"/>
                <a:gd name="T19" fmla="*/ 586 h 4460"/>
                <a:gd name="T20" fmla="*/ 495 w 2977"/>
                <a:gd name="T21" fmla="*/ 595 h 4460"/>
                <a:gd name="T22" fmla="*/ 495 w 2977"/>
                <a:gd name="T23" fmla="*/ 870 h 4460"/>
                <a:gd name="T24" fmla="*/ 0 w 2977"/>
                <a:gd name="T25" fmla="*/ 870 h 4460"/>
                <a:gd name="T26" fmla="*/ 0 w 2977"/>
                <a:gd name="T27" fmla="*/ 1960 h 4460"/>
                <a:gd name="T28" fmla="*/ 73 w 2977"/>
                <a:gd name="T29" fmla="*/ 1960 h 4460"/>
                <a:gd name="T30" fmla="*/ 155 w 2977"/>
                <a:gd name="T31" fmla="*/ 1905 h 4460"/>
                <a:gd name="T32" fmla="*/ 403 w 2977"/>
                <a:gd name="T33" fmla="*/ 1813 h 4460"/>
                <a:gd name="T34" fmla="*/ 686 w 2977"/>
                <a:gd name="T35" fmla="*/ 1905 h 4460"/>
                <a:gd name="T36" fmla="*/ 824 w 2977"/>
                <a:gd name="T37" fmla="*/ 2234 h 4460"/>
                <a:gd name="T38" fmla="*/ 686 w 2977"/>
                <a:gd name="T39" fmla="*/ 2554 h 4460"/>
                <a:gd name="T40" fmla="*/ 403 w 2977"/>
                <a:gd name="T41" fmla="*/ 2646 h 4460"/>
                <a:gd name="T42" fmla="*/ 155 w 2977"/>
                <a:gd name="T43" fmla="*/ 2536 h 4460"/>
                <a:gd name="T44" fmla="*/ 55 w 2977"/>
                <a:gd name="T45" fmla="*/ 2472 h 4460"/>
                <a:gd name="T46" fmla="*/ 0 w 2977"/>
                <a:gd name="T47" fmla="*/ 2472 h 4460"/>
                <a:gd name="T48" fmla="*/ 0 w 2977"/>
                <a:gd name="T49" fmla="*/ 3589 h 4460"/>
                <a:gd name="T50" fmla="*/ 1044 w 2977"/>
                <a:gd name="T51" fmla="*/ 3589 h 4460"/>
                <a:gd name="T52" fmla="*/ 1044 w 2977"/>
                <a:gd name="T53" fmla="*/ 3864 h 4460"/>
                <a:gd name="T54" fmla="*/ 1044 w 2977"/>
                <a:gd name="T55" fmla="*/ 3864 h 4460"/>
                <a:gd name="T56" fmla="*/ 943 w 2977"/>
                <a:gd name="T57" fmla="*/ 4047 h 4460"/>
                <a:gd name="T58" fmla="*/ 870 w 2977"/>
                <a:gd name="T59" fmla="*/ 4202 h 4460"/>
                <a:gd name="T60" fmla="*/ 925 w 2977"/>
                <a:gd name="T61" fmla="*/ 4377 h 4460"/>
                <a:gd name="T62" fmla="*/ 1126 w 2977"/>
                <a:gd name="T63" fmla="*/ 4459 h 4460"/>
                <a:gd name="T64" fmla="*/ 1319 w 2977"/>
                <a:gd name="T65" fmla="*/ 4377 h 4460"/>
                <a:gd name="T66" fmla="*/ 1373 w 2977"/>
                <a:gd name="T67" fmla="*/ 4202 h 4460"/>
                <a:gd name="T68" fmla="*/ 1309 w 2977"/>
                <a:gd name="T69" fmla="*/ 4047 h 4460"/>
                <a:gd name="T70" fmla="*/ 1227 w 2977"/>
                <a:gd name="T71" fmla="*/ 3873 h 4460"/>
                <a:gd name="T72" fmla="*/ 1227 w 2977"/>
                <a:gd name="T73" fmla="*/ 3589 h 4460"/>
                <a:gd name="T74" fmla="*/ 2976 w 2977"/>
                <a:gd name="T75" fmla="*/ 3589 h 4460"/>
                <a:gd name="T76" fmla="*/ 2976 w 2977"/>
                <a:gd name="T77" fmla="*/ 2472 h 4460"/>
                <a:gd name="T78" fmla="*/ 2940 w 2977"/>
                <a:gd name="T79" fmla="*/ 2472 h 4460"/>
                <a:gd name="T80" fmla="*/ 2848 w 2977"/>
                <a:gd name="T81" fmla="*/ 2536 h 4460"/>
                <a:gd name="T82" fmla="*/ 2600 w 2977"/>
                <a:gd name="T83" fmla="*/ 2646 h 4460"/>
                <a:gd name="T84" fmla="*/ 2317 w 2977"/>
                <a:gd name="T85" fmla="*/ 2554 h 4460"/>
                <a:gd name="T86" fmla="*/ 2179 w 2977"/>
                <a:gd name="T87" fmla="*/ 2234 h 4460"/>
                <a:gd name="T88" fmla="*/ 2317 w 2977"/>
                <a:gd name="T89" fmla="*/ 1905 h 4460"/>
                <a:gd name="T90" fmla="*/ 2600 w 2977"/>
                <a:gd name="T91" fmla="*/ 1813 h 4460"/>
                <a:gd name="T92" fmla="*/ 2838 w 2977"/>
                <a:gd name="T93" fmla="*/ 1905 h 4460"/>
                <a:gd name="T94" fmla="*/ 2921 w 2977"/>
                <a:gd name="T95" fmla="*/ 1960 h 4460"/>
                <a:gd name="T96" fmla="*/ 2976 w 2977"/>
                <a:gd name="T97" fmla="*/ 1960 h 4460"/>
                <a:gd name="T98" fmla="*/ 2976 w 2977"/>
                <a:gd name="T99" fmla="*/ 870 h 4460"/>
                <a:gd name="T100" fmla="*/ 686 w 2977"/>
                <a:gd name="T101" fmla="*/ 870 h 4460"/>
                <a:gd name="T102" fmla="*/ 686 w 2977"/>
                <a:gd name="T103" fmla="*/ 586 h 4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77" h="4460">
                  <a:moveTo>
                    <a:pt x="686" y="586"/>
                  </a:moveTo>
                  <a:lnTo>
                    <a:pt x="686" y="586"/>
                  </a:lnTo>
                  <a:cubicBezTo>
                    <a:pt x="686" y="504"/>
                    <a:pt x="732" y="458"/>
                    <a:pt x="769" y="403"/>
                  </a:cubicBezTo>
                  <a:cubicBezTo>
                    <a:pt x="806" y="357"/>
                    <a:pt x="833" y="320"/>
                    <a:pt x="833" y="256"/>
                  </a:cubicBezTo>
                  <a:cubicBezTo>
                    <a:pt x="833" y="192"/>
                    <a:pt x="815" y="119"/>
                    <a:pt x="778" y="73"/>
                  </a:cubicBezTo>
                  <a:cubicBezTo>
                    <a:pt x="741" y="28"/>
                    <a:pt x="686" y="0"/>
                    <a:pt x="577" y="0"/>
                  </a:cubicBezTo>
                  <a:cubicBezTo>
                    <a:pt x="477" y="9"/>
                    <a:pt x="421" y="37"/>
                    <a:pt x="385" y="82"/>
                  </a:cubicBezTo>
                  <a:cubicBezTo>
                    <a:pt x="348" y="119"/>
                    <a:pt x="330" y="183"/>
                    <a:pt x="330" y="256"/>
                  </a:cubicBezTo>
                  <a:cubicBezTo>
                    <a:pt x="330" y="320"/>
                    <a:pt x="357" y="357"/>
                    <a:pt x="394" y="412"/>
                  </a:cubicBezTo>
                  <a:cubicBezTo>
                    <a:pt x="440" y="458"/>
                    <a:pt x="486" y="504"/>
                    <a:pt x="495" y="586"/>
                  </a:cubicBezTo>
                  <a:cubicBezTo>
                    <a:pt x="495" y="595"/>
                    <a:pt x="495" y="595"/>
                    <a:pt x="495" y="595"/>
                  </a:cubicBezTo>
                  <a:cubicBezTo>
                    <a:pt x="495" y="870"/>
                    <a:pt x="495" y="870"/>
                    <a:pt x="495" y="870"/>
                  </a:cubicBezTo>
                  <a:cubicBezTo>
                    <a:pt x="0" y="870"/>
                    <a:pt x="0" y="870"/>
                    <a:pt x="0" y="870"/>
                  </a:cubicBezTo>
                  <a:cubicBezTo>
                    <a:pt x="0" y="1960"/>
                    <a:pt x="0" y="1960"/>
                    <a:pt x="0" y="1960"/>
                  </a:cubicBezTo>
                  <a:cubicBezTo>
                    <a:pt x="73" y="1960"/>
                    <a:pt x="73" y="1960"/>
                    <a:pt x="73" y="1960"/>
                  </a:cubicBezTo>
                  <a:cubicBezTo>
                    <a:pt x="91" y="1960"/>
                    <a:pt x="91" y="1950"/>
                    <a:pt x="155" y="1905"/>
                  </a:cubicBezTo>
                  <a:cubicBezTo>
                    <a:pt x="210" y="1868"/>
                    <a:pt x="293" y="1813"/>
                    <a:pt x="403" y="1813"/>
                  </a:cubicBezTo>
                  <a:cubicBezTo>
                    <a:pt x="495" y="1813"/>
                    <a:pt x="595" y="1831"/>
                    <a:pt x="686" y="1905"/>
                  </a:cubicBezTo>
                  <a:cubicBezTo>
                    <a:pt x="769" y="1969"/>
                    <a:pt x="824" y="2096"/>
                    <a:pt x="824" y="2234"/>
                  </a:cubicBezTo>
                  <a:cubicBezTo>
                    <a:pt x="824" y="2372"/>
                    <a:pt x="760" y="2490"/>
                    <a:pt x="686" y="2554"/>
                  </a:cubicBezTo>
                  <a:cubicBezTo>
                    <a:pt x="604" y="2618"/>
                    <a:pt x="495" y="2646"/>
                    <a:pt x="403" y="2646"/>
                  </a:cubicBezTo>
                  <a:cubicBezTo>
                    <a:pt x="293" y="2646"/>
                    <a:pt x="210" y="2582"/>
                    <a:pt x="155" y="2536"/>
                  </a:cubicBezTo>
                  <a:cubicBezTo>
                    <a:pt x="91" y="2490"/>
                    <a:pt x="73" y="2481"/>
                    <a:pt x="55" y="2472"/>
                  </a:cubicBezTo>
                  <a:cubicBezTo>
                    <a:pt x="0" y="2472"/>
                    <a:pt x="0" y="2472"/>
                    <a:pt x="0" y="2472"/>
                  </a:cubicBezTo>
                  <a:cubicBezTo>
                    <a:pt x="0" y="3589"/>
                    <a:pt x="0" y="3589"/>
                    <a:pt x="0" y="3589"/>
                  </a:cubicBezTo>
                  <a:cubicBezTo>
                    <a:pt x="1044" y="3589"/>
                    <a:pt x="1044" y="3589"/>
                    <a:pt x="1044" y="3589"/>
                  </a:cubicBezTo>
                  <a:cubicBezTo>
                    <a:pt x="1044" y="3864"/>
                    <a:pt x="1044" y="3864"/>
                    <a:pt x="1044" y="3864"/>
                  </a:cubicBezTo>
                  <a:lnTo>
                    <a:pt x="1044" y="3864"/>
                  </a:lnTo>
                  <a:cubicBezTo>
                    <a:pt x="1035" y="3946"/>
                    <a:pt x="980" y="4001"/>
                    <a:pt x="943" y="4047"/>
                  </a:cubicBezTo>
                  <a:cubicBezTo>
                    <a:pt x="897" y="4101"/>
                    <a:pt x="870" y="4138"/>
                    <a:pt x="870" y="4202"/>
                  </a:cubicBezTo>
                  <a:cubicBezTo>
                    <a:pt x="870" y="4267"/>
                    <a:pt x="888" y="4331"/>
                    <a:pt x="925" y="4377"/>
                  </a:cubicBezTo>
                  <a:cubicBezTo>
                    <a:pt x="962" y="4423"/>
                    <a:pt x="1016" y="4450"/>
                    <a:pt x="1126" y="4459"/>
                  </a:cubicBezTo>
                  <a:cubicBezTo>
                    <a:pt x="1227" y="4459"/>
                    <a:pt x="1282" y="4423"/>
                    <a:pt x="1319" y="4377"/>
                  </a:cubicBezTo>
                  <a:cubicBezTo>
                    <a:pt x="1355" y="4340"/>
                    <a:pt x="1373" y="4267"/>
                    <a:pt x="1373" y="4202"/>
                  </a:cubicBezTo>
                  <a:cubicBezTo>
                    <a:pt x="1373" y="4138"/>
                    <a:pt x="1346" y="4101"/>
                    <a:pt x="1309" y="4047"/>
                  </a:cubicBezTo>
                  <a:cubicBezTo>
                    <a:pt x="1282" y="4001"/>
                    <a:pt x="1227" y="3956"/>
                    <a:pt x="1227" y="3873"/>
                  </a:cubicBezTo>
                  <a:cubicBezTo>
                    <a:pt x="1227" y="3589"/>
                    <a:pt x="1227" y="3589"/>
                    <a:pt x="1227" y="3589"/>
                  </a:cubicBezTo>
                  <a:cubicBezTo>
                    <a:pt x="2976" y="3589"/>
                    <a:pt x="2976" y="3589"/>
                    <a:pt x="2976" y="3589"/>
                  </a:cubicBezTo>
                  <a:cubicBezTo>
                    <a:pt x="2976" y="2472"/>
                    <a:pt x="2976" y="2472"/>
                    <a:pt x="2976" y="2472"/>
                  </a:cubicBezTo>
                  <a:cubicBezTo>
                    <a:pt x="2940" y="2472"/>
                    <a:pt x="2940" y="2472"/>
                    <a:pt x="2940" y="2472"/>
                  </a:cubicBezTo>
                  <a:cubicBezTo>
                    <a:pt x="2930" y="2481"/>
                    <a:pt x="2912" y="2490"/>
                    <a:pt x="2848" y="2536"/>
                  </a:cubicBezTo>
                  <a:cubicBezTo>
                    <a:pt x="2793" y="2582"/>
                    <a:pt x="2710" y="2646"/>
                    <a:pt x="2600" y="2646"/>
                  </a:cubicBezTo>
                  <a:cubicBezTo>
                    <a:pt x="2500" y="2646"/>
                    <a:pt x="2399" y="2618"/>
                    <a:pt x="2317" y="2554"/>
                  </a:cubicBezTo>
                  <a:cubicBezTo>
                    <a:pt x="2234" y="2490"/>
                    <a:pt x="2179" y="2372"/>
                    <a:pt x="2179" y="2234"/>
                  </a:cubicBezTo>
                  <a:cubicBezTo>
                    <a:pt x="2170" y="2096"/>
                    <a:pt x="2234" y="1969"/>
                    <a:pt x="2317" y="1905"/>
                  </a:cubicBezTo>
                  <a:cubicBezTo>
                    <a:pt x="2399" y="1831"/>
                    <a:pt x="2500" y="1813"/>
                    <a:pt x="2600" y="1813"/>
                  </a:cubicBezTo>
                  <a:cubicBezTo>
                    <a:pt x="2701" y="1813"/>
                    <a:pt x="2784" y="1868"/>
                    <a:pt x="2838" y="1905"/>
                  </a:cubicBezTo>
                  <a:cubicBezTo>
                    <a:pt x="2903" y="1950"/>
                    <a:pt x="2912" y="1960"/>
                    <a:pt x="2921" y="1960"/>
                  </a:cubicBezTo>
                  <a:cubicBezTo>
                    <a:pt x="2976" y="1960"/>
                    <a:pt x="2976" y="1960"/>
                    <a:pt x="2976" y="1960"/>
                  </a:cubicBezTo>
                  <a:cubicBezTo>
                    <a:pt x="2976" y="870"/>
                    <a:pt x="2976" y="870"/>
                    <a:pt x="2976" y="870"/>
                  </a:cubicBezTo>
                  <a:cubicBezTo>
                    <a:pt x="686" y="870"/>
                    <a:pt x="686" y="870"/>
                    <a:pt x="686" y="870"/>
                  </a:cubicBezTo>
                  <a:lnTo>
                    <a:pt x="686" y="586"/>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1" name="Freeform 7"/>
            <p:cNvSpPr>
              <a:spLocks noChangeArrowheads="1"/>
            </p:cNvSpPr>
            <p:nvPr/>
          </p:nvSpPr>
          <p:spPr bwMode="auto">
            <a:xfrm>
              <a:off x="7509566" y="5670021"/>
              <a:ext cx="3168883" cy="2674937"/>
            </a:xfrm>
            <a:custGeom>
              <a:avLst/>
              <a:gdLst>
                <a:gd name="T0" fmla="*/ 5100 w 5284"/>
                <a:gd name="T1" fmla="*/ 1895 h 4460"/>
                <a:gd name="T2" fmla="*/ 4697 w 5284"/>
                <a:gd name="T3" fmla="*/ 2509 h 4460"/>
                <a:gd name="T4" fmla="*/ 4359 w 5284"/>
                <a:gd name="T5" fmla="*/ 2866 h 4460"/>
                <a:gd name="T6" fmla="*/ 4285 w 5284"/>
                <a:gd name="T7" fmla="*/ 2627 h 4460"/>
                <a:gd name="T8" fmla="*/ 4514 w 5284"/>
                <a:gd name="T9" fmla="*/ 1565 h 4460"/>
                <a:gd name="T10" fmla="*/ 3443 w 5284"/>
                <a:gd name="T11" fmla="*/ 1529 h 4460"/>
                <a:gd name="T12" fmla="*/ 3507 w 5284"/>
                <a:gd name="T13" fmla="*/ 2728 h 4460"/>
                <a:gd name="T14" fmla="*/ 3250 w 5284"/>
                <a:gd name="T15" fmla="*/ 2829 h 4460"/>
                <a:gd name="T16" fmla="*/ 1557 w 5284"/>
                <a:gd name="T17" fmla="*/ 870 h 4460"/>
                <a:gd name="T18" fmla="*/ 1639 w 5284"/>
                <a:gd name="T19" fmla="*/ 403 h 4460"/>
                <a:gd name="T20" fmla="*/ 1648 w 5284"/>
                <a:gd name="T21" fmla="*/ 73 h 4460"/>
                <a:gd name="T22" fmla="*/ 1254 w 5284"/>
                <a:gd name="T23" fmla="*/ 82 h 4460"/>
                <a:gd name="T24" fmla="*/ 1272 w 5284"/>
                <a:gd name="T25" fmla="*/ 412 h 4460"/>
                <a:gd name="T26" fmla="*/ 1373 w 5284"/>
                <a:gd name="T27" fmla="*/ 595 h 4460"/>
                <a:gd name="T28" fmla="*/ 879 w 5284"/>
                <a:gd name="T29" fmla="*/ 870 h 4460"/>
                <a:gd name="T30" fmla="*/ 577 w 5284"/>
                <a:gd name="T31" fmla="*/ 2124 h 4460"/>
                <a:gd name="T32" fmla="*/ 247 w 5284"/>
                <a:gd name="T33" fmla="*/ 1978 h 4460"/>
                <a:gd name="T34" fmla="*/ 0 w 5284"/>
                <a:gd name="T35" fmla="*/ 2225 h 4460"/>
                <a:gd name="T36" fmla="*/ 247 w 5284"/>
                <a:gd name="T37" fmla="*/ 2481 h 4460"/>
                <a:gd name="T38" fmla="*/ 586 w 5284"/>
                <a:gd name="T39" fmla="*/ 2307 h 4460"/>
                <a:gd name="T40" fmla="*/ 879 w 5284"/>
                <a:gd name="T41" fmla="*/ 2307 h 4460"/>
                <a:gd name="T42" fmla="*/ 1914 w 5284"/>
                <a:gd name="T43" fmla="*/ 3589 h 4460"/>
                <a:gd name="T44" fmla="*/ 1914 w 5284"/>
                <a:gd name="T45" fmla="*/ 3864 h 4460"/>
                <a:gd name="T46" fmla="*/ 1748 w 5284"/>
                <a:gd name="T47" fmla="*/ 4202 h 4460"/>
                <a:gd name="T48" fmla="*/ 1996 w 5284"/>
                <a:gd name="T49" fmla="*/ 4459 h 4460"/>
                <a:gd name="T50" fmla="*/ 2243 w 5284"/>
                <a:gd name="T51" fmla="*/ 4202 h 4460"/>
                <a:gd name="T52" fmla="*/ 2097 w 5284"/>
                <a:gd name="T53" fmla="*/ 3873 h 4460"/>
                <a:gd name="T54" fmla="*/ 3250 w 5284"/>
                <a:gd name="T55" fmla="*/ 3589 h 4460"/>
                <a:gd name="T56" fmla="*/ 3369 w 5284"/>
                <a:gd name="T57" fmla="*/ 3268 h 4460"/>
                <a:gd name="T58" fmla="*/ 4322 w 5284"/>
                <a:gd name="T59" fmla="*/ 3268 h 4460"/>
                <a:gd name="T60" fmla="*/ 5063 w 5284"/>
                <a:gd name="T61" fmla="*/ 2682 h 4460"/>
                <a:gd name="T62" fmla="*/ 5100 w 5284"/>
                <a:gd name="T63" fmla="*/ 1895 h 4460"/>
                <a:gd name="T64" fmla="*/ 3836 w 5284"/>
                <a:gd name="T65" fmla="*/ 2472 h 4460"/>
                <a:gd name="T66" fmla="*/ 3809 w 5284"/>
                <a:gd name="T67" fmla="*/ 1730 h 4460"/>
                <a:gd name="T68" fmla="*/ 4138 w 5284"/>
                <a:gd name="T69" fmla="*/ 1721 h 4460"/>
                <a:gd name="T70" fmla="*/ 3983 w 5284"/>
                <a:gd name="T71" fmla="*/ 2353 h 4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84" h="4460">
                  <a:moveTo>
                    <a:pt x="5100" y="1895"/>
                  </a:moveTo>
                  <a:lnTo>
                    <a:pt x="5100" y="1895"/>
                  </a:lnTo>
                  <a:cubicBezTo>
                    <a:pt x="5000" y="1868"/>
                    <a:pt x="4880" y="1941"/>
                    <a:pt x="4853" y="2051"/>
                  </a:cubicBezTo>
                  <a:cubicBezTo>
                    <a:pt x="4853" y="2051"/>
                    <a:pt x="4798" y="2289"/>
                    <a:pt x="4697" y="2509"/>
                  </a:cubicBezTo>
                  <a:cubicBezTo>
                    <a:pt x="4642" y="2618"/>
                    <a:pt x="4569" y="2719"/>
                    <a:pt x="4514" y="2783"/>
                  </a:cubicBezTo>
                  <a:cubicBezTo>
                    <a:pt x="4450" y="2848"/>
                    <a:pt x="4404" y="2866"/>
                    <a:pt x="4359" y="2866"/>
                  </a:cubicBezTo>
                  <a:cubicBezTo>
                    <a:pt x="4276" y="2857"/>
                    <a:pt x="4193" y="2820"/>
                    <a:pt x="4111" y="2774"/>
                  </a:cubicBezTo>
                  <a:cubicBezTo>
                    <a:pt x="4166" y="2719"/>
                    <a:pt x="4239" y="2673"/>
                    <a:pt x="4285" y="2627"/>
                  </a:cubicBezTo>
                  <a:cubicBezTo>
                    <a:pt x="4413" y="2481"/>
                    <a:pt x="4505" y="2353"/>
                    <a:pt x="4551" y="2179"/>
                  </a:cubicBezTo>
                  <a:cubicBezTo>
                    <a:pt x="4596" y="1987"/>
                    <a:pt x="4596" y="1758"/>
                    <a:pt x="4514" y="1565"/>
                  </a:cubicBezTo>
                  <a:cubicBezTo>
                    <a:pt x="4423" y="1364"/>
                    <a:pt x="4212" y="1181"/>
                    <a:pt x="3946" y="1190"/>
                  </a:cubicBezTo>
                  <a:cubicBezTo>
                    <a:pt x="3699" y="1190"/>
                    <a:pt x="3535" y="1364"/>
                    <a:pt x="3443" y="1529"/>
                  </a:cubicBezTo>
                  <a:cubicBezTo>
                    <a:pt x="3351" y="1703"/>
                    <a:pt x="3305" y="1895"/>
                    <a:pt x="3296" y="2060"/>
                  </a:cubicBezTo>
                  <a:cubicBezTo>
                    <a:pt x="3287" y="2298"/>
                    <a:pt x="3379" y="2527"/>
                    <a:pt x="3507" y="2728"/>
                  </a:cubicBezTo>
                  <a:cubicBezTo>
                    <a:pt x="3415" y="2783"/>
                    <a:pt x="3323" y="2848"/>
                    <a:pt x="3250" y="2875"/>
                  </a:cubicBezTo>
                  <a:cubicBezTo>
                    <a:pt x="3250" y="2866"/>
                    <a:pt x="3241" y="2848"/>
                    <a:pt x="3250" y="2829"/>
                  </a:cubicBezTo>
                  <a:cubicBezTo>
                    <a:pt x="3186" y="2179"/>
                    <a:pt x="3031" y="1493"/>
                    <a:pt x="2783" y="870"/>
                  </a:cubicBezTo>
                  <a:cubicBezTo>
                    <a:pt x="1557" y="870"/>
                    <a:pt x="1557" y="870"/>
                    <a:pt x="1557" y="870"/>
                  </a:cubicBezTo>
                  <a:cubicBezTo>
                    <a:pt x="1557" y="586"/>
                    <a:pt x="1557" y="586"/>
                    <a:pt x="1557" y="586"/>
                  </a:cubicBezTo>
                  <a:cubicBezTo>
                    <a:pt x="1557" y="504"/>
                    <a:pt x="1612" y="458"/>
                    <a:pt x="1639" y="403"/>
                  </a:cubicBezTo>
                  <a:cubicBezTo>
                    <a:pt x="1675" y="357"/>
                    <a:pt x="1703" y="320"/>
                    <a:pt x="1703" y="256"/>
                  </a:cubicBezTo>
                  <a:cubicBezTo>
                    <a:pt x="1703" y="192"/>
                    <a:pt x="1684" y="119"/>
                    <a:pt x="1648" y="73"/>
                  </a:cubicBezTo>
                  <a:cubicBezTo>
                    <a:pt x="1612" y="28"/>
                    <a:pt x="1557" y="0"/>
                    <a:pt x="1456" y="0"/>
                  </a:cubicBezTo>
                  <a:cubicBezTo>
                    <a:pt x="1346" y="9"/>
                    <a:pt x="1291" y="37"/>
                    <a:pt x="1254" y="82"/>
                  </a:cubicBezTo>
                  <a:cubicBezTo>
                    <a:pt x="1217" y="119"/>
                    <a:pt x="1199" y="183"/>
                    <a:pt x="1199" y="256"/>
                  </a:cubicBezTo>
                  <a:cubicBezTo>
                    <a:pt x="1199" y="320"/>
                    <a:pt x="1226" y="357"/>
                    <a:pt x="1272" y="412"/>
                  </a:cubicBezTo>
                  <a:cubicBezTo>
                    <a:pt x="1309" y="458"/>
                    <a:pt x="1364" y="504"/>
                    <a:pt x="1373" y="586"/>
                  </a:cubicBezTo>
                  <a:cubicBezTo>
                    <a:pt x="1373" y="595"/>
                    <a:pt x="1373" y="595"/>
                    <a:pt x="1373" y="595"/>
                  </a:cubicBezTo>
                  <a:cubicBezTo>
                    <a:pt x="1373" y="870"/>
                    <a:pt x="1373" y="870"/>
                    <a:pt x="1373" y="870"/>
                  </a:cubicBezTo>
                  <a:cubicBezTo>
                    <a:pt x="879" y="870"/>
                    <a:pt x="879" y="870"/>
                    <a:pt x="879" y="870"/>
                  </a:cubicBezTo>
                  <a:cubicBezTo>
                    <a:pt x="879" y="2124"/>
                    <a:pt x="879" y="2124"/>
                    <a:pt x="879" y="2124"/>
                  </a:cubicBezTo>
                  <a:cubicBezTo>
                    <a:pt x="577" y="2124"/>
                    <a:pt x="577" y="2124"/>
                    <a:pt x="577" y="2124"/>
                  </a:cubicBezTo>
                  <a:cubicBezTo>
                    <a:pt x="504" y="2124"/>
                    <a:pt x="449" y="2069"/>
                    <a:pt x="403" y="2042"/>
                  </a:cubicBezTo>
                  <a:cubicBezTo>
                    <a:pt x="357" y="2005"/>
                    <a:pt x="311" y="1978"/>
                    <a:pt x="247" y="1978"/>
                  </a:cubicBezTo>
                  <a:cubicBezTo>
                    <a:pt x="183" y="1978"/>
                    <a:pt x="119" y="1996"/>
                    <a:pt x="74" y="2032"/>
                  </a:cubicBezTo>
                  <a:cubicBezTo>
                    <a:pt x="27" y="2069"/>
                    <a:pt x="0" y="2124"/>
                    <a:pt x="0" y="2225"/>
                  </a:cubicBezTo>
                  <a:cubicBezTo>
                    <a:pt x="0" y="2335"/>
                    <a:pt x="27" y="2390"/>
                    <a:pt x="74" y="2426"/>
                  </a:cubicBezTo>
                  <a:cubicBezTo>
                    <a:pt x="119" y="2463"/>
                    <a:pt x="183" y="2481"/>
                    <a:pt x="247" y="2481"/>
                  </a:cubicBezTo>
                  <a:cubicBezTo>
                    <a:pt x="311" y="2481"/>
                    <a:pt x="357" y="2454"/>
                    <a:pt x="403" y="2408"/>
                  </a:cubicBezTo>
                  <a:cubicBezTo>
                    <a:pt x="449" y="2372"/>
                    <a:pt x="504" y="2316"/>
                    <a:pt x="586" y="2307"/>
                  </a:cubicBezTo>
                  <a:lnTo>
                    <a:pt x="586" y="2307"/>
                  </a:lnTo>
                  <a:cubicBezTo>
                    <a:pt x="879" y="2307"/>
                    <a:pt x="879" y="2307"/>
                    <a:pt x="879" y="2307"/>
                  </a:cubicBezTo>
                  <a:cubicBezTo>
                    <a:pt x="879" y="3589"/>
                    <a:pt x="879" y="3589"/>
                    <a:pt x="879" y="3589"/>
                  </a:cubicBezTo>
                  <a:cubicBezTo>
                    <a:pt x="1914" y="3589"/>
                    <a:pt x="1914" y="3589"/>
                    <a:pt x="1914" y="3589"/>
                  </a:cubicBezTo>
                  <a:cubicBezTo>
                    <a:pt x="1914" y="3864"/>
                    <a:pt x="1914" y="3864"/>
                    <a:pt x="1914" y="3864"/>
                  </a:cubicBezTo>
                  <a:lnTo>
                    <a:pt x="1914" y="3864"/>
                  </a:lnTo>
                  <a:cubicBezTo>
                    <a:pt x="1905" y="3946"/>
                    <a:pt x="1849" y="4001"/>
                    <a:pt x="1813" y="4047"/>
                  </a:cubicBezTo>
                  <a:cubicBezTo>
                    <a:pt x="1776" y="4101"/>
                    <a:pt x="1748" y="4138"/>
                    <a:pt x="1748" y="4202"/>
                  </a:cubicBezTo>
                  <a:cubicBezTo>
                    <a:pt x="1748" y="4267"/>
                    <a:pt x="1758" y="4331"/>
                    <a:pt x="1794" y="4377"/>
                  </a:cubicBezTo>
                  <a:cubicBezTo>
                    <a:pt x="1831" y="4423"/>
                    <a:pt x="1886" y="4450"/>
                    <a:pt x="1996" y="4459"/>
                  </a:cubicBezTo>
                  <a:cubicBezTo>
                    <a:pt x="2097" y="4459"/>
                    <a:pt x="2152" y="4423"/>
                    <a:pt x="2188" y="4377"/>
                  </a:cubicBezTo>
                  <a:cubicBezTo>
                    <a:pt x="2224" y="4340"/>
                    <a:pt x="2243" y="4267"/>
                    <a:pt x="2243" y="4202"/>
                  </a:cubicBezTo>
                  <a:cubicBezTo>
                    <a:pt x="2243" y="4138"/>
                    <a:pt x="2215" y="4101"/>
                    <a:pt x="2188" y="4047"/>
                  </a:cubicBezTo>
                  <a:cubicBezTo>
                    <a:pt x="2152" y="4001"/>
                    <a:pt x="2097" y="3956"/>
                    <a:pt x="2097" y="3873"/>
                  </a:cubicBezTo>
                  <a:cubicBezTo>
                    <a:pt x="2097" y="3589"/>
                    <a:pt x="2097" y="3589"/>
                    <a:pt x="2097" y="3589"/>
                  </a:cubicBezTo>
                  <a:cubicBezTo>
                    <a:pt x="3250" y="3589"/>
                    <a:pt x="3250" y="3589"/>
                    <a:pt x="3250" y="3589"/>
                  </a:cubicBezTo>
                  <a:cubicBezTo>
                    <a:pt x="3278" y="3461"/>
                    <a:pt x="3278" y="3379"/>
                    <a:pt x="3269" y="3305"/>
                  </a:cubicBezTo>
                  <a:cubicBezTo>
                    <a:pt x="3305" y="3296"/>
                    <a:pt x="3333" y="3287"/>
                    <a:pt x="3369" y="3268"/>
                  </a:cubicBezTo>
                  <a:cubicBezTo>
                    <a:pt x="3507" y="3214"/>
                    <a:pt x="3653" y="3131"/>
                    <a:pt x="3800" y="3030"/>
                  </a:cubicBezTo>
                  <a:cubicBezTo>
                    <a:pt x="3946" y="3149"/>
                    <a:pt x="4120" y="3250"/>
                    <a:pt x="4322" y="3268"/>
                  </a:cubicBezTo>
                  <a:cubicBezTo>
                    <a:pt x="4514" y="3287"/>
                    <a:pt x="4678" y="3195"/>
                    <a:pt x="4798" y="3076"/>
                  </a:cubicBezTo>
                  <a:cubicBezTo>
                    <a:pt x="4917" y="2967"/>
                    <a:pt x="5000" y="2820"/>
                    <a:pt x="5063" y="2682"/>
                  </a:cubicBezTo>
                  <a:cubicBezTo>
                    <a:pt x="5191" y="2408"/>
                    <a:pt x="5256" y="2142"/>
                    <a:pt x="5256" y="2142"/>
                  </a:cubicBezTo>
                  <a:cubicBezTo>
                    <a:pt x="5283" y="2032"/>
                    <a:pt x="5210" y="1914"/>
                    <a:pt x="5100" y="1895"/>
                  </a:cubicBezTo>
                  <a:close/>
                  <a:moveTo>
                    <a:pt x="3836" y="2472"/>
                  </a:moveTo>
                  <a:lnTo>
                    <a:pt x="3836" y="2472"/>
                  </a:lnTo>
                  <a:cubicBezTo>
                    <a:pt x="3754" y="2344"/>
                    <a:pt x="3708" y="2197"/>
                    <a:pt x="3708" y="2078"/>
                  </a:cubicBezTo>
                  <a:cubicBezTo>
                    <a:pt x="3708" y="1978"/>
                    <a:pt x="3754" y="1831"/>
                    <a:pt x="3809" y="1730"/>
                  </a:cubicBezTo>
                  <a:cubicBezTo>
                    <a:pt x="3864" y="1630"/>
                    <a:pt x="3910" y="1593"/>
                    <a:pt x="3946" y="1593"/>
                  </a:cubicBezTo>
                  <a:cubicBezTo>
                    <a:pt x="4065" y="1593"/>
                    <a:pt x="4093" y="1630"/>
                    <a:pt x="4138" y="1721"/>
                  </a:cubicBezTo>
                  <a:cubicBezTo>
                    <a:pt x="4175" y="1813"/>
                    <a:pt x="4175" y="1969"/>
                    <a:pt x="4147" y="2078"/>
                  </a:cubicBezTo>
                  <a:cubicBezTo>
                    <a:pt x="4138" y="2133"/>
                    <a:pt x="4084" y="2243"/>
                    <a:pt x="3983" y="2353"/>
                  </a:cubicBezTo>
                  <a:cubicBezTo>
                    <a:pt x="3946" y="2390"/>
                    <a:pt x="3882" y="2426"/>
                    <a:pt x="3836" y="2472"/>
                  </a:cubicBez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2" name="Freeform 8"/>
            <p:cNvSpPr>
              <a:spLocks noChangeArrowheads="1"/>
            </p:cNvSpPr>
            <p:nvPr/>
          </p:nvSpPr>
          <p:spPr bwMode="auto">
            <a:xfrm>
              <a:off x="3631785" y="7963958"/>
              <a:ext cx="2340952" cy="1378480"/>
            </a:xfrm>
            <a:custGeom>
              <a:avLst/>
              <a:gdLst>
                <a:gd name="T0" fmla="*/ 3818 w 3902"/>
                <a:gd name="T1" fmla="*/ 953 h 2299"/>
                <a:gd name="T2" fmla="*/ 3818 w 3902"/>
                <a:gd name="T3" fmla="*/ 953 h 2299"/>
                <a:gd name="T4" fmla="*/ 3645 w 3902"/>
                <a:gd name="T5" fmla="*/ 897 h 2299"/>
                <a:gd name="T6" fmla="*/ 3489 w 3902"/>
                <a:gd name="T7" fmla="*/ 962 h 2299"/>
                <a:gd name="T8" fmla="*/ 3315 w 3902"/>
                <a:gd name="T9" fmla="*/ 1044 h 2299"/>
                <a:gd name="T10" fmla="*/ 2976 w 3902"/>
                <a:gd name="T11" fmla="*/ 1044 h 2299"/>
                <a:gd name="T12" fmla="*/ 2976 w 3902"/>
                <a:gd name="T13" fmla="*/ 0 h 2299"/>
                <a:gd name="T14" fmla="*/ 2298 w 3902"/>
                <a:gd name="T15" fmla="*/ 0 h 2299"/>
                <a:gd name="T16" fmla="*/ 2298 w 3902"/>
                <a:gd name="T17" fmla="*/ 46 h 2299"/>
                <a:gd name="T18" fmla="*/ 2353 w 3902"/>
                <a:gd name="T19" fmla="*/ 129 h 2299"/>
                <a:gd name="T20" fmla="*/ 2445 w 3902"/>
                <a:gd name="T21" fmla="*/ 375 h 2299"/>
                <a:gd name="T22" fmla="*/ 2353 w 3902"/>
                <a:gd name="T23" fmla="*/ 659 h 2299"/>
                <a:gd name="T24" fmla="*/ 2024 w 3902"/>
                <a:gd name="T25" fmla="*/ 796 h 2299"/>
                <a:gd name="T26" fmla="*/ 1704 w 3902"/>
                <a:gd name="T27" fmla="*/ 659 h 2299"/>
                <a:gd name="T28" fmla="*/ 1612 w 3902"/>
                <a:gd name="T29" fmla="*/ 375 h 2299"/>
                <a:gd name="T30" fmla="*/ 1713 w 3902"/>
                <a:gd name="T31" fmla="*/ 119 h 2299"/>
                <a:gd name="T32" fmla="*/ 1777 w 3902"/>
                <a:gd name="T33" fmla="*/ 28 h 2299"/>
                <a:gd name="T34" fmla="*/ 1777 w 3902"/>
                <a:gd name="T35" fmla="*/ 0 h 2299"/>
                <a:gd name="T36" fmla="*/ 0 w 3902"/>
                <a:gd name="T37" fmla="*/ 0 h 2299"/>
                <a:gd name="T38" fmla="*/ 0 w 3902"/>
                <a:gd name="T39" fmla="*/ 879 h 2299"/>
                <a:gd name="T40" fmla="*/ 92 w 3902"/>
                <a:gd name="T41" fmla="*/ 879 h 2299"/>
                <a:gd name="T42" fmla="*/ 175 w 3902"/>
                <a:gd name="T43" fmla="*/ 833 h 2299"/>
                <a:gd name="T44" fmla="*/ 421 w 3902"/>
                <a:gd name="T45" fmla="*/ 741 h 2299"/>
                <a:gd name="T46" fmla="*/ 706 w 3902"/>
                <a:gd name="T47" fmla="*/ 824 h 2299"/>
                <a:gd name="T48" fmla="*/ 843 w 3902"/>
                <a:gd name="T49" fmla="*/ 1154 h 2299"/>
                <a:gd name="T50" fmla="*/ 706 w 3902"/>
                <a:gd name="T51" fmla="*/ 1474 h 2299"/>
                <a:gd name="T52" fmla="*/ 421 w 3902"/>
                <a:gd name="T53" fmla="*/ 1566 h 2299"/>
                <a:gd name="T54" fmla="*/ 175 w 3902"/>
                <a:gd name="T55" fmla="*/ 1465 h 2299"/>
                <a:gd name="T56" fmla="*/ 74 w 3902"/>
                <a:gd name="T57" fmla="*/ 1401 h 2299"/>
                <a:gd name="T58" fmla="*/ 0 w 3902"/>
                <a:gd name="T59" fmla="*/ 1401 h 2299"/>
                <a:gd name="T60" fmla="*/ 0 w 3902"/>
                <a:gd name="T61" fmla="*/ 2298 h 2299"/>
                <a:gd name="T62" fmla="*/ 1237 w 3902"/>
                <a:gd name="T63" fmla="*/ 2298 h 2299"/>
                <a:gd name="T64" fmla="*/ 1237 w 3902"/>
                <a:gd name="T65" fmla="*/ 2243 h 2299"/>
                <a:gd name="T66" fmla="*/ 1173 w 3902"/>
                <a:gd name="T67" fmla="*/ 2152 h 2299"/>
                <a:gd name="T68" fmla="*/ 1072 w 3902"/>
                <a:gd name="T69" fmla="*/ 1895 h 2299"/>
                <a:gd name="T70" fmla="*/ 1164 w 3902"/>
                <a:gd name="T71" fmla="*/ 1612 h 2299"/>
                <a:gd name="T72" fmla="*/ 1484 w 3902"/>
                <a:gd name="T73" fmla="*/ 1474 h 2299"/>
                <a:gd name="T74" fmla="*/ 1813 w 3902"/>
                <a:gd name="T75" fmla="*/ 1612 h 2299"/>
                <a:gd name="T76" fmla="*/ 1896 w 3902"/>
                <a:gd name="T77" fmla="*/ 1895 h 2299"/>
                <a:gd name="T78" fmla="*/ 1804 w 3902"/>
                <a:gd name="T79" fmla="*/ 2143 h 2299"/>
                <a:gd name="T80" fmla="*/ 1749 w 3902"/>
                <a:gd name="T81" fmla="*/ 2225 h 2299"/>
                <a:gd name="T82" fmla="*/ 1749 w 3902"/>
                <a:gd name="T83" fmla="*/ 2298 h 2299"/>
                <a:gd name="T84" fmla="*/ 2976 w 3902"/>
                <a:gd name="T85" fmla="*/ 2298 h 2299"/>
                <a:gd name="T86" fmla="*/ 2976 w 3902"/>
                <a:gd name="T87" fmla="*/ 1236 h 2299"/>
                <a:gd name="T88" fmla="*/ 3306 w 3902"/>
                <a:gd name="T89" fmla="*/ 1236 h 2299"/>
                <a:gd name="T90" fmla="*/ 3306 w 3902"/>
                <a:gd name="T91" fmla="*/ 1236 h 2299"/>
                <a:gd name="T92" fmla="*/ 3489 w 3902"/>
                <a:gd name="T93" fmla="*/ 1337 h 2299"/>
                <a:gd name="T94" fmla="*/ 3645 w 3902"/>
                <a:gd name="T95" fmla="*/ 1401 h 2299"/>
                <a:gd name="T96" fmla="*/ 3818 w 3902"/>
                <a:gd name="T97" fmla="*/ 1346 h 2299"/>
                <a:gd name="T98" fmla="*/ 3892 w 3902"/>
                <a:gd name="T99" fmla="*/ 1154 h 2299"/>
                <a:gd name="T100" fmla="*/ 3818 w 3902"/>
                <a:gd name="T101" fmla="*/ 95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02" h="2299">
                  <a:moveTo>
                    <a:pt x="3818" y="953"/>
                  </a:moveTo>
                  <a:lnTo>
                    <a:pt x="3818" y="953"/>
                  </a:lnTo>
                  <a:cubicBezTo>
                    <a:pt x="3773" y="916"/>
                    <a:pt x="3709" y="897"/>
                    <a:pt x="3645" y="897"/>
                  </a:cubicBezTo>
                  <a:cubicBezTo>
                    <a:pt x="3581" y="897"/>
                    <a:pt x="3535" y="925"/>
                    <a:pt x="3489" y="962"/>
                  </a:cubicBezTo>
                  <a:cubicBezTo>
                    <a:pt x="3443" y="998"/>
                    <a:pt x="3388" y="1044"/>
                    <a:pt x="3315" y="1044"/>
                  </a:cubicBezTo>
                  <a:cubicBezTo>
                    <a:pt x="2976" y="1044"/>
                    <a:pt x="2976" y="1044"/>
                    <a:pt x="2976" y="1044"/>
                  </a:cubicBezTo>
                  <a:cubicBezTo>
                    <a:pt x="2976" y="0"/>
                    <a:pt x="2976" y="0"/>
                    <a:pt x="2976" y="0"/>
                  </a:cubicBezTo>
                  <a:cubicBezTo>
                    <a:pt x="2298" y="0"/>
                    <a:pt x="2298" y="0"/>
                    <a:pt x="2298" y="0"/>
                  </a:cubicBezTo>
                  <a:cubicBezTo>
                    <a:pt x="2298" y="46"/>
                    <a:pt x="2298" y="46"/>
                    <a:pt x="2298" y="46"/>
                  </a:cubicBezTo>
                  <a:cubicBezTo>
                    <a:pt x="2298" y="55"/>
                    <a:pt x="2298" y="64"/>
                    <a:pt x="2353" y="129"/>
                  </a:cubicBezTo>
                  <a:cubicBezTo>
                    <a:pt x="2390" y="183"/>
                    <a:pt x="2445" y="265"/>
                    <a:pt x="2445" y="375"/>
                  </a:cubicBezTo>
                  <a:cubicBezTo>
                    <a:pt x="2445" y="467"/>
                    <a:pt x="2427" y="568"/>
                    <a:pt x="2353" y="659"/>
                  </a:cubicBezTo>
                  <a:cubicBezTo>
                    <a:pt x="2289" y="732"/>
                    <a:pt x="2162" y="796"/>
                    <a:pt x="2024" y="796"/>
                  </a:cubicBezTo>
                  <a:cubicBezTo>
                    <a:pt x="1887" y="787"/>
                    <a:pt x="1768" y="732"/>
                    <a:pt x="1704" y="659"/>
                  </a:cubicBezTo>
                  <a:cubicBezTo>
                    <a:pt x="1631" y="568"/>
                    <a:pt x="1612" y="467"/>
                    <a:pt x="1612" y="375"/>
                  </a:cubicBezTo>
                  <a:cubicBezTo>
                    <a:pt x="1612" y="265"/>
                    <a:pt x="1677" y="174"/>
                    <a:pt x="1713" y="119"/>
                  </a:cubicBezTo>
                  <a:cubicBezTo>
                    <a:pt x="1768" y="55"/>
                    <a:pt x="1777" y="46"/>
                    <a:pt x="1777" y="28"/>
                  </a:cubicBezTo>
                  <a:cubicBezTo>
                    <a:pt x="1777" y="0"/>
                    <a:pt x="1777" y="0"/>
                    <a:pt x="1777" y="0"/>
                  </a:cubicBezTo>
                  <a:cubicBezTo>
                    <a:pt x="0" y="0"/>
                    <a:pt x="0" y="0"/>
                    <a:pt x="0" y="0"/>
                  </a:cubicBezTo>
                  <a:cubicBezTo>
                    <a:pt x="0" y="879"/>
                    <a:pt x="0" y="879"/>
                    <a:pt x="0" y="879"/>
                  </a:cubicBezTo>
                  <a:cubicBezTo>
                    <a:pt x="92" y="879"/>
                    <a:pt x="92" y="879"/>
                    <a:pt x="92" y="879"/>
                  </a:cubicBezTo>
                  <a:cubicBezTo>
                    <a:pt x="111" y="879"/>
                    <a:pt x="111" y="879"/>
                    <a:pt x="175" y="833"/>
                  </a:cubicBezTo>
                  <a:cubicBezTo>
                    <a:pt x="230" y="787"/>
                    <a:pt x="321" y="741"/>
                    <a:pt x="421" y="741"/>
                  </a:cubicBezTo>
                  <a:cubicBezTo>
                    <a:pt x="522" y="741"/>
                    <a:pt x="623" y="760"/>
                    <a:pt x="706" y="824"/>
                  </a:cubicBezTo>
                  <a:cubicBezTo>
                    <a:pt x="788" y="888"/>
                    <a:pt x="843" y="1017"/>
                    <a:pt x="843" y="1154"/>
                  </a:cubicBezTo>
                  <a:cubicBezTo>
                    <a:pt x="843" y="1291"/>
                    <a:pt x="788" y="1410"/>
                    <a:pt x="706" y="1474"/>
                  </a:cubicBezTo>
                  <a:cubicBezTo>
                    <a:pt x="623" y="1548"/>
                    <a:pt x="522" y="1566"/>
                    <a:pt x="421" y="1566"/>
                  </a:cubicBezTo>
                  <a:cubicBezTo>
                    <a:pt x="312" y="1566"/>
                    <a:pt x="230" y="1511"/>
                    <a:pt x="175" y="1465"/>
                  </a:cubicBezTo>
                  <a:cubicBezTo>
                    <a:pt x="111" y="1410"/>
                    <a:pt x="92" y="1401"/>
                    <a:pt x="74" y="1401"/>
                  </a:cubicBezTo>
                  <a:cubicBezTo>
                    <a:pt x="0" y="1401"/>
                    <a:pt x="0" y="1401"/>
                    <a:pt x="0" y="1401"/>
                  </a:cubicBezTo>
                  <a:cubicBezTo>
                    <a:pt x="0" y="2298"/>
                    <a:pt x="0" y="2298"/>
                    <a:pt x="0" y="2298"/>
                  </a:cubicBezTo>
                  <a:cubicBezTo>
                    <a:pt x="1237" y="2298"/>
                    <a:pt x="1237" y="2298"/>
                    <a:pt x="1237" y="2298"/>
                  </a:cubicBezTo>
                  <a:cubicBezTo>
                    <a:pt x="1237" y="2243"/>
                    <a:pt x="1237" y="2243"/>
                    <a:pt x="1237" y="2243"/>
                  </a:cubicBezTo>
                  <a:cubicBezTo>
                    <a:pt x="1237" y="2225"/>
                    <a:pt x="1228" y="2215"/>
                    <a:pt x="1173" y="2152"/>
                  </a:cubicBezTo>
                  <a:cubicBezTo>
                    <a:pt x="1127" y="2097"/>
                    <a:pt x="1072" y="2005"/>
                    <a:pt x="1072" y="1895"/>
                  </a:cubicBezTo>
                  <a:cubicBezTo>
                    <a:pt x="1072" y="1804"/>
                    <a:pt x="1090" y="1703"/>
                    <a:pt x="1164" y="1612"/>
                  </a:cubicBezTo>
                  <a:cubicBezTo>
                    <a:pt x="1228" y="1539"/>
                    <a:pt x="1346" y="1484"/>
                    <a:pt x="1484" y="1474"/>
                  </a:cubicBezTo>
                  <a:cubicBezTo>
                    <a:pt x="1621" y="1474"/>
                    <a:pt x="1749" y="1539"/>
                    <a:pt x="1813" y="1612"/>
                  </a:cubicBezTo>
                  <a:cubicBezTo>
                    <a:pt x="1877" y="1703"/>
                    <a:pt x="1896" y="1804"/>
                    <a:pt x="1896" y="1895"/>
                  </a:cubicBezTo>
                  <a:cubicBezTo>
                    <a:pt x="1896" y="2005"/>
                    <a:pt x="1850" y="2088"/>
                    <a:pt x="1804" y="2143"/>
                  </a:cubicBezTo>
                  <a:cubicBezTo>
                    <a:pt x="1759" y="2206"/>
                    <a:pt x="1749" y="2215"/>
                    <a:pt x="1749" y="2225"/>
                  </a:cubicBezTo>
                  <a:cubicBezTo>
                    <a:pt x="1749" y="2298"/>
                    <a:pt x="1749" y="2298"/>
                    <a:pt x="1749" y="2298"/>
                  </a:cubicBezTo>
                  <a:cubicBezTo>
                    <a:pt x="2976" y="2298"/>
                    <a:pt x="2976" y="2298"/>
                    <a:pt x="2976" y="2298"/>
                  </a:cubicBezTo>
                  <a:cubicBezTo>
                    <a:pt x="2976" y="1236"/>
                    <a:pt x="2976" y="1236"/>
                    <a:pt x="2976" y="1236"/>
                  </a:cubicBezTo>
                  <a:cubicBezTo>
                    <a:pt x="3306" y="1236"/>
                    <a:pt x="3306" y="1236"/>
                    <a:pt x="3306" y="1236"/>
                  </a:cubicBezTo>
                  <a:lnTo>
                    <a:pt x="3306" y="1236"/>
                  </a:lnTo>
                  <a:cubicBezTo>
                    <a:pt x="3388" y="1245"/>
                    <a:pt x="3443" y="1300"/>
                    <a:pt x="3489" y="1337"/>
                  </a:cubicBezTo>
                  <a:cubicBezTo>
                    <a:pt x="3535" y="1373"/>
                    <a:pt x="3581" y="1401"/>
                    <a:pt x="3645" y="1401"/>
                  </a:cubicBezTo>
                  <a:cubicBezTo>
                    <a:pt x="3709" y="1401"/>
                    <a:pt x="3773" y="1383"/>
                    <a:pt x="3818" y="1346"/>
                  </a:cubicBezTo>
                  <a:cubicBezTo>
                    <a:pt x="3865" y="1309"/>
                    <a:pt x="3892" y="1254"/>
                    <a:pt x="3892" y="1154"/>
                  </a:cubicBezTo>
                  <a:cubicBezTo>
                    <a:pt x="3901" y="1044"/>
                    <a:pt x="3865" y="989"/>
                    <a:pt x="3818" y="953"/>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3" name="Freeform 9"/>
            <p:cNvSpPr>
              <a:spLocks noChangeArrowheads="1"/>
            </p:cNvSpPr>
            <p:nvPr/>
          </p:nvSpPr>
          <p:spPr bwMode="auto">
            <a:xfrm>
              <a:off x="5557449" y="7963958"/>
              <a:ext cx="1785472" cy="1378480"/>
            </a:xfrm>
            <a:custGeom>
              <a:avLst/>
              <a:gdLst>
                <a:gd name="T0" fmla="*/ 2299 w 2977"/>
                <a:gd name="T1" fmla="*/ 46 h 2299"/>
                <a:gd name="T2" fmla="*/ 2299 w 2977"/>
                <a:gd name="T3" fmla="*/ 46 h 2299"/>
                <a:gd name="T4" fmla="*/ 2354 w 2977"/>
                <a:gd name="T5" fmla="*/ 129 h 2299"/>
                <a:gd name="T6" fmla="*/ 2445 w 2977"/>
                <a:gd name="T7" fmla="*/ 375 h 2299"/>
                <a:gd name="T8" fmla="*/ 2354 w 2977"/>
                <a:gd name="T9" fmla="*/ 659 h 2299"/>
                <a:gd name="T10" fmla="*/ 2024 w 2977"/>
                <a:gd name="T11" fmla="*/ 796 h 2299"/>
                <a:gd name="T12" fmla="*/ 1703 w 2977"/>
                <a:gd name="T13" fmla="*/ 659 h 2299"/>
                <a:gd name="T14" fmla="*/ 1621 w 2977"/>
                <a:gd name="T15" fmla="*/ 375 h 2299"/>
                <a:gd name="T16" fmla="*/ 1722 w 2977"/>
                <a:gd name="T17" fmla="*/ 119 h 2299"/>
                <a:gd name="T18" fmla="*/ 1786 w 2977"/>
                <a:gd name="T19" fmla="*/ 28 h 2299"/>
                <a:gd name="T20" fmla="*/ 1786 w 2977"/>
                <a:gd name="T21" fmla="*/ 0 h 2299"/>
                <a:gd name="T22" fmla="*/ 0 w 2977"/>
                <a:gd name="T23" fmla="*/ 0 h 2299"/>
                <a:gd name="T24" fmla="*/ 0 w 2977"/>
                <a:gd name="T25" fmla="*/ 879 h 2299"/>
                <a:gd name="T26" fmla="*/ 101 w 2977"/>
                <a:gd name="T27" fmla="*/ 879 h 2299"/>
                <a:gd name="T28" fmla="*/ 183 w 2977"/>
                <a:gd name="T29" fmla="*/ 833 h 2299"/>
                <a:gd name="T30" fmla="*/ 422 w 2977"/>
                <a:gd name="T31" fmla="*/ 741 h 2299"/>
                <a:gd name="T32" fmla="*/ 705 w 2977"/>
                <a:gd name="T33" fmla="*/ 824 h 2299"/>
                <a:gd name="T34" fmla="*/ 843 w 2977"/>
                <a:gd name="T35" fmla="*/ 1154 h 2299"/>
                <a:gd name="T36" fmla="*/ 705 w 2977"/>
                <a:gd name="T37" fmla="*/ 1474 h 2299"/>
                <a:gd name="T38" fmla="*/ 422 w 2977"/>
                <a:gd name="T39" fmla="*/ 1566 h 2299"/>
                <a:gd name="T40" fmla="*/ 174 w 2977"/>
                <a:gd name="T41" fmla="*/ 1465 h 2299"/>
                <a:gd name="T42" fmla="*/ 82 w 2977"/>
                <a:gd name="T43" fmla="*/ 1401 h 2299"/>
                <a:gd name="T44" fmla="*/ 0 w 2977"/>
                <a:gd name="T45" fmla="*/ 1401 h 2299"/>
                <a:gd name="T46" fmla="*/ 0 w 2977"/>
                <a:gd name="T47" fmla="*/ 2298 h 2299"/>
                <a:gd name="T48" fmla="*/ 1237 w 2977"/>
                <a:gd name="T49" fmla="*/ 2298 h 2299"/>
                <a:gd name="T50" fmla="*/ 1237 w 2977"/>
                <a:gd name="T51" fmla="*/ 2243 h 2299"/>
                <a:gd name="T52" fmla="*/ 1172 w 2977"/>
                <a:gd name="T53" fmla="*/ 2152 h 2299"/>
                <a:gd name="T54" fmla="*/ 1071 w 2977"/>
                <a:gd name="T55" fmla="*/ 1895 h 2299"/>
                <a:gd name="T56" fmla="*/ 1163 w 2977"/>
                <a:gd name="T57" fmla="*/ 1612 h 2299"/>
                <a:gd name="T58" fmla="*/ 1484 w 2977"/>
                <a:gd name="T59" fmla="*/ 1474 h 2299"/>
                <a:gd name="T60" fmla="*/ 1813 w 2977"/>
                <a:gd name="T61" fmla="*/ 1612 h 2299"/>
                <a:gd name="T62" fmla="*/ 1896 w 2977"/>
                <a:gd name="T63" fmla="*/ 1895 h 2299"/>
                <a:gd name="T64" fmla="*/ 1804 w 2977"/>
                <a:gd name="T65" fmla="*/ 2143 h 2299"/>
                <a:gd name="T66" fmla="*/ 1759 w 2977"/>
                <a:gd name="T67" fmla="*/ 2225 h 2299"/>
                <a:gd name="T68" fmla="*/ 1759 w 2977"/>
                <a:gd name="T69" fmla="*/ 2298 h 2299"/>
                <a:gd name="T70" fmla="*/ 2976 w 2977"/>
                <a:gd name="T71" fmla="*/ 2298 h 2299"/>
                <a:gd name="T72" fmla="*/ 2976 w 2977"/>
                <a:gd name="T73" fmla="*/ 0 h 2299"/>
                <a:gd name="T74" fmla="*/ 2299 w 2977"/>
                <a:gd name="T75" fmla="*/ 0 h 2299"/>
                <a:gd name="T76" fmla="*/ 2299 w 2977"/>
                <a:gd name="T77" fmla="*/ 46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77" h="2299">
                  <a:moveTo>
                    <a:pt x="2299" y="46"/>
                  </a:moveTo>
                  <a:lnTo>
                    <a:pt x="2299" y="46"/>
                  </a:lnTo>
                  <a:cubicBezTo>
                    <a:pt x="2299" y="55"/>
                    <a:pt x="2308" y="64"/>
                    <a:pt x="2354" y="129"/>
                  </a:cubicBezTo>
                  <a:cubicBezTo>
                    <a:pt x="2391" y="183"/>
                    <a:pt x="2445" y="265"/>
                    <a:pt x="2445" y="375"/>
                  </a:cubicBezTo>
                  <a:cubicBezTo>
                    <a:pt x="2445" y="467"/>
                    <a:pt x="2427" y="568"/>
                    <a:pt x="2354" y="659"/>
                  </a:cubicBezTo>
                  <a:cubicBezTo>
                    <a:pt x="2290" y="732"/>
                    <a:pt x="2161" y="796"/>
                    <a:pt x="2024" y="796"/>
                  </a:cubicBezTo>
                  <a:cubicBezTo>
                    <a:pt x="1887" y="787"/>
                    <a:pt x="1768" y="732"/>
                    <a:pt x="1703" y="659"/>
                  </a:cubicBezTo>
                  <a:cubicBezTo>
                    <a:pt x="1639" y="568"/>
                    <a:pt x="1621" y="467"/>
                    <a:pt x="1621" y="375"/>
                  </a:cubicBezTo>
                  <a:cubicBezTo>
                    <a:pt x="1621" y="265"/>
                    <a:pt x="1676" y="174"/>
                    <a:pt x="1722" y="119"/>
                  </a:cubicBezTo>
                  <a:cubicBezTo>
                    <a:pt x="1768" y="55"/>
                    <a:pt x="1786" y="46"/>
                    <a:pt x="1786" y="28"/>
                  </a:cubicBezTo>
                  <a:cubicBezTo>
                    <a:pt x="1786" y="0"/>
                    <a:pt x="1786" y="0"/>
                    <a:pt x="1786" y="0"/>
                  </a:cubicBezTo>
                  <a:cubicBezTo>
                    <a:pt x="0" y="0"/>
                    <a:pt x="0" y="0"/>
                    <a:pt x="0" y="0"/>
                  </a:cubicBezTo>
                  <a:cubicBezTo>
                    <a:pt x="0" y="879"/>
                    <a:pt x="0" y="879"/>
                    <a:pt x="0" y="879"/>
                  </a:cubicBezTo>
                  <a:cubicBezTo>
                    <a:pt x="101" y="879"/>
                    <a:pt x="101" y="879"/>
                    <a:pt x="101" y="879"/>
                  </a:cubicBezTo>
                  <a:cubicBezTo>
                    <a:pt x="110" y="879"/>
                    <a:pt x="119" y="879"/>
                    <a:pt x="183" y="833"/>
                  </a:cubicBezTo>
                  <a:cubicBezTo>
                    <a:pt x="238" y="787"/>
                    <a:pt x="321" y="741"/>
                    <a:pt x="422" y="741"/>
                  </a:cubicBezTo>
                  <a:cubicBezTo>
                    <a:pt x="522" y="741"/>
                    <a:pt x="623" y="760"/>
                    <a:pt x="705" y="824"/>
                  </a:cubicBezTo>
                  <a:cubicBezTo>
                    <a:pt x="788" y="888"/>
                    <a:pt x="843" y="1017"/>
                    <a:pt x="843" y="1154"/>
                  </a:cubicBezTo>
                  <a:cubicBezTo>
                    <a:pt x="843" y="1291"/>
                    <a:pt x="788" y="1410"/>
                    <a:pt x="705" y="1474"/>
                  </a:cubicBezTo>
                  <a:cubicBezTo>
                    <a:pt x="623" y="1548"/>
                    <a:pt x="522" y="1566"/>
                    <a:pt x="422" y="1566"/>
                  </a:cubicBezTo>
                  <a:cubicBezTo>
                    <a:pt x="312" y="1566"/>
                    <a:pt x="229" y="1511"/>
                    <a:pt x="174" y="1465"/>
                  </a:cubicBezTo>
                  <a:cubicBezTo>
                    <a:pt x="110" y="1410"/>
                    <a:pt x="92" y="1401"/>
                    <a:pt x="82" y="1401"/>
                  </a:cubicBezTo>
                  <a:cubicBezTo>
                    <a:pt x="0" y="1401"/>
                    <a:pt x="0" y="1401"/>
                    <a:pt x="0" y="1401"/>
                  </a:cubicBezTo>
                  <a:cubicBezTo>
                    <a:pt x="0" y="2298"/>
                    <a:pt x="0" y="2298"/>
                    <a:pt x="0" y="2298"/>
                  </a:cubicBezTo>
                  <a:cubicBezTo>
                    <a:pt x="1237" y="2298"/>
                    <a:pt x="1237" y="2298"/>
                    <a:pt x="1237" y="2298"/>
                  </a:cubicBezTo>
                  <a:cubicBezTo>
                    <a:pt x="1237" y="2243"/>
                    <a:pt x="1237" y="2243"/>
                    <a:pt x="1237" y="2243"/>
                  </a:cubicBezTo>
                  <a:cubicBezTo>
                    <a:pt x="1237" y="2225"/>
                    <a:pt x="1227" y="2215"/>
                    <a:pt x="1172" y="2152"/>
                  </a:cubicBezTo>
                  <a:cubicBezTo>
                    <a:pt x="1136" y="2097"/>
                    <a:pt x="1071" y="2005"/>
                    <a:pt x="1071" y="1895"/>
                  </a:cubicBezTo>
                  <a:cubicBezTo>
                    <a:pt x="1071" y="1804"/>
                    <a:pt x="1090" y="1703"/>
                    <a:pt x="1163" y="1612"/>
                  </a:cubicBezTo>
                  <a:cubicBezTo>
                    <a:pt x="1227" y="1539"/>
                    <a:pt x="1347" y="1484"/>
                    <a:pt x="1484" y="1474"/>
                  </a:cubicBezTo>
                  <a:cubicBezTo>
                    <a:pt x="1621" y="1474"/>
                    <a:pt x="1750" y="1539"/>
                    <a:pt x="1813" y="1612"/>
                  </a:cubicBezTo>
                  <a:cubicBezTo>
                    <a:pt x="1878" y="1703"/>
                    <a:pt x="1896" y="1804"/>
                    <a:pt x="1896" y="1895"/>
                  </a:cubicBezTo>
                  <a:cubicBezTo>
                    <a:pt x="1896" y="2005"/>
                    <a:pt x="1850" y="2088"/>
                    <a:pt x="1804" y="2143"/>
                  </a:cubicBezTo>
                  <a:cubicBezTo>
                    <a:pt x="1759" y="2206"/>
                    <a:pt x="1759" y="2215"/>
                    <a:pt x="1759" y="2225"/>
                  </a:cubicBezTo>
                  <a:cubicBezTo>
                    <a:pt x="1759" y="2298"/>
                    <a:pt x="1759" y="2298"/>
                    <a:pt x="1759" y="2298"/>
                  </a:cubicBezTo>
                  <a:cubicBezTo>
                    <a:pt x="2976" y="2298"/>
                    <a:pt x="2976" y="2298"/>
                    <a:pt x="2976" y="2298"/>
                  </a:cubicBezTo>
                  <a:cubicBezTo>
                    <a:pt x="2976" y="0"/>
                    <a:pt x="2976" y="0"/>
                    <a:pt x="2976" y="0"/>
                  </a:cubicBezTo>
                  <a:cubicBezTo>
                    <a:pt x="2299" y="0"/>
                    <a:pt x="2299" y="0"/>
                    <a:pt x="2299" y="0"/>
                  </a:cubicBezTo>
                  <a:lnTo>
                    <a:pt x="2299" y="46"/>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4" name="Freeform 10"/>
            <p:cNvSpPr>
              <a:spLocks noChangeArrowheads="1"/>
            </p:cNvSpPr>
            <p:nvPr/>
          </p:nvSpPr>
          <p:spPr bwMode="auto">
            <a:xfrm>
              <a:off x="7488405" y="7963958"/>
              <a:ext cx="1938890" cy="1907647"/>
            </a:xfrm>
            <a:custGeom>
              <a:avLst/>
              <a:gdLst>
                <a:gd name="T0" fmla="*/ 2297 w 3232"/>
                <a:gd name="T1" fmla="*/ 46 h 3178"/>
                <a:gd name="T2" fmla="*/ 2297 w 3232"/>
                <a:gd name="T3" fmla="*/ 46 h 3178"/>
                <a:gd name="T4" fmla="*/ 2352 w 3232"/>
                <a:gd name="T5" fmla="*/ 129 h 3178"/>
                <a:gd name="T6" fmla="*/ 2444 w 3232"/>
                <a:gd name="T7" fmla="*/ 375 h 3178"/>
                <a:gd name="T8" fmla="*/ 2352 w 3232"/>
                <a:gd name="T9" fmla="*/ 659 h 3178"/>
                <a:gd name="T10" fmla="*/ 2032 w 3232"/>
                <a:gd name="T11" fmla="*/ 796 h 3178"/>
                <a:gd name="T12" fmla="*/ 1702 w 3232"/>
                <a:gd name="T13" fmla="*/ 659 h 3178"/>
                <a:gd name="T14" fmla="*/ 1620 w 3232"/>
                <a:gd name="T15" fmla="*/ 375 h 3178"/>
                <a:gd name="T16" fmla="*/ 1720 w 3232"/>
                <a:gd name="T17" fmla="*/ 119 h 3178"/>
                <a:gd name="T18" fmla="*/ 1784 w 3232"/>
                <a:gd name="T19" fmla="*/ 28 h 3178"/>
                <a:gd name="T20" fmla="*/ 1784 w 3232"/>
                <a:gd name="T21" fmla="*/ 0 h 3178"/>
                <a:gd name="T22" fmla="*/ 0 w 3232"/>
                <a:gd name="T23" fmla="*/ 0 h 3178"/>
                <a:gd name="T24" fmla="*/ 0 w 3232"/>
                <a:gd name="T25" fmla="*/ 2298 h 3178"/>
                <a:gd name="T26" fmla="*/ 328 w 3232"/>
                <a:gd name="T27" fmla="*/ 2298 h 3178"/>
                <a:gd name="T28" fmla="*/ 328 w 3232"/>
                <a:gd name="T29" fmla="*/ 2582 h 3178"/>
                <a:gd name="T30" fmla="*/ 328 w 3232"/>
                <a:gd name="T31" fmla="*/ 2591 h 3178"/>
                <a:gd name="T32" fmla="*/ 228 w 3232"/>
                <a:gd name="T33" fmla="*/ 2765 h 3178"/>
                <a:gd name="T34" fmla="*/ 164 w 3232"/>
                <a:gd name="T35" fmla="*/ 2921 h 3178"/>
                <a:gd name="T36" fmla="*/ 210 w 3232"/>
                <a:gd name="T37" fmla="*/ 3095 h 3178"/>
                <a:gd name="T38" fmla="*/ 411 w 3232"/>
                <a:gd name="T39" fmla="*/ 3177 h 3178"/>
                <a:gd name="T40" fmla="*/ 604 w 3232"/>
                <a:gd name="T41" fmla="*/ 3104 h 3178"/>
                <a:gd name="T42" fmla="*/ 659 w 3232"/>
                <a:gd name="T43" fmla="*/ 2921 h 3178"/>
                <a:gd name="T44" fmla="*/ 595 w 3232"/>
                <a:gd name="T45" fmla="*/ 2774 h 3178"/>
                <a:gd name="T46" fmla="*/ 512 w 3232"/>
                <a:gd name="T47" fmla="*/ 2591 h 3178"/>
                <a:gd name="T48" fmla="*/ 512 w 3232"/>
                <a:gd name="T49" fmla="*/ 2298 h 3178"/>
                <a:gd name="T50" fmla="*/ 1556 w 3232"/>
                <a:gd name="T51" fmla="*/ 2298 h 3178"/>
                <a:gd name="T52" fmla="*/ 3085 w 3232"/>
                <a:gd name="T53" fmla="*/ 467 h 3178"/>
                <a:gd name="T54" fmla="*/ 3231 w 3232"/>
                <a:gd name="T55" fmla="*/ 0 h 3178"/>
                <a:gd name="T56" fmla="*/ 2297 w 3232"/>
                <a:gd name="T57" fmla="*/ 0 h 3178"/>
                <a:gd name="T58" fmla="*/ 2297 w 3232"/>
                <a:gd name="T59" fmla="*/ 46 h 3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32" h="3178">
                  <a:moveTo>
                    <a:pt x="2297" y="46"/>
                  </a:moveTo>
                  <a:lnTo>
                    <a:pt x="2297" y="46"/>
                  </a:lnTo>
                  <a:cubicBezTo>
                    <a:pt x="2297" y="55"/>
                    <a:pt x="2306" y="64"/>
                    <a:pt x="2352" y="129"/>
                  </a:cubicBezTo>
                  <a:cubicBezTo>
                    <a:pt x="2389" y="183"/>
                    <a:pt x="2444" y="265"/>
                    <a:pt x="2444" y="375"/>
                  </a:cubicBezTo>
                  <a:cubicBezTo>
                    <a:pt x="2444" y="467"/>
                    <a:pt x="2426" y="568"/>
                    <a:pt x="2352" y="659"/>
                  </a:cubicBezTo>
                  <a:cubicBezTo>
                    <a:pt x="2288" y="732"/>
                    <a:pt x="2169" y="796"/>
                    <a:pt x="2032" y="796"/>
                  </a:cubicBezTo>
                  <a:cubicBezTo>
                    <a:pt x="1894" y="787"/>
                    <a:pt x="1775" y="732"/>
                    <a:pt x="1702" y="659"/>
                  </a:cubicBezTo>
                  <a:cubicBezTo>
                    <a:pt x="1639" y="568"/>
                    <a:pt x="1620" y="467"/>
                    <a:pt x="1620" y="375"/>
                  </a:cubicBezTo>
                  <a:cubicBezTo>
                    <a:pt x="1620" y="265"/>
                    <a:pt x="1675" y="174"/>
                    <a:pt x="1720" y="119"/>
                  </a:cubicBezTo>
                  <a:cubicBezTo>
                    <a:pt x="1766" y="55"/>
                    <a:pt x="1784" y="46"/>
                    <a:pt x="1784" y="28"/>
                  </a:cubicBezTo>
                  <a:cubicBezTo>
                    <a:pt x="1784" y="0"/>
                    <a:pt x="1784" y="0"/>
                    <a:pt x="1784" y="0"/>
                  </a:cubicBezTo>
                  <a:cubicBezTo>
                    <a:pt x="0" y="0"/>
                    <a:pt x="0" y="0"/>
                    <a:pt x="0" y="0"/>
                  </a:cubicBezTo>
                  <a:cubicBezTo>
                    <a:pt x="0" y="2298"/>
                    <a:pt x="0" y="2298"/>
                    <a:pt x="0" y="2298"/>
                  </a:cubicBezTo>
                  <a:cubicBezTo>
                    <a:pt x="328" y="2298"/>
                    <a:pt x="328" y="2298"/>
                    <a:pt x="328" y="2298"/>
                  </a:cubicBezTo>
                  <a:cubicBezTo>
                    <a:pt x="328" y="2582"/>
                    <a:pt x="328" y="2582"/>
                    <a:pt x="328" y="2582"/>
                  </a:cubicBezTo>
                  <a:lnTo>
                    <a:pt x="328" y="2591"/>
                  </a:lnTo>
                  <a:cubicBezTo>
                    <a:pt x="319" y="2673"/>
                    <a:pt x="265" y="2719"/>
                    <a:pt x="228" y="2765"/>
                  </a:cubicBezTo>
                  <a:cubicBezTo>
                    <a:pt x="192" y="2820"/>
                    <a:pt x="164" y="2857"/>
                    <a:pt x="164" y="2921"/>
                  </a:cubicBezTo>
                  <a:cubicBezTo>
                    <a:pt x="164" y="2994"/>
                    <a:pt x="173" y="3059"/>
                    <a:pt x="210" y="3095"/>
                  </a:cubicBezTo>
                  <a:cubicBezTo>
                    <a:pt x="246" y="3140"/>
                    <a:pt x="301" y="3177"/>
                    <a:pt x="411" y="3177"/>
                  </a:cubicBezTo>
                  <a:cubicBezTo>
                    <a:pt x="512" y="3177"/>
                    <a:pt x="567" y="3150"/>
                    <a:pt x="604" y="3104"/>
                  </a:cubicBezTo>
                  <a:cubicBezTo>
                    <a:pt x="641" y="3059"/>
                    <a:pt x="659" y="2985"/>
                    <a:pt x="659" y="2921"/>
                  </a:cubicBezTo>
                  <a:cubicBezTo>
                    <a:pt x="659" y="2866"/>
                    <a:pt x="632" y="2820"/>
                    <a:pt x="595" y="2774"/>
                  </a:cubicBezTo>
                  <a:cubicBezTo>
                    <a:pt x="567" y="2719"/>
                    <a:pt x="512" y="2673"/>
                    <a:pt x="512" y="2591"/>
                  </a:cubicBezTo>
                  <a:cubicBezTo>
                    <a:pt x="512" y="2298"/>
                    <a:pt x="512" y="2298"/>
                    <a:pt x="512" y="2298"/>
                  </a:cubicBezTo>
                  <a:cubicBezTo>
                    <a:pt x="1556" y="2298"/>
                    <a:pt x="1556" y="2298"/>
                    <a:pt x="1556" y="2298"/>
                  </a:cubicBezTo>
                  <a:cubicBezTo>
                    <a:pt x="2260" y="1831"/>
                    <a:pt x="2801" y="1218"/>
                    <a:pt x="3085" y="467"/>
                  </a:cubicBezTo>
                  <a:cubicBezTo>
                    <a:pt x="3149" y="274"/>
                    <a:pt x="3195" y="129"/>
                    <a:pt x="3231" y="0"/>
                  </a:cubicBezTo>
                  <a:cubicBezTo>
                    <a:pt x="2297" y="0"/>
                    <a:pt x="2297" y="0"/>
                    <a:pt x="2297" y="0"/>
                  </a:cubicBezTo>
                  <a:lnTo>
                    <a:pt x="2297" y="46"/>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5" name="Freeform 11"/>
            <p:cNvSpPr>
              <a:spLocks noChangeArrowheads="1"/>
            </p:cNvSpPr>
            <p:nvPr/>
          </p:nvSpPr>
          <p:spPr bwMode="auto">
            <a:xfrm>
              <a:off x="3679398" y="8948209"/>
              <a:ext cx="2280114" cy="1902355"/>
            </a:xfrm>
            <a:custGeom>
              <a:avLst/>
              <a:gdLst>
                <a:gd name="T0" fmla="*/ 1502 w 3801"/>
                <a:gd name="T1" fmla="*/ 586 h 3169"/>
                <a:gd name="T2" fmla="*/ 1502 w 3801"/>
                <a:gd name="T3" fmla="*/ 586 h 3169"/>
                <a:gd name="T4" fmla="*/ 1594 w 3801"/>
                <a:gd name="T5" fmla="*/ 413 h 3169"/>
                <a:gd name="T6" fmla="*/ 1648 w 3801"/>
                <a:gd name="T7" fmla="*/ 256 h 3169"/>
                <a:gd name="T8" fmla="*/ 1603 w 3801"/>
                <a:gd name="T9" fmla="*/ 82 h 3169"/>
                <a:gd name="T10" fmla="*/ 1401 w 3801"/>
                <a:gd name="T11" fmla="*/ 0 h 3169"/>
                <a:gd name="T12" fmla="*/ 1208 w 3801"/>
                <a:gd name="T13" fmla="*/ 82 h 3169"/>
                <a:gd name="T14" fmla="*/ 1154 w 3801"/>
                <a:gd name="T15" fmla="*/ 256 h 3169"/>
                <a:gd name="T16" fmla="*/ 1218 w 3801"/>
                <a:gd name="T17" fmla="*/ 413 h 3169"/>
                <a:gd name="T18" fmla="*/ 1318 w 3801"/>
                <a:gd name="T19" fmla="*/ 586 h 3169"/>
                <a:gd name="T20" fmla="*/ 1318 w 3801"/>
                <a:gd name="T21" fmla="*/ 595 h 3169"/>
                <a:gd name="T22" fmla="*/ 1318 w 3801"/>
                <a:gd name="T23" fmla="*/ 907 h 3169"/>
                <a:gd name="T24" fmla="*/ 0 w 3801"/>
                <a:gd name="T25" fmla="*/ 907 h 3169"/>
                <a:gd name="T26" fmla="*/ 73 w 3801"/>
                <a:gd name="T27" fmla="*/ 943 h 3169"/>
                <a:gd name="T28" fmla="*/ 73 w 3801"/>
                <a:gd name="T29" fmla="*/ 1795 h 3169"/>
                <a:gd name="T30" fmla="*/ 504 w 3801"/>
                <a:gd name="T31" fmla="*/ 2912 h 3169"/>
                <a:gd name="T32" fmla="*/ 2601 w 3801"/>
                <a:gd name="T33" fmla="*/ 2912 h 3169"/>
                <a:gd name="T34" fmla="*/ 3031 w 3801"/>
                <a:gd name="T35" fmla="*/ 1795 h 3169"/>
                <a:gd name="T36" fmla="*/ 3031 w 3801"/>
                <a:gd name="T37" fmla="*/ 1703 h 3169"/>
                <a:gd name="T38" fmla="*/ 3754 w 3801"/>
                <a:gd name="T39" fmla="*/ 1730 h 3169"/>
                <a:gd name="T40" fmla="*/ 3800 w 3801"/>
                <a:gd name="T41" fmla="*/ 1730 h 3169"/>
                <a:gd name="T42" fmla="*/ 3800 w 3801"/>
                <a:gd name="T43" fmla="*/ 907 h 3169"/>
                <a:gd name="T44" fmla="*/ 1502 w 3801"/>
                <a:gd name="T45" fmla="*/ 907 h 3169"/>
                <a:gd name="T46" fmla="*/ 1502 w 3801"/>
                <a:gd name="T47" fmla="*/ 586 h 3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01" h="3169">
                  <a:moveTo>
                    <a:pt x="1502" y="586"/>
                  </a:moveTo>
                  <a:lnTo>
                    <a:pt x="1502" y="586"/>
                  </a:lnTo>
                  <a:cubicBezTo>
                    <a:pt x="1502" y="504"/>
                    <a:pt x="1557" y="458"/>
                    <a:pt x="1594" y="413"/>
                  </a:cubicBezTo>
                  <a:cubicBezTo>
                    <a:pt x="1630" y="357"/>
                    <a:pt x="1648" y="321"/>
                    <a:pt x="1648" y="256"/>
                  </a:cubicBezTo>
                  <a:cubicBezTo>
                    <a:pt x="1648" y="192"/>
                    <a:pt x="1639" y="119"/>
                    <a:pt x="1603" y="82"/>
                  </a:cubicBezTo>
                  <a:cubicBezTo>
                    <a:pt x="1566" y="36"/>
                    <a:pt x="1511" y="0"/>
                    <a:pt x="1401" y="0"/>
                  </a:cubicBezTo>
                  <a:cubicBezTo>
                    <a:pt x="1300" y="9"/>
                    <a:pt x="1236" y="36"/>
                    <a:pt x="1208" y="82"/>
                  </a:cubicBezTo>
                  <a:cubicBezTo>
                    <a:pt x="1172" y="128"/>
                    <a:pt x="1154" y="192"/>
                    <a:pt x="1154" y="256"/>
                  </a:cubicBezTo>
                  <a:cubicBezTo>
                    <a:pt x="1154" y="321"/>
                    <a:pt x="1181" y="357"/>
                    <a:pt x="1218" y="413"/>
                  </a:cubicBezTo>
                  <a:cubicBezTo>
                    <a:pt x="1254" y="458"/>
                    <a:pt x="1309" y="504"/>
                    <a:pt x="1318" y="586"/>
                  </a:cubicBezTo>
                  <a:cubicBezTo>
                    <a:pt x="1318" y="595"/>
                    <a:pt x="1318" y="595"/>
                    <a:pt x="1318" y="595"/>
                  </a:cubicBezTo>
                  <a:cubicBezTo>
                    <a:pt x="1318" y="907"/>
                    <a:pt x="1318" y="907"/>
                    <a:pt x="1318" y="907"/>
                  </a:cubicBezTo>
                  <a:cubicBezTo>
                    <a:pt x="0" y="907"/>
                    <a:pt x="0" y="907"/>
                    <a:pt x="0" y="907"/>
                  </a:cubicBezTo>
                  <a:cubicBezTo>
                    <a:pt x="28" y="916"/>
                    <a:pt x="46" y="934"/>
                    <a:pt x="73" y="943"/>
                  </a:cubicBezTo>
                  <a:cubicBezTo>
                    <a:pt x="73" y="1795"/>
                    <a:pt x="73" y="1795"/>
                    <a:pt x="73" y="1795"/>
                  </a:cubicBezTo>
                  <a:cubicBezTo>
                    <a:pt x="64" y="2207"/>
                    <a:pt x="229" y="2619"/>
                    <a:pt x="504" y="2912"/>
                  </a:cubicBezTo>
                  <a:cubicBezTo>
                    <a:pt x="1337" y="3140"/>
                    <a:pt x="1849" y="3168"/>
                    <a:pt x="2601" y="2912"/>
                  </a:cubicBezTo>
                  <a:cubicBezTo>
                    <a:pt x="2875" y="2619"/>
                    <a:pt x="3031" y="2207"/>
                    <a:pt x="3031" y="1795"/>
                  </a:cubicBezTo>
                  <a:cubicBezTo>
                    <a:pt x="3031" y="1703"/>
                    <a:pt x="3031" y="1703"/>
                    <a:pt x="3031" y="1703"/>
                  </a:cubicBezTo>
                  <a:cubicBezTo>
                    <a:pt x="3259" y="1721"/>
                    <a:pt x="3507" y="1730"/>
                    <a:pt x="3754" y="1730"/>
                  </a:cubicBezTo>
                  <a:cubicBezTo>
                    <a:pt x="3763" y="1730"/>
                    <a:pt x="3782" y="1730"/>
                    <a:pt x="3800" y="1730"/>
                  </a:cubicBezTo>
                  <a:cubicBezTo>
                    <a:pt x="3800" y="907"/>
                    <a:pt x="3800" y="907"/>
                    <a:pt x="3800" y="907"/>
                  </a:cubicBezTo>
                  <a:cubicBezTo>
                    <a:pt x="1502" y="907"/>
                    <a:pt x="1502" y="907"/>
                    <a:pt x="1502" y="907"/>
                  </a:cubicBezTo>
                  <a:lnTo>
                    <a:pt x="1502" y="586"/>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6" name="Freeform 12"/>
            <p:cNvSpPr>
              <a:spLocks noChangeArrowheads="1"/>
            </p:cNvSpPr>
            <p:nvPr/>
          </p:nvSpPr>
          <p:spPr bwMode="auto">
            <a:xfrm>
              <a:off x="6102350" y="8948208"/>
              <a:ext cx="2076437" cy="1830917"/>
            </a:xfrm>
            <a:custGeom>
              <a:avLst/>
              <a:gdLst>
                <a:gd name="T0" fmla="*/ 2985 w 3462"/>
                <a:gd name="T1" fmla="*/ 952 h 3050"/>
                <a:gd name="T2" fmla="*/ 2985 w 3462"/>
                <a:gd name="T3" fmla="*/ 952 h 3050"/>
                <a:gd name="T4" fmla="*/ 3040 w 3462"/>
                <a:gd name="T5" fmla="*/ 1034 h 3050"/>
                <a:gd name="T6" fmla="*/ 3131 w 3462"/>
                <a:gd name="T7" fmla="*/ 1282 h 3050"/>
                <a:gd name="T8" fmla="*/ 3040 w 3462"/>
                <a:gd name="T9" fmla="*/ 1565 h 3050"/>
                <a:gd name="T10" fmla="*/ 2719 w 3462"/>
                <a:gd name="T11" fmla="*/ 1703 h 3050"/>
                <a:gd name="T12" fmla="*/ 2390 w 3462"/>
                <a:gd name="T13" fmla="*/ 1565 h 3050"/>
                <a:gd name="T14" fmla="*/ 2308 w 3462"/>
                <a:gd name="T15" fmla="*/ 1282 h 3050"/>
                <a:gd name="T16" fmla="*/ 2408 w 3462"/>
                <a:gd name="T17" fmla="*/ 1034 h 3050"/>
                <a:gd name="T18" fmla="*/ 2472 w 3462"/>
                <a:gd name="T19" fmla="*/ 934 h 3050"/>
                <a:gd name="T20" fmla="*/ 2472 w 3462"/>
                <a:gd name="T21" fmla="*/ 907 h 3050"/>
                <a:gd name="T22" fmla="*/ 686 w 3462"/>
                <a:gd name="T23" fmla="*/ 907 h 3050"/>
                <a:gd name="T24" fmla="*/ 686 w 3462"/>
                <a:gd name="T25" fmla="*/ 586 h 3050"/>
                <a:gd name="T26" fmla="*/ 769 w 3462"/>
                <a:gd name="T27" fmla="*/ 413 h 3050"/>
                <a:gd name="T28" fmla="*/ 833 w 3462"/>
                <a:gd name="T29" fmla="*/ 256 h 3050"/>
                <a:gd name="T30" fmla="*/ 778 w 3462"/>
                <a:gd name="T31" fmla="*/ 82 h 3050"/>
                <a:gd name="T32" fmla="*/ 577 w 3462"/>
                <a:gd name="T33" fmla="*/ 0 h 3050"/>
                <a:gd name="T34" fmla="*/ 385 w 3462"/>
                <a:gd name="T35" fmla="*/ 82 h 3050"/>
                <a:gd name="T36" fmla="*/ 330 w 3462"/>
                <a:gd name="T37" fmla="*/ 256 h 3050"/>
                <a:gd name="T38" fmla="*/ 394 w 3462"/>
                <a:gd name="T39" fmla="*/ 413 h 3050"/>
                <a:gd name="T40" fmla="*/ 495 w 3462"/>
                <a:gd name="T41" fmla="*/ 586 h 3050"/>
                <a:gd name="T42" fmla="*/ 495 w 3462"/>
                <a:gd name="T43" fmla="*/ 595 h 3050"/>
                <a:gd name="T44" fmla="*/ 495 w 3462"/>
                <a:gd name="T45" fmla="*/ 907 h 3050"/>
                <a:gd name="T46" fmla="*/ 0 w 3462"/>
                <a:gd name="T47" fmla="*/ 907 h 3050"/>
                <a:gd name="T48" fmla="*/ 0 w 3462"/>
                <a:gd name="T49" fmla="*/ 1721 h 3050"/>
                <a:gd name="T50" fmla="*/ 449 w 3462"/>
                <a:gd name="T51" fmla="*/ 1703 h 3050"/>
                <a:gd name="T52" fmla="*/ 449 w 3462"/>
                <a:gd name="T53" fmla="*/ 1795 h 3050"/>
                <a:gd name="T54" fmla="*/ 879 w 3462"/>
                <a:gd name="T55" fmla="*/ 2912 h 3050"/>
                <a:gd name="T56" fmla="*/ 2985 w 3462"/>
                <a:gd name="T57" fmla="*/ 2912 h 3050"/>
                <a:gd name="T58" fmla="*/ 3407 w 3462"/>
                <a:gd name="T59" fmla="*/ 1795 h 3050"/>
                <a:gd name="T60" fmla="*/ 3407 w 3462"/>
                <a:gd name="T61" fmla="*/ 934 h 3050"/>
                <a:gd name="T62" fmla="*/ 3461 w 3462"/>
                <a:gd name="T63" fmla="*/ 907 h 3050"/>
                <a:gd name="T64" fmla="*/ 2985 w 3462"/>
                <a:gd name="T65" fmla="*/ 907 h 3050"/>
                <a:gd name="T66" fmla="*/ 2985 w 3462"/>
                <a:gd name="T67" fmla="*/ 952 h 3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62" h="3050">
                  <a:moveTo>
                    <a:pt x="2985" y="952"/>
                  </a:moveTo>
                  <a:lnTo>
                    <a:pt x="2985" y="952"/>
                  </a:lnTo>
                  <a:cubicBezTo>
                    <a:pt x="2985" y="971"/>
                    <a:pt x="2994" y="971"/>
                    <a:pt x="3040" y="1034"/>
                  </a:cubicBezTo>
                  <a:cubicBezTo>
                    <a:pt x="3076" y="1089"/>
                    <a:pt x="3131" y="1172"/>
                    <a:pt x="3131" y="1282"/>
                  </a:cubicBezTo>
                  <a:cubicBezTo>
                    <a:pt x="3131" y="1374"/>
                    <a:pt x="3113" y="1474"/>
                    <a:pt x="3040" y="1565"/>
                  </a:cubicBezTo>
                  <a:cubicBezTo>
                    <a:pt x="2976" y="1648"/>
                    <a:pt x="2857" y="1703"/>
                    <a:pt x="2719" y="1703"/>
                  </a:cubicBezTo>
                  <a:cubicBezTo>
                    <a:pt x="2582" y="1703"/>
                    <a:pt x="2463" y="1639"/>
                    <a:pt x="2390" y="1565"/>
                  </a:cubicBezTo>
                  <a:cubicBezTo>
                    <a:pt x="2326" y="1483"/>
                    <a:pt x="2308" y="1374"/>
                    <a:pt x="2308" y="1282"/>
                  </a:cubicBezTo>
                  <a:cubicBezTo>
                    <a:pt x="2308" y="1172"/>
                    <a:pt x="2362" y="1089"/>
                    <a:pt x="2408" y="1034"/>
                  </a:cubicBezTo>
                  <a:cubicBezTo>
                    <a:pt x="2454" y="971"/>
                    <a:pt x="2472" y="952"/>
                    <a:pt x="2472" y="934"/>
                  </a:cubicBezTo>
                  <a:cubicBezTo>
                    <a:pt x="2472" y="907"/>
                    <a:pt x="2472" y="907"/>
                    <a:pt x="2472" y="907"/>
                  </a:cubicBezTo>
                  <a:cubicBezTo>
                    <a:pt x="686" y="907"/>
                    <a:pt x="686" y="907"/>
                    <a:pt x="686" y="907"/>
                  </a:cubicBezTo>
                  <a:cubicBezTo>
                    <a:pt x="686" y="586"/>
                    <a:pt x="686" y="586"/>
                    <a:pt x="686" y="586"/>
                  </a:cubicBezTo>
                  <a:cubicBezTo>
                    <a:pt x="686" y="504"/>
                    <a:pt x="732" y="458"/>
                    <a:pt x="769" y="413"/>
                  </a:cubicBezTo>
                  <a:cubicBezTo>
                    <a:pt x="806" y="357"/>
                    <a:pt x="833" y="321"/>
                    <a:pt x="833" y="256"/>
                  </a:cubicBezTo>
                  <a:cubicBezTo>
                    <a:pt x="833" y="192"/>
                    <a:pt x="815" y="119"/>
                    <a:pt x="778" y="82"/>
                  </a:cubicBezTo>
                  <a:cubicBezTo>
                    <a:pt x="741" y="36"/>
                    <a:pt x="686" y="0"/>
                    <a:pt x="577" y="0"/>
                  </a:cubicBezTo>
                  <a:cubicBezTo>
                    <a:pt x="477" y="9"/>
                    <a:pt x="421" y="36"/>
                    <a:pt x="385" y="82"/>
                  </a:cubicBezTo>
                  <a:cubicBezTo>
                    <a:pt x="348" y="128"/>
                    <a:pt x="330" y="192"/>
                    <a:pt x="330" y="256"/>
                  </a:cubicBezTo>
                  <a:cubicBezTo>
                    <a:pt x="330" y="321"/>
                    <a:pt x="357" y="357"/>
                    <a:pt x="394" y="413"/>
                  </a:cubicBezTo>
                  <a:cubicBezTo>
                    <a:pt x="440" y="458"/>
                    <a:pt x="486" y="504"/>
                    <a:pt x="495" y="586"/>
                  </a:cubicBezTo>
                  <a:cubicBezTo>
                    <a:pt x="495" y="595"/>
                    <a:pt x="495" y="595"/>
                    <a:pt x="495" y="595"/>
                  </a:cubicBezTo>
                  <a:cubicBezTo>
                    <a:pt x="495" y="907"/>
                    <a:pt x="495" y="907"/>
                    <a:pt x="495" y="907"/>
                  </a:cubicBezTo>
                  <a:cubicBezTo>
                    <a:pt x="0" y="907"/>
                    <a:pt x="0" y="907"/>
                    <a:pt x="0" y="907"/>
                  </a:cubicBezTo>
                  <a:cubicBezTo>
                    <a:pt x="0" y="1721"/>
                    <a:pt x="0" y="1721"/>
                    <a:pt x="0" y="1721"/>
                  </a:cubicBezTo>
                  <a:cubicBezTo>
                    <a:pt x="155" y="1721"/>
                    <a:pt x="302" y="1721"/>
                    <a:pt x="449" y="1703"/>
                  </a:cubicBezTo>
                  <a:cubicBezTo>
                    <a:pt x="449" y="1795"/>
                    <a:pt x="449" y="1795"/>
                    <a:pt x="449" y="1795"/>
                  </a:cubicBezTo>
                  <a:cubicBezTo>
                    <a:pt x="449" y="2207"/>
                    <a:pt x="604" y="2619"/>
                    <a:pt x="879" y="2912"/>
                  </a:cubicBezTo>
                  <a:cubicBezTo>
                    <a:pt x="1712" y="3049"/>
                    <a:pt x="2207" y="3049"/>
                    <a:pt x="2985" y="2912"/>
                  </a:cubicBezTo>
                  <a:cubicBezTo>
                    <a:pt x="3260" y="2619"/>
                    <a:pt x="3416" y="2207"/>
                    <a:pt x="3407" y="1795"/>
                  </a:cubicBezTo>
                  <a:cubicBezTo>
                    <a:pt x="3407" y="934"/>
                    <a:pt x="3407" y="934"/>
                    <a:pt x="3407" y="934"/>
                  </a:cubicBezTo>
                  <a:cubicBezTo>
                    <a:pt x="3425" y="925"/>
                    <a:pt x="3443" y="916"/>
                    <a:pt x="3461" y="907"/>
                  </a:cubicBezTo>
                  <a:cubicBezTo>
                    <a:pt x="2985" y="907"/>
                    <a:pt x="2985" y="907"/>
                    <a:pt x="2985" y="907"/>
                  </a:cubicBezTo>
                  <a:lnTo>
                    <a:pt x="2985" y="952"/>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7" name="Freeform 13"/>
            <p:cNvSpPr>
              <a:spLocks noChangeArrowheads="1"/>
            </p:cNvSpPr>
            <p:nvPr/>
          </p:nvSpPr>
          <p:spPr bwMode="auto">
            <a:xfrm>
              <a:off x="4811518" y="2053167"/>
              <a:ext cx="2856756" cy="2465917"/>
            </a:xfrm>
            <a:custGeom>
              <a:avLst/>
              <a:gdLst>
                <a:gd name="T0" fmla="*/ 3717 w 4762"/>
                <a:gd name="T1" fmla="*/ 100 h 4111"/>
                <a:gd name="T2" fmla="*/ 3717 w 4762"/>
                <a:gd name="T3" fmla="*/ 100 h 4111"/>
                <a:gd name="T4" fmla="*/ 3379 w 4762"/>
                <a:gd name="T5" fmla="*/ 45 h 4111"/>
                <a:gd name="T6" fmla="*/ 1438 w 4762"/>
                <a:gd name="T7" fmla="*/ 887 h 4111"/>
                <a:gd name="T8" fmla="*/ 1438 w 4762"/>
                <a:gd name="T9" fmla="*/ 887 h 4111"/>
                <a:gd name="T10" fmla="*/ 28 w 4762"/>
                <a:gd name="T11" fmla="*/ 2370 h 4111"/>
                <a:gd name="T12" fmla="*/ 9 w 4762"/>
                <a:gd name="T13" fmla="*/ 2398 h 4111"/>
                <a:gd name="T14" fmla="*/ 9 w 4762"/>
                <a:gd name="T15" fmla="*/ 2398 h 4111"/>
                <a:gd name="T16" fmla="*/ 28 w 4762"/>
                <a:gd name="T17" fmla="*/ 2389 h 4111"/>
                <a:gd name="T18" fmla="*/ 266 w 4762"/>
                <a:gd name="T19" fmla="*/ 3771 h 4111"/>
                <a:gd name="T20" fmla="*/ 375 w 4762"/>
                <a:gd name="T21" fmla="*/ 4019 h 4111"/>
                <a:gd name="T22" fmla="*/ 660 w 4762"/>
                <a:gd name="T23" fmla="*/ 4101 h 4111"/>
                <a:gd name="T24" fmla="*/ 879 w 4762"/>
                <a:gd name="T25" fmla="*/ 2297 h 4111"/>
                <a:gd name="T26" fmla="*/ 961 w 4762"/>
                <a:gd name="T27" fmla="*/ 2215 h 4111"/>
                <a:gd name="T28" fmla="*/ 1053 w 4762"/>
                <a:gd name="T29" fmla="*/ 2151 h 4111"/>
                <a:gd name="T30" fmla="*/ 2134 w 4762"/>
                <a:gd name="T31" fmla="*/ 1904 h 4111"/>
                <a:gd name="T32" fmla="*/ 2629 w 4762"/>
                <a:gd name="T33" fmla="*/ 2114 h 4111"/>
                <a:gd name="T34" fmla="*/ 2180 w 4762"/>
                <a:gd name="T35" fmla="*/ 2572 h 4111"/>
                <a:gd name="T36" fmla="*/ 2015 w 4762"/>
                <a:gd name="T37" fmla="*/ 2929 h 4111"/>
                <a:gd name="T38" fmla="*/ 2134 w 4762"/>
                <a:gd name="T39" fmla="*/ 3259 h 4111"/>
                <a:gd name="T40" fmla="*/ 2811 w 4762"/>
                <a:gd name="T41" fmla="*/ 3185 h 4111"/>
                <a:gd name="T42" fmla="*/ 4166 w 4762"/>
                <a:gd name="T43" fmla="*/ 2178 h 4111"/>
                <a:gd name="T44" fmla="*/ 4423 w 4762"/>
                <a:gd name="T45" fmla="*/ 1977 h 4111"/>
                <a:gd name="T46" fmla="*/ 4706 w 4762"/>
                <a:gd name="T47" fmla="*/ 1281 h 4111"/>
                <a:gd name="T48" fmla="*/ 4624 w 4762"/>
                <a:gd name="T49" fmla="*/ 915 h 4111"/>
                <a:gd name="T50" fmla="*/ 3717 w 4762"/>
                <a:gd name="T51" fmla="*/ 100 h 4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62" h="4111">
                  <a:moveTo>
                    <a:pt x="3717" y="100"/>
                  </a:moveTo>
                  <a:lnTo>
                    <a:pt x="3717" y="100"/>
                  </a:lnTo>
                  <a:cubicBezTo>
                    <a:pt x="3626" y="18"/>
                    <a:pt x="3489" y="0"/>
                    <a:pt x="3379" y="45"/>
                  </a:cubicBezTo>
                  <a:cubicBezTo>
                    <a:pt x="1438" y="887"/>
                    <a:pt x="1438" y="887"/>
                    <a:pt x="1438" y="887"/>
                  </a:cubicBezTo>
                  <a:lnTo>
                    <a:pt x="1438" y="887"/>
                  </a:lnTo>
                  <a:cubicBezTo>
                    <a:pt x="1209" y="988"/>
                    <a:pt x="0" y="2142"/>
                    <a:pt x="28" y="2370"/>
                  </a:cubicBezTo>
                  <a:cubicBezTo>
                    <a:pt x="28" y="2380"/>
                    <a:pt x="9" y="2389"/>
                    <a:pt x="9" y="2398"/>
                  </a:cubicBezTo>
                  <a:lnTo>
                    <a:pt x="9" y="2398"/>
                  </a:lnTo>
                  <a:lnTo>
                    <a:pt x="28" y="2389"/>
                  </a:lnTo>
                  <a:cubicBezTo>
                    <a:pt x="266" y="3771"/>
                    <a:pt x="266" y="3771"/>
                    <a:pt x="266" y="3771"/>
                  </a:cubicBezTo>
                  <a:cubicBezTo>
                    <a:pt x="266" y="3863"/>
                    <a:pt x="311" y="3955"/>
                    <a:pt x="375" y="4019"/>
                  </a:cubicBezTo>
                  <a:cubicBezTo>
                    <a:pt x="449" y="4083"/>
                    <a:pt x="559" y="4110"/>
                    <a:pt x="660" y="4101"/>
                  </a:cubicBezTo>
                  <a:cubicBezTo>
                    <a:pt x="348" y="3525"/>
                    <a:pt x="412" y="2801"/>
                    <a:pt x="879" y="2297"/>
                  </a:cubicBezTo>
                  <a:cubicBezTo>
                    <a:pt x="916" y="2260"/>
                    <a:pt x="943" y="2233"/>
                    <a:pt x="961" y="2215"/>
                  </a:cubicBezTo>
                  <a:cubicBezTo>
                    <a:pt x="989" y="2187"/>
                    <a:pt x="1026" y="2160"/>
                    <a:pt x="1053" y="2151"/>
                  </a:cubicBezTo>
                  <a:cubicBezTo>
                    <a:pt x="1438" y="2060"/>
                    <a:pt x="1849" y="1968"/>
                    <a:pt x="2134" y="1904"/>
                  </a:cubicBezTo>
                  <a:cubicBezTo>
                    <a:pt x="2143" y="1904"/>
                    <a:pt x="2509" y="1913"/>
                    <a:pt x="2629" y="2114"/>
                  </a:cubicBezTo>
                  <a:cubicBezTo>
                    <a:pt x="2180" y="2572"/>
                    <a:pt x="2180" y="2572"/>
                    <a:pt x="2180" y="2572"/>
                  </a:cubicBezTo>
                  <a:cubicBezTo>
                    <a:pt x="2088" y="2673"/>
                    <a:pt x="2024" y="2801"/>
                    <a:pt x="2015" y="2929"/>
                  </a:cubicBezTo>
                  <a:cubicBezTo>
                    <a:pt x="2006" y="3058"/>
                    <a:pt x="2051" y="3176"/>
                    <a:pt x="2134" y="3259"/>
                  </a:cubicBezTo>
                  <a:cubicBezTo>
                    <a:pt x="2307" y="3415"/>
                    <a:pt x="2619" y="3378"/>
                    <a:pt x="2811" y="3185"/>
                  </a:cubicBezTo>
                  <a:cubicBezTo>
                    <a:pt x="3314" y="2645"/>
                    <a:pt x="3553" y="2260"/>
                    <a:pt x="4166" y="2178"/>
                  </a:cubicBezTo>
                  <a:cubicBezTo>
                    <a:pt x="4285" y="2160"/>
                    <a:pt x="4377" y="2087"/>
                    <a:pt x="4423" y="1977"/>
                  </a:cubicBezTo>
                  <a:cubicBezTo>
                    <a:pt x="4706" y="1281"/>
                    <a:pt x="4706" y="1281"/>
                    <a:pt x="4706" y="1281"/>
                  </a:cubicBezTo>
                  <a:cubicBezTo>
                    <a:pt x="4761" y="1153"/>
                    <a:pt x="4725" y="1007"/>
                    <a:pt x="4624" y="915"/>
                  </a:cubicBezTo>
                  <a:lnTo>
                    <a:pt x="3717" y="100"/>
                  </a:ln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8" name="Freeform 14"/>
            <p:cNvSpPr>
              <a:spLocks noChangeArrowheads="1"/>
            </p:cNvSpPr>
            <p:nvPr/>
          </p:nvSpPr>
          <p:spPr bwMode="auto">
            <a:xfrm>
              <a:off x="4949067" y="3278189"/>
              <a:ext cx="1973278" cy="2010833"/>
            </a:xfrm>
            <a:custGeom>
              <a:avLst/>
              <a:gdLst>
                <a:gd name="T0" fmla="*/ 2848 w 3288"/>
                <a:gd name="T1" fmla="*/ 2289 h 3352"/>
                <a:gd name="T2" fmla="*/ 2848 w 3288"/>
                <a:gd name="T3" fmla="*/ 2289 h 3352"/>
                <a:gd name="T4" fmla="*/ 3205 w 3288"/>
                <a:gd name="T5" fmla="*/ 1035 h 3352"/>
                <a:gd name="T6" fmla="*/ 3003 w 3288"/>
                <a:gd name="T7" fmla="*/ 907 h 3352"/>
                <a:gd name="T8" fmla="*/ 2912 w 3288"/>
                <a:gd name="T9" fmla="*/ 952 h 3352"/>
                <a:gd name="T10" fmla="*/ 2664 w 3288"/>
                <a:gd name="T11" fmla="*/ 1227 h 3352"/>
                <a:gd name="T12" fmla="*/ 1831 w 3288"/>
                <a:gd name="T13" fmla="*/ 1318 h 3352"/>
                <a:gd name="T14" fmla="*/ 1822 w 3288"/>
                <a:gd name="T15" fmla="*/ 1309 h 3352"/>
                <a:gd name="T16" fmla="*/ 1657 w 3288"/>
                <a:gd name="T17" fmla="*/ 879 h 3352"/>
                <a:gd name="T18" fmla="*/ 1859 w 3288"/>
                <a:gd name="T19" fmla="*/ 440 h 3352"/>
                <a:gd name="T20" fmla="*/ 1868 w 3288"/>
                <a:gd name="T21" fmla="*/ 440 h 3352"/>
                <a:gd name="T22" fmla="*/ 1877 w 3288"/>
                <a:gd name="T23" fmla="*/ 421 h 3352"/>
                <a:gd name="T24" fmla="*/ 2014 w 3288"/>
                <a:gd name="T25" fmla="*/ 284 h 3352"/>
                <a:gd name="T26" fmla="*/ 2014 w 3288"/>
                <a:gd name="T27" fmla="*/ 46 h 3352"/>
                <a:gd name="T28" fmla="*/ 1887 w 3288"/>
                <a:gd name="T29" fmla="*/ 0 h 3352"/>
                <a:gd name="T30" fmla="*/ 1859 w 3288"/>
                <a:gd name="T31" fmla="*/ 0 h 3352"/>
                <a:gd name="T32" fmla="*/ 898 w 3288"/>
                <a:gd name="T33" fmla="*/ 219 h 3352"/>
                <a:gd name="T34" fmla="*/ 852 w 3288"/>
                <a:gd name="T35" fmla="*/ 238 h 3352"/>
                <a:gd name="T36" fmla="*/ 815 w 3288"/>
                <a:gd name="T37" fmla="*/ 266 h 3352"/>
                <a:gd name="T38" fmla="*/ 742 w 3288"/>
                <a:gd name="T39" fmla="*/ 339 h 3352"/>
                <a:gd name="T40" fmla="*/ 385 w 3288"/>
                <a:gd name="T41" fmla="*/ 1090 h 3352"/>
                <a:gd name="T42" fmla="*/ 705 w 3288"/>
                <a:gd name="T43" fmla="*/ 2243 h 3352"/>
                <a:gd name="T44" fmla="*/ 467 w 3288"/>
                <a:gd name="T45" fmla="*/ 2463 h 3352"/>
                <a:gd name="T46" fmla="*/ 467 w 3288"/>
                <a:gd name="T47" fmla="*/ 2463 h 3352"/>
                <a:gd name="T48" fmla="*/ 265 w 3288"/>
                <a:gd name="T49" fmla="*/ 2509 h 3352"/>
                <a:gd name="T50" fmla="*/ 110 w 3288"/>
                <a:gd name="T51" fmla="*/ 2564 h 3352"/>
                <a:gd name="T52" fmla="*/ 9 w 3288"/>
                <a:gd name="T53" fmla="*/ 2719 h 3352"/>
                <a:gd name="T54" fmla="*/ 91 w 3288"/>
                <a:gd name="T55" fmla="*/ 2921 h 3352"/>
                <a:gd name="T56" fmla="*/ 275 w 3288"/>
                <a:gd name="T57" fmla="*/ 3013 h 3352"/>
                <a:gd name="T58" fmla="*/ 440 w 3288"/>
                <a:gd name="T59" fmla="*/ 2930 h 3352"/>
                <a:gd name="T60" fmla="*/ 513 w 3288"/>
                <a:gd name="T61" fmla="*/ 2783 h 3352"/>
                <a:gd name="T62" fmla="*/ 586 w 3288"/>
                <a:gd name="T63" fmla="*/ 2609 h 3352"/>
                <a:gd name="T64" fmla="*/ 843 w 3288"/>
                <a:gd name="T65" fmla="*/ 2381 h 3352"/>
                <a:gd name="T66" fmla="*/ 2344 w 3288"/>
                <a:gd name="T67" fmla="*/ 2636 h 3352"/>
                <a:gd name="T68" fmla="*/ 2472 w 3288"/>
                <a:gd name="T69" fmla="*/ 2839 h 3352"/>
                <a:gd name="T70" fmla="*/ 2472 w 3288"/>
                <a:gd name="T71" fmla="*/ 2839 h 3352"/>
                <a:gd name="T72" fmla="*/ 2481 w 3288"/>
                <a:gd name="T73" fmla="*/ 3049 h 3352"/>
                <a:gd name="T74" fmla="*/ 2509 w 3288"/>
                <a:gd name="T75" fmla="*/ 3214 h 3352"/>
                <a:gd name="T76" fmla="*/ 2646 w 3288"/>
                <a:gd name="T77" fmla="*/ 3333 h 3352"/>
                <a:gd name="T78" fmla="*/ 2857 w 3288"/>
                <a:gd name="T79" fmla="*/ 3296 h 3352"/>
                <a:gd name="T80" fmla="*/ 2985 w 3288"/>
                <a:gd name="T81" fmla="*/ 3131 h 3352"/>
                <a:gd name="T82" fmla="*/ 2930 w 3288"/>
                <a:gd name="T83" fmla="*/ 2949 h 3352"/>
                <a:gd name="T84" fmla="*/ 2802 w 3288"/>
                <a:gd name="T85" fmla="*/ 2857 h 3352"/>
                <a:gd name="T86" fmla="*/ 2637 w 3288"/>
                <a:gd name="T87" fmla="*/ 2747 h 3352"/>
                <a:gd name="T88" fmla="*/ 2518 w 3288"/>
                <a:gd name="T89" fmla="*/ 2555 h 3352"/>
                <a:gd name="T90" fmla="*/ 2848 w 3288"/>
                <a:gd name="T91" fmla="*/ 2289 h 3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88" h="3352">
                  <a:moveTo>
                    <a:pt x="2848" y="2289"/>
                  </a:moveTo>
                  <a:lnTo>
                    <a:pt x="2848" y="2289"/>
                  </a:lnTo>
                  <a:cubicBezTo>
                    <a:pt x="3168" y="1941"/>
                    <a:pt x="3287" y="1465"/>
                    <a:pt x="3205" y="1035"/>
                  </a:cubicBezTo>
                  <a:cubicBezTo>
                    <a:pt x="3186" y="943"/>
                    <a:pt x="3095" y="888"/>
                    <a:pt x="3003" y="907"/>
                  </a:cubicBezTo>
                  <a:cubicBezTo>
                    <a:pt x="2967" y="916"/>
                    <a:pt x="2939" y="934"/>
                    <a:pt x="2912" y="952"/>
                  </a:cubicBezTo>
                  <a:cubicBezTo>
                    <a:pt x="2839" y="1044"/>
                    <a:pt x="2756" y="1126"/>
                    <a:pt x="2664" y="1227"/>
                  </a:cubicBezTo>
                  <a:cubicBezTo>
                    <a:pt x="2436" y="1475"/>
                    <a:pt x="2078" y="1538"/>
                    <a:pt x="1831" y="1318"/>
                  </a:cubicBezTo>
                  <a:cubicBezTo>
                    <a:pt x="1822" y="1318"/>
                    <a:pt x="1822" y="1309"/>
                    <a:pt x="1822" y="1309"/>
                  </a:cubicBezTo>
                  <a:cubicBezTo>
                    <a:pt x="1703" y="1199"/>
                    <a:pt x="1648" y="1044"/>
                    <a:pt x="1657" y="879"/>
                  </a:cubicBezTo>
                  <a:cubicBezTo>
                    <a:pt x="1676" y="714"/>
                    <a:pt x="1740" y="568"/>
                    <a:pt x="1859" y="440"/>
                  </a:cubicBezTo>
                  <a:lnTo>
                    <a:pt x="1868" y="440"/>
                  </a:lnTo>
                  <a:cubicBezTo>
                    <a:pt x="1868" y="440"/>
                    <a:pt x="1868" y="431"/>
                    <a:pt x="1877" y="421"/>
                  </a:cubicBezTo>
                  <a:cubicBezTo>
                    <a:pt x="2014" y="284"/>
                    <a:pt x="2014" y="284"/>
                    <a:pt x="2014" y="284"/>
                  </a:cubicBezTo>
                  <a:cubicBezTo>
                    <a:pt x="2078" y="219"/>
                    <a:pt x="2078" y="110"/>
                    <a:pt x="2014" y="46"/>
                  </a:cubicBezTo>
                  <a:cubicBezTo>
                    <a:pt x="1978" y="19"/>
                    <a:pt x="1932" y="0"/>
                    <a:pt x="1887" y="0"/>
                  </a:cubicBezTo>
                  <a:cubicBezTo>
                    <a:pt x="1877" y="0"/>
                    <a:pt x="1868" y="0"/>
                    <a:pt x="1859" y="0"/>
                  </a:cubicBezTo>
                  <a:cubicBezTo>
                    <a:pt x="1593" y="64"/>
                    <a:pt x="1236" y="146"/>
                    <a:pt x="898" y="219"/>
                  </a:cubicBezTo>
                  <a:cubicBezTo>
                    <a:pt x="879" y="229"/>
                    <a:pt x="870" y="229"/>
                    <a:pt x="852" y="238"/>
                  </a:cubicBezTo>
                  <a:cubicBezTo>
                    <a:pt x="843" y="247"/>
                    <a:pt x="833" y="256"/>
                    <a:pt x="815" y="266"/>
                  </a:cubicBezTo>
                  <a:cubicBezTo>
                    <a:pt x="797" y="284"/>
                    <a:pt x="769" y="311"/>
                    <a:pt x="742" y="339"/>
                  </a:cubicBezTo>
                  <a:cubicBezTo>
                    <a:pt x="540" y="559"/>
                    <a:pt x="422" y="824"/>
                    <a:pt x="385" y="1090"/>
                  </a:cubicBezTo>
                  <a:cubicBezTo>
                    <a:pt x="321" y="1493"/>
                    <a:pt x="431" y="1923"/>
                    <a:pt x="705" y="2243"/>
                  </a:cubicBezTo>
                  <a:cubicBezTo>
                    <a:pt x="467" y="2463"/>
                    <a:pt x="467" y="2463"/>
                    <a:pt x="467" y="2463"/>
                  </a:cubicBezTo>
                  <a:lnTo>
                    <a:pt x="467" y="2463"/>
                  </a:lnTo>
                  <a:cubicBezTo>
                    <a:pt x="403" y="2509"/>
                    <a:pt x="330" y="2509"/>
                    <a:pt x="265" y="2509"/>
                  </a:cubicBezTo>
                  <a:cubicBezTo>
                    <a:pt x="201" y="2518"/>
                    <a:pt x="155" y="2518"/>
                    <a:pt x="110" y="2564"/>
                  </a:cubicBezTo>
                  <a:cubicBezTo>
                    <a:pt x="55" y="2609"/>
                    <a:pt x="19" y="2664"/>
                    <a:pt x="9" y="2719"/>
                  </a:cubicBezTo>
                  <a:cubicBezTo>
                    <a:pt x="0" y="2774"/>
                    <a:pt x="19" y="2839"/>
                    <a:pt x="91" y="2921"/>
                  </a:cubicBezTo>
                  <a:cubicBezTo>
                    <a:pt x="155" y="2994"/>
                    <a:pt x="220" y="3022"/>
                    <a:pt x="275" y="3013"/>
                  </a:cubicBezTo>
                  <a:cubicBezTo>
                    <a:pt x="330" y="3013"/>
                    <a:pt x="394" y="2976"/>
                    <a:pt x="440" y="2930"/>
                  </a:cubicBezTo>
                  <a:cubicBezTo>
                    <a:pt x="486" y="2893"/>
                    <a:pt x="504" y="2848"/>
                    <a:pt x="513" y="2783"/>
                  </a:cubicBezTo>
                  <a:cubicBezTo>
                    <a:pt x="531" y="2728"/>
                    <a:pt x="531" y="2655"/>
                    <a:pt x="586" y="2609"/>
                  </a:cubicBezTo>
                  <a:cubicBezTo>
                    <a:pt x="843" y="2381"/>
                    <a:pt x="843" y="2381"/>
                    <a:pt x="843" y="2381"/>
                  </a:cubicBezTo>
                  <a:cubicBezTo>
                    <a:pt x="1264" y="2756"/>
                    <a:pt x="1850" y="2839"/>
                    <a:pt x="2344" y="2636"/>
                  </a:cubicBezTo>
                  <a:cubicBezTo>
                    <a:pt x="2472" y="2839"/>
                    <a:pt x="2472" y="2839"/>
                    <a:pt x="2472" y="2839"/>
                  </a:cubicBezTo>
                  <a:lnTo>
                    <a:pt x="2472" y="2839"/>
                  </a:lnTo>
                  <a:cubicBezTo>
                    <a:pt x="2509" y="2921"/>
                    <a:pt x="2491" y="2985"/>
                    <a:pt x="2481" y="3049"/>
                  </a:cubicBezTo>
                  <a:cubicBezTo>
                    <a:pt x="2481" y="3113"/>
                    <a:pt x="2481" y="3159"/>
                    <a:pt x="2509" y="3214"/>
                  </a:cubicBezTo>
                  <a:cubicBezTo>
                    <a:pt x="2545" y="3278"/>
                    <a:pt x="2591" y="3315"/>
                    <a:pt x="2646" y="3333"/>
                  </a:cubicBezTo>
                  <a:cubicBezTo>
                    <a:pt x="2701" y="3351"/>
                    <a:pt x="2766" y="3351"/>
                    <a:pt x="2857" y="3296"/>
                  </a:cubicBezTo>
                  <a:cubicBezTo>
                    <a:pt x="2949" y="3241"/>
                    <a:pt x="2976" y="3186"/>
                    <a:pt x="2985" y="3131"/>
                  </a:cubicBezTo>
                  <a:cubicBezTo>
                    <a:pt x="2994" y="3067"/>
                    <a:pt x="2967" y="3003"/>
                    <a:pt x="2930" y="2949"/>
                  </a:cubicBezTo>
                  <a:cubicBezTo>
                    <a:pt x="2903" y="2903"/>
                    <a:pt x="2857" y="2875"/>
                    <a:pt x="2802" y="2857"/>
                  </a:cubicBezTo>
                  <a:cubicBezTo>
                    <a:pt x="2747" y="2829"/>
                    <a:pt x="2683" y="2811"/>
                    <a:pt x="2637" y="2747"/>
                  </a:cubicBezTo>
                  <a:cubicBezTo>
                    <a:pt x="2518" y="2555"/>
                    <a:pt x="2518" y="2555"/>
                    <a:pt x="2518" y="2555"/>
                  </a:cubicBezTo>
                  <a:cubicBezTo>
                    <a:pt x="2637" y="2482"/>
                    <a:pt x="2747" y="2390"/>
                    <a:pt x="2848" y="2289"/>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39" name="Freeform 15"/>
            <p:cNvSpPr>
              <a:spLocks noChangeArrowheads="1"/>
            </p:cNvSpPr>
            <p:nvPr/>
          </p:nvSpPr>
          <p:spPr bwMode="auto">
            <a:xfrm>
              <a:off x="6887956" y="1153584"/>
              <a:ext cx="1896569" cy="1836208"/>
            </a:xfrm>
            <a:custGeom>
              <a:avLst/>
              <a:gdLst>
                <a:gd name="T0" fmla="*/ 3050 w 3160"/>
                <a:gd name="T1" fmla="*/ 1849 h 3059"/>
                <a:gd name="T2" fmla="*/ 3050 w 3160"/>
                <a:gd name="T3" fmla="*/ 1849 h 3059"/>
                <a:gd name="T4" fmla="*/ 1026 w 3160"/>
                <a:gd name="T5" fmla="*/ 55 h 3059"/>
                <a:gd name="T6" fmla="*/ 806 w 3160"/>
                <a:gd name="T7" fmla="*/ 27 h 3059"/>
                <a:gd name="T8" fmla="*/ 714 w 3160"/>
                <a:gd name="T9" fmla="*/ 91 h 3059"/>
                <a:gd name="T10" fmla="*/ 83 w 3160"/>
                <a:gd name="T11" fmla="*/ 823 h 3059"/>
                <a:gd name="T12" fmla="*/ 110 w 3160"/>
                <a:gd name="T13" fmla="*/ 1153 h 3059"/>
                <a:gd name="T14" fmla="*/ 2170 w 3160"/>
                <a:gd name="T15" fmla="*/ 2985 h 3059"/>
                <a:gd name="T16" fmla="*/ 2491 w 3160"/>
                <a:gd name="T17" fmla="*/ 2948 h 3059"/>
                <a:gd name="T18" fmla="*/ 3086 w 3160"/>
                <a:gd name="T19" fmla="*/ 2170 h 3059"/>
                <a:gd name="T20" fmla="*/ 3050 w 3160"/>
                <a:gd name="T21" fmla="*/ 1849 h 3059"/>
                <a:gd name="T22" fmla="*/ 2564 w 3160"/>
                <a:gd name="T23" fmla="*/ 2426 h 3059"/>
                <a:gd name="T24" fmla="*/ 2564 w 3160"/>
                <a:gd name="T25" fmla="*/ 2426 h 3059"/>
                <a:gd name="T26" fmla="*/ 2079 w 3160"/>
                <a:gd name="T27" fmla="*/ 2234 h 3059"/>
                <a:gd name="T28" fmla="*/ 2280 w 3160"/>
                <a:gd name="T29" fmla="*/ 1757 h 3059"/>
                <a:gd name="T30" fmla="*/ 2756 w 3160"/>
                <a:gd name="T31" fmla="*/ 1950 h 3059"/>
                <a:gd name="T32" fmla="*/ 2564 w 3160"/>
                <a:gd name="T33" fmla="*/ 2426 h 3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60" h="3059">
                  <a:moveTo>
                    <a:pt x="3050" y="1849"/>
                  </a:moveTo>
                  <a:lnTo>
                    <a:pt x="3050" y="1849"/>
                  </a:lnTo>
                  <a:cubicBezTo>
                    <a:pt x="1026" y="55"/>
                    <a:pt x="1026" y="55"/>
                    <a:pt x="1026" y="55"/>
                  </a:cubicBezTo>
                  <a:cubicBezTo>
                    <a:pt x="971" y="9"/>
                    <a:pt x="879" y="0"/>
                    <a:pt x="806" y="27"/>
                  </a:cubicBezTo>
                  <a:cubicBezTo>
                    <a:pt x="769" y="37"/>
                    <a:pt x="742" y="55"/>
                    <a:pt x="714" y="91"/>
                  </a:cubicBezTo>
                  <a:cubicBezTo>
                    <a:pt x="83" y="823"/>
                    <a:pt x="83" y="823"/>
                    <a:pt x="83" y="823"/>
                  </a:cubicBezTo>
                  <a:cubicBezTo>
                    <a:pt x="0" y="915"/>
                    <a:pt x="19" y="1080"/>
                    <a:pt x="110" y="1153"/>
                  </a:cubicBezTo>
                  <a:cubicBezTo>
                    <a:pt x="2170" y="2985"/>
                    <a:pt x="2170" y="2985"/>
                    <a:pt x="2170" y="2985"/>
                  </a:cubicBezTo>
                  <a:cubicBezTo>
                    <a:pt x="2261" y="3058"/>
                    <a:pt x="2417" y="3040"/>
                    <a:pt x="2491" y="2948"/>
                  </a:cubicBezTo>
                  <a:cubicBezTo>
                    <a:pt x="3086" y="2170"/>
                    <a:pt x="3086" y="2170"/>
                    <a:pt x="3086" y="2170"/>
                  </a:cubicBezTo>
                  <a:cubicBezTo>
                    <a:pt x="3159" y="2078"/>
                    <a:pt x="3141" y="1922"/>
                    <a:pt x="3050" y="1849"/>
                  </a:cubicBezTo>
                  <a:close/>
                  <a:moveTo>
                    <a:pt x="2564" y="2426"/>
                  </a:moveTo>
                  <a:lnTo>
                    <a:pt x="2564" y="2426"/>
                  </a:lnTo>
                  <a:cubicBezTo>
                    <a:pt x="2372" y="2509"/>
                    <a:pt x="2161" y="2417"/>
                    <a:pt x="2079" y="2234"/>
                  </a:cubicBezTo>
                  <a:cubicBezTo>
                    <a:pt x="2006" y="2051"/>
                    <a:pt x="2088" y="1831"/>
                    <a:pt x="2280" y="1757"/>
                  </a:cubicBezTo>
                  <a:cubicBezTo>
                    <a:pt x="2464" y="1675"/>
                    <a:pt x="2674" y="1767"/>
                    <a:pt x="2756" y="1950"/>
                  </a:cubicBezTo>
                  <a:cubicBezTo>
                    <a:pt x="2839" y="2133"/>
                    <a:pt x="2747" y="2353"/>
                    <a:pt x="2564" y="2426"/>
                  </a:cubicBez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sp>
          <p:nvSpPr>
            <p:cNvPr id="40" name="Freeform 16"/>
            <p:cNvSpPr>
              <a:spLocks noChangeArrowheads="1"/>
            </p:cNvSpPr>
            <p:nvPr/>
          </p:nvSpPr>
          <p:spPr bwMode="auto">
            <a:xfrm>
              <a:off x="7279437" y="5328709"/>
              <a:ext cx="581932" cy="296333"/>
            </a:xfrm>
            <a:custGeom>
              <a:avLst/>
              <a:gdLst>
                <a:gd name="T0" fmla="*/ 897 w 971"/>
                <a:gd name="T1" fmla="*/ 54 h 495"/>
                <a:gd name="T2" fmla="*/ 897 w 971"/>
                <a:gd name="T3" fmla="*/ 54 h 495"/>
                <a:gd name="T4" fmla="*/ 714 w 971"/>
                <a:gd name="T5" fmla="*/ 0 h 495"/>
                <a:gd name="T6" fmla="*/ 567 w 971"/>
                <a:gd name="T7" fmla="*/ 54 h 495"/>
                <a:gd name="T8" fmla="*/ 384 w 971"/>
                <a:gd name="T9" fmla="*/ 146 h 495"/>
                <a:gd name="T10" fmla="*/ 0 w 971"/>
                <a:gd name="T11" fmla="*/ 146 h 495"/>
                <a:gd name="T12" fmla="*/ 0 w 971"/>
                <a:gd name="T13" fmla="*/ 329 h 495"/>
                <a:gd name="T14" fmla="*/ 375 w 971"/>
                <a:gd name="T15" fmla="*/ 329 h 495"/>
                <a:gd name="T16" fmla="*/ 384 w 971"/>
                <a:gd name="T17" fmla="*/ 329 h 495"/>
                <a:gd name="T18" fmla="*/ 567 w 971"/>
                <a:gd name="T19" fmla="*/ 430 h 495"/>
                <a:gd name="T20" fmla="*/ 714 w 971"/>
                <a:gd name="T21" fmla="*/ 494 h 495"/>
                <a:gd name="T22" fmla="*/ 897 w 971"/>
                <a:gd name="T23" fmla="*/ 448 h 495"/>
                <a:gd name="T24" fmla="*/ 970 w 971"/>
                <a:gd name="T25" fmla="*/ 246 h 495"/>
                <a:gd name="T26" fmla="*/ 897 w 971"/>
                <a:gd name="T27" fmla="*/ 54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1" h="495">
                  <a:moveTo>
                    <a:pt x="897" y="54"/>
                  </a:moveTo>
                  <a:lnTo>
                    <a:pt x="897" y="54"/>
                  </a:lnTo>
                  <a:cubicBezTo>
                    <a:pt x="851" y="18"/>
                    <a:pt x="787" y="0"/>
                    <a:pt x="714" y="0"/>
                  </a:cubicBezTo>
                  <a:cubicBezTo>
                    <a:pt x="658" y="0"/>
                    <a:pt x="613" y="27"/>
                    <a:pt x="567" y="54"/>
                  </a:cubicBezTo>
                  <a:cubicBezTo>
                    <a:pt x="521" y="91"/>
                    <a:pt x="467" y="146"/>
                    <a:pt x="384" y="146"/>
                  </a:cubicBezTo>
                  <a:cubicBezTo>
                    <a:pt x="0" y="146"/>
                    <a:pt x="0" y="146"/>
                    <a:pt x="0" y="146"/>
                  </a:cubicBezTo>
                  <a:cubicBezTo>
                    <a:pt x="0" y="329"/>
                    <a:pt x="0" y="329"/>
                    <a:pt x="0" y="329"/>
                  </a:cubicBezTo>
                  <a:cubicBezTo>
                    <a:pt x="375" y="329"/>
                    <a:pt x="375" y="329"/>
                    <a:pt x="375" y="329"/>
                  </a:cubicBezTo>
                  <a:cubicBezTo>
                    <a:pt x="384" y="329"/>
                    <a:pt x="384" y="329"/>
                    <a:pt x="384" y="329"/>
                  </a:cubicBezTo>
                  <a:cubicBezTo>
                    <a:pt x="467" y="338"/>
                    <a:pt x="521" y="393"/>
                    <a:pt x="567" y="430"/>
                  </a:cubicBezTo>
                  <a:cubicBezTo>
                    <a:pt x="613" y="466"/>
                    <a:pt x="658" y="494"/>
                    <a:pt x="714" y="494"/>
                  </a:cubicBezTo>
                  <a:cubicBezTo>
                    <a:pt x="787" y="494"/>
                    <a:pt x="851" y="485"/>
                    <a:pt x="897" y="448"/>
                  </a:cubicBezTo>
                  <a:cubicBezTo>
                    <a:pt x="943" y="411"/>
                    <a:pt x="970" y="356"/>
                    <a:pt x="970" y="246"/>
                  </a:cubicBezTo>
                  <a:cubicBezTo>
                    <a:pt x="970" y="146"/>
                    <a:pt x="943" y="91"/>
                    <a:pt x="897" y="54"/>
                  </a:cubicBezTo>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52331" tIns="76165" rIns="152331" bIns="76165" anchor="ctr"/>
            <a:lstStyle/>
            <a:p>
              <a:endParaRPr lang="en-US" sz="1050">
                <a:solidFill>
                  <a:schemeClr val="bg1">
                    <a:lumMod val="50000"/>
                  </a:schemeClr>
                </a:solidFill>
                <a:latin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250"/>
                                        <p:tgtEl>
                                          <p:spTgt spid="24"/>
                                        </p:tgtEl>
                                      </p:cBhvr>
                                    </p:animEffect>
                                    <p:anim calcmode="lin" valueType="num">
                                      <p:cBhvr>
                                        <p:cTn id="18" dur="250" fill="hold"/>
                                        <p:tgtEl>
                                          <p:spTgt spid="24"/>
                                        </p:tgtEl>
                                        <p:attrNameLst>
                                          <p:attrName>ppt_x</p:attrName>
                                        </p:attrNameLst>
                                      </p:cBhvr>
                                      <p:tavLst>
                                        <p:tav tm="0">
                                          <p:val>
                                            <p:strVal val="#ppt_x"/>
                                          </p:val>
                                        </p:tav>
                                        <p:tav tm="100000">
                                          <p:val>
                                            <p:strVal val="#ppt_x"/>
                                          </p:val>
                                        </p:tav>
                                      </p:tavLst>
                                    </p:anim>
                                    <p:anim calcmode="lin" valueType="num">
                                      <p:cBhvr>
                                        <p:cTn id="19" dur="2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323701"/>
            <a:ext cx="10205877" cy="654886"/>
            <a:chOff x="-2735643" y="595193"/>
            <a:chExt cx="11085258" cy="655038"/>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95193"/>
              <a:ext cx="3255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新学期工作安排</a:t>
              </a:r>
              <a:endPar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50176"/>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3"/>
          <p:cNvGrpSpPr/>
          <p:nvPr/>
        </p:nvGrpSpPr>
        <p:grpSpPr>
          <a:xfrm>
            <a:off x="858771" y="1570610"/>
            <a:ext cx="10613288" cy="4638349"/>
            <a:chOff x="1100786" y="1551735"/>
            <a:chExt cx="10066403" cy="4399344"/>
          </a:xfrm>
        </p:grpSpPr>
        <p:sp>
          <p:nvSpPr>
            <p:cNvPr id="11"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4"/>
            <p:cNvSpPr/>
            <p:nvPr/>
          </p:nvSpPr>
          <p:spPr>
            <a:xfrm rot="19805282">
              <a:off x="1100786" y="397582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18"/>
            <p:cNvSpPr/>
            <p:nvPr/>
          </p:nvSpPr>
          <p:spPr>
            <a:xfrm rot="19805282">
              <a:off x="4856481" y="3966200"/>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ounded Rectangle 19"/>
            <p:cNvSpPr/>
            <p:nvPr/>
          </p:nvSpPr>
          <p:spPr>
            <a:xfrm rot="19805282">
              <a:off x="6750373" y="2907049"/>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20"/>
            <p:cNvSpPr/>
            <p:nvPr/>
          </p:nvSpPr>
          <p:spPr>
            <a:xfrm rot="19805282">
              <a:off x="10532280" y="2893284"/>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22"/>
            <p:cNvSpPr/>
            <p:nvPr/>
          </p:nvSpPr>
          <p:spPr>
            <a:xfrm rot="19805282">
              <a:off x="8614859" y="3962065"/>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08" tIns="48205" rIns="96408" bIns="482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6408" tIns="48205" rIns="96408" bIns="482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6408" tIns="48205" rIns="96408" bIns="482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6408" tIns="48205" rIns="96408" bIns="482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6"/>
          <p:cNvGrpSpPr/>
          <p:nvPr/>
        </p:nvGrpSpPr>
        <p:grpSpPr>
          <a:xfrm>
            <a:off x="3870842" y="2096698"/>
            <a:ext cx="2610570" cy="1053466"/>
            <a:chOff x="4038291" y="1512738"/>
            <a:chExt cx="2304129" cy="999184"/>
          </a:xfrm>
        </p:grpSpPr>
        <p:sp>
          <p:nvSpPr>
            <p:cNvPr id="24" name="TextBox 56"/>
            <p:cNvSpPr txBox="1"/>
            <p:nvPr/>
          </p:nvSpPr>
          <p:spPr>
            <a:xfrm>
              <a:off x="4395968" y="1512738"/>
              <a:ext cx="1588776" cy="375635"/>
            </a:xfrm>
            <a:prstGeom prst="rect">
              <a:avLst/>
            </a:prstGeom>
            <a:noFill/>
          </p:spPr>
          <p:txBody>
            <a:bodyPr wrap="none" rtlCol="0">
              <a:spAutoFit/>
            </a:bodyPr>
            <a:lstStyle/>
            <a:p>
              <a:pPr algn="ctr">
                <a:lnSpc>
                  <a:spcPct val="120000"/>
                </a:lnSpc>
              </a:pPr>
              <a:r>
                <a:rPr lang="zh-CN" alt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50"/>
            <p:cNvSpPr/>
            <p:nvPr/>
          </p:nvSpPr>
          <p:spPr>
            <a:xfrm>
              <a:off x="4038291" y="1899037"/>
              <a:ext cx="2304129" cy="612885"/>
            </a:xfrm>
            <a:prstGeom prst="rect">
              <a:avLst/>
            </a:prstGeom>
          </p:spPr>
          <p:txBody>
            <a:bodyPr wrap="square">
              <a:spAutoFit/>
            </a:bodyPr>
            <a:lstStyle/>
            <a:p>
              <a:pPr lvl="0"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此处添加详细文本描述，建议与标题相关并符合整体语言风格，描述尽量简洁生动。</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nvGrpSpPr>
          <p:cNvPr id="26" name="Group 6"/>
          <p:cNvGrpSpPr/>
          <p:nvPr/>
        </p:nvGrpSpPr>
        <p:grpSpPr>
          <a:xfrm>
            <a:off x="7797770" y="2077223"/>
            <a:ext cx="2610570" cy="1053466"/>
            <a:chOff x="4038291" y="1512738"/>
            <a:chExt cx="2304129" cy="999184"/>
          </a:xfrm>
        </p:grpSpPr>
        <p:sp>
          <p:nvSpPr>
            <p:cNvPr id="27" name="TextBox 56"/>
            <p:cNvSpPr txBox="1"/>
            <p:nvPr/>
          </p:nvSpPr>
          <p:spPr>
            <a:xfrm>
              <a:off x="4395968" y="1512738"/>
              <a:ext cx="1588776" cy="375635"/>
            </a:xfrm>
            <a:prstGeom prst="rect">
              <a:avLst/>
            </a:prstGeom>
            <a:noFill/>
          </p:spPr>
          <p:txBody>
            <a:bodyPr wrap="none" rtlCol="0">
              <a:spAutoFit/>
            </a:bodyPr>
            <a:lstStyle/>
            <a:p>
              <a:pPr algn="ctr">
                <a:lnSpc>
                  <a:spcPct val="120000"/>
                </a:lnSpc>
              </a:pPr>
              <a:r>
                <a:rPr lang="zh-CN" alt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50"/>
            <p:cNvSpPr/>
            <p:nvPr/>
          </p:nvSpPr>
          <p:spPr>
            <a:xfrm>
              <a:off x="4038291" y="1899037"/>
              <a:ext cx="2304129" cy="612885"/>
            </a:xfrm>
            <a:prstGeom prst="rect">
              <a:avLst/>
            </a:prstGeom>
          </p:spPr>
          <p:txBody>
            <a:bodyPr wrap="square">
              <a:spAutoFit/>
            </a:bodyPr>
            <a:lstStyle/>
            <a:p>
              <a:pPr lvl="0"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此处添加详细文本描述，建议与标题相关并符合整体语言风格，描述尽量简洁生动。</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nvGrpSpPr>
          <p:cNvPr id="29" name="Group 6"/>
          <p:cNvGrpSpPr/>
          <p:nvPr/>
        </p:nvGrpSpPr>
        <p:grpSpPr>
          <a:xfrm>
            <a:off x="1847034" y="4407370"/>
            <a:ext cx="2610570" cy="1053466"/>
            <a:chOff x="4038291" y="1512738"/>
            <a:chExt cx="2304129" cy="999184"/>
          </a:xfrm>
        </p:grpSpPr>
        <p:sp>
          <p:nvSpPr>
            <p:cNvPr id="30" name="TextBox 56"/>
            <p:cNvSpPr txBox="1"/>
            <p:nvPr/>
          </p:nvSpPr>
          <p:spPr>
            <a:xfrm>
              <a:off x="4395968" y="1512738"/>
              <a:ext cx="1588776" cy="375635"/>
            </a:xfrm>
            <a:prstGeom prst="rect">
              <a:avLst/>
            </a:prstGeom>
            <a:noFill/>
          </p:spPr>
          <p:txBody>
            <a:bodyPr wrap="none" rtlCol="0">
              <a:spAutoFit/>
            </a:bodyPr>
            <a:lstStyle/>
            <a:p>
              <a:pPr algn="ctr">
                <a:lnSpc>
                  <a:spcPct val="120000"/>
                </a:lnSpc>
              </a:pPr>
              <a:r>
                <a:rPr lang="zh-CN" alt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50"/>
            <p:cNvSpPr/>
            <p:nvPr/>
          </p:nvSpPr>
          <p:spPr>
            <a:xfrm>
              <a:off x="4038291" y="1899037"/>
              <a:ext cx="2304129" cy="612885"/>
            </a:xfrm>
            <a:prstGeom prst="rect">
              <a:avLst/>
            </a:prstGeom>
          </p:spPr>
          <p:txBody>
            <a:bodyPr wrap="square">
              <a:spAutoFit/>
            </a:bodyPr>
            <a:lstStyle/>
            <a:p>
              <a:pPr lvl="0"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此处添加详细文本描述，建议与标题相关并符合整体语言风格，描述尽量简洁生动。</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nvGrpSpPr>
          <p:cNvPr id="32" name="Group 6"/>
          <p:cNvGrpSpPr/>
          <p:nvPr/>
        </p:nvGrpSpPr>
        <p:grpSpPr>
          <a:xfrm>
            <a:off x="5773962" y="4387894"/>
            <a:ext cx="2610570" cy="1053466"/>
            <a:chOff x="4038291" y="1512738"/>
            <a:chExt cx="2304129" cy="999184"/>
          </a:xfrm>
        </p:grpSpPr>
        <p:sp>
          <p:nvSpPr>
            <p:cNvPr id="33" name="TextBox 56"/>
            <p:cNvSpPr txBox="1"/>
            <p:nvPr/>
          </p:nvSpPr>
          <p:spPr>
            <a:xfrm>
              <a:off x="4395968" y="1512738"/>
              <a:ext cx="1588776" cy="375635"/>
            </a:xfrm>
            <a:prstGeom prst="rect">
              <a:avLst/>
            </a:prstGeom>
            <a:noFill/>
          </p:spPr>
          <p:txBody>
            <a:bodyPr wrap="none" rtlCol="0">
              <a:spAutoFit/>
            </a:bodyPr>
            <a:lstStyle/>
            <a:p>
              <a:pPr algn="ctr">
                <a:lnSpc>
                  <a:spcPct val="120000"/>
                </a:lnSpc>
              </a:pPr>
              <a:r>
                <a:rPr lang="zh-CN" alt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50"/>
            <p:cNvSpPr/>
            <p:nvPr/>
          </p:nvSpPr>
          <p:spPr>
            <a:xfrm>
              <a:off x="4038291" y="1899037"/>
              <a:ext cx="2304129" cy="612885"/>
            </a:xfrm>
            <a:prstGeom prst="rect">
              <a:avLst/>
            </a:prstGeom>
          </p:spPr>
          <p:txBody>
            <a:bodyPr wrap="square">
              <a:spAutoFit/>
            </a:bodyPr>
            <a:lstStyle/>
            <a:p>
              <a:pPr lvl="0"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此处添加详细文本描述，建议与标题相关并符合整体语言风格，描述尽量简洁生动。</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323701"/>
            <a:ext cx="10205877" cy="654886"/>
            <a:chOff x="-2735643" y="595193"/>
            <a:chExt cx="11085258" cy="655038"/>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95193"/>
              <a:ext cx="3255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新学期工作安排</a:t>
              </a:r>
              <a:endPar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50176"/>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bwMode="auto">
          <a:xfrm flipH="1">
            <a:off x="7455213" y="1963185"/>
            <a:ext cx="4005152" cy="1739039"/>
            <a:chOff x="2989865" y="364103"/>
            <a:chExt cx="3009795" cy="1254741"/>
          </a:xfrm>
        </p:grpSpPr>
        <p:sp>
          <p:nvSpPr>
            <p:cNvPr id="11" name="文本框 66"/>
            <p:cNvSpPr txBox="1">
              <a:spLocks noChangeArrowheads="1"/>
            </p:cNvSpPr>
            <p:nvPr/>
          </p:nvSpPr>
          <p:spPr bwMode="auto">
            <a:xfrm>
              <a:off x="2989865" y="1374629"/>
              <a:ext cx="2814868" cy="24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lvl="0"/>
              <a:r>
                <a:rPr lang="zh-CN" altLang="en-US"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sp>
          <p:nvSpPr>
            <p:cNvPr id="12" name="文本框 13"/>
            <p:cNvSpPr txBox="1">
              <a:spLocks noChangeArrowheads="1"/>
            </p:cNvSpPr>
            <p:nvPr/>
          </p:nvSpPr>
          <p:spPr bwMode="auto">
            <a:xfrm>
              <a:off x="4319354" y="364103"/>
              <a:ext cx="1680306" cy="510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40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加入标题</a:t>
              </a:r>
              <a:endParaRPr lang="zh-CN" altLang="en-US" sz="40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文本框 66"/>
            <p:cNvSpPr txBox="1">
              <a:spLocks noChangeArrowheads="1"/>
            </p:cNvSpPr>
            <p:nvPr/>
          </p:nvSpPr>
          <p:spPr bwMode="auto">
            <a:xfrm>
              <a:off x="3259087" y="880115"/>
              <a:ext cx="2682322" cy="31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lvl="0"/>
              <a:r>
                <a:rPr lang="zh-CN" altLang="en-US"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sp>
          <p:nvSpPr>
            <p:cNvPr id="15" name="任意多边形 8"/>
            <p:cNvSpPr/>
            <p:nvPr/>
          </p:nvSpPr>
          <p:spPr>
            <a:xfrm>
              <a:off x="5356368" y="1286573"/>
              <a:ext cx="287278"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bwMode="auto">
          <a:xfrm>
            <a:off x="6549638" y="2198184"/>
            <a:ext cx="732885" cy="765792"/>
            <a:chOff x="2307521" y="2283162"/>
            <a:chExt cx="551398" cy="551398"/>
          </a:xfrm>
          <a:noFill/>
        </p:grpSpPr>
        <p:sp>
          <p:nvSpPr>
            <p:cNvPr id="17" name="矩形 16"/>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Arial" panose="020B0604020202020204" pitchFamily="34" charset="0"/>
                <a:sym typeface="Arial" panose="020B0604020202020204" pitchFamily="34" charset="0"/>
              </a:endParaRPr>
            </a:p>
          </p:txBody>
        </p:sp>
        <p:sp>
          <p:nvSpPr>
            <p:cNvPr id="18" name="五角星 15"/>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pitchFamily="34" charset="0"/>
                <a:sym typeface="Arial" panose="020B0604020202020204" pitchFamily="34" charset="0"/>
              </a:endParaRPr>
            </a:p>
          </p:txBody>
        </p:sp>
      </p:grpSp>
      <p:grpSp>
        <p:nvGrpSpPr>
          <p:cNvPr id="19" name="组合 7"/>
          <p:cNvGrpSpPr/>
          <p:nvPr/>
        </p:nvGrpSpPr>
        <p:grpSpPr bwMode="auto">
          <a:xfrm flipH="1">
            <a:off x="7455215" y="3980685"/>
            <a:ext cx="4005151" cy="1739039"/>
            <a:chOff x="2989865" y="364103"/>
            <a:chExt cx="3009795" cy="1254741"/>
          </a:xfrm>
        </p:grpSpPr>
        <p:sp>
          <p:nvSpPr>
            <p:cNvPr id="20" name="文本框 66"/>
            <p:cNvSpPr txBox="1">
              <a:spLocks noChangeArrowheads="1"/>
            </p:cNvSpPr>
            <p:nvPr/>
          </p:nvSpPr>
          <p:spPr bwMode="auto">
            <a:xfrm>
              <a:off x="2989865" y="1374629"/>
              <a:ext cx="2814868" cy="24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lvl="0"/>
              <a:r>
                <a:rPr lang="zh-CN" altLang="en-US"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sp>
          <p:nvSpPr>
            <p:cNvPr id="21" name="文本框 20"/>
            <p:cNvSpPr txBox="1">
              <a:spLocks noChangeArrowheads="1"/>
            </p:cNvSpPr>
            <p:nvPr/>
          </p:nvSpPr>
          <p:spPr bwMode="auto">
            <a:xfrm>
              <a:off x="4319354" y="364103"/>
              <a:ext cx="1680306" cy="510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40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加入标题</a:t>
              </a:r>
              <a:endParaRPr lang="zh-CN" altLang="en-US" sz="40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2" name="文本框 66"/>
            <p:cNvSpPr txBox="1">
              <a:spLocks noChangeArrowheads="1"/>
            </p:cNvSpPr>
            <p:nvPr/>
          </p:nvSpPr>
          <p:spPr bwMode="auto">
            <a:xfrm>
              <a:off x="3217196" y="880115"/>
              <a:ext cx="2682323" cy="31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lvl="0"/>
              <a:r>
                <a:rPr lang="zh-CN" altLang="en-US"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r>
                <a:rPr lang="zh-CN" altLang="en-US"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sp>
          <p:nvSpPr>
            <p:cNvPr id="23" name="任意多边形 20"/>
            <p:cNvSpPr/>
            <p:nvPr/>
          </p:nvSpPr>
          <p:spPr>
            <a:xfrm>
              <a:off x="5356368" y="1286573"/>
              <a:ext cx="287278"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bwMode="auto">
          <a:xfrm>
            <a:off x="6549638" y="4145291"/>
            <a:ext cx="732885" cy="765792"/>
            <a:chOff x="2307521" y="2283162"/>
            <a:chExt cx="551398" cy="551398"/>
          </a:xfrm>
          <a:noFill/>
        </p:grpSpPr>
        <p:sp>
          <p:nvSpPr>
            <p:cNvPr id="25" name="矩形 24"/>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Arial" panose="020B0604020202020204" pitchFamily="34" charset="0"/>
                <a:sym typeface="Arial" panose="020B0604020202020204" pitchFamily="34" charset="0"/>
              </a:endParaRPr>
            </a:p>
          </p:txBody>
        </p:sp>
        <p:sp>
          <p:nvSpPr>
            <p:cNvPr id="26" name="五角星 25"/>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pitchFamily="34" charset="0"/>
                <a:sym typeface="Arial" panose="020B0604020202020204" pitchFamily="34" charset="0"/>
              </a:endParaRPr>
            </a:p>
          </p:txBody>
        </p:sp>
      </p:grpSp>
      <p:grpSp>
        <p:nvGrpSpPr>
          <p:cNvPr id="27" name="组合 26"/>
          <p:cNvGrpSpPr/>
          <p:nvPr/>
        </p:nvGrpSpPr>
        <p:grpSpPr>
          <a:xfrm>
            <a:off x="1287274" y="1670572"/>
            <a:ext cx="4668946" cy="4214469"/>
            <a:chOff x="746584" y="4613954"/>
            <a:chExt cx="5212200" cy="4515648"/>
          </a:xfrm>
        </p:grpSpPr>
        <p:sp>
          <p:nvSpPr>
            <p:cNvPr id="28" name="Rectangle 3"/>
            <p:cNvSpPr/>
            <p:nvPr/>
          </p:nvSpPr>
          <p:spPr>
            <a:xfrm flipH="1">
              <a:off x="746584" y="4613954"/>
              <a:ext cx="5212200" cy="1679079"/>
            </a:xfrm>
            <a:prstGeom prst="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91399" tIns="45698" rIns="91399" bIns="45698" rtlCol="0" anchor="ctr"/>
            <a:lstStyle/>
            <a:p>
              <a:pPr algn="ctr"/>
              <a:endParaRPr lang="en-US" sz="1600" dirty="0">
                <a:latin typeface="Arial" panose="020B0604020202020204" pitchFamily="34" charset="0"/>
                <a:sym typeface="Arial" panose="020B0604020202020204" pitchFamily="34" charset="0"/>
              </a:endParaRPr>
            </a:p>
          </p:txBody>
        </p:sp>
        <p:sp>
          <p:nvSpPr>
            <p:cNvPr id="29" name="Subtitle 2"/>
            <p:cNvSpPr txBox="1"/>
            <p:nvPr/>
          </p:nvSpPr>
          <p:spPr>
            <a:xfrm flipH="1">
              <a:off x="1243041" y="4928715"/>
              <a:ext cx="4185200" cy="1364318"/>
            </a:xfrm>
            <a:prstGeom prst="rect">
              <a:avLst/>
            </a:prstGeom>
          </p:spPr>
          <p:txBody>
            <a:bodyPr vert="horz" lIns="91399" tIns="45698" rIns="91399" bIns="45698"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详写内容</a:t>
              </a:r>
              <a:r>
                <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点击输入本栏的具体文字，简明扼要的说明分项内容，此为概念图解，请根据具体内容酌情修改。</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bwMode="auto">
            <a:xfrm flipH="1">
              <a:off x="754684" y="6437648"/>
              <a:ext cx="5204100" cy="2691954"/>
            </a:xfrm>
            <a:prstGeom prst="rect">
              <a:avLst/>
            </a:prstGeom>
            <a:blipFill dpi="0" rotWithShape="1">
              <a:blip r:embed="rId1" cstate="screen"/>
              <a:srcRect/>
              <a:stretch>
                <a:fillRect/>
              </a:stretch>
            </a:blipFill>
            <a:ln w="127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solidFill>
                  <a:schemeClr val="bg1">
                    <a:lumMod val="50000"/>
                  </a:schemeClr>
                </a:solidFill>
                <a:latin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50"/>
                                        <p:tgtEl>
                                          <p:spTgt spid="16"/>
                                        </p:tgtEl>
                                      </p:cBhvr>
                                    </p:animEffect>
                                    <p:anim calcmode="lin" valueType="num">
                                      <p:cBhvr>
                                        <p:cTn id="18" dur="250" fill="hold"/>
                                        <p:tgtEl>
                                          <p:spTgt spid="16"/>
                                        </p:tgtEl>
                                        <p:attrNameLst>
                                          <p:attrName>ppt_x</p:attrName>
                                        </p:attrNameLst>
                                      </p:cBhvr>
                                      <p:tavLst>
                                        <p:tav tm="0">
                                          <p:val>
                                            <p:strVal val="#ppt_x"/>
                                          </p:val>
                                        </p:tav>
                                        <p:tav tm="100000">
                                          <p:val>
                                            <p:strVal val="#ppt_x"/>
                                          </p:val>
                                        </p:tav>
                                      </p:tavLst>
                                    </p:anim>
                                    <p:anim calcmode="lin" valueType="num">
                                      <p:cBhvr>
                                        <p:cTn id="19" dur="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250"/>
                                        <p:tgtEl>
                                          <p:spTgt spid="19"/>
                                        </p:tgtEl>
                                      </p:cBhvr>
                                    </p:animEffect>
                                    <p:anim calcmode="lin" valueType="num">
                                      <p:cBhvr>
                                        <p:cTn id="24" dur="250" fill="hold"/>
                                        <p:tgtEl>
                                          <p:spTgt spid="19"/>
                                        </p:tgtEl>
                                        <p:attrNameLst>
                                          <p:attrName>ppt_x</p:attrName>
                                        </p:attrNameLst>
                                      </p:cBhvr>
                                      <p:tavLst>
                                        <p:tav tm="0">
                                          <p:val>
                                            <p:strVal val="#ppt_x"/>
                                          </p:val>
                                        </p:tav>
                                        <p:tav tm="100000">
                                          <p:val>
                                            <p:strVal val="#ppt_x"/>
                                          </p:val>
                                        </p:tav>
                                      </p:tavLst>
                                    </p:anim>
                                    <p:anim calcmode="lin" valueType="num">
                                      <p:cBhvr>
                                        <p:cTn id="25" dur="250" fill="hold"/>
                                        <p:tgtEl>
                                          <p:spTgt spid="1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50"/>
                                        <p:tgtEl>
                                          <p:spTgt spid="24"/>
                                        </p:tgtEl>
                                      </p:cBhvr>
                                    </p:animEffect>
                                    <p:anim calcmode="lin" valueType="num">
                                      <p:cBhvr>
                                        <p:cTn id="30" dur="250" fill="hold"/>
                                        <p:tgtEl>
                                          <p:spTgt spid="24"/>
                                        </p:tgtEl>
                                        <p:attrNameLst>
                                          <p:attrName>ppt_x</p:attrName>
                                        </p:attrNameLst>
                                      </p:cBhvr>
                                      <p:tavLst>
                                        <p:tav tm="0">
                                          <p:val>
                                            <p:strVal val="#ppt_x"/>
                                          </p:val>
                                        </p:tav>
                                        <p:tav tm="100000">
                                          <p:val>
                                            <p:strVal val="#ppt_x"/>
                                          </p:val>
                                        </p:tav>
                                      </p:tavLst>
                                    </p:anim>
                                    <p:anim calcmode="lin" valueType="num">
                                      <p:cBhvr>
                                        <p:cTn id="31" dur="25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323701"/>
            <a:ext cx="10205877" cy="654886"/>
            <a:chOff x="-2735643" y="595193"/>
            <a:chExt cx="11085258" cy="655038"/>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95193"/>
              <a:ext cx="32553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新学期工作安排</a:t>
              </a:r>
              <a:endParaRPr lang="zh-CN" altLang="en-US" sz="28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50176"/>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15961" y="2132182"/>
            <a:ext cx="4426653" cy="3536993"/>
            <a:chOff x="4523674" y="2579747"/>
            <a:chExt cx="3689602" cy="2948073"/>
          </a:xfrm>
          <a:solidFill>
            <a:schemeClr val="accent2"/>
          </a:solidFill>
        </p:grpSpPr>
        <p:sp>
          <p:nvSpPr>
            <p:cNvPr id="11" name="Freeform 16"/>
            <p:cNvSpPr>
              <a:spLocks noEditPoints="1"/>
            </p:cNvSpPr>
            <p:nvPr/>
          </p:nvSpPr>
          <p:spPr bwMode="auto">
            <a:xfrm>
              <a:off x="5538765" y="3786472"/>
              <a:ext cx="1751069" cy="1741348"/>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ctr"/>
              <a:endParaRPr lang="zh-CN" altLang="en-US" sz="2400">
                <a:solidFill>
                  <a:schemeClr val="bg1">
                    <a:lumMod val="50000"/>
                  </a:schemeClr>
                </a:solidFill>
                <a:latin typeface="Arial" panose="020B0604020202020204" pitchFamily="34" charset="0"/>
                <a:sym typeface="Arial" panose="020B0604020202020204" pitchFamily="34" charset="0"/>
              </a:endParaRPr>
            </a:p>
          </p:txBody>
        </p:sp>
        <p:sp>
          <p:nvSpPr>
            <p:cNvPr id="12" name="Freeform 18"/>
            <p:cNvSpPr>
              <a:spLocks noEditPoints="1"/>
            </p:cNvSpPr>
            <p:nvPr/>
          </p:nvSpPr>
          <p:spPr bwMode="auto">
            <a:xfrm>
              <a:off x="6919068" y="2986617"/>
              <a:ext cx="1294208" cy="1284488"/>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ctr"/>
              <a:endParaRPr lang="zh-CN" altLang="en-US" sz="2400">
                <a:solidFill>
                  <a:schemeClr val="bg1">
                    <a:lumMod val="50000"/>
                  </a:schemeClr>
                </a:solidFill>
                <a:latin typeface="Arial" panose="020B0604020202020204" pitchFamily="34" charset="0"/>
                <a:sym typeface="Arial" panose="020B0604020202020204" pitchFamily="34" charset="0"/>
              </a:endParaRPr>
            </a:p>
          </p:txBody>
        </p:sp>
        <p:sp>
          <p:nvSpPr>
            <p:cNvPr id="13" name="Freeform 22"/>
            <p:cNvSpPr>
              <a:spLocks noEditPoints="1"/>
            </p:cNvSpPr>
            <p:nvPr/>
          </p:nvSpPr>
          <p:spPr bwMode="auto">
            <a:xfrm>
              <a:off x="4523674" y="25797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noAutofit/>
            </a:bodyPr>
            <a:lstStyle/>
            <a:p>
              <a:pPr algn="ctr"/>
              <a:endParaRPr lang="zh-CN" altLang="en-US" sz="2400">
                <a:solidFill>
                  <a:schemeClr val="bg1">
                    <a:lumMod val="50000"/>
                  </a:schemeClr>
                </a:solidFill>
                <a:latin typeface="Arial" panose="020B0604020202020204" pitchFamily="34" charset="0"/>
                <a:sym typeface="Arial" panose="020B0604020202020204" pitchFamily="34" charset="0"/>
              </a:endParaRPr>
            </a:p>
          </p:txBody>
        </p:sp>
        <p:sp>
          <p:nvSpPr>
            <p:cNvPr id="15" name="椭圆 14"/>
            <p:cNvSpPr/>
            <p:nvPr/>
          </p:nvSpPr>
          <p:spPr>
            <a:xfrm>
              <a:off x="4959798" y="3018933"/>
              <a:ext cx="685800" cy="68580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lIns="68564" tIns="34282" rIns="68564" bIns="34282" rtlCol="0" anchor="ctr"/>
            <a:lstStyle/>
            <a:p>
              <a:pPr algn="ctr"/>
              <a:endParaRPr lang="zh-CN" altLang="en-US" sz="2400" dirty="0">
                <a:solidFill>
                  <a:schemeClr val="bg1">
                    <a:lumMod val="50000"/>
                  </a:schemeClr>
                </a:solidFill>
                <a:latin typeface="Arial" panose="020B0604020202020204" pitchFamily="34" charset="0"/>
                <a:sym typeface="Arial" panose="020B0604020202020204" pitchFamily="34" charset="0"/>
              </a:endParaRPr>
            </a:p>
          </p:txBody>
        </p:sp>
      </p:grpSp>
      <p:grpSp>
        <p:nvGrpSpPr>
          <p:cNvPr id="16" name="组合 15"/>
          <p:cNvGrpSpPr/>
          <p:nvPr/>
        </p:nvGrpSpPr>
        <p:grpSpPr>
          <a:xfrm>
            <a:off x="6518947" y="1870481"/>
            <a:ext cx="4425605" cy="3849172"/>
            <a:chOff x="7668011" y="3058226"/>
            <a:chExt cx="3382965" cy="4152288"/>
          </a:xfrm>
        </p:grpSpPr>
        <p:grpSp>
          <p:nvGrpSpPr>
            <p:cNvPr id="17" name="组合 16"/>
            <p:cNvGrpSpPr/>
            <p:nvPr/>
          </p:nvGrpSpPr>
          <p:grpSpPr>
            <a:xfrm flipH="1">
              <a:off x="7668011" y="3058226"/>
              <a:ext cx="3375066" cy="2369271"/>
              <a:chOff x="3354122" y="2637796"/>
              <a:chExt cx="2435756" cy="1709883"/>
            </a:xfrm>
          </p:grpSpPr>
          <p:grpSp>
            <p:nvGrpSpPr>
              <p:cNvPr id="20" name="组合 19"/>
              <p:cNvGrpSpPr/>
              <p:nvPr/>
            </p:nvGrpSpPr>
            <p:grpSpPr>
              <a:xfrm>
                <a:off x="3354122" y="2637796"/>
                <a:ext cx="2435756" cy="792000"/>
                <a:chOff x="3354122" y="2866496"/>
                <a:chExt cx="2435756" cy="792000"/>
              </a:xfrm>
            </p:grpSpPr>
            <p:sp>
              <p:nvSpPr>
                <p:cNvPr id="26" name="矩形 25"/>
                <p:cNvSpPr/>
                <p:nvPr/>
              </p:nvSpPr>
              <p:spPr>
                <a:xfrm>
                  <a:off x="3354122" y="2866496"/>
                  <a:ext cx="2435756" cy="79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p:nvPr/>
              </p:nvGrpSpPr>
              <p:grpSpPr>
                <a:xfrm>
                  <a:off x="4002912" y="2975001"/>
                  <a:ext cx="1425692" cy="579996"/>
                  <a:chOff x="6714341" y="805245"/>
                  <a:chExt cx="1425692" cy="790866"/>
                </a:xfrm>
              </p:grpSpPr>
              <p:sp>
                <p:nvSpPr>
                  <p:cNvPr id="28" name="TextBox 29"/>
                  <p:cNvSpPr txBox="1"/>
                  <p:nvPr/>
                </p:nvSpPr>
                <p:spPr>
                  <a:xfrm>
                    <a:off x="7246013" y="805245"/>
                    <a:ext cx="894020" cy="555171"/>
                  </a:xfrm>
                  <a:prstGeom prst="rect">
                    <a:avLst/>
                  </a:prstGeom>
                  <a:noFill/>
                </p:spPr>
                <p:txBody>
                  <a:bodyPr wrap="none" rtlCol="0">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13" descr="FD1DDF730CE4456e89755B07FE1653D0# #Rectangle 13"/>
                  <p:cNvSpPr>
                    <a:spLocks noChangeArrowheads="1"/>
                  </p:cNvSpPr>
                  <p:nvPr/>
                </p:nvSpPr>
                <p:spPr bwMode="auto">
                  <a:xfrm>
                    <a:off x="6714341" y="1326623"/>
                    <a:ext cx="1394800" cy="26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此处添加简短文字说明。</a:t>
                    </a:r>
                    <a:endPar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1" name="组合 20"/>
              <p:cNvGrpSpPr/>
              <p:nvPr/>
            </p:nvGrpSpPr>
            <p:grpSpPr>
              <a:xfrm>
                <a:off x="3354122" y="3555679"/>
                <a:ext cx="2435756" cy="792000"/>
                <a:chOff x="3354122" y="3804699"/>
                <a:chExt cx="2435756" cy="792000"/>
              </a:xfrm>
            </p:grpSpPr>
            <p:sp>
              <p:nvSpPr>
                <p:cNvPr id="22" name="矩形 21"/>
                <p:cNvSpPr/>
                <p:nvPr/>
              </p:nvSpPr>
              <p:spPr>
                <a:xfrm>
                  <a:off x="3354122" y="3804699"/>
                  <a:ext cx="2435756" cy="79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3" name="组合 22"/>
                <p:cNvGrpSpPr/>
                <p:nvPr/>
              </p:nvGrpSpPr>
              <p:grpSpPr>
                <a:xfrm>
                  <a:off x="4002912" y="3911105"/>
                  <a:ext cx="1425692" cy="582096"/>
                  <a:chOff x="6835000" y="802383"/>
                  <a:chExt cx="1425692" cy="793728"/>
                </a:xfrm>
              </p:grpSpPr>
              <p:sp>
                <p:nvSpPr>
                  <p:cNvPr id="24" name="TextBox 34"/>
                  <p:cNvSpPr txBox="1"/>
                  <p:nvPr/>
                </p:nvSpPr>
                <p:spPr>
                  <a:xfrm>
                    <a:off x="7366672" y="802383"/>
                    <a:ext cx="894020" cy="555171"/>
                  </a:xfrm>
                  <a:prstGeom prst="rect">
                    <a:avLst/>
                  </a:prstGeom>
                  <a:noFill/>
                </p:spPr>
                <p:txBody>
                  <a:bodyPr wrap="none" rtlCol="0">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13" descr="FD1DDF730CE4456e89755B07FE1653D0# #Rectangle 13"/>
                  <p:cNvSpPr>
                    <a:spLocks noChangeArrowheads="1"/>
                  </p:cNvSpPr>
                  <p:nvPr/>
                </p:nvSpPr>
                <p:spPr bwMode="auto">
                  <a:xfrm>
                    <a:off x="6835000" y="1326624"/>
                    <a:ext cx="1394800" cy="26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此处添加简短文字说明。</a:t>
                    </a:r>
                    <a:endPar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18" name="Footer Text"/>
            <p:cNvSpPr txBox="1"/>
            <p:nvPr/>
          </p:nvSpPr>
          <p:spPr>
            <a:xfrm flipH="1">
              <a:off x="7668011" y="5816380"/>
              <a:ext cx="3375068" cy="1394134"/>
            </a:xfrm>
            <a:prstGeom prst="rect">
              <a:avLst/>
            </a:prstGeom>
            <a:noFill/>
          </p:spPr>
          <p:txBody>
            <a:bodyPr wrap="square" lIns="0" tIns="0" rIns="0" bIns="0" rtlCol="0">
              <a:spAutoFit/>
            </a:bodyPr>
            <a:lstStyle/>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r>
                <a:rPr lang="zh-CN" altLang="en-US"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rPr>
                <a:t>点击此处更换文本添加文字点击此处更换文本添加文字</a:t>
              </a: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a:p>
              <a:pPr algn="ctr"/>
              <a:endParaRPr lang="en-US" altLang="zh-CN" sz="1200" dirty="0">
                <a:solidFill>
                  <a:schemeClr val="bg1">
                    <a:lumMod val="50000"/>
                  </a:schemeClr>
                </a:solidFill>
                <a:latin typeface="Arial" panose="020B0604020202020204" pitchFamily="34" charset="0"/>
                <a:ea typeface="微软雅黑" panose="020B0503020204020204" pitchFamily="34" charset="-122"/>
                <a:cs typeface="Lato Regular"/>
                <a:sym typeface="Arial" panose="020B0604020202020204" pitchFamily="34" charset="0"/>
              </a:endParaRPr>
            </a:p>
          </p:txBody>
        </p:sp>
        <p:cxnSp>
          <p:nvCxnSpPr>
            <p:cNvPr id="19" name="Straight Line buttom"/>
            <p:cNvCxnSpPr/>
            <p:nvPr/>
          </p:nvCxnSpPr>
          <p:spPr>
            <a:xfrm flipH="1">
              <a:off x="7670468" y="5621255"/>
              <a:ext cx="338050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 name="图片 9"/>
          <p:cNvPicPr>
            <a:picLocks noChangeAspect="1"/>
          </p:cNvPicPr>
          <p:nvPr/>
        </p:nvPicPr>
        <p:blipFill>
          <a:blip r:embed="rId1"/>
          <a:stretch>
            <a:fillRect/>
          </a:stretch>
        </p:blipFill>
        <p:spPr>
          <a:xfrm>
            <a:off x="0" y="0"/>
            <a:ext cx="12192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a:off x="0" y="0"/>
            <a:ext cx="12192000" cy="6858000"/>
          </a:xfrm>
          <a:prstGeom prst="rect">
            <a:avLst/>
          </a:prstGeom>
        </p:spPr>
      </p:pic>
      <p:sp>
        <p:nvSpPr>
          <p:cNvPr id="9" name="MH_Others_1"/>
          <p:cNvSpPr txBox="1"/>
          <p:nvPr>
            <p:custDataLst>
              <p:tags r:id="rId2"/>
            </p:custDataLst>
          </p:nvPr>
        </p:nvSpPr>
        <p:spPr>
          <a:xfrm>
            <a:off x="3122359" y="1783378"/>
            <a:ext cx="676980" cy="2096602"/>
          </a:xfrm>
          <a:prstGeom prst="rect">
            <a:avLst/>
          </a:prstGeom>
          <a:noFill/>
        </p:spPr>
        <p:txBody>
          <a:bodyPr vert="eaVert" lIns="0" tIns="0" rIns="0" bIns="0" anchor="ctr">
            <a:spAutoFit/>
          </a:bodyPr>
          <a:lstStyle/>
          <a:p>
            <a:pPr algn="ctr" eaLnBrk="1" hangingPunct="1">
              <a:defRPr/>
            </a:pPr>
            <a:r>
              <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第一章</a:t>
            </a:r>
            <a:endPar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2"/>
          <p:cNvSpPr txBox="1"/>
          <p:nvPr>
            <p:custDataLst>
              <p:tags r:id="rId3"/>
            </p:custDataLst>
          </p:nvPr>
        </p:nvSpPr>
        <p:spPr>
          <a:xfrm rot="5400000">
            <a:off x="2924051" y="2689423"/>
            <a:ext cx="2150565" cy="338476"/>
          </a:xfrm>
          <a:prstGeom prst="rect">
            <a:avLst/>
          </a:prstGeom>
          <a:noFill/>
        </p:spPr>
        <p:txBody>
          <a:bodyPr lIns="0" tIns="0" rIns="0" bIns="0">
            <a:spAutoFit/>
          </a:bodyPr>
          <a:lstStyle/>
          <a:p>
            <a:pPr algn="ctr" eaLnBrk="1" hangingPunct="1">
              <a:defRPr/>
            </a:pPr>
            <a:r>
              <a:rPr lang="en-US" altLang="zh-CN"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2"/>
          <p:cNvSpPr>
            <a:spLocks noChangeArrowheads="1"/>
          </p:cNvSpPr>
          <p:nvPr/>
        </p:nvSpPr>
        <p:spPr bwMode="auto">
          <a:xfrm>
            <a:off x="4464010" y="1878875"/>
            <a:ext cx="45707" cy="1934860"/>
          </a:xfrm>
          <a:prstGeom prst="rect">
            <a:avLst/>
          </a:prstGeom>
          <a:solidFill>
            <a:schemeClr val="accent2"/>
          </a:solid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rgbClr val="195F9A"/>
              </a:solidFill>
              <a:ea typeface="微软雅黑" panose="020B0503020204020204" pitchFamily="34" charset="-122"/>
              <a:sym typeface="Arial" panose="020B0604020202020204" pitchFamily="34" charset="0"/>
            </a:endParaRPr>
          </a:p>
        </p:txBody>
      </p:sp>
      <p:grpSp>
        <p:nvGrpSpPr>
          <p:cNvPr id="13" name="组合 12"/>
          <p:cNvGrpSpPr/>
          <p:nvPr/>
        </p:nvGrpSpPr>
        <p:grpSpPr>
          <a:xfrm>
            <a:off x="4644043" y="2201955"/>
            <a:ext cx="3945754" cy="1271167"/>
            <a:chOff x="5710852" y="2888666"/>
            <a:chExt cx="3946667" cy="1271461"/>
          </a:xfrm>
        </p:grpSpPr>
        <p:sp>
          <p:nvSpPr>
            <p:cNvPr id="15" name="矩形 14"/>
            <p:cNvSpPr/>
            <p:nvPr/>
          </p:nvSpPr>
          <p:spPr>
            <a:xfrm>
              <a:off x="5794432" y="2888666"/>
              <a:ext cx="3750482" cy="707886"/>
            </a:xfrm>
            <a:prstGeom prst="rect">
              <a:avLst/>
            </a:prstGeom>
            <a:solidFill>
              <a:schemeClr val="accent2"/>
            </a:solidFill>
          </p:spPr>
          <p:txBody>
            <a:bodyPr wrap="square">
              <a:spAutoFit/>
            </a:bodyPr>
            <a:lstStyle/>
            <a:p>
              <a:pPr algn="ctr"/>
              <a:r>
                <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rPr>
                <a:t>家长会的意义</a:t>
              </a:r>
              <a:endPar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710852" y="3611066"/>
              <a:ext cx="3946667" cy="549061"/>
            </a:xfrm>
            <a:prstGeom prst="rect">
              <a:avLst/>
            </a:prstGeom>
          </p:spPr>
          <p:txBody>
            <a:bodyPr wrap="square">
              <a:spAutoFit/>
            </a:bodyPr>
            <a:lstStyle/>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by="(-#ppt_w*2)" calcmode="lin" valueType="num">
                                      <p:cBhvr rctx="PPT">
                                        <p:cTn id="13" dur="500" autoRev="1" fill="hold">
                                          <p:stCondLst>
                                            <p:cond delay="0"/>
                                          </p:stCondLst>
                                        </p:cTn>
                                        <p:tgtEl>
                                          <p:spTgt spid="10"/>
                                        </p:tgtEl>
                                        <p:attrNameLst>
                                          <p:attrName>ppt_w</p:attrName>
                                        </p:attrNameLst>
                                      </p:cBhvr>
                                    </p:anim>
                                    <p:anim by="(#ppt_w*0.50)" calcmode="lin" valueType="num">
                                      <p:cBhvr>
                                        <p:cTn id="14" dur="500" decel="50000" autoRev="1" fill="hold">
                                          <p:stCondLst>
                                            <p:cond delay="0"/>
                                          </p:stCondLst>
                                        </p:cTn>
                                        <p:tgtEl>
                                          <p:spTgt spid="10"/>
                                        </p:tgtEl>
                                        <p:attrNameLst>
                                          <p:attrName>ppt_x</p:attrName>
                                        </p:attrNameLst>
                                      </p:cBhvr>
                                    </p:anim>
                                    <p:anim from="(-#ppt_h/2)" to="(#ppt_y)" calcmode="lin" valueType="num">
                                      <p:cBhvr>
                                        <p:cTn id="15" dur="1000" fill="hold">
                                          <p:stCondLst>
                                            <p:cond delay="0"/>
                                          </p:stCondLst>
                                        </p:cTn>
                                        <p:tgtEl>
                                          <p:spTgt spid="10"/>
                                        </p:tgtEl>
                                        <p:attrNameLst>
                                          <p:attrName>ppt_y</p:attrName>
                                        </p:attrNameLst>
                                      </p:cBhvr>
                                    </p:anim>
                                    <p:animRot by="21600000">
                                      <p:cBhvr>
                                        <p:cTn id="16" dur="1000" fill="hold">
                                          <p:stCondLst>
                                            <p:cond delay="0"/>
                                          </p:stCondLst>
                                        </p:cTn>
                                        <p:tgtEl>
                                          <p:spTgt spid="10"/>
                                        </p:tgtEl>
                                        <p:attrNameLst>
                                          <p:attrName>r</p:attrName>
                                        </p:attrNameLst>
                                      </p:cBhvr>
                                    </p:animRot>
                                  </p:childTnLst>
                                </p:cTn>
                              </p:par>
                            </p:childTnLst>
                          </p:cTn>
                        </p:par>
                        <p:par>
                          <p:cTn id="17" fill="hold">
                            <p:stCondLst>
                              <p:cond delay="1700"/>
                            </p:stCondLst>
                            <p:childTnLst>
                              <p:par>
                                <p:cTn id="18" presetID="16" presetClass="entr" presetSubtype="4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Horizontal)">
                                      <p:cBhvr>
                                        <p:cTn id="20" dur="500"/>
                                        <p:tgtEl>
                                          <p:spTgt spid="11"/>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家长会的意义</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1028281" y="1572392"/>
            <a:ext cx="10137025" cy="4502618"/>
            <a:chOff x="564871" y="958053"/>
            <a:chExt cx="8016216" cy="3560607"/>
          </a:xfrm>
        </p:grpSpPr>
        <p:sp>
          <p:nvSpPr>
            <p:cNvPr id="16" name="矩形 15"/>
            <p:cNvSpPr/>
            <p:nvPr/>
          </p:nvSpPr>
          <p:spPr>
            <a:xfrm>
              <a:off x="4747260" y="958053"/>
              <a:ext cx="3833827" cy="356060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anose="020B0604020202020204" pitchFamily="34" charset="0"/>
                <a:sym typeface="Arial" panose="020B0604020202020204" pitchFamily="34" charset="0"/>
              </a:endParaRPr>
            </a:p>
          </p:txBody>
        </p:sp>
        <p:sp>
          <p:nvSpPr>
            <p:cNvPr id="17" name="矩形 16"/>
            <p:cNvSpPr/>
            <p:nvPr/>
          </p:nvSpPr>
          <p:spPr>
            <a:xfrm>
              <a:off x="564871" y="958053"/>
              <a:ext cx="4070630" cy="3560607"/>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anose="020B0604020202020204" pitchFamily="34" charset="0"/>
                <a:sym typeface="Arial" panose="020B0604020202020204" pitchFamily="34" charset="0"/>
              </a:endParaRPr>
            </a:p>
          </p:txBody>
        </p:sp>
        <p:sp>
          <p:nvSpPr>
            <p:cNvPr id="18" name="TextBox 12"/>
            <p:cNvSpPr txBox="1"/>
            <p:nvPr/>
          </p:nvSpPr>
          <p:spPr>
            <a:xfrm>
              <a:off x="5077852" y="1334608"/>
              <a:ext cx="3172641" cy="2968615"/>
            </a:xfrm>
            <a:prstGeom prst="rect">
              <a:avLst/>
            </a:prstGeom>
            <a:noFill/>
          </p:spPr>
          <p:txBody>
            <a:bodyPr wrap="square" rtlCol="0">
              <a:spAutoFit/>
            </a:bodyPr>
            <a:lstStyle/>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endParaRPr lang="en-US" altLang="zh-CN"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4927604" y="4153918"/>
              <a:ext cx="3344460" cy="218996"/>
            </a:xfrm>
            <a:prstGeom prst="rect">
              <a:avLst/>
            </a:prstGeom>
            <a:noFill/>
          </p:spPr>
          <p:txBody>
            <a:bodyPr wrap="square" rtlCol="0">
              <a:spAutoFit/>
            </a:bodyPr>
            <a:lstStyle/>
            <a:p>
              <a:pPr algn="ct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单击此处添加文本单击此处添加文本单击此处添加文本</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0" name="直接连接符 19"/>
            <p:cNvCxnSpPr/>
            <p:nvPr/>
          </p:nvCxnSpPr>
          <p:spPr>
            <a:xfrm>
              <a:off x="4851682" y="4076702"/>
              <a:ext cx="3637608"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家长会的意义</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flipH="1">
            <a:off x="1514287" y="1850047"/>
            <a:ext cx="9092685" cy="3558876"/>
            <a:chOff x="1276452" y="1747621"/>
            <a:chExt cx="10115551" cy="3959226"/>
          </a:xfrm>
        </p:grpSpPr>
        <p:sp>
          <p:nvSpPr>
            <p:cNvPr id="11" name="Freeform 6"/>
            <p:cNvSpPr/>
            <p:nvPr/>
          </p:nvSpPr>
          <p:spPr bwMode="auto">
            <a:xfrm>
              <a:off x="1276452" y="2103221"/>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noFill/>
            <a:ln w="10" cap="flat">
              <a:solidFill>
                <a:srgbClr val="484849">
                  <a:lumMod val="40000"/>
                  <a:lumOff val="60000"/>
                </a:srgbClr>
              </a:solidFill>
              <a:prstDash val="solid"/>
              <a:miter lim="800000"/>
            </a:ln>
          </p:spPr>
          <p:txBody>
            <a:bodyPr vert="horz" wrap="square" lIns="91419" tIns="45709" rIns="91419" bIns="45709" numCol="1" anchor="t" anchorCtr="0" compatLnSpc="1"/>
            <a:lstStyle/>
            <a:p>
              <a:pPr defTabSz="914400">
                <a:defRPr/>
              </a:pPr>
              <a:endParaRPr lang="zh-CN" altLang="en-US" sz="1600" kern="0">
                <a:solidFill>
                  <a:sysClr val="windowText" lastClr="000000"/>
                </a:solidFill>
                <a:latin typeface="Arial" panose="020B0604020202020204" pitchFamily="34" charset="0"/>
                <a:sym typeface="Arial" panose="020B0604020202020204" pitchFamily="34" charset="0"/>
              </a:endParaRPr>
            </a:p>
          </p:txBody>
        </p:sp>
        <p:sp>
          <p:nvSpPr>
            <p:cNvPr id="12" name="Freeform 7"/>
            <p:cNvSpPr/>
            <p:nvPr/>
          </p:nvSpPr>
          <p:spPr bwMode="auto">
            <a:xfrm>
              <a:off x="1276452" y="3411321"/>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noFill/>
            <a:ln w="10" cap="flat">
              <a:solidFill>
                <a:srgbClr val="484849">
                  <a:lumMod val="40000"/>
                  <a:lumOff val="60000"/>
                </a:srgbClr>
              </a:solidFill>
              <a:prstDash val="solid"/>
              <a:miter lim="800000"/>
            </a:ln>
          </p:spPr>
          <p:txBody>
            <a:bodyPr vert="horz" wrap="square" lIns="91419" tIns="45709" rIns="91419" bIns="45709" numCol="1" anchor="t" anchorCtr="0" compatLnSpc="1"/>
            <a:lstStyle/>
            <a:p>
              <a:pPr defTabSz="914400">
                <a:defRPr/>
              </a:pPr>
              <a:endParaRPr lang="zh-CN" altLang="en-US" sz="1600" kern="0">
                <a:solidFill>
                  <a:sysClr val="windowText" lastClr="000000"/>
                </a:solidFill>
                <a:latin typeface="Arial" panose="020B0604020202020204" pitchFamily="34" charset="0"/>
                <a:sym typeface="Arial" panose="020B0604020202020204" pitchFamily="34" charset="0"/>
              </a:endParaRPr>
            </a:p>
          </p:txBody>
        </p:sp>
        <p:sp>
          <p:nvSpPr>
            <p:cNvPr id="13" name="Freeform 8"/>
            <p:cNvSpPr/>
            <p:nvPr/>
          </p:nvSpPr>
          <p:spPr bwMode="auto">
            <a:xfrm>
              <a:off x="1276452" y="4663859"/>
              <a:ext cx="10115551"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noFill/>
            <a:ln w="10" cap="flat">
              <a:solidFill>
                <a:srgbClr val="484849">
                  <a:lumMod val="40000"/>
                  <a:lumOff val="60000"/>
                </a:srgbClr>
              </a:solidFill>
              <a:prstDash val="solid"/>
              <a:miter lim="800000"/>
            </a:ln>
          </p:spPr>
          <p:txBody>
            <a:bodyPr vert="horz" wrap="square" lIns="91419" tIns="45709" rIns="91419" bIns="45709" numCol="1" anchor="t" anchorCtr="0" compatLnSpc="1"/>
            <a:lstStyle/>
            <a:p>
              <a:pPr defTabSz="914400">
                <a:defRPr/>
              </a:pPr>
              <a:endParaRPr lang="zh-CN" altLang="en-US" sz="1600" kern="0">
                <a:solidFill>
                  <a:sysClr val="windowText" lastClr="000000"/>
                </a:solidFill>
                <a:latin typeface="Arial" panose="020B0604020202020204" pitchFamily="34" charset="0"/>
                <a:sym typeface="Arial" panose="020B0604020202020204" pitchFamily="34" charset="0"/>
              </a:endParaRPr>
            </a:p>
          </p:txBody>
        </p:sp>
        <p:sp>
          <p:nvSpPr>
            <p:cNvPr id="15" name="Freeform 10"/>
            <p:cNvSpPr>
              <a:spLocks noEditPoints="1"/>
            </p:cNvSpPr>
            <p:nvPr/>
          </p:nvSpPr>
          <p:spPr bwMode="auto">
            <a:xfrm>
              <a:off x="1987652" y="1747621"/>
              <a:ext cx="1868488" cy="1455738"/>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accent2"/>
            </a:solidFill>
            <a:ln>
              <a:noFill/>
            </a:ln>
          </p:spPr>
          <p:txBody>
            <a:bodyPr vert="horz" wrap="square" lIns="91419" tIns="45709" rIns="91419" bIns="45709" numCol="1" anchor="t" anchorCtr="0" compatLnSpc="1"/>
            <a:lstStyle/>
            <a:p>
              <a:pPr defTabSz="914400">
                <a:defRPr/>
              </a:pPr>
              <a:endParaRPr lang="zh-CN" altLang="en-US" sz="1600" kern="0" dirty="0">
                <a:solidFill>
                  <a:sysClr val="windowText" lastClr="000000"/>
                </a:solidFill>
                <a:latin typeface="Arial" panose="020B0604020202020204" pitchFamily="34" charset="0"/>
                <a:sym typeface="Arial" panose="020B0604020202020204" pitchFamily="34" charset="0"/>
              </a:endParaRPr>
            </a:p>
          </p:txBody>
        </p:sp>
        <p:sp>
          <p:nvSpPr>
            <p:cNvPr id="16" name="Freeform 11"/>
            <p:cNvSpPr>
              <a:spLocks noEditPoints="1"/>
            </p:cNvSpPr>
            <p:nvPr/>
          </p:nvSpPr>
          <p:spPr bwMode="auto">
            <a:xfrm>
              <a:off x="1987652" y="3044609"/>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2"/>
            </a:solidFill>
            <a:ln>
              <a:noFill/>
            </a:ln>
          </p:spPr>
          <p:txBody>
            <a:bodyPr vert="horz" wrap="square" lIns="91419" tIns="45709" rIns="91419" bIns="45709" numCol="1" anchor="t" anchorCtr="0" compatLnSpc="1"/>
            <a:lstStyle/>
            <a:p>
              <a:pPr defTabSz="914400">
                <a:defRPr/>
              </a:pPr>
              <a:endParaRPr lang="zh-CN" altLang="en-US" sz="1600" kern="0">
                <a:solidFill>
                  <a:sysClr val="windowText" lastClr="000000"/>
                </a:solidFill>
                <a:latin typeface="Arial" panose="020B0604020202020204" pitchFamily="34" charset="0"/>
                <a:sym typeface="Arial" panose="020B0604020202020204" pitchFamily="34" charset="0"/>
              </a:endParaRPr>
            </a:p>
          </p:txBody>
        </p:sp>
        <p:sp>
          <p:nvSpPr>
            <p:cNvPr id="17" name="Freeform 12"/>
            <p:cNvSpPr>
              <a:spLocks noEditPoints="1"/>
            </p:cNvSpPr>
            <p:nvPr/>
          </p:nvSpPr>
          <p:spPr bwMode="auto">
            <a:xfrm>
              <a:off x="1987652" y="4286034"/>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2"/>
            </a:solidFill>
            <a:ln>
              <a:noFill/>
            </a:ln>
          </p:spPr>
          <p:txBody>
            <a:bodyPr vert="horz" wrap="square" lIns="91419" tIns="45709" rIns="91419" bIns="45709" numCol="1" anchor="t" anchorCtr="0" compatLnSpc="1"/>
            <a:lstStyle/>
            <a:p>
              <a:pPr defTabSz="914400">
                <a:defRPr/>
              </a:pPr>
              <a:endParaRPr lang="zh-CN" altLang="en-US" sz="1600" kern="0">
                <a:solidFill>
                  <a:sysClr val="windowText" lastClr="000000"/>
                </a:solidFill>
                <a:latin typeface="Arial" panose="020B0604020202020204" pitchFamily="34" charset="0"/>
                <a:sym typeface="Arial" panose="020B0604020202020204" pitchFamily="34" charset="0"/>
              </a:endParaRPr>
            </a:p>
          </p:txBody>
        </p:sp>
        <p:sp>
          <p:nvSpPr>
            <p:cNvPr id="18" name="TextBox 28"/>
            <p:cNvSpPr txBox="1"/>
            <p:nvPr/>
          </p:nvSpPr>
          <p:spPr>
            <a:xfrm>
              <a:off x="4280696" y="2122955"/>
              <a:ext cx="6912768" cy="646331"/>
            </a:xfrm>
            <a:prstGeom prst="rect">
              <a:avLst/>
            </a:prstGeom>
            <a:noFill/>
          </p:spPr>
          <p:txBody>
            <a:bodyPr wrap="square" rtlCol="0">
              <a:spAutoFit/>
            </a:bodyPr>
            <a:lstStyle/>
            <a:p>
              <a:pPr defTabSz="914400">
                <a:defRPr/>
              </a:pPr>
              <a:r>
                <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这里可以添加主要内容这里可以添加主要内容这里可以添加主要内容这里可以添加主要内容可以添加主要内容</a:t>
              </a:r>
              <a:endPar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29"/>
            <p:cNvSpPr txBox="1"/>
            <p:nvPr/>
          </p:nvSpPr>
          <p:spPr>
            <a:xfrm>
              <a:off x="2139160" y="2230677"/>
              <a:ext cx="1565472" cy="445017"/>
            </a:xfrm>
            <a:prstGeom prst="rect">
              <a:avLst/>
            </a:prstGeom>
            <a:noFill/>
          </p:spPr>
          <p:txBody>
            <a:bodyPr wrap="square" rtlCol="0">
              <a:spAutoFit/>
            </a:bodyPr>
            <a:lstStyle/>
            <a:p>
              <a:pPr algn="ctr" defTabSz="914400">
                <a:defRPr/>
              </a:pPr>
              <a:r>
                <a:rPr lang="zh-CN" altLang="en-US"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加入标题</a:t>
              </a:r>
              <a:endParaRPr lang="en-US" altLang="zh-CN"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30"/>
            <p:cNvSpPr txBox="1"/>
            <p:nvPr/>
          </p:nvSpPr>
          <p:spPr>
            <a:xfrm>
              <a:off x="2139160" y="3581806"/>
              <a:ext cx="1565472" cy="445017"/>
            </a:xfrm>
            <a:prstGeom prst="rect">
              <a:avLst/>
            </a:prstGeom>
            <a:noFill/>
          </p:spPr>
          <p:txBody>
            <a:bodyPr wrap="square" rtlCol="0">
              <a:spAutoFit/>
            </a:bodyPr>
            <a:lstStyle/>
            <a:p>
              <a:pPr lvl="0" algn="ctr">
                <a:defRPr/>
              </a:pPr>
              <a:r>
                <a:rPr lang="zh-CN" altLang="en-US"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加入标题</a:t>
              </a:r>
              <a:endParaRPr lang="en-US" altLang="zh-CN"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31"/>
            <p:cNvSpPr txBox="1"/>
            <p:nvPr/>
          </p:nvSpPr>
          <p:spPr>
            <a:xfrm>
              <a:off x="2139160" y="4837400"/>
              <a:ext cx="1565472" cy="445017"/>
            </a:xfrm>
            <a:prstGeom prst="rect">
              <a:avLst/>
            </a:prstGeom>
            <a:noFill/>
          </p:spPr>
          <p:txBody>
            <a:bodyPr wrap="square" rtlCol="0">
              <a:spAutoFit/>
            </a:bodyPr>
            <a:lstStyle/>
            <a:p>
              <a:pPr lvl="0" algn="ctr">
                <a:defRPr/>
              </a:pPr>
              <a:r>
                <a:rPr lang="zh-CN" altLang="en-US"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加入标题</a:t>
              </a:r>
              <a:endParaRPr lang="en-US" altLang="zh-CN" sz="200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4280696" y="3446788"/>
              <a:ext cx="6912768" cy="646331"/>
            </a:xfrm>
            <a:prstGeom prst="rect">
              <a:avLst/>
            </a:prstGeom>
            <a:noFill/>
          </p:spPr>
          <p:txBody>
            <a:bodyPr wrap="square" rtlCol="0">
              <a:spAutoFit/>
            </a:bodyPr>
            <a:lstStyle/>
            <a:p>
              <a:pPr defTabSz="914400">
                <a:defRPr/>
              </a:pPr>
              <a:r>
                <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这里可以添加主要内容这里可以添加主要内容这里可以添加主要内容这里可以添加主要内容可以添加主要内容</a:t>
              </a:r>
              <a:endPar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33"/>
            <p:cNvSpPr txBox="1"/>
            <p:nvPr/>
          </p:nvSpPr>
          <p:spPr>
            <a:xfrm>
              <a:off x="4280696" y="4702382"/>
              <a:ext cx="6912768" cy="646331"/>
            </a:xfrm>
            <a:prstGeom prst="rect">
              <a:avLst/>
            </a:prstGeom>
            <a:noFill/>
          </p:spPr>
          <p:txBody>
            <a:bodyPr wrap="square" rtlCol="0">
              <a:spAutoFit/>
            </a:bodyPr>
            <a:lstStyle/>
            <a:p>
              <a:pPr defTabSz="914400">
                <a:defRPr/>
              </a:pPr>
              <a:r>
                <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这里可以添加主要内容这里可以添加主要内容这里可以添加主要内容这里可以添加主要内容可以添加主要内容</a:t>
              </a:r>
              <a:endParaRPr lang="zh-CN" altLang="en-US" sz="1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34"/>
            <p:cNvSpPr txBox="1"/>
            <p:nvPr/>
          </p:nvSpPr>
          <p:spPr>
            <a:xfrm>
              <a:off x="1328368" y="2107314"/>
              <a:ext cx="605426" cy="718873"/>
            </a:xfrm>
            <a:prstGeom prst="rect">
              <a:avLst/>
            </a:prstGeom>
            <a:noFill/>
          </p:spPr>
          <p:txBody>
            <a:bodyPr wrap="square" rtlCol="0">
              <a:spAutoFit/>
            </a:bodyPr>
            <a:lstStyle/>
            <a:p>
              <a:pPr algn="ctr" defTabSz="914400">
                <a:defRPr/>
              </a:pPr>
              <a:r>
                <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1</a:t>
              </a:r>
              <a:endPar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35"/>
            <p:cNvSpPr txBox="1"/>
            <p:nvPr/>
          </p:nvSpPr>
          <p:spPr>
            <a:xfrm>
              <a:off x="1328368" y="3431147"/>
              <a:ext cx="605426" cy="718873"/>
            </a:xfrm>
            <a:prstGeom prst="rect">
              <a:avLst/>
            </a:prstGeom>
            <a:noFill/>
          </p:spPr>
          <p:txBody>
            <a:bodyPr wrap="square" rtlCol="0">
              <a:spAutoFit/>
            </a:bodyPr>
            <a:lstStyle/>
            <a:p>
              <a:pPr algn="ctr" defTabSz="914400">
                <a:defRPr/>
              </a:pPr>
              <a:r>
                <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a:t>
              </a:r>
              <a:endPar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6"/>
            <p:cNvSpPr txBox="1"/>
            <p:nvPr/>
          </p:nvSpPr>
          <p:spPr>
            <a:xfrm>
              <a:off x="1328368" y="4686741"/>
              <a:ext cx="605426" cy="718873"/>
            </a:xfrm>
            <a:prstGeom prst="rect">
              <a:avLst/>
            </a:prstGeom>
            <a:noFill/>
          </p:spPr>
          <p:txBody>
            <a:bodyPr wrap="square" rtlCol="0">
              <a:spAutoFit/>
            </a:bodyPr>
            <a:lstStyle/>
            <a:p>
              <a:pPr algn="ctr" defTabSz="914400">
                <a:defRPr/>
              </a:pPr>
              <a:r>
                <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3</a:t>
              </a:r>
              <a:endParaRPr lang="en-US" altLang="zh-CN" sz="36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家长会的意义</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任意多边形 10"/>
          <p:cNvSpPr/>
          <p:nvPr/>
        </p:nvSpPr>
        <p:spPr>
          <a:xfrm>
            <a:off x="1161492" y="3718645"/>
            <a:ext cx="2253728" cy="958628"/>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prstClr val="white"/>
                </a:solidFill>
                <a:latin typeface="Arial" panose="020B0604020202020204" pitchFamily="34" charset="0"/>
                <a:sym typeface="Arial" panose="020B0604020202020204" pitchFamily="34" charset="0"/>
              </a:rPr>
              <a:t>单击编辑标题</a:t>
            </a:r>
            <a:endParaRPr lang="en-US" altLang="zh-CN" sz="2000" dirty="0">
              <a:solidFill>
                <a:prstClr val="white"/>
              </a:solidFill>
              <a:latin typeface="Arial" panose="020B0604020202020204" pitchFamily="34" charset="0"/>
              <a:sym typeface="Arial" panose="020B0604020202020204" pitchFamily="34" charset="0"/>
            </a:endParaRPr>
          </a:p>
        </p:txBody>
      </p:sp>
      <p:sp>
        <p:nvSpPr>
          <p:cNvPr id="11" name="任意多边形 11"/>
          <p:cNvSpPr/>
          <p:nvPr/>
        </p:nvSpPr>
        <p:spPr>
          <a:xfrm>
            <a:off x="3816765" y="3718645"/>
            <a:ext cx="2253728" cy="958628"/>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prstClr val="white"/>
                </a:solidFill>
                <a:latin typeface="Arial" panose="020B0604020202020204" pitchFamily="34" charset="0"/>
                <a:sym typeface="Arial" panose="020B0604020202020204" pitchFamily="34" charset="0"/>
              </a:rPr>
              <a:t>单击编辑标题</a:t>
            </a:r>
            <a:endParaRPr lang="en-US" altLang="zh-CN" sz="2000" dirty="0">
              <a:solidFill>
                <a:prstClr val="white"/>
              </a:solidFill>
              <a:latin typeface="Arial" panose="020B0604020202020204" pitchFamily="34" charset="0"/>
              <a:sym typeface="Arial" panose="020B0604020202020204" pitchFamily="34" charset="0"/>
            </a:endParaRPr>
          </a:p>
        </p:txBody>
      </p:sp>
      <p:sp>
        <p:nvSpPr>
          <p:cNvPr id="12" name="任意多边形 12"/>
          <p:cNvSpPr/>
          <p:nvPr/>
        </p:nvSpPr>
        <p:spPr>
          <a:xfrm>
            <a:off x="6473625" y="3718645"/>
            <a:ext cx="2252142" cy="958628"/>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prstClr val="white"/>
                </a:solidFill>
                <a:latin typeface="Arial" panose="020B0604020202020204" pitchFamily="34" charset="0"/>
                <a:sym typeface="Arial" panose="020B0604020202020204" pitchFamily="34" charset="0"/>
              </a:rPr>
              <a:t>单击编辑标题</a:t>
            </a:r>
            <a:endParaRPr lang="en-US" altLang="zh-CN" sz="2000" dirty="0">
              <a:solidFill>
                <a:prstClr val="white"/>
              </a:solidFill>
              <a:latin typeface="Arial" panose="020B0604020202020204" pitchFamily="34" charset="0"/>
              <a:sym typeface="Arial" panose="020B0604020202020204" pitchFamily="34" charset="0"/>
            </a:endParaRPr>
          </a:p>
        </p:txBody>
      </p:sp>
      <p:sp>
        <p:nvSpPr>
          <p:cNvPr id="13" name="任意多边形 13"/>
          <p:cNvSpPr/>
          <p:nvPr/>
        </p:nvSpPr>
        <p:spPr>
          <a:xfrm>
            <a:off x="9128898" y="3718645"/>
            <a:ext cx="1966457" cy="958628"/>
          </a:xfrm>
          <a:custGeom>
            <a:avLst/>
            <a:gdLst>
              <a:gd name="connsiteX0" fmla="*/ 0 w 1966860"/>
              <a:gd name="connsiteY0" fmla="*/ 159787 h 958704"/>
              <a:gd name="connsiteX1" fmla="*/ 159787 w 1966860"/>
              <a:gd name="connsiteY1" fmla="*/ 0 h 958704"/>
              <a:gd name="connsiteX2" fmla="*/ 1807073 w 1966860"/>
              <a:gd name="connsiteY2" fmla="*/ 0 h 958704"/>
              <a:gd name="connsiteX3" fmla="*/ 1966860 w 1966860"/>
              <a:gd name="connsiteY3" fmla="*/ 159787 h 958704"/>
              <a:gd name="connsiteX4" fmla="*/ 1966860 w 1966860"/>
              <a:gd name="connsiteY4" fmla="*/ 798917 h 958704"/>
              <a:gd name="connsiteX5" fmla="*/ 1807073 w 1966860"/>
              <a:gd name="connsiteY5" fmla="*/ 958704 h 958704"/>
              <a:gd name="connsiteX6" fmla="*/ 159787 w 1966860"/>
              <a:gd name="connsiteY6" fmla="*/ 958704 h 958704"/>
              <a:gd name="connsiteX7" fmla="*/ 0 w 1966860"/>
              <a:gd name="connsiteY7" fmla="*/ 798917 h 958704"/>
              <a:gd name="connsiteX8" fmla="*/ 0 w 1966860"/>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860" h="958704">
                <a:moveTo>
                  <a:pt x="0" y="159787"/>
                </a:moveTo>
                <a:cubicBezTo>
                  <a:pt x="0" y="71539"/>
                  <a:pt x="71539" y="0"/>
                  <a:pt x="159787" y="0"/>
                </a:cubicBezTo>
                <a:lnTo>
                  <a:pt x="1807073" y="0"/>
                </a:lnTo>
                <a:cubicBezTo>
                  <a:pt x="1895321" y="0"/>
                  <a:pt x="1966860" y="71539"/>
                  <a:pt x="1966860" y="159787"/>
                </a:cubicBezTo>
                <a:lnTo>
                  <a:pt x="1966860" y="798917"/>
                </a:lnTo>
                <a:cubicBezTo>
                  <a:pt x="1966860" y="887165"/>
                  <a:pt x="1895321" y="958704"/>
                  <a:pt x="1807073" y="958704"/>
                </a:cubicBezTo>
                <a:lnTo>
                  <a:pt x="159787" y="958704"/>
                </a:lnTo>
                <a:cubicBezTo>
                  <a:pt x="71539" y="958704"/>
                  <a:pt x="0" y="887165"/>
                  <a:pt x="0" y="798917"/>
                </a:cubicBezTo>
                <a:lnTo>
                  <a:pt x="0" y="159787"/>
                </a:lnTo>
                <a:close/>
              </a:path>
            </a:pathLst>
          </a:cu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prstClr val="white"/>
                </a:solidFill>
                <a:latin typeface="Arial" panose="020B0604020202020204" pitchFamily="34" charset="0"/>
                <a:sym typeface="Arial" panose="020B0604020202020204" pitchFamily="34" charset="0"/>
              </a:rPr>
              <a:t>单击编辑标题</a:t>
            </a:r>
            <a:endParaRPr lang="en-US" altLang="zh-CN" sz="2000" dirty="0">
              <a:solidFill>
                <a:prstClr val="white"/>
              </a:solidFill>
              <a:latin typeface="Arial" panose="020B0604020202020204" pitchFamily="34" charset="0"/>
              <a:sym typeface="Arial" panose="020B0604020202020204" pitchFamily="34" charset="0"/>
            </a:endParaRPr>
          </a:p>
        </p:txBody>
      </p:sp>
      <p:sp>
        <p:nvSpPr>
          <p:cNvPr id="15" name="TextBox 13"/>
          <p:cNvSpPr txBox="1"/>
          <p:nvPr/>
        </p:nvSpPr>
        <p:spPr>
          <a:xfrm>
            <a:off x="1189381" y="5128019"/>
            <a:ext cx="2295448" cy="689260"/>
          </a:xfrm>
          <a:prstGeom prst="rect">
            <a:avLst/>
          </a:prstGeom>
          <a:noFill/>
        </p:spPr>
        <p:txBody>
          <a:bodyPr wrap="square" lIns="0" tIns="0" rIns="0" bIns="0">
            <a:spAutoFit/>
          </a:bodyPr>
          <a:lstStyle/>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单击此处可编辑内容，根据您的需要自由拉伸文框大小</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9"/>
          <p:cNvSpPr txBox="1"/>
          <p:nvPr/>
        </p:nvSpPr>
        <p:spPr>
          <a:xfrm>
            <a:off x="3846241" y="5128019"/>
            <a:ext cx="2293778" cy="689260"/>
          </a:xfrm>
          <a:prstGeom prst="rect">
            <a:avLst/>
          </a:prstGeom>
          <a:noFill/>
        </p:spPr>
        <p:txBody>
          <a:bodyPr wrap="square" lIns="0" tIns="0" rIns="0" bIns="0">
            <a:spAutoFit/>
          </a:bodyPr>
          <a:lstStyle/>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单击此处可编辑内容，根据您的需要自由拉伸文框大小</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3"/>
          <p:cNvSpPr txBox="1"/>
          <p:nvPr/>
        </p:nvSpPr>
        <p:spPr>
          <a:xfrm>
            <a:off x="6501515" y="5128019"/>
            <a:ext cx="2293778" cy="689260"/>
          </a:xfrm>
          <a:prstGeom prst="rect">
            <a:avLst/>
          </a:prstGeom>
          <a:noFill/>
        </p:spPr>
        <p:txBody>
          <a:bodyPr wrap="square" lIns="0" tIns="0" rIns="0" bIns="0">
            <a:spAutoFit/>
          </a:bodyPr>
          <a:lstStyle/>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单击此处可编辑内容，根据您的需要自由拉伸文框大小</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3"/>
          <p:cNvSpPr txBox="1"/>
          <p:nvPr/>
        </p:nvSpPr>
        <p:spPr>
          <a:xfrm>
            <a:off x="9048862" y="5128019"/>
            <a:ext cx="2257356" cy="689260"/>
          </a:xfrm>
          <a:prstGeom prst="rect">
            <a:avLst/>
          </a:prstGeom>
          <a:noFill/>
        </p:spPr>
        <p:txBody>
          <a:bodyPr wrap="square" lIns="0" tIns="0" rIns="0" bIns="0">
            <a:spAutoFit/>
          </a:bodyPr>
          <a:lstStyle/>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单击此处可编辑内容，根据您的需要自由拉伸文框大小</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defTabSz="1216660">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组合 18"/>
          <p:cNvGrpSpPr/>
          <p:nvPr/>
        </p:nvGrpSpPr>
        <p:grpSpPr>
          <a:xfrm>
            <a:off x="1063315" y="1571680"/>
            <a:ext cx="10153407" cy="2063499"/>
            <a:chOff x="609600" y="2523351"/>
            <a:chExt cx="7772400" cy="1579602"/>
          </a:xfrm>
        </p:grpSpPr>
        <p:graphicFrame>
          <p:nvGraphicFramePr>
            <p:cNvPr id="20" name="Chart 8"/>
            <p:cNvGraphicFramePr/>
            <p:nvPr/>
          </p:nvGraphicFramePr>
          <p:xfrm>
            <a:off x="609600" y="2527852"/>
            <a:ext cx="1905000" cy="1575101"/>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21" name="Chart 9"/>
            <p:cNvGraphicFramePr/>
            <p:nvPr/>
          </p:nvGraphicFramePr>
          <p:xfrm>
            <a:off x="6477000" y="2527852"/>
            <a:ext cx="1905000" cy="15689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hart 10"/>
            <p:cNvGraphicFramePr/>
            <p:nvPr/>
          </p:nvGraphicFramePr>
          <p:xfrm>
            <a:off x="2590800" y="2523351"/>
            <a:ext cx="1905000" cy="15689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Chart 11"/>
            <p:cNvGraphicFramePr/>
            <p:nvPr/>
          </p:nvGraphicFramePr>
          <p:xfrm>
            <a:off x="4572000" y="2523351"/>
            <a:ext cx="1905000" cy="1568977"/>
          </p:xfrm>
          <a:graphic>
            <a:graphicData uri="http://schemas.openxmlformats.org/drawingml/2006/chart">
              <c:chart xmlns:c="http://schemas.openxmlformats.org/drawingml/2006/chart" xmlns:r="http://schemas.openxmlformats.org/officeDocument/2006/relationships" r:id="rId4"/>
            </a:graphicData>
          </a:graphic>
        </p:graphicFrame>
        <p:sp>
          <p:nvSpPr>
            <p:cNvPr id="24" name="TextBox 1"/>
            <p:cNvSpPr txBox="1"/>
            <p:nvPr/>
          </p:nvSpPr>
          <p:spPr>
            <a:xfrm>
              <a:off x="2971800" y="3041832"/>
              <a:ext cx="1219200" cy="447683"/>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rPr>
                <a:t>80%</a:t>
              </a:r>
              <a:endPar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sp>
          <p:nvSpPr>
            <p:cNvPr id="25" name="TextBox 1"/>
            <p:cNvSpPr txBox="1"/>
            <p:nvPr/>
          </p:nvSpPr>
          <p:spPr>
            <a:xfrm>
              <a:off x="4981895" y="3041832"/>
              <a:ext cx="1097084" cy="447683"/>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rPr>
                <a:t>30%</a:t>
              </a:r>
              <a:endPar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sp>
          <p:nvSpPr>
            <p:cNvPr id="26" name="TextBox 1"/>
            <p:cNvSpPr txBox="1"/>
            <p:nvPr/>
          </p:nvSpPr>
          <p:spPr>
            <a:xfrm>
              <a:off x="6934199" y="3046333"/>
              <a:ext cx="1093223" cy="447683"/>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rPr>
                <a:t>40%</a:t>
              </a:r>
              <a:endPar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sp>
          <p:nvSpPr>
            <p:cNvPr id="27" name="Rectangle 21"/>
            <p:cNvSpPr/>
            <p:nvPr/>
          </p:nvSpPr>
          <p:spPr>
            <a:xfrm>
              <a:off x="1066800" y="3046333"/>
              <a:ext cx="1066800" cy="500610"/>
            </a:xfrm>
            <a:prstGeom prst="rect">
              <a:avLst/>
            </a:prstGeom>
          </p:spPr>
          <p:txBody>
            <a:bodyPr wrap="square">
              <a:spAutoFit/>
            </a:bodyPr>
            <a:lstStyle/>
            <a:p>
              <a:pPr algn="ctr"/>
              <a:r>
                <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rPr>
                <a:t>20%</a:t>
              </a:r>
              <a:endParaRPr lang="en-US" sz="3600" dirty="0">
                <a:solidFill>
                  <a:schemeClr val="bg1">
                    <a:lumMod val="50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25"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2" dur="125"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3" dur="125" accel="50000" fill="hold">
                                          <p:stCondLst>
                                            <p:cond delay="125"/>
                                          </p:stCondLst>
                                        </p:cTn>
                                        <p:tgtEl>
                                          <p:spTgt spid="8"/>
                                        </p:tgtEl>
                                        <p:attrNameLst>
                                          <p:attrName>ppt_w</p:attrName>
                                        </p:attrNameLst>
                                      </p:cBhvr>
                                      <p:tavLst>
                                        <p:tav tm="0">
                                          <p:val>
                                            <p:strVal val="#ppt_w*.05"/>
                                          </p:val>
                                        </p:tav>
                                        <p:tav tm="100000">
                                          <p:val>
                                            <p:strVal val="#ppt_w"/>
                                          </p:val>
                                        </p:tav>
                                      </p:tavLst>
                                    </p:anim>
                                    <p:anim calcmode="lin" valueType="num">
                                      <p:cBhvr>
                                        <p:cTn id="14" dur="250" fill="hold"/>
                                        <p:tgtEl>
                                          <p:spTgt spid="8"/>
                                        </p:tgtEl>
                                        <p:attrNameLst>
                                          <p:attrName>ppt_h</p:attrName>
                                        </p:attrNameLst>
                                      </p:cBhvr>
                                      <p:tavLst>
                                        <p:tav tm="0">
                                          <p:val>
                                            <p:strVal val="#ppt_h"/>
                                          </p:val>
                                        </p:tav>
                                        <p:tav tm="100000">
                                          <p:val>
                                            <p:strVal val="#ppt_h"/>
                                          </p:val>
                                        </p:tav>
                                      </p:tavLst>
                                    </p:anim>
                                    <p:anim calcmode="lin" valueType="num">
                                      <p:cBhvr>
                                        <p:cTn id="15" dur="125"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6" dur="125"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7" dur="125" accel="50000" fill="hold">
                                          <p:stCondLst>
                                            <p:cond delay="125"/>
                                          </p:stCondLst>
                                        </p:cTn>
                                        <p:tgtEl>
                                          <p:spTgt spid="8"/>
                                        </p:tgtEl>
                                        <p:attrNameLst>
                                          <p:attrName>ppt_y</p:attrName>
                                        </p:attrNameLst>
                                      </p:cBhvr>
                                      <p:tavLst>
                                        <p:tav tm="0">
                                          <p:val>
                                            <p:strVal val="#ppt_y+.1"/>
                                          </p:val>
                                        </p:tav>
                                        <p:tav tm="100000">
                                          <p:val>
                                            <p:strVal val="#ppt_y"/>
                                          </p:val>
                                        </p:tav>
                                      </p:tavLst>
                                    </p:anim>
                                    <p:animEffect transition="in" filter="fade">
                                      <p:cBhvr>
                                        <p:cTn id="18" dur="250" decel="50000">
                                          <p:stCondLst>
                                            <p:cond delay="0"/>
                                          </p:stCondLst>
                                        </p:cTn>
                                        <p:tgtEl>
                                          <p:spTgt spid="8"/>
                                        </p:tgtEl>
                                      </p:cBhvr>
                                    </p:animEffect>
                                  </p:childTnLst>
                                </p:cTn>
                              </p:par>
                            </p:childTnLst>
                          </p:cTn>
                        </p:par>
                        <p:par>
                          <p:cTn id="19" fill="hold">
                            <p:stCondLst>
                              <p:cond delay="1000"/>
                            </p:stCondLst>
                            <p:childTnLst>
                              <p:par>
                                <p:cTn id="20" presetID="25"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25"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3" dur="125"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4" dur="125" accel="50000" fill="hold">
                                          <p:stCondLst>
                                            <p:cond delay="125"/>
                                          </p:stCondLst>
                                        </p:cTn>
                                        <p:tgtEl>
                                          <p:spTgt spid="11"/>
                                        </p:tgtEl>
                                        <p:attrNameLst>
                                          <p:attrName>ppt_w</p:attrName>
                                        </p:attrNameLst>
                                      </p:cBhvr>
                                      <p:tavLst>
                                        <p:tav tm="0">
                                          <p:val>
                                            <p:strVal val="#ppt_w*.05"/>
                                          </p:val>
                                        </p:tav>
                                        <p:tav tm="100000">
                                          <p:val>
                                            <p:strVal val="#ppt_w"/>
                                          </p:val>
                                        </p:tav>
                                      </p:tavLst>
                                    </p:anim>
                                    <p:anim calcmode="lin" valueType="num">
                                      <p:cBhvr>
                                        <p:cTn id="25" dur="250" fill="hold"/>
                                        <p:tgtEl>
                                          <p:spTgt spid="11"/>
                                        </p:tgtEl>
                                        <p:attrNameLst>
                                          <p:attrName>ppt_h</p:attrName>
                                        </p:attrNameLst>
                                      </p:cBhvr>
                                      <p:tavLst>
                                        <p:tav tm="0">
                                          <p:val>
                                            <p:strVal val="#ppt_h"/>
                                          </p:val>
                                        </p:tav>
                                        <p:tav tm="100000">
                                          <p:val>
                                            <p:strVal val="#ppt_h"/>
                                          </p:val>
                                        </p:tav>
                                      </p:tavLst>
                                    </p:anim>
                                    <p:anim calcmode="lin" valueType="num">
                                      <p:cBhvr>
                                        <p:cTn id="26" dur="125"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27" dur="125"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28" dur="125" accel="50000" fill="hold">
                                          <p:stCondLst>
                                            <p:cond delay="125"/>
                                          </p:stCondLst>
                                        </p:cTn>
                                        <p:tgtEl>
                                          <p:spTgt spid="11"/>
                                        </p:tgtEl>
                                        <p:attrNameLst>
                                          <p:attrName>ppt_y</p:attrName>
                                        </p:attrNameLst>
                                      </p:cBhvr>
                                      <p:tavLst>
                                        <p:tav tm="0">
                                          <p:val>
                                            <p:strVal val="#ppt_y+.1"/>
                                          </p:val>
                                        </p:tav>
                                        <p:tav tm="100000">
                                          <p:val>
                                            <p:strVal val="#ppt_y"/>
                                          </p:val>
                                        </p:tav>
                                      </p:tavLst>
                                    </p:anim>
                                    <p:animEffect transition="in" filter="fade">
                                      <p:cBhvr>
                                        <p:cTn id="29" dur="250" decel="50000">
                                          <p:stCondLst>
                                            <p:cond delay="0"/>
                                          </p:stCondLst>
                                        </p:cTn>
                                        <p:tgtEl>
                                          <p:spTgt spid="11"/>
                                        </p:tgtEl>
                                      </p:cBhvr>
                                    </p:animEffect>
                                  </p:childTnLst>
                                </p:cTn>
                              </p:par>
                            </p:childTnLst>
                          </p:cTn>
                        </p:par>
                        <p:par>
                          <p:cTn id="30" fill="hold">
                            <p:stCondLst>
                              <p:cond delay="1500"/>
                            </p:stCondLst>
                            <p:childTnLst>
                              <p:par>
                                <p:cTn id="31" presetID="25"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25"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34" dur="125"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35" dur="125" accel="50000" fill="hold">
                                          <p:stCondLst>
                                            <p:cond delay="125"/>
                                          </p:stCondLst>
                                        </p:cTn>
                                        <p:tgtEl>
                                          <p:spTgt spid="12"/>
                                        </p:tgtEl>
                                        <p:attrNameLst>
                                          <p:attrName>ppt_w</p:attrName>
                                        </p:attrNameLst>
                                      </p:cBhvr>
                                      <p:tavLst>
                                        <p:tav tm="0">
                                          <p:val>
                                            <p:strVal val="#ppt_w*.05"/>
                                          </p:val>
                                        </p:tav>
                                        <p:tav tm="100000">
                                          <p:val>
                                            <p:strVal val="#ppt_w"/>
                                          </p:val>
                                        </p:tav>
                                      </p:tavLst>
                                    </p:anim>
                                    <p:anim calcmode="lin" valueType="num">
                                      <p:cBhvr>
                                        <p:cTn id="36" dur="250" fill="hold"/>
                                        <p:tgtEl>
                                          <p:spTgt spid="12"/>
                                        </p:tgtEl>
                                        <p:attrNameLst>
                                          <p:attrName>ppt_h</p:attrName>
                                        </p:attrNameLst>
                                      </p:cBhvr>
                                      <p:tavLst>
                                        <p:tav tm="0">
                                          <p:val>
                                            <p:strVal val="#ppt_h"/>
                                          </p:val>
                                        </p:tav>
                                        <p:tav tm="100000">
                                          <p:val>
                                            <p:strVal val="#ppt_h"/>
                                          </p:val>
                                        </p:tav>
                                      </p:tavLst>
                                    </p:anim>
                                    <p:anim calcmode="lin" valueType="num">
                                      <p:cBhvr>
                                        <p:cTn id="37" dur="125"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8" dur="125"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9" dur="125" accel="50000" fill="hold">
                                          <p:stCondLst>
                                            <p:cond delay="125"/>
                                          </p:stCondLst>
                                        </p:cTn>
                                        <p:tgtEl>
                                          <p:spTgt spid="12"/>
                                        </p:tgtEl>
                                        <p:attrNameLst>
                                          <p:attrName>ppt_y</p:attrName>
                                        </p:attrNameLst>
                                      </p:cBhvr>
                                      <p:tavLst>
                                        <p:tav tm="0">
                                          <p:val>
                                            <p:strVal val="#ppt_y+.1"/>
                                          </p:val>
                                        </p:tav>
                                        <p:tav tm="100000">
                                          <p:val>
                                            <p:strVal val="#ppt_y"/>
                                          </p:val>
                                        </p:tav>
                                      </p:tavLst>
                                    </p:anim>
                                    <p:animEffect transition="in" filter="fade">
                                      <p:cBhvr>
                                        <p:cTn id="40" dur="250" decel="50000">
                                          <p:stCondLst>
                                            <p:cond delay="0"/>
                                          </p:stCondLst>
                                        </p:cTn>
                                        <p:tgtEl>
                                          <p:spTgt spid="12"/>
                                        </p:tgtEl>
                                      </p:cBhvr>
                                    </p:animEffect>
                                  </p:childTnLst>
                                </p:cTn>
                              </p:par>
                            </p:childTnLst>
                          </p:cTn>
                        </p:par>
                        <p:par>
                          <p:cTn id="41" fill="hold">
                            <p:stCondLst>
                              <p:cond delay="2000"/>
                            </p:stCondLst>
                            <p:childTnLst>
                              <p:par>
                                <p:cTn id="42" presetID="25"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45"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46"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7" dur="250" fill="hold"/>
                                        <p:tgtEl>
                                          <p:spTgt spid="13"/>
                                        </p:tgtEl>
                                        <p:attrNameLst>
                                          <p:attrName>ppt_h</p:attrName>
                                        </p:attrNameLst>
                                      </p:cBhvr>
                                      <p:tavLst>
                                        <p:tav tm="0">
                                          <p:val>
                                            <p:strVal val="#ppt_h"/>
                                          </p:val>
                                        </p:tav>
                                        <p:tav tm="100000">
                                          <p:val>
                                            <p:strVal val="#ppt_h"/>
                                          </p:val>
                                        </p:tav>
                                      </p:tavLst>
                                    </p:anim>
                                    <p:anim calcmode="lin" valueType="num">
                                      <p:cBhvr>
                                        <p:cTn id="48"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9"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0"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51" dur="250" decel="50000">
                                          <p:stCondLst>
                                            <p:cond delay="0"/>
                                          </p:stCondLst>
                                        </p:cTn>
                                        <p:tgtEl>
                                          <p:spTgt spid="13"/>
                                        </p:tgtEl>
                                      </p:cBhvr>
                                    </p:animEffect>
                                  </p:childTnLst>
                                </p:cTn>
                              </p:par>
                            </p:childTnLst>
                          </p:cTn>
                        </p:par>
                        <p:par>
                          <p:cTn id="52" fill="hold">
                            <p:stCondLst>
                              <p:cond delay="2500"/>
                            </p:stCondLst>
                            <p:childTnLst>
                              <p:par>
                                <p:cTn id="53" presetID="25"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58" dur="250" fill="hold"/>
                                        <p:tgtEl>
                                          <p:spTgt spid="15"/>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5"/>
                                        </p:tgtEl>
                                      </p:cBhvr>
                                    </p:animEffect>
                                  </p:childTnLst>
                                </p:cTn>
                              </p:par>
                            </p:childTnLst>
                          </p:cTn>
                        </p:par>
                        <p:par>
                          <p:cTn id="63" fill="hold">
                            <p:stCondLst>
                              <p:cond delay="3000"/>
                            </p:stCondLst>
                            <p:childTnLst>
                              <p:par>
                                <p:cTn id="64" presetID="25"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125"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67" dur="125"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68" dur="125" accel="50000" fill="hold">
                                          <p:stCondLst>
                                            <p:cond delay="125"/>
                                          </p:stCondLst>
                                        </p:cTn>
                                        <p:tgtEl>
                                          <p:spTgt spid="16"/>
                                        </p:tgtEl>
                                        <p:attrNameLst>
                                          <p:attrName>ppt_w</p:attrName>
                                        </p:attrNameLst>
                                      </p:cBhvr>
                                      <p:tavLst>
                                        <p:tav tm="0">
                                          <p:val>
                                            <p:strVal val="#ppt_w*.05"/>
                                          </p:val>
                                        </p:tav>
                                        <p:tav tm="100000">
                                          <p:val>
                                            <p:strVal val="#ppt_w"/>
                                          </p:val>
                                        </p:tav>
                                      </p:tavLst>
                                    </p:anim>
                                    <p:anim calcmode="lin" valueType="num">
                                      <p:cBhvr>
                                        <p:cTn id="69" dur="250" fill="hold"/>
                                        <p:tgtEl>
                                          <p:spTgt spid="16"/>
                                        </p:tgtEl>
                                        <p:attrNameLst>
                                          <p:attrName>ppt_h</p:attrName>
                                        </p:attrNameLst>
                                      </p:cBhvr>
                                      <p:tavLst>
                                        <p:tav tm="0">
                                          <p:val>
                                            <p:strVal val="#ppt_h"/>
                                          </p:val>
                                        </p:tav>
                                        <p:tav tm="100000">
                                          <p:val>
                                            <p:strVal val="#ppt_h"/>
                                          </p:val>
                                        </p:tav>
                                      </p:tavLst>
                                    </p:anim>
                                    <p:anim calcmode="lin" valueType="num">
                                      <p:cBhvr>
                                        <p:cTn id="70" dur="125"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71" dur="125"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72" dur="125" accel="50000" fill="hold">
                                          <p:stCondLst>
                                            <p:cond delay="125"/>
                                          </p:stCondLst>
                                        </p:cTn>
                                        <p:tgtEl>
                                          <p:spTgt spid="16"/>
                                        </p:tgtEl>
                                        <p:attrNameLst>
                                          <p:attrName>ppt_y</p:attrName>
                                        </p:attrNameLst>
                                      </p:cBhvr>
                                      <p:tavLst>
                                        <p:tav tm="0">
                                          <p:val>
                                            <p:strVal val="#ppt_y+.1"/>
                                          </p:val>
                                        </p:tav>
                                        <p:tav tm="100000">
                                          <p:val>
                                            <p:strVal val="#ppt_y"/>
                                          </p:val>
                                        </p:tav>
                                      </p:tavLst>
                                    </p:anim>
                                    <p:animEffect transition="in" filter="fade">
                                      <p:cBhvr>
                                        <p:cTn id="73" dur="250" decel="50000">
                                          <p:stCondLst>
                                            <p:cond delay="0"/>
                                          </p:stCondLst>
                                        </p:cTn>
                                        <p:tgtEl>
                                          <p:spTgt spid="16"/>
                                        </p:tgtEl>
                                      </p:cBhvr>
                                    </p:animEffect>
                                  </p:childTnLst>
                                </p:cTn>
                              </p:par>
                            </p:childTnLst>
                          </p:cTn>
                        </p:par>
                        <p:par>
                          <p:cTn id="74" fill="hold">
                            <p:stCondLst>
                              <p:cond delay="3500"/>
                            </p:stCondLst>
                            <p:childTnLst>
                              <p:par>
                                <p:cTn id="75" presetID="25"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125"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78" dur="125"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79" dur="125" accel="50000" fill="hold">
                                          <p:stCondLst>
                                            <p:cond delay="125"/>
                                          </p:stCondLst>
                                        </p:cTn>
                                        <p:tgtEl>
                                          <p:spTgt spid="17"/>
                                        </p:tgtEl>
                                        <p:attrNameLst>
                                          <p:attrName>ppt_w</p:attrName>
                                        </p:attrNameLst>
                                      </p:cBhvr>
                                      <p:tavLst>
                                        <p:tav tm="0">
                                          <p:val>
                                            <p:strVal val="#ppt_w*.05"/>
                                          </p:val>
                                        </p:tav>
                                        <p:tav tm="100000">
                                          <p:val>
                                            <p:strVal val="#ppt_w"/>
                                          </p:val>
                                        </p:tav>
                                      </p:tavLst>
                                    </p:anim>
                                    <p:anim calcmode="lin" valueType="num">
                                      <p:cBhvr>
                                        <p:cTn id="80" dur="250" fill="hold"/>
                                        <p:tgtEl>
                                          <p:spTgt spid="17"/>
                                        </p:tgtEl>
                                        <p:attrNameLst>
                                          <p:attrName>ppt_h</p:attrName>
                                        </p:attrNameLst>
                                      </p:cBhvr>
                                      <p:tavLst>
                                        <p:tav tm="0">
                                          <p:val>
                                            <p:strVal val="#ppt_h"/>
                                          </p:val>
                                        </p:tav>
                                        <p:tav tm="100000">
                                          <p:val>
                                            <p:strVal val="#ppt_h"/>
                                          </p:val>
                                        </p:tav>
                                      </p:tavLst>
                                    </p:anim>
                                    <p:anim calcmode="lin" valueType="num">
                                      <p:cBhvr>
                                        <p:cTn id="81" dur="125"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82" dur="125"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83" dur="125" accel="50000" fill="hold">
                                          <p:stCondLst>
                                            <p:cond delay="125"/>
                                          </p:stCondLst>
                                        </p:cTn>
                                        <p:tgtEl>
                                          <p:spTgt spid="17"/>
                                        </p:tgtEl>
                                        <p:attrNameLst>
                                          <p:attrName>ppt_y</p:attrName>
                                        </p:attrNameLst>
                                      </p:cBhvr>
                                      <p:tavLst>
                                        <p:tav tm="0">
                                          <p:val>
                                            <p:strVal val="#ppt_y+.1"/>
                                          </p:val>
                                        </p:tav>
                                        <p:tav tm="100000">
                                          <p:val>
                                            <p:strVal val="#ppt_y"/>
                                          </p:val>
                                        </p:tav>
                                      </p:tavLst>
                                    </p:anim>
                                    <p:animEffect transition="in" filter="fade">
                                      <p:cBhvr>
                                        <p:cTn id="84" dur="250" decel="50000">
                                          <p:stCondLst>
                                            <p:cond delay="0"/>
                                          </p:stCondLst>
                                        </p:cTn>
                                        <p:tgtEl>
                                          <p:spTgt spid="17"/>
                                        </p:tgtEl>
                                      </p:cBhvr>
                                    </p:animEffect>
                                  </p:childTnLst>
                                </p:cTn>
                              </p:par>
                            </p:childTnLst>
                          </p:cTn>
                        </p:par>
                        <p:par>
                          <p:cTn id="85" fill="hold">
                            <p:stCondLst>
                              <p:cond delay="4000"/>
                            </p:stCondLst>
                            <p:childTnLst>
                              <p:par>
                                <p:cTn id="86" presetID="25" presetClass="entr" presetSubtype="0"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 calcmode="lin" valueType="num">
                                      <p:cBhvr>
                                        <p:cTn id="88" dur="125"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89" dur="125"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90" dur="125" accel="50000" fill="hold">
                                          <p:stCondLst>
                                            <p:cond delay="125"/>
                                          </p:stCondLst>
                                        </p:cTn>
                                        <p:tgtEl>
                                          <p:spTgt spid="18"/>
                                        </p:tgtEl>
                                        <p:attrNameLst>
                                          <p:attrName>ppt_w</p:attrName>
                                        </p:attrNameLst>
                                      </p:cBhvr>
                                      <p:tavLst>
                                        <p:tav tm="0">
                                          <p:val>
                                            <p:strVal val="#ppt_w*.05"/>
                                          </p:val>
                                        </p:tav>
                                        <p:tav tm="100000">
                                          <p:val>
                                            <p:strVal val="#ppt_w"/>
                                          </p:val>
                                        </p:tav>
                                      </p:tavLst>
                                    </p:anim>
                                    <p:anim calcmode="lin" valueType="num">
                                      <p:cBhvr>
                                        <p:cTn id="91" dur="250" fill="hold"/>
                                        <p:tgtEl>
                                          <p:spTgt spid="18"/>
                                        </p:tgtEl>
                                        <p:attrNameLst>
                                          <p:attrName>ppt_h</p:attrName>
                                        </p:attrNameLst>
                                      </p:cBhvr>
                                      <p:tavLst>
                                        <p:tav tm="0">
                                          <p:val>
                                            <p:strVal val="#ppt_h"/>
                                          </p:val>
                                        </p:tav>
                                        <p:tav tm="100000">
                                          <p:val>
                                            <p:strVal val="#ppt_h"/>
                                          </p:val>
                                        </p:tav>
                                      </p:tavLst>
                                    </p:anim>
                                    <p:anim calcmode="lin" valueType="num">
                                      <p:cBhvr>
                                        <p:cTn id="92" dur="125"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93" dur="125"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94" dur="125" accel="50000" fill="hold">
                                          <p:stCondLst>
                                            <p:cond delay="125"/>
                                          </p:stCondLst>
                                        </p:cTn>
                                        <p:tgtEl>
                                          <p:spTgt spid="18"/>
                                        </p:tgtEl>
                                        <p:attrNameLst>
                                          <p:attrName>ppt_y</p:attrName>
                                        </p:attrNameLst>
                                      </p:cBhvr>
                                      <p:tavLst>
                                        <p:tav tm="0">
                                          <p:val>
                                            <p:strVal val="#ppt_y+.1"/>
                                          </p:val>
                                        </p:tav>
                                        <p:tav tm="100000">
                                          <p:val>
                                            <p:strVal val="#ppt_y"/>
                                          </p:val>
                                        </p:tav>
                                      </p:tavLst>
                                    </p:anim>
                                    <p:animEffect transition="in" filter="fade">
                                      <p:cBhvr>
                                        <p:cTn id="95" dur="250" decel="50000">
                                          <p:stCondLst>
                                            <p:cond delay="0"/>
                                          </p:stCondLst>
                                        </p:cTn>
                                        <p:tgtEl>
                                          <p:spTgt spid="18"/>
                                        </p:tgtEl>
                                      </p:cBhvr>
                                    </p:animEffect>
                                  </p:childTnLst>
                                </p:cTn>
                              </p:par>
                            </p:childTnLst>
                          </p:cTn>
                        </p:par>
                        <p:par>
                          <p:cTn id="96" fill="hold">
                            <p:stCondLst>
                              <p:cond delay="4500"/>
                            </p:stCondLst>
                            <p:childTnLst>
                              <p:par>
                                <p:cTn id="97" presetID="42" presetClass="entr" presetSubtype="0" fill="hold" nodeType="after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1000"/>
                                        <p:tgtEl>
                                          <p:spTgt spid="19"/>
                                        </p:tgtEl>
                                      </p:cBhvr>
                                    </p:animEffect>
                                    <p:anim calcmode="lin" valueType="num">
                                      <p:cBhvr>
                                        <p:cTn id="100" dur="1000" fill="hold"/>
                                        <p:tgtEl>
                                          <p:spTgt spid="19"/>
                                        </p:tgtEl>
                                        <p:attrNameLst>
                                          <p:attrName>ppt_x</p:attrName>
                                        </p:attrNameLst>
                                      </p:cBhvr>
                                      <p:tavLst>
                                        <p:tav tm="0">
                                          <p:val>
                                            <p:strVal val="#ppt_x"/>
                                          </p:val>
                                        </p:tav>
                                        <p:tav tm="100000">
                                          <p:val>
                                            <p:strVal val="#ppt_x"/>
                                          </p:val>
                                        </p:tav>
                                      </p:tavLst>
                                    </p:anim>
                                    <p:anim calcmode="lin" valueType="num">
                                      <p:cBhvr>
                                        <p:cTn id="10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家长会的意义</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Rectangle 5"/>
          <p:cNvSpPr>
            <a:spLocks noChangeArrowheads="1"/>
          </p:cNvSpPr>
          <p:nvPr/>
        </p:nvSpPr>
        <p:spPr bwMode="auto">
          <a:xfrm>
            <a:off x="1434026" y="2046041"/>
            <a:ext cx="3145697" cy="1991852"/>
          </a:xfrm>
          <a:prstGeom prst="rect">
            <a:avLst/>
          </a:prstGeom>
          <a:blipFill dpi="0" rotWithShape="1">
            <a:blip r:embed="rId1" cstate="screen"/>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id-ID" altLang="en-US">
              <a:solidFill>
                <a:srgbClr val="FFFFFF"/>
              </a:solidFill>
              <a:latin typeface="Arial" panose="020B0604020202020204" pitchFamily="34" charset="0"/>
              <a:sym typeface="Arial" panose="020B0604020202020204" pitchFamily="34" charset="0"/>
            </a:endParaRPr>
          </a:p>
        </p:txBody>
      </p:sp>
      <p:sp>
        <p:nvSpPr>
          <p:cNvPr id="11" name="Rectangle 5"/>
          <p:cNvSpPr>
            <a:spLocks noChangeArrowheads="1"/>
          </p:cNvSpPr>
          <p:nvPr/>
        </p:nvSpPr>
        <p:spPr bwMode="auto">
          <a:xfrm>
            <a:off x="4627336" y="2046041"/>
            <a:ext cx="3145697" cy="1991852"/>
          </a:xfrm>
          <a:prstGeom prst="rect">
            <a:avLst/>
          </a:prstGeom>
          <a:blipFill dpi="0" rotWithShape="1">
            <a:blip r:embed="rId2" cstate="screen"/>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id-ID" altLang="en-US">
              <a:solidFill>
                <a:srgbClr val="FFFFFF"/>
              </a:solidFill>
              <a:latin typeface="Arial" panose="020B0604020202020204" pitchFamily="34" charset="0"/>
              <a:sym typeface="Arial" panose="020B0604020202020204" pitchFamily="34" charset="0"/>
            </a:endParaRPr>
          </a:p>
        </p:txBody>
      </p:sp>
      <p:sp>
        <p:nvSpPr>
          <p:cNvPr id="12" name="Rectangle 6"/>
          <p:cNvSpPr>
            <a:spLocks noChangeArrowheads="1"/>
          </p:cNvSpPr>
          <p:nvPr/>
        </p:nvSpPr>
        <p:spPr bwMode="auto">
          <a:xfrm>
            <a:off x="7809536" y="2046041"/>
            <a:ext cx="3144110" cy="1991852"/>
          </a:xfrm>
          <a:prstGeom prst="rect">
            <a:avLst/>
          </a:prstGeom>
          <a:blipFill dpi="0" rotWithShape="1">
            <a:blip r:embed="rId3"/>
            <a:srcRect/>
            <a:stretch>
              <a:fillRect/>
            </a:stretch>
          </a:blip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id-ID" altLang="en-US">
              <a:solidFill>
                <a:srgbClr val="FFFFFF"/>
              </a:solidFill>
              <a:latin typeface="Arial" panose="020B0604020202020204" pitchFamily="34" charset="0"/>
              <a:sym typeface="Arial" panose="020B0604020202020204" pitchFamily="34" charset="0"/>
            </a:endParaRPr>
          </a:p>
        </p:txBody>
      </p:sp>
      <p:sp>
        <p:nvSpPr>
          <p:cNvPr id="13" name="圆角矩形 6"/>
          <p:cNvSpPr>
            <a:spLocks noChangeArrowheads="1"/>
          </p:cNvSpPr>
          <p:nvPr/>
        </p:nvSpPr>
        <p:spPr bwMode="auto">
          <a:xfrm>
            <a:off x="1664159" y="4162482"/>
            <a:ext cx="2471166" cy="461856"/>
          </a:xfrm>
          <a:prstGeom prst="roundRect">
            <a:avLst>
              <a:gd name="adj" fmla="val 16667"/>
            </a:avLst>
          </a:prstGeom>
          <a:solidFill>
            <a:schemeClr val="accent2"/>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Arial" panose="020B0604020202020204" pitchFamily="34" charset="0"/>
              <a:sym typeface="Arial" panose="020B0604020202020204" pitchFamily="34" charset="0"/>
            </a:endParaRPr>
          </a:p>
        </p:txBody>
      </p:sp>
      <p:sp>
        <p:nvSpPr>
          <p:cNvPr id="15" name="文本框 7"/>
          <p:cNvSpPr txBox="1">
            <a:spLocks noChangeArrowheads="1"/>
          </p:cNvSpPr>
          <p:nvPr/>
        </p:nvSpPr>
        <p:spPr bwMode="auto">
          <a:xfrm>
            <a:off x="1981322" y="4210095"/>
            <a:ext cx="1835255" cy="368215"/>
          </a:xfrm>
          <a:prstGeom prst="rect">
            <a:avLst/>
          </a:prstGeom>
          <a:noFill/>
          <a:ln>
            <a:noFill/>
          </a:ln>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3"/>
          <p:cNvSpPr>
            <a:spLocks noChangeArrowheads="1"/>
          </p:cNvSpPr>
          <p:nvPr/>
        </p:nvSpPr>
        <p:spPr bwMode="auto">
          <a:xfrm>
            <a:off x="1943495" y="5021914"/>
            <a:ext cx="9722774" cy="20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4"/>
          <p:cNvSpPr>
            <a:spLocks noChangeArrowheads="1"/>
          </p:cNvSpPr>
          <p:nvPr/>
        </p:nvSpPr>
        <p:spPr bwMode="auto">
          <a:xfrm>
            <a:off x="1954605" y="5296488"/>
            <a:ext cx="9722774" cy="20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5"/>
          <p:cNvSpPr>
            <a:spLocks noChangeArrowheads="1"/>
          </p:cNvSpPr>
          <p:nvPr/>
        </p:nvSpPr>
        <p:spPr bwMode="auto">
          <a:xfrm>
            <a:off x="1954605" y="5571062"/>
            <a:ext cx="9722774" cy="20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6"/>
          <p:cNvSpPr>
            <a:spLocks noChangeArrowheads="1"/>
          </p:cNvSpPr>
          <p:nvPr/>
        </p:nvSpPr>
        <p:spPr bwMode="auto">
          <a:xfrm>
            <a:off x="4860069" y="4171212"/>
            <a:ext cx="2471166" cy="461856"/>
          </a:xfrm>
          <a:prstGeom prst="roundRect">
            <a:avLst>
              <a:gd name="adj" fmla="val 16667"/>
            </a:avLst>
          </a:prstGeom>
          <a:solidFill>
            <a:schemeClr val="accent2"/>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Arial" panose="020B0604020202020204" pitchFamily="34" charset="0"/>
              <a:sym typeface="Arial" panose="020B0604020202020204" pitchFamily="34" charset="0"/>
            </a:endParaRPr>
          </a:p>
        </p:txBody>
      </p:sp>
      <p:sp>
        <p:nvSpPr>
          <p:cNvPr id="20" name="文本框 7"/>
          <p:cNvSpPr txBox="1">
            <a:spLocks noChangeArrowheads="1"/>
          </p:cNvSpPr>
          <p:nvPr/>
        </p:nvSpPr>
        <p:spPr bwMode="auto">
          <a:xfrm>
            <a:off x="5035319" y="4218825"/>
            <a:ext cx="2119081" cy="368215"/>
          </a:xfrm>
          <a:prstGeom prst="rect">
            <a:avLst/>
          </a:prstGeom>
          <a:noFill/>
          <a:ln>
            <a:noFill/>
          </a:ln>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6"/>
          <p:cNvSpPr>
            <a:spLocks noChangeArrowheads="1"/>
          </p:cNvSpPr>
          <p:nvPr/>
        </p:nvSpPr>
        <p:spPr bwMode="auto">
          <a:xfrm>
            <a:off x="8081373" y="4171212"/>
            <a:ext cx="2471166" cy="461856"/>
          </a:xfrm>
          <a:prstGeom prst="roundRect">
            <a:avLst>
              <a:gd name="adj" fmla="val 16667"/>
            </a:avLst>
          </a:prstGeom>
          <a:solidFill>
            <a:schemeClr val="accent2"/>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Arial" panose="020B0604020202020204" pitchFamily="34" charset="0"/>
              <a:sym typeface="Arial" panose="020B0604020202020204" pitchFamily="34" charset="0"/>
            </a:endParaRPr>
          </a:p>
        </p:txBody>
      </p:sp>
      <p:sp>
        <p:nvSpPr>
          <p:cNvPr id="22" name="文本框 7"/>
          <p:cNvSpPr txBox="1">
            <a:spLocks noChangeArrowheads="1"/>
          </p:cNvSpPr>
          <p:nvPr/>
        </p:nvSpPr>
        <p:spPr bwMode="auto">
          <a:xfrm>
            <a:off x="8256623" y="4218825"/>
            <a:ext cx="2119081" cy="368215"/>
          </a:xfrm>
          <a:prstGeom prst="rect">
            <a:avLst/>
          </a:prstGeom>
          <a:noFill/>
          <a:ln>
            <a:noFill/>
          </a:ln>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50"/>
                                        <p:tgtEl>
                                          <p:spTgt spid="11"/>
                                        </p:tgtEl>
                                      </p:cBhvr>
                                    </p:animEffect>
                                    <p:anim calcmode="lin" valueType="num">
                                      <p:cBhvr>
                                        <p:cTn id="12" dur="250" fill="hold"/>
                                        <p:tgtEl>
                                          <p:spTgt spid="11"/>
                                        </p:tgtEl>
                                        <p:attrNameLst>
                                          <p:attrName>ppt_x</p:attrName>
                                        </p:attrNameLst>
                                      </p:cBhvr>
                                      <p:tavLst>
                                        <p:tav tm="0">
                                          <p:val>
                                            <p:strVal val="#ppt_x"/>
                                          </p:val>
                                        </p:tav>
                                        <p:tav tm="100000">
                                          <p:val>
                                            <p:strVal val="#ppt_x"/>
                                          </p:val>
                                        </p:tav>
                                      </p:tavLst>
                                    </p:anim>
                                    <p:anim calcmode="lin" valueType="num">
                                      <p:cBhvr>
                                        <p:cTn id="13" dur="2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50"/>
                                        <p:tgtEl>
                                          <p:spTgt spid="12"/>
                                        </p:tgtEl>
                                      </p:cBhvr>
                                    </p:animEffect>
                                    <p:anim calcmode="lin" valueType="num">
                                      <p:cBhvr>
                                        <p:cTn id="18" dur="250" fill="hold"/>
                                        <p:tgtEl>
                                          <p:spTgt spid="12"/>
                                        </p:tgtEl>
                                        <p:attrNameLst>
                                          <p:attrName>ppt_x</p:attrName>
                                        </p:attrNameLst>
                                      </p:cBhvr>
                                      <p:tavLst>
                                        <p:tav tm="0">
                                          <p:val>
                                            <p:strVal val="#ppt_x"/>
                                          </p:val>
                                        </p:tav>
                                        <p:tav tm="100000">
                                          <p:val>
                                            <p:strVal val="#ppt_x"/>
                                          </p:val>
                                        </p:tav>
                                      </p:tavLst>
                                    </p:anim>
                                    <p:anim calcmode="lin" valueType="num">
                                      <p:cBhvr>
                                        <p:cTn id="19" dur="2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250"/>
                                        <p:tgtEl>
                                          <p:spTgt spid="19"/>
                                        </p:tgtEl>
                                      </p:cBhvr>
                                    </p:animEffec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250"/>
                                        <p:tgtEl>
                                          <p:spTgt spid="20"/>
                                        </p:tgtEl>
                                      </p:cBhvr>
                                    </p:animEffect>
                                    <p:anim calcmode="lin" valueType="num">
                                      <p:cBhvr>
                                        <p:cTn id="48" dur="250" fill="hold"/>
                                        <p:tgtEl>
                                          <p:spTgt spid="20"/>
                                        </p:tgtEl>
                                        <p:attrNameLst>
                                          <p:attrName>ppt_x</p:attrName>
                                        </p:attrNameLst>
                                      </p:cBhvr>
                                      <p:tavLst>
                                        <p:tav tm="0">
                                          <p:val>
                                            <p:strVal val="#ppt_x"/>
                                          </p:val>
                                        </p:tav>
                                        <p:tav tm="100000">
                                          <p:val>
                                            <p:strVal val="#ppt_x"/>
                                          </p:val>
                                        </p:tav>
                                      </p:tavLst>
                                    </p:anim>
                                    <p:anim calcmode="lin" valueType="num">
                                      <p:cBhvr>
                                        <p:cTn id="49" dur="250" fill="hold"/>
                                        <p:tgtEl>
                                          <p:spTgt spid="20"/>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50"/>
                                        <p:tgtEl>
                                          <p:spTgt spid="21"/>
                                        </p:tgtEl>
                                      </p:cBhvr>
                                    </p:animEffect>
                                    <p:anim calcmode="lin" valueType="num">
                                      <p:cBhvr>
                                        <p:cTn id="54" dur="250" fill="hold"/>
                                        <p:tgtEl>
                                          <p:spTgt spid="21"/>
                                        </p:tgtEl>
                                        <p:attrNameLst>
                                          <p:attrName>ppt_x</p:attrName>
                                        </p:attrNameLst>
                                      </p:cBhvr>
                                      <p:tavLst>
                                        <p:tav tm="0">
                                          <p:val>
                                            <p:strVal val="#ppt_x"/>
                                          </p:val>
                                        </p:tav>
                                        <p:tav tm="100000">
                                          <p:val>
                                            <p:strVal val="#ppt_x"/>
                                          </p:val>
                                        </p:tav>
                                      </p:tavLst>
                                    </p:anim>
                                    <p:anim calcmode="lin" valueType="num">
                                      <p:cBhvr>
                                        <p:cTn id="55" dur="250" fill="hold"/>
                                        <p:tgtEl>
                                          <p:spTgt spid="21"/>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250"/>
                                        <p:tgtEl>
                                          <p:spTgt spid="22"/>
                                        </p:tgtEl>
                                      </p:cBhvr>
                                    </p:animEffect>
                                    <p:anim calcmode="lin" valueType="num">
                                      <p:cBhvr>
                                        <p:cTn id="60" dur="250" fill="hold"/>
                                        <p:tgtEl>
                                          <p:spTgt spid="22"/>
                                        </p:tgtEl>
                                        <p:attrNameLst>
                                          <p:attrName>ppt_x</p:attrName>
                                        </p:attrNameLst>
                                      </p:cBhvr>
                                      <p:tavLst>
                                        <p:tav tm="0">
                                          <p:val>
                                            <p:strVal val="#ppt_x"/>
                                          </p:val>
                                        </p:tav>
                                        <p:tav tm="100000">
                                          <p:val>
                                            <p:strVal val="#ppt_x"/>
                                          </p:val>
                                        </p:tav>
                                      </p:tavLst>
                                    </p:anim>
                                    <p:anim calcmode="lin" valueType="num">
                                      <p:cBhvr>
                                        <p:cTn id="61" dur="25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250"/>
                                        <p:tgtEl>
                                          <p:spTgt spid="16"/>
                                        </p:tgtEl>
                                      </p:cBhvr>
                                    </p:animEffect>
                                    <p:anim calcmode="lin" valueType="num">
                                      <p:cBhvr>
                                        <p:cTn id="66" dur="250" fill="hold"/>
                                        <p:tgtEl>
                                          <p:spTgt spid="16"/>
                                        </p:tgtEl>
                                        <p:attrNameLst>
                                          <p:attrName>ppt_x</p:attrName>
                                        </p:attrNameLst>
                                      </p:cBhvr>
                                      <p:tavLst>
                                        <p:tav tm="0">
                                          <p:val>
                                            <p:strVal val="#ppt_x"/>
                                          </p:val>
                                        </p:tav>
                                        <p:tav tm="100000">
                                          <p:val>
                                            <p:strVal val="#ppt_x"/>
                                          </p:val>
                                        </p:tav>
                                      </p:tavLst>
                                    </p:anim>
                                    <p:anim calcmode="lin" valueType="num">
                                      <p:cBhvr>
                                        <p:cTn id="67" dur="250" fill="hold"/>
                                        <p:tgtEl>
                                          <p:spTgt spid="1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250"/>
                                        <p:tgtEl>
                                          <p:spTgt spid="17"/>
                                        </p:tgtEl>
                                      </p:cBhvr>
                                    </p:animEffect>
                                    <p:anim calcmode="lin" valueType="num">
                                      <p:cBhvr>
                                        <p:cTn id="72" dur="250" fill="hold"/>
                                        <p:tgtEl>
                                          <p:spTgt spid="17"/>
                                        </p:tgtEl>
                                        <p:attrNameLst>
                                          <p:attrName>ppt_x</p:attrName>
                                        </p:attrNameLst>
                                      </p:cBhvr>
                                      <p:tavLst>
                                        <p:tav tm="0">
                                          <p:val>
                                            <p:strVal val="#ppt_x"/>
                                          </p:val>
                                        </p:tav>
                                        <p:tav tm="100000">
                                          <p:val>
                                            <p:strVal val="#ppt_x"/>
                                          </p:val>
                                        </p:tav>
                                      </p:tavLst>
                                    </p:anim>
                                    <p:anim calcmode="lin" valueType="num">
                                      <p:cBhvr>
                                        <p:cTn id="73" dur="250" fill="hold"/>
                                        <p:tgtEl>
                                          <p:spTgt spid="17"/>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250"/>
                                        <p:tgtEl>
                                          <p:spTgt spid="18"/>
                                        </p:tgtEl>
                                      </p:cBhvr>
                                    </p:animEffect>
                                    <p:anim calcmode="lin" valueType="num">
                                      <p:cBhvr>
                                        <p:cTn id="78" dur="250" fill="hold"/>
                                        <p:tgtEl>
                                          <p:spTgt spid="18"/>
                                        </p:tgtEl>
                                        <p:attrNameLst>
                                          <p:attrName>ppt_x</p:attrName>
                                        </p:attrNameLst>
                                      </p:cBhvr>
                                      <p:tavLst>
                                        <p:tav tm="0">
                                          <p:val>
                                            <p:strVal val="#ppt_x"/>
                                          </p:val>
                                        </p:tav>
                                        <p:tav tm="100000">
                                          <p:val>
                                            <p:strVal val="#ppt_x"/>
                                          </p:val>
                                        </p:tav>
                                      </p:tavLst>
                                    </p:anim>
                                    <p:anim calcmode="lin" valueType="num">
                                      <p:cBhvr>
                                        <p:cTn id="79"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5" grpId="0"/>
      <p:bldP spid="16" grpId="0"/>
      <p:bldP spid="17" grpId="0"/>
      <p:bldP spid="18" grpId="0"/>
      <p:bldP spid="19" grpId="0" animBg="1"/>
      <p:bldP spid="20" grpId="0"/>
      <p:bldP spid="21" grpId="0" animBg="1"/>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7577" y="278419"/>
            <a:ext cx="10205877" cy="714679"/>
            <a:chOff x="-2735643" y="564415"/>
            <a:chExt cx="11085258" cy="714844"/>
          </a:xfrm>
        </p:grpSpPr>
        <p:sp>
          <p:nvSpPr>
            <p:cNvPr id="7" name="矩形 6"/>
            <p:cNvSpPr/>
            <p:nvPr/>
          </p:nvSpPr>
          <p:spPr>
            <a:xfrm>
              <a:off x="4352742"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a:spLocks noChangeArrowheads="1"/>
            </p:cNvSpPr>
            <p:nvPr/>
          </p:nvSpPr>
          <p:spPr bwMode="auto">
            <a:xfrm>
              <a:off x="1192094" y="564415"/>
              <a:ext cx="32553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家长会的意义</a:t>
              </a:r>
              <a:endParaRPr lang="zh-CN" altLang="en-US" sz="32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189937" y="1079204"/>
              <a:ext cx="3255324" cy="20005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eaLnBrk="1" hangingPunct="1"/>
              <a:r>
                <a:rPr lang="en-US" altLang="zh-CN"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2735643" y="939542"/>
              <a:ext cx="39968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Rectangle 23"/>
          <p:cNvSpPr/>
          <p:nvPr/>
        </p:nvSpPr>
        <p:spPr>
          <a:xfrm>
            <a:off x="6426454" y="2064717"/>
            <a:ext cx="4942331" cy="461558"/>
          </a:xfrm>
          <a:prstGeom prst="rect">
            <a:avLst/>
          </a:prstGeom>
        </p:spPr>
        <p:txBody>
          <a:bodyPr>
            <a:spAutoFit/>
          </a:bodyPr>
          <a:lstStyle/>
          <a:p>
            <a:pPr>
              <a:defRPr/>
            </a:pPr>
            <a:r>
              <a:rPr lang="zh-CN" altLang="en-US"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5"/>
          <p:cNvSpPr>
            <a:spLocks noEditPoints="1"/>
          </p:cNvSpPr>
          <p:nvPr/>
        </p:nvSpPr>
        <p:spPr bwMode="auto">
          <a:xfrm>
            <a:off x="5305939" y="3969727"/>
            <a:ext cx="326949" cy="326949"/>
          </a:xfrm>
          <a:custGeom>
            <a:avLst/>
            <a:gdLst>
              <a:gd name="T0" fmla="*/ 2147483647 w 1116"/>
              <a:gd name="T1" fmla="*/ 2147483647 h 1117"/>
              <a:gd name="T2" fmla="*/ 2147483647 w 1116"/>
              <a:gd name="T3" fmla="*/ 2147483647 h 1117"/>
              <a:gd name="T4" fmla="*/ 2147483647 w 1116"/>
              <a:gd name="T5" fmla="*/ 2147483647 h 1117"/>
              <a:gd name="T6" fmla="*/ 2147483647 w 1116"/>
              <a:gd name="T7" fmla="*/ 2147483647 h 1117"/>
              <a:gd name="T8" fmla="*/ 2147483647 w 1116"/>
              <a:gd name="T9" fmla="*/ 2147483647 h 1117"/>
              <a:gd name="T10" fmla="*/ 2147483647 w 1116"/>
              <a:gd name="T11" fmla="*/ 2147483647 h 1117"/>
              <a:gd name="T12" fmla="*/ 2147483647 w 1116"/>
              <a:gd name="T13" fmla="*/ 2147483647 h 1117"/>
              <a:gd name="T14" fmla="*/ 2147483647 w 1116"/>
              <a:gd name="T15" fmla="*/ 2147483647 h 1117"/>
              <a:gd name="T16" fmla="*/ 2147483647 w 1116"/>
              <a:gd name="T17" fmla="*/ 2147483647 h 1117"/>
              <a:gd name="T18" fmla="*/ 2147483647 w 1116"/>
              <a:gd name="T19" fmla="*/ 2147483647 h 1117"/>
              <a:gd name="T20" fmla="*/ 2147483647 w 1116"/>
              <a:gd name="T21" fmla="*/ 2147483647 h 1117"/>
              <a:gd name="T22" fmla="*/ 2147483647 w 1116"/>
              <a:gd name="T23" fmla="*/ 2147483647 h 1117"/>
              <a:gd name="T24" fmla="*/ 2147483647 w 1116"/>
              <a:gd name="T25" fmla="*/ 2147483647 h 1117"/>
              <a:gd name="T26" fmla="*/ 2147483647 w 1116"/>
              <a:gd name="T27" fmla="*/ 2147483647 h 1117"/>
              <a:gd name="T28" fmla="*/ 2147483647 w 1116"/>
              <a:gd name="T29" fmla="*/ 2147483647 h 1117"/>
              <a:gd name="T30" fmla="*/ 2147483647 w 1116"/>
              <a:gd name="T31" fmla="*/ 2147483647 h 1117"/>
              <a:gd name="T32" fmla="*/ 2147483647 w 1116"/>
              <a:gd name="T33" fmla="*/ 2147483647 h 1117"/>
              <a:gd name="T34" fmla="*/ 2147483647 w 1116"/>
              <a:gd name="T35" fmla="*/ 2147483647 h 1117"/>
              <a:gd name="T36" fmla="*/ 2147483647 w 1116"/>
              <a:gd name="T37" fmla="*/ 2147483647 h 1117"/>
              <a:gd name="T38" fmla="*/ 2147483647 w 1116"/>
              <a:gd name="T39" fmla="*/ 2147483647 h 1117"/>
              <a:gd name="T40" fmla="*/ 2147483647 w 1116"/>
              <a:gd name="T41" fmla="*/ 2147483647 h 1117"/>
              <a:gd name="T42" fmla="*/ 2147483647 w 1116"/>
              <a:gd name="T43" fmla="*/ 2147483647 h 1117"/>
              <a:gd name="T44" fmla="*/ 2147483647 w 1116"/>
              <a:gd name="T45" fmla="*/ 2147483647 h 1117"/>
              <a:gd name="T46" fmla="*/ 2147483647 w 1116"/>
              <a:gd name="T47" fmla="*/ 2147483647 h 1117"/>
              <a:gd name="T48" fmla="*/ 2147483647 w 1116"/>
              <a:gd name="T49" fmla="*/ 2147483647 h 1117"/>
              <a:gd name="T50" fmla="*/ 2147483647 w 1116"/>
              <a:gd name="T51" fmla="*/ 2147483647 h 1117"/>
              <a:gd name="T52" fmla="*/ 2147483647 w 1116"/>
              <a:gd name="T53" fmla="*/ 2147483647 h 1117"/>
              <a:gd name="T54" fmla="*/ 2147483647 w 1116"/>
              <a:gd name="T55" fmla="*/ 2147483647 h 1117"/>
              <a:gd name="T56" fmla="*/ 2147483647 w 1116"/>
              <a:gd name="T57" fmla="*/ 2147483647 h 1117"/>
              <a:gd name="T58" fmla="*/ 2147483647 w 1116"/>
              <a:gd name="T59" fmla="*/ 2147483647 h 1117"/>
              <a:gd name="T60" fmla="*/ 2147483647 w 1116"/>
              <a:gd name="T61" fmla="*/ 2147483647 h 1117"/>
              <a:gd name="T62" fmla="*/ 2147483647 w 1116"/>
              <a:gd name="T63" fmla="*/ 2147483647 h 1117"/>
              <a:gd name="T64" fmla="*/ 2147483647 w 1116"/>
              <a:gd name="T65" fmla="*/ 2147483647 h 1117"/>
              <a:gd name="T66" fmla="*/ 2147483647 w 1116"/>
              <a:gd name="T67" fmla="*/ 2147483647 h 1117"/>
              <a:gd name="T68" fmla="*/ 2147483647 w 1116"/>
              <a:gd name="T69" fmla="*/ 2147483647 h 1117"/>
              <a:gd name="T70" fmla="*/ 2147483647 w 1116"/>
              <a:gd name="T71" fmla="*/ 2147483647 h 1117"/>
              <a:gd name="T72" fmla="*/ 2147483647 w 1116"/>
              <a:gd name="T73" fmla="*/ 2147483647 h 1117"/>
              <a:gd name="T74" fmla="*/ 2147483647 w 1116"/>
              <a:gd name="T75" fmla="*/ 2147483647 h 1117"/>
              <a:gd name="T76" fmla="*/ 2147483647 w 1116"/>
              <a:gd name="T77" fmla="*/ 2147483647 h 1117"/>
              <a:gd name="T78" fmla="*/ 2147483647 w 1116"/>
              <a:gd name="T79" fmla="*/ 2147483647 h 1117"/>
              <a:gd name="T80" fmla="*/ 2147483647 w 1116"/>
              <a:gd name="T81" fmla="*/ 2147483647 h 1117"/>
              <a:gd name="T82" fmla="*/ 2147483647 w 1116"/>
              <a:gd name="T83" fmla="*/ 2147483647 h 1117"/>
              <a:gd name="T84" fmla="*/ 2147483647 w 1116"/>
              <a:gd name="T85" fmla="*/ 2147483647 h 1117"/>
              <a:gd name="T86" fmla="*/ 2147483647 w 1116"/>
              <a:gd name="T87" fmla="*/ 2147483647 h 1117"/>
              <a:gd name="T88" fmla="*/ 2147483647 w 1116"/>
              <a:gd name="T89" fmla="*/ 2147483647 h 1117"/>
              <a:gd name="T90" fmla="*/ 2147483647 w 1116"/>
              <a:gd name="T91" fmla="*/ 2147483647 h 1117"/>
              <a:gd name="T92" fmla="*/ 2147483647 w 1116"/>
              <a:gd name="T93" fmla="*/ 2147483647 h 1117"/>
              <a:gd name="T94" fmla="*/ 2147483647 w 1116"/>
              <a:gd name="T95" fmla="*/ 2147483647 h 1117"/>
              <a:gd name="T96" fmla="*/ 2147483647 w 1116"/>
              <a:gd name="T97" fmla="*/ 2147483647 h 1117"/>
              <a:gd name="T98" fmla="*/ 0 w 1116"/>
              <a:gd name="T99" fmla="*/ 2147483647 h 1117"/>
              <a:gd name="T100" fmla="*/ 2147483647 w 1116"/>
              <a:gd name="T101" fmla="*/ 2147483647 h 1117"/>
              <a:gd name="T102" fmla="*/ 2147483647 w 1116"/>
              <a:gd name="T103" fmla="*/ 2147483647 h 1117"/>
              <a:gd name="T104" fmla="*/ 2147483647 w 1116"/>
              <a:gd name="T105" fmla="*/ 2147483647 h 1117"/>
              <a:gd name="T106" fmla="*/ 2147483647 w 1116"/>
              <a:gd name="T107" fmla="*/ 2147483647 h 1117"/>
              <a:gd name="T108" fmla="*/ 2147483647 w 1116"/>
              <a:gd name="T109" fmla="*/ 2147483647 h 1117"/>
              <a:gd name="T110" fmla="*/ 2147483647 w 1116"/>
              <a:gd name="T111" fmla="*/ 2147483647 h 1117"/>
              <a:gd name="T112" fmla="*/ 2147483647 w 1116"/>
              <a:gd name="T113" fmla="*/ 2147483647 h 1117"/>
              <a:gd name="T114" fmla="*/ 2147483647 w 1116"/>
              <a:gd name="T115" fmla="*/ 2147483647 h 1117"/>
              <a:gd name="T116" fmla="*/ 2147483647 w 1116"/>
              <a:gd name="T117" fmla="*/ 2147483647 h 1117"/>
              <a:gd name="T118" fmla="*/ 2147483647 w 1116"/>
              <a:gd name="T119" fmla="*/ 2147483647 h 111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16"/>
              <a:gd name="T181" fmla="*/ 0 h 1117"/>
              <a:gd name="T182" fmla="*/ 1116 w 1116"/>
              <a:gd name="T183" fmla="*/ 1117 h 111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accent2"/>
          </a:solidFill>
          <a:ln>
            <a:noFill/>
          </a:ln>
        </p:spPr>
        <p:txBody>
          <a:bodyPr/>
          <a:lstStyle/>
          <a:p>
            <a:endParaRPr lang="zh-CN" altLang="en-US">
              <a:solidFill>
                <a:schemeClr val="bg1">
                  <a:lumMod val="50000"/>
                </a:schemeClr>
              </a:solidFill>
              <a:latin typeface="Arial" panose="020B0604020202020204" pitchFamily="34" charset="0"/>
              <a:sym typeface="Arial" panose="020B0604020202020204" pitchFamily="34" charset="0"/>
            </a:endParaRPr>
          </a:p>
        </p:txBody>
      </p:sp>
      <p:grpSp>
        <p:nvGrpSpPr>
          <p:cNvPr id="12" name="Group 33"/>
          <p:cNvGrpSpPr/>
          <p:nvPr/>
        </p:nvGrpSpPr>
        <p:grpSpPr>
          <a:xfrm>
            <a:off x="5342159" y="2970121"/>
            <a:ext cx="255203" cy="371204"/>
            <a:chOff x="3720306" y="3668315"/>
            <a:chExt cx="314325" cy="457200"/>
          </a:xfrm>
          <a:solidFill>
            <a:schemeClr val="accent2"/>
          </a:solidFill>
        </p:grpSpPr>
        <p:sp>
          <p:nvSpPr>
            <p:cNvPr id="13"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15" name="Freeform 115"/>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grpSp>
      <p:grpSp>
        <p:nvGrpSpPr>
          <p:cNvPr id="16" name="Group 36"/>
          <p:cNvGrpSpPr/>
          <p:nvPr/>
        </p:nvGrpSpPr>
        <p:grpSpPr>
          <a:xfrm>
            <a:off x="5301032" y="2004824"/>
            <a:ext cx="337459" cy="337458"/>
            <a:chOff x="4563268" y="1839515"/>
            <a:chExt cx="457201" cy="457200"/>
          </a:xfrm>
          <a:solidFill>
            <a:schemeClr val="accent2"/>
          </a:solidFill>
        </p:grpSpPr>
        <p:sp>
          <p:nvSpPr>
            <p:cNvPr id="17" name="Freeform 137"/>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18" name="Freeform 138"/>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19" name="Freeform 139"/>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grpSp>
      <p:sp>
        <p:nvSpPr>
          <p:cNvPr id="20" name="Rectangle 43"/>
          <p:cNvSpPr/>
          <p:nvPr/>
        </p:nvSpPr>
        <p:spPr>
          <a:xfrm>
            <a:off x="6426454" y="3055088"/>
            <a:ext cx="4942331" cy="461558"/>
          </a:xfrm>
          <a:prstGeom prst="rect">
            <a:avLst/>
          </a:prstGeom>
        </p:spPr>
        <p:txBody>
          <a:bodyPr>
            <a:spAutoFit/>
          </a:bodyPr>
          <a:lstStyle/>
          <a:p>
            <a:pPr>
              <a:defRPr/>
            </a:pPr>
            <a:r>
              <a:rPr lang="zh-CN" altLang="en-US"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45"/>
          <p:cNvSpPr/>
          <p:nvPr/>
        </p:nvSpPr>
        <p:spPr>
          <a:xfrm>
            <a:off x="6426454" y="4083550"/>
            <a:ext cx="4942331" cy="461558"/>
          </a:xfrm>
          <a:prstGeom prst="rect">
            <a:avLst/>
          </a:prstGeom>
        </p:spPr>
        <p:txBody>
          <a:bodyPr>
            <a:spAutoFit/>
          </a:bodyPr>
          <a:lstStyle/>
          <a:p>
            <a:pPr>
              <a:defRPr/>
            </a:pPr>
            <a:r>
              <a:rPr lang="zh-CN" altLang="en-US"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47"/>
          <p:cNvSpPr/>
          <p:nvPr/>
        </p:nvSpPr>
        <p:spPr>
          <a:xfrm>
            <a:off x="6426454" y="5131058"/>
            <a:ext cx="4942331" cy="461558"/>
          </a:xfrm>
          <a:prstGeom prst="rect">
            <a:avLst/>
          </a:prstGeom>
        </p:spPr>
        <p:txBody>
          <a:bodyPr>
            <a:spAutoFit/>
          </a:bodyPr>
          <a:lstStyle/>
          <a:p>
            <a:pPr>
              <a:defRPr/>
            </a:pPr>
            <a:r>
              <a:rPr lang="zh-CN" altLang="en-US"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00" kern="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3" name="Straight Connector 16"/>
          <p:cNvCxnSpPr/>
          <p:nvPr/>
        </p:nvCxnSpPr>
        <p:spPr>
          <a:xfrm>
            <a:off x="6082046" y="1795356"/>
            <a:ext cx="0" cy="3918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4" name="Group 85"/>
          <p:cNvGrpSpPr/>
          <p:nvPr/>
        </p:nvGrpSpPr>
        <p:grpSpPr>
          <a:xfrm>
            <a:off x="5283895" y="4923917"/>
            <a:ext cx="371733" cy="321207"/>
            <a:chOff x="504994" y="5962425"/>
            <a:chExt cx="449901" cy="388750"/>
          </a:xfrm>
          <a:solidFill>
            <a:schemeClr val="accent2"/>
          </a:solidFill>
        </p:grpSpPr>
        <p:sp>
          <p:nvSpPr>
            <p:cNvPr id="25" name="Freeform 591"/>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26" name="Freeform 592"/>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27" name="Freeform 593"/>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sp>
          <p:nvSpPr>
            <p:cNvPr id="28" name="Freeform 594"/>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p:spPr>
          <p:txBody>
            <a:bodyPr/>
            <a:lstStyle/>
            <a:p>
              <a:pPr>
                <a:defRPr/>
              </a:pPr>
              <a:endParaRPr lang="en-US" dirty="0">
                <a:solidFill>
                  <a:schemeClr val="bg1">
                    <a:lumMod val="50000"/>
                  </a:schemeClr>
                </a:solidFill>
                <a:latin typeface="Arial" panose="020B0604020202020204" pitchFamily="34" charset="0"/>
                <a:sym typeface="Arial" panose="020B0604020202020204" pitchFamily="34" charset="0"/>
              </a:endParaRPr>
            </a:p>
          </p:txBody>
        </p:sp>
      </p:grpSp>
      <p:grpSp>
        <p:nvGrpSpPr>
          <p:cNvPr id="29" name="组合 28"/>
          <p:cNvGrpSpPr/>
          <p:nvPr/>
        </p:nvGrpSpPr>
        <p:grpSpPr>
          <a:xfrm>
            <a:off x="1003661" y="1740627"/>
            <a:ext cx="4084163" cy="4028086"/>
            <a:chOff x="1590968" y="2225898"/>
            <a:chExt cx="4085108" cy="4029018"/>
          </a:xfrm>
          <a:solidFill>
            <a:schemeClr val="accent2"/>
          </a:solidFill>
        </p:grpSpPr>
        <p:grpSp>
          <p:nvGrpSpPr>
            <p:cNvPr id="30" name="Group 2"/>
            <p:cNvGrpSpPr/>
            <p:nvPr/>
          </p:nvGrpSpPr>
          <p:grpSpPr bwMode="auto">
            <a:xfrm>
              <a:off x="1590968" y="2225898"/>
              <a:ext cx="4085108" cy="4029018"/>
              <a:chOff x="0" y="0"/>
              <a:chExt cx="4289197" cy="4230768"/>
            </a:xfrm>
            <a:grpFill/>
          </p:grpSpPr>
          <p:grpSp>
            <p:nvGrpSpPr>
              <p:cNvPr id="32" name="Group 3"/>
              <p:cNvGrpSpPr/>
              <p:nvPr/>
            </p:nvGrpSpPr>
            <p:grpSpPr bwMode="auto">
              <a:xfrm>
                <a:off x="0" y="0"/>
                <a:ext cx="4289197" cy="4230768"/>
                <a:chOff x="0" y="0"/>
                <a:chExt cx="4289197" cy="4230768"/>
              </a:xfrm>
              <a:grpFill/>
            </p:grpSpPr>
            <p:sp>
              <p:nvSpPr>
                <p:cNvPr id="34" name="AutoShape 4"/>
                <p:cNvSpPr/>
                <p:nvPr/>
              </p:nvSpPr>
              <p:spPr bwMode="auto">
                <a:xfrm rot="1075248">
                  <a:off x="2398713" y="49026"/>
                  <a:ext cx="487362" cy="1054216"/>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35" name="AutoShape 5"/>
                <p:cNvSpPr/>
                <p:nvPr/>
              </p:nvSpPr>
              <p:spPr bwMode="auto">
                <a:xfrm rot="1075248">
                  <a:off x="2317750" y="561846"/>
                  <a:ext cx="487363" cy="527108"/>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36" name="AutoShape 6"/>
                <p:cNvSpPr/>
                <p:nvPr/>
              </p:nvSpPr>
              <p:spPr bwMode="auto">
                <a:xfrm rot="-9724744">
                  <a:off x="1403350" y="3127527"/>
                  <a:ext cx="487363" cy="1054216"/>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37" name="AutoShape 7"/>
                <p:cNvSpPr/>
                <p:nvPr/>
              </p:nvSpPr>
              <p:spPr bwMode="auto">
                <a:xfrm rot="-9724744">
                  <a:off x="1484313" y="3141816"/>
                  <a:ext cx="487362" cy="527108"/>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38" name="AutoShape 8"/>
                <p:cNvSpPr/>
                <p:nvPr/>
              </p:nvSpPr>
              <p:spPr bwMode="auto">
                <a:xfrm rot="5400000">
                  <a:off x="3518666"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39" name="AutoShape 9"/>
                <p:cNvSpPr/>
                <p:nvPr/>
              </p:nvSpPr>
              <p:spPr bwMode="auto">
                <a:xfrm rot="5400000">
                  <a:off x="325672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0" name="AutoShape 10"/>
                <p:cNvSpPr/>
                <p:nvPr/>
              </p:nvSpPr>
              <p:spPr bwMode="auto">
                <a:xfrm rot="-5400005">
                  <a:off x="283341"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1" name="AutoShape 11"/>
                <p:cNvSpPr/>
                <p:nvPr/>
              </p:nvSpPr>
              <p:spPr bwMode="auto">
                <a:xfrm rot="-5400005">
                  <a:off x="54527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2" name="AutoShape 12"/>
                <p:cNvSpPr/>
                <p:nvPr/>
              </p:nvSpPr>
              <p:spPr bwMode="auto">
                <a:xfrm rot="3237253">
                  <a:off x="3209898" y="63652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3" name="AutoShape 13"/>
                <p:cNvSpPr/>
                <p:nvPr/>
              </p:nvSpPr>
              <p:spPr bwMode="auto">
                <a:xfrm rot="3237253">
                  <a:off x="2998760" y="1054054"/>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4" name="AutoShape 14"/>
                <p:cNvSpPr/>
                <p:nvPr/>
              </p:nvSpPr>
              <p:spPr bwMode="auto">
                <a:xfrm rot="-7562734">
                  <a:off x="593698" y="254014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5" name="AutoShape 15"/>
                <p:cNvSpPr/>
                <p:nvPr/>
              </p:nvSpPr>
              <p:spPr bwMode="auto">
                <a:xfrm rot="-7562734">
                  <a:off x="804835" y="2649666"/>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6" name="AutoShape 16"/>
                <p:cNvSpPr/>
                <p:nvPr/>
              </p:nvSpPr>
              <p:spPr bwMode="auto">
                <a:xfrm rot="7561241">
                  <a:off x="3209105" y="2539351"/>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7" name="AutoShape 17"/>
                <p:cNvSpPr/>
                <p:nvPr/>
              </p:nvSpPr>
              <p:spPr bwMode="auto">
                <a:xfrm rot="7561241">
                  <a:off x="2997966" y="2648872"/>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8" name="AutoShape 18"/>
                <p:cNvSpPr/>
                <p:nvPr/>
              </p:nvSpPr>
              <p:spPr bwMode="auto">
                <a:xfrm rot="-3238786">
                  <a:off x="592905" y="637318"/>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49" name="AutoShape 19"/>
                <p:cNvSpPr/>
                <p:nvPr/>
              </p:nvSpPr>
              <p:spPr bwMode="auto">
                <a:xfrm rot="-3238786">
                  <a:off x="804041" y="1054848"/>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50" name="AutoShape 20"/>
                <p:cNvSpPr/>
                <p:nvPr/>
              </p:nvSpPr>
              <p:spPr bwMode="auto">
                <a:xfrm rot="9719599">
                  <a:off x="2401888" y="3127527"/>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51" name="AutoShape 21"/>
                <p:cNvSpPr/>
                <p:nvPr/>
              </p:nvSpPr>
              <p:spPr bwMode="auto">
                <a:xfrm rot="9719599">
                  <a:off x="2320925" y="314181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52" name="AutoShape 22"/>
                <p:cNvSpPr/>
                <p:nvPr/>
              </p:nvSpPr>
              <p:spPr bwMode="auto">
                <a:xfrm rot="-1080405">
                  <a:off x="1401763" y="50615"/>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sp>
              <p:nvSpPr>
                <p:cNvPr id="53" name="AutoShape 23"/>
                <p:cNvSpPr/>
                <p:nvPr/>
              </p:nvSpPr>
              <p:spPr bwMode="auto">
                <a:xfrm rot="-1080405">
                  <a:off x="1482725" y="56184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latin typeface="Arial" panose="020B0604020202020204" pitchFamily="34" charset="0"/>
                    <a:sym typeface="Arial" panose="020B0604020202020204" pitchFamily="34" charset="0"/>
                  </a:endParaRPr>
                </a:p>
              </p:txBody>
            </p:sp>
          </p:grpSp>
          <p:sp>
            <p:nvSpPr>
              <p:cNvPr id="33" name="Rectangle 24"/>
              <p:cNvSpPr/>
              <p:nvPr/>
            </p:nvSpPr>
            <p:spPr bwMode="auto">
              <a:xfrm>
                <a:off x="1336846" y="1052078"/>
                <a:ext cx="1784350" cy="1786133"/>
              </a:xfrm>
              <a:prstGeom prst="rect">
                <a:avLst/>
              </a:prstGeom>
              <a:no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defRPr/>
                </a:pPr>
                <a:r>
                  <a:rPr lang="en-US" sz="6000" b="1" dirty="0">
                    <a:solidFill>
                      <a:schemeClr val="bg1">
                        <a:lumMod val="65000"/>
                      </a:schemeClr>
                    </a:solidFill>
                    <a:latin typeface="Arial" panose="020B0604020202020204" pitchFamily="34" charset="0"/>
                    <a:ea typeface="Roboto Condensed" panose="02000000000000000000" pitchFamily="2" charset="0"/>
                    <a:cs typeface="Helvetica Neue Thin" charset="0"/>
                    <a:sym typeface="Arial" panose="020B0604020202020204" pitchFamily="34" charset="0"/>
                  </a:rPr>
                  <a:t>20%</a:t>
                </a:r>
                <a:endParaRPr lang="en-US" sz="3200" b="1" dirty="0">
                  <a:solidFill>
                    <a:schemeClr val="bg1">
                      <a:lumMod val="65000"/>
                    </a:schemeClr>
                  </a:solidFill>
                  <a:latin typeface="Arial" panose="020B0604020202020204" pitchFamily="34" charset="0"/>
                  <a:ea typeface="Roboto Condensed" panose="02000000000000000000" pitchFamily="2" charset="0"/>
                  <a:cs typeface="Helvetica Neue Thin" charset="0"/>
                  <a:sym typeface="Arial" panose="020B0604020202020204" pitchFamily="34" charset="0"/>
                </a:endParaRPr>
              </a:p>
            </p:txBody>
          </p:sp>
        </p:grpSp>
        <p:sp>
          <p:nvSpPr>
            <p:cNvPr id="31" name="CuadroTexto 2"/>
            <p:cNvSpPr txBox="1"/>
            <p:nvPr/>
          </p:nvSpPr>
          <p:spPr>
            <a:xfrm>
              <a:off x="2934631" y="4546117"/>
              <a:ext cx="1397782" cy="461665"/>
            </a:xfrm>
            <a:prstGeom prst="rect">
              <a:avLst/>
            </a:prstGeom>
            <a:noFill/>
          </p:spPr>
          <p:txBody>
            <a:bodyPr wrap="square" rtlCol="0">
              <a:spAutoFit/>
            </a:bodyPr>
            <a:lstStyle/>
            <a:p>
              <a:pPr algn="ctr"/>
              <a:r>
                <a:rPr lang="es-ES" sz="2400" b="1" dirty="0">
                  <a:solidFill>
                    <a:schemeClr val="bg1">
                      <a:lumMod val="65000"/>
                    </a:schemeClr>
                  </a:solidFill>
                  <a:latin typeface="Arial" panose="020B0604020202020204" pitchFamily="34" charset="0"/>
                  <a:sym typeface="Arial" panose="020B0604020202020204" pitchFamily="34" charset="0"/>
                </a:rPr>
                <a:t>Users</a:t>
              </a:r>
              <a:endParaRPr lang="es-ES" sz="2400" b="1" dirty="0">
                <a:solidFill>
                  <a:schemeClr val="bg1">
                    <a:lumMod val="65000"/>
                  </a:schemeClr>
                </a:solidFill>
                <a:latin typeface="Arial" panose="020B0604020202020204" pitchFamily="34" charset="0"/>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anim calcmode="lin" valueType="num">
                                      <p:cBhvr>
                                        <p:cTn id="12" dur="250" fill="hold"/>
                                        <p:tgtEl>
                                          <p:spTgt spid="8"/>
                                        </p:tgtEl>
                                        <p:attrNameLst>
                                          <p:attrName>ppt_x</p:attrName>
                                        </p:attrNameLst>
                                      </p:cBhvr>
                                      <p:tavLst>
                                        <p:tav tm="0">
                                          <p:val>
                                            <p:strVal val="#ppt_x"/>
                                          </p:val>
                                        </p:tav>
                                        <p:tav tm="100000">
                                          <p:val>
                                            <p:strVal val="#ppt_x"/>
                                          </p:val>
                                        </p:tav>
                                      </p:tavLst>
                                    </p:anim>
                                    <p:anim calcmode="lin" valueType="num">
                                      <p:cBhvr>
                                        <p:cTn id="13" dur="2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50"/>
                                        <p:tgtEl>
                                          <p:spTgt spid="11"/>
                                        </p:tgtEl>
                                      </p:cBhvr>
                                    </p:animEffect>
                                    <p:anim calcmode="lin" valueType="num">
                                      <p:cBhvr>
                                        <p:cTn id="18" dur="250" fill="hold"/>
                                        <p:tgtEl>
                                          <p:spTgt spid="11"/>
                                        </p:tgtEl>
                                        <p:attrNameLst>
                                          <p:attrName>ppt_x</p:attrName>
                                        </p:attrNameLst>
                                      </p:cBhvr>
                                      <p:tavLst>
                                        <p:tav tm="0">
                                          <p:val>
                                            <p:strVal val="#ppt_x"/>
                                          </p:val>
                                        </p:tav>
                                        <p:tav tm="100000">
                                          <p:val>
                                            <p:strVal val="#ppt_x"/>
                                          </p:val>
                                        </p:tav>
                                      </p:tavLst>
                                    </p:anim>
                                    <p:anim calcmode="lin" valueType="num">
                                      <p:cBhvr>
                                        <p:cTn id="19" dur="25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50"/>
                                        <p:tgtEl>
                                          <p:spTgt spid="12"/>
                                        </p:tgtEl>
                                      </p:cBhvr>
                                    </p:animEffect>
                                    <p:anim calcmode="lin" valueType="num">
                                      <p:cBhvr>
                                        <p:cTn id="24" dur="250" fill="hold"/>
                                        <p:tgtEl>
                                          <p:spTgt spid="12"/>
                                        </p:tgtEl>
                                        <p:attrNameLst>
                                          <p:attrName>ppt_x</p:attrName>
                                        </p:attrNameLst>
                                      </p:cBhvr>
                                      <p:tavLst>
                                        <p:tav tm="0">
                                          <p:val>
                                            <p:strVal val="#ppt_x"/>
                                          </p:val>
                                        </p:tav>
                                        <p:tav tm="100000">
                                          <p:val>
                                            <p:strVal val="#ppt_x"/>
                                          </p:val>
                                        </p:tav>
                                      </p:tavLst>
                                    </p:anim>
                                    <p:anim calcmode="lin" valueType="num">
                                      <p:cBhvr>
                                        <p:cTn id="25" dur="2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50"/>
                                        <p:tgtEl>
                                          <p:spTgt spid="16"/>
                                        </p:tgtEl>
                                      </p:cBhvr>
                                    </p:animEffect>
                                    <p:anim calcmode="lin" valueType="num">
                                      <p:cBhvr>
                                        <p:cTn id="30" dur="250" fill="hold"/>
                                        <p:tgtEl>
                                          <p:spTgt spid="16"/>
                                        </p:tgtEl>
                                        <p:attrNameLst>
                                          <p:attrName>ppt_x</p:attrName>
                                        </p:attrNameLst>
                                      </p:cBhvr>
                                      <p:tavLst>
                                        <p:tav tm="0">
                                          <p:val>
                                            <p:strVal val="#ppt_x"/>
                                          </p:val>
                                        </p:tav>
                                        <p:tav tm="100000">
                                          <p:val>
                                            <p:strVal val="#ppt_x"/>
                                          </p:val>
                                        </p:tav>
                                      </p:tavLst>
                                    </p:anim>
                                    <p:anim calcmode="lin" valueType="num">
                                      <p:cBhvr>
                                        <p:cTn id="31" dur="250" fill="hold"/>
                                        <p:tgtEl>
                                          <p:spTgt spid="16"/>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250"/>
                                        <p:tgtEl>
                                          <p:spTgt spid="20"/>
                                        </p:tgtEl>
                                      </p:cBhvr>
                                    </p:animEffect>
                                    <p:anim calcmode="lin" valueType="num">
                                      <p:cBhvr>
                                        <p:cTn id="36" dur="250" fill="hold"/>
                                        <p:tgtEl>
                                          <p:spTgt spid="20"/>
                                        </p:tgtEl>
                                        <p:attrNameLst>
                                          <p:attrName>ppt_x</p:attrName>
                                        </p:attrNameLst>
                                      </p:cBhvr>
                                      <p:tavLst>
                                        <p:tav tm="0">
                                          <p:val>
                                            <p:strVal val="#ppt_x"/>
                                          </p:val>
                                        </p:tav>
                                        <p:tav tm="100000">
                                          <p:val>
                                            <p:strVal val="#ppt_x"/>
                                          </p:val>
                                        </p:tav>
                                      </p:tavLst>
                                    </p:anim>
                                    <p:anim calcmode="lin" valueType="num">
                                      <p:cBhvr>
                                        <p:cTn id="37" dur="25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250"/>
                                        <p:tgtEl>
                                          <p:spTgt spid="21"/>
                                        </p:tgtEl>
                                      </p:cBhvr>
                                    </p:animEffect>
                                    <p:anim calcmode="lin" valueType="num">
                                      <p:cBhvr>
                                        <p:cTn id="42" dur="250" fill="hold"/>
                                        <p:tgtEl>
                                          <p:spTgt spid="21"/>
                                        </p:tgtEl>
                                        <p:attrNameLst>
                                          <p:attrName>ppt_x</p:attrName>
                                        </p:attrNameLst>
                                      </p:cBhvr>
                                      <p:tavLst>
                                        <p:tav tm="0">
                                          <p:val>
                                            <p:strVal val="#ppt_x"/>
                                          </p:val>
                                        </p:tav>
                                        <p:tav tm="100000">
                                          <p:val>
                                            <p:strVal val="#ppt_x"/>
                                          </p:val>
                                        </p:tav>
                                      </p:tavLst>
                                    </p:anim>
                                    <p:anim calcmode="lin" valueType="num">
                                      <p:cBhvr>
                                        <p:cTn id="43" dur="25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250"/>
                                        <p:tgtEl>
                                          <p:spTgt spid="22"/>
                                        </p:tgtEl>
                                      </p:cBhvr>
                                    </p:animEffect>
                                    <p:anim calcmode="lin" valueType="num">
                                      <p:cBhvr>
                                        <p:cTn id="48" dur="250" fill="hold"/>
                                        <p:tgtEl>
                                          <p:spTgt spid="22"/>
                                        </p:tgtEl>
                                        <p:attrNameLst>
                                          <p:attrName>ppt_x</p:attrName>
                                        </p:attrNameLst>
                                      </p:cBhvr>
                                      <p:tavLst>
                                        <p:tav tm="0">
                                          <p:val>
                                            <p:strVal val="#ppt_x"/>
                                          </p:val>
                                        </p:tav>
                                        <p:tav tm="100000">
                                          <p:val>
                                            <p:strVal val="#ppt_x"/>
                                          </p:val>
                                        </p:tav>
                                      </p:tavLst>
                                    </p:anim>
                                    <p:anim calcmode="lin" valueType="num">
                                      <p:cBhvr>
                                        <p:cTn id="49" dur="250" fill="hold"/>
                                        <p:tgtEl>
                                          <p:spTgt spid="22"/>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250"/>
                                        <p:tgtEl>
                                          <p:spTgt spid="23"/>
                                        </p:tgtEl>
                                      </p:cBhvr>
                                    </p:animEffect>
                                    <p:anim calcmode="lin" valueType="num">
                                      <p:cBhvr>
                                        <p:cTn id="54" dur="250" fill="hold"/>
                                        <p:tgtEl>
                                          <p:spTgt spid="23"/>
                                        </p:tgtEl>
                                        <p:attrNameLst>
                                          <p:attrName>ppt_x</p:attrName>
                                        </p:attrNameLst>
                                      </p:cBhvr>
                                      <p:tavLst>
                                        <p:tav tm="0">
                                          <p:val>
                                            <p:strVal val="#ppt_x"/>
                                          </p:val>
                                        </p:tav>
                                        <p:tav tm="100000">
                                          <p:val>
                                            <p:strVal val="#ppt_x"/>
                                          </p:val>
                                        </p:tav>
                                      </p:tavLst>
                                    </p:anim>
                                    <p:anim calcmode="lin" valueType="num">
                                      <p:cBhvr>
                                        <p:cTn id="55" dur="25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250"/>
                                        <p:tgtEl>
                                          <p:spTgt spid="24"/>
                                        </p:tgtEl>
                                      </p:cBhvr>
                                    </p:animEffect>
                                    <p:anim calcmode="lin" valueType="num">
                                      <p:cBhvr>
                                        <p:cTn id="60" dur="250" fill="hold"/>
                                        <p:tgtEl>
                                          <p:spTgt spid="24"/>
                                        </p:tgtEl>
                                        <p:attrNameLst>
                                          <p:attrName>ppt_x</p:attrName>
                                        </p:attrNameLst>
                                      </p:cBhvr>
                                      <p:tavLst>
                                        <p:tav tm="0">
                                          <p:val>
                                            <p:strVal val="#ppt_x"/>
                                          </p:val>
                                        </p:tav>
                                        <p:tav tm="100000">
                                          <p:val>
                                            <p:strVal val="#ppt_x"/>
                                          </p:val>
                                        </p:tav>
                                      </p:tavLst>
                                    </p:anim>
                                    <p:anim calcmode="lin" valueType="num">
                                      <p:cBhvr>
                                        <p:cTn id="61" dur="250" fill="hold"/>
                                        <p:tgtEl>
                                          <p:spTgt spid="24"/>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750"/>
                                        <p:tgtEl>
                                          <p:spTgt spid="29"/>
                                        </p:tgtEl>
                                      </p:cBhvr>
                                    </p:animEffect>
                                    <p:anim calcmode="lin" valueType="num">
                                      <p:cBhvr>
                                        <p:cTn id="66" dur="750" fill="hold"/>
                                        <p:tgtEl>
                                          <p:spTgt spid="29"/>
                                        </p:tgtEl>
                                        <p:attrNameLst>
                                          <p:attrName>ppt_x</p:attrName>
                                        </p:attrNameLst>
                                      </p:cBhvr>
                                      <p:tavLst>
                                        <p:tav tm="0">
                                          <p:val>
                                            <p:strVal val="#ppt_x"/>
                                          </p:val>
                                        </p:tav>
                                        <p:tav tm="100000">
                                          <p:val>
                                            <p:strVal val="#ppt_x"/>
                                          </p:val>
                                        </p:tav>
                                      </p:tavLst>
                                    </p:anim>
                                    <p:anim calcmode="lin" valueType="num">
                                      <p:cBhvr>
                                        <p:cTn id="67"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a:off x="0" y="0"/>
            <a:ext cx="12192000" cy="6858000"/>
          </a:xfrm>
          <a:prstGeom prst="rect">
            <a:avLst/>
          </a:prstGeom>
        </p:spPr>
      </p:pic>
      <p:sp>
        <p:nvSpPr>
          <p:cNvPr id="9" name="MH_Others_1"/>
          <p:cNvSpPr txBox="1"/>
          <p:nvPr>
            <p:custDataLst>
              <p:tags r:id="rId2"/>
            </p:custDataLst>
          </p:nvPr>
        </p:nvSpPr>
        <p:spPr>
          <a:xfrm>
            <a:off x="3131787" y="1783378"/>
            <a:ext cx="676980" cy="2096602"/>
          </a:xfrm>
          <a:prstGeom prst="rect">
            <a:avLst/>
          </a:prstGeom>
          <a:noFill/>
        </p:spPr>
        <p:txBody>
          <a:bodyPr vert="eaVert" lIns="0" tIns="0" rIns="0" bIns="0" anchor="ctr">
            <a:spAutoFit/>
          </a:bodyPr>
          <a:lstStyle/>
          <a:p>
            <a:pPr algn="ctr" eaLnBrk="1" hangingPunct="1">
              <a:defRPr/>
            </a:pPr>
            <a:r>
              <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第二章</a:t>
            </a:r>
            <a:endParaRPr lang="zh-CN" altLang="en-US" sz="44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2"/>
          <p:cNvSpPr txBox="1"/>
          <p:nvPr>
            <p:custDataLst>
              <p:tags r:id="rId3"/>
            </p:custDataLst>
          </p:nvPr>
        </p:nvSpPr>
        <p:spPr>
          <a:xfrm rot="5400000">
            <a:off x="2933479" y="2689423"/>
            <a:ext cx="2150565" cy="338476"/>
          </a:xfrm>
          <a:prstGeom prst="rect">
            <a:avLst/>
          </a:prstGeom>
          <a:noFill/>
        </p:spPr>
        <p:txBody>
          <a:bodyPr lIns="0" tIns="0" rIns="0" bIns="0">
            <a:spAutoFit/>
          </a:bodyPr>
          <a:lstStyle/>
          <a:p>
            <a:pPr algn="ctr" eaLnBrk="1" hangingPunct="1">
              <a:defRPr/>
            </a:pPr>
            <a:r>
              <a:rPr lang="en-US" altLang="zh-CN"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b="1" noProof="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2"/>
          <p:cNvSpPr>
            <a:spLocks noChangeArrowheads="1"/>
          </p:cNvSpPr>
          <p:nvPr/>
        </p:nvSpPr>
        <p:spPr bwMode="auto">
          <a:xfrm>
            <a:off x="4473438" y="1878875"/>
            <a:ext cx="45707" cy="1934860"/>
          </a:xfrm>
          <a:prstGeom prst="rect">
            <a:avLst/>
          </a:prstGeom>
          <a:solidFill>
            <a:schemeClr val="accent2"/>
          </a:solidFill>
          <a:ln>
            <a:noFill/>
          </a:ln>
        </p:spPr>
        <p:txBody>
          <a:bodyPr lIns="68546" tIns="34273" rIns="68546" bIns="3427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00" b="1">
              <a:solidFill>
                <a:srgbClr val="195F9A"/>
              </a:solidFill>
              <a:ea typeface="微软雅黑" panose="020B0503020204020204" pitchFamily="34" charset="-122"/>
              <a:sym typeface="Arial" panose="020B0604020202020204" pitchFamily="34" charset="0"/>
            </a:endParaRPr>
          </a:p>
        </p:txBody>
      </p:sp>
      <p:grpSp>
        <p:nvGrpSpPr>
          <p:cNvPr id="13" name="组合 12"/>
          <p:cNvGrpSpPr/>
          <p:nvPr/>
        </p:nvGrpSpPr>
        <p:grpSpPr>
          <a:xfrm>
            <a:off x="4653471" y="2201955"/>
            <a:ext cx="3945754" cy="1271167"/>
            <a:chOff x="5710852" y="2888666"/>
            <a:chExt cx="3946667" cy="1271461"/>
          </a:xfrm>
        </p:grpSpPr>
        <p:sp>
          <p:nvSpPr>
            <p:cNvPr id="15" name="矩形 14"/>
            <p:cNvSpPr/>
            <p:nvPr/>
          </p:nvSpPr>
          <p:spPr>
            <a:xfrm>
              <a:off x="5794432" y="2888666"/>
              <a:ext cx="3750482" cy="707886"/>
            </a:xfrm>
            <a:prstGeom prst="rect">
              <a:avLst/>
            </a:prstGeom>
            <a:solidFill>
              <a:schemeClr val="accent2"/>
            </a:solidFill>
          </p:spPr>
          <p:txBody>
            <a:bodyPr wrap="square">
              <a:spAutoFit/>
            </a:bodyPr>
            <a:lstStyle/>
            <a:p>
              <a:pPr algn="ctr"/>
              <a:r>
                <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关于我们班级</a:t>
              </a:r>
              <a:endParaRPr kumimoji="1"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710852" y="3611066"/>
              <a:ext cx="3946667" cy="549061"/>
            </a:xfrm>
            <a:prstGeom prst="rect">
              <a:avLst/>
            </a:prstGeom>
          </p:spPr>
          <p:txBody>
            <a:bodyPr wrap="square">
              <a:spAutoFit/>
            </a:bodyPr>
            <a:lstStyle/>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a:p>
              <a:pPr algn="ctr">
                <a:lnSpc>
                  <a:spcPct val="130000"/>
                </a:lnSpc>
              </a:pPr>
              <a:r>
                <a:rPr lang="zh-CN" altLang="en-US" sz="1200" dirty="0">
                  <a:latin typeface="Arial" panose="020B0604020202020204" pitchFamily="34" charset="0"/>
                  <a:ea typeface="微软雅黑" panose="020B0503020204020204" pitchFamily="34" charset="-122"/>
                  <a:sym typeface="Arial" panose="020B0604020202020204" pitchFamily="34" charset="0"/>
                </a:rPr>
                <a:t>点击此处添加文本内容，如关键词、部分简单介绍等。</a:t>
              </a:r>
              <a:endParaRPr lang="en-US" altLang="zh-CN" sz="1200" dirty="0">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by="(-#ppt_w*2)" calcmode="lin" valueType="num">
                                      <p:cBhvr rctx="PPT">
                                        <p:cTn id="13" dur="500" autoRev="1" fill="hold">
                                          <p:stCondLst>
                                            <p:cond delay="0"/>
                                          </p:stCondLst>
                                        </p:cTn>
                                        <p:tgtEl>
                                          <p:spTgt spid="10"/>
                                        </p:tgtEl>
                                        <p:attrNameLst>
                                          <p:attrName>ppt_w</p:attrName>
                                        </p:attrNameLst>
                                      </p:cBhvr>
                                    </p:anim>
                                    <p:anim by="(#ppt_w*0.50)" calcmode="lin" valueType="num">
                                      <p:cBhvr>
                                        <p:cTn id="14" dur="500" decel="50000" autoRev="1" fill="hold">
                                          <p:stCondLst>
                                            <p:cond delay="0"/>
                                          </p:stCondLst>
                                        </p:cTn>
                                        <p:tgtEl>
                                          <p:spTgt spid="10"/>
                                        </p:tgtEl>
                                        <p:attrNameLst>
                                          <p:attrName>ppt_x</p:attrName>
                                        </p:attrNameLst>
                                      </p:cBhvr>
                                    </p:anim>
                                    <p:anim from="(-#ppt_h/2)" to="(#ppt_y)" calcmode="lin" valueType="num">
                                      <p:cBhvr>
                                        <p:cTn id="15" dur="1000" fill="hold">
                                          <p:stCondLst>
                                            <p:cond delay="0"/>
                                          </p:stCondLst>
                                        </p:cTn>
                                        <p:tgtEl>
                                          <p:spTgt spid="10"/>
                                        </p:tgtEl>
                                        <p:attrNameLst>
                                          <p:attrName>ppt_y</p:attrName>
                                        </p:attrNameLst>
                                      </p:cBhvr>
                                    </p:anim>
                                    <p:animRot by="21600000">
                                      <p:cBhvr>
                                        <p:cTn id="16" dur="1000" fill="hold">
                                          <p:stCondLst>
                                            <p:cond delay="0"/>
                                          </p:stCondLst>
                                        </p:cTn>
                                        <p:tgtEl>
                                          <p:spTgt spid="10"/>
                                        </p:tgtEl>
                                        <p:attrNameLst>
                                          <p:attrName>r</p:attrName>
                                        </p:attrNameLst>
                                      </p:cBhvr>
                                    </p:animRot>
                                  </p:childTnLst>
                                </p:cTn>
                              </p:par>
                            </p:childTnLst>
                          </p:cTn>
                        </p:par>
                        <p:par>
                          <p:cTn id="17" fill="hold">
                            <p:stCondLst>
                              <p:cond delay="1700"/>
                            </p:stCondLst>
                            <p:childTnLst>
                              <p:par>
                                <p:cTn id="18" presetID="16" presetClass="entr" presetSubtype="42"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Horizontal)">
                                      <p:cBhvr>
                                        <p:cTn id="20" dur="500"/>
                                        <p:tgtEl>
                                          <p:spTgt spid="11"/>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ISLIDE.GUIDESSETTING" val="{&quot;Id&quot;:null,&quot;Name&quot;:&quot;无&quot;,&quot;HeaderHeight&quot;:0.0,&quot;FooterHeight&quot;:0.0,&quot;SideMargin&quot;:0.0,&quot;TopMargin&quot;:0.0,&quot;BottomMargin&quot;:0.0,&quot;IntervalMargin&quot;:0.0,&quot;SettingType&quot;:&quot;System&quot;}"/>
  <p:tag name="COMMONDATA" val="eyJoZGlkIjoiNTUyOGM1NmI4ZmZkNTFiYjVkOTYzNWM3OTM0ZjZjZTgifQ=="/>
</p:tagLst>
</file>

<file path=ppt/tags/tag2.xml><?xml version="1.0" encoding="utf-8"?>
<p:tagLst xmlns:p="http://schemas.openxmlformats.org/presentationml/2006/main">
  <p:tag name="MH" val="20160830110146"/>
  <p:tag name="MH_LIBRARY" val="CONTENTS"/>
  <p:tag name="MH_TYPE" val="OTHERS"/>
  <p:tag name="ID" val="553512"/>
</p:tagLst>
</file>

<file path=ppt/tags/tag3.xml><?xml version="1.0" encoding="utf-8"?>
<p:tagLst xmlns:p="http://schemas.openxmlformats.org/presentationml/2006/main">
  <p:tag name="MH" val="20160830110146"/>
  <p:tag name="MH_LIBRARY" val="CONTENTS"/>
  <p:tag name="MH_TYPE" val="OTHERS"/>
  <p:tag name="ID" val="553512"/>
</p:tagLst>
</file>

<file path=ppt/tags/tag4.xml><?xml version="1.0" encoding="utf-8"?>
<p:tagLst xmlns:p="http://schemas.openxmlformats.org/presentationml/2006/main">
  <p:tag name="MH" val="20160830110146"/>
  <p:tag name="MH_LIBRARY" val="CONTENTS"/>
  <p:tag name="MH_TYPE" val="OTHERS"/>
  <p:tag name="ID" val="553512"/>
</p:tagLst>
</file>

<file path=ppt/tags/tag5.xml><?xml version="1.0" encoding="utf-8"?>
<p:tagLst xmlns:p="http://schemas.openxmlformats.org/presentationml/2006/main">
  <p:tag name="MH" val="20160830110146"/>
  <p:tag name="MH_LIBRARY" val="CONTENTS"/>
  <p:tag name="MH_TYPE" val="OTHERS"/>
  <p:tag name="ID" val="553512"/>
</p:tagLst>
</file>

<file path=ppt/tags/tag6.xml><?xml version="1.0" encoding="utf-8"?>
<p:tagLst xmlns:p="http://schemas.openxmlformats.org/presentationml/2006/main">
  <p:tag name="MH" val="20160830110146"/>
  <p:tag name="MH_LIBRARY" val="CONTENTS"/>
  <p:tag name="MH_TYPE" val="OTHERS"/>
  <p:tag name="ID" val="553512"/>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8">
      <a:dk1>
        <a:srgbClr val="FFFFFF"/>
      </a:dk1>
      <a:lt1>
        <a:srgbClr val="FFFFFF"/>
      </a:lt1>
      <a:dk2>
        <a:srgbClr val="FFFFFF"/>
      </a:dk2>
      <a:lt2>
        <a:srgbClr val="FFFFFF"/>
      </a:lt2>
      <a:accent1>
        <a:srgbClr val="53A9B1"/>
      </a:accent1>
      <a:accent2>
        <a:srgbClr val="53A9B1"/>
      </a:accent2>
      <a:accent3>
        <a:srgbClr val="53A9B1"/>
      </a:accent3>
      <a:accent4>
        <a:srgbClr val="53A9B1"/>
      </a:accent4>
      <a:accent5>
        <a:srgbClr val="53A9B1"/>
      </a:accent5>
      <a:accent6>
        <a:srgbClr val="53A9B1"/>
      </a:accent6>
      <a:hlink>
        <a:srgbClr val="53A9B1"/>
      </a:hlink>
      <a:folHlink>
        <a:srgbClr val="53A9B1"/>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4245</Words>
  <Application>WPS 演示</Application>
  <PresentationFormat>自定义</PresentationFormat>
  <Paragraphs>431</Paragraphs>
  <Slides>25</Slides>
  <Notes>23</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25</vt:i4>
      </vt:variant>
    </vt:vector>
  </HeadingPairs>
  <TitlesOfParts>
    <vt:vector size="50" baseType="lpstr">
      <vt:lpstr>Arial</vt:lpstr>
      <vt:lpstr>宋体</vt:lpstr>
      <vt:lpstr>Wingdings</vt:lpstr>
      <vt:lpstr>阿里巴巴普惠体 R</vt:lpstr>
      <vt:lpstr>微软雅黑</vt:lpstr>
      <vt:lpstr>Roboto Light</vt:lpstr>
      <vt:lpstr>Segoe Print</vt:lpstr>
      <vt:lpstr>Calibri</vt:lpstr>
      <vt:lpstr>Roboto Condensed</vt:lpstr>
      <vt:lpstr>Verdana</vt:lpstr>
      <vt:lpstr>Helvetica Neue Thin</vt:lpstr>
      <vt:lpstr>Calibri Light</vt:lpstr>
      <vt:lpstr>等线 Light</vt:lpstr>
      <vt:lpstr>Arial Unicode MS</vt:lpstr>
      <vt:lpstr>Open Sans</vt:lpstr>
      <vt:lpstr>Lato Regular</vt:lpstr>
      <vt:lpstr>造字工房尚雅体演示版常规体</vt:lpstr>
      <vt:lpstr>仿宋_GB2312</vt:lpstr>
      <vt:lpstr>仿宋</vt:lpstr>
      <vt:lpstr>Simply City Light</vt:lpstr>
      <vt:lpstr>SimSun-ExtB</vt:lpstr>
      <vt:lpstr>Arial</vt:lpstr>
      <vt:lpstr>等线</vt:lpstr>
      <vt:lpstr>Yu Gothic UI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开学季</dc:title>
  <dc:creator>第一PPT</dc:creator>
  <cp:keywords>www.1ppt.com</cp:keywords>
  <dc:description>www.1ppt.com</dc:description>
  <cp:lastModifiedBy>亼</cp:lastModifiedBy>
  <cp:revision>48</cp:revision>
  <dcterms:created xsi:type="dcterms:W3CDTF">2019-07-12T07:49:00Z</dcterms:created>
  <dcterms:modified xsi:type="dcterms:W3CDTF">2022-09-02T02:04:31Z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A4657E3FEA4A4A679774DE88694490DF</vt:lpwstr>
  </property>
  <property fmtid="{D5CDD505-2E9C-101B-9397-08002B2CF9AE}" pid="3" name="KSOProductBuildVer">
    <vt:lpwstr>2052-11.1.0.12313</vt:lpwstr>
  </property>
</Properties>
</file>