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9" r:id="rId6"/>
    <p:sldId id="279" r:id="rId7"/>
    <p:sldId id="264" r:id="rId8"/>
    <p:sldId id="263" r:id="rId9"/>
    <p:sldId id="258" r:id="rId10"/>
    <p:sldId id="280" r:id="rId11"/>
    <p:sldId id="267" r:id="rId12"/>
    <p:sldId id="265" r:id="rId13"/>
    <p:sldId id="260" r:id="rId14"/>
    <p:sldId id="282" r:id="rId15"/>
    <p:sldId id="281" r:id="rId16"/>
    <p:sldId id="270" r:id="rId17"/>
    <p:sldId id="269" r:id="rId18"/>
    <p:sldId id="272" r:id="rId19"/>
    <p:sldId id="268" r:id="rId20"/>
    <p:sldId id="261" r:id="rId21"/>
    <p:sldId id="273" r:id="rId22"/>
    <p:sldId id="321" r:id="rId23"/>
    <p:sldId id="283" r:id="rId24"/>
    <p:sldId id="284" r:id="rId25"/>
    <p:sldId id="315" r:id="rId26"/>
    <p:sldId id="316" r:id="rId27"/>
    <p:sldId id="317" r:id="rId28"/>
    <p:sldId id="318" r:id="rId29"/>
    <p:sldId id="319" r:id="rId30"/>
    <p:sldId id="320" r:id="rId31"/>
    <p:sldId id="275" r:id="rId32"/>
    <p:sldId id="278" r:id="rId33"/>
  </p:sldIdLst>
  <p:sldSz cx="9144000" cy="5143500" type="screen16x9"/>
  <p:notesSz cx="6858000" cy="9144000"/>
  <p:custDataLst>
    <p:tags r:id="rId3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</a:defRPr>
    </a:lvl1pPr>
    <a:lvl2pPr marL="3429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</a:defRPr>
    </a:lvl2pPr>
    <a:lvl3pPr marL="6858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</a:defRPr>
    </a:lvl3pPr>
    <a:lvl4pPr marL="10287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</a:defRPr>
    </a:lvl4pPr>
    <a:lvl5pPr marL="13716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84" autoAdjust="0"/>
  </p:normalViewPr>
  <p:slideViewPr>
    <p:cSldViewPr>
      <p:cViewPr>
        <p:scale>
          <a:sx n="120" d="100"/>
          <a:sy n="120" d="100"/>
        </p:scale>
        <p:origin x="-1374" y="-504"/>
      </p:cViewPr>
      <p:guideLst>
        <p:guide orient="horz" pos="16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gs" Target="tags/tag9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页眉占位符 1"/>
          <p:cNvSpPr>
            <a:spLocks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等线" panose="02010600030101010101" charset="-122"/>
                <a:cs typeface="等线" panose="02010600030101010101" charset="-122"/>
              </a:defRPr>
            </a:lvl1pPr>
          </a:lstStyle>
          <a:p>
            <a:endParaRPr lang="zh-CN" altLang="zh-CN"/>
          </a:p>
        </p:txBody>
      </p:sp>
      <p:sp>
        <p:nvSpPr>
          <p:cNvPr id="4099" name="日期占位符 2"/>
          <p:cNvSpPr>
            <a:spLocks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ea typeface="等线" panose="02010600030101010101" charset="-122"/>
                <a:cs typeface="等线" panose="02010600030101010101" charset="-122"/>
              </a:defRPr>
            </a:lvl1pPr>
          </a:lstStyle>
          <a:p>
            <a:fld id="{276D64FE-D923-405E-B5B3-A48B36D58162}" type="datetime1">
              <a:rPr lang="zh-CN" altLang="en-US"/>
            </a:fld>
            <a:endParaRPr lang="zh-CN" altLang="en-US"/>
          </a:p>
        </p:txBody>
      </p:sp>
      <p:sp>
        <p:nvSpPr>
          <p:cNvPr id="4100" name="幻灯片图像占位符 3"/>
          <p:cNvSpPr>
            <a:spLocks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prstDash val="solid"/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备注占位符 4"/>
          <p:cNvSpPr>
            <a:spLocks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102" name="页脚占位符 5"/>
          <p:cNvSpPr>
            <a:spLocks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ea typeface="等线" panose="02010600030101010101" charset="-122"/>
                <a:cs typeface="等线" panose="02010600030101010101" charset="-122"/>
              </a:defRPr>
            </a:lvl1pPr>
          </a:lstStyle>
          <a:p>
            <a:endParaRPr lang="zh-CN" altLang="zh-CN"/>
          </a:p>
        </p:txBody>
      </p:sp>
      <p:sp>
        <p:nvSpPr>
          <p:cNvPr id="4103" name="灯片编号占位符 6"/>
          <p:cNvSpPr>
            <a:spLocks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ea typeface="等线" panose="02010600030101010101" charset="-122"/>
                <a:cs typeface="等线" panose="02010600030101010101" charset="-122"/>
              </a:defRPr>
            </a:lvl1pPr>
          </a:lstStyle>
          <a:p>
            <a:fld id="{413F1E63-6DB6-41FB-AC02-DF62F7BE8B7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3429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342900" algn="l" defTabSz="3429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685800" algn="l" defTabSz="3429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028700" algn="l" defTabSz="3429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371600" algn="l" defTabSz="3429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7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108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B6D3B254-CB15-4414-BCF5-B2E988737171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1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52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153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C3102BCE-900A-41D2-BC6D-3361EAA90D49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6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57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158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F8B54D2E-E8BB-4E5B-B7AB-17E953AE2F6D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1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62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163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EC23CDE3-AB06-43E5-835C-EDA0E70F42CB}" type="slidenum">
              <a:rPr lang="zh-CN" altLang="en-US" sz="1200"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solidFill>
                <a:srgbClr val="000000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6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67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168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3E25702B-EF7F-45D8-97BB-7209E79120E2}" type="slidenum">
              <a:rPr lang="zh-CN" altLang="en-US" sz="1200"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solidFill>
                <a:srgbClr val="000000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1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72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173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679CC7F1-4164-4765-81FA-ED63054C69A8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6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77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178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C7CE0552-9C83-49FE-AFAC-41302F0064AD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1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82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183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405806CE-D0AF-4CA6-84C9-4989CE546F4D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6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87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188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CF268A88-13A5-440B-9B8C-CA49ACC2A89E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1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2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193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F8F919D0-BEE1-459C-A1B4-53B37C8C4C4B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6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7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198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00982036-9232-4ED6-85BA-19F9B6A964ED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1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12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113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D7021585-DAAE-450F-9857-01A8EDD65B4D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1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202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203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C7D61156-EAA6-4A1F-8DDB-FC3D2114E7AC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6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207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208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1CE16C99-3196-4E74-9C01-E0811F2238D1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17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118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E9DB1FF2-DFAF-47B2-958D-231799443A72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1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22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123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314B12AB-454A-434F-B95B-B04B866ACE93}" type="slidenum">
              <a:rPr lang="zh-CN" altLang="en-US" sz="1200"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solidFill>
                <a:srgbClr val="000000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27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128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3105A396-6DF6-4D9B-AE18-4F3193FC3680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1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32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133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F097066F-E519-4620-89BC-50411D9660E9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37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138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DF255136-FC17-486D-8433-5A04AD847E35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1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42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143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824C5758-A360-4B5A-9965-423CBAA25804}" type="slidenum">
              <a:rPr lang="zh-CN" altLang="en-US" sz="1200"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solidFill>
                <a:srgbClr val="000000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6" name="幻灯片图像占位符 1"/>
          <p:cNvSpPr>
            <a:spLocks noChangeArrowheads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cap="flat" algn="ctr">
            <a:solidFill>
              <a:srgbClr val="000000"/>
            </a:solidFill>
            <a:miter lim="10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47" name="备注占位符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cs typeface="等线" panose="02010600030101010101" charset="-122"/>
            </a:endParaRPr>
          </a:p>
        </p:txBody>
      </p:sp>
      <p:sp>
        <p:nvSpPr>
          <p:cNvPr id="4148" name="灯片编号占位符 3"/>
          <p:cNvSpPr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r"/>
            <a:fld id="{2EDFE246-10FB-4C03-958F-D55438E1282C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zh-CN" altLang="en-US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ChangeArrowheads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1" name="Subtitle 2"/>
          <p:cNvSpPr>
            <a:spLocks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2052" name="Date Placeholder 3"/>
          <p:cNvSpPr>
            <a:spLocks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D9441C55-0899-4DC2-8445-D6A806BF5A2A}" type="datetime1">
              <a:rPr lang="en-US" altLang="zh-CN"/>
            </a:fld>
            <a:endParaRPr lang="en-US" altLang="zh-CN"/>
          </a:p>
        </p:txBody>
      </p:sp>
      <p:sp>
        <p:nvSpPr>
          <p:cNvPr id="2053" name="Footer Placeholder 4"/>
          <p:cNvSpPr>
            <a:spLocks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2054" name="Slide Number Placeholder 5"/>
          <p:cNvSpPr>
            <a:spLocks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041CB0A-4DD9-4687-8819-EB6903443A64}" type="slidenum">
              <a:rPr lang="en-US" altLang="zh-CN"/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C3E947-07D6-4F99-B35C-95E487DFEAEA}" type="datetime1">
              <a:rPr lang="en-US" altLang="zh-CN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ECF80-FD1F-4E6E-9A57-25980AAD8B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 advTm="2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7BC9EA-B6F8-41D8-B321-99568814B54D}" type="datetime1">
              <a:rPr lang="en-US" altLang="zh-CN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03C1F-72DA-49DF-88D0-6141D499C5F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 advTm="2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A593C1-9A82-4FCF-9738-625CAE74D2BD}" type="datetime1">
              <a:rPr lang="en-US" altLang="zh-CN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142DA-04BB-48E9-A2BB-AD4B5E3A060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 advTm="2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19D106-1F79-4915-A74D-CE0DAF6522DF}" type="datetime1">
              <a:rPr lang="en-US" altLang="zh-CN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4880F-C3F1-4DEF-BECE-5E2E524981B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 advTm="2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4D928A-C3CD-45E0-A2F4-1BD1ED8AF4F1}" type="datetime1">
              <a:rPr lang="en-US" altLang="zh-CN"/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23FB87-F511-4841-9069-42C940B8799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 advTm="2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3979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3979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8" y="1151335"/>
            <a:ext cx="4042172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8" y="1631156"/>
            <a:ext cx="4042172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61F499-4D46-4719-B1C4-0D64A582353C}" type="datetime1">
              <a:rPr lang="en-US" altLang="zh-CN"/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61ED0F-D0C2-4861-B3AF-C9EF10A80F0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 advTm="2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8FC540-C2C5-468B-A022-8CE2A829DFD2}" type="datetime1">
              <a:rPr lang="en-US" altLang="zh-CN"/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A624F-3AD6-4BE9-B7E4-6E9C3B99593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 advTm="2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40DB3B-8492-455B-BEF7-861495653370}" type="datetime1">
              <a:rPr lang="en-US" altLang="zh-CN"/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C3FE5-8213-4C91-99F4-D47CB80A078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 advTm="2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7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48" y="204788"/>
            <a:ext cx="511135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7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04E0E3-E2A6-4B98-AA2F-DEC3338B8608}" type="datetime1">
              <a:rPr lang="en-US" altLang="zh-CN"/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417D3-00C6-4DC2-B11B-2B18AA66D89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 advTm="2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516E64-604A-4D9E-BCB3-8094F86B1CD9}" type="datetime1">
              <a:rPr lang="en-US" altLang="zh-CN"/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F49E8-A51C-44EF-B4C9-82DEC4366D7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 advTm="2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/>
          <a:lstStyle/>
          <a:p>
            <a:pPr lvl="0"/>
            <a:r>
              <a:rPr lang="en-US" altLang="zh-CN" smtClean="0"/>
              <a:t>Click to edit Master title style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 altLang="zh-CN" smtClean="0"/>
          </a:p>
        </p:txBody>
      </p:sp>
      <p:sp>
        <p:nvSpPr>
          <p:cNvPr id="1028" name="Date Placeholder 3"/>
          <p:cNvSpPr>
            <a:spLocks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/>
          <a:lstStyle>
            <a:lvl1pPr>
              <a:defRPr sz="9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fld id="{BBCDF6C2-A08E-4439-A399-4094480A1E02}" type="datetime1">
              <a:rPr lang="en-US" altLang="zh-CN"/>
            </a:fld>
            <a:endParaRPr lang="en-US" altLang="zh-CN"/>
          </a:p>
        </p:txBody>
      </p:sp>
      <p:sp>
        <p:nvSpPr>
          <p:cNvPr id="1029" name="Footer Placeholder 4"/>
          <p:cNvSpPr>
            <a:spLocks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/>
          <a:lstStyle>
            <a:lvl1pPr algn="ctr">
              <a:defRPr sz="9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endParaRPr lang="zh-CN" altLang="zh-CN"/>
          </a:p>
        </p:txBody>
      </p:sp>
      <p:sp>
        <p:nvSpPr>
          <p:cNvPr id="1030" name="Slide Number Placeholder 5"/>
          <p:cNvSpPr>
            <a:spLocks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/>
          <a:lstStyle>
            <a:lvl1pPr algn="r">
              <a:defRPr sz="9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fld id="{88E804B6-8EBC-46FE-94E7-7D08B8513429}" type="slidenum">
              <a:rPr lang="en-US" altLang="zh-CN"/>
            </a:fld>
            <a:endParaRPr lang="en-US" altLang="zh-CN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200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sz="33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sz="33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sz="33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sz="33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sz="33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5pPr>
      <a:lvl6pPr marL="342900" algn="ctr" rtl="0" eaLnBrk="0" fontAlgn="base" hangingPunct="0">
        <a:spcBef>
          <a:spcPct val="0"/>
        </a:spcBef>
        <a:spcAft>
          <a:spcPct val="0"/>
        </a:spcAft>
        <a:buSzPct val="100000"/>
        <a:defRPr sz="33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6pPr>
      <a:lvl7pPr marL="685800" algn="ctr" rtl="0" eaLnBrk="0" fontAlgn="base" hangingPunct="0">
        <a:spcBef>
          <a:spcPct val="0"/>
        </a:spcBef>
        <a:spcAft>
          <a:spcPct val="0"/>
        </a:spcAft>
        <a:buSzPct val="100000"/>
        <a:defRPr sz="33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7pPr>
      <a:lvl8pPr marL="1028700" algn="ctr" rtl="0" eaLnBrk="0" fontAlgn="base" hangingPunct="0">
        <a:spcBef>
          <a:spcPct val="0"/>
        </a:spcBef>
        <a:spcAft>
          <a:spcPct val="0"/>
        </a:spcAft>
        <a:buSzPct val="100000"/>
        <a:defRPr sz="33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8pPr>
      <a:lvl9pPr marL="1371600" algn="ctr" rtl="0" eaLnBrk="0" fontAlgn="base" hangingPunct="0">
        <a:spcBef>
          <a:spcPct val="0"/>
        </a:spcBef>
        <a:spcAft>
          <a:spcPct val="0"/>
        </a:spcAft>
        <a:buSzPct val="100000"/>
        <a:defRPr sz="33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4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1pPr>
      <a:lvl2pPr marL="557530" indent="-21463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1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18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15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15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5pPr>
      <a:lvl6pPr marL="1885950" indent="-17145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15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6pPr>
      <a:lvl7pPr marL="2228850" indent="-17145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15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7pPr>
      <a:lvl8pPr marL="2571750" indent="-17145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15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8pPr>
      <a:lvl9pPr marL="2914650" indent="-17145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15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png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png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30.png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image" Target="../media/image34.png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33.png"/><Relationship Id="rId4" Type="http://schemas.openxmlformats.org/officeDocument/2006/relationships/tags" Target="../tags/tag2.xml"/><Relationship Id="rId3" Type="http://schemas.openxmlformats.org/officeDocument/2006/relationships/image" Target="../media/image32.png"/><Relationship Id="rId2" Type="http://schemas.openxmlformats.org/officeDocument/2006/relationships/tags" Target="../tags/tag1.xm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35.png"/><Relationship Id="rId1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png"/><Relationship Id="rId1" Type="http://schemas.openxmlformats.org/officeDocument/2006/relationships/tags" Target="../tags/tag6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4.png"/><Relationship Id="rId1" Type="http://schemas.openxmlformats.org/officeDocument/2006/relationships/tags" Target="../tags/tag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6.png"/><Relationship Id="rId1" Type="http://schemas.openxmlformats.org/officeDocument/2006/relationships/tags" Target="../tags/tag8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7.png"/><Relationship Id="rId1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4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0" Type="http://schemas.openxmlformats.org/officeDocument/2006/relationships/notesSlide" Target="../notesSlides/notesSlide2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图片 7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21079" y="3039666"/>
            <a:ext cx="245745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图片 8"/>
          <p:cNvPicPr preferRelativeResize="0"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33529" y="3054358"/>
            <a:ext cx="6416279" cy="313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图片 9"/>
          <p:cNvPicPr preferRelativeResize="0">
            <a:picLocks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4300" y="70247"/>
            <a:ext cx="1147763" cy="125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图片 10"/>
          <p:cNvPicPr preferRelativeResize="0"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3540000">
            <a:off x="48220" y="2852143"/>
            <a:ext cx="1834754" cy="1850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图片 11"/>
          <p:cNvPicPr preferRelativeResize="0">
            <a:picLocks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354617" y="242888"/>
            <a:ext cx="64889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图片 12"/>
          <p:cNvPicPr preferRelativeResize="0">
            <a:picLocks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9680000">
            <a:off x="5648325" y="-200025"/>
            <a:ext cx="1943100" cy="2049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63" name="组合 24"/>
          <p:cNvGrpSpPr/>
          <p:nvPr/>
        </p:nvGrpSpPr>
        <p:grpSpPr bwMode="auto">
          <a:xfrm>
            <a:off x="1165623" y="1409700"/>
            <a:ext cx="1220390" cy="1220391"/>
            <a:chOff x="15133" y="4595"/>
            <a:chExt cx="2856" cy="2852"/>
          </a:xfrm>
        </p:grpSpPr>
        <p:sp>
          <p:nvSpPr>
            <p:cNvPr id="2064" name="矩形 25"/>
            <p:cNvSpPr>
              <a:spLocks noChangeArrowheads="1"/>
            </p:cNvSpPr>
            <p:nvPr/>
          </p:nvSpPr>
          <p:spPr bwMode="auto">
            <a:xfrm>
              <a:off x="15133" y="4595"/>
              <a:ext cx="2853" cy="2852"/>
            </a:xfrm>
            <a:prstGeom prst="rect">
              <a:avLst/>
            </a:prstGeom>
            <a:noFill/>
            <a:ln w="25400" cap="flat" algn="ctr">
              <a:solidFill>
                <a:srgbClr val="1E5AA4"/>
              </a:solidFill>
              <a:prstDash val="solid"/>
              <a:miter lim="10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2065" name="直接连接符 26"/>
            <p:cNvSpPr>
              <a:spLocks noChangeShapeType="1"/>
            </p:cNvSpPr>
            <p:nvPr/>
          </p:nvSpPr>
          <p:spPr bwMode="auto">
            <a:xfrm flipH="1">
              <a:off x="16560" y="4595"/>
              <a:ext cx="0" cy="2852"/>
            </a:xfrm>
            <a:prstGeom prst="line">
              <a:avLst/>
            </a:prstGeom>
            <a:noFill/>
            <a:ln w="12700" cap="flat" algn="ctr">
              <a:solidFill>
                <a:srgbClr val="1E5AA4"/>
              </a:solidFill>
              <a:prstDash val="lg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2066" name="直接连接符 27"/>
            <p:cNvSpPr>
              <a:spLocks noChangeShapeType="1"/>
            </p:cNvSpPr>
            <p:nvPr/>
          </p:nvSpPr>
          <p:spPr bwMode="auto">
            <a:xfrm rot="5400000" flipH="1">
              <a:off x="16561" y="4597"/>
              <a:ext cx="0" cy="2853"/>
            </a:xfrm>
            <a:prstGeom prst="line">
              <a:avLst/>
            </a:prstGeom>
            <a:noFill/>
            <a:ln w="12700" cap="flat" algn="ctr">
              <a:solidFill>
                <a:srgbClr val="1E5AA4"/>
              </a:solidFill>
              <a:prstDash val="lg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2067" name="组合 28"/>
          <p:cNvGrpSpPr/>
          <p:nvPr/>
        </p:nvGrpSpPr>
        <p:grpSpPr bwMode="auto">
          <a:xfrm>
            <a:off x="2593182" y="1409700"/>
            <a:ext cx="1221581" cy="1220391"/>
            <a:chOff x="15133" y="4595"/>
            <a:chExt cx="2856" cy="2852"/>
          </a:xfrm>
        </p:grpSpPr>
        <p:sp>
          <p:nvSpPr>
            <p:cNvPr id="2068" name="矩形 29"/>
            <p:cNvSpPr>
              <a:spLocks noChangeArrowheads="1"/>
            </p:cNvSpPr>
            <p:nvPr/>
          </p:nvSpPr>
          <p:spPr bwMode="auto">
            <a:xfrm>
              <a:off x="15133" y="4595"/>
              <a:ext cx="2853" cy="2852"/>
            </a:xfrm>
            <a:prstGeom prst="rect">
              <a:avLst/>
            </a:prstGeom>
            <a:noFill/>
            <a:ln w="25400" cap="flat" algn="ctr">
              <a:solidFill>
                <a:srgbClr val="1E5AA4"/>
              </a:solidFill>
              <a:prstDash val="solid"/>
              <a:miter lim="10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2069" name="直接连接符 30"/>
            <p:cNvSpPr>
              <a:spLocks noChangeShapeType="1"/>
            </p:cNvSpPr>
            <p:nvPr/>
          </p:nvSpPr>
          <p:spPr bwMode="auto">
            <a:xfrm flipH="1">
              <a:off x="16561" y="4595"/>
              <a:ext cx="0" cy="2852"/>
            </a:xfrm>
            <a:prstGeom prst="line">
              <a:avLst/>
            </a:prstGeom>
            <a:noFill/>
            <a:ln w="12700" cap="flat" algn="ctr">
              <a:solidFill>
                <a:srgbClr val="1E5AA4"/>
              </a:solidFill>
              <a:prstDash val="lg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2070" name="直接连接符 31"/>
            <p:cNvSpPr>
              <a:spLocks noChangeShapeType="1"/>
            </p:cNvSpPr>
            <p:nvPr/>
          </p:nvSpPr>
          <p:spPr bwMode="auto">
            <a:xfrm rot="5400000" flipH="1">
              <a:off x="16561" y="4597"/>
              <a:ext cx="0" cy="2853"/>
            </a:xfrm>
            <a:prstGeom prst="line">
              <a:avLst/>
            </a:prstGeom>
            <a:noFill/>
            <a:ln w="12700" cap="flat" algn="ctr">
              <a:solidFill>
                <a:srgbClr val="1E5AA4"/>
              </a:solidFill>
              <a:prstDash val="lg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2071" name="组合 32"/>
          <p:cNvGrpSpPr/>
          <p:nvPr/>
        </p:nvGrpSpPr>
        <p:grpSpPr bwMode="auto">
          <a:xfrm>
            <a:off x="4038601" y="1409700"/>
            <a:ext cx="1221581" cy="1220391"/>
            <a:chOff x="15133" y="4595"/>
            <a:chExt cx="2856" cy="2852"/>
          </a:xfrm>
        </p:grpSpPr>
        <p:sp>
          <p:nvSpPr>
            <p:cNvPr id="2072" name="矩形 33"/>
            <p:cNvSpPr>
              <a:spLocks noChangeArrowheads="1"/>
            </p:cNvSpPr>
            <p:nvPr/>
          </p:nvSpPr>
          <p:spPr bwMode="auto">
            <a:xfrm>
              <a:off x="15133" y="4595"/>
              <a:ext cx="2853" cy="2852"/>
            </a:xfrm>
            <a:prstGeom prst="rect">
              <a:avLst/>
            </a:prstGeom>
            <a:noFill/>
            <a:ln w="25400" cap="flat" algn="ctr">
              <a:solidFill>
                <a:srgbClr val="1E5AA4"/>
              </a:solidFill>
              <a:prstDash val="solid"/>
              <a:miter lim="10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2073" name="直接连接符 34"/>
            <p:cNvSpPr>
              <a:spLocks noChangeShapeType="1"/>
            </p:cNvSpPr>
            <p:nvPr/>
          </p:nvSpPr>
          <p:spPr bwMode="auto">
            <a:xfrm flipH="1">
              <a:off x="16561" y="4595"/>
              <a:ext cx="0" cy="2852"/>
            </a:xfrm>
            <a:prstGeom prst="line">
              <a:avLst/>
            </a:prstGeom>
            <a:noFill/>
            <a:ln w="12700" cap="flat" algn="ctr">
              <a:solidFill>
                <a:srgbClr val="1E5AA4"/>
              </a:solidFill>
              <a:prstDash val="lg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2074" name="直接连接符 35"/>
            <p:cNvSpPr>
              <a:spLocks noChangeShapeType="1"/>
            </p:cNvSpPr>
            <p:nvPr/>
          </p:nvSpPr>
          <p:spPr bwMode="auto">
            <a:xfrm rot="5400000" flipH="1">
              <a:off x="16561" y="4597"/>
              <a:ext cx="0" cy="2853"/>
            </a:xfrm>
            <a:prstGeom prst="line">
              <a:avLst/>
            </a:prstGeom>
            <a:noFill/>
            <a:ln w="12700" cap="flat" algn="ctr">
              <a:solidFill>
                <a:srgbClr val="1E5AA4"/>
              </a:solidFill>
              <a:prstDash val="lg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pic>
        <p:nvPicPr>
          <p:cNvPr id="2075" name="组合 36"/>
          <p:cNvPicPr preferRelativeResize="0">
            <a:picLocks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476875" y="1398985"/>
            <a:ext cx="1234679" cy="1239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76" name="组合 40"/>
          <p:cNvGrpSpPr/>
          <p:nvPr/>
        </p:nvGrpSpPr>
        <p:grpSpPr bwMode="auto">
          <a:xfrm>
            <a:off x="6896100" y="1409700"/>
            <a:ext cx="1220391" cy="1220391"/>
            <a:chOff x="15133" y="4595"/>
            <a:chExt cx="2856" cy="2852"/>
          </a:xfrm>
        </p:grpSpPr>
        <p:sp>
          <p:nvSpPr>
            <p:cNvPr id="2077" name="矩形 41"/>
            <p:cNvSpPr>
              <a:spLocks noChangeArrowheads="1"/>
            </p:cNvSpPr>
            <p:nvPr/>
          </p:nvSpPr>
          <p:spPr bwMode="auto">
            <a:xfrm>
              <a:off x="15133" y="4595"/>
              <a:ext cx="2853" cy="2852"/>
            </a:xfrm>
            <a:prstGeom prst="rect">
              <a:avLst/>
            </a:prstGeom>
            <a:noFill/>
            <a:ln w="25400" cap="flat" algn="ctr">
              <a:solidFill>
                <a:srgbClr val="1E5AA4"/>
              </a:solidFill>
              <a:prstDash val="solid"/>
              <a:miter lim="10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2078" name="直接连接符 42"/>
            <p:cNvSpPr>
              <a:spLocks noChangeShapeType="1"/>
            </p:cNvSpPr>
            <p:nvPr/>
          </p:nvSpPr>
          <p:spPr bwMode="auto">
            <a:xfrm flipH="1">
              <a:off x="16560" y="4595"/>
              <a:ext cx="0" cy="2852"/>
            </a:xfrm>
            <a:prstGeom prst="line">
              <a:avLst/>
            </a:prstGeom>
            <a:noFill/>
            <a:ln w="12700" cap="flat" algn="ctr">
              <a:solidFill>
                <a:srgbClr val="1E5AA4"/>
              </a:solidFill>
              <a:prstDash val="lg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2079" name="直接连接符 43"/>
            <p:cNvSpPr>
              <a:spLocks noChangeShapeType="1"/>
            </p:cNvSpPr>
            <p:nvPr/>
          </p:nvSpPr>
          <p:spPr bwMode="auto">
            <a:xfrm rot="5400000" flipH="1">
              <a:off x="16561" y="4597"/>
              <a:ext cx="0" cy="2853"/>
            </a:xfrm>
            <a:prstGeom prst="line">
              <a:avLst/>
            </a:prstGeom>
            <a:noFill/>
            <a:ln w="12700" cap="flat" algn="ctr">
              <a:solidFill>
                <a:srgbClr val="1E5AA4"/>
              </a:solidFill>
              <a:prstDash val="lg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2080" name="矩形 49"/>
          <p:cNvSpPr>
            <a:spLocks noChangeArrowheads="1"/>
          </p:cNvSpPr>
          <p:nvPr/>
        </p:nvSpPr>
        <p:spPr bwMode="auto">
          <a:xfrm>
            <a:off x="7012782" y="1404938"/>
            <a:ext cx="984647" cy="1084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pPr algn="ctr"/>
            <a:r>
              <a:rPr lang="zh-CN" altLang="en-US" sz="6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课</a:t>
            </a:r>
            <a:endParaRPr lang="zh-CN" altLang="en-US" sz="6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81" name="矩形 1"/>
          <p:cNvSpPr>
            <a:spLocks noChangeArrowheads="1"/>
          </p:cNvSpPr>
          <p:nvPr/>
        </p:nvSpPr>
        <p:spPr bwMode="auto">
          <a:xfrm>
            <a:off x="1276351" y="1433513"/>
            <a:ext cx="984647" cy="1084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开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82" name="矩形 2"/>
          <p:cNvSpPr>
            <a:spLocks noChangeArrowheads="1"/>
          </p:cNvSpPr>
          <p:nvPr/>
        </p:nvSpPr>
        <p:spPr bwMode="auto">
          <a:xfrm>
            <a:off x="2718197" y="1404938"/>
            <a:ext cx="984647" cy="1084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pPr algn="ctr"/>
            <a:r>
              <a:rPr lang="zh-CN" altLang="en-US" sz="6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学</a:t>
            </a:r>
            <a:endParaRPr lang="zh-CN" altLang="en-US" sz="6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83" name="矩形 3"/>
          <p:cNvSpPr>
            <a:spLocks noChangeArrowheads="1"/>
          </p:cNvSpPr>
          <p:nvPr/>
        </p:nvSpPr>
        <p:spPr bwMode="auto">
          <a:xfrm>
            <a:off x="4161235" y="1409700"/>
            <a:ext cx="984647" cy="1084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pPr algn="ctr"/>
            <a:r>
              <a:rPr lang="zh-CN" altLang="en-US" sz="6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第</a:t>
            </a:r>
            <a:endParaRPr lang="zh-CN" altLang="en-US" sz="6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84" name="矩形 4"/>
          <p:cNvSpPr>
            <a:spLocks noChangeArrowheads="1"/>
          </p:cNvSpPr>
          <p:nvPr/>
        </p:nvSpPr>
        <p:spPr bwMode="auto">
          <a:xfrm>
            <a:off x="5624513" y="1433513"/>
            <a:ext cx="984647" cy="1084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pPr algn="ctr"/>
            <a:r>
              <a:rPr lang="zh-CN" altLang="en-US" sz="6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一</a:t>
            </a:r>
            <a:endParaRPr lang="zh-CN" altLang="en-US" sz="6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base">
                                        <p:cTn id="7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1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5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19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3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9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49" presetClass="entr" presetSubtype="0" decel="100000" fill="hold" nodeType="afterEffect">
                                  <p:childTnLst>
                                    <p:set>
                                      <p:cBhvr additive="base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36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43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childTnLst>
                                    <p:set>
                                      <p:cBhvr additive="base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50" dur="5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49" presetClass="entr" presetSubtype="0" decel="100000" fill="hold" nodeType="afterEffect">
                                  <p:childTnLst>
                                    <p:set>
                                      <p:cBhvr additive="base"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57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49" presetClass="entr" presetSubtype="0" decel="100000" fill="hold" nodeType="afterEffect">
                                  <p:childTnLst>
                                    <p:set>
                                      <p:cBhvr additive="base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64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68" dur="2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69" dur="89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32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326" tmFilter="0, 0; 0.125,0.2665; 0.25,0.4; 0.375,0.465; 0.5,0.5;  0.625,0.535; 0.75,0.6; 0.875,0.7335; 1,1">
                                          <p:stCondLst>
                                            <p:cond delay="326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" tmFilter="0, 0; 0.125,0.2665; 0.25,0.4; 0.375,0.465; 0.5,0.5;  0.625,0.535; 0.75,0.6; 0.875,0.7335; 1,1">
                                          <p:stCondLst>
                                            <p:cond delay="651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" tmFilter="0, 0; 0.125,0.2665; 0.25,0.4; 0.375,0.465; 0.5,0.5;  0.625,0.535; 0.75,0.6; 0.875,0.7335; 1,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74" dur="1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75" dur="1" decel="50000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76" dur="1">
                                          <p:stCondLst>
                                            <p:cond delay="645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77" dur="1" decel="50000">
                                          <p:stCondLst>
                                            <p:cond delay="658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78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79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80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81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85" dur="2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6" dur="89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32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26" tmFilter="0, 0; 0.125,0.2665; 0.25,0.4; 0.375,0.465; 0.5,0.5;  0.625,0.535; 0.75,0.6; 0.875,0.7335; 1,1">
                                          <p:stCondLst>
                                            <p:cond delay="326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" tmFilter="0, 0; 0.125,0.2665; 0.25,0.4; 0.375,0.465; 0.5,0.5;  0.625,0.535; 0.75,0.6; 0.875,0.7335; 1,1">
                                          <p:stCondLst>
                                            <p:cond delay="651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" tmFilter="0, 0; 0.125,0.2665; 0.25,0.4; 0.375,0.465; 0.5,0.5;  0.625,0.535; 0.75,0.6; 0.875,0.7335; 1,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91" dur="1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92" dur="1" decel="50000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93" dur="1">
                                          <p:stCondLst>
                                            <p:cond delay="645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94" dur="1" decel="50000">
                                          <p:stCondLst>
                                            <p:cond delay="658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95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96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97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98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0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02" dur="2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03" dur="89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2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326" tmFilter="0, 0; 0.125,0.2665; 0.25,0.4; 0.375,0.465; 0.5,0.5;  0.625,0.535; 0.75,0.6; 0.875,0.7335; 1,1">
                                          <p:stCondLst>
                                            <p:cond delay="326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2" tmFilter="0, 0; 0.125,0.2665; 0.25,0.4; 0.375,0.465; 0.5,0.5;  0.625,0.535; 0.75,0.6; 0.875,0.7335; 1,1">
                                          <p:stCondLst>
                                            <p:cond delay="651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" tmFilter="0, 0; 0.125,0.2665; 0.25,0.4; 0.375,0.465; 0.5,0.5;  0.625,0.535; 0.75,0.6; 0.875,0.7335; 1,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108" dur="1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109" dur="1" decel="50000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10" dur="1">
                                          <p:stCondLst>
                                            <p:cond delay="645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111" dur="1" decel="50000">
                                          <p:stCondLst>
                                            <p:cond delay="658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12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113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14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115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7" presetID="53" presetClass="entr" presetSubtype="16" fill="hold" nodeType="afterEffect">
                                  <p:childTnLst>
                                    <p:set>
                                      <p:cBhvr additive="base"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21" dur="10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3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1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1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1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1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1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3" name="矩形 13"/>
          <p:cNvSpPr>
            <a:spLocks noChangeArrowheads="1"/>
          </p:cNvSpPr>
          <p:nvPr/>
        </p:nvSpPr>
        <p:spPr bwMode="auto">
          <a:xfrm>
            <a:off x="171450" y="136923"/>
            <a:ext cx="3230166" cy="992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pPr algn="ctr"/>
            <a:r>
              <a:rPr lang="zh-CN" altLang="en-US" sz="6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从我做起</a:t>
            </a:r>
            <a:endParaRPr lang="zh-CN" altLang="en-US" sz="6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84" name="矩形 14"/>
          <p:cNvSpPr>
            <a:spLocks noChangeArrowheads="1"/>
          </p:cNvSpPr>
          <p:nvPr/>
        </p:nvSpPr>
        <p:spPr bwMode="auto">
          <a:xfrm>
            <a:off x="534591" y="1314450"/>
            <a:ext cx="5543550" cy="330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r>
              <a:rPr lang="zh-CN" altLang="en-US" sz="3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从珍惜一粒米、一滴水、一度电、一张纸等小事做起， 从推动“ 光盘行动</a:t>
            </a:r>
            <a:r>
              <a:rPr lang="en-US" altLang="zh-CN" sz="3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微软雅黑" panose="020B0503020204020204" charset="-122"/>
              </a:rPr>
              <a:t>" </a:t>
            </a:r>
            <a:r>
              <a:rPr lang="zh-CN" altLang="en-US" sz="3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到形成节约适度、绿色低碳、文明健康的生活方式， 发动一名学生、带动一个家庭、影响一个社区， 逐渐养成勤俭节约的良好社会风尚。</a:t>
            </a:r>
            <a:endParaRPr lang="zh-CN" altLang="en-US" sz="3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185" name="图片 10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62663" y="2686051"/>
            <a:ext cx="2978944" cy="2337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86" name="直接连接符 6"/>
          <p:cNvSpPr>
            <a:spLocks noChangeShapeType="1"/>
          </p:cNvSpPr>
          <p:nvPr/>
        </p:nvSpPr>
        <p:spPr bwMode="auto">
          <a:xfrm>
            <a:off x="400050" y="1120379"/>
            <a:ext cx="2971800" cy="8334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7" dur="1000"/>
                                        <p:tgtEl>
                                          <p:spTgt spid="2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3" dur="1000"/>
                                        <p:tgtEl>
                                          <p:spTgt spid="2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9" dur="1000"/>
                                        <p:tgtEl>
                                          <p:spTgt spid="2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3" dur="1000"/>
                                        <p:tgtEl>
                                          <p:spTgt spid="2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9" name="图片 3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" y="57150"/>
            <a:ext cx="3014663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90" name="图片 5"/>
          <p:cNvPicPr preferRelativeResize="0"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86550" y="1752600"/>
            <a:ext cx="2372916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91" name="组合 60"/>
          <p:cNvGrpSpPr/>
          <p:nvPr/>
        </p:nvGrpSpPr>
        <p:grpSpPr bwMode="auto">
          <a:xfrm>
            <a:off x="2967038" y="964406"/>
            <a:ext cx="1359694" cy="1454944"/>
            <a:chOff x="4267200" y="567416"/>
            <a:chExt cx="1219200" cy="1303569"/>
          </a:xfrm>
        </p:grpSpPr>
        <p:pic>
          <p:nvPicPr>
            <p:cNvPr id="2192" name="图片 61"/>
            <p:cNvPicPr preferRelativeResize="0">
              <a:picLocks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267200" y="609600"/>
              <a:ext cx="1219200" cy="121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93" name="矩形 62"/>
            <p:cNvSpPr>
              <a:spLocks noChangeArrowheads="1"/>
            </p:cNvSpPr>
            <p:nvPr/>
          </p:nvSpPr>
          <p:spPr bwMode="auto">
            <a:xfrm>
              <a:off x="4328054" y="567416"/>
              <a:ext cx="1158346" cy="13035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10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zh-CN" altLang="en-US" sz="900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健</a:t>
              </a:r>
              <a:endParaRPr lang="zh-CN" altLang="en-US" sz="9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2194" name="组合 63"/>
          <p:cNvGrpSpPr/>
          <p:nvPr/>
        </p:nvGrpSpPr>
        <p:grpSpPr bwMode="auto">
          <a:xfrm>
            <a:off x="4788694" y="2720579"/>
            <a:ext cx="1359694" cy="1454944"/>
            <a:chOff x="6629400" y="567416"/>
            <a:chExt cx="1219200" cy="1303569"/>
          </a:xfrm>
        </p:grpSpPr>
        <p:pic>
          <p:nvPicPr>
            <p:cNvPr id="2195" name="图片 64"/>
            <p:cNvPicPr preferRelativeResize="0">
              <a:picLocks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6629400" y="609600"/>
              <a:ext cx="1219200" cy="121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96" name="矩形 65"/>
            <p:cNvSpPr>
              <a:spLocks noChangeArrowheads="1"/>
            </p:cNvSpPr>
            <p:nvPr/>
          </p:nvSpPr>
          <p:spPr bwMode="auto">
            <a:xfrm>
              <a:off x="6659293" y="567416"/>
              <a:ext cx="1159414" cy="13035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10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zh-CN" altLang="en-US" sz="900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康</a:t>
              </a:r>
              <a:endParaRPr lang="zh-CN" altLang="en-US" sz="9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7" dur="1000"/>
                                        <p:tgtEl>
                                          <p:spTgt spid="2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11" dur="1000"/>
                                        <p:tgtEl>
                                          <p:spTgt spid="2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2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9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2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9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2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9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2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9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2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9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9" name="矩形 1"/>
          <p:cNvSpPr>
            <a:spLocks noChangeArrowheads="1"/>
          </p:cNvSpPr>
          <p:nvPr/>
        </p:nvSpPr>
        <p:spPr bwMode="auto">
          <a:xfrm>
            <a:off x="228600" y="342900"/>
            <a:ext cx="8801100" cy="4501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 marL="342900" indent="-342900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同学们：每个人都希望自已健康，只有拥有健康才能拥有一切。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342900" indent="-342900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　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342900" indent="-342900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微软雅黑" panose="020B0503020204020204" charset="-122"/>
              </a:rPr>
              <a:t>	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可是什么是健康呢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微软雅黑" panose="020B0503020204020204" charset="-122"/>
              </a:rPr>
              <a:t>?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人们总是习惯上把不生病的人说成是完全健康的人，这是不完全正确的，还有人认为身体强壮就是健康，这种理解也不够完整，究竟怎样才算是健康呢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微软雅黑" panose="020B0503020204020204" charset="-122"/>
              </a:rPr>
              <a:t>?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  <a:sym typeface="微软雅黑" panose="020B0503020204020204" charset="-122"/>
            </a:endParaRPr>
          </a:p>
          <a:p>
            <a:pPr marL="342900" indent="-342900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微软雅黑" panose="020B0503020204020204" charset="-122"/>
              </a:rPr>
              <a:t>	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联合国世界卫生组织提出健康的含义是：在心理上、身体上和社会交往上保持健全的状态。　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342900" indent="-342900"/>
            <a:endParaRPr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身体健康是指无身体疾病和缺陷，体格健壮，各器官系统机能良好，有较好的适应的能力和对疾病的抵抗能力等。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心理健康是指人们对于的影响以及自身的变化能够适应，并保持谐调一致。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2" name="图片 5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385" y="857250"/>
            <a:ext cx="1572815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03" name="矩形 1"/>
          <p:cNvSpPr>
            <a:spLocks noChangeArrowheads="1"/>
          </p:cNvSpPr>
          <p:nvPr/>
        </p:nvSpPr>
        <p:spPr bwMode="auto">
          <a:xfrm>
            <a:off x="2114550" y="171450"/>
            <a:ext cx="7335441" cy="4639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青少年心理健康标准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①智力正常 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②有情绪的稳定性与协调性 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③有较好的社会适应性 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④有和谐的人际关系 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⑤反应能力适度与行为协调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⑥心理年龄符合实际年龄 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⑦有心理自控能力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⑧有健全的个性特征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⑨有自信心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⑩有心理耐受力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7" dur="1000"/>
                                        <p:tgtEl>
                                          <p:spTgt spid="2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6" name="矩形 14"/>
          <p:cNvSpPr>
            <a:spLocks noChangeArrowheads="1"/>
          </p:cNvSpPr>
          <p:nvPr/>
        </p:nvSpPr>
        <p:spPr bwMode="auto">
          <a:xfrm rot="20940000">
            <a:off x="1881187" y="1332310"/>
            <a:ext cx="4833938" cy="692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pPr algn="ctr"/>
            <a:r>
              <a:rPr lang="zh-CN" altLang="en-US" sz="41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希望你有渊博的知识</a:t>
            </a:r>
            <a:endParaRPr lang="zh-CN" altLang="en-US" sz="41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07" name="直接连接符 18"/>
          <p:cNvSpPr>
            <a:spLocks noChangeShapeType="1"/>
          </p:cNvSpPr>
          <p:nvPr/>
        </p:nvSpPr>
        <p:spPr bwMode="auto">
          <a:xfrm>
            <a:off x="3281362" y="1163241"/>
            <a:ext cx="2033588" cy="17859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08" name="矩形 9"/>
          <p:cNvSpPr>
            <a:spLocks noChangeArrowheads="1"/>
          </p:cNvSpPr>
          <p:nvPr/>
        </p:nvSpPr>
        <p:spPr bwMode="auto">
          <a:xfrm>
            <a:off x="3876675" y="2262188"/>
            <a:ext cx="4312444" cy="692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pPr algn="ctr"/>
            <a:r>
              <a:rPr lang="zh-CN" altLang="en-US" sz="41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也要有强健的体魄</a:t>
            </a:r>
            <a:endParaRPr lang="zh-CN" altLang="en-US" sz="41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09" name="矩形 10"/>
          <p:cNvSpPr>
            <a:spLocks noChangeArrowheads="1"/>
          </p:cNvSpPr>
          <p:nvPr/>
        </p:nvSpPr>
        <p:spPr bwMode="auto">
          <a:xfrm rot="540000">
            <a:off x="471487" y="3020616"/>
            <a:ext cx="4833938" cy="692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pPr algn="ctr"/>
            <a:r>
              <a:rPr lang="zh-CN" altLang="en-US" sz="41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希望你有灵活的思维</a:t>
            </a:r>
            <a:endParaRPr lang="zh-CN" altLang="en-US" sz="41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10" name="矩形 11"/>
          <p:cNvSpPr>
            <a:spLocks noChangeArrowheads="1"/>
          </p:cNvSpPr>
          <p:nvPr/>
        </p:nvSpPr>
        <p:spPr bwMode="auto">
          <a:xfrm>
            <a:off x="1894285" y="4098132"/>
            <a:ext cx="5356622" cy="692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pPr algn="ctr"/>
            <a:r>
              <a:rPr lang="zh-CN" altLang="en-US" sz="41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更要有兼济他人的胸怀</a:t>
            </a:r>
            <a:endParaRPr lang="zh-CN" altLang="en-US" sz="41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11" name="矩形 13"/>
          <p:cNvSpPr>
            <a:spLocks noChangeArrowheads="1"/>
          </p:cNvSpPr>
          <p:nvPr/>
        </p:nvSpPr>
        <p:spPr bwMode="auto">
          <a:xfrm>
            <a:off x="3457575" y="228601"/>
            <a:ext cx="1684735" cy="992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pPr algn="ctr"/>
            <a:r>
              <a:rPr lang="zh-CN" altLang="en-US" sz="6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孩子</a:t>
            </a:r>
            <a:endParaRPr lang="zh-CN" altLang="en-US" sz="6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12" name="直接连接符 3"/>
          <p:cNvSpPr>
            <a:spLocks noChangeShapeType="1"/>
          </p:cNvSpPr>
          <p:nvPr/>
        </p:nvSpPr>
        <p:spPr bwMode="auto">
          <a:xfrm>
            <a:off x="3844529" y="2938462"/>
            <a:ext cx="4445794" cy="4763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13" name="直接连接符 6"/>
          <p:cNvSpPr>
            <a:spLocks noChangeShapeType="1"/>
          </p:cNvSpPr>
          <p:nvPr/>
        </p:nvSpPr>
        <p:spPr bwMode="auto">
          <a:xfrm>
            <a:off x="1771650" y="4791075"/>
            <a:ext cx="5715000" cy="0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14" name="直接连接符 21"/>
          <p:cNvSpPr>
            <a:spLocks noChangeShapeType="1"/>
          </p:cNvSpPr>
          <p:nvPr/>
        </p:nvSpPr>
        <p:spPr bwMode="auto">
          <a:xfrm flipV="1">
            <a:off x="1894285" y="1516856"/>
            <a:ext cx="4962525" cy="976313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15" name="直接连接符 20"/>
          <p:cNvSpPr>
            <a:spLocks noChangeShapeType="1"/>
          </p:cNvSpPr>
          <p:nvPr/>
        </p:nvSpPr>
        <p:spPr bwMode="auto">
          <a:xfrm>
            <a:off x="514350" y="3351610"/>
            <a:ext cx="4808935" cy="746522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216" name="图片 15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9020000">
            <a:off x="-183356" y="7144"/>
            <a:ext cx="2355056" cy="174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7" dur="1000"/>
                                        <p:tgtEl>
                                          <p:spTgt spid="2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8" dur="1000"/>
                                        <p:tgtEl>
                                          <p:spTgt spid="2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49" dur="1000"/>
                                        <p:tgtEl>
                                          <p:spTgt spid="2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5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5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5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6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6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6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6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6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6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6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70" dur="1000"/>
                                        <p:tgtEl>
                                          <p:spTgt spid="2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7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7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8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8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8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8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8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8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8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8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91" dur="1000"/>
                                        <p:tgtEl>
                                          <p:spTgt spid="2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9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9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10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10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0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10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0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10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0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10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12" dur="1000"/>
                                        <p:tgtEl>
                                          <p:spTgt spid="2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7" grpId="0" animBg="1"/>
      <p:bldP spid="2212" grpId="0" animBg="1"/>
      <p:bldP spid="2213" grpId="0" animBg="1"/>
      <p:bldP spid="2214" grpId="0" animBg="1"/>
      <p:bldP spid="22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9" name="矩形 14"/>
          <p:cNvSpPr>
            <a:spLocks noChangeArrowheads="1"/>
          </p:cNvSpPr>
          <p:nvPr/>
        </p:nvSpPr>
        <p:spPr bwMode="auto">
          <a:xfrm>
            <a:off x="2832498" y="1401366"/>
            <a:ext cx="3521869" cy="2377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r>
              <a:rPr lang="zh-CN" altLang="en-US" sz="3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世界很大</a:t>
            </a:r>
            <a:endParaRPr lang="zh-CN" altLang="en-US" sz="3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3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个人很小</a:t>
            </a:r>
            <a:endParaRPr lang="zh-CN" altLang="en-US" sz="3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3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在广阔的环境里</a:t>
            </a:r>
            <a:endParaRPr lang="zh-CN" altLang="en-US" sz="3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3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寻找自己的价值</a:t>
            </a:r>
            <a:endParaRPr lang="zh-CN" altLang="en-US" sz="3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20" name="直接连接符 18"/>
          <p:cNvSpPr>
            <a:spLocks noChangeShapeType="1"/>
          </p:cNvSpPr>
          <p:nvPr/>
        </p:nvSpPr>
        <p:spPr bwMode="auto">
          <a:xfrm>
            <a:off x="1714500" y="971551"/>
            <a:ext cx="6057900" cy="517922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21" name="直接连接符 20"/>
          <p:cNvSpPr>
            <a:spLocks noChangeShapeType="1"/>
          </p:cNvSpPr>
          <p:nvPr/>
        </p:nvSpPr>
        <p:spPr bwMode="auto">
          <a:xfrm flipV="1">
            <a:off x="1714500" y="3632598"/>
            <a:ext cx="6229350" cy="626269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22" name="直接连接符 22"/>
          <p:cNvSpPr>
            <a:spLocks noChangeShapeType="1"/>
          </p:cNvSpPr>
          <p:nvPr/>
        </p:nvSpPr>
        <p:spPr bwMode="auto">
          <a:xfrm flipH="1">
            <a:off x="2164557" y="392907"/>
            <a:ext cx="692944" cy="4108847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23" name="直接连接符 25"/>
          <p:cNvSpPr>
            <a:spLocks noChangeShapeType="1"/>
          </p:cNvSpPr>
          <p:nvPr/>
        </p:nvSpPr>
        <p:spPr bwMode="auto">
          <a:xfrm>
            <a:off x="5772150" y="514350"/>
            <a:ext cx="1028700" cy="3987404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224" name="图片 7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9772" y="3661173"/>
            <a:ext cx="4610100" cy="148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7" dur="1000"/>
                                        <p:tgtEl>
                                          <p:spTgt spid="2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1" dur="1000"/>
                                        <p:tgtEl>
                                          <p:spTgt spid="2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5" dur="1000"/>
                                        <p:tgtEl>
                                          <p:spTgt spid="2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9" dur="1000"/>
                                        <p:tgtEl>
                                          <p:spTgt spid="2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3" dur="1000"/>
                                        <p:tgtEl>
                                          <p:spTgt spid="2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base">
                                        <p:cTn id="27" dur="1000"/>
                                        <p:tgtEl>
                                          <p:spTgt spid="2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0" grpId="0" animBg="1"/>
      <p:bldP spid="2221" grpId="0" animBg="1"/>
      <p:bldP spid="2222" grpId="0" animBg="1"/>
      <p:bldP spid="22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7" name="矩形 14"/>
          <p:cNvSpPr>
            <a:spLocks noChangeArrowheads="1"/>
          </p:cNvSpPr>
          <p:nvPr/>
        </p:nvSpPr>
        <p:spPr bwMode="auto">
          <a:xfrm>
            <a:off x="2708673" y="1326356"/>
            <a:ext cx="3521869" cy="2377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r>
              <a:rPr lang="zh-CN" altLang="en-US" sz="3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除了我们以外</a:t>
            </a:r>
            <a:endParaRPr lang="zh-CN" altLang="en-US" sz="3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3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没人能贬低我们</a:t>
            </a:r>
            <a:endParaRPr lang="zh-CN" altLang="en-US" sz="3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3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如果我们坚强</a:t>
            </a:r>
            <a:endParaRPr lang="zh-CN" altLang="en-US" sz="3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3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我们将难以打倒</a:t>
            </a:r>
            <a:endParaRPr lang="zh-CN" altLang="en-US" sz="3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28" name="直接连接符 18"/>
          <p:cNvSpPr>
            <a:spLocks noChangeShapeType="1"/>
          </p:cNvSpPr>
          <p:nvPr/>
        </p:nvSpPr>
        <p:spPr bwMode="auto">
          <a:xfrm>
            <a:off x="1714501" y="857250"/>
            <a:ext cx="5517356" cy="490538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29" name="直接连接符 20"/>
          <p:cNvSpPr>
            <a:spLocks noChangeShapeType="1"/>
          </p:cNvSpPr>
          <p:nvPr/>
        </p:nvSpPr>
        <p:spPr bwMode="auto">
          <a:xfrm>
            <a:off x="1688306" y="3996929"/>
            <a:ext cx="5543550" cy="0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30" name="直接连接符 22"/>
          <p:cNvSpPr>
            <a:spLocks noChangeShapeType="1"/>
          </p:cNvSpPr>
          <p:nvPr/>
        </p:nvSpPr>
        <p:spPr bwMode="auto">
          <a:xfrm>
            <a:off x="2488406" y="353616"/>
            <a:ext cx="19050" cy="4273153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31" name="直接连接符 25"/>
          <p:cNvSpPr>
            <a:spLocks noChangeShapeType="1"/>
          </p:cNvSpPr>
          <p:nvPr/>
        </p:nvSpPr>
        <p:spPr bwMode="auto">
          <a:xfrm flipH="1">
            <a:off x="6254353" y="408385"/>
            <a:ext cx="4763" cy="4164806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232" name="图片 15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907382"/>
            <a:ext cx="4689872" cy="3236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" dur="1000"/>
                                        <p:tgtEl>
                                          <p:spTgt spid="2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2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3" dur="1000"/>
                                        <p:tgtEl>
                                          <p:spTgt spid="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7" dur="1000"/>
                                        <p:tgtEl>
                                          <p:spTgt spid="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1" dur="1000"/>
                                        <p:tgtEl>
                                          <p:spTgt spid="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5" dur="1000"/>
                                        <p:tgtEl>
                                          <p:spTgt spid="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childTnLst>
                                    <p:set>
                                      <p:cBhvr additive="base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base">
                                        <p:cTn id="29" dur="1000"/>
                                        <p:tgtEl>
                                          <p:spTgt spid="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8" grpId="0" animBg="1"/>
      <p:bldP spid="2229" grpId="0" animBg="1"/>
      <p:bldP spid="2230" grpId="0" animBg="1"/>
      <p:bldP spid="223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矩形 14"/>
          <p:cNvSpPr>
            <a:spLocks noChangeArrowheads="1"/>
          </p:cNvSpPr>
          <p:nvPr/>
        </p:nvSpPr>
        <p:spPr bwMode="auto">
          <a:xfrm>
            <a:off x="1200150" y="1543050"/>
            <a:ext cx="7564041" cy="2284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情绪就像气象台，喜怒哀乐变得快。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生气时，笑一笑，烦恼事，讲出来。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紧张时，静一静，伤心事，想得开。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乐观向上有自信，学习生活添光彩。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236" name="图片 10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9020000">
            <a:off x="-183356" y="7144"/>
            <a:ext cx="2355056" cy="174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37" name="图片 11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9020000">
            <a:off x="6909198" y="3707606"/>
            <a:ext cx="2355056" cy="174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38" name="矩形 1"/>
          <p:cNvSpPr>
            <a:spLocks noChangeArrowheads="1"/>
          </p:cNvSpPr>
          <p:nvPr/>
        </p:nvSpPr>
        <p:spPr bwMode="auto">
          <a:xfrm>
            <a:off x="2166938" y="171450"/>
            <a:ext cx="6858000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面对复杂的生活，我们应该用积极的办法去调整好自己的情绪，使自己永远快乐的同时，也把快乐带给身边每一个人。烦恼是个纸老虎，乐观面对快乐多。一起读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《</a:t>
            </a:r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快乐拍手歌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》</a:t>
            </a:r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：</a:t>
            </a:r>
            <a:endParaRPr lang="zh-CN" altLang="en-US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24" dur="1000"/>
                                        <p:tgtEl>
                                          <p:spTgt spid="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28" dur="1000"/>
                                        <p:tgtEl>
                                          <p:spTgt spid="2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1" name="图片 3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" y="57150"/>
            <a:ext cx="3014663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42" name="图片 5"/>
          <p:cNvPicPr preferRelativeResize="0"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86550" y="1752600"/>
            <a:ext cx="2372916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243" name="组合 60"/>
          <p:cNvGrpSpPr/>
          <p:nvPr/>
        </p:nvGrpSpPr>
        <p:grpSpPr bwMode="auto">
          <a:xfrm>
            <a:off x="2967038" y="964406"/>
            <a:ext cx="1359694" cy="1454944"/>
            <a:chOff x="4267200" y="567416"/>
            <a:chExt cx="1219201" cy="1303569"/>
          </a:xfrm>
        </p:grpSpPr>
        <p:pic>
          <p:nvPicPr>
            <p:cNvPr id="2244" name="图片 61"/>
            <p:cNvPicPr preferRelativeResize="0">
              <a:picLocks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267200" y="609600"/>
              <a:ext cx="1219200" cy="121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45" name="矩形 62"/>
            <p:cNvSpPr>
              <a:spLocks noChangeArrowheads="1"/>
            </p:cNvSpPr>
            <p:nvPr/>
          </p:nvSpPr>
          <p:spPr bwMode="auto">
            <a:xfrm>
              <a:off x="4328054" y="567416"/>
              <a:ext cx="1158347" cy="13035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10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zh-CN" altLang="en-US" sz="900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卫</a:t>
              </a:r>
              <a:endParaRPr lang="zh-CN" altLang="en-US" sz="9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2246" name="组合 63"/>
          <p:cNvGrpSpPr/>
          <p:nvPr/>
        </p:nvGrpSpPr>
        <p:grpSpPr bwMode="auto">
          <a:xfrm>
            <a:off x="4788694" y="2720579"/>
            <a:ext cx="1359694" cy="1454944"/>
            <a:chOff x="6629400" y="567416"/>
            <a:chExt cx="1219200" cy="1303569"/>
          </a:xfrm>
        </p:grpSpPr>
        <p:pic>
          <p:nvPicPr>
            <p:cNvPr id="2247" name="图片 64"/>
            <p:cNvPicPr preferRelativeResize="0">
              <a:picLocks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6629400" y="609600"/>
              <a:ext cx="1219200" cy="121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48" name="矩形 65"/>
            <p:cNvSpPr>
              <a:spLocks noChangeArrowheads="1"/>
            </p:cNvSpPr>
            <p:nvPr/>
          </p:nvSpPr>
          <p:spPr bwMode="auto">
            <a:xfrm>
              <a:off x="6659293" y="567416"/>
              <a:ext cx="1159414" cy="13035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10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zh-CN" altLang="en-US" sz="900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生</a:t>
              </a:r>
              <a:endParaRPr lang="zh-CN" altLang="en-US" sz="9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7" dur="1000"/>
                                        <p:tgtEl>
                                          <p:spTgt spid="2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11" dur="1000"/>
                                        <p:tgtEl>
                                          <p:spTgt spid="2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2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2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2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2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2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1" name="直接连接符 18"/>
          <p:cNvSpPr>
            <a:spLocks noChangeShapeType="1"/>
          </p:cNvSpPr>
          <p:nvPr/>
        </p:nvSpPr>
        <p:spPr bwMode="auto">
          <a:xfrm>
            <a:off x="2072879" y="1420416"/>
            <a:ext cx="1571625" cy="0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2" name="矩形 9"/>
          <p:cNvSpPr>
            <a:spLocks noChangeArrowheads="1"/>
          </p:cNvSpPr>
          <p:nvPr/>
        </p:nvSpPr>
        <p:spPr bwMode="auto">
          <a:xfrm>
            <a:off x="402432" y="1420416"/>
            <a:ext cx="8628460" cy="345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在疫情防控常态化形势下， </a:t>
            </a:r>
            <a:endParaRPr lang="zh-CN" altLang="en-US" sz="3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我们更要养成勤洗手、常通风、</a:t>
            </a:r>
            <a:endParaRPr lang="zh-CN" altLang="en-US" sz="3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科学佩戴口罩、保持社交距离、</a:t>
            </a:r>
            <a:endParaRPr lang="zh-CN" altLang="en-US" sz="3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少聚集、使用公筷公勺、</a:t>
            </a:r>
            <a:endParaRPr lang="zh-CN" altLang="en-US" sz="3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打喷嚏或咳嗽时掩口鼻等卫生习惯和健康生活方式</a:t>
            </a:r>
            <a:endParaRPr lang="zh-CN" altLang="en-US" sz="3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53" name="矩形 13"/>
          <p:cNvSpPr>
            <a:spLocks noChangeArrowheads="1"/>
          </p:cNvSpPr>
          <p:nvPr/>
        </p:nvSpPr>
        <p:spPr bwMode="auto">
          <a:xfrm>
            <a:off x="1243013" y="285751"/>
            <a:ext cx="3230166" cy="992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pPr algn="ctr"/>
            <a:r>
              <a:rPr lang="zh-CN" altLang="en-US" sz="6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同学们：</a:t>
            </a:r>
            <a:endParaRPr lang="zh-CN" altLang="en-US" sz="6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254" name="图片 15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9020000">
            <a:off x="6754416" y="90488"/>
            <a:ext cx="2356247" cy="174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7" dur="1000"/>
                                        <p:tgtEl>
                                          <p:spTgt spid="2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8" dur="1000"/>
                                        <p:tgtEl>
                                          <p:spTgt spid="2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7" name="组合 27"/>
          <p:cNvGrpSpPr/>
          <p:nvPr/>
        </p:nvGrpSpPr>
        <p:grpSpPr bwMode="auto">
          <a:xfrm>
            <a:off x="3406378" y="548878"/>
            <a:ext cx="1062038" cy="1176338"/>
            <a:chOff x="4168913" y="434370"/>
            <a:chExt cx="1415773" cy="1569660"/>
          </a:xfrm>
        </p:grpSpPr>
        <p:pic>
          <p:nvPicPr>
            <p:cNvPr id="2088" name="图片 22"/>
            <p:cNvPicPr preferRelativeResize="0">
              <a:picLocks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67200" y="609600"/>
              <a:ext cx="1219200" cy="121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89" name="矩形 24"/>
            <p:cNvSpPr>
              <a:spLocks noChangeArrowheads="1"/>
            </p:cNvSpPr>
            <p:nvPr/>
          </p:nvSpPr>
          <p:spPr bwMode="auto">
            <a:xfrm>
              <a:off x="4168913" y="434370"/>
              <a:ext cx="1415773" cy="1569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10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zh-CN" altLang="en-US" sz="720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目</a:t>
              </a:r>
              <a:endParaRPr lang="zh-CN" altLang="en-US" sz="72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2090" name="组合 26"/>
          <p:cNvGrpSpPr/>
          <p:nvPr/>
        </p:nvGrpSpPr>
        <p:grpSpPr bwMode="auto">
          <a:xfrm>
            <a:off x="4713685" y="548878"/>
            <a:ext cx="1060847" cy="1176338"/>
            <a:chOff x="6531113" y="434370"/>
            <a:chExt cx="1415773" cy="1569660"/>
          </a:xfrm>
        </p:grpSpPr>
        <p:pic>
          <p:nvPicPr>
            <p:cNvPr id="2091" name="图片 23"/>
            <p:cNvPicPr preferRelativeResize="0">
              <a:picLocks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629400" y="609600"/>
              <a:ext cx="1219200" cy="121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92" name="矩形 25"/>
            <p:cNvSpPr>
              <a:spLocks noChangeArrowheads="1"/>
            </p:cNvSpPr>
            <p:nvPr/>
          </p:nvSpPr>
          <p:spPr bwMode="auto">
            <a:xfrm>
              <a:off x="6531113" y="434370"/>
              <a:ext cx="1415773" cy="1569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10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zh-CN" altLang="en-US" sz="720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录</a:t>
              </a:r>
              <a:endParaRPr lang="zh-CN" altLang="en-US" sz="72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2093" name="组合 71"/>
          <p:cNvGrpSpPr/>
          <p:nvPr/>
        </p:nvGrpSpPr>
        <p:grpSpPr bwMode="auto">
          <a:xfrm>
            <a:off x="2639616" y="1818085"/>
            <a:ext cx="3788569" cy="439340"/>
            <a:chOff x="3519743" y="2168141"/>
            <a:chExt cx="5051100" cy="584775"/>
          </a:xfrm>
        </p:grpSpPr>
        <p:grpSp>
          <p:nvGrpSpPr>
            <p:cNvPr id="2094" name="组合 39"/>
            <p:cNvGrpSpPr/>
            <p:nvPr/>
          </p:nvGrpSpPr>
          <p:grpSpPr bwMode="auto">
            <a:xfrm flipV="1">
              <a:off x="3519743" y="2372517"/>
              <a:ext cx="1202166" cy="200361"/>
              <a:chOff x="2438400" y="2362200"/>
              <a:chExt cx="1371600" cy="228600"/>
            </a:xfrm>
          </p:grpSpPr>
          <p:sp>
            <p:nvSpPr>
              <p:cNvPr id="2095" name="椭圆 43"/>
              <p:cNvSpPr>
                <a:spLocks noChangeArrowheads="1"/>
              </p:cNvSpPr>
              <p:nvPr/>
            </p:nvSpPr>
            <p:spPr bwMode="auto">
              <a:xfrm>
                <a:off x="3581221" y="2362913"/>
                <a:ext cx="228202" cy="227822"/>
              </a:xfrm>
              <a:prstGeom prst="ellipse">
                <a:avLst/>
              </a:prstGeom>
              <a:noFill/>
              <a:ln w="25400" cap="flat" algn="ctr">
                <a:solidFill>
                  <a:srgbClr val="FFFFFF"/>
                </a:solidFill>
                <a:prstDash val="solid"/>
                <a:miter lim="10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096" name="直接连接符 44"/>
              <p:cNvSpPr>
                <a:spLocks noChangeShapeType="1"/>
              </p:cNvSpPr>
              <p:nvPr/>
            </p:nvSpPr>
            <p:spPr bwMode="auto">
              <a:xfrm>
                <a:off x="2438400" y="2476823"/>
                <a:ext cx="1142821" cy="0"/>
              </a:xfrm>
              <a:prstGeom prst="line">
                <a:avLst/>
              </a:prstGeom>
              <a:noFill/>
              <a:ln w="41275" cap="flat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2097" name="组合 40"/>
            <p:cNvGrpSpPr/>
            <p:nvPr/>
          </p:nvGrpSpPr>
          <p:grpSpPr bwMode="auto">
            <a:xfrm rot="10800000" flipV="1">
              <a:off x="7368677" y="2372516"/>
              <a:ext cx="1202166" cy="200361"/>
              <a:chOff x="2438400" y="2362200"/>
              <a:chExt cx="1371600" cy="228600"/>
            </a:xfrm>
          </p:grpSpPr>
          <p:sp>
            <p:nvSpPr>
              <p:cNvPr id="2098" name="椭圆 41"/>
              <p:cNvSpPr>
                <a:spLocks noChangeArrowheads="1"/>
              </p:cNvSpPr>
              <p:nvPr/>
            </p:nvSpPr>
            <p:spPr bwMode="auto">
              <a:xfrm>
                <a:off x="3577600" y="2362266"/>
                <a:ext cx="228202" cy="227822"/>
              </a:xfrm>
              <a:prstGeom prst="ellipse">
                <a:avLst/>
              </a:prstGeom>
              <a:noFill/>
              <a:ln w="25400" cap="flat" algn="ctr">
                <a:solidFill>
                  <a:srgbClr val="FFFFFF"/>
                </a:solidFill>
                <a:prstDash val="solid"/>
                <a:miter lim="10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099" name="直接连接符 42"/>
              <p:cNvSpPr>
                <a:spLocks noChangeShapeType="1"/>
              </p:cNvSpPr>
              <p:nvPr/>
            </p:nvSpPr>
            <p:spPr bwMode="auto">
              <a:xfrm>
                <a:off x="2438400" y="2476178"/>
                <a:ext cx="1142822" cy="0"/>
              </a:xfrm>
              <a:prstGeom prst="line">
                <a:avLst/>
              </a:prstGeom>
              <a:noFill/>
              <a:ln w="41275" cap="flat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  <p:sp>
          <p:nvSpPr>
            <p:cNvPr id="2100" name="文本框 66"/>
            <p:cNvSpPr>
              <a:spLocks noChangeArrowheads="1"/>
            </p:cNvSpPr>
            <p:nvPr/>
          </p:nvSpPr>
          <p:spPr bwMode="auto">
            <a:xfrm>
              <a:off x="4977745" y="2168141"/>
              <a:ext cx="2236510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第一：爱国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2101" name="组合 72"/>
          <p:cNvGrpSpPr/>
          <p:nvPr/>
        </p:nvGrpSpPr>
        <p:grpSpPr bwMode="auto">
          <a:xfrm>
            <a:off x="2639616" y="2343150"/>
            <a:ext cx="3788569" cy="439341"/>
            <a:chOff x="3519743" y="2168141"/>
            <a:chExt cx="5051100" cy="584775"/>
          </a:xfrm>
        </p:grpSpPr>
        <p:grpSp>
          <p:nvGrpSpPr>
            <p:cNvPr id="2102" name="组合 73"/>
            <p:cNvGrpSpPr/>
            <p:nvPr/>
          </p:nvGrpSpPr>
          <p:grpSpPr bwMode="auto">
            <a:xfrm flipV="1">
              <a:off x="3519743" y="2372517"/>
              <a:ext cx="1202166" cy="200361"/>
              <a:chOff x="2438400" y="2362200"/>
              <a:chExt cx="1371600" cy="228600"/>
            </a:xfrm>
          </p:grpSpPr>
          <p:sp>
            <p:nvSpPr>
              <p:cNvPr id="2103" name="椭圆 78"/>
              <p:cNvSpPr>
                <a:spLocks noChangeArrowheads="1"/>
              </p:cNvSpPr>
              <p:nvPr/>
            </p:nvSpPr>
            <p:spPr bwMode="auto">
              <a:xfrm>
                <a:off x="3581221" y="2362912"/>
                <a:ext cx="228202" cy="227822"/>
              </a:xfrm>
              <a:prstGeom prst="ellipse">
                <a:avLst/>
              </a:prstGeom>
              <a:noFill/>
              <a:ln w="25400" cap="flat" algn="ctr">
                <a:solidFill>
                  <a:srgbClr val="FFFFFF"/>
                </a:solidFill>
                <a:prstDash val="solid"/>
                <a:miter lim="10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104" name="直接连接符 79"/>
              <p:cNvSpPr>
                <a:spLocks noChangeShapeType="1"/>
              </p:cNvSpPr>
              <p:nvPr/>
            </p:nvSpPr>
            <p:spPr bwMode="auto">
              <a:xfrm>
                <a:off x="2438400" y="2476823"/>
                <a:ext cx="1142821" cy="0"/>
              </a:xfrm>
              <a:prstGeom prst="line">
                <a:avLst/>
              </a:prstGeom>
              <a:noFill/>
              <a:ln w="41275" cap="flat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2105" name="组合 74"/>
            <p:cNvGrpSpPr/>
            <p:nvPr/>
          </p:nvGrpSpPr>
          <p:grpSpPr bwMode="auto">
            <a:xfrm rot="10800000" flipV="1">
              <a:off x="7368677" y="2372516"/>
              <a:ext cx="1202166" cy="200361"/>
              <a:chOff x="2438400" y="2362200"/>
              <a:chExt cx="1371600" cy="228600"/>
            </a:xfrm>
          </p:grpSpPr>
          <p:sp>
            <p:nvSpPr>
              <p:cNvPr id="2106" name="椭圆 76"/>
              <p:cNvSpPr>
                <a:spLocks noChangeArrowheads="1"/>
              </p:cNvSpPr>
              <p:nvPr/>
            </p:nvSpPr>
            <p:spPr bwMode="auto">
              <a:xfrm>
                <a:off x="3577600" y="2358651"/>
                <a:ext cx="228202" cy="227822"/>
              </a:xfrm>
              <a:prstGeom prst="ellipse">
                <a:avLst/>
              </a:prstGeom>
              <a:noFill/>
              <a:ln w="25400" cap="flat" algn="ctr">
                <a:solidFill>
                  <a:srgbClr val="FFFFFF"/>
                </a:solidFill>
                <a:prstDash val="solid"/>
                <a:miter lim="10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107" name="直接连接符 77"/>
              <p:cNvSpPr>
                <a:spLocks noChangeShapeType="1"/>
              </p:cNvSpPr>
              <p:nvPr/>
            </p:nvSpPr>
            <p:spPr bwMode="auto">
              <a:xfrm>
                <a:off x="2438400" y="2472561"/>
                <a:ext cx="1142822" cy="0"/>
              </a:xfrm>
              <a:prstGeom prst="line">
                <a:avLst/>
              </a:prstGeom>
              <a:noFill/>
              <a:ln w="41275" cap="flat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  <p:sp>
          <p:nvSpPr>
            <p:cNvPr id="2108" name="文本框 75"/>
            <p:cNvSpPr>
              <a:spLocks noChangeArrowheads="1"/>
            </p:cNvSpPr>
            <p:nvPr/>
          </p:nvSpPr>
          <p:spPr bwMode="auto">
            <a:xfrm>
              <a:off x="4977745" y="2168141"/>
              <a:ext cx="2236510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第二：勤俭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2109" name="组合 80"/>
          <p:cNvGrpSpPr/>
          <p:nvPr/>
        </p:nvGrpSpPr>
        <p:grpSpPr bwMode="auto">
          <a:xfrm>
            <a:off x="2639616" y="2822972"/>
            <a:ext cx="3788569" cy="438150"/>
            <a:chOff x="3519743" y="2168141"/>
            <a:chExt cx="5051100" cy="584775"/>
          </a:xfrm>
        </p:grpSpPr>
        <p:grpSp>
          <p:nvGrpSpPr>
            <p:cNvPr id="2110" name="组合 81"/>
            <p:cNvGrpSpPr/>
            <p:nvPr/>
          </p:nvGrpSpPr>
          <p:grpSpPr bwMode="auto">
            <a:xfrm flipV="1">
              <a:off x="3519743" y="2372517"/>
              <a:ext cx="1202166" cy="200361"/>
              <a:chOff x="2438400" y="2362200"/>
              <a:chExt cx="1371600" cy="228600"/>
            </a:xfrm>
          </p:grpSpPr>
          <p:sp>
            <p:nvSpPr>
              <p:cNvPr id="2111" name="椭圆 86"/>
              <p:cNvSpPr>
                <a:spLocks noChangeArrowheads="1"/>
              </p:cNvSpPr>
              <p:nvPr/>
            </p:nvSpPr>
            <p:spPr bwMode="auto">
              <a:xfrm>
                <a:off x="3581221" y="2361660"/>
                <a:ext cx="228202" cy="228441"/>
              </a:xfrm>
              <a:prstGeom prst="ellipse">
                <a:avLst/>
              </a:prstGeom>
              <a:noFill/>
              <a:ln w="25400" cap="flat" algn="ctr">
                <a:solidFill>
                  <a:srgbClr val="FFFFFF"/>
                </a:solidFill>
                <a:prstDash val="solid"/>
                <a:miter lim="10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112" name="直接连接符 87"/>
              <p:cNvSpPr>
                <a:spLocks noChangeShapeType="1"/>
              </p:cNvSpPr>
              <p:nvPr/>
            </p:nvSpPr>
            <p:spPr bwMode="auto">
              <a:xfrm>
                <a:off x="2438400" y="2475880"/>
                <a:ext cx="1142821" cy="0"/>
              </a:xfrm>
              <a:prstGeom prst="line">
                <a:avLst/>
              </a:prstGeom>
              <a:noFill/>
              <a:ln w="41275" cap="flat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2113" name="组合 82"/>
            <p:cNvGrpSpPr/>
            <p:nvPr/>
          </p:nvGrpSpPr>
          <p:grpSpPr bwMode="auto">
            <a:xfrm rot="10800000" flipV="1">
              <a:off x="7368677" y="2372516"/>
              <a:ext cx="1202166" cy="200361"/>
              <a:chOff x="2438400" y="2362200"/>
              <a:chExt cx="1371600" cy="228600"/>
            </a:xfrm>
          </p:grpSpPr>
          <p:sp>
            <p:nvSpPr>
              <p:cNvPr id="2114" name="椭圆 84"/>
              <p:cNvSpPr>
                <a:spLocks noChangeArrowheads="1"/>
              </p:cNvSpPr>
              <p:nvPr/>
            </p:nvSpPr>
            <p:spPr bwMode="auto">
              <a:xfrm>
                <a:off x="3577600" y="2359274"/>
                <a:ext cx="228202" cy="228441"/>
              </a:xfrm>
              <a:prstGeom prst="ellipse">
                <a:avLst/>
              </a:prstGeom>
              <a:noFill/>
              <a:ln w="25400" cap="flat" algn="ctr">
                <a:solidFill>
                  <a:srgbClr val="FFFFFF"/>
                </a:solidFill>
                <a:prstDash val="solid"/>
                <a:miter lim="10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115" name="直接连接符 85"/>
              <p:cNvSpPr>
                <a:spLocks noChangeShapeType="1"/>
              </p:cNvSpPr>
              <p:nvPr/>
            </p:nvSpPr>
            <p:spPr bwMode="auto">
              <a:xfrm>
                <a:off x="2438400" y="2473495"/>
                <a:ext cx="1142822" cy="0"/>
              </a:xfrm>
              <a:prstGeom prst="line">
                <a:avLst/>
              </a:prstGeom>
              <a:noFill/>
              <a:ln w="41275" cap="flat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  <p:sp>
          <p:nvSpPr>
            <p:cNvPr id="2116" name="文本框 83"/>
            <p:cNvSpPr>
              <a:spLocks noChangeArrowheads="1"/>
            </p:cNvSpPr>
            <p:nvPr/>
          </p:nvSpPr>
          <p:spPr bwMode="auto">
            <a:xfrm>
              <a:off x="4977690" y="2168141"/>
              <a:ext cx="2236510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第三：健康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2117" name="组合 88"/>
          <p:cNvGrpSpPr/>
          <p:nvPr/>
        </p:nvGrpSpPr>
        <p:grpSpPr bwMode="auto">
          <a:xfrm>
            <a:off x="2639616" y="3319463"/>
            <a:ext cx="3788569" cy="439341"/>
            <a:chOff x="3519743" y="2168141"/>
            <a:chExt cx="5051100" cy="584775"/>
          </a:xfrm>
        </p:grpSpPr>
        <p:grpSp>
          <p:nvGrpSpPr>
            <p:cNvPr id="2118" name="组合 89"/>
            <p:cNvGrpSpPr/>
            <p:nvPr/>
          </p:nvGrpSpPr>
          <p:grpSpPr bwMode="auto">
            <a:xfrm flipV="1">
              <a:off x="3519743" y="2372517"/>
              <a:ext cx="1202166" cy="200361"/>
              <a:chOff x="2438400" y="2362200"/>
              <a:chExt cx="1371600" cy="228600"/>
            </a:xfrm>
          </p:grpSpPr>
          <p:sp>
            <p:nvSpPr>
              <p:cNvPr id="2119" name="椭圆 94"/>
              <p:cNvSpPr>
                <a:spLocks noChangeArrowheads="1"/>
              </p:cNvSpPr>
              <p:nvPr/>
            </p:nvSpPr>
            <p:spPr bwMode="auto">
              <a:xfrm>
                <a:off x="3581221" y="2362912"/>
                <a:ext cx="228202" cy="227822"/>
              </a:xfrm>
              <a:prstGeom prst="ellipse">
                <a:avLst/>
              </a:prstGeom>
              <a:noFill/>
              <a:ln w="25400" cap="flat" algn="ctr">
                <a:solidFill>
                  <a:srgbClr val="FFFFFF"/>
                </a:solidFill>
                <a:prstDash val="solid"/>
                <a:miter lim="10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120" name="直接连接符 95"/>
              <p:cNvSpPr>
                <a:spLocks noChangeShapeType="1"/>
              </p:cNvSpPr>
              <p:nvPr/>
            </p:nvSpPr>
            <p:spPr bwMode="auto">
              <a:xfrm>
                <a:off x="2438400" y="2476823"/>
                <a:ext cx="1142821" cy="0"/>
              </a:xfrm>
              <a:prstGeom prst="line">
                <a:avLst/>
              </a:prstGeom>
              <a:noFill/>
              <a:ln w="41275" cap="flat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2121" name="组合 90"/>
            <p:cNvGrpSpPr/>
            <p:nvPr/>
          </p:nvGrpSpPr>
          <p:grpSpPr bwMode="auto">
            <a:xfrm rot="10800000" flipV="1">
              <a:off x="7368677" y="2372516"/>
              <a:ext cx="1202166" cy="200361"/>
              <a:chOff x="2438400" y="2362200"/>
              <a:chExt cx="1371600" cy="228600"/>
            </a:xfrm>
          </p:grpSpPr>
          <p:sp>
            <p:nvSpPr>
              <p:cNvPr id="2122" name="椭圆 92"/>
              <p:cNvSpPr>
                <a:spLocks noChangeArrowheads="1"/>
              </p:cNvSpPr>
              <p:nvPr/>
            </p:nvSpPr>
            <p:spPr bwMode="auto">
              <a:xfrm>
                <a:off x="3577600" y="2358651"/>
                <a:ext cx="228202" cy="227822"/>
              </a:xfrm>
              <a:prstGeom prst="ellipse">
                <a:avLst/>
              </a:prstGeom>
              <a:noFill/>
              <a:ln w="25400" cap="flat" algn="ctr">
                <a:solidFill>
                  <a:srgbClr val="FFFFFF"/>
                </a:solidFill>
                <a:prstDash val="solid"/>
                <a:miter lim="10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123" name="直接连接符 93"/>
              <p:cNvSpPr>
                <a:spLocks noChangeShapeType="1"/>
              </p:cNvSpPr>
              <p:nvPr/>
            </p:nvSpPr>
            <p:spPr bwMode="auto">
              <a:xfrm>
                <a:off x="2438400" y="2472561"/>
                <a:ext cx="1142822" cy="0"/>
              </a:xfrm>
              <a:prstGeom prst="line">
                <a:avLst/>
              </a:prstGeom>
              <a:noFill/>
              <a:ln w="41275" cap="flat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  <p:sp>
          <p:nvSpPr>
            <p:cNvPr id="2124" name="文本框 91"/>
            <p:cNvSpPr>
              <a:spLocks noChangeArrowheads="1"/>
            </p:cNvSpPr>
            <p:nvPr/>
          </p:nvSpPr>
          <p:spPr bwMode="auto">
            <a:xfrm>
              <a:off x="4977745" y="2168141"/>
              <a:ext cx="2236510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第四：卫生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pic>
        <p:nvPicPr>
          <p:cNvPr id="2125" name="图片 104"/>
          <p:cNvPicPr preferRelativeResize="0"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300" y="70247"/>
            <a:ext cx="1147763" cy="125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26" name="图片 105"/>
          <p:cNvPicPr preferRelativeResize="0">
            <a:picLocks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540000">
            <a:off x="48220" y="2852143"/>
            <a:ext cx="1834754" cy="1850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27" name="图片 106"/>
          <p:cNvPicPr preferRelativeResize="0"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354617" y="242888"/>
            <a:ext cx="64889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28" name="图片 107"/>
          <p:cNvPicPr preferRelativeResize="0">
            <a:picLocks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21079" y="3039666"/>
            <a:ext cx="245745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base">
                                        <p:cTn id="7" dur="1000"/>
                                        <p:tgtEl>
                                          <p:spTgt spid="2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base">
                                        <p:cTn id="11" dur="1000"/>
                                        <p:tgtEl>
                                          <p:spTgt spid="2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15" dur="1000"/>
                                        <p:tgtEl>
                                          <p:spTgt spid="2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19" dur="1000"/>
                                        <p:tgtEl>
                                          <p:spTgt spid="2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4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4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4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4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4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5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5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5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5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57" dur="1000"/>
                                        <p:tgtEl>
                                          <p:spTgt spid="20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63" dur="1000"/>
                                        <p:tgtEl>
                                          <p:spTgt spid="2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69" dur="1000"/>
                                        <p:tgtEl>
                                          <p:spTgt spid="2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42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5" dur="1000"/>
                                        <p:tgtEl>
                                          <p:spTgt spid="2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2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7" name="图片 17" descr="14"/>
          <p:cNvPicPr preferRelativeResize="0">
            <a:picLocks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680223" y="-94060"/>
            <a:ext cx="5479256" cy="5237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8" name="图片 14" descr="15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85837" y="4762"/>
            <a:ext cx="1357313" cy="131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9" name="图片 15" descr="16"/>
          <p:cNvPicPr preferRelativeResize="0"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622" y="1176338"/>
            <a:ext cx="1800225" cy="1649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60" name="图片 16" descr="17"/>
          <p:cNvPicPr preferRelativeResize="0">
            <a:picLocks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72387" y="0"/>
            <a:ext cx="1501379" cy="2068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61" name="图片 22"/>
          <p:cNvPicPr preferRelativeResize="0"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99672" y="3340894"/>
            <a:ext cx="2033588" cy="1802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62" name="图片 24"/>
          <p:cNvPicPr preferRelativeResize="0">
            <a:picLocks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6744" y="2356248"/>
            <a:ext cx="2444354" cy="2830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63" name="图片 10" descr="18"/>
          <p:cNvPicPr preferRelativeResize="0">
            <a:picLocks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34841" y="1631156"/>
            <a:ext cx="5280422" cy="179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64" name="文本框 18"/>
          <p:cNvSpPr>
            <a:spLocks noChangeArrowheads="1"/>
          </p:cNvSpPr>
          <p:nvPr/>
        </p:nvSpPr>
        <p:spPr bwMode="auto">
          <a:xfrm>
            <a:off x="2449116" y="1787129"/>
            <a:ext cx="5451872" cy="1453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 algn="ctr"/>
            <a:r>
              <a:rPr kumimoji="1" lang="zh-CN" altLang="en-US" sz="45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新型冠状病毒</a:t>
            </a:r>
            <a:endParaRPr kumimoji="1" lang="zh-CN" altLang="en-US" sz="45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/>
            <a:r>
              <a:rPr kumimoji="1" lang="zh-CN" altLang="en-US" sz="45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感染肺炎预防知识</a:t>
            </a:r>
            <a:endParaRPr kumimoji="1" lang="zh-CN" altLang="en-US" sz="45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base">
                                        <p:cTn id="7" dur="1000"/>
                                        <p:tgtEl>
                                          <p:spTgt spid="2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0" dur="500"/>
                                        <p:tgtEl>
                                          <p:spTgt spid="2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5" dur="1000"/>
                                        <p:tgtEl>
                                          <p:spTgt spid="2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0" dur="1000"/>
                                        <p:tgtEl>
                                          <p:spTgt spid="2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5" dur="1000"/>
                                        <p:tgtEl>
                                          <p:spTgt spid="2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32" dur="500"/>
                                        <p:tgtEl>
                                          <p:spTgt spid="2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 additive="base">
                                        <p:cTn id="37" dur="1000"/>
                                        <p:tgtEl>
                                          <p:spTgt spid="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7" name="文本框 1"/>
          <p:cNvSpPr>
            <a:spLocks noChangeArrowheads="1"/>
          </p:cNvSpPr>
          <p:nvPr/>
        </p:nvSpPr>
        <p:spPr bwMode="auto">
          <a:xfrm>
            <a:off x="617935" y="277417"/>
            <a:ext cx="4488656" cy="392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r>
              <a:rPr kumimoji="1" lang="zh-CN" altLang="en-US" sz="2100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如何预防新型冠状病毒感染</a:t>
            </a:r>
            <a:endParaRPr kumimoji="1" lang="zh-CN" altLang="en-US" sz="2100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268" name="Group 11"/>
          <p:cNvPicPr preferRelativeResize="0">
            <a:picLocks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689748" y="3392092"/>
            <a:ext cx="305990" cy="421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69" name="Elbow Connector 102"/>
          <p:cNvSpPr>
            <a:spLocks noChangeArrowheads="1" noChangeShapeType="1"/>
          </p:cNvSpPr>
          <p:nvPr/>
        </p:nvSpPr>
        <p:spPr bwMode="auto">
          <a:xfrm rot="10800000" flipH="1">
            <a:off x="2750344" y="1440657"/>
            <a:ext cx="822722" cy="773906"/>
          </a:xfrm>
          <a:prstGeom prst="bentConnector3">
            <a:avLst>
              <a:gd name="adj1" fmla="val 50000"/>
            </a:avLst>
          </a:prstGeom>
          <a:noFill/>
          <a:ln w="19050" cap="flat" algn="ctr">
            <a:solidFill>
              <a:srgbClr val="08AAFE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70" name="Elbow Connector 113"/>
          <p:cNvSpPr>
            <a:spLocks noChangeArrowheads="1" noChangeShapeType="1"/>
          </p:cNvSpPr>
          <p:nvPr/>
        </p:nvSpPr>
        <p:spPr bwMode="auto">
          <a:xfrm>
            <a:off x="2750344" y="2830117"/>
            <a:ext cx="822722" cy="773906"/>
          </a:xfrm>
          <a:prstGeom prst="bentConnector3">
            <a:avLst>
              <a:gd name="adj1" fmla="val 50000"/>
            </a:avLst>
          </a:prstGeom>
          <a:noFill/>
          <a:ln w="19050" cap="flat" algn="ctr">
            <a:solidFill>
              <a:srgbClr val="0AACBA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71" name="Elbow Connector 114"/>
          <p:cNvSpPr>
            <a:spLocks noChangeArrowheads="1" noChangeShapeType="1"/>
          </p:cNvSpPr>
          <p:nvPr/>
        </p:nvSpPr>
        <p:spPr bwMode="auto">
          <a:xfrm>
            <a:off x="2657475" y="2625329"/>
            <a:ext cx="915591" cy="301228"/>
          </a:xfrm>
          <a:prstGeom prst="bentConnector3">
            <a:avLst>
              <a:gd name="adj1" fmla="val 71519"/>
            </a:avLst>
          </a:prstGeom>
          <a:noFill/>
          <a:ln w="19050" cap="flat" algn="ctr">
            <a:solidFill>
              <a:srgbClr val="08AAFE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72" name="Elbow Connector 125"/>
          <p:cNvSpPr>
            <a:spLocks noChangeArrowheads="1" noChangeShapeType="1"/>
          </p:cNvSpPr>
          <p:nvPr/>
        </p:nvSpPr>
        <p:spPr bwMode="auto">
          <a:xfrm rot="10800000" flipH="1">
            <a:off x="2657475" y="2120504"/>
            <a:ext cx="915591" cy="301228"/>
          </a:xfrm>
          <a:prstGeom prst="bentConnector3">
            <a:avLst>
              <a:gd name="adj1" fmla="val 71519"/>
            </a:avLst>
          </a:prstGeom>
          <a:noFill/>
          <a:ln w="19050" cap="flat" algn="ctr">
            <a:solidFill>
              <a:srgbClr val="0AACBA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2273" name="组合 2"/>
          <p:cNvGrpSpPr/>
          <p:nvPr/>
        </p:nvGrpSpPr>
        <p:grpSpPr bwMode="auto">
          <a:xfrm>
            <a:off x="909638" y="1735931"/>
            <a:ext cx="1658541" cy="1304925"/>
            <a:chOff x="626801" y="2632167"/>
            <a:chExt cx="2664802" cy="2095304"/>
          </a:xfrm>
        </p:grpSpPr>
        <p:sp>
          <p:nvSpPr>
            <p:cNvPr id="2274" name="Freeform 5"/>
            <p:cNvSpPr/>
            <p:nvPr/>
          </p:nvSpPr>
          <p:spPr bwMode="auto">
            <a:xfrm>
              <a:off x="626801" y="2632167"/>
              <a:ext cx="2664802" cy="655739"/>
            </a:xfrm>
            <a:custGeom>
              <a:avLst/>
              <a:gdLst>
                <a:gd name="T0" fmla="*/ 96 w 102"/>
                <a:gd name="T1" fmla="*/ 14 h 25"/>
                <a:gd name="T2" fmla="*/ 72 w 102"/>
                <a:gd name="T3" fmla="*/ 14 h 25"/>
                <a:gd name="T4" fmla="*/ 72 w 102"/>
                <a:gd name="T5" fmla="*/ 3 h 25"/>
                <a:gd name="T6" fmla="*/ 68 w 102"/>
                <a:gd name="T7" fmla="*/ 0 h 25"/>
                <a:gd name="T8" fmla="*/ 35 w 102"/>
                <a:gd name="T9" fmla="*/ 0 h 25"/>
                <a:gd name="T10" fmla="*/ 32 w 102"/>
                <a:gd name="T11" fmla="*/ 3 h 25"/>
                <a:gd name="T12" fmla="*/ 32 w 102"/>
                <a:gd name="T13" fmla="*/ 14 h 25"/>
                <a:gd name="T14" fmla="*/ 7 w 102"/>
                <a:gd name="T15" fmla="*/ 14 h 25"/>
                <a:gd name="T16" fmla="*/ 0 w 102"/>
                <a:gd name="T17" fmla="*/ 19 h 25"/>
                <a:gd name="T18" fmla="*/ 0 w 102"/>
                <a:gd name="T19" fmla="*/ 25 h 25"/>
                <a:gd name="T20" fmla="*/ 102 w 102"/>
                <a:gd name="T21" fmla="*/ 25 h 25"/>
                <a:gd name="T22" fmla="*/ 102 w 102"/>
                <a:gd name="T23" fmla="*/ 20 h 25"/>
                <a:gd name="T24" fmla="*/ 96 w 102"/>
                <a:gd name="T25" fmla="*/ 14 h 25"/>
                <a:gd name="T26" fmla="*/ 65 w 102"/>
                <a:gd name="T27" fmla="*/ 14 h 25"/>
                <a:gd name="T28" fmla="*/ 39 w 102"/>
                <a:gd name="T29" fmla="*/ 14 h 25"/>
                <a:gd name="T30" fmla="*/ 39 w 102"/>
                <a:gd name="T31" fmla="*/ 7 h 25"/>
                <a:gd name="T32" fmla="*/ 65 w 102"/>
                <a:gd name="T33" fmla="*/ 7 h 25"/>
                <a:gd name="T34" fmla="*/ 65 w 102"/>
                <a:gd name="T35" fmla="*/ 14 h 25"/>
                <a:gd name="T36" fmla="*/ 65 w 102"/>
                <a:gd name="T37" fmla="*/ 14 h 25"/>
                <a:gd name="T38" fmla="*/ 65 w 102"/>
                <a:gd name="T3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25">
                  <a:moveTo>
                    <a:pt x="96" y="14"/>
                  </a:moveTo>
                  <a:cubicBezTo>
                    <a:pt x="72" y="14"/>
                    <a:pt x="72" y="14"/>
                    <a:pt x="72" y="14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2"/>
                    <a:pt x="70" y="0"/>
                    <a:pt x="6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2" y="2"/>
                    <a:pt x="32" y="3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6"/>
                    <a:pt x="0" y="1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2" y="20"/>
                    <a:pt x="102" y="20"/>
                    <a:pt x="102" y="20"/>
                  </a:cubicBezTo>
                  <a:cubicBezTo>
                    <a:pt x="102" y="17"/>
                    <a:pt x="100" y="14"/>
                    <a:pt x="96" y="14"/>
                  </a:cubicBezTo>
                  <a:close/>
                  <a:moveTo>
                    <a:pt x="65" y="14"/>
                  </a:moveTo>
                  <a:cubicBezTo>
                    <a:pt x="39" y="14"/>
                    <a:pt x="39" y="14"/>
                    <a:pt x="39" y="14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65" y="7"/>
                    <a:pt x="65" y="7"/>
                    <a:pt x="65" y="7"/>
                  </a:cubicBezTo>
                  <a:lnTo>
                    <a:pt x="65" y="14"/>
                  </a:lnTo>
                  <a:close/>
                  <a:moveTo>
                    <a:pt x="65" y="14"/>
                  </a:moveTo>
                  <a:cubicBezTo>
                    <a:pt x="65" y="14"/>
                    <a:pt x="65" y="14"/>
                    <a:pt x="65" y="14"/>
                  </a:cubicBezTo>
                </a:path>
              </a:pathLst>
            </a:custGeom>
            <a:solidFill>
              <a:srgbClr val="0AAC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10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21920" tIns="60960" rIns="121920" bIns="60960"/>
            <a:lstStyle/>
            <a:p>
              <a:endParaRPr lang="zh-CN" altLang="zh-CN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字魂59号-创粗黑"/>
                <a:sym typeface="微软雅黑" panose="020B0503020204020204" charset="-122"/>
              </a:endParaRPr>
            </a:p>
          </p:txBody>
        </p:sp>
        <p:sp>
          <p:nvSpPr>
            <p:cNvPr id="2275" name="Freeform 6"/>
            <p:cNvSpPr/>
            <p:nvPr/>
          </p:nvSpPr>
          <p:spPr bwMode="auto">
            <a:xfrm>
              <a:off x="626801" y="3383495"/>
              <a:ext cx="2664802" cy="1343976"/>
            </a:xfrm>
            <a:custGeom>
              <a:avLst/>
              <a:gdLst>
                <a:gd name="T0" fmla="*/ 0 w 102"/>
                <a:gd name="T1" fmla="*/ 46 h 51"/>
                <a:gd name="T2" fmla="*/ 5 w 102"/>
                <a:gd name="T3" fmla="*/ 51 h 51"/>
                <a:gd name="T4" fmla="*/ 97 w 102"/>
                <a:gd name="T5" fmla="*/ 51 h 51"/>
                <a:gd name="T6" fmla="*/ 102 w 102"/>
                <a:gd name="T7" fmla="*/ 46 h 51"/>
                <a:gd name="T8" fmla="*/ 102 w 102"/>
                <a:gd name="T9" fmla="*/ 0 h 51"/>
                <a:gd name="T10" fmla="*/ 0 w 102"/>
                <a:gd name="T11" fmla="*/ 0 h 51"/>
                <a:gd name="T12" fmla="*/ 0 w 102"/>
                <a:gd name="T13" fmla="*/ 46 h 51"/>
                <a:gd name="T14" fmla="*/ 51 w 102"/>
                <a:gd name="T15" fmla="*/ 7 h 51"/>
                <a:gd name="T16" fmla="*/ 69 w 102"/>
                <a:gd name="T17" fmla="*/ 25 h 51"/>
                <a:gd name="T18" fmla="*/ 51 w 102"/>
                <a:gd name="T19" fmla="*/ 43 h 51"/>
                <a:gd name="T20" fmla="*/ 33 w 102"/>
                <a:gd name="T21" fmla="*/ 25 h 51"/>
                <a:gd name="T22" fmla="*/ 51 w 102"/>
                <a:gd name="T23" fmla="*/ 7 h 51"/>
                <a:gd name="T24" fmla="*/ 51 w 102"/>
                <a:gd name="T25" fmla="*/ 7 h 51"/>
                <a:gd name="T26" fmla="*/ 51 w 102"/>
                <a:gd name="T27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2" h="51">
                  <a:moveTo>
                    <a:pt x="0" y="46"/>
                  </a:moveTo>
                  <a:cubicBezTo>
                    <a:pt x="0" y="49"/>
                    <a:pt x="2" y="51"/>
                    <a:pt x="5" y="51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101" y="51"/>
                    <a:pt x="102" y="48"/>
                    <a:pt x="102" y="46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6"/>
                  </a:lnTo>
                  <a:close/>
                  <a:moveTo>
                    <a:pt x="51" y="7"/>
                  </a:moveTo>
                  <a:cubicBezTo>
                    <a:pt x="61" y="7"/>
                    <a:pt x="69" y="15"/>
                    <a:pt x="69" y="25"/>
                  </a:cubicBezTo>
                  <a:cubicBezTo>
                    <a:pt x="69" y="35"/>
                    <a:pt x="61" y="43"/>
                    <a:pt x="51" y="43"/>
                  </a:cubicBezTo>
                  <a:cubicBezTo>
                    <a:pt x="41" y="43"/>
                    <a:pt x="33" y="35"/>
                    <a:pt x="33" y="25"/>
                  </a:cubicBezTo>
                  <a:cubicBezTo>
                    <a:pt x="33" y="15"/>
                    <a:pt x="41" y="7"/>
                    <a:pt x="51" y="7"/>
                  </a:cubicBezTo>
                  <a:close/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</a:path>
              </a:pathLst>
            </a:custGeom>
            <a:solidFill>
              <a:srgbClr val="90D0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10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21920" tIns="60960" rIns="121920" bIns="60960"/>
            <a:lstStyle/>
            <a:p>
              <a:endParaRPr lang="zh-CN" altLang="zh-CN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字魂59号-创粗黑"/>
                <a:sym typeface="微软雅黑" panose="020B0503020204020204" charset="-122"/>
              </a:endParaRPr>
            </a:p>
          </p:txBody>
        </p:sp>
        <p:sp>
          <p:nvSpPr>
            <p:cNvPr id="2276" name="Freeform 7"/>
            <p:cNvSpPr/>
            <p:nvPr/>
          </p:nvSpPr>
          <p:spPr bwMode="auto">
            <a:xfrm>
              <a:off x="1648340" y="3727614"/>
              <a:ext cx="633202" cy="634709"/>
            </a:xfrm>
            <a:custGeom>
              <a:avLst/>
              <a:gdLst>
                <a:gd name="T0" fmla="*/ 20 w 59"/>
                <a:gd name="T1" fmla="*/ 59 h 59"/>
                <a:gd name="T2" fmla="*/ 39 w 59"/>
                <a:gd name="T3" fmla="*/ 59 h 59"/>
                <a:gd name="T4" fmla="*/ 39 w 59"/>
                <a:gd name="T5" fmla="*/ 39 h 59"/>
                <a:gd name="T6" fmla="*/ 59 w 59"/>
                <a:gd name="T7" fmla="*/ 39 h 59"/>
                <a:gd name="T8" fmla="*/ 59 w 59"/>
                <a:gd name="T9" fmla="*/ 20 h 59"/>
                <a:gd name="T10" fmla="*/ 39 w 59"/>
                <a:gd name="T11" fmla="*/ 20 h 59"/>
                <a:gd name="T12" fmla="*/ 39 w 59"/>
                <a:gd name="T13" fmla="*/ 0 h 59"/>
                <a:gd name="T14" fmla="*/ 20 w 59"/>
                <a:gd name="T15" fmla="*/ 0 h 59"/>
                <a:gd name="T16" fmla="*/ 20 w 59"/>
                <a:gd name="T17" fmla="*/ 20 h 59"/>
                <a:gd name="T18" fmla="*/ 0 w 59"/>
                <a:gd name="T19" fmla="*/ 20 h 59"/>
                <a:gd name="T20" fmla="*/ 0 w 59"/>
                <a:gd name="T21" fmla="*/ 39 h 59"/>
                <a:gd name="T22" fmla="*/ 20 w 59"/>
                <a:gd name="T23" fmla="*/ 39 h 59"/>
                <a:gd name="T24" fmla="*/ 20 w 59"/>
                <a:gd name="T25" fmla="*/ 59 h 59"/>
                <a:gd name="T26" fmla="*/ 20 w 59"/>
                <a:gd name="T27" fmla="*/ 59 h 59"/>
                <a:gd name="T28" fmla="*/ 20 w 5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59">
                  <a:moveTo>
                    <a:pt x="20" y="59"/>
                  </a:moveTo>
                  <a:lnTo>
                    <a:pt x="39" y="59"/>
                  </a:lnTo>
                  <a:lnTo>
                    <a:pt x="39" y="39"/>
                  </a:lnTo>
                  <a:lnTo>
                    <a:pt x="59" y="39"/>
                  </a:lnTo>
                  <a:lnTo>
                    <a:pt x="59" y="20"/>
                  </a:lnTo>
                  <a:lnTo>
                    <a:pt x="39" y="20"/>
                  </a:lnTo>
                  <a:lnTo>
                    <a:pt x="39" y="0"/>
                  </a:lnTo>
                  <a:lnTo>
                    <a:pt x="20" y="0"/>
                  </a:lnTo>
                  <a:lnTo>
                    <a:pt x="20" y="20"/>
                  </a:lnTo>
                  <a:lnTo>
                    <a:pt x="0" y="20"/>
                  </a:lnTo>
                  <a:lnTo>
                    <a:pt x="0" y="39"/>
                  </a:lnTo>
                  <a:lnTo>
                    <a:pt x="20" y="39"/>
                  </a:lnTo>
                  <a:lnTo>
                    <a:pt x="20" y="59"/>
                  </a:lnTo>
                  <a:close/>
                  <a:moveTo>
                    <a:pt x="20" y="59"/>
                  </a:moveTo>
                  <a:lnTo>
                    <a:pt x="20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10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21920" tIns="60960" rIns="121920" bIns="60960"/>
            <a:lstStyle/>
            <a:p>
              <a:endParaRPr lang="zh-CN" altLang="zh-CN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字魂59号-创粗黑"/>
                <a:sym typeface="微软雅黑" panose="020B0503020204020204" charset="-122"/>
              </a:endParaRPr>
            </a:p>
          </p:txBody>
        </p:sp>
        <p:sp>
          <p:nvSpPr>
            <p:cNvPr id="2277" name="Freeform 8"/>
            <p:cNvSpPr/>
            <p:nvPr/>
          </p:nvSpPr>
          <p:spPr bwMode="auto">
            <a:xfrm>
              <a:off x="1648340" y="3727614"/>
              <a:ext cx="633202" cy="634709"/>
            </a:xfrm>
            <a:custGeom>
              <a:avLst/>
              <a:gdLst>
                <a:gd name="T0" fmla="*/ 20 w 59"/>
                <a:gd name="T1" fmla="*/ 59 h 59"/>
                <a:gd name="T2" fmla="*/ 39 w 59"/>
                <a:gd name="T3" fmla="*/ 59 h 59"/>
                <a:gd name="T4" fmla="*/ 39 w 59"/>
                <a:gd name="T5" fmla="*/ 39 h 59"/>
                <a:gd name="T6" fmla="*/ 59 w 59"/>
                <a:gd name="T7" fmla="*/ 39 h 59"/>
                <a:gd name="T8" fmla="*/ 59 w 59"/>
                <a:gd name="T9" fmla="*/ 20 h 59"/>
                <a:gd name="T10" fmla="*/ 39 w 59"/>
                <a:gd name="T11" fmla="*/ 20 h 59"/>
                <a:gd name="T12" fmla="*/ 39 w 59"/>
                <a:gd name="T13" fmla="*/ 0 h 59"/>
                <a:gd name="T14" fmla="*/ 20 w 59"/>
                <a:gd name="T15" fmla="*/ 0 h 59"/>
                <a:gd name="T16" fmla="*/ 20 w 59"/>
                <a:gd name="T17" fmla="*/ 20 h 59"/>
                <a:gd name="T18" fmla="*/ 0 w 59"/>
                <a:gd name="T19" fmla="*/ 20 h 59"/>
                <a:gd name="T20" fmla="*/ 0 w 59"/>
                <a:gd name="T21" fmla="*/ 39 h 59"/>
                <a:gd name="T22" fmla="*/ 20 w 59"/>
                <a:gd name="T23" fmla="*/ 39 h 59"/>
                <a:gd name="T24" fmla="*/ 20 w 59"/>
                <a:gd name="T25" fmla="*/ 59 h 59"/>
                <a:gd name="T26" fmla="*/ 20 w 59"/>
                <a:gd name="T27" fmla="*/ 59 h 59"/>
                <a:gd name="T28" fmla="*/ 20 w 5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59">
                  <a:moveTo>
                    <a:pt x="20" y="59"/>
                  </a:moveTo>
                  <a:lnTo>
                    <a:pt x="39" y="59"/>
                  </a:lnTo>
                  <a:lnTo>
                    <a:pt x="39" y="39"/>
                  </a:lnTo>
                  <a:lnTo>
                    <a:pt x="59" y="39"/>
                  </a:lnTo>
                  <a:lnTo>
                    <a:pt x="59" y="20"/>
                  </a:lnTo>
                  <a:lnTo>
                    <a:pt x="39" y="20"/>
                  </a:lnTo>
                  <a:lnTo>
                    <a:pt x="39" y="0"/>
                  </a:lnTo>
                  <a:lnTo>
                    <a:pt x="20" y="0"/>
                  </a:lnTo>
                  <a:lnTo>
                    <a:pt x="20" y="20"/>
                  </a:lnTo>
                  <a:lnTo>
                    <a:pt x="0" y="20"/>
                  </a:lnTo>
                  <a:lnTo>
                    <a:pt x="0" y="39"/>
                  </a:lnTo>
                  <a:lnTo>
                    <a:pt x="20" y="39"/>
                  </a:lnTo>
                  <a:lnTo>
                    <a:pt x="20" y="59"/>
                  </a:lnTo>
                  <a:moveTo>
                    <a:pt x="20" y="59"/>
                  </a:moveTo>
                  <a:lnTo>
                    <a:pt x="20" y="59"/>
                  </a:lnTo>
                </a:path>
              </a:pathLst>
            </a:custGeom>
            <a:solidFill>
              <a:srgbClr val="90D0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10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21920" tIns="60960" rIns="121920" bIns="60960"/>
            <a:lstStyle/>
            <a:p>
              <a:endParaRPr lang="zh-CN" altLang="zh-CN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字魂59号-创粗黑"/>
                <a:sym typeface="微软雅黑" panose="020B0503020204020204" charset="-122"/>
              </a:endParaRPr>
            </a:p>
          </p:txBody>
        </p:sp>
      </p:grpSp>
      <p:sp>
        <p:nvSpPr>
          <p:cNvPr id="2278" name="PA-矩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356498" y="1169194"/>
            <a:ext cx="3426619" cy="370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r>
              <a:rPr lang="zh-CN" altLang="en-US" sz="1500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增强卫生健康意识</a:t>
            </a:r>
            <a:endParaRPr lang="zh-CN" altLang="en-US" sz="1500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pic>
        <p:nvPicPr>
          <p:cNvPr id="2279" name="图形 54"/>
          <p:cNvPicPr preferRelativeResize="0"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64744" y="1227535"/>
            <a:ext cx="388144" cy="388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80" name="PA-矩形 5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56497" y="1827610"/>
            <a:ext cx="927497" cy="377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r>
              <a:rPr lang="zh-CN" altLang="en-US" sz="1500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加强锻炼</a:t>
            </a:r>
            <a:endParaRPr lang="zh-CN" altLang="en-US" sz="1500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pic>
        <p:nvPicPr>
          <p:cNvPr id="2281" name="图形 57"/>
          <p:cNvPicPr preferRelativeResize="0"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61160" y="1878806"/>
            <a:ext cx="609600" cy="463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82" name="PA-矩形 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356498" y="2682479"/>
            <a:ext cx="3426619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r>
              <a:rPr lang="zh-CN" altLang="en-US" sz="1500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规律休息</a:t>
            </a:r>
            <a:endParaRPr lang="zh-CN" altLang="en-US" sz="1500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sp>
        <p:nvSpPr>
          <p:cNvPr id="2283" name="PA-矩形 59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356498" y="3424238"/>
            <a:ext cx="1753790" cy="370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r>
              <a:rPr lang="zh-CN" altLang="en-US" sz="1500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提高自身免疫力</a:t>
            </a:r>
            <a:endParaRPr lang="zh-CN" altLang="en-US" sz="1500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pic>
        <p:nvPicPr>
          <p:cNvPr id="2284" name="图形 61"/>
          <p:cNvPicPr preferRelativeResize="0">
            <a:picLocks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62362" y="2668191"/>
            <a:ext cx="463154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85" name="Rectangle 7"/>
          <p:cNvSpPr>
            <a:spLocks noChangeArrowheads="1"/>
          </p:cNvSpPr>
          <p:nvPr/>
        </p:nvSpPr>
        <p:spPr bwMode="auto">
          <a:xfrm>
            <a:off x="808434" y="3955568"/>
            <a:ext cx="4706541" cy="964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    目前正处于呼吸道传染病高发季节，广大官兵要增强卫生健康意识，加强锻炼，规律休息，提高自身免疫力，避免到疫区出差。</a:t>
            </a:r>
            <a:endParaRPr lang="zh-CN" altLang="en-US" sz="1600" b="1" dirty="0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pic>
        <p:nvPicPr>
          <p:cNvPr id="2286" name="PA-图片 64"/>
          <p:cNvPicPr preferRelativeResize="0">
            <a:picLocks noChangeArrowheads="1"/>
          </p:cNvPicPr>
          <p:nvPr>
            <p:custDataLst>
              <p:tags r:id="rId9"/>
            </p:custDataLst>
          </p:nvPr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555457" y="2214563"/>
            <a:ext cx="3751660" cy="29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5" dur="500"/>
                                        <p:tgtEl>
                                          <p:spTgt spid="2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26" dur="500"/>
                                        <p:tgtEl>
                                          <p:spTgt spid="2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29" dur="500"/>
                                        <p:tgtEl>
                                          <p:spTgt spid="2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32" dur="500"/>
                                        <p:tgtEl>
                                          <p:spTgt spid="2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35" dur="500"/>
                                        <p:tgtEl>
                                          <p:spTgt spid="2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40" dur="500"/>
                                        <p:tgtEl>
                                          <p:spTgt spid="2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43" dur="500"/>
                                        <p:tgtEl>
                                          <p:spTgt spid="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46" dur="500"/>
                                        <p:tgtEl>
                                          <p:spTgt spid="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49" dur="500"/>
                                        <p:tgtEl>
                                          <p:spTgt spid="2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0" presetClass="entr" presetSubtype="0" fill="hold" grpId="5" nodeType="afterEffect">
                                  <p:childTnLst>
                                    <p:set>
                                      <p:cBhvr additive="base"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69" dur="500"/>
                                        <p:tgtEl>
                                          <p:spTgt spid="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7" grpId="0" animBg="1"/>
      <p:bldP spid="2269" grpId="0" animBg="1"/>
      <p:bldP spid="2270" grpId="0" animBg="1"/>
      <p:bldP spid="2271" grpId="0" animBg="1"/>
      <p:bldP spid="2272" grpId="0" animBg="1"/>
      <p:bldP spid="2278" grpId="1" animBg="1"/>
      <p:bldP spid="2280" grpId="2" animBg="1"/>
      <p:bldP spid="2282" grpId="3" animBg="1"/>
      <p:bldP spid="2283" grpId="4" animBg="1"/>
      <p:bldP spid="2285" grpId="5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9" name="矩形 4"/>
          <p:cNvSpPr>
            <a:spLocks noChangeArrowheads="1"/>
          </p:cNvSpPr>
          <p:nvPr/>
        </p:nvSpPr>
        <p:spPr bwMode="auto">
          <a:xfrm>
            <a:off x="3707606" y="1924050"/>
            <a:ext cx="4391025" cy="1996679"/>
          </a:xfrm>
          <a:prstGeom prst="rect">
            <a:avLst/>
          </a:prstGeom>
          <a:solidFill>
            <a:srgbClr val="404040"/>
          </a:solidFill>
          <a:ln w="38100" cap="flat" algn="ctr">
            <a:solidFill>
              <a:srgbClr val="3E95A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等线" panose="02010600030101010101" charset="-122"/>
              <a:sym typeface="微软雅黑" panose="020B0503020204020204" charset="-122"/>
            </a:endParaRPr>
          </a:p>
        </p:txBody>
      </p:sp>
      <p:sp>
        <p:nvSpPr>
          <p:cNvPr id="2290" name="文本框 1"/>
          <p:cNvSpPr>
            <a:spLocks noChangeArrowheads="1"/>
          </p:cNvSpPr>
          <p:nvPr/>
        </p:nvSpPr>
        <p:spPr bwMode="auto">
          <a:xfrm>
            <a:off x="617935" y="277417"/>
            <a:ext cx="4488656" cy="392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r>
              <a:rPr kumimoji="1" lang="zh-CN" altLang="en-US" sz="2100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如何预防新型冠状病毒感染</a:t>
            </a:r>
            <a:endParaRPr kumimoji="1" lang="zh-CN" altLang="en-US" sz="2100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91" name="矩形 2"/>
          <p:cNvSpPr>
            <a:spLocks noChangeArrowheads="1"/>
          </p:cNvSpPr>
          <p:nvPr/>
        </p:nvSpPr>
        <p:spPr bwMode="auto">
          <a:xfrm>
            <a:off x="4129087" y="2089547"/>
            <a:ext cx="3548063" cy="1665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>
              <a:lnSpc>
                <a:spcPct val="200000"/>
              </a:lnSpc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    注意保持室内空气流通，尽量避免到封闭、空气不流通的公众场合和人员密集地方。部队避免集中组织集会，集中居住人员要做好自身防护。</a:t>
            </a:r>
            <a:endParaRPr lang="zh-CN" altLang="en-US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pic>
        <p:nvPicPr>
          <p:cNvPr id="2292" name="图片 3"/>
          <p:cNvPicPr preferRelativeResize="0">
            <a:picLocks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52476" y="1248966"/>
            <a:ext cx="2955131" cy="3346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2" dur="1000"/>
                                        <p:tgtEl>
                                          <p:spTgt spid="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2" nodeType="afterEffect"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8" dur="500"/>
                                        <p:tgtEl>
                                          <p:spTgt spid="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1" dur="500"/>
                                        <p:tgtEl>
                                          <p:spTgt spid="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9" grpId="0" animBg="1"/>
      <p:bldP spid="2290" grpId="1" animBg="1"/>
      <p:bldP spid="2291" grpId="2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5" name="文本框 1"/>
          <p:cNvSpPr>
            <a:spLocks noChangeArrowheads="1"/>
          </p:cNvSpPr>
          <p:nvPr/>
        </p:nvSpPr>
        <p:spPr bwMode="auto">
          <a:xfrm>
            <a:off x="617935" y="277417"/>
            <a:ext cx="4488656" cy="392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r>
              <a:rPr kumimoji="1" lang="zh-CN" altLang="en-US" sz="2100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如何预防新型冠状病毒感染</a:t>
            </a:r>
            <a:endParaRPr kumimoji="1" lang="zh-CN" altLang="en-US" sz="2100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296" name="PA-图片 5"/>
          <p:cNvPicPr preferRelativeResize="0">
            <a:picLocks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90700"/>
            <a:ext cx="4217194" cy="259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97" name="矩形 6"/>
          <p:cNvSpPr>
            <a:spLocks noChangeArrowheads="1"/>
          </p:cNvSpPr>
          <p:nvPr/>
        </p:nvSpPr>
        <p:spPr bwMode="auto">
          <a:xfrm>
            <a:off x="4572001" y="2457450"/>
            <a:ext cx="3699272" cy="1534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>
              <a:lnSpc>
                <a:spcPct val="250000"/>
              </a:lnSpc>
            </a:pPr>
            <a:r>
              <a:rPr lang="zh-CN" altLang="en-US" sz="1400" b="1" dirty="0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    餐前便后、外出回家、接触垃圾、抚摸动物后，要记得洗手。洗手时，要注意流动水和使用肥皂（皂液）洗手，揉搓时间不少于</a:t>
            </a:r>
            <a:r>
              <a:rPr lang="en-US" altLang="zh-CN" sz="1400" b="1" dirty="0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15</a:t>
            </a:r>
            <a:r>
              <a:rPr lang="zh-CN" altLang="en-US" sz="1400" b="1" dirty="0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秒。</a:t>
            </a:r>
            <a:endParaRPr lang="zh-CN" altLang="en-US" sz="1400" b="1" dirty="0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grpSp>
        <p:nvGrpSpPr>
          <p:cNvPr id="2298" name="组合 7"/>
          <p:cNvGrpSpPr/>
          <p:nvPr/>
        </p:nvGrpSpPr>
        <p:grpSpPr bwMode="auto">
          <a:xfrm>
            <a:off x="4298156" y="1790700"/>
            <a:ext cx="628650" cy="627460"/>
            <a:chOff x="2065866" y="2013358"/>
            <a:chExt cx="1515535" cy="1513009"/>
          </a:xfrm>
        </p:grpSpPr>
        <p:sp>
          <p:nvSpPr>
            <p:cNvPr id="2299" name="KSO_Shape"/>
            <p:cNvSpPr/>
            <p:nvPr/>
          </p:nvSpPr>
          <p:spPr bwMode="auto">
            <a:xfrm>
              <a:off x="2065866" y="2013358"/>
              <a:ext cx="1515535" cy="1513009"/>
            </a:xfrm>
            <a:custGeom>
              <a:avLst/>
              <a:gdLst>
                <a:gd name="T0" fmla="*/ 1187323 w 2109706"/>
                <a:gd name="T1" fmla="*/ 2105544 h 2105544"/>
                <a:gd name="T2" fmla="*/ 980398 w 2109706"/>
                <a:gd name="T3" fmla="*/ 1646317 h 2105544"/>
                <a:gd name="T4" fmla="*/ 869113 w 2109706"/>
                <a:gd name="T5" fmla="*/ 1865537 h 2105544"/>
                <a:gd name="T6" fmla="*/ 1435849 w 2109706"/>
                <a:gd name="T7" fmla="*/ 1793941 h 2105544"/>
                <a:gd name="T8" fmla="*/ 1273542 w 2109706"/>
                <a:gd name="T9" fmla="*/ 1609284 h 2105544"/>
                <a:gd name="T10" fmla="*/ 665768 w 2109706"/>
                <a:gd name="T11" fmla="*/ 2039656 h 2105544"/>
                <a:gd name="T12" fmla="*/ 1404034 w 2109706"/>
                <a:gd name="T13" fmla="*/ 1537545 h 2105544"/>
                <a:gd name="T14" fmla="*/ 1472977 w 2109706"/>
                <a:gd name="T15" fmla="*/ 1773529 h 2105544"/>
                <a:gd name="T16" fmla="*/ 636729 w 2109706"/>
                <a:gd name="T17" fmla="*/ 1773529 h 2105544"/>
                <a:gd name="T18" fmla="*/ 705672 w 2109706"/>
                <a:gd name="T19" fmla="*/ 1537545 h 2105544"/>
                <a:gd name="T20" fmla="*/ 1869239 w 2109706"/>
                <a:gd name="T21" fmla="*/ 1730657 h 2105544"/>
                <a:gd name="T22" fmla="*/ 597120 w 2109706"/>
                <a:gd name="T23" fmla="*/ 1435608 h 2105544"/>
                <a:gd name="T24" fmla="*/ 365931 w 2109706"/>
                <a:gd name="T25" fmla="*/ 1519233 h 2105544"/>
                <a:gd name="T26" fmla="*/ 1837099 w 2109706"/>
                <a:gd name="T27" fmla="*/ 1333381 h 2105544"/>
                <a:gd name="T28" fmla="*/ 1592376 w 2109706"/>
                <a:gd name="T29" fmla="*/ 1309878 h 2105544"/>
                <a:gd name="T30" fmla="*/ 517330 w 2109706"/>
                <a:gd name="T31" fmla="*/ 1309878 h 2105544"/>
                <a:gd name="T32" fmla="*/ 272607 w 2109706"/>
                <a:gd name="T33" fmla="*/ 1333381 h 2105544"/>
                <a:gd name="T34" fmla="*/ 1881271 w 2109706"/>
                <a:gd name="T35" fmla="*/ 1130160 h 2105544"/>
                <a:gd name="T36" fmla="*/ 1638392 w 2109706"/>
                <a:gd name="T37" fmla="*/ 1168255 h 2105544"/>
                <a:gd name="T38" fmla="*/ 471314 w 2109706"/>
                <a:gd name="T39" fmla="*/ 1168256 h 2105544"/>
                <a:gd name="T40" fmla="*/ 228435 w 2109706"/>
                <a:gd name="T41" fmla="*/ 1130160 h 2105544"/>
                <a:gd name="T42" fmla="*/ 2109706 w 2109706"/>
                <a:gd name="T43" fmla="*/ 990574 h 2105544"/>
                <a:gd name="T44" fmla="*/ 1873517 w 2109706"/>
                <a:gd name="T45" fmla="*/ 922337 h 2105544"/>
                <a:gd name="T46" fmla="*/ 225774 w 2109706"/>
                <a:gd name="T47" fmla="*/ 1087874 h 2105544"/>
                <a:gd name="T48" fmla="*/ 1942296 w 2109706"/>
                <a:gd name="T49" fmla="*/ 704767 h 2105544"/>
                <a:gd name="T50" fmla="*/ 1619839 w 2109706"/>
                <a:gd name="T51" fmla="*/ 873364 h 2105544"/>
                <a:gd name="T52" fmla="*/ 167410 w 2109706"/>
                <a:gd name="T53" fmla="*/ 704767 h 2105544"/>
                <a:gd name="T54" fmla="*/ 244128 w 2109706"/>
                <a:gd name="T55" fmla="*/ 880719 h 2105544"/>
                <a:gd name="T56" fmla="*/ 1887774 w 2109706"/>
                <a:gd name="T57" fmla="*/ 487375 h 2105544"/>
                <a:gd name="T58" fmla="*/ 1556436 w 2109706"/>
                <a:gd name="T59" fmla="*/ 738625 h 2105544"/>
                <a:gd name="T60" fmla="*/ 221932 w 2109706"/>
                <a:gd name="T61" fmla="*/ 487375 h 2105544"/>
                <a:gd name="T62" fmla="*/ 313422 w 2109706"/>
                <a:gd name="T63" fmla="*/ 684635 h 2105544"/>
                <a:gd name="T64" fmla="*/ 1778378 w 2109706"/>
                <a:gd name="T65" fmla="*/ 286464 h 2105544"/>
                <a:gd name="T66" fmla="*/ 1559493 w 2109706"/>
                <a:gd name="T67" fmla="*/ 398405 h 2105544"/>
                <a:gd name="T68" fmla="*/ 550213 w 2109706"/>
                <a:gd name="T69" fmla="*/ 398405 h 2105544"/>
                <a:gd name="T70" fmla="*/ 331328 w 2109706"/>
                <a:gd name="T71" fmla="*/ 286464 h 2105544"/>
                <a:gd name="T72" fmla="*/ 1341045 w 2109706"/>
                <a:gd name="T73" fmla="*/ 536359 h 2105544"/>
                <a:gd name="T74" fmla="*/ 545669 w 2109706"/>
                <a:gd name="T75" fmla="*/ 130737 h 2105544"/>
                <a:gd name="T76" fmla="*/ 584491 w 2109706"/>
                <a:gd name="T77" fmla="*/ 373500 h 2105544"/>
                <a:gd name="T78" fmla="*/ 1340474 w 2109706"/>
                <a:gd name="T79" fmla="*/ 277998 h 2105544"/>
                <a:gd name="T80" fmla="*/ 1317704 w 2109706"/>
                <a:gd name="T81" fmla="*/ 33206 h 2105544"/>
                <a:gd name="T82" fmla="*/ 907116 w 2109706"/>
                <a:gd name="T83" fmla="*/ 481541 h 2105544"/>
                <a:gd name="T84" fmla="*/ 1054853 w 2109706"/>
                <a:gd name="T85" fmla="*/ 0 h 2105544"/>
                <a:gd name="T86" fmla="*/ 971921 w 2109706"/>
                <a:gd name="T87" fmla="*/ 231438 h 2105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09706" h="2105544">
                  <a:moveTo>
                    <a:pt x="1129309" y="1646317"/>
                  </a:moveTo>
                  <a:cubicBezTo>
                    <a:pt x="1187634" y="1698750"/>
                    <a:pt x="1229276" y="1775942"/>
                    <a:pt x="1240594" y="1865537"/>
                  </a:cubicBezTo>
                  <a:cubicBezTo>
                    <a:pt x="1251913" y="1955131"/>
                    <a:pt x="1230775" y="2040254"/>
                    <a:pt x="1187323" y="2105544"/>
                  </a:cubicBezTo>
                  <a:cubicBezTo>
                    <a:pt x="1128998" y="2053111"/>
                    <a:pt x="1087357" y="1975920"/>
                    <a:pt x="1076038" y="1886325"/>
                  </a:cubicBezTo>
                  <a:cubicBezTo>
                    <a:pt x="1064720" y="1796731"/>
                    <a:pt x="1085856" y="1711608"/>
                    <a:pt x="1129309" y="1646317"/>
                  </a:cubicBezTo>
                  <a:close/>
                  <a:moveTo>
                    <a:pt x="980398" y="1646317"/>
                  </a:moveTo>
                  <a:cubicBezTo>
                    <a:pt x="1023850" y="1711608"/>
                    <a:pt x="1044988" y="1796731"/>
                    <a:pt x="1033669" y="1886325"/>
                  </a:cubicBezTo>
                  <a:cubicBezTo>
                    <a:pt x="1022351" y="1975920"/>
                    <a:pt x="980709" y="2053111"/>
                    <a:pt x="922384" y="2105544"/>
                  </a:cubicBezTo>
                  <a:cubicBezTo>
                    <a:pt x="878931" y="2040254"/>
                    <a:pt x="857794" y="1955131"/>
                    <a:pt x="869113" y="1865537"/>
                  </a:cubicBezTo>
                  <a:cubicBezTo>
                    <a:pt x="880431" y="1775942"/>
                    <a:pt x="922073" y="1698750"/>
                    <a:pt x="980398" y="1646317"/>
                  </a:cubicBezTo>
                  <a:close/>
                  <a:moveTo>
                    <a:pt x="1273542" y="1609284"/>
                  </a:moveTo>
                  <a:cubicBezTo>
                    <a:pt x="1343074" y="1645565"/>
                    <a:pt x="1402604" y="1709976"/>
                    <a:pt x="1435849" y="1793941"/>
                  </a:cubicBezTo>
                  <a:cubicBezTo>
                    <a:pt x="1469093" y="1877906"/>
                    <a:pt x="1469789" y="1965610"/>
                    <a:pt x="1443938" y="2039656"/>
                  </a:cubicBezTo>
                  <a:cubicBezTo>
                    <a:pt x="1374406" y="2003375"/>
                    <a:pt x="1314876" y="1938964"/>
                    <a:pt x="1281632" y="1854999"/>
                  </a:cubicBezTo>
                  <a:cubicBezTo>
                    <a:pt x="1248388" y="1771034"/>
                    <a:pt x="1247691" y="1683329"/>
                    <a:pt x="1273542" y="1609284"/>
                  </a:cubicBezTo>
                  <a:close/>
                  <a:moveTo>
                    <a:pt x="836164" y="1609284"/>
                  </a:moveTo>
                  <a:cubicBezTo>
                    <a:pt x="862014" y="1683329"/>
                    <a:pt x="861318" y="1771034"/>
                    <a:pt x="828074" y="1854999"/>
                  </a:cubicBezTo>
                  <a:cubicBezTo>
                    <a:pt x="794830" y="1938964"/>
                    <a:pt x="735299" y="2003375"/>
                    <a:pt x="665768" y="2039656"/>
                  </a:cubicBezTo>
                  <a:cubicBezTo>
                    <a:pt x="639917" y="1965610"/>
                    <a:pt x="640613" y="1877906"/>
                    <a:pt x="673858" y="1793941"/>
                  </a:cubicBezTo>
                  <a:cubicBezTo>
                    <a:pt x="707102" y="1709976"/>
                    <a:pt x="766632" y="1645565"/>
                    <a:pt x="836164" y="1609284"/>
                  </a:cubicBezTo>
                  <a:close/>
                  <a:moveTo>
                    <a:pt x="1404034" y="1537545"/>
                  </a:moveTo>
                  <a:cubicBezTo>
                    <a:pt x="1480404" y="1555395"/>
                    <a:pt x="1554083" y="1602977"/>
                    <a:pt x="1607164" y="1676037"/>
                  </a:cubicBezTo>
                  <a:cubicBezTo>
                    <a:pt x="1660245" y="1749096"/>
                    <a:pt x="1682730" y="1833873"/>
                    <a:pt x="1676106" y="1912020"/>
                  </a:cubicBezTo>
                  <a:cubicBezTo>
                    <a:pt x="1599736" y="1894171"/>
                    <a:pt x="1526058" y="1846589"/>
                    <a:pt x="1472977" y="1773529"/>
                  </a:cubicBezTo>
                  <a:cubicBezTo>
                    <a:pt x="1419896" y="1700470"/>
                    <a:pt x="1397410" y="1615693"/>
                    <a:pt x="1404034" y="1537545"/>
                  </a:cubicBezTo>
                  <a:close/>
                  <a:moveTo>
                    <a:pt x="705672" y="1537545"/>
                  </a:moveTo>
                  <a:cubicBezTo>
                    <a:pt x="712296" y="1615693"/>
                    <a:pt x="689810" y="1700470"/>
                    <a:pt x="636729" y="1773529"/>
                  </a:cubicBezTo>
                  <a:cubicBezTo>
                    <a:pt x="583648" y="1846589"/>
                    <a:pt x="509970" y="1894171"/>
                    <a:pt x="433600" y="1912020"/>
                  </a:cubicBezTo>
                  <a:cubicBezTo>
                    <a:pt x="426976" y="1833872"/>
                    <a:pt x="449461" y="1749096"/>
                    <a:pt x="502542" y="1676037"/>
                  </a:cubicBezTo>
                  <a:cubicBezTo>
                    <a:pt x="555623" y="1602977"/>
                    <a:pt x="629302" y="1555394"/>
                    <a:pt x="705672" y="1537545"/>
                  </a:cubicBezTo>
                  <a:close/>
                  <a:moveTo>
                    <a:pt x="1512586" y="1435608"/>
                  </a:moveTo>
                  <a:cubicBezTo>
                    <a:pt x="1590995" y="1433905"/>
                    <a:pt x="1674193" y="1461669"/>
                    <a:pt x="1743775" y="1519233"/>
                  </a:cubicBezTo>
                  <a:cubicBezTo>
                    <a:pt x="1813358" y="1576796"/>
                    <a:pt x="1856220" y="1653317"/>
                    <a:pt x="1869239" y="1730657"/>
                  </a:cubicBezTo>
                  <a:cubicBezTo>
                    <a:pt x="1790829" y="1732361"/>
                    <a:pt x="1707632" y="1704597"/>
                    <a:pt x="1638050" y="1647033"/>
                  </a:cubicBezTo>
                  <a:cubicBezTo>
                    <a:pt x="1568467" y="1589470"/>
                    <a:pt x="1525604" y="1512949"/>
                    <a:pt x="1512586" y="1435608"/>
                  </a:cubicBezTo>
                  <a:close/>
                  <a:moveTo>
                    <a:pt x="597120" y="1435608"/>
                  </a:moveTo>
                  <a:cubicBezTo>
                    <a:pt x="584101" y="1512948"/>
                    <a:pt x="541239" y="1589470"/>
                    <a:pt x="471656" y="1647033"/>
                  </a:cubicBezTo>
                  <a:cubicBezTo>
                    <a:pt x="402074" y="1704597"/>
                    <a:pt x="318877" y="1732361"/>
                    <a:pt x="240467" y="1730657"/>
                  </a:cubicBezTo>
                  <a:cubicBezTo>
                    <a:pt x="253486" y="1653317"/>
                    <a:pt x="296348" y="1576796"/>
                    <a:pt x="365931" y="1519233"/>
                  </a:cubicBezTo>
                  <a:cubicBezTo>
                    <a:pt x="435513" y="1461669"/>
                    <a:pt x="518710" y="1433904"/>
                    <a:pt x="597120" y="1435608"/>
                  </a:cubicBezTo>
                  <a:close/>
                  <a:moveTo>
                    <a:pt x="1650985" y="1299221"/>
                  </a:moveTo>
                  <a:cubicBezTo>
                    <a:pt x="1711282" y="1293845"/>
                    <a:pt x="1775815" y="1304543"/>
                    <a:pt x="1837099" y="1333381"/>
                  </a:cubicBezTo>
                  <a:cubicBezTo>
                    <a:pt x="1918811" y="1371831"/>
                    <a:pt x="1979356" y="1435289"/>
                    <a:pt x="2011200" y="1506961"/>
                  </a:cubicBezTo>
                  <a:cubicBezTo>
                    <a:pt x="1935677" y="1528112"/>
                    <a:pt x="1848190" y="1521910"/>
                    <a:pt x="1766478" y="1483459"/>
                  </a:cubicBezTo>
                  <a:cubicBezTo>
                    <a:pt x="1684766" y="1445008"/>
                    <a:pt x="1624220" y="1381551"/>
                    <a:pt x="1592376" y="1309878"/>
                  </a:cubicBezTo>
                  <a:cubicBezTo>
                    <a:pt x="1611257" y="1304591"/>
                    <a:pt x="1630885" y="1301013"/>
                    <a:pt x="1650985" y="1299221"/>
                  </a:cubicBezTo>
                  <a:close/>
                  <a:moveTo>
                    <a:pt x="458721" y="1299221"/>
                  </a:moveTo>
                  <a:cubicBezTo>
                    <a:pt x="478820" y="1301013"/>
                    <a:pt x="498449" y="1304591"/>
                    <a:pt x="517330" y="1309878"/>
                  </a:cubicBezTo>
                  <a:cubicBezTo>
                    <a:pt x="485486" y="1381551"/>
                    <a:pt x="424940" y="1445008"/>
                    <a:pt x="343228" y="1483459"/>
                  </a:cubicBezTo>
                  <a:cubicBezTo>
                    <a:pt x="261516" y="1521910"/>
                    <a:pt x="174029" y="1528111"/>
                    <a:pt x="98506" y="1506961"/>
                  </a:cubicBezTo>
                  <a:cubicBezTo>
                    <a:pt x="130349" y="1435289"/>
                    <a:pt x="190895" y="1371831"/>
                    <a:pt x="272607" y="1333381"/>
                  </a:cubicBezTo>
                  <a:cubicBezTo>
                    <a:pt x="333891" y="1304543"/>
                    <a:pt x="398424" y="1293845"/>
                    <a:pt x="458721" y="1299221"/>
                  </a:cubicBezTo>
                  <a:close/>
                  <a:moveTo>
                    <a:pt x="1815445" y="1123451"/>
                  </a:moveTo>
                  <a:cubicBezTo>
                    <a:pt x="1837069" y="1123741"/>
                    <a:pt x="1859095" y="1125929"/>
                    <a:pt x="1881271" y="1130160"/>
                  </a:cubicBezTo>
                  <a:cubicBezTo>
                    <a:pt x="1969979" y="1147082"/>
                    <a:pt x="2044403" y="1193488"/>
                    <a:pt x="2093070" y="1254990"/>
                  </a:cubicBezTo>
                  <a:cubicBezTo>
                    <a:pt x="2025180" y="1294258"/>
                    <a:pt x="1938899" y="1310008"/>
                    <a:pt x="1850192" y="1293086"/>
                  </a:cubicBezTo>
                  <a:cubicBezTo>
                    <a:pt x="1761485" y="1276164"/>
                    <a:pt x="1687060" y="1229758"/>
                    <a:pt x="1638392" y="1168255"/>
                  </a:cubicBezTo>
                  <a:cubicBezTo>
                    <a:pt x="1689310" y="1138805"/>
                    <a:pt x="1750573" y="1122583"/>
                    <a:pt x="1815445" y="1123451"/>
                  </a:cubicBezTo>
                  <a:close/>
                  <a:moveTo>
                    <a:pt x="294261" y="1123451"/>
                  </a:moveTo>
                  <a:cubicBezTo>
                    <a:pt x="359133" y="1122583"/>
                    <a:pt x="420396" y="1138805"/>
                    <a:pt x="471314" y="1168256"/>
                  </a:cubicBezTo>
                  <a:cubicBezTo>
                    <a:pt x="422647" y="1229757"/>
                    <a:pt x="348222" y="1276164"/>
                    <a:pt x="259514" y="1293086"/>
                  </a:cubicBezTo>
                  <a:cubicBezTo>
                    <a:pt x="170807" y="1310008"/>
                    <a:pt x="84526" y="1294257"/>
                    <a:pt x="16636" y="1254990"/>
                  </a:cubicBezTo>
                  <a:cubicBezTo>
                    <a:pt x="65303" y="1193488"/>
                    <a:pt x="139728" y="1147082"/>
                    <a:pt x="228435" y="1130160"/>
                  </a:cubicBezTo>
                  <a:cubicBezTo>
                    <a:pt x="250611" y="1125929"/>
                    <a:pt x="272637" y="1123741"/>
                    <a:pt x="294261" y="1123451"/>
                  </a:cubicBezTo>
                  <a:close/>
                  <a:moveTo>
                    <a:pt x="1873517" y="922337"/>
                  </a:moveTo>
                  <a:cubicBezTo>
                    <a:pt x="1963646" y="916667"/>
                    <a:pt x="2047273" y="943107"/>
                    <a:pt x="2109706" y="990574"/>
                  </a:cubicBezTo>
                  <a:cubicBezTo>
                    <a:pt x="2053714" y="1045491"/>
                    <a:pt x="1974060" y="1082204"/>
                    <a:pt x="1883932" y="1087874"/>
                  </a:cubicBezTo>
                  <a:cubicBezTo>
                    <a:pt x="1793803" y="1093544"/>
                    <a:pt x="1710176" y="1067105"/>
                    <a:pt x="1647742" y="1019638"/>
                  </a:cubicBezTo>
                  <a:cubicBezTo>
                    <a:pt x="1703734" y="964721"/>
                    <a:pt x="1783389" y="928008"/>
                    <a:pt x="1873517" y="922337"/>
                  </a:cubicBezTo>
                  <a:close/>
                  <a:moveTo>
                    <a:pt x="236189" y="922337"/>
                  </a:moveTo>
                  <a:cubicBezTo>
                    <a:pt x="326317" y="928008"/>
                    <a:pt x="405972" y="964720"/>
                    <a:pt x="461964" y="1019638"/>
                  </a:cubicBezTo>
                  <a:cubicBezTo>
                    <a:pt x="399530" y="1067104"/>
                    <a:pt x="315903" y="1093544"/>
                    <a:pt x="225774" y="1087874"/>
                  </a:cubicBezTo>
                  <a:cubicBezTo>
                    <a:pt x="135646" y="1082204"/>
                    <a:pt x="55992" y="1045491"/>
                    <a:pt x="0" y="990574"/>
                  </a:cubicBezTo>
                  <a:cubicBezTo>
                    <a:pt x="62433" y="943107"/>
                    <a:pt x="146060" y="916667"/>
                    <a:pt x="236189" y="922337"/>
                  </a:cubicBezTo>
                  <a:close/>
                  <a:moveTo>
                    <a:pt x="1942296" y="704767"/>
                  </a:moveTo>
                  <a:cubicBezTo>
                    <a:pt x="1983960" y="706288"/>
                    <a:pt x="2023923" y="715103"/>
                    <a:pt x="2060061" y="730327"/>
                  </a:cubicBezTo>
                  <a:cubicBezTo>
                    <a:pt x="2019486" y="797444"/>
                    <a:pt x="1951465" y="852812"/>
                    <a:pt x="1865578" y="880719"/>
                  </a:cubicBezTo>
                  <a:cubicBezTo>
                    <a:pt x="1779691" y="908625"/>
                    <a:pt x="1692116" y="903813"/>
                    <a:pt x="1619839" y="873364"/>
                  </a:cubicBezTo>
                  <a:cubicBezTo>
                    <a:pt x="1660415" y="806248"/>
                    <a:pt x="1728436" y="750879"/>
                    <a:pt x="1814323" y="722973"/>
                  </a:cubicBezTo>
                  <a:cubicBezTo>
                    <a:pt x="1857266" y="709020"/>
                    <a:pt x="1900632" y="703246"/>
                    <a:pt x="1942296" y="704767"/>
                  </a:cubicBezTo>
                  <a:close/>
                  <a:moveTo>
                    <a:pt x="167410" y="704767"/>
                  </a:moveTo>
                  <a:cubicBezTo>
                    <a:pt x="209074" y="703246"/>
                    <a:pt x="252440" y="709020"/>
                    <a:pt x="295383" y="722973"/>
                  </a:cubicBezTo>
                  <a:cubicBezTo>
                    <a:pt x="381270" y="750879"/>
                    <a:pt x="449292" y="806247"/>
                    <a:pt x="489867" y="873364"/>
                  </a:cubicBezTo>
                  <a:cubicBezTo>
                    <a:pt x="417591" y="903813"/>
                    <a:pt x="330015" y="908625"/>
                    <a:pt x="244128" y="880719"/>
                  </a:cubicBezTo>
                  <a:cubicBezTo>
                    <a:pt x="158241" y="852812"/>
                    <a:pt x="90220" y="797444"/>
                    <a:pt x="49645" y="730327"/>
                  </a:cubicBezTo>
                  <a:cubicBezTo>
                    <a:pt x="85783" y="715103"/>
                    <a:pt x="125746" y="706288"/>
                    <a:pt x="167410" y="704767"/>
                  </a:cubicBezTo>
                  <a:close/>
                  <a:moveTo>
                    <a:pt x="1887774" y="487375"/>
                  </a:moveTo>
                  <a:cubicBezTo>
                    <a:pt x="1907940" y="486634"/>
                    <a:pt x="1927862" y="487723"/>
                    <a:pt x="1947256" y="490603"/>
                  </a:cubicBezTo>
                  <a:cubicBezTo>
                    <a:pt x="1924647" y="565702"/>
                    <a:pt x="1872532" y="636247"/>
                    <a:pt x="1796284" y="684635"/>
                  </a:cubicBezTo>
                  <a:cubicBezTo>
                    <a:pt x="1720035" y="733024"/>
                    <a:pt x="1634014" y="750143"/>
                    <a:pt x="1556436" y="738625"/>
                  </a:cubicBezTo>
                  <a:cubicBezTo>
                    <a:pt x="1579046" y="663526"/>
                    <a:pt x="1631161" y="592981"/>
                    <a:pt x="1707409" y="544592"/>
                  </a:cubicBezTo>
                  <a:cubicBezTo>
                    <a:pt x="1764596" y="508300"/>
                    <a:pt x="1827279" y="489599"/>
                    <a:pt x="1887774" y="487375"/>
                  </a:cubicBezTo>
                  <a:close/>
                  <a:moveTo>
                    <a:pt x="221932" y="487375"/>
                  </a:moveTo>
                  <a:cubicBezTo>
                    <a:pt x="282427" y="489598"/>
                    <a:pt x="345111" y="508300"/>
                    <a:pt x="402297" y="544592"/>
                  </a:cubicBezTo>
                  <a:cubicBezTo>
                    <a:pt x="478545" y="592981"/>
                    <a:pt x="530661" y="663526"/>
                    <a:pt x="553270" y="738625"/>
                  </a:cubicBezTo>
                  <a:cubicBezTo>
                    <a:pt x="475692" y="750142"/>
                    <a:pt x="389671" y="733024"/>
                    <a:pt x="313422" y="684635"/>
                  </a:cubicBezTo>
                  <a:cubicBezTo>
                    <a:pt x="237174" y="636247"/>
                    <a:pt x="185059" y="565701"/>
                    <a:pt x="162450" y="490603"/>
                  </a:cubicBezTo>
                  <a:cubicBezTo>
                    <a:pt x="181844" y="487723"/>
                    <a:pt x="201767" y="486634"/>
                    <a:pt x="221932" y="487375"/>
                  </a:cubicBezTo>
                  <a:close/>
                  <a:moveTo>
                    <a:pt x="1778378" y="286464"/>
                  </a:moveTo>
                  <a:cubicBezTo>
                    <a:pt x="1775155" y="364827"/>
                    <a:pt x="1742221" y="446116"/>
                    <a:pt x="1680402" y="511946"/>
                  </a:cubicBezTo>
                  <a:cubicBezTo>
                    <a:pt x="1618583" y="577777"/>
                    <a:pt x="1539522" y="615750"/>
                    <a:pt x="1461517" y="623887"/>
                  </a:cubicBezTo>
                  <a:cubicBezTo>
                    <a:pt x="1464740" y="545525"/>
                    <a:pt x="1497673" y="464235"/>
                    <a:pt x="1559493" y="398405"/>
                  </a:cubicBezTo>
                  <a:cubicBezTo>
                    <a:pt x="1621312" y="332574"/>
                    <a:pt x="1700373" y="294601"/>
                    <a:pt x="1778378" y="286464"/>
                  </a:cubicBezTo>
                  <a:close/>
                  <a:moveTo>
                    <a:pt x="331328" y="286464"/>
                  </a:moveTo>
                  <a:cubicBezTo>
                    <a:pt x="409333" y="294601"/>
                    <a:pt x="488394" y="332574"/>
                    <a:pt x="550213" y="398405"/>
                  </a:cubicBezTo>
                  <a:cubicBezTo>
                    <a:pt x="612033" y="464235"/>
                    <a:pt x="644967" y="545525"/>
                    <a:pt x="648189" y="623887"/>
                  </a:cubicBezTo>
                  <a:cubicBezTo>
                    <a:pt x="570185" y="615750"/>
                    <a:pt x="491123" y="577777"/>
                    <a:pt x="429304" y="511946"/>
                  </a:cubicBezTo>
                  <a:cubicBezTo>
                    <a:pt x="367485" y="446116"/>
                    <a:pt x="334551" y="364826"/>
                    <a:pt x="331328" y="286464"/>
                  </a:cubicBezTo>
                  <a:close/>
                  <a:moveTo>
                    <a:pt x="1564038" y="130737"/>
                  </a:moveTo>
                  <a:cubicBezTo>
                    <a:pt x="1580404" y="207438"/>
                    <a:pt x="1568721" y="294364"/>
                    <a:pt x="1525215" y="373500"/>
                  </a:cubicBezTo>
                  <a:cubicBezTo>
                    <a:pt x="1481710" y="452637"/>
                    <a:pt x="1414576" y="509079"/>
                    <a:pt x="1341045" y="536359"/>
                  </a:cubicBezTo>
                  <a:cubicBezTo>
                    <a:pt x="1324679" y="459657"/>
                    <a:pt x="1336362" y="372731"/>
                    <a:pt x="1379867" y="293595"/>
                  </a:cubicBezTo>
                  <a:cubicBezTo>
                    <a:pt x="1423373" y="214458"/>
                    <a:pt x="1490507" y="158017"/>
                    <a:pt x="1564038" y="130737"/>
                  </a:cubicBezTo>
                  <a:close/>
                  <a:moveTo>
                    <a:pt x="545669" y="130737"/>
                  </a:moveTo>
                  <a:cubicBezTo>
                    <a:pt x="619200" y="158017"/>
                    <a:pt x="686333" y="214458"/>
                    <a:pt x="729839" y="293595"/>
                  </a:cubicBezTo>
                  <a:cubicBezTo>
                    <a:pt x="773344" y="372731"/>
                    <a:pt x="785028" y="459657"/>
                    <a:pt x="768661" y="536359"/>
                  </a:cubicBezTo>
                  <a:cubicBezTo>
                    <a:pt x="695131" y="509078"/>
                    <a:pt x="627996" y="452637"/>
                    <a:pt x="584491" y="373500"/>
                  </a:cubicBezTo>
                  <a:cubicBezTo>
                    <a:pt x="540985" y="294364"/>
                    <a:pt x="529303" y="207438"/>
                    <a:pt x="545669" y="130737"/>
                  </a:cubicBezTo>
                  <a:close/>
                  <a:moveTo>
                    <a:pt x="1317704" y="33206"/>
                  </a:moveTo>
                  <a:cubicBezTo>
                    <a:pt x="1352631" y="103428"/>
                    <a:pt x="1362932" y="190528"/>
                    <a:pt x="1340474" y="277998"/>
                  </a:cubicBezTo>
                  <a:cubicBezTo>
                    <a:pt x="1318015" y="365467"/>
                    <a:pt x="1267027" y="436832"/>
                    <a:pt x="1202591" y="481541"/>
                  </a:cubicBezTo>
                  <a:cubicBezTo>
                    <a:pt x="1167664" y="411319"/>
                    <a:pt x="1157362" y="324219"/>
                    <a:pt x="1179821" y="236749"/>
                  </a:cubicBezTo>
                  <a:cubicBezTo>
                    <a:pt x="1202279" y="149280"/>
                    <a:pt x="1253267" y="77916"/>
                    <a:pt x="1317704" y="33206"/>
                  </a:cubicBezTo>
                  <a:close/>
                  <a:moveTo>
                    <a:pt x="792003" y="33206"/>
                  </a:moveTo>
                  <a:cubicBezTo>
                    <a:pt x="856440" y="77916"/>
                    <a:pt x="907428" y="149280"/>
                    <a:pt x="929886" y="236749"/>
                  </a:cubicBezTo>
                  <a:cubicBezTo>
                    <a:pt x="952345" y="324219"/>
                    <a:pt x="942044" y="411319"/>
                    <a:pt x="907116" y="481541"/>
                  </a:cubicBezTo>
                  <a:cubicBezTo>
                    <a:pt x="842680" y="436831"/>
                    <a:pt x="791692" y="365467"/>
                    <a:pt x="769233" y="277998"/>
                  </a:cubicBezTo>
                  <a:cubicBezTo>
                    <a:pt x="746775" y="190528"/>
                    <a:pt x="757077" y="103428"/>
                    <a:pt x="792003" y="33206"/>
                  </a:cubicBezTo>
                  <a:close/>
                  <a:moveTo>
                    <a:pt x="1054853" y="0"/>
                  </a:moveTo>
                  <a:cubicBezTo>
                    <a:pt x="1106147" y="59330"/>
                    <a:pt x="1137785" y="141132"/>
                    <a:pt x="1137785" y="231438"/>
                  </a:cubicBezTo>
                  <a:cubicBezTo>
                    <a:pt x="1137785" y="321745"/>
                    <a:pt x="1106147" y="403548"/>
                    <a:pt x="1054853" y="462877"/>
                  </a:cubicBezTo>
                  <a:cubicBezTo>
                    <a:pt x="1003560" y="403548"/>
                    <a:pt x="971921" y="321745"/>
                    <a:pt x="971921" y="231438"/>
                  </a:cubicBezTo>
                  <a:cubicBezTo>
                    <a:pt x="971921" y="141132"/>
                    <a:pt x="1003560" y="59330"/>
                    <a:pt x="1054853" y="0"/>
                  </a:cubicBezTo>
                  <a:close/>
                </a:path>
              </a:pathLst>
            </a:custGeom>
            <a:solidFill>
              <a:srgbClr val="FE990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10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/>
              <a:endParaRPr lang="zh-CN" altLang="zh-CN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2300" name="椭圆 9"/>
            <p:cNvSpPr>
              <a:spLocks noChangeArrowheads="1"/>
            </p:cNvSpPr>
            <p:nvPr/>
          </p:nvSpPr>
          <p:spPr bwMode="auto">
            <a:xfrm>
              <a:off x="2358640" y="2303328"/>
              <a:ext cx="947209" cy="950295"/>
            </a:xfrm>
            <a:prstGeom prst="ellipse">
              <a:avLst/>
            </a:prstGeom>
            <a:solidFill>
              <a:srgbClr val="683B1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1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思源黑体 CN Heavy"/>
                  <a:sym typeface="微软雅黑" panose="020B0503020204020204" charset="-122"/>
                </a:rPr>
                <a:t>1</a:t>
              </a:r>
              <a:endParaRPr lang="en-US" altLang="zh-CN" sz="21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思源黑体 CN Heavy"/>
                <a:sym typeface="微软雅黑" panose="020B0503020204020204" charset="-122"/>
              </a:endParaRPr>
            </a:p>
          </p:txBody>
        </p:sp>
      </p:grpSp>
      <p:sp>
        <p:nvSpPr>
          <p:cNvPr id="2301" name="矩形 10"/>
          <p:cNvSpPr>
            <a:spLocks noChangeArrowheads="1"/>
          </p:cNvSpPr>
          <p:nvPr/>
        </p:nvSpPr>
        <p:spPr bwMode="auto">
          <a:xfrm>
            <a:off x="5007769" y="1769269"/>
            <a:ext cx="3867150" cy="534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>
              <a:lnSpc>
                <a:spcPct val="200000"/>
              </a:lnSpc>
            </a:pPr>
            <a:r>
              <a:rPr lang="zh-CN" altLang="en-US" b="1" dirty="0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勤洗手，强防护，注意手卫生</a:t>
            </a:r>
            <a:endParaRPr lang="zh-CN" altLang="en-US" b="1" dirty="0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6" dur="500"/>
                                        <p:tgtEl>
                                          <p:spTgt spid="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2" nodeType="afterEffect"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0" dur="500"/>
                                        <p:tgtEl>
                                          <p:spTgt spid="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1" nodeType="afterEffect"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4" dur="500"/>
                                        <p:tgtEl>
                                          <p:spTgt spid="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5" grpId="0" animBg="1"/>
      <p:bldP spid="2297" grpId="1" animBg="1"/>
      <p:bldP spid="2301" grpId="2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" name="文本框 1"/>
          <p:cNvSpPr>
            <a:spLocks noChangeArrowheads="1"/>
          </p:cNvSpPr>
          <p:nvPr/>
        </p:nvSpPr>
        <p:spPr bwMode="auto">
          <a:xfrm>
            <a:off x="617935" y="277417"/>
            <a:ext cx="4488656" cy="392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r>
              <a:rPr kumimoji="1" lang="zh-CN" altLang="en-US" sz="2100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如何预防新型冠状病毒感染</a:t>
            </a:r>
            <a:endParaRPr kumimoji="1" lang="zh-CN" altLang="en-US" sz="2100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305" name="矩形 2"/>
          <p:cNvSpPr>
            <a:spLocks noChangeArrowheads="1"/>
          </p:cNvSpPr>
          <p:nvPr/>
        </p:nvSpPr>
        <p:spPr bwMode="auto">
          <a:xfrm>
            <a:off x="710804" y="3473054"/>
            <a:ext cx="1522809" cy="277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>
              <a:lnSpc>
                <a:spcPct val="200000"/>
              </a:lnSpc>
            </a:pPr>
            <a:r>
              <a:rPr lang="zh-CN" altLang="en-US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双手掌心相对摩擦</a:t>
            </a:r>
            <a:endParaRPr lang="zh-CN" altLang="en-US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sp>
        <p:nvSpPr>
          <p:cNvPr id="2306" name="矩形 3"/>
          <p:cNvSpPr>
            <a:spLocks noChangeArrowheads="1"/>
          </p:cNvSpPr>
          <p:nvPr/>
        </p:nvSpPr>
        <p:spPr bwMode="auto">
          <a:xfrm>
            <a:off x="995362" y="2919413"/>
            <a:ext cx="1233488" cy="391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 algn="ctr"/>
            <a:r>
              <a:rPr lang="zh-CN" altLang="en-US" sz="2100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第一步</a:t>
            </a:r>
            <a:endParaRPr lang="zh-CN" altLang="en-US" sz="2100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pic>
        <p:nvPicPr>
          <p:cNvPr id="2307" name="图片 4"/>
          <p:cNvPicPr preferRelativeResize="0">
            <a:picLocks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23837" y="1321594"/>
            <a:ext cx="2709863" cy="1525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08" name="矩形 5"/>
          <p:cNvSpPr>
            <a:spLocks noChangeArrowheads="1"/>
          </p:cNvSpPr>
          <p:nvPr/>
        </p:nvSpPr>
        <p:spPr bwMode="auto">
          <a:xfrm>
            <a:off x="3173016" y="3423047"/>
            <a:ext cx="2951559" cy="484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>
              <a:lnSpc>
                <a:spcPct val="200000"/>
              </a:lnSpc>
            </a:pPr>
            <a:r>
              <a:rPr lang="zh-CN" altLang="en-US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双手掌心向下相叠，十指交叉，摩擦指缝和手背；双手位置交换</a:t>
            </a:r>
            <a:endParaRPr lang="zh-CN" altLang="en-US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sp>
        <p:nvSpPr>
          <p:cNvPr id="2309" name="文本框 6"/>
          <p:cNvSpPr>
            <a:spLocks noChangeArrowheads="1"/>
          </p:cNvSpPr>
          <p:nvPr/>
        </p:nvSpPr>
        <p:spPr bwMode="auto">
          <a:xfrm>
            <a:off x="3280172" y="2919413"/>
            <a:ext cx="2171700" cy="391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 algn="ctr"/>
            <a:r>
              <a:rPr lang="zh-CN" altLang="en-US" sz="2100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第二步</a:t>
            </a:r>
            <a:endParaRPr lang="zh-CN" altLang="en-US" sz="2100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pic>
        <p:nvPicPr>
          <p:cNvPr id="2310" name="图片 7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73016" y="1395413"/>
            <a:ext cx="2386013" cy="1451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11" name="矩形 8"/>
          <p:cNvSpPr>
            <a:spLocks noChangeArrowheads="1"/>
          </p:cNvSpPr>
          <p:nvPr/>
        </p:nvSpPr>
        <p:spPr bwMode="auto">
          <a:xfrm>
            <a:off x="6429375" y="3423048"/>
            <a:ext cx="2190750" cy="531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>
              <a:lnSpc>
                <a:spcPct val="200000"/>
              </a:lnSpc>
            </a:pPr>
            <a:r>
              <a:rPr lang="zh-CN" altLang="en-US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十指相握，相对摩擦指尖和甲沟</a:t>
            </a:r>
            <a:endParaRPr lang="zh-CN" altLang="en-US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sp>
        <p:nvSpPr>
          <p:cNvPr id="2312" name="文本框 9"/>
          <p:cNvSpPr>
            <a:spLocks noChangeArrowheads="1"/>
          </p:cNvSpPr>
          <p:nvPr/>
        </p:nvSpPr>
        <p:spPr bwMode="auto">
          <a:xfrm>
            <a:off x="6772275" y="2919413"/>
            <a:ext cx="967979" cy="391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 algn="ctr"/>
            <a:r>
              <a:rPr lang="zh-CN" altLang="en-US" sz="2100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第三步</a:t>
            </a:r>
            <a:endParaRPr lang="zh-CN" altLang="en-US" sz="2100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pic>
        <p:nvPicPr>
          <p:cNvPr id="2313" name="图片 10"/>
          <p:cNvPicPr preferRelativeResize="0"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0054" y="1281112"/>
            <a:ext cx="1941909" cy="1625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2" dur="500"/>
                                        <p:tgtEl>
                                          <p:spTgt spid="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2" nodeType="afterEffect"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6" dur="500"/>
                                        <p:tgtEl>
                                          <p:spTgt spid="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1" nodeType="afterEffect"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0" dur="500"/>
                                        <p:tgtEl>
                                          <p:spTgt spid="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4" dur="500"/>
                                        <p:tgtEl>
                                          <p:spTgt spid="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4" nodeType="afterEffect"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8" dur="500"/>
                                        <p:tgtEl>
                                          <p:spTgt spid="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grpId="3" nodeType="afterEffect"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2" dur="500"/>
                                        <p:tgtEl>
                                          <p:spTgt spid="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6" dur="500"/>
                                        <p:tgtEl>
                                          <p:spTgt spid="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0" presetClass="entr" presetSubtype="0" fill="hold" grpId="6" nodeType="afterEffect"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40" dur="500"/>
                                        <p:tgtEl>
                                          <p:spTgt spid="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0" presetClass="entr" presetSubtype="0" fill="hold" grpId="5" nodeType="afterEffect">
                                  <p:childTnLst>
                                    <p:set>
                                      <p:cBhvr additive="base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44" dur="500"/>
                                        <p:tgtEl>
                                          <p:spTgt spid="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" grpId="0" animBg="1"/>
      <p:bldP spid="2305" grpId="1" animBg="1"/>
      <p:bldP spid="2306" grpId="2" animBg="1"/>
      <p:bldP spid="2308" grpId="3" animBg="1"/>
      <p:bldP spid="2309" grpId="4" animBg="1"/>
      <p:bldP spid="2311" grpId="5" animBg="1"/>
      <p:bldP spid="2312" grpId="6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6" name="文本框 1"/>
          <p:cNvSpPr>
            <a:spLocks noChangeArrowheads="1"/>
          </p:cNvSpPr>
          <p:nvPr/>
        </p:nvSpPr>
        <p:spPr bwMode="auto">
          <a:xfrm>
            <a:off x="617935" y="277417"/>
            <a:ext cx="4488656" cy="392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r>
              <a:rPr kumimoji="1" lang="zh-CN" altLang="en-US" sz="2100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如何预防新型冠状病毒感染</a:t>
            </a:r>
            <a:endParaRPr kumimoji="1" lang="zh-CN" altLang="en-US" sz="2100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317" name="矩形 2"/>
          <p:cNvSpPr>
            <a:spLocks noChangeArrowheads="1"/>
          </p:cNvSpPr>
          <p:nvPr/>
        </p:nvSpPr>
        <p:spPr bwMode="auto">
          <a:xfrm>
            <a:off x="788194" y="3763566"/>
            <a:ext cx="2178844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一只手握对侧手拇指摩擦，再交换</a:t>
            </a:r>
            <a:endParaRPr lang="zh-CN" altLang="en-US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sp>
        <p:nvSpPr>
          <p:cNvPr id="2318" name="文本框 3"/>
          <p:cNvSpPr>
            <a:spLocks noChangeArrowheads="1"/>
          </p:cNvSpPr>
          <p:nvPr/>
        </p:nvSpPr>
        <p:spPr bwMode="auto">
          <a:xfrm>
            <a:off x="719138" y="3180160"/>
            <a:ext cx="2143125" cy="391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 algn="ctr"/>
            <a:r>
              <a:rPr lang="zh-CN" altLang="en-US" sz="2100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第四步</a:t>
            </a:r>
            <a:endParaRPr lang="zh-CN" altLang="en-US" sz="2100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pic>
        <p:nvPicPr>
          <p:cNvPr id="2319" name="图片 4"/>
          <p:cNvPicPr preferRelativeResize="0">
            <a:picLocks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90550" y="1076325"/>
            <a:ext cx="2714625" cy="2283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20" name="图片 5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29013" y="1014413"/>
            <a:ext cx="2486025" cy="2199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21" name="矩形 6"/>
          <p:cNvSpPr>
            <a:spLocks noChangeArrowheads="1"/>
          </p:cNvSpPr>
          <p:nvPr/>
        </p:nvSpPr>
        <p:spPr bwMode="auto">
          <a:xfrm>
            <a:off x="3619500" y="3762375"/>
            <a:ext cx="2686050" cy="654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弯曲手指关节，让指尖合拢后在另一手掌心旋转揉搓，然后换边。</a:t>
            </a:r>
            <a:endParaRPr lang="zh-CN" altLang="en-US" b="1" dirty="0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sp>
        <p:nvSpPr>
          <p:cNvPr id="2322" name="文本框 7"/>
          <p:cNvSpPr>
            <a:spLocks noChangeArrowheads="1"/>
          </p:cNvSpPr>
          <p:nvPr/>
        </p:nvSpPr>
        <p:spPr bwMode="auto">
          <a:xfrm>
            <a:off x="3776662" y="3180160"/>
            <a:ext cx="2143125" cy="391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 algn="ctr"/>
            <a:r>
              <a:rPr lang="zh-CN" altLang="en-US" sz="2100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第五步</a:t>
            </a:r>
            <a:endParaRPr lang="zh-CN" altLang="en-US" sz="2100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sp>
        <p:nvSpPr>
          <p:cNvPr id="2323" name="矩形 8"/>
          <p:cNvSpPr>
            <a:spLocks noChangeArrowheads="1"/>
          </p:cNvSpPr>
          <p:nvPr/>
        </p:nvSpPr>
        <p:spPr bwMode="auto">
          <a:xfrm>
            <a:off x="6817519" y="3762375"/>
            <a:ext cx="1903810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一只手摩擦对侧手腕，再交换</a:t>
            </a:r>
            <a:endParaRPr lang="zh-CN" altLang="en-US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sp>
        <p:nvSpPr>
          <p:cNvPr id="2324" name="文本框 9"/>
          <p:cNvSpPr>
            <a:spLocks noChangeArrowheads="1"/>
          </p:cNvSpPr>
          <p:nvPr/>
        </p:nvSpPr>
        <p:spPr bwMode="auto">
          <a:xfrm>
            <a:off x="6877050" y="3180160"/>
            <a:ext cx="1547813" cy="391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 algn="ctr"/>
            <a:r>
              <a:rPr lang="zh-CN" altLang="en-US" sz="2100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第六步</a:t>
            </a:r>
            <a:endParaRPr lang="zh-CN" altLang="en-US" sz="2100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pic>
        <p:nvPicPr>
          <p:cNvPr id="2325" name="图片 10"/>
          <p:cNvPicPr preferRelativeResize="0"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77025" y="1076326"/>
            <a:ext cx="1683544" cy="2137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2" dur="500"/>
                                        <p:tgtEl>
                                          <p:spTgt spid="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2" nodeType="afterEffect"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6" dur="500"/>
                                        <p:tgtEl>
                                          <p:spTgt spid="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1" nodeType="afterEffect"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0" dur="500"/>
                                        <p:tgtEl>
                                          <p:spTgt spid="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4" dur="500"/>
                                        <p:tgtEl>
                                          <p:spTgt spid="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4" nodeType="afterEffect"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8" dur="500"/>
                                        <p:tgtEl>
                                          <p:spTgt spid="2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3" nodeType="withEffect"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1" dur="500"/>
                                        <p:tgtEl>
                                          <p:spTgt spid="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5" dur="500"/>
                                        <p:tgtEl>
                                          <p:spTgt spid="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6" nodeType="afterEffect">
                                  <p:childTnLst>
                                    <p:set>
                                      <p:cBhvr additive="base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9" dur="500"/>
                                        <p:tgtEl>
                                          <p:spTgt spid="2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5" nodeType="afterEffect">
                                  <p:childTnLst>
                                    <p:set>
                                      <p:cBhvr additive="base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43" dur="500"/>
                                        <p:tgtEl>
                                          <p:spTgt spid="2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6" grpId="0" animBg="1"/>
      <p:bldP spid="2317" grpId="1" animBg="1"/>
      <p:bldP spid="2318" grpId="2" animBg="1"/>
      <p:bldP spid="2321" grpId="3" animBg="1"/>
      <p:bldP spid="2322" grpId="4" animBg="1"/>
      <p:bldP spid="2323" grpId="5" animBg="1"/>
      <p:bldP spid="2324" grpId="6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8" name="文本框 1"/>
          <p:cNvSpPr>
            <a:spLocks noChangeArrowheads="1"/>
          </p:cNvSpPr>
          <p:nvPr/>
        </p:nvSpPr>
        <p:spPr bwMode="auto">
          <a:xfrm>
            <a:off x="617935" y="277417"/>
            <a:ext cx="4488656" cy="392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r>
              <a:rPr kumimoji="1" lang="zh-CN" altLang="en-US" sz="2100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如何预防新型冠状病毒感染</a:t>
            </a:r>
            <a:endParaRPr kumimoji="1" lang="zh-CN" altLang="en-US" sz="2100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329" name="PA-图片 3"/>
          <p:cNvPicPr preferRelativeResize="0">
            <a:picLocks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2810" y="944167"/>
            <a:ext cx="3030140" cy="4069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30" name="矩形 4"/>
          <p:cNvSpPr>
            <a:spLocks noChangeArrowheads="1"/>
          </p:cNvSpPr>
          <p:nvPr/>
        </p:nvSpPr>
        <p:spPr bwMode="auto">
          <a:xfrm>
            <a:off x="1356122" y="2182416"/>
            <a:ext cx="3623072" cy="208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>
              <a:lnSpc>
                <a:spcPct val="200000"/>
              </a:lnSpc>
            </a:pPr>
            <a:r>
              <a:rPr lang="zh-CN" altLang="en-US" sz="1400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戴口罩是阻断呼吸道分泌物传播的有效手段，选择医用外科口罩能很好地预防呼吸道疾病。一次性医用口罩佩戴时，要将折面完全展开，将嘴、鼻、下颌完全包住，然后压紧鼻夹，使口罩与面部完全贴合。</a:t>
            </a:r>
            <a:endParaRPr lang="zh-CN" altLang="en-US" sz="1400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sp>
        <p:nvSpPr>
          <p:cNvPr id="2331" name="矩形 5"/>
          <p:cNvSpPr>
            <a:spLocks noChangeArrowheads="1"/>
          </p:cNvSpPr>
          <p:nvPr/>
        </p:nvSpPr>
        <p:spPr bwMode="auto">
          <a:xfrm>
            <a:off x="1407319" y="1387079"/>
            <a:ext cx="1559719" cy="534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>
              <a:lnSpc>
                <a:spcPct val="200000"/>
              </a:lnSpc>
            </a:pPr>
            <a:r>
              <a:rPr lang="zh-CN" altLang="en-US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正确佩戴口罩</a:t>
            </a:r>
            <a:endParaRPr lang="zh-CN" altLang="en-US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grpSp>
        <p:nvGrpSpPr>
          <p:cNvPr id="2332" name="组合 6"/>
          <p:cNvGrpSpPr/>
          <p:nvPr/>
        </p:nvGrpSpPr>
        <p:grpSpPr bwMode="auto">
          <a:xfrm>
            <a:off x="781050" y="1491854"/>
            <a:ext cx="525066" cy="525065"/>
            <a:chOff x="2065866" y="2013358"/>
            <a:chExt cx="1515535" cy="1513009"/>
          </a:xfrm>
        </p:grpSpPr>
        <p:sp>
          <p:nvSpPr>
            <p:cNvPr id="2333" name="KSO_Shape"/>
            <p:cNvSpPr/>
            <p:nvPr/>
          </p:nvSpPr>
          <p:spPr bwMode="auto">
            <a:xfrm>
              <a:off x="2065866" y="2013358"/>
              <a:ext cx="1515535" cy="1513009"/>
            </a:xfrm>
            <a:custGeom>
              <a:avLst/>
              <a:gdLst>
                <a:gd name="T0" fmla="*/ 1187323 w 2109706"/>
                <a:gd name="T1" fmla="*/ 2105544 h 2105544"/>
                <a:gd name="T2" fmla="*/ 980398 w 2109706"/>
                <a:gd name="T3" fmla="*/ 1646317 h 2105544"/>
                <a:gd name="T4" fmla="*/ 869113 w 2109706"/>
                <a:gd name="T5" fmla="*/ 1865537 h 2105544"/>
                <a:gd name="T6" fmla="*/ 1435849 w 2109706"/>
                <a:gd name="T7" fmla="*/ 1793941 h 2105544"/>
                <a:gd name="T8" fmla="*/ 1273542 w 2109706"/>
                <a:gd name="T9" fmla="*/ 1609284 h 2105544"/>
                <a:gd name="T10" fmla="*/ 665768 w 2109706"/>
                <a:gd name="T11" fmla="*/ 2039656 h 2105544"/>
                <a:gd name="T12" fmla="*/ 1404034 w 2109706"/>
                <a:gd name="T13" fmla="*/ 1537545 h 2105544"/>
                <a:gd name="T14" fmla="*/ 1472977 w 2109706"/>
                <a:gd name="T15" fmla="*/ 1773529 h 2105544"/>
                <a:gd name="T16" fmla="*/ 636729 w 2109706"/>
                <a:gd name="T17" fmla="*/ 1773529 h 2105544"/>
                <a:gd name="T18" fmla="*/ 705672 w 2109706"/>
                <a:gd name="T19" fmla="*/ 1537545 h 2105544"/>
                <a:gd name="T20" fmla="*/ 1869239 w 2109706"/>
                <a:gd name="T21" fmla="*/ 1730657 h 2105544"/>
                <a:gd name="T22" fmla="*/ 597120 w 2109706"/>
                <a:gd name="T23" fmla="*/ 1435608 h 2105544"/>
                <a:gd name="T24" fmla="*/ 365931 w 2109706"/>
                <a:gd name="T25" fmla="*/ 1519233 h 2105544"/>
                <a:gd name="T26" fmla="*/ 1837099 w 2109706"/>
                <a:gd name="T27" fmla="*/ 1333381 h 2105544"/>
                <a:gd name="T28" fmla="*/ 1592376 w 2109706"/>
                <a:gd name="T29" fmla="*/ 1309878 h 2105544"/>
                <a:gd name="T30" fmla="*/ 517330 w 2109706"/>
                <a:gd name="T31" fmla="*/ 1309878 h 2105544"/>
                <a:gd name="T32" fmla="*/ 272607 w 2109706"/>
                <a:gd name="T33" fmla="*/ 1333381 h 2105544"/>
                <a:gd name="T34" fmla="*/ 1881271 w 2109706"/>
                <a:gd name="T35" fmla="*/ 1130160 h 2105544"/>
                <a:gd name="T36" fmla="*/ 1638392 w 2109706"/>
                <a:gd name="T37" fmla="*/ 1168255 h 2105544"/>
                <a:gd name="T38" fmla="*/ 471314 w 2109706"/>
                <a:gd name="T39" fmla="*/ 1168256 h 2105544"/>
                <a:gd name="T40" fmla="*/ 228435 w 2109706"/>
                <a:gd name="T41" fmla="*/ 1130160 h 2105544"/>
                <a:gd name="T42" fmla="*/ 2109706 w 2109706"/>
                <a:gd name="T43" fmla="*/ 990574 h 2105544"/>
                <a:gd name="T44" fmla="*/ 1873517 w 2109706"/>
                <a:gd name="T45" fmla="*/ 922337 h 2105544"/>
                <a:gd name="T46" fmla="*/ 225774 w 2109706"/>
                <a:gd name="T47" fmla="*/ 1087874 h 2105544"/>
                <a:gd name="T48" fmla="*/ 1942296 w 2109706"/>
                <a:gd name="T49" fmla="*/ 704767 h 2105544"/>
                <a:gd name="T50" fmla="*/ 1619839 w 2109706"/>
                <a:gd name="T51" fmla="*/ 873364 h 2105544"/>
                <a:gd name="T52" fmla="*/ 167410 w 2109706"/>
                <a:gd name="T53" fmla="*/ 704767 h 2105544"/>
                <a:gd name="T54" fmla="*/ 244128 w 2109706"/>
                <a:gd name="T55" fmla="*/ 880719 h 2105544"/>
                <a:gd name="T56" fmla="*/ 1887774 w 2109706"/>
                <a:gd name="T57" fmla="*/ 487375 h 2105544"/>
                <a:gd name="T58" fmla="*/ 1556436 w 2109706"/>
                <a:gd name="T59" fmla="*/ 738625 h 2105544"/>
                <a:gd name="T60" fmla="*/ 221932 w 2109706"/>
                <a:gd name="T61" fmla="*/ 487375 h 2105544"/>
                <a:gd name="T62" fmla="*/ 313422 w 2109706"/>
                <a:gd name="T63" fmla="*/ 684635 h 2105544"/>
                <a:gd name="T64" fmla="*/ 1778378 w 2109706"/>
                <a:gd name="T65" fmla="*/ 286464 h 2105544"/>
                <a:gd name="T66" fmla="*/ 1559493 w 2109706"/>
                <a:gd name="T67" fmla="*/ 398405 h 2105544"/>
                <a:gd name="T68" fmla="*/ 550213 w 2109706"/>
                <a:gd name="T69" fmla="*/ 398405 h 2105544"/>
                <a:gd name="T70" fmla="*/ 331328 w 2109706"/>
                <a:gd name="T71" fmla="*/ 286464 h 2105544"/>
                <a:gd name="T72" fmla="*/ 1341045 w 2109706"/>
                <a:gd name="T73" fmla="*/ 536359 h 2105544"/>
                <a:gd name="T74" fmla="*/ 545669 w 2109706"/>
                <a:gd name="T75" fmla="*/ 130737 h 2105544"/>
                <a:gd name="T76" fmla="*/ 584491 w 2109706"/>
                <a:gd name="T77" fmla="*/ 373500 h 2105544"/>
                <a:gd name="T78" fmla="*/ 1340474 w 2109706"/>
                <a:gd name="T79" fmla="*/ 277998 h 2105544"/>
                <a:gd name="T80" fmla="*/ 1317704 w 2109706"/>
                <a:gd name="T81" fmla="*/ 33206 h 2105544"/>
                <a:gd name="T82" fmla="*/ 907116 w 2109706"/>
                <a:gd name="T83" fmla="*/ 481541 h 2105544"/>
                <a:gd name="T84" fmla="*/ 1054853 w 2109706"/>
                <a:gd name="T85" fmla="*/ 0 h 2105544"/>
                <a:gd name="T86" fmla="*/ 971921 w 2109706"/>
                <a:gd name="T87" fmla="*/ 231438 h 2105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09706" h="2105544">
                  <a:moveTo>
                    <a:pt x="1129309" y="1646317"/>
                  </a:moveTo>
                  <a:cubicBezTo>
                    <a:pt x="1187634" y="1698750"/>
                    <a:pt x="1229276" y="1775942"/>
                    <a:pt x="1240594" y="1865537"/>
                  </a:cubicBezTo>
                  <a:cubicBezTo>
                    <a:pt x="1251913" y="1955131"/>
                    <a:pt x="1230775" y="2040254"/>
                    <a:pt x="1187323" y="2105544"/>
                  </a:cubicBezTo>
                  <a:cubicBezTo>
                    <a:pt x="1128998" y="2053111"/>
                    <a:pt x="1087357" y="1975920"/>
                    <a:pt x="1076038" y="1886325"/>
                  </a:cubicBezTo>
                  <a:cubicBezTo>
                    <a:pt x="1064720" y="1796731"/>
                    <a:pt x="1085856" y="1711608"/>
                    <a:pt x="1129309" y="1646317"/>
                  </a:cubicBezTo>
                  <a:close/>
                  <a:moveTo>
                    <a:pt x="980398" y="1646317"/>
                  </a:moveTo>
                  <a:cubicBezTo>
                    <a:pt x="1023850" y="1711608"/>
                    <a:pt x="1044988" y="1796731"/>
                    <a:pt x="1033669" y="1886325"/>
                  </a:cubicBezTo>
                  <a:cubicBezTo>
                    <a:pt x="1022351" y="1975920"/>
                    <a:pt x="980709" y="2053111"/>
                    <a:pt x="922384" y="2105544"/>
                  </a:cubicBezTo>
                  <a:cubicBezTo>
                    <a:pt x="878931" y="2040254"/>
                    <a:pt x="857794" y="1955131"/>
                    <a:pt x="869113" y="1865537"/>
                  </a:cubicBezTo>
                  <a:cubicBezTo>
                    <a:pt x="880431" y="1775942"/>
                    <a:pt x="922073" y="1698750"/>
                    <a:pt x="980398" y="1646317"/>
                  </a:cubicBezTo>
                  <a:close/>
                  <a:moveTo>
                    <a:pt x="1273542" y="1609284"/>
                  </a:moveTo>
                  <a:cubicBezTo>
                    <a:pt x="1343074" y="1645565"/>
                    <a:pt x="1402604" y="1709976"/>
                    <a:pt x="1435849" y="1793941"/>
                  </a:cubicBezTo>
                  <a:cubicBezTo>
                    <a:pt x="1469093" y="1877906"/>
                    <a:pt x="1469789" y="1965610"/>
                    <a:pt x="1443938" y="2039656"/>
                  </a:cubicBezTo>
                  <a:cubicBezTo>
                    <a:pt x="1374406" y="2003375"/>
                    <a:pt x="1314876" y="1938964"/>
                    <a:pt x="1281632" y="1854999"/>
                  </a:cubicBezTo>
                  <a:cubicBezTo>
                    <a:pt x="1248388" y="1771034"/>
                    <a:pt x="1247691" y="1683329"/>
                    <a:pt x="1273542" y="1609284"/>
                  </a:cubicBezTo>
                  <a:close/>
                  <a:moveTo>
                    <a:pt x="836164" y="1609284"/>
                  </a:moveTo>
                  <a:cubicBezTo>
                    <a:pt x="862014" y="1683329"/>
                    <a:pt x="861318" y="1771034"/>
                    <a:pt x="828074" y="1854999"/>
                  </a:cubicBezTo>
                  <a:cubicBezTo>
                    <a:pt x="794830" y="1938964"/>
                    <a:pt x="735299" y="2003375"/>
                    <a:pt x="665768" y="2039656"/>
                  </a:cubicBezTo>
                  <a:cubicBezTo>
                    <a:pt x="639917" y="1965610"/>
                    <a:pt x="640613" y="1877906"/>
                    <a:pt x="673858" y="1793941"/>
                  </a:cubicBezTo>
                  <a:cubicBezTo>
                    <a:pt x="707102" y="1709976"/>
                    <a:pt x="766632" y="1645565"/>
                    <a:pt x="836164" y="1609284"/>
                  </a:cubicBezTo>
                  <a:close/>
                  <a:moveTo>
                    <a:pt x="1404034" y="1537545"/>
                  </a:moveTo>
                  <a:cubicBezTo>
                    <a:pt x="1480404" y="1555395"/>
                    <a:pt x="1554083" y="1602977"/>
                    <a:pt x="1607164" y="1676037"/>
                  </a:cubicBezTo>
                  <a:cubicBezTo>
                    <a:pt x="1660245" y="1749096"/>
                    <a:pt x="1682730" y="1833873"/>
                    <a:pt x="1676106" y="1912020"/>
                  </a:cubicBezTo>
                  <a:cubicBezTo>
                    <a:pt x="1599736" y="1894171"/>
                    <a:pt x="1526058" y="1846589"/>
                    <a:pt x="1472977" y="1773529"/>
                  </a:cubicBezTo>
                  <a:cubicBezTo>
                    <a:pt x="1419896" y="1700470"/>
                    <a:pt x="1397410" y="1615693"/>
                    <a:pt x="1404034" y="1537545"/>
                  </a:cubicBezTo>
                  <a:close/>
                  <a:moveTo>
                    <a:pt x="705672" y="1537545"/>
                  </a:moveTo>
                  <a:cubicBezTo>
                    <a:pt x="712296" y="1615693"/>
                    <a:pt x="689810" y="1700470"/>
                    <a:pt x="636729" y="1773529"/>
                  </a:cubicBezTo>
                  <a:cubicBezTo>
                    <a:pt x="583648" y="1846589"/>
                    <a:pt x="509970" y="1894171"/>
                    <a:pt x="433600" y="1912020"/>
                  </a:cubicBezTo>
                  <a:cubicBezTo>
                    <a:pt x="426976" y="1833872"/>
                    <a:pt x="449461" y="1749096"/>
                    <a:pt x="502542" y="1676037"/>
                  </a:cubicBezTo>
                  <a:cubicBezTo>
                    <a:pt x="555623" y="1602977"/>
                    <a:pt x="629302" y="1555394"/>
                    <a:pt x="705672" y="1537545"/>
                  </a:cubicBezTo>
                  <a:close/>
                  <a:moveTo>
                    <a:pt x="1512586" y="1435608"/>
                  </a:moveTo>
                  <a:cubicBezTo>
                    <a:pt x="1590995" y="1433905"/>
                    <a:pt x="1674193" y="1461669"/>
                    <a:pt x="1743775" y="1519233"/>
                  </a:cubicBezTo>
                  <a:cubicBezTo>
                    <a:pt x="1813358" y="1576796"/>
                    <a:pt x="1856220" y="1653317"/>
                    <a:pt x="1869239" y="1730657"/>
                  </a:cubicBezTo>
                  <a:cubicBezTo>
                    <a:pt x="1790829" y="1732361"/>
                    <a:pt x="1707632" y="1704597"/>
                    <a:pt x="1638050" y="1647033"/>
                  </a:cubicBezTo>
                  <a:cubicBezTo>
                    <a:pt x="1568467" y="1589470"/>
                    <a:pt x="1525604" y="1512949"/>
                    <a:pt x="1512586" y="1435608"/>
                  </a:cubicBezTo>
                  <a:close/>
                  <a:moveTo>
                    <a:pt x="597120" y="1435608"/>
                  </a:moveTo>
                  <a:cubicBezTo>
                    <a:pt x="584101" y="1512948"/>
                    <a:pt x="541239" y="1589470"/>
                    <a:pt x="471656" y="1647033"/>
                  </a:cubicBezTo>
                  <a:cubicBezTo>
                    <a:pt x="402074" y="1704597"/>
                    <a:pt x="318877" y="1732361"/>
                    <a:pt x="240467" y="1730657"/>
                  </a:cubicBezTo>
                  <a:cubicBezTo>
                    <a:pt x="253486" y="1653317"/>
                    <a:pt x="296348" y="1576796"/>
                    <a:pt x="365931" y="1519233"/>
                  </a:cubicBezTo>
                  <a:cubicBezTo>
                    <a:pt x="435513" y="1461669"/>
                    <a:pt x="518710" y="1433904"/>
                    <a:pt x="597120" y="1435608"/>
                  </a:cubicBezTo>
                  <a:close/>
                  <a:moveTo>
                    <a:pt x="1650985" y="1299221"/>
                  </a:moveTo>
                  <a:cubicBezTo>
                    <a:pt x="1711282" y="1293845"/>
                    <a:pt x="1775815" y="1304543"/>
                    <a:pt x="1837099" y="1333381"/>
                  </a:cubicBezTo>
                  <a:cubicBezTo>
                    <a:pt x="1918811" y="1371831"/>
                    <a:pt x="1979356" y="1435289"/>
                    <a:pt x="2011200" y="1506961"/>
                  </a:cubicBezTo>
                  <a:cubicBezTo>
                    <a:pt x="1935677" y="1528112"/>
                    <a:pt x="1848190" y="1521910"/>
                    <a:pt x="1766478" y="1483459"/>
                  </a:cubicBezTo>
                  <a:cubicBezTo>
                    <a:pt x="1684766" y="1445008"/>
                    <a:pt x="1624220" y="1381551"/>
                    <a:pt x="1592376" y="1309878"/>
                  </a:cubicBezTo>
                  <a:cubicBezTo>
                    <a:pt x="1611257" y="1304591"/>
                    <a:pt x="1630885" y="1301013"/>
                    <a:pt x="1650985" y="1299221"/>
                  </a:cubicBezTo>
                  <a:close/>
                  <a:moveTo>
                    <a:pt x="458721" y="1299221"/>
                  </a:moveTo>
                  <a:cubicBezTo>
                    <a:pt x="478820" y="1301013"/>
                    <a:pt x="498449" y="1304591"/>
                    <a:pt x="517330" y="1309878"/>
                  </a:cubicBezTo>
                  <a:cubicBezTo>
                    <a:pt x="485486" y="1381551"/>
                    <a:pt x="424940" y="1445008"/>
                    <a:pt x="343228" y="1483459"/>
                  </a:cubicBezTo>
                  <a:cubicBezTo>
                    <a:pt x="261516" y="1521910"/>
                    <a:pt x="174029" y="1528111"/>
                    <a:pt x="98506" y="1506961"/>
                  </a:cubicBezTo>
                  <a:cubicBezTo>
                    <a:pt x="130349" y="1435289"/>
                    <a:pt x="190895" y="1371831"/>
                    <a:pt x="272607" y="1333381"/>
                  </a:cubicBezTo>
                  <a:cubicBezTo>
                    <a:pt x="333891" y="1304543"/>
                    <a:pt x="398424" y="1293845"/>
                    <a:pt x="458721" y="1299221"/>
                  </a:cubicBezTo>
                  <a:close/>
                  <a:moveTo>
                    <a:pt x="1815445" y="1123451"/>
                  </a:moveTo>
                  <a:cubicBezTo>
                    <a:pt x="1837069" y="1123741"/>
                    <a:pt x="1859095" y="1125929"/>
                    <a:pt x="1881271" y="1130160"/>
                  </a:cubicBezTo>
                  <a:cubicBezTo>
                    <a:pt x="1969979" y="1147082"/>
                    <a:pt x="2044403" y="1193488"/>
                    <a:pt x="2093070" y="1254990"/>
                  </a:cubicBezTo>
                  <a:cubicBezTo>
                    <a:pt x="2025180" y="1294258"/>
                    <a:pt x="1938899" y="1310008"/>
                    <a:pt x="1850192" y="1293086"/>
                  </a:cubicBezTo>
                  <a:cubicBezTo>
                    <a:pt x="1761485" y="1276164"/>
                    <a:pt x="1687060" y="1229758"/>
                    <a:pt x="1638392" y="1168255"/>
                  </a:cubicBezTo>
                  <a:cubicBezTo>
                    <a:pt x="1689310" y="1138805"/>
                    <a:pt x="1750573" y="1122583"/>
                    <a:pt x="1815445" y="1123451"/>
                  </a:cubicBezTo>
                  <a:close/>
                  <a:moveTo>
                    <a:pt x="294261" y="1123451"/>
                  </a:moveTo>
                  <a:cubicBezTo>
                    <a:pt x="359133" y="1122583"/>
                    <a:pt x="420396" y="1138805"/>
                    <a:pt x="471314" y="1168256"/>
                  </a:cubicBezTo>
                  <a:cubicBezTo>
                    <a:pt x="422647" y="1229757"/>
                    <a:pt x="348222" y="1276164"/>
                    <a:pt x="259514" y="1293086"/>
                  </a:cubicBezTo>
                  <a:cubicBezTo>
                    <a:pt x="170807" y="1310008"/>
                    <a:pt x="84526" y="1294257"/>
                    <a:pt x="16636" y="1254990"/>
                  </a:cubicBezTo>
                  <a:cubicBezTo>
                    <a:pt x="65303" y="1193488"/>
                    <a:pt x="139728" y="1147082"/>
                    <a:pt x="228435" y="1130160"/>
                  </a:cubicBezTo>
                  <a:cubicBezTo>
                    <a:pt x="250611" y="1125929"/>
                    <a:pt x="272637" y="1123741"/>
                    <a:pt x="294261" y="1123451"/>
                  </a:cubicBezTo>
                  <a:close/>
                  <a:moveTo>
                    <a:pt x="1873517" y="922337"/>
                  </a:moveTo>
                  <a:cubicBezTo>
                    <a:pt x="1963646" y="916667"/>
                    <a:pt x="2047273" y="943107"/>
                    <a:pt x="2109706" y="990574"/>
                  </a:cubicBezTo>
                  <a:cubicBezTo>
                    <a:pt x="2053714" y="1045491"/>
                    <a:pt x="1974060" y="1082204"/>
                    <a:pt x="1883932" y="1087874"/>
                  </a:cubicBezTo>
                  <a:cubicBezTo>
                    <a:pt x="1793803" y="1093544"/>
                    <a:pt x="1710176" y="1067105"/>
                    <a:pt x="1647742" y="1019638"/>
                  </a:cubicBezTo>
                  <a:cubicBezTo>
                    <a:pt x="1703734" y="964721"/>
                    <a:pt x="1783389" y="928008"/>
                    <a:pt x="1873517" y="922337"/>
                  </a:cubicBezTo>
                  <a:close/>
                  <a:moveTo>
                    <a:pt x="236189" y="922337"/>
                  </a:moveTo>
                  <a:cubicBezTo>
                    <a:pt x="326317" y="928008"/>
                    <a:pt x="405972" y="964720"/>
                    <a:pt x="461964" y="1019638"/>
                  </a:cubicBezTo>
                  <a:cubicBezTo>
                    <a:pt x="399530" y="1067104"/>
                    <a:pt x="315903" y="1093544"/>
                    <a:pt x="225774" y="1087874"/>
                  </a:cubicBezTo>
                  <a:cubicBezTo>
                    <a:pt x="135646" y="1082204"/>
                    <a:pt x="55992" y="1045491"/>
                    <a:pt x="0" y="990574"/>
                  </a:cubicBezTo>
                  <a:cubicBezTo>
                    <a:pt x="62433" y="943107"/>
                    <a:pt x="146060" y="916667"/>
                    <a:pt x="236189" y="922337"/>
                  </a:cubicBezTo>
                  <a:close/>
                  <a:moveTo>
                    <a:pt x="1942296" y="704767"/>
                  </a:moveTo>
                  <a:cubicBezTo>
                    <a:pt x="1983960" y="706288"/>
                    <a:pt x="2023923" y="715103"/>
                    <a:pt x="2060061" y="730327"/>
                  </a:cubicBezTo>
                  <a:cubicBezTo>
                    <a:pt x="2019486" y="797444"/>
                    <a:pt x="1951465" y="852812"/>
                    <a:pt x="1865578" y="880719"/>
                  </a:cubicBezTo>
                  <a:cubicBezTo>
                    <a:pt x="1779691" y="908625"/>
                    <a:pt x="1692116" y="903813"/>
                    <a:pt x="1619839" y="873364"/>
                  </a:cubicBezTo>
                  <a:cubicBezTo>
                    <a:pt x="1660415" y="806248"/>
                    <a:pt x="1728436" y="750879"/>
                    <a:pt x="1814323" y="722973"/>
                  </a:cubicBezTo>
                  <a:cubicBezTo>
                    <a:pt x="1857266" y="709020"/>
                    <a:pt x="1900632" y="703246"/>
                    <a:pt x="1942296" y="704767"/>
                  </a:cubicBezTo>
                  <a:close/>
                  <a:moveTo>
                    <a:pt x="167410" y="704767"/>
                  </a:moveTo>
                  <a:cubicBezTo>
                    <a:pt x="209074" y="703246"/>
                    <a:pt x="252440" y="709020"/>
                    <a:pt x="295383" y="722973"/>
                  </a:cubicBezTo>
                  <a:cubicBezTo>
                    <a:pt x="381270" y="750879"/>
                    <a:pt x="449292" y="806247"/>
                    <a:pt x="489867" y="873364"/>
                  </a:cubicBezTo>
                  <a:cubicBezTo>
                    <a:pt x="417591" y="903813"/>
                    <a:pt x="330015" y="908625"/>
                    <a:pt x="244128" y="880719"/>
                  </a:cubicBezTo>
                  <a:cubicBezTo>
                    <a:pt x="158241" y="852812"/>
                    <a:pt x="90220" y="797444"/>
                    <a:pt x="49645" y="730327"/>
                  </a:cubicBezTo>
                  <a:cubicBezTo>
                    <a:pt x="85783" y="715103"/>
                    <a:pt x="125746" y="706288"/>
                    <a:pt x="167410" y="704767"/>
                  </a:cubicBezTo>
                  <a:close/>
                  <a:moveTo>
                    <a:pt x="1887774" y="487375"/>
                  </a:moveTo>
                  <a:cubicBezTo>
                    <a:pt x="1907940" y="486634"/>
                    <a:pt x="1927862" y="487723"/>
                    <a:pt x="1947256" y="490603"/>
                  </a:cubicBezTo>
                  <a:cubicBezTo>
                    <a:pt x="1924647" y="565702"/>
                    <a:pt x="1872532" y="636247"/>
                    <a:pt x="1796284" y="684635"/>
                  </a:cubicBezTo>
                  <a:cubicBezTo>
                    <a:pt x="1720035" y="733024"/>
                    <a:pt x="1634014" y="750143"/>
                    <a:pt x="1556436" y="738625"/>
                  </a:cubicBezTo>
                  <a:cubicBezTo>
                    <a:pt x="1579046" y="663526"/>
                    <a:pt x="1631161" y="592981"/>
                    <a:pt x="1707409" y="544592"/>
                  </a:cubicBezTo>
                  <a:cubicBezTo>
                    <a:pt x="1764596" y="508300"/>
                    <a:pt x="1827279" y="489599"/>
                    <a:pt x="1887774" y="487375"/>
                  </a:cubicBezTo>
                  <a:close/>
                  <a:moveTo>
                    <a:pt x="221932" y="487375"/>
                  </a:moveTo>
                  <a:cubicBezTo>
                    <a:pt x="282427" y="489598"/>
                    <a:pt x="345111" y="508300"/>
                    <a:pt x="402297" y="544592"/>
                  </a:cubicBezTo>
                  <a:cubicBezTo>
                    <a:pt x="478545" y="592981"/>
                    <a:pt x="530661" y="663526"/>
                    <a:pt x="553270" y="738625"/>
                  </a:cubicBezTo>
                  <a:cubicBezTo>
                    <a:pt x="475692" y="750142"/>
                    <a:pt x="389671" y="733024"/>
                    <a:pt x="313422" y="684635"/>
                  </a:cubicBezTo>
                  <a:cubicBezTo>
                    <a:pt x="237174" y="636247"/>
                    <a:pt x="185059" y="565701"/>
                    <a:pt x="162450" y="490603"/>
                  </a:cubicBezTo>
                  <a:cubicBezTo>
                    <a:pt x="181844" y="487723"/>
                    <a:pt x="201767" y="486634"/>
                    <a:pt x="221932" y="487375"/>
                  </a:cubicBezTo>
                  <a:close/>
                  <a:moveTo>
                    <a:pt x="1778378" y="286464"/>
                  </a:moveTo>
                  <a:cubicBezTo>
                    <a:pt x="1775155" y="364827"/>
                    <a:pt x="1742221" y="446116"/>
                    <a:pt x="1680402" y="511946"/>
                  </a:cubicBezTo>
                  <a:cubicBezTo>
                    <a:pt x="1618583" y="577777"/>
                    <a:pt x="1539522" y="615750"/>
                    <a:pt x="1461517" y="623887"/>
                  </a:cubicBezTo>
                  <a:cubicBezTo>
                    <a:pt x="1464740" y="545525"/>
                    <a:pt x="1497673" y="464235"/>
                    <a:pt x="1559493" y="398405"/>
                  </a:cubicBezTo>
                  <a:cubicBezTo>
                    <a:pt x="1621312" y="332574"/>
                    <a:pt x="1700373" y="294601"/>
                    <a:pt x="1778378" y="286464"/>
                  </a:cubicBezTo>
                  <a:close/>
                  <a:moveTo>
                    <a:pt x="331328" y="286464"/>
                  </a:moveTo>
                  <a:cubicBezTo>
                    <a:pt x="409333" y="294601"/>
                    <a:pt x="488394" y="332574"/>
                    <a:pt x="550213" y="398405"/>
                  </a:cubicBezTo>
                  <a:cubicBezTo>
                    <a:pt x="612033" y="464235"/>
                    <a:pt x="644967" y="545525"/>
                    <a:pt x="648189" y="623887"/>
                  </a:cubicBezTo>
                  <a:cubicBezTo>
                    <a:pt x="570185" y="615750"/>
                    <a:pt x="491123" y="577777"/>
                    <a:pt x="429304" y="511946"/>
                  </a:cubicBezTo>
                  <a:cubicBezTo>
                    <a:pt x="367485" y="446116"/>
                    <a:pt x="334551" y="364826"/>
                    <a:pt x="331328" y="286464"/>
                  </a:cubicBezTo>
                  <a:close/>
                  <a:moveTo>
                    <a:pt x="1564038" y="130737"/>
                  </a:moveTo>
                  <a:cubicBezTo>
                    <a:pt x="1580404" y="207438"/>
                    <a:pt x="1568721" y="294364"/>
                    <a:pt x="1525215" y="373500"/>
                  </a:cubicBezTo>
                  <a:cubicBezTo>
                    <a:pt x="1481710" y="452637"/>
                    <a:pt x="1414576" y="509079"/>
                    <a:pt x="1341045" y="536359"/>
                  </a:cubicBezTo>
                  <a:cubicBezTo>
                    <a:pt x="1324679" y="459657"/>
                    <a:pt x="1336362" y="372731"/>
                    <a:pt x="1379867" y="293595"/>
                  </a:cubicBezTo>
                  <a:cubicBezTo>
                    <a:pt x="1423373" y="214458"/>
                    <a:pt x="1490507" y="158017"/>
                    <a:pt x="1564038" y="130737"/>
                  </a:cubicBezTo>
                  <a:close/>
                  <a:moveTo>
                    <a:pt x="545669" y="130737"/>
                  </a:moveTo>
                  <a:cubicBezTo>
                    <a:pt x="619200" y="158017"/>
                    <a:pt x="686333" y="214458"/>
                    <a:pt x="729839" y="293595"/>
                  </a:cubicBezTo>
                  <a:cubicBezTo>
                    <a:pt x="773344" y="372731"/>
                    <a:pt x="785028" y="459657"/>
                    <a:pt x="768661" y="536359"/>
                  </a:cubicBezTo>
                  <a:cubicBezTo>
                    <a:pt x="695131" y="509078"/>
                    <a:pt x="627996" y="452637"/>
                    <a:pt x="584491" y="373500"/>
                  </a:cubicBezTo>
                  <a:cubicBezTo>
                    <a:pt x="540985" y="294364"/>
                    <a:pt x="529303" y="207438"/>
                    <a:pt x="545669" y="130737"/>
                  </a:cubicBezTo>
                  <a:close/>
                  <a:moveTo>
                    <a:pt x="1317704" y="33206"/>
                  </a:moveTo>
                  <a:cubicBezTo>
                    <a:pt x="1352631" y="103428"/>
                    <a:pt x="1362932" y="190528"/>
                    <a:pt x="1340474" y="277998"/>
                  </a:cubicBezTo>
                  <a:cubicBezTo>
                    <a:pt x="1318015" y="365467"/>
                    <a:pt x="1267027" y="436832"/>
                    <a:pt x="1202591" y="481541"/>
                  </a:cubicBezTo>
                  <a:cubicBezTo>
                    <a:pt x="1167664" y="411319"/>
                    <a:pt x="1157362" y="324219"/>
                    <a:pt x="1179821" y="236749"/>
                  </a:cubicBezTo>
                  <a:cubicBezTo>
                    <a:pt x="1202279" y="149280"/>
                    <a:pt x="1253267" y="77916"/>
                    <a:pt x="1317704" y="33206"/>
                  </a:cubicBezTo>
                  <a:close/>
                  <a:moveTo>
                    <a:pt x="792003" y="33206"/>
                  </a:moveTo>
                  <a:cubicBezTo>
                    <a:pt x="856440" y="77916"/>
                    <a:pt x="907428" y="149280"/>
                    <a:pt x="929886" y="236749"/>
                  </a:cubicBezTo>
                  <a:cubicBezTo>
                    <a:pt x="952345" y="324219"/>
                    <a:pt x="942044" y="411319"/>
                    <a:pt x="907116" y="481541"/>
                  </a:cubicBezTo>
                  <a:cubicBezTo>
                    <a:pt x="842680" y="436831"/>
                    <a:pt x="791692" y="365467"/>
                    <a:pt x="769233" y="277998"/>
                  </a:cubicBezTo>
                  <a:cubicBezTo>
                    <a:pt x="746775" y="190528"/>
                    <a:pt x="757077" y="103428"/>
                    <a:pt x="792003" y="33206"/>
                  </a:cubicBezTo>
                  <a:close/>
                  <a:moveTo>
                    <a:pt x="1054853" y="0"/>
                  </a:moveTo>
                  <a:cubicBezTo>
                    <a:pt x="1106147" y="59330"/>
                    <a:pt x="1137785" y="141132"/>
                    <a:pt x="1137785" y="231438"/>
                  </a:cubicBezTo>
                  <a:cubicBezTo>
                    <a:pt x="1137785" y="321745"/>
                    <a:pt x="1106147" y="403548"/>
                    <a:pt x="1054853" y="462877"/>
                  </a:cubicBezTo>
                  <a:cubicBezTo>
                    <a:pt x="1003560" y="403548"/>
                    <a:pt x="971921" y="321745"/>
                    <a:pt x="971921" y="231438"/>
                  </a:cubicBezTo>
                  <a:cubicBezTo>
                    <a:pt x="971921" y="141132"/>
                    <a:pt x="1003560" y="59330"/>
                    <a:pt x="1054853" y="0"/>
                  </a:cubicBezTo>
                  <a:close/>
                </a:path>
              </a:pathLst>
            </a:custGeom>
            <a:solidFill>
              <a:srgbClr val="FE990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思源黑体 CN Heavy"/>
                <a:sym typeface="微软雅黑" panose="020B0503020204020204" charset="-122"/>
              </a:endParaRPr>
            </a:p>
          </p:txBody>
        </p:sp>
        <p:sp>
          <p:nvSpPr>
            <p:cNvPr id="2334" name="椭圆 8"/>
            <p:cNvSpPr>
              <a:spLocks noChangeArrowheads="1"/>
            </p:cNvSpPr>
            <p:nvPr/>
          </p:nvSpPr>
          <p:spPr bwMode="auto">
            <a:xfrm>
              <a:off x="2357977" y="2304980"/>
              <a:ext cx="948497" cy="946918"/>
            </a:xfrm>
            <a:prstGeom prst="ellipse">
              <a:avLst/>
            </a:prstGeom>
            <a:solidFill>
              <a:srgbClr val="683B1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1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思源黑体 CN Heavy"/>
                  <a:sym typeface="微软雅黑" panose="020B0503020204020204" charset="-122"/>
                </a:rPr>
                <a:t>2</a:t>
              </a:r>
              <a:endParaRPr lang="en-US" altLang="zh-CN" sz="21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思源黑体 CN Heavy"/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2" dur="500"/>
                                        <p:tgtEl>
                                          <p:spTgt spid="2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2" nodeType="afterEffect"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6" dur="500"/>
                                        <p:tgtEl>
                                          <p:spTgt spid="2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1" nodeType="afterEffect"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0" dur="500"/>
                                        <p:tgtEl>
                                          <p:spTgt spid="2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entr" presetSubtype="0" fill="hold" nodeType="withEffect"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8" grpId="0" animBg="1"/>
      <p:bldP spid="2330" grpId="1" animBg="1"/>
      <p:bldP spid="2331" grpId="2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7" name="文本框 1"/>
          <p:cNvSpPr>
            <a:spLocks noChangeArrowheads="1"/>
          </p:cNvSpPr>
          <p:nvPr/>
        </p:nvSpPr>
        <p:spPr bwMode="auto">
          <a:xfrm>
            <a:off x="617935" y="277417"/>
            <a:ext cx="4488656" cy="392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r>
              <a:rPr kumimoji="1" lang="zh-CN" altLang="en-US" sz="2100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如何预防新型冠状病毒感染</a:t>
            </a:r>
            <a:endParaRPr kumimoji="1" lang="zh-CN" altLang="en-US" sz="2100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338" name="图片 2"/>
          <p:cNvPicPr preferRelativeResize="0">
            <a:picLocks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42963" y="1162050"/>
            <a:ext cx="2782491" cy="3311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39" name="矩形 3"/>
          <p:cNvSpPr>
            <a:spLocks noChangeArrowheads="1"/>
          </p:cNvSpPr>
          <p:nvPr/>
        </p:nvSpPr>
        <p:spPr bwMode="auto">
          <a:xfrm>
            <a:off x="4043363" y="1668067"/>
            <a:ext cx="4226719" cy="2611040"/>
          </a:xfrm>
          <a:prstGeom prst="rect">
            <a:avLst/>
          </a:prstGeom>
          <a:noFill/>
          <a:ln w="25400" cap="flat" algn="ctr">
            <a:solidFill>
              <a:srgbClr val="3E95A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字魂59号-创粗黑"/>
              <a:sym typeface="微软雅黑" panose="020B0503020204020204" charset="-122"/>
            </a:endParaRPr>
          </a:p>
        </p:txBody>
      </p:sp>
      <p:sp>
        <p:nvSpPr>
          <p:cNvPr id="2340" name="矩形 4"/>
          <p:cNvSpPr>
            <a:spLocks noChangeArrowheads="1"/>
          </p:cNvSpPr>
          <p:nvPr/>
        </p:nvSpPr>
        <p:spPr bwMode="auto">
          <a:xfrm>
            <a:off x="4210050" y="2084785"/>
            <a:ext cx="3980260" cy="208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>
              <a:lnSpc>
                <a:spcPct val="200000"/>
              </a:lnSpc>
            </a:pPr>
            <a:r>
              <a:rPr lang="zh-CN" altLang="en-US" sz="1400" b="1" dirty="0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    戴口罩前应洗手，或者在戴口罩过程中避免手接触到口罩内侧面，减少口罩被污染的可能。分清口罩的内外、上下，浅色面为内，应该贴着嘴鼻，深色面朝外；金属条（鼻夹）一端是口罩的上方。不可戴反，更不能两面轮流戴。</a:t>
            </a:r>
            <a:endParaRPr lang="zh-CN" altLang="en-US" sz="1400" b="1" dirty="0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sp>
        <p:nvSpPr>
          <p:cNvPr id="2341" name="矩形 5"/>
          <p:cNvSpPr>
            <a:spLocks noChangeArrowheads="1"/>
          </p:cNvSpPr>
          <p:nvPr/>
        </p:nvSpPr>
        <p:spPr bwMode="auto">
          <a:xfrm>
            <a:off x="4538663" y="1781176"/>
            <a:ext cx="2421731" cy="346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r>
              <a:rPr lang="zh-CN" altLang="en-US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如何正确佩戴口罩</a:t>
            </a:r>
            <a:endParaRPr lang="zh-CN" altLang="en-US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1" dur="500"/>
                                        <p:tgtEl>
                                          <p:spTgt spid="2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base">
                                        <p:cTn id="16" dur="500"/>
                                        <p:tgtEl>
                                          <p:spTgt spid="2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3" nodeType="afterEffect"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0" dur="500"/>
                                        <p:tgtEl>
                                          <p:spTgt spid="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2" nodeType="afterEffect"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4" dur="500"/>
                                        <p:tgtEl>
                                          <p:spTgt spid="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7" grpId="0" animBg="1"/>
      <p:bldP spid="2339" grpId="1" animBg="1"/>
      <p:bldP spid="2340" grpId="2" animBg="1"/>
      <p:bldP spid="2341" grpId="3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" name="文本框 1"/>
          <p:cNvSpPr>
            <a:spLocks noChangeArrowheads="1"/>
          </p:cNvSpPr>
          <p:nvPr/>
        </p:nvSpPr>
        <p:spPr bwMode="auto">
          <a:xfrm>
            <a:off x="617935" y="277417"/>
            <a:ext cx="4488656" cy="392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r>
              <a:rPr kumimoji="1" lang="zh-CN" altLang="en-US" sz="2100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如何预防新型冠状病毒感染</a:t>
            </a:r>
            <a:endParaRPr kumimoji="1" lang="zh-CN" altLang="en-US" sz="2100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345" name="PA-1022132" descr="图片包含 游戏机&#10;&#10;描述已自动生成"/>
          <p:cNvPicPr preferRelativeResize="0">
            <a:picLocks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81475" y="1329661"/>
            <a:ext cx="4788694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46" name="矩形 3"/>
          <p:cNvSpPr>
            <a:spLocks noChangeArrowheads="1"/>
          </p:cNvSpPr>
          <p:nvPr/>
        </p:nvSpPr>
        <p:spPr bwMode="auto">
          <a:xfrm>
            <a:off x="444104" y="1658541"/>
            <a:ext cx="8276034" cy="2609850"/>
          </a:xfrm>
          <a:prstGeom prst="rect">
            <a:avLst/>
          </a:prstGeom>
          <a:noFill/>
          <a:ln w="25400" cap="flat" algn="ctr">
            <a:solidFill>
              <a:srgbClr val="3E95A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字魂59号-创粗黑"/>
              <a:sym typeface="微软雅黑" panose="020B0503020204020204" charset="-122"/>
            </a:endParaRPr>
          </a:p>
        </p:txBody>
      </p:sp>
      <p:sp>
        <p:nvSpPr>
          <p:cNvPr id="2347" name="矩形 4"/>
          <p:cNvSpPr>
            <a:spLocks noChangeArrowheads="1"/>
          </p:cNvSpPr>
          <p:nvPr/>
        </p:nvSpPr>
        <p:spPr bwMode="auto">
          <a:xfrm>
            <a:off x="502966" y="2072848"/>
            <a:ext cx="4106416" cy="208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>
              <a:lnSpc>
                <a:spcPct val="200000"/>
              </a:lnSpc>
            </a:pPr>
            <a:r>
              <a:rPr lang="zh-CN" altLang="en-US" sz="1400" b="1" dirty="0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    如果去人员密集的公众场合，应佩戴医用外科口罩。照顾呼吸道感染患者时，应佩戴</a:t>
            </a:r>
            <a:r>
              <a:rPr lang="en-US" altLang="zh-CN" sz="1400" b="1" dirty="0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N95</a:t>
            </a:r>
            <a:r>
              <a:rPr lang="zh-CN" altLang="en-US" sz="1400" b="1" dirty="0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等医用防护口罩。需要注意的是，不管什么类型的口罩，防护效果都是有限的，需要定期更换。建议</a:t>
            </a:r>
            <a:r>
              <a:rPr lang="en-US" altLang="zh-CN" sz="1400" b="1" dirty="0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4</a:t>
            </a:r>
            <a:r>
              <a:rPr lang="zh-CN" altLang="en-US" sz="1400" b="1" dirty="0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小时更换一次，遇污染或潮湿，应及时更换。</a:t>
            </a:r>
            <a:endParaRPr lang="zh-CN" altLang="en-US" sz="1400" b="1" dirty="0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  <p:sp>
        <p:nvSpPr>
          <p:cNvPr id="2348" name="矩形 5"/>
          <p:cNvSpPr>
            <a:spLocks noChangeArrowheads="1"/>
          </p:cNvSpPr>
          <p:nvPr/>
        </p:nvSpPr>
        <p:spPr bwMode="auto">
          <a:xfrm>
            <a:off x="939404" y="1770460"/>
            <a:ext cx="2421731" cy="346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r>
              <a:rPr lang="zh-CN" altLang="en-US" b="1">
                <a:solidFill>
                  <a:srgbClr val="3E95A1"/>
                </a:solidFill>
                <a:latin typeface="微软雅黑" panose="020B0503020204020204" charset="-122"/>
                <a:ea typeface="微软雅黑" panose="020B0503020204020204" charset="-122"/>
                <a:cs typeface="华康少女"/>
                <a:sym typeface="微软雅黑" panose="020B0503020204020204" charset="-122"/>
              </a:rPr>
              <a:t>如何正确佩戴口罩</a:t>
            </a:r>
            <a:endParaRPr lang="zh-CN" altLang="en-US" b="1">
              <a:solidFill>
                <a:srgbClr val="3E95A1"/>
              </a:solidFill>
              <a:latin typeface="微软雅黑" panose="020B0503020204020204" charset="-122"/>
              <a:ea typeface="微软雅黑" panose="020B0503020204020204" charset="-122"/>
              <a:cs typeface="华康少女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base">
                                        <p:cTn id="13" dur="500"/>
                                        <p:tgtEl>
                                          <p:spTgt spid="2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3" nodeType="afterEffect"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7" dur="500"/>
                                        <p:tgtEl>
                                          <p:spTgt spid="2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2" nodeType="afterEffect"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1" dur="500"/>
                                        <p:tgtEl>
                                          <p:spTgt spid="2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4" grpId="0" animBg="1"/>
      <p:bldP spid="2346" grpId="1" animBg="1"/>
      <p:bldP spid="2347" grpId="2" animBg="1"/>
      <p:bldP spid="2348" grpId="3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1" name="矩形 14"/>
          <p:cNvSpPr>
            <a:spLocks noChangeArrowheads="1"/>
          </p:cNvSpPr>
          <p:nvPr/>
        </p:nvSpPr>
        <p:spPr bwMode="auto">
          <a:xfrm>
            <a:off x="2359819" y="1383506"/>
            <a:ext cx="4972050" cy="2377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r>
              <a:rPr lang="zh-CN" altLang="en-US" sz="3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深入开展爱国主义教育</a:t>
            </a:r>
            <a:endParaRPr lang="zh-CN" altLang="en-US" sz="3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3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持续开展勤俭节约教育</a:t>
            </a:r>
            <a:endParaRPr lang="zh-CN" altLang="en-US" sz="3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3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全面加强心理健康教育</a:t>
            </a:r>
            <a:endParaRPr lang="zh-CN" altLang="en-US" sz="3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en-US" sz="3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促进良好卫生习惯养成</a:t>
            </a:r>
            <a:endParaRPr lang="zh-CN" altLang="en-US" sz="3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352" name="直接连接符 18"/>
          <p:cNvSpPr>
            <a:spLocks noChangeShapeType="1"/>
          </p:cNvSpPr>
          <p:nvPr/>
        </p:nvSpPr>
        <p:spPr bwMode="auto">
          <a:xfrm>
            <a:off x="1720453" y="921544"/>
            <a:ext cx="6394847" cy="392906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353" name="直接连接符 20"/>
          <p:cNvSpPr>
            <a:spLocks noChangeShapeType="1"/>
          </p:cNvSpPr>
          <p:nvPr/>
        </p:nvSpPr>
        <p:spPr bwMode="auto">
          <a:xfrm>
            <a:off x="1818085" y="4000500"/>
            <a:ext cx="5897165" cy="114300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354" name="直接连接符 22"/>
          <p:cNvSpPr>
            <a:spLocks noChangeShapeType="1"/>
          </p:cNvSpPr>
          <p:nvPr/>
        </p:nvSpPr>
        <p:spPr bwMode="auto">
          <a:xfrm>
            <a:off x="2171700" y="514350"/>
            <a:ext cx="19050" cy="4273154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355" name="直接连接符 25"/>
          <p:cNvSpPr>
            <a:spLocks noChangeShapeType="1"/>
          </p:cNvSpPr>
          <p:nvPr/>
        </p:nvSpPr>
        <p:spPr bwMode="auto">
          <a:xfrm flipH="1">
            <a:off x="7174706" y="685800"/>
            <a:ext cx="609600" cy="4199335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356" name="图片 3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514350" y="1383506"/>
            <a:ext cx="30861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" dur="1000"/>
                                        <p:tgtEl>
                                          <p:spTgt spid="23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2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3" dur="1000"/>
                                        <p:tgtEl>
                                          <p:spTgt spid="2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7" dur="1000"/>
                                        <p:tgtEl>
                                          <p:spTgt spid="2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1" dur="1000"/>
                                        <p:tgtEl>
                                          <p:spTgt spid="2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5" dur="1000"/>
                                        <p:tgtEl>
                                          <p:spTgt spid="2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childTnLst>
                                    <p:set>
                                      <p:cBhvr additive="base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base">
                                        <p:cTn id="29" dur="1000"/>
                                        <p:tgtEl>
                                          <p:spTgt spid="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2" grpId="0" animBg="1"/>
      <p:bldP spid="2353" grpId="0" animBg="1"/>
      <p:bldP spid="2354" grpId="0" animBg="1"/>
      <p:bldP spid="23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1" name="图片 3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" y="57150"/>
            <a:ext cx="3014663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32" name="图片 5"/>
          <p:cNvPicPr preferRelativeResize="0"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86550" y="1752600"/>
            <a:ext cx="2372916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33" name="组合 60"/>
          <p:cNvGrpSpPr/>
          <p:nvPr/>
        </p:nvGrpSpPr>
        <p:grpSpPr bwMode="auto">
          <a:xfrm>
            <a:off x="2967038" y="964406"/>
            <a:ext cx="1359694" cy="1454944"/>
            <a:chOff x="4267200" y="567416"/>
            <a:chExt cx="1219200" cy="1303569"/>
          </a:xfrm>
        </p:grpSpPr>
        <p:pic>
          <p:nvPicPr>
            <p:cNvPr id="2134" name="图片 61"/>
            <p:cNvPicPr preferRelativeResize="0">
              <a:picLocks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267200" y="609600"/>
              <a:ext cx="1219200" cy="121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35" name="矩形 62"/>
            <p:cNvSpPr>
              <a:spLocks noChangeArrowheads="1"/>
            </p:cNvSpPr>
            <p:nvPr/>
          </p:nvSpPr>
          <p:spPr bwMode="auto">
            <a:xfrm>
              <a:off x="4328054" y="567416"/>
              <a:ext cx="1158346" cy="13035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10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zh-CN" altLang="en-US" sz="900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爱</a:t>
              </a:r>
              <a:endParaRPr lang="zh-CN" altLang="en-US" sz="9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2136" name="组合 63"/>
          <p:cNvGrpSpPr/>
          <p:nvPr/>
        </p:nvGrpSpPr>
        <p:grpSpPr bwMode="auto">
          <a:xfrm>
            <a:off x="4788694" y="2720579"/>
            <a:ext cx="1359694" cy="1454944"/>
            <a:chOff x="6629400" y="567416"/>
            <a:chExt cx="1219200" cy="1303569"/>
          </a:xfrm>
        </p:grpSpPr>
        <p:pic>
          <p:nvPicPr>
            <p:cNvPr id="2137" name="图片 64"/>
            <p:cNvPicPr preferRelativeResize="0">
              <a:picLocks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6629400" y="609600"/>
              <a:ext cx="1219200" cy="121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38" name="矩形 65"/>
            <p:cNvSpPr>
              <a:spLocks noChangeArrowheads="1"/>
            </p:cNvSpPr>
            <p:nvPr/>
          </p:nvSpPr>
          <p:spPr bwMode="auto">
            <a:xfrm>
              <a:off x="6659293" y="567416"/>
              <a:ext cx="1159414" cy="13035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10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zh-CN" altLang="en-US" sz="900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国</a:t>
              </a:r>
              <a:endParaRPr lang="zh-CN" altLang="en-US" sz="9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7" dur="1000"/>
                                        <p:tgtEl>
                                          <p:spTgt spid="2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11" dur="1000"/>
                                        <p:tgtEl>
                                          <p:spTgt spid="2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2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2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2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2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2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9" name="组合 27"/>
          <p:cNvGrpSpPr/>
          <p:nvPr/>
        </p:nvGrpSpPr>
        <p:grpSpPr bwMode="auto">
          <a:xfrm>
            <a:off x="3417094" y="1771650"/>
            <a:ext cx="1062038" cy="1177529"/>
            <a:chOff x="4168914" y="434370"/>
            <a:chExt cx="1415772" cy="1569660"/>
          </a:xfrm>
        </p:grpSpPr>
        <p:pic>
          <p:nvPicPr>
            <p:cNvPr id="2360" name="图片 22"/>
            <p:cNvPicPr preferRelativeResize="0">
              <a:picLocks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67200" y="609600"/>
              <a:ext cx="1219200" cy="121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61" name="矩形 24"/>
            <p:cNvSpPr>
              <a:spLocks noChangeArrowheads="1"/>
            </p:cNvSpPr>
            <p:nvPr/>
          </p:nvSpPr>
          <p:spPr bwMode="auto">
            <a:xfrm>
              <a:off x="4168914" y="434370"/>
              <a:ext cx="1415772" cy="1569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10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zh-CN" altLang="en-US" sz="720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下</a:t>
              </a:r>
              <a:endParaRPr lang="zh-CN" altLang="en-US" sz="72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2362" name="组合 26"/>
          <p:cNvGrpSpPr/>
          <p:nvPr/>
        </p:nvGrpSpPr>
        <p:grpSpPr bwMode="auto">
          <a:xfrm>
            <a:off x="4724400" y="1771650"/>
            <a:ext cx="1062038" cy="1177529"/>
            <a:chOff x="6531113" y="434370"/>
            <a:chExt cx="1415773" cy="1569660"/>
          </a:xfrm>
        </p:grpSpPr>
        <p:pic>
          <p:nvPicPr>
            <p:cNvPr id="2363" name="图片 23"/>
            <p:cNvPicPr preferRelativeResize="0">
              <a:picLocks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629400" y="609600"/>
              <a:ext cx="1219200" cy="121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64" name="矩形 25"/>
            <p:cNvSpPr>
              <a:spLocks noChangeArrowheads="1"/>
            </p:cNvSpPr>
            <p:nvPr/>
          </p:nvSpPr>
          <p:spPr bwMode="auto">
            <a:xfrm>
              <a:off x="6531113" y="434370"/>
              <a:ext cx="1415773" cy="1569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10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zh-CN" altLang="en-US" sz="720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课</a:t>
              </a:r>
              <a:endParaRPr lang="zh-CN" altLang="en-US" sz="72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pic>
        <p:nvPicPr>
          <p:cNvPr id="2365" name="图片 54"/>
          <p:cNvPicPr preferRelativeResize="0"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21079" y="3039666"/>
            <a:ext cx="245745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66" name="图片 55"/>
          <p:cNvPicPr preferRelativeResize="0">
            <a:picLocks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4300" y="70247"/>
            <a:ext cx="1147763" cy="125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67" name="图片 56"/>
          <p:cNvPicPr preferRelativeResize="0"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3540000">
            <a:off x="48220" y="2852143"/>
            <a:ext cx="1834754" cy="1850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68" name="图片 57"/>
          <p:cNvPicPr preferRelativeResize="0">
            <a:picLocks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354617" y="242888"/>
            <a:ext cx="64889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69" name="图片 58"/>
          <p:cNvPicPr preferRelativeResize="0">
            <a:picLocks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9680000">
            <a:off x="5648325" y="-200025"/>
            <a:ext cx="1943100" cy="2049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70" name="New picture"/>
          <p:cNvPicPr preferRelativeResize="0"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363075" y="7820025"/>
            <a:ext cx="247650" cy="180975"/>
          </a:xfrm>
          <a:prstGeom prst="cube">
            <a:avLst>
              <a:gd name="adj" fmla="val 25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base">
                                        <p:cTn id="7" dur="1000"/>
                                        <p:tgtEl>
                                          <p:spTgt spid="2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base">
                                        <p:cTn id="11" dur="1000"/>
                                        <p:tgtEl>
                                          <p:spTgt spid="2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base">
                                        <p:cTn id="15" dur="1000"/>
                                        <p:tgtEl>
                                          <p:spTgt spid="2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base">
                                        <p:cTn id="19" dur="1000"/>
                                        <p:tgtEl>
                                          <p:spTgt spid="2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4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4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4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4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4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5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5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5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5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childTnLst>
                                    <p:set>
                                      <p:cBhvr additive="base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57" dur="1000"/>
                                        <p:tgtEl>
                                          <p:spTgt spid="2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1" name="图片 3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38238" y="114300"/>
            <a:ext cx="6867525" cy="3242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42" name="矩形 4"/>
          <p:cNvSpPr>
            <a:spLocks noChangeArrowheads="1"/>
          </p:cNvSpPr>
          <p:nvPr/>
        </p:nvSpPr>
        <p:spPr bwMode="auto">
          <a:xfrm>
            <a:off x="400050" y="3554016"/>
            <a:ext cx="8515350" cy="1453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r>
              <a:rPr lang="en-US" altLang="zh-CN" sz="15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微软雅黑" panose="020B0503020204020204" charset="-122"/>
              </a:rPr>
              <a:t>《</a:t>
            </a:r>
            <a:r>
              <a:rPr lang="zh-CN" altLang="en-US" sz="15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八佰</a:t>
            </a:r>
            <a:r>
              <a:rPr lang="en-US" altLang="zh-CN" sz="15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微软雅黑" panose="020B0503020204020204" charset="-122"/>
              </a:rPr>
              <a:t>》</a:t>
            </a:r>
            <a:r>
              <a:rPr lang="zh-CN" altLang="en-US" sz="15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取材</a:t>
            </a:r>
            <a:r>
              <a:rPr lang="en-US" altLang="zh-CN" sz="15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微软雅黑" panose="020B0503020204020204" charset="-122"/>
              </a:rPr>
              <a:t>1937</a:t>
            </a:r>
            <a:r>
              <a:rPr lang="zh-CN" altLang="en-US" sz="15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年淞沪会战期间，讲述了中国国民革命军第三战区</a:t>
            </a:r>
            <a:r>
              <a:rPr lang="en-US" altLang="zh-CN" sz="15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微软雅黑" panose="020B0503020204020204" charset="-122"/>
              </a:rPr>
              <a:t>88</a:t>
            </a:r>
            <a:r>
              <a:rPr lang="zh-CN" altLang="en-US" sz="15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师</a:t>
            </a:r>
            <a:r>
              <a:rPr lang="en-US" altLang="zh-CN" sz="15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微软雅黑" panose="020B0503020204020204" charset="-122"/>
              </a:rPr>
              <a:t>524</a:t>
            </a:r>
            <a:r>
              <a:rPr lang="zh-CN" altLang="en-US" sz="15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团（史称“八百壮士”）驻守四行仓库，抵抗日军进犯上海、顽强不屈、浴血奋战四天四夜，誓死捍卫国家的英勇事迹，绘制了一副副鲜活生动的人物群像图，不仅融汇热血与激情，更饱含家国情怀，展示了中国军人舍身忘死、拼死搏斗的意志，振奋国人，震惊世界，给人留下了深刻的印象。红色电影唤起红色记忆，让革命的情怀走出历史，将鲜活生动的革命先锋形象呈现在大家眼前，让我们真切地感受到那为国捐躯的民族情怀和质朴深沉的爱国情感！</a:t>
            </a:r>
            <a:endParaRPr lang="zh-CN" altLang="en-US" sz="15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5" name="矩形 17"/>
          <p:cNvSpPr>
            <a:spLocks noChangeArrowheads="1"/>
          </p:cNvSpPr>
          <p:nvPr/>
        </p:nvSpPr>
        <p:spPr bwMode="auto">
          <a:xfrm rot="21360000">
            <a:off x="254794" y="70248"/>
            <a:ext cx="2457450" cy="992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pPr algn="ctr"/>
            <a:r>
              <a:rPr lang="zh-CN" altLang="en-US" sz="6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孩子们</a:t>
            </a:r>
            <a:endParaRPr lang="zh-CN" altLang="en-US" sz="6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46" name="矩形 19"/>
          <p:cNvSpPr>
            <a:spLocks noChangeArrowheads="1"/>
          </p:cNvSpPr>
          <p:nvPr/>
        </p:nvSpPr>
        <p:spPr bwMode="auto">
          <a:xfrm rot="21300000">
            <a:off x="39291" y="1220391"/>
            <a:ext cx="9065419" cy="3407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pPr algn="ctr">
              <a:lnSpc>
                <a:spcPct val="150000"/>
              </a:lnSpc>
            </a:pPr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红色基因代代传，爱国精神启后人。</a:t>
            </a:r>
            <a:endParaRPr lang="zh-CN" altLang="en-US" sz="21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1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微软雅黑" panose="020B0503020204020204" charset="-122"/>
              </a:rPr>
              <a:t>2020</a:t>
            </a:r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年，是抗日战争胜利</a:t>
            </a:r>
            <a:r>
              <a:rPr lang="en-US" altLang="zh-CN" sz="21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微软雅黑" panose="020B0503020204020204" charset="-122"/>
              </a:rPr>
              <a:t>75</a:t>
            </a:r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周年，</a:t>
            </a:r>
            <a:endParaRPr lang="zh-CN" altLang="en-US" sz="21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也是抗美援朝出国作战</a:t>
            </a:r>
            <a:r>
              <a:rPr lang="en-US" altLang="zh-CN" sz="21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微软雅黑" panose="020B0503020204020204" charset="-122"/>
              </a:rPr>
              <a:t>70</a:t>
            </a:r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周年。</a:t>
            </a:r>
            <a:endParaRPr lang="zh-CN" altLang="en-US" sz="21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同时，今年也是决战决胜全面小康，顺利完成第一个百年奋斗目标，</a:t>
            </a:r>
            <a:endParaRPr lang="zh-CN" altLang="en-US" sz="21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乘势而上开启全面建设社会主义现代化国家新征程的关键之年。</a:t>
            </a:r>
            <a:endParaRPr lang="zh-CN" altLang="en-US" sz="21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在当前形势下，尤其要传承红色基因，弘扬爱国主义精神，汇聚追梦力量。</a:t>
            </a:r>
            <a:endParaRPr lang="zh-CN" altLang="en-US" sz="21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爱国从来都是具体的，是需要用奋斗去书写的。</a:t>
            </a:r>
            <a:endParaRPr lang="zh-CN" altLang="en-US" sz="21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47" name="直接连接符 23"/>
          <p:cNvSpPr>
            <a:spLocks noChangeShapeType="1"/>
          </p:cNvSpPr>
          <p:nvPr/>
        </p:nvSpPr>
        <p:spPr bwMode="auto">
          <a:xfrm flipV="1">
            <a:off x="171450" y="1044178"/>
            <a:ext cx="2857500" cy="61913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148" name="图片 33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46107" y="-129779"/>
            <a:ext cx="2355056" cy="174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4" dur="1000"/>
                                        <p:tgtEl>
                                          <p:spTgt spid="2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2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3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3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3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3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3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3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4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childTnLst>
                                    <p:set>
                                      <p:cBhvr additive="base"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45" dur="1000"/>
                                        <p:tgtEl>
                                          <p:spTgt spid="2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" name="矩形 7"/>
          <p:cNvSpPr>
            <a:spLocks noChangeArrowheads="1"/>
          </p:cNvSpPr>
          <p:nvPr/>
        </p:nvSpPr>
        <p:spPr bwMode="auto">
          <a:xfrm>
            <a:off x="2767013" y="1281113"/>
            <a:ext cx="3611166" cy="831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pPr algn="ctr"/>
            <a:r>
              <a:rPr lang="zh-CN" altLang="en-US" sz="5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奋斗吧  孩子</a:t>
            </a:r>
            <a:endParaRPr lang="zh-CN" altLang="en-US" sz="5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52" name="矩形 14"/>
          <p:cNvSpPr>
            <a:spLocks noChangeArrowheads="1"/>
          </p:cNvSpPr>
          <p:nvPr/>
        </p:nvSpPr>
        <p:spPr bwMode="auto">
          <a:xfrm>
            <a:off x="2469357" y="2245519"/>
            <a:ext cx="4312444" cy="131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pPr algn="ctr"/>
            <a:r>
              <a:rPr lang="zh-CN" altLang="en-US" sz="41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在本该奋斗的年纪</a:t>
            </a:r>
            <a:endParaRPr lang="zh-CN" altLang="en-US" sz="41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/>
            <a:r>
              <a:rPr lang="zh-CN" altLang="en-US" sz="41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千万不要选择安逸</a:t>
            </a:r>
            <a:endParaRPr lang="zh-CN" altLang="en-US" sz="41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53" name="直接连接符 18"/>
          <p:cNvSpPr>
            <a:spLocks noChangeShapeType="1"/>
          </p:cNvSpPr>
          <p:nvPr/>
        </p:nvSpPr>
        <p:spPr bwMode="auto">
          <a:xfrm flipV="1">
            <a:off x="1485900" y="452438"/>
            <a:ext cx="6172200" cy="1028700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54" name="直接连接符 20"/>
          <p:cNvSpPr>
            <a:spLocks noChangeShapeType="1"/>
          </p:cNvSpPr>
          <p:nvPr/>
        </p:nvSpPr>
        <p:spPr bwMode="auto">
          <a:xfrm flipV="1">
            <a:off x="1943100" y="3364707"/>
            <a:ext cx="6229350" cy="626269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55" name="直接连接符 22"/>
          <p:cNvSpPr>
            <a:spLocks noChangeShapeType="1"/>
          </p:cNvSpPr>
          <p:nvPr/>
        </p:nvSpPr>
        <p:spPr bwMode="auto">
          <a:xfrm>
            <a:off x="2057401" y="394097"/>
            <a:ext cx="335756" cy="4057650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56" name="直接连接符 25"/>
          <p:cNvSpPr>
            <a:spLocks noChangeShapeType="1"/>
          </p:cNvSpPr>
          <p:nvPr/>
        </p:nvSpPr>
        <p:spPr bwMode="auto">
          <a:xfrm flipH="1">
            <a:off x="6781800" y="216694"/>
            <a:ext cx="133350" cy="4012406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157" name="图片 2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707481"/>
            <a:ext cx="2538413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8" name="矩形 1"/>
          <p:cNvSpPr>
            <a:spLocks noChangeArrowheads="1"/>
          </p:cNvSpPr>
          <p:nvPr/>
        </p:nvSpPr>
        <p:spPr bwMode="auto">
          <a:xfrm>
            <a:off x="2686050" y="4165997"/>
            <a:ext cx="6343650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继承和发扬革命先烈的爱国主义情怀，主动承担历史使命，激扬奋斗精神，把爱国情、强国志、报国行自觉融入日常学习生活中，自觉融入建设社会主义现代化强国的伟大实践中。</a:t>
            </a:r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7" dur="1000"/>
                                        <p:tgtEl>
                                          <p:spTgt spid="2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 additive="base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0" dur="1000"/>
                                        <p:tgtEl>
                                          <p:spTgt spid="2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3" dur="1000"/>
                                        <p:tgtEl>
                                          <p:spTgt spid="2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6" dur="1000"/>
                                        <p:tgtEl>
                                          <p:spTgt spid="2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0" dur="1000"/>
                                        <p:tgtEl>
                                          <p:spTgt spid="2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base">
                                        <p:cTn id="24" dur="1000"/>
                                        <p:tgtEl>
                                          <p:spTgt spid="2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base">
                                        <p:cTn id="28" dur="1000"/>
                                        <p:tgtEl>
                                          <p:spTgt spid="2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3" dur="500"/>
                                        <p:tgtEl>
                                          <p:spTgt spid="2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3" grpId="0" animBg="1"/>
      <p:bldP spid="2154" grpId="0" animBg="1"/>
      <p:bldP spid="2155" grpId="0" animBg="1"/>
      <p:bldP spid="21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1" name="图片 3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" y="57150"/>
            <a:ext cx="3014663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62" name="图片 5"/>
          <p:cNvPicPr preferRelativeResize="0"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86550" y="1752600"/>
            <a:ext cx="2372916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63" name="组合 60"/>
          <p:cNvGrpSpPr/>
          <p:nvPr/>
        </p:nvGrpSpPr>
        <p:grpSpPr bwMode="auto">
          <a:xfrm>
            <a:off x="2967038" y="964406"/>
            <a:ext cx="1359694" cy="1454944"/>
            <a:chOff x="4267200" y="567416"/>
            <a:chExt cx="1219200" cy="1303569"/>
          </a:xfrm>
        </p:grpSpPr>
        <p:pic>
          <p:nvPicPr>
            <p:cNvPr id="2164" name="图片 61"/>
            <p:cNvPicPr preferRelativeResize="0">
              <a:picLocks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267200" y="609600"/>
              <a:ext cx="1219200" cy="121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65" name="矩形 62"/>
            <p:cNvSpPr>
              <a:spLocks noChangeArrowheads="1"/>
            </p:cNvSpPr>
            <p:nvPr/>
          </p:nvSpPr>
          <p:spPr bwMode="auto">
            <a:xfrm>
              <a:off x="4328054" y="567416"/>
              <a:ext cx="1158346" cy="13035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10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zh-CN" altLang="en-US" sz="900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勤</a:t>
              </a:r>
              <a:endParaRPr lang="zh-CN" altLang="en-US" sz="9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2166" name="组合 63"/>
          <p:cNvGrpSpPr/>
          <p:nvPr/>
        </p:nvGrpSpPr>
        <p:grpSpPr bwMode="auto">
          <a:xfrm>
            <a:off x="4788694" y="2720579"/>
            <a:ext cx="1359694" cy="1454944"/>
            <a:chOff x="6629400" y="567416"/>
            <a:chExt cx="1219200" cy="1303569"/>
          </a:xfrm>
        </p:grpSpPr>
        <p:pic>
          <p:nvPicPr>
            <p:cNvPr id="2167" name="图片 64"/>
            <p:cNvPicPr preferRelativeResize="0">
              <a:picLocks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6629400" y="609600"/>
              <a:ext cx="1219200" cy="121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68" name="矩形 65"/>
            <p:cNvSpPr>
              <a:spLocks noChangeArrowheads="1"/>
            </p:cNvSpPr>
            <p:nvPr/>
          </p:nvSpPr>
          <p:spPr bwMode="auto">
            <a:xfrm>
              <a:off x="6659293" y="567416"/>
              <a:ext cx="1159414" cy="13035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10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zh-CN" altLang="en-US" sz="900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俭</a:t>
              </a:r>
              <a:endParaRPr lang="zh-CN" altLang="en-US" sz="9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7" dur="2000"/>
                                        <p:tgtEl>
                                          <p:spTgt spid="2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base">
                                        <p:cTn id="11" dur="2000"/>
                                        <p:tgtEl>
                                          <p:spTgt spid="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6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base"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base"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base"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base"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base"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1" name="矩形 3"/>
          <p:cNvSpPr>
            <a:spLocks noChangeArrowheads="1"/>
          </p:cNvSpPr>
          <p:nvPr/>
        </p:nvSpPr>
        <p:spPr bwMode="auto">
          <a:xfrm>
            <a:off x="514350" y="1147763"/>
            <a:ext cx="3771900" cy="260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r>
              <a:rPr lang="zh-CN" altLang="en-US" sz="33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坚决制止餐饮浪费行为，切实培养节约习惯，在全社会营造浪费可耻、节约为荣的氛围。</a:t>
            </a:r>
            <a:endParaRPr lang="zh-CN" altLang="en-US" sz="33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172" name="图片 6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6300" y="639366"/>
            <a:ext cx="3639741" cy="3624263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5" name="矩形 14"/>
          <p:cNvSpPr>
            <a:spLocks noChangeArrowheads="1"/>
          </p:cNvSpPr>
          <p:nvPr/>
        </p:nvSpPr>
        <p:spPr bwMode="auto">
          <a:xfrm>
            <a:off x="1540669" y="1591866"/>
            <a:ext cx="4005263" cy="1701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/>
          <a:lstStyle/>
          <a:p>
            <a:pPr>
              <a:lnSpc>
                <a:spcPct val="150000"/>
              </a:lnSpc>
            </a:pPr>
            <a:r>
              <a:rPr lang="zh-CN" altLang="en-US" sz="3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历览前贤国与家，</a:t>
            </a:r>
            <a:endParaRPr lang="zh-CN" altLang="en-US" sz="3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成由勤俭败由奢。</a:t>
            </a:r>
            <a:endParaRPr lang="zh-CN" altLang="en-US" sz="3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76" name="直接连接符 18"/>
          <p:cNvSpPr>
            <a:spLocks noChangeShapeType="1"/>
          </p:cNvSpPr>
          <p:nvPr/>
        </p:nvSpPr>
        <p:spPr bwMode="auto">
          <a:xfrm>
            <a:off x="514350" y="971551"/>
            <a:ext cx="6057900" cy="517922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77" name="直接连接符 20"/>
          <p:cNvSpPr>
            <a:spLocks noChangeShapeType="1"/>
          </p:cNvSpPr>
          <p:nvPr/>
        </p:nvSpPr>
        <p:spPr bwMode="auto">
          <a:xfrm flipV="1">
            <a:off x="514350" y="3632598"/>
            <a:ext cx="6229350" cy="626269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78" name="直接连接符 22"/>
          <p:cNvSpPr>
            <a:spLocks noChangeShapeType="1"/>
          </p:cNvSpPr>
          <p:nvPr/>
        </p:nvSpPr>
        <p:spPr bwMode="auto">
          <a:xfrm flipH="1">
            <a:off x="964406" y="392907"/>
            <a:ext cx="692944" cy="4108847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79" name="直接连接符 25"/>
          <p:cNvSpPr>
            <a:spLocks noChangeShapeType="1"/>
          </p:cNvSpPr>
          <p:nvPr/>
        </p:nvSpPr>
        <p:spPr bwMode="auto">
          <a:xfrm flipH="1">
            <a:off x="5600700" y="444104"/>
            <a:ext cx="0" cy="4057650"/>
          </a:xfrm>
          <a:prstGeom prst="line">
            <a:avLst/>
          </a:prstGeom>
          <a:noFill/>
          <a:ln w="25400" cap="flat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180" name="图片 1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69694" y="1828800"/>
            <a:ext cx="4024313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7" dur="1000"/>
                                        <p:tgtEl>
                                          <p:spTgt spid="2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1" dur="500"/>
                                        <p:tgtEl>
                                          <p:spTgt spid="2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5" dur="500"/>
                                        <p:tgtEl>
                                          <p:spTgt spid="2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9" dur="500"/>
                                        <p:tgtEl>
                                          <p:spTgt spid="2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3" dur="500"/>
                                        <p:tgtEl>
                                          <p:spTgt spid="2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base">
                                        <p:cTn id="27" dur="1000"/>
                                        <p:tgtEl>
                                          <p:spTgt spid="2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6" grpId="0" animBg="1"/>
      <p:bldP spid="2177" grpId="0" animBg="1"/>
      <p:bldP spid="2178" grpId="0" animBg="1"/>
      <p:bldP spid="2179" grpId="0" animBg="1"/>
    </p:bldLst>
  </p:timing>
</p:sld>
</file>

<file path=ppt/tags/tag1.xml><?xml version="1.0" encoding="utf-8"?>
<p:tagLst xmlns:p="http://schemas.openxmlformats.org/presentationml/2006/main">
  <p:tag name="PA" val="v5.2.7"/>
  <p:tag name="RESOURCELIBID_ANIM" val="460"/>
</p:tagLst>
</file>

<file path=ppt/tags/tag2.xml><?xml version="1.0" encoding="utf-8"?>
<p:tagLst xmlns:p="http://schemas.openxmlformats.org/presentationml/2006/main">
  <p:tag name="PA" val="v5.2.7"/>
  <p:tag name="RESOURCELIBID_ANIM" val="460"/>
</p:tagLst>
</file>

<file path=ppt/tags/tag3.xml><?xml version="1.0" encoding="utf-8"?>
<p:tagLst xmlns:p="http://schemas.openxmlformats.org/presentationml/2006/main">
  <p:tag name="PA" val="v5.2.7"/>
  <p:tag name="RESOURCELIBID_ANIM" val="460"/>
</p:tagLst>
</file>

<file path=ppt/tags/tag4.xml><?xml version="1.0" encoding="utf-8"?>
<p:tagLst xmlns:p="http://schemas.openxmlformats.org/presentationml/2006/main">
  <p:tag name="PA" val="v5.2.7"/>
  <p:tag name="RESOURCELIBID_ANIM" val="460"/>
</p:tagLst>
</file>

<file path=ppt/tags/tag5.xml><?xml version="1.0" encoding="utf-8"?>
<p:tagLst xmlns:p="http://schemas.openxmlformats.org/presentationml/2006/main">
  <p:tag name="PA" val="v5.2.7"/>
  <p:tag name="RESOURCELIBID_ANIM" val="450"/>
</p:tagLst>
</file>

<file path=ppt/tags/tag6.xml><?xml version="1.0" encoding="utf-8"?>
<p:tagLst xmlns:p="http://schemas.openxmlformats.org/presentationml/2006/main">
  <p:tag name="PA" val="v5.2.7"/>
  <p:tag name="RESOURCELIBID_ANIM" val="460"/>
</p:tagLst>
</file>

<file path=ppt/tags/tag7.xml><?xml version="1.0" encoding="utf-8"?>
<p:tagLst xmlns:p="http://schemas.openxmlformats.org/presentationml/2006/main">
  <p:tag name="PA" val="v5.2.7"/>
  <p:tag name="RESOURCELIBID_ANIM" val="460"/>
</p:tagLst>
</file>

<file path=ppt/tags/tag8.xml><?xml version="1.0" encoding="utf-8"?>
<p:tagLst xmlns:p="http://schemas.openxmlformats.org/presentationml/2006/main">
  <p:tag name="PA" val="v5.2.9"/>
</p:tagLst>
</file>

<file path=ppt/tags/tag9.xml><?xml version="1.0" encoding="utf-8"?>
<p:tagLst xmlns:p="http://schemas.openxmlformats.org/presentationml/2006/main">
  <p:tag name="AS_OS" val="Unix 3.10 unknown"/>
  <p:tag name="AS_RELEASE_DATE" val="2017.06.20"/>
  <p:tag name="AS_TITLE" val="Aspose.Slides for Java"/>
  <p:tag name="AS_VERSION" val="17.6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新建 Microsoft PowerPoint 演示文稿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_ULTRA_SCORM_COURSE_ID" val="2FA6FEB1-BF01-4BF0-8709-501A99AF5A83"/>
  <p:tag name="ISPRINGCLOUDFOLDERID" val="0"/>
  <p:tag name="ISPRINGCLOUDFOLDERPATH" val="资源库"/>
  <p:tag name="ISPRINGONLINEFOLDERID" val="0"/>
  <p:tag name="ISPRINGONLINEFOLDERPATH" val="内容列表"/>
  <p:tag name="COMMONDATA" val="eyJoZGlkIjoiNTUyOGM1NmI4ZmZkNTFiYjVkOTYzNWM3OTM0ZjZjZTg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FFFFFF"/>
      </a:dk1>
      <a:lt1>
        <a:srgbClr val="000000"/>
      </a:lt1>
      <a:dk2>
        <a:srgbClr val="EEECE1"/>
      </a:dk2>
      <a:lt2>
        <a:srgbClr val="1F497D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2168</Words>
  <Application>WPS 演示</Application>
  <PresentationFormat>全屏显示(16:9)</PresentationFormat>
  <Paragraphs>205</Paragraphs>
  <Slides>30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5" baseType="lpstr">
      <vt:lpstr>Arial</vt:lpstr>
      <vt:lpstr>宋体</vt:lpstr>
      <vt:lpstr>Wingdings</vt:lpstr>
      <vt:lpstr>Calibri</vt:lpstr>
      <vt:lpstr>Calibri</vt:lpstr>
      <vt:lpstr>等线</vt:lpstr>
      <vt:lpstr>微软雅黑</vt:lpstr>
      <vt:lpstr>Arial Unicode MS</vt:lpstr>
      <vt:lpstr>字魂59号-创粗黑</vt:lpstr>
      <vt:lpstr>华康少女</vt:lpstr>
      <vt:lpstr>Segoe Print</vt:lpstr>
      <vt:lpstr>思源黑体 CN Heavy</vt:lpstr>
      <vt:lpstr>Arial</vt:lpstr>
      <vt:lpstr>黑体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亼</cp:lastModifiedBy>
  <cp:revision>5</cp:revision>
  <cp:lastPrinted>2020-09-16T15:36:00Z</cp:lastPrinted>
  <dcterms:created xsi:type="dcterms:W3CDTF">2020-09-16T15:36:00Z</dcterms:created>
  <dcterms:modified xsi:type="dcterms:W3CDTF">2022-09-02T02:09:24Z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0A412AAA75B64D23A015CFEA3BFAF13D</vt:lpwstr>
  </property>
  <property fmtid="{D5CDD505-2E9C-101B-9397-08002B2CF9AE}" pid="7" name="KSOProductBuildVer">
    <vt:lpwstr>2052-11.1.0.12313</vt:lpwstr>
  </property>
</Properties>
</file>