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fonts/font1.fntdata" ContentType="application/x-fontdata"/>
  <Override PartName="/ppt/handoutMasters/handoutMaster1.xml" ContentType="application/vnd.openxmlformats-officedocument.presentationml.handoutMaster+xml"/>
  <Override PartName="/ppt/media/image1.svg" ContentType="image/svg+xml"/>
  <Override PartName="/ppt/media/image10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media/image8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5"/>
  </p:notesMasterIdLst>
  <p:handoutMasterIdLst>
    <p:handoutMasterId r:id="rId24"/>
  </p:handoutMasterIdLst>
  <p:sldIdLst>
    <p:sldId id="410" r:id="rId3"/>
    <p:sldId id="412" r:id="rId4"/>
    <p:sldId id="432" r:id="rId6"/>
    <p:sldId id="414" r:id="rId7"/>
    <p:sldId id="415" r:id="rId8"/>
    <p:sldId id="416" r:id="rId9"/>
    <p:sldId id="417" r:id="rId10"/>
    <p:sldId id="436" r:id="rId11"/>
    <p:sldId id="419" r:id="rId12"/>
    <p:sldId id="420" r:id="rId13"/>
    <p:sldId id="421" r:id="rId14"/>
    <p:sldId id="422" r:id="rId15"/>
    <p:sldId id="437" r:id="rId16"/>
    <p:sldId id="424" r:id="rId17"/>
    <p:sldId id="425" r:id="rId18"/>
    <p:sldId id="426" r:id="rId19"/>
    <p:sldId id="438" r:id="rId20"/>
    <p:sldId id="427" r:id="rId21"/>
    <p:sldId id="430" r:id="rId22"/>
    <p:sldId id="431" r:id="rId23"/>
  </p:sldIdLst>
  <p:sldSz cx="12192000" cy="6858000"/>
  <p:notesSz cx="6858000" cy="9144000"/>
  <p:embeddedFontLst>
    <p:embeddedFont>
      <p:font typeface="汉仪趣黑W" panose="00020600040101010101" charset="-122"/>
      <p:regular r:id="rId2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BCC2"/>
    <a:srgbClr val="FFFFFF"/>
    <a:srgbClr val="68BAC1"/>
    <a:srgbClr val="48B0E8"/>
    <a:srgbClr val="67BDC2"/>
    <a:srgbClr val="6ABEC3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72"/>
        <p:guide pos="381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font" Target="fonts/font1.fntdata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业绩</c:v>
                </c:pt>
              </c:strCache>
            </c:strRef>
          </c:tx>
          <c:spPr>
            <a:ln w="28575" cap="rnd" cmpd="sng" algn="ctr">
              <a:solidFill>
                <a:srgbClr val="69BCC2"/>
              </a:solidFill>
              <a:prstDash val="solid"/>
              <a:round/>
            </a:ln>
            <a:effectLst/>
          </c:spPr>
          <c:marker>
            <c:symbol val="circle"/>
            <c:size val="9"/>
            <c:spPr>
              <a:solidFill>
                <a:srgbClr val="69BCC2"/>
              </a:solidFill>
              <a:ln w="28575" cap="flat" cmpd="sng" algn="ctr">
                <a:solidFill>
                  <a:srgbClr val="69BCC2"/>
                </a:solidFill>
                <a:prstDash val="solid"/>
                <a:round/>
              </a:ln>
              <a:effectLst/>
            </c:spPr>
          </c:marker>
          <c:dLbls>
            <c:delete val="1"/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2.4</c:v>
                </c:pt>
                <c:pt idx="5">
                  <c:v>4.4</c:v>
                </c:pt>
                <c:pt idx="6">
                  <c:v>1.8</c:v>
                </c:pt>
                <c:pt idx="7">
                  <c:v>2.8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17861208"/>
        <c:axId val="418501808"/>
      </c:lineChart>
      <c:catAx>
        <c:axId val="417861208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prstDash val="solid"/>
              <a:round/>
            </a:ln>
          </c:spPr>
        </c:majorGridlines>
        <c:minorGridlines>
          <c:spPr>
            <a:ln w="9525" cap="rnd" cmpd="sng" algn="ctr">
              <a:solidFill>
                <a:schemeClr val="bg1">
                  <a:lumMod val="85000"/>
                </a:schemeClr>
              </a:solidFill>
              <a:prstDash val="solid"/>
              <a:round/>
              <a:headEnd type="none"/>
            </a:ln>
          </c:spPr>
        </c:minorGridlines>
        <c:numFmt formatCode="General" sourceLinked="0"/>
        <c:majorTickMark val="out"/>
        <c:minorTickMark val="none"/>
        <c:tickLblPos val="nextTo"/>
        <c:spPr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</a:ln>
        </c:spPr>
        <c:txPr>
          <a:bodyPr rot="-60000000" spcFirstLastPara="0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tx1"/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defRPr>
            </a:pPr>
          </a:p>
        </c:txPr>
        <c:crossAx val="418501808"/>
        <c:crosses val="autoZero"/>
        <c:auto val="1"/>
        <c:lblAlgn val="ctr"/>
        <c:lblOffset val="100"/>
        <c:noMultiLvlLbl val="0"/>
      </c:catAx>
      <c:valAx>
        <c:axId val="4185018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17861208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汉仪趣黑W" panose="00020600040101010101" charset="-122"/>
              </a:rPr>
            </a:fld>
            <a:endParaRPr lang="zh-CN" altLang="en-US">
              <a:ea typeface="汉仪趣黑W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汉仪趣黑W" panose="00020600040101010101" charset="-122"/>
              </a:rPr>
            </a:fld>
            <a:endParaRPr lang="zh-CN" altLang="en-US">
              <a:ea typeface="汉仪趣黑W" panose="0002060004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汉仪趣黑W" panose="00020600040101010101" charset="-122"/>
        <a:ea typeface="汉仪趣黑W" panose="00020600040101010101" charset="-122"/>
        <a:cs typeface="汉仪趣黑W" panose="0002060004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汉仪趣黑W" panose="00020600040101010101" charset="-122"/>
        <a:ea typeface="汉仪趣黑W" panose="00020600040101010101" charset="-122"/>
        <a:cs typeface="汉仪趣黑W" panose="0002060004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汉仪趣黑W" panose="00020600040101010101" charset="-122"/>
        <a:ea typeface="汉仪趣黑W" panose="00020600040101010101" charset="-122"/>
        <a:cs typeface="汉仪趣黑W" panose="0002060004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汉仪趣黑W" panose="00020600040101010101" charset="-122"/>
        <a:ea typeface="汉仪趣黑W" panose="00020600040101010101" charset="-122"/>
        <a:cs typeface="汉仪趣黑W" panose="0002060004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汉仪趣黑W" panose="00020600040101010101" charset="-122"/>
        <a:ea typeface="汉仪趣黑W" panose="00020600040101010101" charset="-122"/>
        <a:cs typeface="汉仪趣黑W" panose="0002060004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54411-6D0A-49A7-81D8-9A845F50F6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20CD2-C7B5-42F1-B551-9F12F059193F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54411-6D0A-49A7-81D8-9A845F50F6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54411-6D0A-49A7-81D8-9A845F50F6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20CD2-C7B5-42F1-B551-9F12F059193F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54411-6D0A-49A7-81D8-9A845F50F6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本模板中所用的汉仪字体仅用于个人非商业行为使用,如需商用请自行购买商用版权;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20CD2-C7B5-42F1-B551-9F12F059193F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20CD2-C7B5-42F1-B551-9F12F059193F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20CD2-C7B5-42F1-B551-9F12F059193F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54411-6D0A-49A7-81D8-9A845F50F6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54411-6D0A-49A7-81D8-9A845F50F6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154411-6D0A-49A7-81D8-9A845F50F6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20CD2-C7B5-42F1-B551-9F12F059193F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20CD2-C7B5-42F1-B551-9F12F059193F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420CD2-C7B5-42F1-B551-9F12F059193F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5pPr>
            <a:lvl6pPr marL="22860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0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9" Type="http://schemas.openxmlformats.org/officeDocument/2006/relationships/tags" Target="../tags/tag71.xml"/><Relationship Id="rId28" Type="http://schemas.openxmlformats.org/officeDocument/2006/relationships/tags" Target="../tags/tag70.xml"/><Relationship Id="rId27" Type="http://schemas.openxmlformats.org/officeDocument/2006/relationships/tags" Target="../tags/tag69.xml"/><Relationship Id="rId26" Type="http://schemas.openxmlformats.org/officeDocument/2006/relationships/tags" Target="../tags/tag68.xml"/><Relationship Id="rId25" Type="http://schemas.openxmlformats.org/officeDocument/2006/relationships/image" Target="../media/image3.png"/><Relationship Id="rId24" Type="http://schemas.openxmlformats.org/officeDocument/2006/relationships/tags" Target="../tags/tag67.xml"/><Relationship Id="rId23" Type="http://schemas.openxmlformats.org/officeDocument/2006/relationships/tags" Target="../tags/tag66.xml"/><Relationship Id="rId22" Type="http://schemas.openxmlformats.org/officeDocument/2006/relationships/image" Target="../media/image2.png"/><Relationship Id="rId21" Type="http://schemas.openxmlformats.org/officeDocument/2006/relationships/tags" Target="../tags/tag65.xml"/><Relationship Id="rId20" Type="http://schemas.openxmlformats.org/officeDocument/2006/relationships/tags" Target="../tags/tag64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3.xml"/><Relationship Id="rId18" Type="http://schemas.openxmlformats.org/officeDocument/2006/relationships/image" Target="../media/image1.png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15" name="PA-图片 13" descr="浠庨€夊尯"/>
          <p:cNvPicPr>
            <a:picLocks noChangeAspect="1"/>
          </p:cNvPicPr>
          <p:nvPr userDrawn="1">
            <p:custDataLst>
              <p:tags r:id="rId17"/>
            </p:custDataLst>
          </p:nvPr>
        </p:nvPicPr>
        <p:blipFill>
          <a:blip r:embed="rId18"/>
          <a:srcRect b="66852"/>
          <a:stretch>
            <a:fillRect/>
          </a:stretch>
        </p:blipFill>
        <p:spPr>
          <a:xfrm rot="5400000" flipH="1">
            <a:off x="-2402205" y="2493645"/>
            <a:ext cx="6779260" cy="1974215"/>
          </a:xfrm>
          <a:prstGeom prst="rect">
            <a:avLst/>
          </a:prstGeom>
        </p:spPr>
      </p:pic>
      <p:pic>
        <p:nvPicPr>
          <p:cNvPr id="7" name="PA-图片 5" descr="浠庨€夊尯"/>
          <p:cNvPicPr>
            <a:picLocks noChangeAspect="1"/>
          </p:cNvPicPr>
          <p:nvPr userDrawn="1">
            <p:custDataLst>
              <p:tags r:id="rId19"/>
            </p:custDataLst>
          </p:nvPr>
        </p:nvPicPr>
        <p:blipFill>
          <a:blip r:embed="rId18"/>
          <a:srcRect b="51126"/>
          <a:stretch>
            <a:fillRect/>
          </a:stretch>
        </p:blipFill>
        <p:spPr>
          <a:xfrm>
            <a:off x="0" y="5368290"/>
            <a:ext cx="12192000" cy="1501775"/>
          </a:xfrm>
          <a:prstGeom prst="rect">
            <a:avLst/>
          </a:prstGeom>
        </p:spPr>
      </p:pic>
      <p:pic>
        <p:nvPicPr>
          <p:cNvPr id="14" name="PA-图片 13" descr="浠庨€夊尯"/>
          <p:cNvPicPr>
            <a:picLocks noChangeAspect="1"/>
          </p:cNvPicPr>
          <p:nvPr userDrawn="1">
            <p:custDataLst>
              <p:tags r:id="rId20"/>
            </p:custDataLst>
          </p:nvPr>
        </p:nvPicPr>
        <p:blipFill>
          <a:blip r:embed="rId18"/>
          <a:srcRect b="66852"/>
          <a:stretch>
            <a:fillRect/>
          </a:stretch>
        </p:blipFill>
        <p:spPr>
          <a:xfrm rot="10800000" flipH="1">
            <a:off x="635" y="0"/>
            <a:ext cx="12191365" cy="1030605"/>
          </a:xfrm>
          <a:prstGeom prst="rect">
            <a:avLst/>
          </a:prstGeom>
        </p:spPr>
      </p:pic>
      <p:pic>
        <p:nvPicPr>
          <p:cNvPr id="11" name="PA-图片 10" descr="文333具"/>
          <p:cNvPicPr>
            <a:picLocks noChangeAspect="1"/>
          </p:cNvPicPr>
          <p:nvPr userDrawn="1">
            <p:custDataLst>
              <p:tags r:id="rId21"/>
            </p:custDataLst>
          </p:nvPr>
        </p:nvPicPr>
        <p:blipFill>
          <a:blip r:embed="rId22"/>
          <a:stretch>
            <a:fillRect/>
          </a:stretch>
        </p:blipFill>
        <p:spPr>
          <a:xfrm rot="5400000">
            <a:off x="2310130" y="3475990"/>
            <a:ext cx="1072515" cy="5692140"/>
          </a:xfrm>
          <a:prstGeom prst="rect">
            <a:avLst/>
          </a:prstGeom>
        </p:spPr>
      </p:pic>
      <p:pic>
        <p:nvPicPr>
          <p:cNvPr id="16" name="PA-图片 13" descr="浠庨€夊尯"/>
          <p:cNvPicPr>
            <a:picLocks noChangeAspect="1"/>
          </p:cNvPicPr>
          <p:nvPr userDrawn="1">
            <p:custDataLst>
              <p:tags r:id="rId23"/>
            </p:custDataLst>
          </p:nvPr>
        </p:nvPicPr>
        <p:blipFill>
          <a:blip r:embed="rId18"/>
          <a:srcRect b="66852"/>
          <a:stretch>
            <a:fillRect/>
          </a:stretch>
        </p:blipFill>
        <p:spPr>
          <a:xfrm rot="16200000">
            <a:off x="7875270" y="2553335"/>
            <a:ext cx="6779260" cy="1854200"/>
          </a:xfrm>
          <a:prstGeom prst="rect">
            <a:avLst/>
          </a:prstGeom>
        </p:spPr>
      </p:pic>
      <p:pic>
        <p:nvPicPr>
          <p:cNvPr id="12" name="PA-图片 11" descr="文1具"/>
          <p:cNvPicPr>
            <a:picLocks noChangeAspect="1"/>
          </p:cNvPicPr>
          <p:nvPr userDrawn="1">
            <p:custDataLst>
              <p:tags r:id="rId24"/>
            </p:custDataLst>
          </p:nvPr>
        </p:nvPicPr>
        <p:blipFill>
          <a:blip r:embed="rId25"/>
          <a:stretch>
            <a:fillRect/>
          </a:stretch>
        </p:blipFill>
        <p:spPr>
          <a:xfrm>
            <a:off x="5438775" y="5271770"/>
            <a:ext cx="6632575" cy="1586230"/>
          </a:xfrm>
          <a:prstGeom prst="rect">
            <a:avLst/>
          </a:prstGeom>
        </p:spPr>
      </p:pic>
      <p:grpSp>
        <p:nvGrpSpPr>
          <p:cNvPr id="8" name="PA-组合 6"/>
          <p:cNvGrpSpPr/>
          <p:nvPr userDrawn="1">
            <p:custDataLst>
              <p:tags r:id="rId26"/>
            </p:custDataLst>
          </p:nvPr>
        </p:nvGrpSpPr>
        <p:grpSpPr>
          <a:xfrm rot="10800000">
            <a:off x="1270" y="0"/>
            <a:ext cx="12070715" cy="1586230"/>
            <a:chOff x="-238" y="3231"/>
            <a:chExt cx="19009" cy="2498"/>
          </a:xfrm>
        </p:grpSpPr>
        <p:pic>
          <p:nvPicPr>
            <p:cNvPr id="9" name="PA-图片 3" descr="文333具"/>
            <p:cNvPicPr>
              <a:picLocks noChangeAspect="1"/>
            </p:cNvPicPr>
            <p:nvPr>
              <p:custDataLst>
                <p:tags r:id="rId27"/>
              </p:custDataLst>
            </p:nvPr>
          </p:nvPicPr>
          <p:blipFill>
            <a:blip r:embed="rId22"/>
            <a:stretch>
              <a:fillRect/>
            </a:stretch>
          </p:blipFill>
          <p:spPr>
            <a:xfrm rot="5400000">
              <a:off x="3400" y="403"/>
              <a:ext cx="1689" cy="8964"/>
            </a:xfrm>
            <a:prstGeom prst="rect">
              <a:avLst/>
            </a:prstGeom>
          </p:spPr>
        </p:pic>
        <p:pic>
          <p:nvPicPr>
            <p:cNvPr id="10" name="PA-图片 4" descr="文1具"/>
            <p:cNvPicPr>
              <a:picLocks noChangeAspect="1"/>
            </p:cNvPicPr>
            <p:nvPr>
              <p:custDataLst>
                <p:tags r:id="rId28"/>
              </p:custDataLst>
            </p:nvPr>
          </p:nvPicPr>
          <p:blipFill>
            <a:blip r:embed="rId25"/>
            <a:stretch>
              <a:fillRect/>
            </a:stretch>
          </p:blipFill>
          <p:spPr>
            <a:xfrm>
              <a:off x="8327" y="3231"/>
              <a:ext cx="10445" cy="2498"/>
            </a:xfrm>
            <a:prstGeom prst="rect">
              <a:avLst/>
            </a:prstGeom>
          </p:spPr>
        </p:pic>
      </p:grpSp>
      <p:sp>
        <p:nvSpPr>
          <p:cNvPr id="17" name="矩形 16"/>
          <p:cNvSpPr/>
          <p:nvPr userDrawn="1"/>
        </p:nvSpPr>
        <p:spPr>
          <a:xfrm>
            <a:off x="329565" y="303530"/>
            <a:ext cx="11533505" cy="6250940"/>
          </a:xfrm>
          <a:prstGeom prst="rect">
            <a:avLst/>
          </a:prstGeom>
          <a:solidFill>
            <a:schemeClr val="bg1"/>
          </a:solidFill>
          <a:ln>
            <a:solidFill>
              <a:srgbClr val="69BC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</p:spTree>
    <p:custDataLst>
      <p:tags r:id="rId2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汉仪趣黑W" panose="00020600040101010101" charset="-122"/>
          <a:ea typeface="汉仪趣黑W" panose="00020600040101010101" charset="-122"/>
          <a:cs typeface="汉仪趣黑W" panose="00020600040101010101" charset="-122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汉仪趣黑W" panose="00020600040101010101" charset="-122"/>
          <a:ea typeface="汉仪趣黑W" panose="00020600040101010101" charset="-122"/>
          <a:cs typeface="汉仪趣黑W" panose="00020600040101010101" charset="-122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汉仪趣黑W" panose="00020600040101010101" charset="-122"/>
          <a:ea typeface="汉仪趣黑W" panose="00020600040101010101" charset="-122"/>
          <a:cs typeface="汉仪趣黑W" panose="00020600040101010101" charset="-122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汉仪趣黑W" panose="00020600040101010101" charset="-122"/>
          <a:ea typeface="汉仪趣黑W" panose="00020600040101010101" charset="-122"/>
          <a:cs typeface="汉仪趣黑W" panose="00020600040101010101" charset="-122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汉仪趣黑W" panose="00020600040101010101" charset="-122"/>
          <a:ea typeface="汉仪趣黑W" panose="00020600040101010101" charset="-122"/>
          <a:cs typeface="汉仪趣黑W" panose="00020600040101010101" charset="-122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汉仪趣黑W" panose="00020600040101010101" charset="-122"/>
          <a:ea typeface="汉仪趣黑W" panose="00020600040101010101" charset="-122"/>
          <a:cs typeface="汉仪趣黑W" panose="00020600040101010101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image" Target="../media/image2.png"/><Relationship Id="rId7" Type="http://schemas.openxmlformats.org/officeDocument/2006/relationships/tags" Target="../tags/tag75.xml"/><Relationship Id="rId6" Type="http://schemas.openxmlformats.org/officeDocument/2006/relationships/image" Target="../media/image5.png"/><Relationship Id="rId5" Type="http://schemas.openxmlformats.org/officeDocument/2006/relationships/tags" Target="../tags/tag74.xml"/><Relationship Id="rId4" Type="http://schemas.openxmlformats.org/officeDocument/2006/relationships/image" Target="../media/image1.png"/><Relationship Id="rId33" Type="http://schemas.openxmlformats.org/officeDocument/2006/relationships/slideLayout" Target="../slideLayouts/slideLayout1.xml"/><Relationship Id="rId32" Type="http://schemas.openxmlformats.org/officeDocument/2006/relationships/tags" Target="../tags/tag96.xml"/><Relationship Id="rId31" Type="http://schemas.openxmlformats.org/officeDocument/2006/relationships/tags" Target="../tags/tag95.xml"/><Relationship Id="rId30" Type="http://schemas.openxmlformats.org/officeDocument/2006/relationships/tags" Target="../tags/tag94.xml"/><Relationship Id="rId3" Type="http://schemas.openxmlformats.org/officeDocument/2006/relationships/tags" Target="../tags/tag73.xml"/><Relationship Id="rId29" Type="http://schemas.openxmlformats.org/officeDocument/2006/relationships/tags" Target="../tags/tag93.xml"/><Relationship Id="rId28" Type="http://schemas.openxmlformats.org/officeDocument/2006/relationships/tags" Target="../tags/tag92.xml"/><Relationship Id="rId27" Type="http://schemas.openxmlformats.org/officeDocument/2006/relationships/tags" Target="../tags/tag91.xml"/><Relationship Id="rId26" Type="http://schemas.openxmlformats.org/officeDocument/2006/relationships/tags" Target="../tags/tag90.xml"/><Relationship Id="rId25" Type="http://schemas.openxmlformats.org/officeDocument/2006/relationships/tags" Target="../tags/tag89.xml"/><Relationship Id="rId24" Type="http://schemas.openxmlformats.org/officeDocument/2006/relationships/image" Target="../media/image7.png"/><Relationship Id="rId23" Type="http://schemas.openxmlformats.org/officeDocument/2006/relationships/tags" Target="../tags/tag88.xml"/><Relationship Id="rId22" Type="http://schemas.openxmlformats.org/officeDocument/2006/relationships/image" Target="../media/image6.png"/><Relationship Id="rId21" Type="http://schemas.openxmlformats.org/officeDocument/2006/relationships/tags" Target="../tags/tag87.xml"/><Relationship Id="rId20" Type="http://schemas.openxmlformats.org/officeDocument/2006/relationships/tags" Target="../tags/tag86.xml"/><Relationship Id="rId2" Type="http://schemas.openxmlformats.org/officeDocument/2006/relationships/image" Target="../media/image4.png"/><Relationship Id="rId19" Type="http://schemas.openxmlformats.org/officeDocument/2006/relationships/tags" Target="../tags/tag85.xml"/><Relationship Id="rId18" Type="http://schemas.openxmlformats.org/officeDocument/2006/relationships/tags" Target="../tags/tag84.xml"/><Relationship Id="rId17" Type="http://schemas.openxmlformats.org/officeDocument/2006/relationships/tags" Target="../tags/tag83.xml"/><Relationship Id="rId16" Type="http://schemas.openxmlformats.org/officeDocument/2006/relationships/tags" Target="../tags/tag82.xml"/><Relationship Id="rId15" Type="http://schemas.openxmlformats.org/officeDocument/2006/relationships/tags" Target="../tags/tag81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image" Target="../media/image3.png"/><Relationship Id="rId1" Type="http://schemas.openxmlformats.org/officeDocument/2006/relationships/tags" Target="../tags/tag72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70.xml"/><Relationship Id="rId8" Type="http://schemas.openxmlformats.org/officeDocument/2006/relationships/tags" Target="../tags/tag269.xml"/><Relationship Id="rId7" Type="http://schemas.openxmlformats.org/officeDocument/2006/relationships/tags" Target="../tags/tag268.xml"/><Relationship Id="rId6" Type="http://schemas.openxmlformats.org/officeDocument/2006/relationships/tags" Target="../tags/tag267.xml"/><Relationship Id="rId5" Type="http://schemas.openxmlformats.org/officeDocument/2006/relationships/tags" Target="../tags/tag266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9" Type="http://schemas.openxmlformats.org/officeDocument/2006/relationships/notesSlide" Target="../notesSlides/notesSlide7.xml"/><Relationship Id="rId28" Type="http://schemas.openxmlformats.org/officeDocument/2006/relationships/slideLayout" Target="../slideLayouts/slideLayout7.xml"/><Relationship Id="rId27" Type="http://schemas.openxmlformats.org/officeDocument/2006/relationships/tags" Target="../tags/tag288.xml"/><Relationship Id="rId26" Type="http://schemas.openxmlformats.org/officeDocument/2006/relationships/tags" Target="../tags/tag287.xml"/><Relationship Id="rId25" Type="http://schemas.openxmlformats.org/officeDocument/2006/relationships/tags" Target="../tags/tag286.xml"/><Relationship Id="rId24" Type="http://schemas.openxmlformats.org/officeDocument/2006/relationships/tags" Target="../tags/tag285.xml"/><Relationship Id="rId23" Type="http://schemas.openxmlformats.org/officeDocument/2006/relationships/tags" Target="../tags/tag284.xml"/><Relationship Id="rId22" Type="http://schemas.openxmlformats.org/officeDocument/2006/relationships/tags" Target="../tags/tag283.xml"/><Relationship Id="rId21" Type="http://schemas.openxmlformats.org/officeDocument/2006/relationships/tags" Target="../tags/tag282.xml"/><Relationship Id="rId20" Type="http://schemas.openxmlformats.org/officeDocument/2006/relationships/tags" Target="../tags/tag281.xml"/><Relationship Id="rId2" Type="http://schemas.openxmlformats.org/officeDocument/2006/relationships/tags" Target="../tags/tag263.xml"/><Relationship Id="rId19" Type="http://schemas.openxmlformats.org/officeDocument/2006/relationships/tags" Target="../tags/tag280.xml"/><Relationship Id="rId18" Type="http://schemas.openxmlformats.org/officeDocument/2006/relationships/tags" Target="../tags/tag279.xml"/><Relationship Id="rId17" Type="http://schemas.openxmlformats.org/officeDocument/2006/relationships/tags" Target="../tags/tag278.xml"/><Relationship Id="rId16" Type="http://schemas.openxmlformats.org/officeDocument/2006/relationships/tags" Target="../tags/tag277.xml"/><Relationship Id="rId15" Type="http://schemas.openxmlformats.org/officeDocument/2006/relationships/tags" Target="../tags/tag276.xml"/><Relationship Id="rId14" Type="http://schemas.openxmlformats.org/officeDocument/2006/relationships/tags" Target="../tags/tag275.xml"/><Relationship Id="rId13" Type="http://schemas.openxmlformats.org/officeDocument/2006/relationships/tags" Target="../tags/tag274.xml"/><Relationship Id="rId12" Type="http://schemas.openxmlformats.org/officeDocument/2006/relationships/tags" Target="../tags/tag273.xml"/><Relationship Id="rId11" Type="http://schemas.openxmlformats.org/officeDocument/2006/relationships/tags" Target="../tags/tag272.xml"/><Relationship Id="rId10" Type="http://schemas.openxmlformats.org/officeDocument/2006/relationships/tags" Target="../tags/tag271.xml"/><Relationship Id="rId1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97.xml"/><Relationship Id="rId8" Type="http://schemas.openxmlformats.org/officeDocument/2006/relationships/tags" Target="../tags/tag296.xml"/><Relationship Id="rId7" Type="http://schemas.openxmlformats.org/officeDocument/2006/relationships/tags" Target="../tags/tag295.xml"/><Relationship Id="rId6" Type="http://schemas.openxmlformats.org/officeDocument/2006/relationships/tags" Target="../tags/tag294.xml"/><Relationship Id="rId5" Type="http://schemas.openxmlformats.org/officeDocument/2006/relationships/tags" Target="../tags/tag293.xml"/><Relationship Id="rId4" Type="http://schemas.openxmlformats.org/officeDocument/2006/relationships/tags" Target="../tags/tag292.xml"/><Relationship Id="rId3" Type="http://schemas.openxmlformats.org/officeDocument/2006/relationships/tags" Target="../tags/tag291.xml"/><Relationship Id="rId2" Type="http://schemas.openxmlformats.org/officeDocument/2006/relationships/tags" Target="../tags/tag290.xml"/><Relationship Id="rId11" Type="http://schemas.openxmlformats.org/officeDocument/2006/relationships/notesSlide" Target="../notesSlides/notesSlide8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289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06.xml"/><Relationship Id="rId8" Type="http://schemas.openxmlformats.org/officeDocument/2006/relationships/tags" Target="../tags/tag305.xml"/><Relationship Id="rId7" Type="http://schemas.openxmlformats.org/officeDocument/2006/relationships/tags" Target="../tags/tag304.xml"/><Relationship Id="rId6" Type="http://schemas.openxmlformats.org/officeDocument/2006/relationships/tags" Target="../tags/tag303.xml"/><Relationship Id="rId5" Type="http://schemas.openxmlformats.org/officeDocument/2006/relationships/tags" Target="../tags/tag302.xml"/><Relationship Id="rId4" Type="http://schemas.openxmlformats.org/officeDocument/2006/relationships/tags" Target="../tags/tag301.xml"/><Relationship Id="rId36" Type="http://schemas.openxmlformats.org/officeDocument/2006/relationships/notesSlide" Target="../notesSlides/notesSlide9.xml"/><Relationship Id="rId35" Type="http://schemas.openxmlformats.org/officeDocument/2006/relationships/slideLayout" Target="../slideLayouts/slideLayout7.xml"/><Relationship Id="rId34" Type="http://schemas.openxmlformats.org/officeDocument/2006/relationships/tags" Target="../tags/tag323.xml"/><Relationship Id="rId33" Type="http://schemas.openxmlformats.org/officeDocument/2006/relationships/tags" Target="../tags/tag322.xml"/><Relationship Id="rId32" Type="http://schemas.openxmlformats.org/officeDocument/2006/relationships/tags" Target="../tags/tag321.xml"/><Relationship Id="rId31" Type="http://schemas.openxmlformats.org/officeDocument/2006/relationships/tags" Target="../tags/tag320.xml"/><Relationship Id="rId30" Type="http://schemas.openxmlformats.org/officeDocument/2006/relationships/tags" Target="../tags/tag319.xml"/><Relationship Id="rId3" Type="http://schemas.openxmlformats.org/officeDocument/2006/relationships/tags" Target="../tags/tag300.xml"/><Relationship Id="rId29" Type="http://schemas.openxmlformats.org/officeDocument/2006/relationships/tags" Target="../tags/tag318.xml"/><Relationship Id="rId28" Type="http://schemas.openxmlformats.org/officeDocument/2006/relationships/tags" Target="../tags/tag317.xml"/><Relationship Id="rId27" Type="http://schemas.openxmlformats.org/officeDocument/2006/relationships/tags" Target="../tags/tag316.xml"/><Relationship Id="rId26" Type="http://schemas.openxmlformats.org/officeDocument/2006/relationships/tags" Target="../tags/tag315.xml"/><Relationship Id="rId25" Type="http://schemas.openxmlformats.org/officeDocument/2006/relationships/tags" Target="../tags/tag314.xml"/><Relationship Id="rId24" Type="http://schemas.openxmlformats.org/officeDocument/2006/relationships/tags" Target="../tags/tag313.xml"/><Relationship Id="rId23" Type="http://schemas.openxmlformats.org/officeDocument/2006/relationships/tags" Target="../tags/tag312.xml"/><Relationship Id="rId22" Type="http://schemas.openxmlformats.org/officeDocument/2006/relationships/image" Target="../media/image6.svg"/><Relationship Id="rId21" Type="http://schemas.openxmlformats.org/officeDocument/2006/relationships/image" Target="../media/image14.png"/><Relationship Id="rId20" Type="http://schemas.openxmlformats.org/officeDocument/2006/relationships/tags" Target="../tags/tag311.xml"/><Relationship Id="rId2" Type="http://schemas.openxmlformats.org/officeDocument/2006/relationships/tags" Target="../tags/tag299.xml"/><Relationship Id="rId19" Type="http://schemas.openxmlformats.org/officeDocument/2006/relationships/image" Target="../media/image5.svg"/><Relationship Id="rId18" Type="http://schemas.openxmlformats.org/officeDocument/2006/relationships/image" Target="../media/image13.png"/><Relationship Id="rId17" Type="http://schemas.openxmlformats.org/officeDocument/2006/relationships/tags" Target="../tags/tag310.xml"/><Relationship Id="rId16" Type="http://schemas.openxmlformats.org/officeDocument/2006/relationships/image" Target="../media/image4.svg"/><Relationship Id="rId15" Type="http://schemas.openxmlformats.org/officeDocument/2006/relationships/image" Target="../media/image12.png"/><Relationship Id="rId14" Type="http://schemas.openxmlformats.org/officeDocument/2006/relationships/tags" Target="../tags/tag309.xml"/><Relationship Id="rId13" Type="http://schemas.openxmlformats.org/officeDocument/2006/relationships/image" Target="../media/image3.svg"/><Relationship Id="rId12" Type="http://schemas.openxmlformats.org/officeDocument/2006/relationships/image" Target="../media/image11.png"/><Relationship Id="rId11" Type="http://schemas.openxmlformats.org/officeDocument/2006/relationships/tags" Target="../tags/tag308.xml"/><Relationship Id="rId10" Type="http://schemas.openxmlformats.org/officeDocument/2006/relationships/tags" Target="../tags/tag307.xml"/><Relationship Id="rId1" Type="http://schemas.openxmlformats.org/officeDocument/2006/relationships/tags" Target="../tags/tag29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28.xml"/><Relationship Id="rId8" Type="http://schemas.openxmlformats.org/officeDocument/2006/relationships/image" Target="../media/image3.png"/><Relationship Id="rId7" Type="http://schemas.openxmlformats.org/officeDocument/2006/relationships/tags" Target="../tags/tag327.xml"/><Relationship Id="rId6" Type="http://schemas.openxmlformats.org/officeDocument/2006/relationships/image" Target="../media/image2.png"/><Relationship Id="rId5" Type="http://schemas.openxmlformats.org/officeDocument/2006/relationships/tags" Target="../tags/tag326.xml"/><Relationship Id="rId4" Type="http://schemas.openxmlformats.org/officeDocument/2006/relationships/image" Target="../media/image5.png"/><Relationship Id="rId3" Type="http://schemas.openxmlformats.org/officeDocument/2006/relationships/tags" Target="../tags/tag325.xml"/><Relationship Id="rId25" Type="http://schemas.openxmlformats.org/officeDocument/2006/relationships/slideLayout" Target="../slideLayouts/slideLayout1.xml"/><Relationship Id="rId24" Type="http://schemas.openxmlformats.org/officeDocument/2006/relationships/tags" Target="../tags/tag340.xml"/><Relationship Id="rId23" Type="http://schemas.openxmlformats.org/officeDocument/2006/relationships/image" Target="../media/image8.png"/><Relationship Id="rId22" Type="http://schemas.openxmlformats.org/officeDocument/2006/relationships/tags" Target="../tags/tag339.xml"/><Relationship Id="rId21" Type="http://schemas.openxmlformats.org/officeDocument/2006/relationships/tags" Target="../tags/tag338.xml"/><Relationship Id="rId20" Type="http://schemas.openxmlformats.org/officeDocument/2006/relationships/tags" Target="../tags/tag337.xml"/><Relationship Id="rId2" Type="http://schemas.openxmlformats.org/officeDocument/2006/relationships/image" Target="../media/image1.png"/><Relationship Id="rId19" Type="http://schemas.openxmlformats.org/officeDocument/2006/relationships/image" Target="../media/image6.png"/><Relationship Id="rId18" Type="http://schemas.openxmlformats.org/officeDocument/2006/relationships/tags" Target="../tags/tag336.xml"/><Relationship Id="rId17" Type="http://schemas.openxmlformats.org/officeDocument/2006/relationships/tags" Target="../tags/tag335.xml"/><Relationship Id="rId16" Type="http://schemas.openxmlformats.org/officeDocument/2006/relationships/tags" Target="../tags/tag334.xml"/><Relationship Id="rId15" Type="http://schemas.openxmlformats.org/officeDocument/2006/relationships/image" Target="../media/image7.png"/><Relationship Id="rId14" Type="http://schemas.openxmlformats.org/officeDocument/2006/relationships/tags" Target="../tags/tag333.xml"/><Relationship Id="rId13" Type="http://schemas.openxmlformats.org/officeDocument/2006/relationships/tags" Target="../tags/tag332.xml"/><Relationship Id="rId12" Type="http://schemas.openxmlformats.org/officeDocument/2006/relationships/tags" Target="../tags/tag331.xml"/><Relationship Id="rId11" Type="http://schemas.openxmlformats.org/officeDocument/2006/relationships/tags" Target="../tags/tag330.xml"/><Relationship Id="rId10" Type="http://schemas.openxmlformats.org/officeDocument/2006/relationships/tags" Target="../tags/tag329.xml"/><Relationship Id="rId1" Type="http://schemas.openxmlformats.org/officeDocument/2006/relationships/tags" Target="../tags/tag32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47.xml"/><Relationship Id="rId8" Type="http://schemas.openxmlformats.org/officeDocument/2006/relationships/tags" Target="../tags/tag346.xml"/><Relationship Id="rId7" Type="http://schemas.openxmlformats.org/officeDocument/2006/relationships/image" Target="../media/image7.svg"/><Relationship Id="rId6" Type="http://schemas.openxmlformats.org/officeDocument/2006/relationships/image" Target="../media/image15.png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tags" Target="../tags/tag343.xml"/><Relationship Id="rId27" Type="http://schemas.openxmlformats.org/officeDocument/2006/relationships/notesSlide" Target="../notesSlides/notesSlide10.xml"/><Relationship Id="rId26" Type="http://schemas.openxmlformats.org/officeDocument/2006/relationships/slideLayout" Target="../slideLayouts/slideLayout7.xml"/><Relationship Id="rId25" Type="http://schemas.openxmlformats.org/officeDocument/2006/relationships/image" Target="../media/image10.svg"/><Relationship Id="rId24" Type="http://schemas.openxmlformats.org/officeDocument/2006/relationships/image" Target="../media/image18.png"/><Relationship Id="rId23" Type="http://schemas.openxmlformats.org/officeDocument/2006/relationships/tags" Target="../tags/tag357.xml"/><Relationship Id="rId22" Type="http://schemas.openxmlformats.org/officeDocument/2006/relationships/tags" Target="../tags/tag356.xml"/><Relationship Id="rId21" Type="http://schemas.openxmlformats.org/officeDocument/2006/relationships/tags" Target="../tags/tag355.xml"/><Relationship Id="rId20" Type="http://schemas.openxmlformats.org/officeDocument/2006/relationships/tags" Target="../tags/tag354.xml"/><Relationship Id="rId2" Type="http://schemas.openxmlformats.org/officeDocument/2006/relationships/tags" Target="../tags/tag342.xml"/><Relationship Id="rId19" Type="http://schemas.openxmlformats.org/officeDocument/2006/relationships/image" Target="../media/image9.svg"/><Relationship Id="rId18" Type="http://schemas.openxmlformats.org/officeDocument/2006/relationships/image" Target="../media/image17.png"/><Relationship Id="rId17" Type="http://schemas.openxmlformats.org/officeDocument/2006/relationships/tags" Target="../tags/tag353.xml"/><Relationship Id="rId16" Type="http://schemas.openxmlformats.org/officeDocument/2006/relationships/tags" Target="../tags/tag352.xml"/><Relationship Id="rId15" Type="http://schemas.openxmlformats.org/officeDocument/2006/relationships/tags" Target="../tags/tag351.xml"/><Relationship Id="rId14" Type="http://schemas.openxmlformats.org/officeDocument/2006/relationships/tags" Target="../tags/tag350.xml"/><Relationship Id="rId13" Type="http://schemas.openxmlformats.org/officeDocument/2006/relationships/image" Target="../media/image8.svg"/><Relationship Id="rId12" Type="http://schemas.openxmlformats.org/officeDocument/2006/relationships/image" Target="../media/image16.png"/><Relationship Id="rId11" Type="http://schemas.openxmlformats.org/officeDocument/2006/relationships/tags" Target="../tags/tag349.xml"/><Relationship Id="rId10" Type="http://schemas.openxmlformats.org/officeDocument/2006/relationships/tags" Target="../tags/tag348.xml"/><Relationship Id="rId1" Type="http://schemas.openxmlformats.org/officeDocument/2006/relationships/tags" Target="../tags/tag34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65.xml"/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image" Target="../media/image19.emf"/><Relationship Id="rId4" Type="http://schemas.openxmlformats.org/officeDocument/2006/relationships/tags" Target="../tags/tag361.xml"/><Relationship Id="rId3" Type="http://schemas.openxmlformats.org/officeDocument/2006/relationships/tags" Target="../tags/tag360.xml"/><Relationship Id="rId21" Type="http://schemas.openxmlformats.org/officeDocument/2006/relationships/notesSlide" Target="../notesSlides/notesSlide11.xml"/><Relationship Id="rId20" Type="http://schemas.openxmlformats.org/officeDocument/2006/relationships/slideLayout" Target="../slideLayouts/slideLayout1.xml"/><Relationship Id="rId2" Type="http://schemas.openxmlformats.org/officeDocument/2006/relationships/tags" Target="../tags/tag359.xml"/><Relationship Id="rId19" Type="http://schemas.openxmlformats.org/officeDocument/2006/relationships/image" Target="../media/image21.emf"/><Relationship Id="rId18" Type="http://schemas.openxmlformats.org/officeDocument/2006/relationships/tags" Target="../tags/tag373.xml"/><Relationship Id="rId17" Type="http://schemas.openxmlformats.org/officeDocument/2006/relationships/tags" Target="../tags/tag372.xml"/><Relationship Id="rId16" Type="http://schemas.openxmlformats.org/officeDocument/2006/relationships/tags" Target="../tags/tag371.xml"/><Relationship Id="rId15" Type="http://schemas.openxmlformats.org/officeDocument/2006/relationships/tags" Target="../tags/tag370.xml"/><Relationship Id="rId14" Type="http://schemas.openxmlformats.org/officeDocument/2006/relationships/tags" Target="../tags/tag369.xml"/><Relationship Id="rId13" Type="http://schemas.openxmlformats.org/officeDocument/2006/relationships/image" Target="../media/image20.emf"/><Relationship Id="rId12" Type="http://schemas.openxmlformats.org/officeDocument/2006/relationships/tags" Target="../tags/tag368.xml"/><Relationship Id="rId11" Type="http://schemas.openxmlformats.org/officeDocument/2006/relationships/tags" Target="../tags/tag367.xml"/><Relationship Id="rId10" Type="http://schemas.openxmlformats.org/officeDocument/2006/relationships/tags" Target="../tags/tag366.xml"/><Relationship Id="rId1" Type="http://schemas.openxmlformats.org/officeDocument/2006/relationships/tags" Target="../tags/tag35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82.xml"/><Relationship Id="rId8" Type="http://schemas.openxmlformats.org/officeDocument/2006/relationships/tags" Target="../tags/tag381.xml"/><Relationship Id="rId7" Type="http://schemas.openxmlformats.org/officeDocument/2006/relationships/tags" Target="../tags/tag380.xml"/><Relationship Id="rId6" Type="http://schemas.openxmlformats.org/officeDocument/2006/relationships/tags" Target="../tags/tag379.xml"/><Relationship Id="rId5" Type="http://schemas.openxmlformats.org/officeDocument/2006/relationships/tags" Target="../tags/tag378.xml"/><Relationship Id="rId4" Type="http://schemas.openxmlformats.org/officeDocument/2006/relationships/tags" Target="../tags/tag377.xml"/><Relationship Id="rId30" Type="http://schemas.openxmlformats.org/officeDocument/2006/relationships/notesSlide" Target="../notesSlides/notesSlide12.xml"/><Relationship Id="rId3" Type="http://schemas.openxmlformats.org/officeDocument/2006/relationships/tags" Target="../tags/tag376.xml"/><Relationship Id="rId29" Type="http://schemas.openxmlformats.org/officeDocument/2006/relationships/slideLayout" Target="../slideLayouts/slideLayout1.xml"/><Relationship Id="rId28" Type="http://schemas.openxmlformats.org/officeDocument/2006/relationships/tags" Target="../tags/tag401.xml"/><Relationship Id="rId27" Type="http://schemas.openxmlformats.org/officeDocument/2006/relationships/tags" Target="../tags/tag400.xml"/><Relationship Id="rId26" Type="http://schemas.openxmlformats.org/officeDocument/2006/relationships/tags" Target="../tags/tag399.xml"/><Relationship Id="rId25" Type="http://schemas.openxmlformats.org/officeDocument/2006/relationships/tags" Target="../tags/tag398.xml"/><Relationship Id="rId24" Type="http://schemas.openxmlformats.org/officeDocument/2006/relationships/tags" Target="../tags/tag397.xml"/><Relationship Id="rId23" Type="http://schemas.openxmlformats.org/officeDocument/2006/relationships/tags" Target="../tags/tag396.xml"/><Relationship Id="rId22" Type="http://schemas.openxmlformats.org/officeDocument/2006/relationships/tags" Target="../tags/tag395.xml"/><Relationship Id="rId21" Type="http://schemas.openxmlformats.org/officeDocument/2006/relationships/tags" Target="../tags/tag394.xml"/><Relationship Id="rId20" Type="http://schemas.openxmlformats.org/officeDocument/2006/relationships/tags" Target="../tags/tag393.xml"/><Relationship Id="rId2" Type="http://schemas.openxmlformats.org/officeDocument/2006/relationships/tags" Target="../tags/tag375.xml"/><Relationship Id="rId19" Type="http://schemas.openxmlformats.org/officeDocument/2006/relationships/tags" Target="../tags/tag392.xml"/><Relationship Id="rId18" Type="http://schemas.openxmlformats.org/officeDocument/2006/relationships/tags" Target="../tags/tag391.xml"/><Relationship Id="rId17" Type="http://schemas.openxmlformats.org/officeDocument/2006/relationships/tags" Target="../tags/tag390.xml"/><Relationship Id="rId16" Type="http://schemas.openxmlformats.org/officeDocument/2006/relationships/tags" Target="../tags/tag389.xml"/><Relationship Id="rId15" Type="http://schemas.openxmlformats.org/officeDocument/2006/relationships/tags" Target="../tags/tag388.xml"/><Relationship Id="rId14" Type="http://schemas.openxmlformats.org/officeDocument/2006/relationships/tags" Target="../tags/tag387.xml"/><Relationship Id="rId13" Type="http://schemas.openxmlformats.org/officeDocument/2006/relationships/tags" Target="../tags/tag386.xml"/><Relationship Id="rId12" Type="http://schemas.openxmlformats.org/officeDocument/2006/relationships/tags" Target="../tags/tag385.xml"/><Relationship Id="rId11" Type="http://schemas.openxmlformats.org/officeDocument/2006/relationships/tags" Target="../tags/tag384.xml"/><Relationship Id="rId10" Type="http://schemas.openxmlformats.org/officeDocument/2006/relationships/tags" Target="../tags/tag383.xml"/><Relationship Id="rId1" Type="http://schemas.openxmlformats.org/officeDocument/2006/relationships/tags" Target="../tags/tag374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6.xml"/><Relationship Id="rId8" Type="http://schemas.openxmlformats.org/officeDocument/2006/relationships/image" Target="../media/image3.png"/><Relationship Id="rId7" Type="http://schemas.openxmlformats.org/officeDocument/2006/relationships/tags" Target="../tags/tag405.xml"/><Relationship Id="rId6" Type="http://schemas.openxmlformats.org/officeDocument/2006/relationships/image" Target="../media/image2.png"/><Relationship Id="rId5" Type="http://schemas.openxmlformats.org/officeDocument/2006/relationships/tags" Target="../tags/tag404.xml"/><Relationship Id="rId4" Type="http://schemas.openxmlformats.org/officeDocument/2006/relationships/image" Target="../media/image5.png"/><Relationship Id="rId3" Type="http://schemas.openxmlformats.org/officeDocument/2006/relationships/tags" Target="../tags/tag403.xml"/><Relationship Id="rId25" Type="http://schemas.openxmlformats.org/officeDocument/2006/relationships/slideLayout" Target="../slideLayouts/slideLayout1.xml"/><Relationship Id="rId24" Type="http://schemas.openxmlformats.org/officeDocument/2006/relationships/tags" Target="../tags/tag418.xml"/><Relationship Id="rId23" Type="http://schemas.openxmlformats.org/officeDocument/2006/relationships/image" Target="../media/image8.png"/><Relationship Id="rId22" Type="http://schemas.openxmlformats.org/officeDocument/2006/relationships/tags" Target="../tags/tag417.xml"/><Relationship Id="rId21" Type="http://schemas.openxmlformats.org/officeDocument/2006/relationships/tags" Target="../tags/tag416.xml"/><Relationship Id="rId20" Type="http://schemas.openxmlformats.org/officeDocument/2006/relationships/tags" Target="../tags/tag415.xml"/><Relationship Id="rId2" Type="http://schemas.openxmlformats.org/officeDocument/2006/relationships/image" Target="../media/image1.png"/><Relationship Id="rId19" Type="http://schemas.openxmlformats.org/officeDocument/2006/relationships/image" Target="../media/image6.png"/><Relationship Id="rId18" Type="http://schemas.openxmlformats.org/officeDocument/2006/relationships/tags" Target="../tags/tag414.xml"/><Relationship Id="rId17" Type="http://schemas.openxmlformats.org/officeDocument/2006/relationships/tags" Target="../tags/tag413.xml"/><Relationship Id="rId16" Type="http://schemas.openxmlformats.org/officeDocument/2006/relationships/tags" Target="../tags/tag412.xml"/><Relationship Id="rId15" Type="http://schemas.openxmlformats.org/officeDocument/2006/relationships/image" Target="../media/image7.png"/><Relationship Id="rId14" Type="http://schemas.openxmlformats.org/officeDocument/2006/relationships/tags" Target="../tags/tag411.xml"/><Relationship Id="rId13" Type="http://schemas.openxmlformats.org/officeDocument/2006/relationships/tags" Target="../tags/tag410.xml"/><Relationship Id="rId12" Type="http://schemas.openxmlformats.org/officeDocument/2006/relationships/tags" Target="../tags/tag409.xml"/><Relationship Id="rId11" Type="http://schemas.openxmlformats.org/officeDocument/2006/relationships/tags" Target="../tags/tag408.xml"/><Relationship Id="rId10" Type="http://schemas.openxmlformats.org/officeDocument/2006/relationships/tags" Target="../tags/tag407.xml"/><Relationship Id="rId1" Type="http://schemas.openxmlformats.org/officeDocument/2006/relationships/tags" Target="../tags/tag40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27.xml"/><Relationship Id="rId8" Type="http://schemas.openxmlformats.org/officeDocument/2006/relationships/tags" Target="../tags/tag426.xml"/><Relationship Id="rId7" Type="http://schemas.openxmlformats.org/officeDocument/2006/relationships/tags" Target="../tags/tag425.xml"/><Relationship Id="rId6" Type="http://schemas.openxmlformats.org/officeDocument/2006/relationships/tags" Target="../tags/tag424.xml"/><Relationship Id="rId5" Type="http://schemas.openxmlformats.org/officeDocument/2006/relationships/tags" Target="../tags/tag423.xml"/><Relationship Id="rId4" Type="http://schemas.openxmlformats.org/officeDocument/2006/relationships/tags" Target="../tags/tag422.xml"/><Relationship Id="rId3" Type="http://schemas.openxmlformats.org/officeDocument/2006/relationships/tags" Target="../tags/tag421.xml"/><Relationship Id="rId2" Type="http://schemas.openxmlformats.org/officeDocument/2006/relationships/tags" Target="../tags/tag420.xml"/><Relationship Id="rId15" Type="http://schemas.openxmlformats.org/officeDocument/2006/relationships/notesSlide" Target="../notesSlides/notesSlide13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431.xml"/><Relationship Id="rId12" Type="http://schemas.openxmlformats.org/officeDocument/2006/relationships/tags" Target="../tags/tag430.xml"/><Relationship Id="rId11" Type="http://schemas.openxmlformats.org/officeDocument/2006/relationships/tags" Target="../tags/tag429.xml"/><Relationship Id="rId10" Type="http://schemas.openxmlformats.org/officeDocument/2006/relationships/tags" Target="../tags/tag428.xml"/><Relationship Id="rId1" Type="http://schemas.openxmlformats.org/officeDocument/2006/relationships/tags" Target="../tags/tag41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0.xml"/><Relationship Id="rId8" Type="http://schemas.openxmlformats.org/officeDocument/2006/relationships/tags" Target="../tags/tag439.xml"/><Relationship Id="rId7" Type="http://schemas.openxmlformats.org/officeDocument/2006/relationships/tags" Target="../tags/tag438.xml"/><Relationship Id="rId6" Type="http://schemas.openxmlformats.org/officeDocument/2006/relationships/tags" Target="../tags/tag437.xml"/><Relationship Id="rId5" Type="http://schemas.openxmlformats.org/officeDocument/2006/relationships/tags" Target="../tags/tag436.xml"/><Relationship Id="rId40" Type="http://schemas.openxmlformats.org/officeDocument/2006/relationships/notesSlide" Target="../notesSlides/notesSlide14.xml"/><Relationship Id="rId4" Type="http://schemas.openxmlformats.org/officeDocument/2006/relationships/tags" Target="../tags/tag435.xml"/><Relationship Id="rId39" Type="http://schemas.openxmlformats.org/officeDocument/2006/relationships/slideLayout" Target="../slideLayouts/slideLayout1.xml"/><Relationship Id="rId38" Type="http://schemas.openxmlformats.org/officeDocument/2006/relationships/tags" Target="../tags/tag469.xml"/><Relationship Id="rId37" Type="http://schemas.openxmlformats.org/officeDocument/2006/relationships/tags" Target="../tags/tag468.xml"/><Relationship Id="rId36" Type="http://schemas.openxmlformats.org/officeDocument/2006/relationships/tags" Target="../tags/tag467.xml"/><Relationship Id="rId35" Type="http://schemas.openxmlformats.org/officeDocument/2006/relationships/tags" Target="../tags/tag466.xml"/><Relationship Id="rId34" Type="http://schemas.openxmlformats.org/officeDocument/2006/relationships/tags" Target="../tags/tag465.xml"/><Relationship Id="rId33" Type="http://schemas.openxmlformats.org/officeDocument/2006/relationships/tags" Target="../tags/tag464.xml"/><Relationship Id="rId32" Type="http://schemas.openxmlformats.org/officeDocument/2006/relationships/tags" Target="../tags/tag463.xml"/><Relationship Id="rId31" Type="http://schemas.openxmlformats.org/officeDocument/2006/relationships/tags" Target="../tags/tag462.xml"/><Relationship Id="rId30" Type="http://schemas.openxmlformats.org/officeDocument/2006/relationships/tags" Target="../tags/tag461.xml"/><Relationship Id="rId3" Type="http://schemas.openxmlformats.org/officeDocument/2006/relationships/tags" Target="../tags/tag434.xml"/><Relationship Id="rId29" Type="http://schemas.openxmlformats.org/officeDocument/2006/relationships/tags" Target="../tags/tag460.xml"/><Relationship Id="rId28" Type="http://schemas.openxmlformats.org/officeDocument/2006/relationships/tags" Target="../tags/tag459.xml"/><Relationship Id="rId27" Type="http://schemas.openxmlformats.org/officeDocument/2006/relationships/tags" Target="../tags/tag458.xml"/><Relationship Id="rId26" Type="http://schemas.openxmlformats.org/officeDocument/2006/relationships/tags" Target="../tags/tag457.xml"/><Relationship Id="rId25" Type="http://schemas.openxmlformats.org/officeDocument/2006/relationships/tags" Target="../tags/tag456.xml"/><Relationship Id="rId24" Type="http://schemas.openxmlformats.org/officeDocument/2006/relationships/tags" Target="../tags/tag455.xml"/><Relationship Id="rId23" Type="http://schemas.openxmlformats.org/officeDocument/2006/relationships/tags" Target="../tags/tag454.xml"/><Relationship Id="rId22" Type="http://schemas.openxmlformats.org/officeDocument/2006/relationships/tags" Target="../tags/tag453.xml"/><Relationship Id="rId21" Type="http://schemas.openxmlformats.org/officeDocument/2006/relationships/tags" Target="../tags/tag452.xml"/><Relationship Id="rId20" Type="http://schemas.openxmlformats.org/officeDocument/2006/relationships/tags" Target="../tags/tag451.xml"/><Relationship Id="rId2" Type="http://schemas.openxmlformats.org/officeDocument/2006/relationships/tags" Target="../tags/tag433.xml"/><Relationship Id="rId19" Type="http://schemas.openxmlformats.org/officeDocument/2006/relationships/tags" Target="../tags/tag450.xml"/><Relationship Id="rId18" Type="http://schemas.openxmlformats.org/officeDocument/2006/relationships/tags" Target="../tags/tag449.xml"/><Relationship Id="rId17" Type="http://schemas.openxmlformats.org/officeDocument/2006/relationships/tags" Target="../tags/tag448.xml"/><Relationship Id="rId16" Type="http://schemas.openxmlformats.org/officeDocument/2006/relationships/tags" Target="../tags/tag447.xml"/><Relationship Id="rId15" Type="http://schemas.openxmlformats.org/officeDocument/2006/relationships/tags" Target="../tags/tag446.xml"/><Relationship Id="rId14" Type="http://schemas.openxmlformats.org/officeDocument/2006/relationships/tags" Target="../tags/tag445.xml"/><Relationship Id="rId13" Type="http://schemas.openxmlformats.org/officeDocument/2006/relationships/tags" Target="../tags/tag444.xml"/><Relationship Id="rId12" Type="http://schemas.openxmlformats.org/officeDocument/2006/relationships/tags" Target="../tags/tag443.xml"/><Relationship Id="rId11" Type="http://schemas.openxmlformats.org/officeDocument/2006/relationships/tags" Target="../tags/tag442.xml"/><Relationship Id="rId10" Type="http://schemas.openxmlformats.org/officeDocument/2006/relationships/tags" Target="../tags/tag441.xml"/><Relationship Id="rId1" Type="http://schemas.openxmlformats.org/officeDocument/2006/relationships/tags" Target="../tags/tag43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05.xml"/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1" Type="http://schemas.openxmlformats.org/officeDocument/2006/relationships/notesSlide" Target="../notesSlides/notesSlide1.xml"/><Relationship Id="rId20" Type="http://schemas.openxmlformats.org/officeDocument/2006/relationships/slideLayout" Target="../slideLayouts/slideLayout1.xml"/><Relationship Id="rId2" Type="http://schemas.openxmlformats.org/officeDocument/2006/relationships/tags" Target="../tags/tag98.xml"/><Relationship Id="rId19" Type="http://schemas.openxmlformats.org/officeDocument/2006/relationships/tags" Target="../tags/tag113.xml"/><Relationship Id="rId18" Type="http://schemas.openxmlformats.org/officeDocument/2006/relationships/image" Target="../media/image7.png"/><Relationship Id="rId17" Type="http://schemas.openxmlformats.org/officeDocument/2006/relationships/tags" Target="../tags/tag112.xml"/><Relationship Id="rId16" Type="http://schemas.openxmlformats.org/officeDocument/2006/relationships/image" Target="../media/image6.png"/><Relationship Id="rId15" Type="http://schemas.openxmlformats.org/officeDocument/2006/relationships/tags" Target="../tags/tag111.xml"/><Relationship Id="rId14" Type="http://schemas.openxmlformats.org/officeDocument/2006/relationships/tags" Target="../tags/tag110.xml"/><Relationship Id="rId13" Type="http://schemas.openxmlformats.org/officeDocument/2006/relationships/tags" Target="../tags/tag109.xml"/><Relationship Id="rId12" Type="http://schemas.openxmlformats.org/officeDocument/2006/relationships/tags" Target="../tags/tag108.xml"/><Relationship Id="rId11" Type="http://schemas.openxmlformats.org/officeDocument/2006/relationships/tags" Target="../tags/tag107.xml"/><Relationship Id="rId10" Type="http://schemas.openxmlformats.org/officeDocument/2006/relationships/tags" Target="../tags/tag106.xml"/><Relationship Id="rId1" Type="http://schemas.openxmlformats.org/officeDocument/2006/relationships/tags" Target="../tags/tag97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78.xml"/><Relationship Id="rId8" Type="http://schemas.openxmlformats.org/officeDocument/2006/relationships/tags" Target="../tags/tag477.xml"/><Relationship Id="rId7" Type="http://schemas.openxmlformats.org/officeDocument/2006/relationships/tags" Target="../tags/tag476.xml"/><Relationship Id="rId6" Type="http://schemas.openxmlformats.org/officeDocument/2006/relationships/tags" Target="../tags/tag475.xml"/><Relationship Id="rId5" Type="http://schemas.openxmlformats.org/officeDocument/2006/relationships/tags" Target="../tags/tag474.xml"/><Relationship Id="rId4" Type="http://schemas.openxmlformats.org/officeDocument/2006/relationships/tags" Target="../tags/tag473.xml"/><Relationship Id="rId32" Type="http://schemas.openxmlformats.org/officeDocument/2006/relationships/notesSlide" Target="../notesSlides/notesSlide15.xml"/><Relationship Id="rId31" Type="http://schemas.openxmlformats.org/officeDocument/2006/relationships/slideLayout" Target="../slideLayouts/slideLayout7.xml"/><Relationship Id="rId30" Type="http://schemas.openxmlformats.org/officeDocument/2006/relationships/tags" Target="../tags/tag499.xml"/><Relationship Id="rId3" Type="http://schemas.openxmlformats.org/officeDocument/2006/relationships/tags" Target="../tags/tag472.xml"/><Relationship Id="rId29" Type="http://schemas.openxmlformats.org/officeDocument/2006/relationships/tags" Target="../tags/tag498.xml"/><Relationship Id="rId28" Type="http://schemas.openxmlformats.org/officeDocument/2006/relationships/tags" Target="../tags/tag497.xml"/><Relationship Id="rId27" Type="http://schemas.openxmlformats.org/officeDocument/2006/relationships/tags" Target="../tags/tag496.xml"/><Relationship Id="rId26" Type="http://schemas.openxmlformats.org/officeDocument/2006/relationships/tags" Target="../tags/tag495.xml"/><Relationship Id="rId25" Type="http://schemas.openxmlformats.org/officeDocument/2006/relationships/tags" Target="../tags/tag494.xml"/><Relationship Id="rId24" Type="http://schemas.openxmlformats.org/officeDocument/2006/relationships/tags" Target="../tags/tag493.xml"/><Relationship Id="rId23" Type="http://schemas.openxmlformats.org/officeDocument/2006/relationships/tags" Target="../tags/tag492.xml"/><Relationship Id="rId22" Type="http://schemas.openxmlformats.org/officeDocument/2006/relationships/tags" Target="../tags/tag491.xml"/><Relationship Id="rId21" Type="http://schemas.openxmlformats.org/officeDocument/2006/relationships/tags" Target="../tags/tag490.xml"/><Relationship Id="rId20" Type="http://schemas.openxmlformats.org/officeDocument/2006/relationships/tags" Target="../tags/tag489.xml"/><Relationship Id="rId2" Type="http://schemas.openxmlformats.org/officeDocument/2006/relationships/tags" Target="../tags/tag471.xml"/><Relationship Id="rId19" Type="http://schemas.openxmlformats.org/officeDocument/2006/relationships/tags" Target="../tags/tag488.xml"/><Relationship Id="rId18" Type="http://schemas.openxmlformats.org/officeDocument/2006/relationships/tags" Target="../tags/tag487.xml"/><Relationship Id="rId17" Type="http://schemas.openxmlformats.org/officeDocument/2006/relationships/tags" Target="../tags/tag486.xml"/><Relationship Id="rId16" Type="http://schemas.openxmlformats.org/officeDocument/2006/relationships/tags" Target="../tags/tag485.xml"/><Relationship Id="rId15" Type="http://schemas.openxmlformats.org/officeDocument/2006/relationships/tags" Target="../tags/tag484.xml"/><Relationship Id="rId14" Type="http://schemas.openxmlformats.org/officeDocument/2006/relationships/tags" Target="../tags/tag483.xml"/><Relationship Id="rId13" Type="http://schemas.openxmlformats.org/officeDocument/2006/relationships/tags" Target="../tags/tag482.xml"/><Relationship Id="rId12" Type="http://schemas.openxmlformats.org/officeDocument/2006/relationships/tags" Target="../tags/tag481.xml"/><Relationship Id="rId11" Type="http://schemas.openxmlformats.org/officeDocument/2006/relationships/tags" Target="../tags/tag480.xml"/><Relationship Id="rId10" Type="http://schemas.openxmlformats.org/officeDocument/2006/relationships/tags" Target="../tags/tag479.xml"/><Relationship Id="rId1" Type="http://schemas.openxmlformats.org/officeDocument/2006/relationships/tags" Target="../tags/tag47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18.xml"/><Relationship Id="rId8" Type="http://schemas.openxmlformats.org/officeDocument/2006/relationships/image" Target="../media/image3.png"/><Relationship Id="rId7" Type="http://schemas.openxmlformats.org/officeDocument/2006/relationships/tags" Target="../tags/tag117.xml"/><Relationship Id="rId6" Type="http://schemas.openxmlformats.org/officeDocument/2006/relationships/image" Target="../media/image2.png"/><Relationship Id="rId5" Type="http://schemas.openxmlformats.org/officeDocument/2006/relationships/tags" Target="../tags/tag116.xml"/><Relationship Id="rId4" Type="http://schemas.openxmlformats.org/officeDocument/2006/relationships/image" Target="../media/image5.png"/><Relationship Id="rId3" Type="http://schemas.openxmlformats.org/officeDocument/2006/relationships/tags" Target="../tags/tag115.xml"/><Relationship Id="rId25" Type="http://schemas.openxmlformats.org/officeDocument/2006/relationships/slideLayout" Target="../slideLayouts/slideLayout1.xml"/><Relationship Id="rId24" Type="http://schemas.openxmlformats.org/officeDocument/2006/relationships/tags" Target="../tags/tag130.xml"/><Relationship Id="rId23" Type="http://schemas.openxmlformats.org/officeDocument/2006/relationships/image" Target="../media/image8.png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image" Target="../media/image1.png"/><Relationship Id="rId19" Type="http://schemas.openxmlformats.org/officeDocument/2006/relationships/image" Target="../media/image6.png"/><Relationship Id="rId18" Type="http://schemas.openxmlformats.org/officeDocument/2006/relationships/tags" Target="../tags/tag126.xml"/><Relationship Id="rId17" Type="http://schemas.openxmlformats.org/officeDocument/2006/relationships/tags" Target="../tags/tag125.xml"/><Relationship Id="rId16" Type="http://schemas.openxmlformats.org/officeDocument/2006/relationships/tags" Target="../tags/tag124.xml"/><Relationship Id="rId15" Type="http://schemas.openxmlformats.org/officeDocument/2006/relationships/image" Target="../media/image7.png"/><Relationship Id="rId14" Type="http://schemas.openxmlformats.org/officeDocument/2006/relationships/tags" Target="../tags/tag123.xml"/><Relationship Id="rId13" Type="http://schemas.openxmlformats.org/officeDocument/2006/relationships/tags" Target="../tags/tag122.xml"/><Relationship Id="rId12" Type="http://schemas.openxmlformats.org/officeDocument/2006/relationships/tags" Target="../tags/tag121.xml"/><Relationship Id="rId11" Type="http://schemas.openxmlformats.org/officeDocument/2006/relationships/tags" Target="../tags/tag120.xml"/><Relationship Id="rId10" Type="http://schemas.openxmlformats.org/officeDocument/2006/relationships/tags" Target="../tags/tag119.xml"/><Relationship Id="rId1" Type="http://schemas.openxmlformats.org/officeDocument/2006/relationships/tags" Target="../tags/tag11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39.xml"/><Relationship Id="rId8" Type="http://schemas.openxmlformats.org/officeDocument/2006/relationships/tags" Target="../tags/tag138.xml"/><Relationship Id="rId7" Type="http://schemas.openxmlformats.org/officeDocument/2006/relationships/tags" Target="../tags/tag137.xml"/><Relationship Id="rId6" Type="http://schemas.openxmlformats.org/officeDocument/2006/relationships/tags" Target="../tags/tag136.xml"/><Relationship Id="rId5" Type="http://schemas.openxmlformats.org/officeDocument/2006/relationships/tags" Target="../tags/tag135.xml"/><Relationship Id="rId4" Type="http://schemas.openxmlformats.org/officeDocument/2006/relationships/tags" Target="../tags/tag134.xml"/><Relationship Id="rId30" Type="http://schemas.openxmlformats.org/officeDocument/2006/relationships/notesSlide" Target="../notesSlides/notesSlide2.xml"/><Relationship Id="rId3" Type="http://schemas.openxmlformats.org/officeDocument/2006/relationships/tags" Target="../tags/tag133.xml"/><Relationship Id="rId29" Type="http://schemas.openxmlformats.org/officeDocument/2006/relationships/slideLayout" Target="../slideLayouts/slideLayout7.xml"/><Relationship Id="rId28" Type="http://schemas.openxmlformats.org/officeDocument/2006/relationships/tags" Target="../tags/tag158.xml"/><Relationship Id="rId27" Type="http://schemas.openxmlformats.org/officeDocument/2006/relationships/tags" Target="../tags/tag157.xml"/><Relationship Id="rId26" Type="http://schemas.openxmlformats.org/officeDocument/2006/relationships/tags" Target="../tags/tag156.xml"/><Relationship Id="rId25" Type="http://schemas.openxmlformats.org/officeDocument/2006/relationships/tags" Target="../tags/tag155.xml"/><Relationship Id="rId24" Type="http://schemas.openxmlformats.org/officeDocument/2006/relationships/tags" Target="../tags/tag154.xml"/><Relationship Id="rId23" Type="http://schemas.openxmlformats.org/officeDocument/2006/relationships/tags" Target="../tags/tag153.xml"/><Relationship Id="rId22" Type="http://schemas.openxmlformats.org/officeDocument/2006/relationships/tags" Target="../tags/tag152.xml"/><Relationship Id="rId21" Type="http://schemas.openxmlformats.org/officeDocument/2006/relationships/tags" Target="../tags/tag151.xml"/><Relationship Id="rId20" Type="http://schemas.openxmlformats.org/officeDocument/2006/relationships/tags" Target="../tags/tag150.xml"/><Relationship Id="rId2" Type="http://schemas.openxmlformats.org/officeDocument/2006/relationships/tags" Target="../tags/tag132.xml"/><Relationship Id="rId19" Type="http://schemas.openxmlformats.org/officeDocument/2006/relationships/tags" Target="../tags/tag149.xml"/><Relationship Id="rId18" Type="http://schemas.openxmlformats.org/officeDocument/2006/relationships/tags" Target="../tags/tag148.xml"/><Relationship Id="rId17" Type="http://schemas.openxmlformats.org/officeDocument/2006/relationships/tags" Target="../tags/tag147.xml"/><Relationship Id="rId16" Type="http://schemas.openxmlformats.org/officeDocument/2006/relationships/tags" Target="../tags/tag146.xml"/><Relationship Id="rId15" Type="http://schemas.openxmlformats.org/officeDocument/2006/relationships/tags" Target="../tags/tag145.xml"/><Relationship Id="rId14" Type="http://schemas.openxmlformats.org/officeDocument/2006/relationships/tags" Target="../tags/tag144.xml"/><Relationship Id="rId13" Type="http://schemas.openxmlformats.org/officeDocument/2006/relationships/tags" Target="../tags/tag143.xml"/><Relationship Id="rId12" Type="http://schemas.openxmlformats.org/officeDocument/2006/relationships/tags" Target="../tags/tag142.xml"/><Relationship Id="rId11" Type="http://schemas.openxmlformats.org/officeDocument/2006/relationships/tags" Target="../tags/tag141.xml"/><Relationship Id="rId10" Type="http://schemas.openxmlformats.org/officeDocument/2006/relationships/tags" Target="../tags/tag140.xml"/><Relationship Id="rId1" Type="http://schemas.openxmlformats.org/officeDocument/2006/relationships/tags" Target="../tags/tag13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67.xml"/><Relationship Id="rId8" Type="http://schemas.openxmlformats.org/officeDocument/2006/relationships/tags" Target="../tags/tag166.xml"/><Relationship Id="rId7" Type="http://schemas.openxmlformats.org/officeDocument/2006/relationships/tags" Target="../tags/tag165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4" Type="http://schemas.openxmlformats.org/officeDocument/2006/relationships/tags" Target="../tags/tag162.xml"/><Relationship Id="rId38" Type="http://schemas.openxmlformats.org/officeDocument/2006/relationships/notesSlide" Target="../notesSlides/notesSlide3.xml"/><Relationship Id="rId37" Type="http://schemas.openxmlformats.org/officeDocument/2006/relationships/slideLayout" Target="../slideLayouts/slideLayout7.xml"/><Relationship Id="rId36" Type="http://schemas.openxmlformats.org/officeDocument/2006/relationships/tags" Target="../tags/tag190.xml"/><Relationship Id="rId35" Type="http://schemas.openxmlformats.org/officeDocument/2006/relationships/tags" Target="../tags/tag189.xml"/><Relationship Id="rId34" Type="http://schemas.openxmlformats.org/officeDocument/2006/relationships/tags" Target="../tags/tag188.xml"/><Relationship Id="rId33" Type="http://schemas.openxmlformats.org/officeDocument/2006/relationships/tags" Target="../tags/tag187.xml"/><Relationship Id="rId32" Type="http://schemas.openxmlformats.org/officeDocument/2006/relationships/tags" Target="../tags/tag186.xml"/><Relationship Id="rId31" Type="http://schemas.openxmlformats.org/officeDocument/2006/relationships/tags" Target="../tags/tag185.xml"/><Relationship Id="rId30" Type="http://schemas.openxmlformats.org/officeDocument/2006/relationships/tags" Target="../tags/tag184.xml"/><Relationship Id="rId3" Type="http://schemas.openxmlformats.org/officeDocument/2006/relationships/tags" Target="../tags/tag161.xml"/><Relationship Id="rId29" Type="http://schemas.openxmlformats.org/officeDocument/2006/relationships/tags" Target="../tags/tag183.xml"/><Relationship Id="rId28" Type="http://schemas.openxmlformats.org/officeDocument/2006/relationships/tags" Target="../tags/tag182.xml"/><Relationship Id="rId27" Type="http://schemas.openxmlformats.org/officeDocument/2006/relationships/tags" Target="../tags/tag181.xml"/><Relationship Id="rId26" Type="http://schemas.openxmlformats.org/officeDocument/2006/relationships/tags" Target="../tags/tag180.xml"/><Relationship Id="rId25" Type="http://schemas.openxmlformats.org/officeDocument/2006/relationships/tags" Target="../tags/tag179.xml"/><Relationship Id="rId24" Type="http://schemas.openxmlformats.org/officeDocument/2006/relationships/tags" Target="../tags/tag178.xml"/><Relationship Id="rId23" Type="http://schemas.openxmlformats.org/officeDocument/2006/relationships/tags" Target="../tags/tag177.xml"/><Relationship Id="rId22" Type="http://schemas.openxmlformats.org/officeDocument/2006/relationships/image" Target="../media/image2.svg"/><Relationship Id="rId21" Type="http://schemas.openxmlformats.org/officeDocument/2006/relationships/image" Target="../media/image10.png"/><Relationship Id="rId20" Type="http://schemas.openxmlformats.org/officeDocument/2006/relationships/tags" Target="../tags/tag176.xml"/><Relationship Id="rId2" Type="http://schemas.openxmlformats.org/officeDocument/2006/relationships/tags" Target="../tags/tag160.xml"/><Relationship Id="rId19" Type="http://schemas.openxmlformats.org/officeDocument/2006/relationships/tags" Target="../tags/tag175.xml"/><Relationship Id="rId18" Type="http://schemas.openxmlformats.org/officeDocument/2006/relationships/tags" Target="../tags/tag174.xml"/><Relationship Id="rId17" Type="http://schemas.openxmlformats.org/officeDocument/2006/relationships/tags" Target="../tags/tag173.xml"/><Relationship Id="rId16" Type="http://schemas.openxmlformats.org/officeDocument/2006/relationships/tags" Target="../tags/tag172.xml"/><Relationship Id="rId15" Type="http://schemas.openxmlformats.org/officeDocument/2006/relationships/tags" Target="../tags/tag171.xml"/><Relationship Id="rId14" Type="http://schemas.openxmlformats.org/officeDocument/2006/relationships/tags" Target="../tags/tag170.xml"/><Relationship Id="rId13" Type="http://schemas.openxmlformats.org/officeDocument/2006/relationships/image" Target="../media/image1.svg"/><Relationship Id="rId12" Type="http://schemas.openxmlformats.org/officeDocument/2006/relationships/image" Target="../media/image9.png"/><Relationship Id="rId11" Type="http://schemas.openxmlformats.org/officeDocument/2006/relationships/tags" Target="../tags/tag169.xml"/><Relationship Id="rId10" Type="http://schemas.openxmlformats.org/officeDocument/2006/relationships/tags" Target="../tags/tag168.xml"/><Relationship Id="rId1" Type="http://schemas.openxmlformats.org/officeDocument/2006/relationships/tags" Target="../tags/tag15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99.xml"/><Relationship Id="rId8" Type="http://schemas.openxmlformats.org/officeDocument/2006/relationships/tags" Target="../tags/tag198.xml"/><Relationship Id="rId7" Type="http://schemas.openxmlformats.org/officeDocument/2006/relationships/tags" Target="../tags/tag197.xml"/><Relationship Id="rId6" Type="http://schemas.openxmlformats.org/officeDocument/2006/relationships/tags" Target="../tags/tag196.xml"/><Relationship Id="rId5" Type="http://schemas.openxmlformats.org/officeDocument/2006/relationships/tags" Target="../tags/tag195.xml"/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5" Type="http://schemas.openxmlformats.org/officeDocument/2006/relationships/notesSlide" Target="../notesSlides/notesSlide4.xml"/><Relationship Id="rId24" Type="http://schemas.openxmlformats.org/officeDocument/2006/relationships/slideLayout" Target="../slideLayouts/slideLayout1.xml"/><Relationship Id="rId23" Type="http://schemas.openxmlformats.org/officeDocument/2006/relationships/tags" Target="../tags/tag213.xml"/><Relationship Id="rId22" Type="http://schemas.openxmlformats.org/officeDocument/2006/relationships/tags" Target="../tags/tag212.xml"/><Relationship Id="rId21" Type="http://schemas.openxmlformats.org/officeDocument/2006/relationships/tags" Target="../tags/tag211.xml"/><Relationship Id="rId20" Type="http://schemas.openxmlformats.org/officeDocument/2006/relationships/tags" Target="../tags/tag210.xml"/><Relationship Id="rId2" Type="http://schemas.openxmlformats.org/officeDocument/2006/relationships/tags" Target="../tags/tag192.xml"/><Relationship Id="rId19" Type="http://schemas.openxmlformats.org/officeDocument/2006/relationships/tags" Target="../tags/tag209.xml"/><Relationship Id="rId18" Type="http://schemas.openxmlformats.org/officeDocument/2006/relationships/tags" Target="../tags/tag208.xml"/><Relationship Id="rId17" Type="http://schemas.openxmlformats.org/officeDocument/2006/relationships/tags" Target="../tags/tag207.xml"/><Relationship Id="rId16" Type="http://schemas.openxmlformats.org/officeDocument/2006/relationships/tags" Target="../tags/tag206.xml"/><Relationship Id="rId15" Type="http://schemas.openxmlformats.org/officeDocument/2006/relationships/tags" Target="../tags/tag205.xml"/><Relationship Id="rId14" Type="http://schemas.openxmlformats.org/officeDocument/2006/relationships/tags" Target="../tags/tag204.xml"/><Relationship Id="rId13" Type="http://schemas.openxmlformats.org/officeDocument/2006/relationships/tags" Target="../tags/tag203.xml"/><Relationship Id="rId12" Type="http://schemas.openxmlformats.org/officeDocument/2006/relationships/tags" Target="../tags/tag202.xml"/><Relationship Id="rId11" Type="http://schemas.openxmlformats.org/officeDocument/2006/relationships/tags" Target="../tags/tag201.xml"/><Relationship Id="rId10" Type="http://schemas.openxmlformats.org/officeDocument/2006/relationships/tags" Target="../tags/tag200.xml"/><Relationship Id="rId1" Type="http://schemas.openxmlformats.org/officeDocument/2006/relationships/tags" Target="../tags/tag19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22.xml"/><Relationship Id="rId8" Type="http://schemas.openxmlformats.org/officeDocument/2006/relationships/tags" Target="../tags/tag221.xml"/><Relationship Id="rId7" Type="http://schemas.openxmlformats.org/officeDocument/2006/relationships/tags" Target="../tags/tag220.xml"/><Relationship Id="rId6" Type="http://schemas.openxmlformats.org/officeDocument/2006/relationships/tags" Target="../tags/tag219.xml"/><Relationship Id="rId5" Type="http://schemas.openxmlformats.org/officeDocument/2006/relationships/tags" Target="../tags/tag218.xml"/><Relationship Id="rId4" Type="http://schemas.openxmlformats.org/officeDocument/2006/relationships/tags" Target="../tags/tag217.xml"/><Relationship Id="rId3" Type="http://schemas.openxmlformats.org/officeDocument/2006/relationships/tags" Target="../tags/tag216.xml"/><Relationship Id="rId2" Type="http://schemas.openxmlformats.org/officeDocument/2006/relationships/tags" Target="../tags/tag215.xml"/><Relationship Id="rId16" Type="http://schemas.openxmlformats.org/officeDocument/2006/relationships/notesSlide" Target="../notesSlides/notesSlide5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227.xml"/><Relationship Id="rId13" Type="http://schemas.openxmlformats.org/officeDocument/2006/relationships/tags" Target="../tags/tag226.xml"/><Relationship Id="rId12" Type="http://schemas.openxmlformats.org/officeDocument/2006/relationships/tags" Target="../tags/tag225.xml"/><Relationship Id="rId11" Type="http://schemas.openxmlformats.org/officeDocument/2006/relationships/tags" Target="../tags/tag224.xml"/><Relationship Id="rId10" Type="http://schemas.openxmlformats.org/officeDocument/2006/relationships/tags" Target="../tags/tag223.xml"/><Relationship Id="rId1" Type="http://schemas.openxmlformats.org/officeDocument/2006/relationships/tags" Target="../tags/tag21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32.xml"/><Relationship Id="rId8" Type="http://schemas.openxmlformats.org/officeDocument/2006/relationships/image" Target="../media/image3.png"/><Relationship Id="rId7" Type="http://schemas.openxmlformats.org/officeDocument/2006/relationships/tags" Target="../tags/tag231.xml"/><Relationship Id="rId6" Type="http://schemas.openxmlformats.org/officeDocument/2006/relationships/image" Target="../media/image2.png"/><Relationship Id="rId5" Type="http://schemas.openxmlformats.org/officeDocument/2006/relationships/tags" Target="../tags/tag230.xml"/><Relationship Id="rId4" Type="http://schemas.openxmlformats.org/officeDocument/2006/relationships/image" Target="../media/image5.png"/><Relationship Id="rId3" Type="http://schemas.openxmlformats.org/officeDocument/2006/relationships/tags" Target="../tags/tag229.xml"/><Relationship Id="rId25" Type="http://schemas.openxmlformats.org/officeDocument/2006/relationships/slideLayout" Target="../slideLayouts/slideLayout1.xml"/><Relationship Id="rId24" Type="http://schemas.openxmlformats.org/officeDocument/2006/relationships/tags" Target="../tags/tag244.xml"/><Relationship Id="rId23" Type="http://schemas.openxmlformats.org/officeDocument/2006/relationships/image" Target="../media/image8.png"/><Relationship Id="rId22" Type="http://schemas.openxmlformats.org/officeDocument/2006/relationships/tags" Target="../tags/tag243.xml"/><Relationship Id="rId21" Type="http://schemas.openxmlformats.org/officeDocument/2006/relationships/tags" Target="../tags/tag242.xml"/><Relationship Id="rId20" Type="http://schemas.openxmlformats.org/officeDocument/2006/relationships/tags" Target="../tags/tag241.xml"/><Relationship Id="rId2" Type="http://schemas.openxmlformats.org/officeDocument/2006/relationships/image" Target="../media/image1.png"/><Relationship Id="rId19" Type="http://schemas.openxmlformats.org/officeDocument/2006/relationships/image" Target="../media/image6.png"/><Relationship Id="rId18" Type="http://schemas.openxmlformats.org/officeDocument/2006/relationships/tags" Target="../tags/tag240.xml"/><Relationship Id="rId17" Type="http://schemas.openxmlformats.org/officeDocument/2006/relationships/tags" Target="../tags/tag239.xml"/><Relationship Id="rId16" Type="http://schemas.openxmlformats.org/officeDocument/2006/relationships/tags" Target="../tags/tag238.xml"/><Relationship Id="rId15" Type="http://schemas.openxmlformats.org/officeDocument/2006/relationships/image" Target="../media/image7.png"/><Relationship Id="rId14" Type="http://schemas.openxmlformats.org/officeDocument/2006/relationships/tags" Target="../tags/tag237.xml"/><Relationship Id="rId13" Type="http://schemas.openxmlformats.org/officeDocument/2006/relationships/tags" Target="../tags/tag236.xml"/><Relationship Id="rId12" Type="http://schemas.openxmlformats.org/officeDocument/2006/relationships/tags" Target="../tags/tag235.xml"/><Relationship Id="rId11" Type="http://schemas.openxmlformats.org/officeDocument/2006/relationships/tags" Target="../tags/tag234.xml"/><Relationship Id="rId10" Type="http://schemas.openxmlformats.org/officeDocument/2006/relationships/tags" Target="../tags/tag233.xml"/><Relationship Id="rId1" Type="http://schemas.openxmlformats.org/officeDocument/2006/relationships/tags" Target="../tags/tag22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0" Type="http://schemas.openxmlformats.org/officeDocument/2006/relationships/notesSlide" Target="../notesSlides/notesSlide6.xml"/><Relationship Id="rId2" Type="http://schemas.openxmlformats.org/officeDocument/2006/relationships/tags" Target="../tags/tag246.xml"/><Relationship Id="rId19" Type="http://schemas.openxmlformats.org/officeDocument/2006/relationships/slideLayout" Target="../slideLayouts/slideLayout1.xml"/><Relationship Id="rId18" Type="http://schemas.openxmlformats.org/officeDocument/2006/relationships/tags" Target="../tags/tag262.xml"/><Relationship Id="rId17" Type="http://schemas.openxmlformats.org/officeDocument/2006/relationships/tags" Target="../tags/tag261.xml"/><Relationship Id="rId16" Type="http://schemas.openxmlformats.org/officeDocument/2006/relationships/tags" Target="../tags/tag260.xml"/><Relationship Id="rId15" Type="http://schemas.openxmlformats.org/officeDocument/2006/relationships/tags" Target="../tags/tag259.xml"/><Relationship Id="rId14" Type="http://schemas.openxmlformats.org/officeDocument/2006/relationships/tags" Target="../tags/tag258.xml"/><Relationship Id="rId13" Type="http://schemas.openxmlformats.org/officeDocument/2006/relationships/tags" Target="../tags/tag257.xml"/><Relationship Id="rId12" Type="http://schemas.openxmlformats.org/officeDocument/2006/relationships/tags" Target="../tags/tag256.xml"/><Relationship Id="rId11" Type="http://schemas.openxmlformats.org/officeDocument/2006/relationships/tags" Target="../tags/tag255.xml"/><Relationship Id="rId10" Type="http://schemas.openxmlformats.org/officeDocument/2006/relationships/tags" Target="../tags/tag254.xml"/><Relationship Id="rId1" Type="http://schemas.openxmlformats.org/officeDocument/2006/relationships/tags" Target="../tags/tag2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" descr="39bc7d14e9183f820d2ebe28e9a1a6b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2893695"/>
            <a:ext cx="3258820" cy="3258820"/>
          </a:xfrm>
          <a:prstGeom prst="rect">
            <a:avLst/>
          </a:prstGeom>
        </p:spPr>
      </p:pic>
      <p:pic>
        <p:nvPicPr>
          <p:cNvPr id="6" name="图片" descr="浠庨€夊尯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b="51126"/>
          <a:stretch>
            <a:fillRect/>
          </a:stretch>
        </p:blipFill>
        <p:spPr>
          <a:xfrm>
            <a:off x="0" y="5368290"/>
            <a:ext cx="12192000" cy="1501775"/>
          </a:xfrm>
          <a:prstGeom prst="rect">
            <a:avLst/>
          </a:prstGeom>
        </p:spPr>
      </p:pic>
      <p:pic>
        <p:nvPicPr>
          <p:cNvPr id="8" name="图片" descr="鍥惧眰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 t="61032" r="75387"/>
          <a:stretch>
            <a:fillRect/>
          </a:stretch>
        </p:blipFill>
        <p:spPr>
          <a:xfrm>
            <a:off x="954405" y="4206875"/>
            <a:ext cx="2059305" cy="2484120"/>
          </a:xfrm>
          <a:prstGeom prst="rect">
            <a:avLst/>
          </a:prstGeom>
        </p:spPr>
      </p:pic>
      <p:pic>
        <p:nvPicPr>
          <p:cNvPr id="11" name="图片" descr="文333具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 rot="5400000">
            <a:off x="2310130" y="3475990"/>
            <a:ext cx="1072515" cy="5692140"/>
          </a:xfrm>
          <a:prstGeom prst="rect">
            <a:avLst/>
          </a:prstGeom>
        </p:spPr>
      </p:pic>
      <p:pic>
        <p:nvPicPr>
          <p:cNvPr id="12" name="图片" descr="文1具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438775" y="5271770"/>
            <a:ext cx="6632575" cy="1586230"/>
          </a:xfrm>
          <a:prstGeom prst="rect">
            <a:avLst/>
          </a:prstGeom>
        </p:spPr>
      </p:pic>
      <p:pic>
        <p:nvPicPr>
          <p:cNvPr id="14" name="图片" descr="浠庨€夊尯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4"/>
          <a:srcRect b="66852"/>
          <a:stretch>
            <a:fillRect/>
          </a:stretch>
        </p:blipFill>
        <p:spPr>
          <a:xfrm rot="10800000" flipH="1">
            <a:off x="635" y="0"/>
            <a:ext cx="12191365" cy="1030605"/>
          </a:xfrm>
          <a:prstGeom prst="rect">
            <a:avLst/>
          </a:prstGeom>
        </p:spPr>
      </p:pic>
      <p:grpSp>
        <p:nvGrpSpPr>
          <p:cNvPr id="7" name="组合"/>
          <p:cNvGrpSpPr/>
          <p:nvPr>
            <p:custDataLst>
              <p:tags r:id="rId12"/>
            </p:custDataLst>
          </p:nvPr>
        </p:nvGrpSpPr>
        <p:grpSpPr>
          <a:xfrm rot="10800000">
            <a:off x="635" y="0"/>
            <a:ext cx="12070715" cy="1586230"/>
            <a:chOff x="-238" y="3231"/>
            <a:chExt cx="19009" cy="2498"/>
          </a:xfrm>
        </p:grpSpPr>
        <p:pic>
          <p:nvPicPr>
            <p:cNvPr id="4" name="PA-图片 3" descr="文333具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8"/>
            <a:stretch>
              <a:fillRect/>
            </a:stretch>
          </p:blipFill>
          <p:spPr>
            <a:xfrm rot="5400000">
              <a:off x="3400" y="403"/>
              <a:ext cx="1689" cy="8964"/>
            </a:xfrm>
            <a:prstGeom prst="rect">
              <a:avLst/>
            </a:prstGeom>
          </p:spPr>
        </p:pic>
        <p:pic>
          <p:nvPicPr>
            <p:cNvPr id="5" name="PA-图片 4" descr="文1具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0"/>
            <a:stretch>
              <a:fillRect/>
            </a:stretch>
          </p:blipFill>
          <p:spPr>
            <a:xfrm>
              <a:off x="8327" y="3231"/>
              <a:ext cx="10445" cy="2498"/>
            </a:xfrm>
            <a:prstGeom prst="rect">
              <a:avLst/>
            </a:prstGeom>
          </p:spPr>
        </p:pic>
      </p:grpSp>
      <p:sp>
        <p:nvSpPr>
          <p:cNvPr id="22" name="文本框"/>
          <p:cNvSpPr txBox="1"/>
          <p:nvPr>
            <p:custDataLst>
              <p:tags r:id="rId15"/>
            </p:custDataLst>
          </p:nvPr>
        </p:nvSpPr>
        <p:spPr>
          <a:xfrm>
            <a:off x="2616705" y="3715219"/>
            <a:ext cx="73889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600" dirty="0" smtClean="0">
                <a:solidFill>
                  <a:srgbClr val="555C6E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A designer can use default text to simulate what text would look like. If it is not real text. A designer can use default text to simulate what text would look like.</a:t>
            </a:r>
            <a:endParaRPr lang="en-US" altLang="zh-CN" sz="1600" dirty="0" smtClean="0">
              <a:solidFill>
                <a:srgbClr val="555C6E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23" name="文本框"/>
          <p:cNvSpPr txBox="1"/>
          <p:nvPr>
            <p:custDataLst>
              <p:tags r:id="rId16"/>
            </p:custDataLst>
          </p:nvPr>
        </p:nvSpPr>
        <p:spPr>
          <a:xfrm>
            <a:off x="2124075" y="2427605"/>
            <a:ext cx="8837295" cy="14204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7200" b="0" dirty="0">
                <a:solidFill>
                  <a:srgbClr val="555C6E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开学季学习动员班会</a:t>
            </a:r>
            <a:endParaRPr lang="zh-CN" altLang="en-US" sz="7200" b="0" dirty="0">
              <a:solidFill>
                <a:srgbClr val="555C6E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24" name="圆角矩形"/>
          <p:cNvSpPr/>
          <p:nvPr>
            <p:custDataLst>
              <p:tags r:id="rId17"/>
            </p:custDataLst>
          </p:nvPr>
        </p:nvSpPr>
        <p:spPr>
          <a:xfrm>
            <a:off x="3705293" y="4701818"/>
            <a:ext cx="1978281" cy="397891"/>
          </a:xfrm>
          <a:prstGeom prst="roundRect">
            <a:avLst>
              <a:gd name="adj" fmla="val 50000"/>
            </a:avLst>
          </a:prstGeom>
          <a:solidFill>
            <a:srgbClr val="6ABEC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7B757F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25" name="矩形"/>
          <p:cNvSpPr/>
          <p:nvPr>
            <p:custDataLst>
              <p:tags r:id="rId18"/>
            </p:custDataLst>
          </p:nvPr>
        </p:nvSpPr>
        <p:spPr>
          <a:xfrm>
            <a:off x="3908725" y="4727188"/>
            <a:ext cx="1607820" cy="3371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汇报人：</a:t>
            </a:r>
            <a:r>
              <a:rPr lang="zh-CN" altLang="en-US" sz="1600" dirty="0" smtClean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代用名</a:t>
            </a:r>
            <a:endParaRPr lang="zh-CN" altLang="en-US" sz="1600" dirty="0">
              <a:solidFill>
                <a:schemeClr val="bg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9" name="圆角矩形"/>
          <p:cNvSpPr/>
          <p:nvPr>
            <p:custDataLst>
              <p:tags r:id="rId19"/>
            </p:custDataLst>
          </p:nvPr>
        </p:nvSpPr>
        <p:spPr>
          <a:xfrm>
            <a:off x="6925378" y="4727218"/>
            <a:ext cx="1978281" cy="397891"/>
          </a:xfrm>
          <a:prstGeom prst="roundRect">
            <a:avLst>
              <a:gd name="adj" fmla="val 50000"/>
            </a:avLst>
          </a:prstGeom>
          <a:solidFill>
            <a:srgbClr val="6ABEC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7B757F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10" name="矩形"/>
          <p:cNvSpPr/>
          <p:nvPr>
            <p:custDataLst>
              <p:tags r:id="rId20"/>
            </p:custDataLst>
          </p:nvPr>
        </p:nvSpPr>
        <p:spPr>
          <a:xfrm>
            <a:off x="7144367" y="4764653"/>
            <a:ext cx="1552575" cy="33718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20XX</a:t>
            </a:r>
            <a:r>
              <a:rPr lang="zh-CN" altLang="en-US" sz="1600" b="1" dirty="0" smtClean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年</a:t>
            </a:r>
            <a:r>
              <a:rPr lang="en-US" altLang="zh-CN" sz="1600" b="1" dirty="0" smtClean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X</a:t>
            </a:r>
            <a:r>
              <a:rPr lang="zh-CN" altLang="en-US" sz="1600" b="1" dirty="0" smtClean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月</a:t>
            </a:r>
            <a:r>
              <a:rPr lang="en-US" altLang="zh-CN" sz="1600" b="1" dirty="0" smtClean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X</a:t>
            </a:r>
            <a:r>
              <a:rPr lang="zh-CN" altLang="en-US" sz="1600" b="1" dirty="0" smtClean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日</a:t>
            </a:r>
            <a:endParaRPr lang="zh-CN" altLang="en-US" sz="1600" b="1" dirty="0" smtClean="0">
              <a:solidFill>
                <a:schemeClr val="bg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pic>
        <p:nvPicPr>
          <p:cNvPr id="15" name="图片" descr="b535c676ad0e6691327c3d14b00bf339 (1)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/>
          <a:stretch>
            <a:fillRect/>
          </a:stretch>
        </p:blipFill>
        <p:spPr>
          <a:xfrm rot="20340000">
            <a:off x="9320530" y="3528060"/>
            <a:ext cx="2760345" cy="2760345"/>
          </a:xfrm>
          <a:prstGeom prst="rect">
            <a:avLst/>
          </a:prstGeom>
        </p:spPr>
      </p:pic>
      <p:pic>
        <p:nvPicPr>
          <p:cNvPr id="13" name="图片" descr="13d629b77b204a12cd1bd75b7782fd09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10509250" y="3390900"/>
            <a:ext cx="1262380" cy="1262380"/>
          </a:xfrm>
          <a:prstGeom prst="rect">
            <a:avLst/>
          </a:prstGeom>
        </p:spPr>
      </p:pic>
      <p:grpSp>
        <p:nvGrpSpPr>
          <p:cNvPr id="76" name="组合"/>
          <p:cNvGrpSpPr/>
          <p:nvPr>
            <p:custDataLst>
              <p:tags r:id="rId25"/>
            </p:custDataLst>
          </p:nvPr>
        </p:nvGrpSpPr>
        <p:grpSpPr>
          <a:xfrm>
            <a:off x="5904230" y="1782445"/>
            <a:ext cx="1021080" cy="701040"/>
            <a:chOff x="4315637" y="2408725"/>
            <a:chExt cx="5250521" cy="3993035"/>
          </a:xfrm>
          <a:solidFill>
            <a:srgbClr val="67BDC2"/>
          </a:solidFill>
          <a:effectLst/>
        </p:grpSpPr>
        <p:sp>
          <p:nvSpPr>
            <p:cNvPr id="78" name="PA-圆角矩形 77"/>
            <p:cNvSpPr/>
            <p:nvPr>
              <p:custDataLst>
                <p:tags r:id="rId26"/>
              </p:custDataLst>
            </p:nvPr>
          </p:nvSpPr>
          <p:spPr>
            <a:xfrm rot="19980000">
              <a:off x="5083085" y="2415286"/>
              <a:ext cx="531731" cy="397568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endParaRPr>
            </a:p>
          </p:txBody>
        </p:sp>
        <p:sp>
          <p:nvSpPr>
            <p:cNvPr id="79" name="PA-任意多边形 78"/>
            <p:cNvSpPr/>
            <p:nvPr>
              <p:custDataLst>
                <p:tags r:id="rId27"/>
              </p:custDataLst>
            </p:nvPr>
          </p:nvSpPr>
          <p:spPr>
            <a:xfrm rot="19980000">
              <a:off x="6673794" y="2408725"/>
              <a:ext cx="531731" cy="3975688"/>
            </a:xfrm>
            <a:custGeom>
              <a:avLst/>
              <a:gdLst>
                <a:gd name="connsiteX0" fmla="*/ 570188 w 570188"/>
                <a:gd name="connsiteY0" fmla="*/ 2413647 h 4263224"/>
                <a:gd name="connsiteX1" fmla="*/ 570188 w 570188"/>
                <a:gd name="connsiteY1" fmla="*/ 3978129 h 4263224"/>
                <a:gd name="connsiteX2" fmla="*/ 285094 w 570188"/>
                <a:gd name="connsiteY2" fmla="*/ 4263224 h 4263224"/>
                <a:gd name="connsiteX3" fmla="*/ 0 w 570188"/>
                <a:gd name="connsiteY3" fmla="*/ 3978129 h 4263224"/>
                <a:gd name="connsiteX4" fmla="*/ 0 w 570188"/>
                <a:gd name="connsiteY4" fmla="*/ 2827912 h 4263224"/>
                <a:gd name="connsiteX5" fmla="*/ 396065 w 570188"/>
                <a:gd name="connsiteY5" fmla="*/ 22404 h 4263224"/>
                <a:gd name="connsiteX6" fmla="*/ 570188 w 570188"/>
                <a:gd name="connsiteY6" fmla="*/ 285094 h 4263224"/>
                <a:gd name="connsiteX7" fmla="*/ 570188 w 570188"/>
                <a:gd name="connsiteY7" fmla="*/ 1355778 h 4263224"/>
                <a:gd name="connsiteX8" fmla="*/ 0 w 570188"/>
                <a:gd name="connsiteY8" fmla="*/ 1770044 h 4263224"/>
                <a:gd name="connsiteX9" fmla="*/ 0 w 570188"/>
                <a:gd name="connsiteY9" fmla="*/ 285094 h 4263224"/>
                <a:gd name="connsiteX10" fmla="*/ 285094 w 570188"/>
                <a:gd name="connsiteY10" fmla="*/ 0 h 4263224"/>
                <a:gd name="connsiteX11" fmla="*/ 396065 w 570188"/>
                <a:gd name="connsiteY11" fmla="*/ 22404 h 4263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70188" h="4263224">
                  <a:moveTo>
                    <a:pt x="570188" y="2413647"/>
                  </a:moveTo>
                  <a:lnTo>
                    <a:pt x="570188" y="3978129"/>
                  </a:lnTo>
                  <a:cubicBezTo>
                    <a:pt x="570188" y="4135582"/>
                    <a:pt x="442547" y="4263223"/>
                    <a:pt x="285094" y="4263224"/>
                  </a:cubicBezTo>
                  <a:cubicBezTo>
                    <a:pt x="127641" y="4263223"/>
                    <a:pt x="0" y="4135582"/>
                    <a:pt x="0" y="3978129"/>
                  </a:cubicBezTo>
                  <a:lnTo>
                    <a:pt x="0" y="2827912"/>
                  </a:lnTo>
                  <a:close/>
                  <a:moveTo>
                    <a:pt x="396065" y="22404"/>
                  </a:moveTo>
                  <a:cubicBezTo>
                    <a:pt x="498390" y="65684"/>
                    <a:pt x="570188" y="167004"/>
                    <a:pt x="570188" y="285094"/>
                  </a:cubicBezTo>
                  <a:lnTo>
                    <a:pt x="570188" y="1355778"/>
                  </a:lnTo>
                  <a:lnTo>
                    <a:pt x="0" y="1770044"/>
                  </a:lnTo>
                  <a:lnTo>
                    <a:pt x="0" y="285094"/>
                  </a:lnTo>
                  <a:cubicBezTo>
                    <a:pt x="0" y="127641"/>
                    <a:pt x="127641" y="0"/>
                    <a:pt x="285094" y="0"/>
                  </a:cubicBezTo>
                  <a:cubicBezTo>
                    <a:pt x="324457" y="0"/>
                    <a:pt x="361957" y="7978"/>
                    <a:pt x="396065" y="224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endParaRPr>
            </a:p>
          </p:txBody>
        </p:sp>
        <p:sp>
          <p:nvSpPr>
            <p:cNvPr id="80" name="PA-圆角矩形 79"/>
            <p:cNvSpPr/>
            <p:nvPr>
              <p:custDataLst>
                <p:tags r:id="rId28"/>
              </p:custDataLst>
            </p:nvPr>
          </p:nvSpPr>
          <p:spPr>
            <a:xfrm rot="5400000" flipH="1">
              <a:off x="5098906" y="1809898"/>
              <a:ext cx="531731" cy="209827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endParaRPr>
            </a:p>
          </p:txBody>
        </p:sp>
        <p:sp>
          <p:nvSpPr>
            <p:cNvPr id="81" name="PA-圆角矩形 80"/>
            <p:cNvSpPr/>
            <p:nvPr>
              <p:custDataLst>
                <p:tags r:id="rId29"/>
              </p:custDataLst>
            </p:nvPr>
          </p:nvSpPr>
          <p:spPr>
            <a:xfrm rot="1620000" flipH="1">
              <a:off x="8252911" y="2418564"/>
              <a:ext cx="531731" cy="397568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endParaRPr>
            </a:p>
          </p:txBody>
        </p:sp>
        <p:sp>
          <p:nvSpPr>
            <p:cNvPr id="82" name="PA-圆角矩形 81"/>
            <p:cNvSpPr/>
            <p:nvPr>
              <p:custDataLst>
                <p:tags r:id="rId30"/>
              </p:custDataLst>
            </p:nvPr>
          </p:nvSpPr>
          <p:spPr>
            <a:xfrm rot="16200000">
              <a:off x="8251157" y="1813177"/>
              <a:ext cx="531731" cy="209827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endParaRPr>
            </a:p>
          </p:txBody>
        </p:sp>
        <p:sp>
          <p:nvSpPr>
            <p:cNvPr id="83" name="PA-圆角矩形 82"/>
            <p:cNvSpPr/>
            <p:nvPr>
              <p:custDataLst>
                <p:tags r:id="rId31"/>
              </p:custDataLst>
            </p:nvPr>
          </p:nvSpPr>
          <p:spPr>
            <a:xfrm rot="1620000" flipH="1">
              <a:off x="6662201" y="2426073"/>
              <a:ext cx="531731" cy="397568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endParaRPr>
            </a:p>
          </p:txBody>
        </p:sp>
      </p:grpSp>
    </p:spTree>
    <p:custDataLst>
      <p:tags r:id="rId3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180029" y="1442750"/>
            <a:ext cx="3375254" cy="4357925"/>
            <a:chOff x="911424" y="1268760"/>
            <a:chExt cx="3792421" cy="4896544"/>
          </a:xfrm>
        </p:grpSpPr>
        <p:sp>
          <p:nvSpPr>
            <p:cNvPr id="2" name="PA-圆角矩形 36"/>
            <p:cNvSpPr/>
            <p:nvPr>
              <p:custDataLst>
                <p:tags r:id="rId3"/>
              </p:custDataLst>
            </p:nvPr>
          </p:nvSpPr>
          <p:spPr>
            <a:xfrm>
              <a:off x="911424" y="1364771"/>
              <a:ext cx="3792421" cy="4800533"/>
            </a:xfrm>
            <a:prstGeom prst="roundRect">
              <a:avLst>
                <a:gd name="adj" fmla="val 4947"/>
              </a:avLst>
            </a:prstGeom>
            <a:solidFill>
              <a:srgbClr val="66BDC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rtlCol="0" anchor="ctr"/>
            <a:lstStyle/>
            <a:p>
              <a:pPr algn="ctr"/>
              <a:endParaRPr lang="zh-CN" altLang="en-US" sz="2400">
                <a:solidFill>
                  <a:schemeClr val="lt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lt"/>
              </a:endParaRPr>
            </a:p>
          </p:txBody>
        </p:sp>
        <p:grpSp>
          <p:nvGrpSpPr>
            <p:cNvPr id="3" name="组合 9"/>
            <p:cNvGrpSpPr/>
            <p:nvPr/>
          </p:nvGrpSpPr>
          <p:grpSpPr>
            <a:xfrm>
              <a:off x="1073908" y="1796819"/>
              <a:ext cx="3467453" cy="4100981"/>
              <a:chOff x="769427" y="1383618"/>
              <a:chExt cx="2600590" cy="3075736"/>
            </a:xfrm>
          </p:grpSpPr>
          <p:sp>
            <p:nvSpPr>
              <p:cNvPr id="4" name="PA-圆角矩形 54"/>
              <p:cNvSpPr/>
              <p:nvPr>
                <p:custDataLst>
                  <p:tags r:id="rId4"/>
                </p:custDataLst>
              </p:nvPr>
            </p:nvSpPr>
            <p:spPr>
              <a:xfrm>
                <a:off x="769427" y="1383618"/>
                <a:ext cx="2600590" cy="3075736"/>
              </a:xfrm>
              <a:prstGeom prst="roundRect">
                <a:avLst>
                  <a:gd name="adj" fmla="val 4833"/>
                </a:avLst>
              </a:prstGeom>
              <a:solidFill>
                <a:sysClr val="window" lastClr="FFFFFF">
                  <a:lumMod val="95000"/>
                </a:sysClr>
              </a:solidFill>
              <a:ln w="25400" cap="flat" cmpd="sng" algn="ctr">
                <a:noFill/>
                <a:prstDash val="solid"/>
              </a:ln>
              <a:effectLst>
                <a:outerShdw blurRad="1016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  <p:grpSp>
            <p:nvGrpSpPr>
              <p:cNvPr id="5" name="组合 8"/>
              <p:cNvGrpSpPr/>
              <p:nvPr/>
            </p:nvGrpSpPr>
            <p:grpSpPr>
              <a:xfrm>
                <a:off x="1015404" y="2031690"/>
                <a:ext cx="2066948" cy="2117378"/>
                <a:chOff x="954229" y="2031690"/>
                <a:chExt cx="2230986" cy="2117378"/>
              </a:xfrm>
            </p:grpSpPr>
            <p:cxnSp>
              <p:nvCxnSpPr>
                <p:cNvPr id="6" name="PA-直接连接符 7"/>
                <p:cNvCxnSpPr/>
                <p:nvPr>
                  <p:custDataLst>
                    <p:tags r:id="rId5"/>
                  </p:custDataLst>
                </p:nvPr>
              </p:nvCxnSpPr>
              <p:spPr>
                <a:xfrm>
                  <a:off x="954229" y="20316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7" name="PA-直接连接符 80"/>
                <p:cNvCxnSpPr/>
                <p:nvPr>
                  <p:custDataLst>
                    <p:tags r:id="rId6"/>
                  </p:custDataLst>
                </p:nvPr>
              </p:nvCxnSpPr>
              <p:spPr>
                <a:xfrm>
                  <a:off x="954229" y="239173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8" name="PA-直接连接符 81"/>
                <p:cNvCxnSpPr/>
                <p:nvPr>
                  <p:custDataLst>
                    <p:tags r:id="rId7"/>
                  </p:custDataLst>
                </p:nvPr>
              </p:nvCxnSpPr>
              <p:spPr>
                <a:xfrm>
                  <a:off x="954229" y="275177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9" name="PA-直接连接符 82"/>
                <p:cNvCxnSpPr/>
                <p:nvPr>
                  <p:custDataLst>
                    <p:tags r:id="rId8"/>
                  </p:custDataLst>
                </p:nvPr>
              </p:nvCxnSpPr>
              <p:spPr>
                <a:xfrm>
                  <a:off x="954229" y="311181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10" name="PA-直接连接符 83"/>
                <p:cNvCxnSpPr/>
                <p:nvPr>
                  <p:custDataLst>
                    <p:tags r:id="rId9"/>
                  </p:custDataLst>
                </p:nvPr>
              </p:nvCxnSpPr>
              <p:spPr>
                <a:xfrm>
                  <a:off x="954229" y="347185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11" name="PA-直接连接符 84"/>
                <p:cNvCxnSpPr/>
                <p:nvPr>
                  <p:custDataLst>
                    <p:tags r:id="rId10"/>
                  </p:custDataLst>
                </p:nvPr>
              </p:nvCxnSpPr>
              <p:spPr>
                <a:xfrm>
                  <a:off x="954229" y="3831890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  <p:cxnSp>
              <p:nvCxnSpPr>
                <p:cNvPr id="12" name="PA-直接连接符 85"/>
                <p:cNvCxnSpPr/>
                <p:nvPr>
                  <p:custDataLst>
                    <p:tags r:id="rId11"/>
                  </p:custDataLst>
                </p:nvPr>
              </p:nvCxnSpPr>
              <p:spPr>
                <a:xfrm>
                  <a:off x="954229" y="4149068"/>
                  <a:ext cx="2230986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ysClr val="window" lastClr="FFFFFF">
                      <a:lumMod val="85000"/>
                    </a:sysClr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13" name="组合 5"/>
            <p:cNvGrpSpPr/>
            <p:nvPr/>
          </p:nvGrpSpPr>
          <p:grpSpPr>
            <a:xfrm>
              <a:off x="1391477" y="1268760"/>
              <a:ext cx="195387" cy="864096"/>
              <a:chOff x="899592" y="987574"/>
              <a:chExt cx="146540" cy="648072"/>
            </a:xfrm>
          </p:grpSpPr>
          <p:sp>
            <p:nvSpPr>
              <p:cNvPr id="14" name="PA-椭圆 13"/>
              <p:cNvSpPr/>
              <p:nvPr>
                <p:custDataLst>
                  <p:tags r:id="rId12"/>
                </p:custDataLst>
              </p:nvPr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PA-圆角矩形 52"/>
              <p:cNvSpPr/>
              <p:nvPr>
                <p:custDataLst>
                  <p:tags r:id="rId13"/>
                </p:custDataLst>
              </p:nvPr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PA-圆角矩形 53"/>
              <p:cNvSpPr/>
              <p:nvPr>
                <p:custDataLst>
                  <p:tags r:id="rId14"/>
                </p:custDataLst>
              </p:nvPr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32"/>
            <p:cNvGrpSpPr/>
            <p:nvPr/>
          </p:nvGrpSpPr>
          <p:grpSpPr>
            <a:xfrm>
              <a:off x="1727515" y="1268760"/>
              <a:ext cx="195387" cy="864096"/>
              <a:chOff x="899592" y="987574"/>
              <a:chExt cx="146540" cy="648072"/>
            </a:xfrm>
          </p:grpSpPr>
          <p:sp>
            <p:nvSpPr>
              <p:cNvPr id="18" name="PA-椭圆 17"/>
              <p:cNvSpPr/>
              <p:nvPr>
                <p:custDataLst>
                  <p:tags r:id="rId15"/>
                </p:custDataLst>
              </p:nvPr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PA-圆角矩形 49"/>
              <p:cNvSpPr/>
              <p:nvPr>
                <p:custDataLst>
                  <p:tags r:id="rId16"/>
                </p:custDataLst>
              </p:nvPr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PA-圆角矩形 50"/>
              <p:cNvSpPr/>
              <p:nvPr>
                <p:custDataLst>
                  <p:tags r:id="rId17"/>
                </p:custDataLst>
              </p:nvPr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组合 52"/>
            <p:cNvGrpSpPr/>
            <p:nvPr/>
          </p:nvGrpSpPr>
          <p:grpSpPr>
            <a:xfrm>
              <a:off x="3692368" y="1268760"/>
              <a:ext cx="195387" cy="864096"/>
              <a:chOff x="899592" y="987574"/>
              <a:chExt cx="146540" cy="648072"/>
            </a:xfrm>
          </p:grpSpPr>
          <p:sp>
            <p:nvSpPr>
              <p:cNvPr id="22" name="PA-椭圆 21"/>
              <p:cNvSpPr/>
              <p:nvPr>
                <p:custDataLst>
                  <p:tags r:id="rId18"/>
                </p:custDataLst>
              </p:nvPr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PA-圆角矩形 46"/>
              <p:cNvSpPr/>
              <p:nvPr>
                <p:custDataLst>
                  <p:tags r:id="rId19"/>
                </p:custDataLst>
              </p:nvPr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PA-圆角矩形 47"/>
              <p:cNvSpPr/>
              <p:nvPr>
                <p:custDataLst>
                  <p:tags r:id="rId20"/>
                </p:custDataLst>
              </p:nvPr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组合 72"/>
            <p:cNvGrpSpPr/>
            <p:nvPr/>
          </p:nvGrpSpPr>
          <p:grpSpPr>
            <a:xfrm>
              <a:off x="4028405" y="1268760"/>
              <a:ext cx="195387" cy="864096"/>
              <a:chOff x="899592" y="987574"/>
              <a:chExt cx="146540" cy="648072"/>
            </a:xfrm>
          </p:grpSpPr>
          <p:sp>
            <p:nvSpPr>
              <p:cNvPr id="26" name="PA-椭圆 25"/>
              <p:cNvSpPr/>
              <p:nvPr>
                <p:custDataLst>
                  <p:tags r:id="rId21"/>
                </p:custDataLst>
              </p:nvPr>
            </p:nvSpPr>
            <p:spPr>
              <a:xfrm>
                <a:off x="899592" y="1489106"/>
                <a:ext cx="146540" cy="146540"/>
              </a:xfrm>
              <a:prstGeom prst="ellips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>
                <a:innerShdw blurRad="114300">
                  <a:prstClr val="black"/>
                </a:innerShdw>
              </a:effectLst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PA-圆角矩形 43"/>
              <p:cNvSpPr/>
              <p:nvPr>
                <p:custDataLst>
                  <p:tags r:id="rId22"/>
                </p:custDataLst>
              </p:nvPr>
            </p:nvSpPr>
            <p:spPr>
              <a:xfrm>
                <a:off x="936858" y="987574"/>
                <a:ext cx="72008" cy="612068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Text" lastClr="000000">
                      <a:lumMod val="50000"/>
                      <a:lumOff val="50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  <p:sp>
            <p:nvSpPr>
              <p:cNvPr id="28" name="PA-圆角矩形 44"/>
              <p:cNvSpPr/>
              <p:nvPr>
                <p:custDataLst>
                  <p:tags r:id="rId23"/>
                </p:custDataLst>
              </p:nvPr>
            </p:nvSpPr>
            <p:spPr>
              <a:xfrm>
                <a:off x="961885" y="1023578"/>
                <a:ext cx="46981" cy="50279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ysClr val="window" lastClr="FFFFFF">
                      <a:alpha val="49000"/>
                    </a:sysClr>
                  </a:gs>
                  <a:gs pos="100000">
                    <a:sysClr val="window" lastClr="FFFFFF">
                      <a:lumMod val="75000"/>
                      <a:alpha val="38000"/>
                    </a:sysClr>
                  </a:gs>
                </a:gsLst>
                <a:lin ang="54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29" name="PA-矩形 28"/>
            <p:cNvSpPr/>
            <p:nvPr>
              <p:custDataLst>
                <p:tags r:id="rId24"/>
              </p:custDataLst>
            </p:nvPr>
          </p:nvSpPr>
          <p:spPr>
            <a:xfrm>
              <a:off x="1264531" y="3092963"/>
              <a:ext cx="3181536" cy="2674848"/>
            </a:xfrm>
            <a:prstGeom prst="rect">
              <a:avLst/>
            </a:prstGeom>
          </p:spPr>
          <p:txBody>
            <a:bodyPr wrap="square" lIns="121899" tIns="60949" rIns="121899" bIns="60949">
              <a:spAutoFit/>
            </a:bodyPr>
            <a:lstStyle/>
            <a:p>
              <a:pPr algn="just" eaLnBrk="1" fontAlgn="auto" hangingPunct="1">
                <a:lnSpc>
                  <a:spcPct val="200000"/>
                </a:lnSpc>
                <a:spcBef>
                  <a:spcPts val="800"/>
                </a:spcBef>
                <a:spcAft>
                  <a:spcPts val="0"/>
                </a:spcAft>
                <a:defRPr/>
              </a:pPr>
              <a:r>
                <a:rPr lang="zh-CN" altLang="en-US" sz="1465" kern="0" dirty="0"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标题数字等都可以通过点击和重新输入进行更改，顶部“开始”面板中可以对字体、字号、颜色、行距进行修改。建议正文</a:t>
              </a:r>
              <a:r>
                <a:rPr lang="en-US" altLang="zh-CN" sz="1465" kern="0" dirty="0"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rPr>
                <a:t>1</a:t>
              </a:r>
              <a:r>
                <a:rPr lang="zh-CN" altLang="en-US" sz="1465" kern="0" dirty="0"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rPr>
                <a:t>号字，</a:t>
              </a:r>
              <a:r>
                <a:rPr lang="en-US" altLang="zh-CN" sz="1465" kern="0" dirty="0"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rPr>
                <a:t>1.3</a:t>
              </a:r>
              <a:r>
                <a:rPr lang="zh-CN" altLang="en-US" sz="1465" kern="0" dirty="0"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rPr>
                <a:t>倍字间距。</a:t>
              </a:r>
              <a:endParaRPr lang="zh-CN" altLang="en-US" sz="1465" kern="0" dirty="0"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endParaRPr>
            </a:p>
          </p:txBody>
        </p:sp>
        <p:sp>
          <p:nvSpPr>
            <p:cNvPr id="30" name="PA-文本框 87"/>
            <p:cNvSpPr txBox="1"/>
            <p:nvPr>
              <p:custDataLst>
                <p:tags r:id="rId25"/>
              </p:custDataLst>
            </p:nvPr>
          </p:nvSpPr>
          <p:spPr>
            <a:xfrm>
              <a:off x="1264531" y="2699015"/>
              <a:ext cx="3086231" cy="430865"/>
            </a:xfrm>
            <a:prstGeom prst="rect">
              <a:avLst/>
            </a:prstGeom>
            <a:noFill/>
            <a:effectLst/>
          </p:spPr>
          <p:txBody>
            <a:bodyPr wrap="square" lIns="121899" tIns="60949" rIns="121899" bIns="60949" rtlCol="0">
              <a:spAutoFit/>
            </a:bodyPr>
            <a:lstStyle>
              <a:defPPr>
                <a:defRPr lang="zh-CN"/>
              </a:defPPr>
              <a:lvl1pPr algn="ctr">
                <a:defRPr sz="4800">
                  <a:solidFill>
                    <a:schemeClr val="bg1"/>
                  </a:solidFill>
                  <a:effectLst>
                    <a:outerShdw blurRad="114300" dist="63500" dir="2700000" algn="tl">
                      <a:srgbClr val="000000">
                        <a:alpha val="20000"/>
                      </a:srgbClr>
                    </a:outerShdw>
                  </a:effectLst>
                  <a:latin typeface="+mj-lt"/>
                  <a:ea typeface="方正粗宋简体" panose="03000509000000000000" pitchFamily="65" charset="-122"/>
                </a:defRPr>
              </a:lvl1pPr>
            </a:lstStyle>
            <a:p>
              <a:pPr defTabSz="6096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000" b="1" dirty="0">
                  <a:solidFill>
                    <a:srgbClr val="455370"/>
                  </a:solidFill>
                  <a:effectLst/>
                  <a:latin typeface="汉仪趣黑W" panose="00020600040101010101" charset="-122"/>
                  <a:ea typeface="汉仪趣黑W" panose="00020600040101010101" charset="-122"/>
                  <a:cs typeface="+mn-ea"/>
                  <a:sym typeface="+mn-lt"/>
                </a:rPr>
                <a:t>点击此处添加标题</a:t>
              </a:r>
              <a:endParaRPr lang="zh-CN" altLang="en-US" sz="2000" b="1" dirty="0">
                <a:solidFill>
                  <a:srgbClr val="455370"/>
                </a:solidFill>
                <a:effectLst/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endParaRPr>
            </a:p>
          </p:txBody>
        </p:sp>
      </p:grpSp>
      <p:sp>
        <p:nvSpPr>
          <p:cNvPr id="31" name="矩形"/>
          <p:cNvSpPr/>
          <p:nvPr>
            <p:custDataLst>
              <p:tags r:id="rId26"/>
            </p:custDataLst>
          </p:nvPr>
        </p:nvSpPr>
        <p:spPr>
          <a:xfrm>
            <a:off x="5040001" y="4202033"/>
            <a:ext cx="6384709" cy="1599198"/>
          </a:xfrm>
          <a:prstGeom prst="rect">
            <a:avLst/>
          </a:prstGeom>
        </p:spPr>
        <p:txBody>
          <a:bodyPr wrap="square" lIns="121899" tIns="60949" rIns="121899" bIns="60949">
            <a:spAutoFit/>
          </a:bodyPr>
          <a:lstStyle/>
          <a:p>
            <a:pPr marL="228600" lvl="0" indent="-228600" defTabSz="609600">
              <a:lnSpc>
                <a:spcPct val="130000"/>
              </a:lnSpc>
              <a:buFont typeface="Arial" panose="020B0604020202020204"/>
              <a:buChar char="•"/>
              <a:defRPr/>
            </a:pPr>
            <a:r>
              <a:rPr lang="zh-CN" altLang="en-US" sz="1500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此处添加详细文本描述，建议与标题相关并符合整体语言风格，语言描述尽量简洁此处添加详细文本描述</a:t>
            </a:r>
            <a:endParaRPr lang="en-US" altLang="zh-CN" sz="1500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  <a:p>
            <a:pPr marL="228600" lvl="0" indent="-228600" defTabSz="609600">
              <a:lnSpc>
                <a:spcPct val="130000"/>
              </a:lnSpc>
              <a:buFont typeface="Arial" panose="020B0604020202020204"/>
              <a:buChar char="•"/>
              <a:defRPr/>
            </a:pPr>
            <a:endParaRPr lang="zh-CN" altLang="en-US" sz="1500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  <a:p>
            <a:pPr marL="228600" indent="-228600" defTabSz="609600">
              <a:lnSpc>
                <a:spcPct val="130000"/>
              </a:lnSpc>
              <a:buFont typeface="Arial" panose="020B0604020202020204"/>
              <a:buChar char="•"/>
            </a:pPr>
            <a:r>
              <a:rPr lang="zh-CN" altLang="en-US" sz="1500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此处添加详细文本描述，建议与标题相关并符合整体语言风格，语言描述尽量简洁此处添加详细文本描述</a:t>
            </a:r>
            <a:endParaRPr lang="zh-CN" altLang="en-US" sz="1500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graphicFrame>
        <p:nvGraphicFramePr>
          <p:cNvPr id="32" name="图表"/>
          <p:cNvGraphicFramePr/>
          <p:nvPr>
            <p:custDataLst>
              <p:tags r:id="rId27"/>
            </p:custDataLst>
          </p:nvPr>
        </p:nvGraphicFramePr>
        <p:xfrm>
          <a:off x="5039884" y="1268760"/>
          <a:ext cx="6384709" cy="273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  <p:bldLst>
      <p:bldGraphic spid="3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"/>
          <p:cNvSpPr/>
          <p:nvPr>
            <p:custDataLst>
              <p:tags r:id="rId1"/>
            </p:custDataLst>
          </p:nvPr>
        </p:nvSpPr>
        <p:spPr>
          <a:xfrm>
            <a:off x="883050" y="1814284"/>
            <a:ext cx="1669143" cy="493485"/>
          </a:xfrm>
          <a:prstGeom prst="roundRect">
            <a:avLst>
              <a:gd name="adj" fmla="val 50000"/>
            </a:avLst>
          </a:prstGeom>
          <a:solidFill>
            <a:srgbClr val="69BBC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输入标题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  <p:sp>
        <p:nvSpPr>
          <p:cNvPr id="6" name="矩形"/>
          <p:cNvSpPr/>
          <p:nvPr>
            <p:custDataLst>
              <p:tags r:id="rId2"/>
            </p:custDataLst>
          </p:nvPr>
        </p:nvSpPr>
        <p:spPr>
          <a:xfrm>
            <a:off x="786530" y="3100723"/>
            <a:ext cx="3222172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双击输入替换内容编辑文字轻松设计高效办公。双击输入替换内容编辑文字轻松设计高效办公。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双击输入替换内容编辑文字轻松设计高效办公。双击输入替换内容编辑文字轻松设计高效办公。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  <p:sp>
        <p:nvSpPr>
          <p:cNvPr id="7" name="矩形"/>
          <p:cNvSpPr/>
          <p:nvPr>
            <p:custDataLst>
              <p:tags r:id="rId3"/>
            </p:custDataLst>
          </p:nvPr>
        </p:nvSpPr>
        <p:spPr>
          <a:xfrm>
            <a:off x="786530" y="2498154"/>
            <a:ext cx="3044086" cy="506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编辑文字轻松设计</a:t>
            </a:r>
            <a:endParaRPr lang="zh-CN" altLang="en-US" sz="2000" dirty="0"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  <p:sp>
        <p:nvSpPr>
          <p:cNvPr id="8" name="矩形"/>
          <p:cNvSpPr/>
          <p:nvPr>
            <p:custDataLst>
              <p:tags r:id="rId4"/>
            </p:custDataLst>
          </p:nvPr>
        </p:nvSpPr>
        <p:spPr>
          <a:xfrm>
            <a:off x="4698765" y="1814284"/>
            <a:ext cx="1669143" cy="493485"/>
          </a:xfrm>
          <a:prstGeom prst="roundRect">
            <a:avLst>
              <a:gd name="adj" fmla="val 50000"/>
            </a:avLst>
          </a:prstGeom>
          <a:solidFill>
            <a:srgbClr val="66BDC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输入标题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  <p:sp>
        <p:nvSpPr>
          <p:cNvPr id="9" name="矩形"/>
          <p:cNvSpPr/>
          <p:nvPr>
            <p:custDataLst>
              <p:tags r:id="rId5"/>
            </p:custDataLst>
          </p:nvPr>
        </p:nvSpPr>
        <p:spPr>
          <a:xfrm>
            <a:off x="4698765" y="2451164"/>
            <a:ext cx="349694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编辑文字轻松设计</a:t>
            </a:r>
            <a:endParaRPr lang="zh-CN" altLang="en-US" sz="2000" dirty="0"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  <p:sp>
        <p:nvSpPr>
          <p:cNvPr id="13" name="矩形"/>
          <p:cNvSpPr/>
          <p:nvPr>
            <p:custDataLst>
              <p:tags r:id="rId6"/>
            </p:custDataLst>
          </p:nvPr>
        </p:nvSpPr>
        <p:spPr>
          <a:xfrm>
            <a:off x="4698765" y="3186448"/>
            <a:ext cx="3222172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双击输入替换内容编辑文字轻松设计高效办公。双击输入替换内容编辑文字轻松设计高效办公。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双击输入替换内容编辑文字轻松设计高效办公。双击输入替换内容编辑文字轻松设计高效办公。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  <p:sp>
        <p:nvSpPr>
          <p:cNvPr id="14" name="矩形"/>
          <p:cNvSpPr/>
          <p:nvPr>
            <p:custDataLst>
              <p:tags r:id="rId7"/>
            </p:custDataLst>
          </p:nvPr>
        </p:nvSpPr>
        <p:spPr>
          <a:xfrm>
            <a:off x="8147450" y="1814284"/>
            <a:ext cx="1669143" cy="493485"/>
          </a:xfrm>
          <a:prstGeom prst="roundRect">
            <a:avLst>
              <a:gd name="adj" fmla="val 50000"/>
            </a:avLst>
          </a:prstGeom>
          <a:solidFill>
            <a:srgbClr val="69BBC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输入标题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  <p:sp>
        <p:nvSpPr>
          <p:cNvPr id="15" name="矩形"/>
          <p:cNvSpPr/>
          <p:nvPr>
            <p:custDataLst>
              <p:tags r:id="rId8"/>
            </p:custDataLst>
          </p:nvPr>
        </p:nvSpPr>
        <p:spPr>
          <a:xfrm>
            <a:off x="8147450" y="3100723"/>
            <a:ext cx="3222172" cy="2353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双击输入替换内容编辑文字轻松设计高效办公。双击输入替换内容编辑文字轻松设计高效办公。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双击输入替换内容编辑文字轻松设计高效办公。双击输入替换内容编辑文字轻松设计高效办公。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  <p:sp>
        <p:nvSpPr>
          <p:cNvPr id="16" name="矩形"/>
          <p:cNvSpPr/>
          <p:nvPr>
            <p:custDataLst>
              <p:tags r:id="rId9"/>
            </p:custDataLst>
          </p:nvPr>
        </p:nvSpPr>
        <p:spPr>
          <a:xfrm>
            <a:off x="8147450" y="2451164"/>
            <a:ext cx="3044086" cy="506164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2000" dirty="0"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编辑文字轻松设计</a:t>
            </a:r>
            <a:endParaRPr lang="zh-CN" altLang="en-US" sz="2000" dirty="0"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"/>
          <p:cNvGrpSpPr/>
          <p:nvPr>
            <p:custDataLst>
              <p:tags r:id="rId1"/>
            </p:custDataLst>
          </p:nvPr>
        </p:nvGrpSpPr>
        <p:grpSpPr>
          <a:xfrm>
            <a:off x="4535090" y="1872503"/>
            <a:ext cx="3164968" cy="3164967"/>
            <a:chOff x="4546520" y="2372883"/>
            <a:chExt cx="3164968" cy="3164967"/>
          </a:xfrm>
        </p:grpSpPr>
        <p:sp>
          <p:nvSpPr>
            <p:cNvPr id="3" name="PA-Freeform: Shape 2"/>
            <p:cNvSpPr/>
            <p:nvPr>
              <p:custDataLst>
                <p:tags r:id="rId2"/>
              </p:custDataLst>
            </p:nvPr>
          </p:nvSpPr>
          <p:spPr bwMode="auto">
            <a:xfrm rot="18900000">
              <a:off x="6614208" y="4440570"/>
              <a:ext cx="1097280" cy="1097280"/>
            </a:xfrm>
            <a:custGeom>
              <a:avLst/>
              <a:gdLst>
                <a:gd name="T0" fmla="*/ 12 w 1087"/>
                <a:gd name="T1" fmla="*/ 520 h 1087"/>
                <a:gd name="T2" fmla="*/ 566 w 1087"/>
                <a:gd name="T3" fmla="*/ 13 h 1087"/>
                <a:gd name="T4" fmla="*/ 1074 w 1087"/>
                <a:gd name="T5" fmla="*/ 567 h 1087"/>
                <a:gd name="T6" fmla="*/ 520 w 1087"/>
                <a:gd name="T7" fmla="*/ 1074 h 1087"/>
                <a:gd name="T8" fmla="*/ 12 w 1087"/>
                <a:gd name="T9" fmla="*/ 520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7" h="1087">
                  <a:moveTo>
                    <a:pt x="12" y="520"/>
                  </a:moveTo>
                  <a:cubicBezTo>
                    <a:pt x="25" y="227"/>
                    <a:pt x="273" y="0"/>
                    <a:pt x="566" y="13"/>
                  </a:cubicBezTo>
                  <a:cubicBezTo>
                    <a:pt x="859" y="25"/>
                    <a:pt x="1087" y="273"/>
                    <a:pt x="1074" y="567"/>
                  </a:cubicBezTo>
                  <a:cubicBezTo>
                    <a:pt x="1061" y="860"/>
                    <a:pt x="813" y="1087"/>
                    <a:pt x="520" y="1074"/>
                  </a:cubicBezTo>
                  <a:cubicBezTo>
                    <a:pt x="227" y="1062"/>
                    <a:pt x="0" y="814"/>
                    <a:pt x="12" y="520"/>
                  </a:cubicBezTo>
                  <a:close/>
                </a:path>
              </a:pathLst>
            </a:custGeom>
            <a:solidFill>
              <a:srgbClr val="66BDC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rtlCol="0" anchor="ctr"/>
            <a:lstStyle/>
            <a:p>
              <a:pPr algn="ctr"/>
              <a:endParaRPr sz="2400">
                <a:solidFill>
                  <a:schemeClr val="lt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4" name="PA-椭圆 3"/>
            <p:cNvSpPr/>
            <p:nvPr>
              <p:custDataLst>
                <p:tags r:id="rId3"/>
              </p:custDataLst>
            </p:nvPr>
          </p:nvSpPr>
          <p:spPr bwMode="auto">
            <a:xfrm rot="18900000">
              <a:off x="6614208" y="2372883"/>
              <a:ext cx="1097280" cy="1097280"/>
            </a:xfrm>
            <a:prstGeom prst="ellipse">
              <a:avLst/>
            </a:prstGeom>
            <a:solidFill>
              <a:srgbClr val="69BBC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rtlCol="0" anchor="ctr"/>
            <a:lstStyle/>
            <a:p>
              <a:pPr algn="ctr"/>
              <a:endParaRPr sz="2400" dirty="0">
                <a:solidFill>
                  <a:schemeClr val="lt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5" name="PA-椭圆 4"/>
            <p:cNvSpPr/>
            <p:nvPr>
              <p:custDataLst>
                <p:tags r:id="rId4"/>
              </p:custDataLst>
            </p:nvPr>
          </p:nvSpPr>
          <p:spPr bwMode="auto">
            <a:xfrm rot="18900000">
              <a:off x="4546520" y="4440570"/>
              <a:ext cx="1097280" cy="1097280"/>
            </a:xfrm>
            <a:prstGeom prst="ellipse">
              <a:avLst/>
            </a:prstGeom>
            <a:solidFill>
              <a:srgbClr val="69BBC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rtlCol="0" anchor="ctr"/>
            <a:lstStyle/>
            <a:p>
              <a:pPr algn="ctr"/>
              <a:endParaRPr sz="2400">
                <a:solidFill>
                  <a:schemeClr val="lt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6" name="PA-椭圆 5"/>
            <p:cNvSpPr/>
            <p:nvPr>
              <p:custDataLst>
                <p:tags r:id="rId5"/>
              </p:custDataLst>
            </p:nvPr>
          </p:nvSpPr>
          <p:spPr bwMode="auto">
            <a:xfrm rot="18900000">
              <a:off x="4546520" y="2372883"/>
              <a:ext cx="1097280" cy="1097280"/>
            </a:xfrm>
            <a:prstGeom prst="ellipse">
              <a:avLst/>
            </a:prstGeom>
            <a:solidFill>
              <a:srgbClr val="66BDC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35" tIns="45719" rIns="91435" bIns="45719" rtlCol="0" anchor="ctr"/>
            <a:lstStyle/>
            <a:p>
              <a:pPr algn="ctr"/>
              <a:endParaRPr sz="2400">
                <a:solidFill>
                  <a:schemeClr val="lt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7" name="PA-椭圆 6"/>
            <p:cNvSpPr/>
            <p:nvPr>
              <p:custDataLst>
                <p:tags r:id="rId6"/>
              </p:custDataLst>
            </p:nvPr>
          </p:nvSpPr>
          <p:spPr>
            <a:xfrm rot="18900000">
              <a:off x="5955988" y="3782350"/>
              <a:ext cx="346033" cy="346033"/>
            </a:xfrm>
            <a:prstGeom prst="ellipse">
              <a:avLst/>
            </a:prstGeom>
            <a:noFill/>
            <a:ln w="38100">
              <a:solidFill>
                <a:srgbClr val="D9B68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solidFill>
                  <a:schemeClr val="bg1">
                    <a:lumMod val="50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endParaRPr>
            </a:p>
          </p:txBody>
        </p:sp>
        <p:cxnSp>
          <p:nvCxnSpPr>
            <p:cNvPr id="8" name="PA-直接连接符 7"/>
            <p:cNvCxnSpPr>
              <a:stCxn id="7" idx="6"/>
              <a:endCxn id="4" idx="2"/>
            </p:cNvCxnSpPr>
            <p:nvPr>
              <p:custDataLst>
                <p:tags r:id="rId7"/>
              </p:custDataLst>
            </p:nvPr>
          </p:nvCxnSpPr>
          <p:spPr>
            <a:xfrm flipV="1">
              <a:off x="6251347" y="3309470"/>
              <a:ext cx="523555" cy="523556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PA-直接连接符 8"/>
            <p:cNvCxnSpPr>
              <a:stCxn id="7" idx="4"/>
              <a:endCxn id="3" idx="1"/>
            </p:cNvCxnSpPr>
            <p:nvPr>
              <p:custDataLst>
                <p:tags r:id="rId8"/>
              </p:custDataLst>
            </p:nvPr>
          </p:nvCxnSpPr>
          <p:spPr>
            <a:xfrm>
              <a:off x="6251347" y="4077707"/>
              <a:ext cx="548895" cy="516775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PA-直接连接符 9"/>
            <p:cNvCxnSpPr>
              <a:stCxn id="7" idx="2"/>
              <a:endCxn id="5" idx="6"/>
            </p:cNvCxnSpPr>
            <p:nvPr>
              <p:custDataLst>
                <p:tags r:id="rId9"/>
              </p:custDataLst>
            </p:nvPr>
          </p:nvCxnSpPr>
          <p:spPr>
            <a:xfrm flipH="1">
              <a:off x="5483108" y="4077709"/>
              <a:ext cx="523557" cy="523555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PA-直接连接符 10"/>
            <p:cNvCxnSpPr>
              <a:stCxn id="7" idx="0"/>
              <a:endCxn id="6" idx="4"/>
            </p:cNvCxnSpPr>
            <p:nvPr>
              <p:custDataLst>
                <p:tags r:id="rId10"/>
              </p:custDataLst>
            </p:nvPr>
          </p:nvCxnSpPr>
          <p:spPr>
            <a:xfrm flipH="1" flipV="1">
              <a:off x="5483108" y="3309470"/>
              <a:ext cx="523557" cy="523555"/>
            </a:xfrm>
            <a:prstGeom prst="line">
              <a:avLst/>
            </a:prstGeom>
            <a:ln w="3175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A-图形 15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886519" y="4846009"/>
              <a:ext cx="396000" cy="342079"/>
            </a:xfrm>
            <a:prstGeom prst="rect">
              <a:avLst/>
            </a:prstGeom>
          </p:spPr>
        </p:pic>
        <p:pic>
          <p:nvPicPr>
            <p:cNvPr id="17" name="PA-图形 16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4890212" y="2719060"/>
              <a:ext cx="375738" cy="396000"/>
            </a:xfrm>
            <a:prstGeom prst="rect">
              <a:avLst/>
            </a:prstGeom>
            <a:effectLst/>
          </p:spPr>
        </p:pic>
        <p:pic>
          <p:nvPicPr>
            <p:cNvPr id="18" name="PA-图形 17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7015628" y="2746961"/>
              <a:ext cx="324000" cy="392939"/>
            </a:xfrm>
            <a:prstGeom prst="rect">
              <a:avLst/>
            </a:prstGeom>
            <a:effectLst/>
          </p:spPr>
        </p:pic>
        <p:pic>
          <p:nvPicPr>
            <p:cNvPr id="19" name="PA-图形 18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7010582" y="4814608"/>
              <a:ext cx="315528" cy="432000"/>
            </a:xfrm>
            <a:prstGeom prst="rect">
              <a:avLst/>
            </a:prstGeom>
            <a:effectLst/>
          </p:spPr>
        </p:pic>
      </p:grpSp>
      <p:grpSp>
        <p:nvGrpSpPr>
          <p:cNvPr id="29" name="组合"/>
          <p:cNvGrpSpPr/>
          <p:nvPr>
            <p:custDataLst>
              <p:tags r:id="rId23"/>
            </p:custDataLst>
          </p:nvPr>
        </p:nvGrpSpPr>
        <p:grpSpPr>
          <a:xfrm>
            <a:off x="7952261" y="1807779"/>
            <a:ext cx="3598055" cy="999410"/>
            <a:chOff x="1338894" y="4314601"/>
            <a:chExt cx="3598055" cy="999410"/>
          </a:xfrm>
        </p:grpSpPr>
        <p:sp>
          <p:nvSpPr>
            <p:cNvPr id="30" name="PA-矩形 7"/>
            <p:cNvSpPr/>
            <p:nvPr>
              <p:custDataLst>
                <p:tags r:id="rId24"/>
              </p:custDataLst>
            </p:nvPr>
          </p:nvSpPr>
          <p:spPr>
            <a:xfrm>
              <a:off x="1338895" y="4314601"/>
              <a:ext cx="21889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添加标题内容</a:t>
              </a:r>
              <a:endParaRPr lang="en-US" sz="2000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31" name="PA-矩形 8"/>
            <p:cNvSpPr/>
            <p:nvPr>
              <p:custDataLst>
                <p:tags r:id="rId25"/>
              </p:custDataLst>
            </p:nvPr>
          </p:nvSpPr>
          <p:spPr>
            <a:xfrm>
              <a:off x="1338894" y="4703075"/>
              <a:ext cx="3598055" cy="610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此处添加详细文本描述，建议与标题相关并符合语言风格，语言描述尽量简洁生动</a:t>
              </a:r>
              <a:endParaRPr lang="id-ID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"/>
          <p:cNvGrpSpPr/>
          <p:nvPr>
            <p:custDataLst>
              <p:tags r:id="rId26"/>
            </p:custDataLst>
          </p:nvPr>
        </p:nvGrpSpPr>
        <p:grpSpPr>
          <a:xfrm>
            <a:off x="7952261" y="4308732"/>
            <a:ext cx="3598055" cy="999410"/>
            <a:chOff x="1338894" y="4314601"/>
            <a:chExt cx="3598055" cy="999410"/>
          </a:xfrm>
        </p:grpSpPr>
        <p:sp>
          <p:nvSpPr>
            <p:cNvPr id="36" name="PA-矩形 7"/>
            <p:cNvSpPr/>
            <p:nvPr>
              <p:custDataLst>
                <p:tags r:id="rId27"/>
              </p:custDataLst>
            </p:nvPr>
          </p:nvSpPr>
          <p:spPr>
            <a:xfrm>
              <a:off x="1338895" y="4314601"/>
              <a:ext cx="21889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添加标题内容</a:t>
              </a:r>
              <a:endParaRPr lang="en-US" sz="2000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37" name="PA-矩形 8"/>
            <p:cNvSpPr/>
            <p:nvPr>
              <p:custDataLst>
                <p:tags r:id="rId28"/>
              </p:custDataLst>
            </p:nvPr>
          </p:nvSpPr>
          <p:spPr>
            <a:xfrm>
              <a:off x="1338894" y="4703075"/>
              <a:ext cx="3598055" cy="610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此处添加详细文本描述，建议与标题相关并符合语言风格，语言描述尽量简洁生动</a:t>
              </a:r>
              <a:endParaRPr lang="id-ID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"/>
          <p:cNvGrpSpPr/>
          <p:nvPr>
            <p:custDataLst>
              <p:tags r:id="rId29"/>
            </p:custDataLst>
          </p:nvPr>
        </p:nvGrpSpPr>
        <p:grpSpPr>
          <a:xfrm>
            <a:off x="709886" y="1680779"/>
            <a:ext cx="3598055" cy="999410"/>
            <a:chOff x="1338894" y="4314601"/>
            <a:chExt cx="3598055" cy="999410"/>
          </a:xfrm>
        </p:grpSpPr>
        <p:sp>
          <p:nvSpPr>
            <p:cNvPr id="39" name="PA-矩形 7"/>
            <p:cNvSpPr/>
            <p:nvPr>
              <p:custDataLst>
                <p:tags r:id="rId30"/>
              </p:custDataLst>
            </p:nvPr>
          </p:nvSpPr>
          <p:spPr>
            <a:xfrm>
              <a:off x="2747985" y="4314601"/>
              <a:ext cx="21889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添加标题内容</a:t>
              </a:r>
              <a:endParaRPr lang="en-US" sz="2000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40" name="PA-矩形 8"/>
            <p:cNvSpPr/>
            <p:nvPr>
              <p:custDataLst>
                <p:tags r:id="rId31"/>
              </p:custDataLst>
            </p:nvPr>
          </p:nvSpPr>
          <p:spPr>
            <a:xfrm>
              <a:off x="1338894" y="4703075"/>
              <a:ext cx="3598055" cy="610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此处添加详细文本描述，建议与标题相关并符合语言风格，语言描述尽量简洁生动</a:t>
              </a:r>
              <a:endParaRPr lang="id-ID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"/>
          <p:cNvGrpSpPr/>
          <p:nvPr>
            <p:custDataLst>
              <p:tags r:id="rId32"/>
            </p:custDataLst>
          </p:nvPr>
        </p:nvGrpSpPr>
        <p:grpSpPr>
          <a:xfrm>
            <a:off x="709886" y="4054653"/>
            <a:ext cx="3598055" cy="999410"/>
            <a:chOff x="1338894" y="4314601"/>
            <a:chExt cx="3598055" cy="999410"/>
          </a:xfrm>
        </p:grpSpPr>
        <p:sp>
          <p:nvSpPr>
            <p:cNvPr id="42" name="PA-矩形 7"/>
            <p:cNvSpPr/>
            <p:nvPr>
              <p:custDataLst>
                <p:tags r:id="rId33"/>
              </p:custDataLst>
            </p:nvPr>
          </p:nvSpPr>
          <p:spPr>
            <a:xfrm>
              <a:off x="2747985" y="4314601"/>
              <a:ext cx="21889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添加标题内容</a:t>
              </a:r>
              <a:endParaRPr lang="en-US" sz="2000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43" name="PA-矩形 8"/>
            <p:cNvSpPr/>
            <p:nvPr>
              <p:custDataLst>
                <p:tags r:id="rId34"/>
              </p:custDataLst>
            </p:nvPr>
          </p:nvSpPr>
          <p:spPr>
            <a:xfrm>
              <a:off x="1338894" y="4703075"/>
              <a:ext cx="3598055" cy="6109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此处添加详细文本描述，建议与标题相关并符合语言风格，语言描述尽量简洁生动</a:t>
              </a:r>
              <a:endParaRPr lang="id-ID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" descr="浠庨€夊尯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51126"/>
          <a:stretch>
            <a:fillRect/>
          </a:stretch>
        </p:blipFill>
        <p:spPr>
          <a:xfrm>
            <a:off x="0" y="5368290"/>
            <a:ext cx="12192000" cy="1501775"/>
          </a:xfrm>
          <a:prstGeom prst="rect">
            <a:avLst/>
          </a:prstGeom>
        </p:spPr>
      </p:pic>
      <p:pic>
        <p:nvPicPr>
          <p:cNvPr id="8" name="图片" descr="鍥惧眰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t="61032" r="75387"/>
          <a:stretch>
            <a:fillRect/>
          </a:stretch>
        </p:blipFill>
        <p:spPr>
          <a:xfrm>
            <a:off x="954405" y="4206875"/>
            <a:ext cx="2059305" cy="2484120"/>
          </a:xfrm>
          <a:prstGeom prst="rect">
            <a:avLst/>
          </a:prstGeom>
        </p:spPr>
      </p:pic>
      <p:pic>
        <p:nvPicPr>
          <p:cNvPr id="11" name="图片" descr="文333具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2310130" y="3475990"/>
            <a:ext cx="1072515" cy="5692140"/>
          </a:xfrm>
          <a:prstGeom prst="rect">
            <a:avLst/>
          </a:prstGeom>
        </p:spPr>
      </p:pic>
      <p:pic>
        <p:nvPicPr>
          <p:cNvPr id="12" name="图片" descr="文1具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438775" y="5271770"/>
            <a:ext cx="6632575" cy="1586230"/>
          </a:xfrm>
          <a:prstGeom prst="rect">
            <a:avLst/>
          </a:prstGeom>
        </p:spPr>
      </p:pic>
      <p:pic>
        <p:nvPicPr>
          <p:cNvPr id="14" name="图片" descr="浠庨€夊尯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"/>
          <a:srcRect b="66852"/>
          <a:stretch>
            <a:fillRect/>
          </a:stretch>
        </p:blipFill>
        <p:spPr>
          <a:xfrm rot="10800000" flipH="1">
            <a:off x="635" y="0"/>
            <a:ext cx="12191365" cy="1030605"/>
          </a:xfrm>
          <a:prstGeom prst="rect">
            <a:avLst/>
          </a:prstGeom>
        </p:spPr>
      </p:pic>
      <p:grpSp>
        <p:nvGrpSpPr>
          <p:cNvPr id="7" name="组合"/>
          <p:cNvGrpSpPr/>
          <p:nvPr>
            <p:custDataLst>
              <p:tags r:id="rId10"/>
            </p:custDataLst>
          </p:nvPr>
        </p:nvGrpSpPr>
        <p:grpSpPr>
          <a:xfrm rot="10800000">
            <a:off x="635" y="0"/>
            <a:ext cx="12070715" cy="1586230"/>
            <a:chOff x="-238" y="3231"/>
            <a:chExt cx="19009" cy="2498"/>
          </a:xfrm>
        </p:grpSpPr>
        <p:pic>
          <p:nvPicPr>
            <p:cNvPr id="4" name="PA-图片 3" descr="文333具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5400000">
              <a:off x="3400" y="403"/>
              <a:ext cx="1689" cy="8964"/>
            </a:xfrm>
            <a:prstGeom prst="rect">
              <a:avLst/>
            </a:prstGeom>
          </p:spPr>
        </p:pic>
        <p:pic>
          <p:nvPicPr>
            <p:cNvPr id="5" name="PA-图片 4" descr="文1具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8327" y="3231"/>
              <a:ext cx="10445" cy="2498"/>
            </a:xfrm>
            <a:prstGeom prst="rect">
              <a:avLst/>
            </a:prstGeom>
          </p:spPr>
        </p:pic>
      </p:grpSp>
      <p:sp>
        <p:nvSpPr>
          <p:cNvPr id="27" name="矩形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 rot="5400000">
            <a:off x="4006850" y="-1549400"/>
            <a:ext cx="4104005" cy="9539605"/>
          </a:xfrm>
          <a:prstGeom prst="roundRect">
            <a:avLst>
              <a:gd name="adj" fmla="val 17906"/>
            </a:avLst>
          </a:prstGeom>
          <a:solidFill>
            <a:schemeClr val="bg1"/>
          </a:solidFill>
          <a:ln w="38100">
            <a:noFill/>
          </a:ln>
          <a:effectLst>
            <a:outerShdw blurRad="279400" algn="ctr" rotWithShape="0">
              <a:srgbClr val="827F6F">
                <a:alpha val="50000"/>
              </a:srgbClr>
            </a:outerShdw>
          </a:effectLst>
        </p:spPr>
        <p:txBody>
          <a:bodyPr vert="horz" wrap="square" lIns="121913" tIns="60956" rIns="121913" bIns="60956" numCol="1" anchor="t" anchorCtr="0" compatLnSpc="1"/>
          <a:p>
            <a:endParaRPr lang="zh-CN" altLang="en-US" sz="1705" dirty="0">
              <a:cs typeface="+mn-ea"/>
              <a:sym typeface="+mn-lt"/>
            </a:endParaRPr>
          </a:p>
        </p:txBody>
      </p:sp>
      <p:pic>
        <p:nvPicPr>
          <p:cNvPr id="13" name="图片" descr="13d629b77b204a12cd1bd75b7782fd09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0509250" y="3390900"/>
            <a:ext cx="1262380" cy="1262380"/>
          </a:xfrm>
          <a:prstGeom prst="rect">
            <a:avLst/>
          </a:prstGeom>
        </p:spPr>
      </p:pic>
      <p:sp>
        <p:nvSpPr>
          <p:cNvPr id="3" name="文本框"/>
          <p:cNvSpPr txBox="1"/>
          <p:nvPr>
            <p:custDataLst>
              <p:tags r:id="rId16"/>
            </p:custDataLst>
          </p:nvPr>
        </p:nvSpPr>
        <p:spPr>
          <a:xfrm>
            <a:off x="3218870" y="4305791"/>
            <a:ext cx="6697798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A designer can use default text to simulate what text would look like. If it is not real text.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sp>
        <p:nvSpPr>
          <p:cNvPr id="16" name="文本框"/>
          <p:cNvSpPr txBox="1"/>
          <p:nvPr>
            <p:custDataLst>
              <p:tags r:id="rId17"/>
            </p:custDataLst>
          </p:nvPr>
        </p:nvSpPr>
        <p:spPr>
          <a:xfrm>
            <a:off x="2529794" y="3432499"/>
            <a:ext cx="7501083" cy="11988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亲子</a:t>
            </a:r>
            <a:r>
              <a:rPr lang="zh-CN" altLang="en-US" sz="6000" b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探究活动</a:t>
            </a:r>
            <a:endParaRPr lang="zh-CN" altLang="en-US" sz="6000" b="0" noProof="0" dirty="0">
              <a:solidFill>
                <a:schemeClr val="tx1">
                  <a:lumMod val="75000"/>
                  <a:lumOff val="2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pic>
        <p:nvPicPr>
          <p:cNvPr id="15" name="图片" descr="b535c676ad0e6691327c3d14b00bf339 (1)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 rot="21300000">
            <a:off x="5003800" y="977900"/>
            <a:ext cx="2760345" cy="2760345"/>
          </a:xfrm>
          <a:prstGeom prst="rect">
            <a:avLst/>
          </a:prstGeom>
        </p:spPr>
      </p:pic>
      <p:sp>
        <p:nvSpPr>
          <p:cNvPr id="18" name="文本框"/>
          <p:cNvSpPr txBox="1"/>
          <p:nvPr>
            <p:custDataLst>
              <p:tags r:id="rId20"/>
            </p:custDataLst>
          </p:nvPr>
        </p:nvSpPr>
        <p:spPr>
          <a:xfrm>
            <a:off x="3977234" y="3228817"/>
            <a:ext cx="481322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69BCC2"/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Click add textClick add text</a:t>
            </a:r>
            <a:endParaRPr lang="en-US" altLang="zh-CN" sz="2000" dirty="0" smtClean="0">
              <a:solidFill>
                <a:srgbClr val="69BCC2"/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sp>
        <p:nvSpPr>
          <p:cNvPr id="19" name="椭圆"/>
          <p:cNvSpPr/>
          <p:nvPr>
            <p:custDataLst>
              <p:tags r:id="rId21"/>
            </p:custDataLst>
          </p:nvPr>
        </p:nvSpPr>
        <p:spPr>
          <a:xfrm>
            <a:off x="5511800" y="1422400"/>
            <a:ext cx="1536700" cy="148526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9BBC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趣黑W" panose="00020600040101010101" charset="-122"/>
            </a:endParaRPr>
          </a:p>
        </p:txBody>
      </p:sp>
      <p:sp>
        <p:nvSpPr>
          <p:cNvPr id="20" name="文本框"/>
          <p:cNvSpPr txBox="1"/>
          <p:nvPr>
            <p:custDataLst>
              <p:tags r:id="rId22"/>
            </p:custDataLst>
          </p:nvPr>
        </p:nvSpPr>
        <p:spPr>
          <a:xfrm>
            <a:off x="4917857" y="1683518"/>
            <a:ext cx="2724885" cy="9639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 anchorCtr="0">
            <a:spAutoFit/>
          </a:bodyPr>
          <a:p>
            <a:pPr algn="ctr"/>
            <a:r>
              <a:rPr lang="en-US" altLang="zh-CN" sz="62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3</a:t>
            </a:r>
            <a:endParaRPr lang="en-US" altLang="zh-CN" sz="6265" b="1" dirty="0">
              <a:solidFill>
                <a:schemeClr val="tx1">
                  <a:lumMod val="95000"/>
                  <a:lumOff val="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pic>
        <p:nvPicPr>
          <p:cNvPr id="28" name="图片" descr="文555具"/>
          <p:cNvPicPr>
            <a:picLocks noChangeAspect="1"/>
          </p:cNvPicPr>
          <p:nvPr/>
        </p:nvPicPr>
        <p:blipFill>
          <a:blip r:embed="rId23"/>
          <a:srcRect l="23232" t="78903" r="55228"/>
          <a:stretch>
            <a:fillRect/>
          </a:stretch>
        </p:blipFill>
        <p:spPr>
          <a:xfrm rot="1740000">
            <a:off x="2213610" y="3447415"/>
            <a:ext cx="1005205" cy="1149350"/>
          </a:xfrm>
          <a:prstGeom prst="rect">
            <a:avLst/>
          </a:prstGeom>
        </p:spPr>
      </p:pic>
    </p:spTree>
    <p:custDataLst>
      <p:tags r:id="rId2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"/>
          <p:cNvGrpSpPr/>
          <p:nvPr>
            <p:custDataLst>
              <p:tags r:id="rId1"/>
            </p:custDataLst>
          </p:nvPr>
        </p:nvGrpSpPr>
        <p:grpSpPr>
          <a:xfrm>
            <a:off x="725805" y="1815465"/>
            <a:ext cx="10601325" cy="4008120"/>
            <a:chOff x="1143" y="3483"/>
            <a:chExt cx="16695" cy="6312"/>
          </a:xfrm>
        </p:grpSpPr>
        <p:grpSp>
          <p:nvGrpSpPr>
            <p:cNvPr id="8" name="组合 7"/>
            <p:cNvGrpSpPr/>
            <p:nvPr/>
          </p:nvGrpSpPr>
          <p:grpSpPr>
            <a:xfrm>
              <a:off x="1143" y="3483"/>
              <a:ext cx="7627" cy="2869"/>
              <a:chOff x="725715" y="2211396"/>
              <a:chExt cx="4843347" cy="1821649"/>
            </a:xfrm>
          </p:grpSpPr>
          <p:sp>
            <p:nvSpPr>
              <p:cNvPr id="9" name="PA-圆角矩形 53"/>
              <p:cNvSpPr/>
              <p:nvPr>
                <p:custDataLst>
                  <p:tags r:id="rId2"/>
                </p:custDataLst>
              </p:nvPr>
            </p:nvSpPr>
            <p:spPr>
              <a:xfrm>
                <a:off x="878678" y="2211396"/>
                <a:ext cx="4690384" cy="1582326"/>
              </a:xfrm>
              <a:prstGeom prst="roundRect">
                <a:avLst>
                  <a:gd name="adj" fmla="val 0"/>
                </a:avLst>
              </a:prstGeom>
              <a:solidFill>
                <a:srgbClr val="F9F9F9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1828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sp>
            <p:nvSpPr>
              <p:cNvPr id="10" name="PA-矩形 54"/>
              <p:cNvSpPr/>
              <p:nvPr>
                <p:custDataLst>
                  <p:tags r:id="rId3"/>
                </p:custDataLst>
              </p:nvPr>
            </p:nvSpPr>
            <p:spPr>
              <a:xfrm>
                <a:off x="1582879" y="2588867"/>
                <a:ext cx="3904086" cy="14441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Arial" panose="020B0604020202020204" pitchFamily="34" charset="0"/>
                  </a:rPr>
                  <a:t>此处添加详细文本描述，建议与标题相关并符合整体语言风格，语言描述尽量。此处添加详细文本描述，建议与标题相关并符合整体语言风格，语言描述尽量</a:t>
                </a:r>
                <a:endParaRPr kumimoji="0" lang="id-ID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endParaRPr kumimoji="0" lang="id-ID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sp>
            <p:nvSpPr>
              <p:cNvPr id="11" name="PA-圆角矩形 52"/>
              <p:cNvSpPr/>
              <p:nvPr>
                <p:custDataLst>
                  <p:tags r:id="rId4"/>
                </p:custDataLst>
              </p:nvPr>
            </p:nvSpPr>
            <p:spPr>
              <a:xfrm>
                <a:off x="725715" y="2211396"/>
                <a:ext cx="236996" cy="1594391"/>
              </a:xfrm>
              <a:prstGeom prst="roundRect">
                <a:avLst>
                  <a:gd name="adj" fmla="val 0"/>
                </a:avLst>
              </a:prstGeom>
              <a:solidFill>
                <a:srgbClr val="69BB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l" defTabSz="1828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pic>
            <p:nvPicPr>
              <p:cNvPr id="12" name="PA-图形 11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169470" y="2827921"/>
                <a:ext cx="296843" cy="360000"/>
              </a:xfrm>
              <a:prstGeom prst="rect">
                <a:avLst/>
              </a:prstGeom>
            </p:spPr>
          </p:pic>
        </p:grpSp>
        <p:grpSp>
          <p:nvGrpSpPr>
            <p:cNvPr id="22" name="组合 21"/>
            <p:cNvGrpSpPr/>
            <p:nvPr/>
          </p:nvGrpSpPr>
          <p:grpSpPr>
            <a:xfrm>
              <a:off x="1143" y="6927"/>
              <a:ext cx="7627" cy="2869"/>
              <a:chOff x="725715" y="4398897"/>
              <a:chExt cx="4843347" cy="1821649"/>
            </a:xfrm>
          </p:grpSpPr>
          <p:sp>
            <p:nvSpPr>
              <p:cNvPr id="2" name="PA-圆角矩形 53"/>
              <p:cNvSpPr/>
              <p:nvPr>
                <p:custDataLst>
                  <p:tags r:id="rId8"/>
                </p:custDataLst>
              </p:nvPr>
            </p:nvSpPr>
            <p:spPr>
              <a:xfrm>
                <a:off x="878678" y="4398897"/>
                <a:ext cx="4690384" cy="1582326"/>
              </a:xfrm>
              <a:prstGeom prst="roundRect">
                <a:avLst>
                  <a:gd name="adj" fmla="val 0"/>
                </a:avLst>
              </a:prstGeom>
              <a:solidFill>
                <a:srgbClr val="F9F9F9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1828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sp>
            <p:nvSpPr>
              <p:cNvPr id="3" name="PA-矩形 54"/>
              <p:cNvSpPr/>
              <p:nvPr>
                <p:custDataLst>
                  <p:tags r:id="rId9"/>
                </p:custDataLst>
              </p:nvPr>
            </p:nvSpPr>
            <p:spPr>
              <a:xfrm>
                <a:off x="1582879" y="4776368"/>
                <a:ext cx="3904086" cy="14441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Arial" panose="020B0604020202020204" pitchFamily="34" charset="0"/>
                  </a:rPr>
                  <a:t>此处添加详细文本描述，建议与标题相关并符合整体语言风格，语言描述尽量。此处添加详细文本描述，建议与标题相关并符合整体语言风格，语言描述尽量</a:t>
                </a:r>
                <a:endParaRPr kumimoji="0" lang="id-ID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endParaRPr kumimoji="0" lang="id-ID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sp>
            <p:nvSpPr>
              <p:cNvPr id="4" name="PA-圆角矩形 52"/>
              <p:cNvSpPr/>
              <p:nvPr>
                <p:custDataLst>
                  <p:tags r:id="rId10"/>
                </p:custDataLst>
              </p:nvPr>
            </p:nvSpPr>
            <p:spPr>
              <a:xfrm>
                <a:off x="725715" y="4398897"/>
                <a:ext cx="236996" cy="1594391"/>
              </a:xfrm>
              <a:prstGeom prst="roundRect">
                <a:avLst>
                  <a:gd name="adj" fmla="val 0"/>
                </a:avLst>
              </a:prstGeom>
              <a:solidFill>
                <a:srgbClr val="66BD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l" defTabSz="1828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pic>
            <p:nvPicPr>
              <p:cNvPr id="13" name="PA-图形 12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1202356" y="5050261"/>
                <a:ext cx="288000" cy="394313"/>
              </a:xfrm>
              <a:prstGeom prst="rect">
                <a:avLst/>
              </a:prstGeom>
            </p:spPr>
          </p:pic>
        </p:grpSp>
        <p:grpSp>
          <p:nvGrpSpPr>
            <p:cNvPr id="25" name="组合 24"/>
            <p:cNvGrpSpPr/>
            <p:nvPr/>
          </p:nvGrpSpPr>
          <p:grpSpPr>
            <a:xfrm>
              <a:off x="10212" y="3483"/>
              <a:ext cx="7627" cy="2869"/>
              <a:chOff x="6484831" y="2211396"/>
              <a:chExt cx="4843347" cy="1821649"/>
            </a:xfrm>
          </p:grpSpPr>
          <p:sp>
            <p:nvSpPr>
              <p:cNvPr id="14" name="PA-圆角矩形 53"/>
              <p:cNvSpPr/>
              <p:nvPr>
                <p:custDataLst>
                  <p:tags r:id="rId14"/>
                </p:custDataLst>
              </p:nvPr>
            </p:nvSpPr>
            <p:spPr>
              <a:xfrm>
                <a:off x="6637794" y="2211396"/>
                <a:ext cx="4690384" cy="1582326"/>
              </a:xfrm>
              <a:prstGeom prst="roundRect">
                <a:avLst>
                  <a:gd name="adj" fmla="val 0"/>
                </a:avLst>
              </a:prstGeom>
              <a:solidFill>
                <a:srgbClr val="F9F9F9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1828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sp>
            <p:nvSpPr>
              <p:cNvPr id="15" name="PA-矩形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7341995" y="2588867"/>
                <a:ext cx="3904086" cy="14441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Arial" panose="020B0604020202020204" pitchFamily="34" charset="0"/>
                  </a:rPr>
                  <a:t>此处添加详细文本描述，建议与标题相关并符合整体语言风格，语言描述尽量。此处添加详细文本描述，建议与标题相关并符合整体语言风格，语言描述尽量</a:t>
                </a:r>
                <a:endParaRPr kumimoji="0" lang="id-ID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endParaRPr kumimoji="0" lang="id-ID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sp>
            <p:nvSpPr>
              <p:cNvPr id="16" name="PA-圆角矩形 52"/>
              <p:cNvSpPr/>
              <p:nvPr>
                <p:custDataLst>
                  <p:tags r:id="rId16"/>
                </p:custDataLst>
              </p:nvPr>
            </p:nvSpPr>
            <p:spPr>
              <a:xfrm>
                <a:off x="6484831" y="2211396"/>
                <a:ext cx="236996" cy="1594391"/>
              </a:xfrm>
              <a:prstGeom prst="roundRect">
                <a:avLst>
                  <a:gd name="adj" fmla="val 0"/>
                </a:avLst>
              </a:prstGeom>
              <a:solidFill>
                <a:srgbClr val="66BD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l" defTabSz="1828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pic>
            <p:nvPicPr>
              <p:cNvPr id="17" name="PA-图形 16"/>
              <p:cNvPicPr>
                <a:picLocks noChangeAspect="1"/>
              </p:cNvPicPr>
              <p:nvPr>
                <p:custDataLst>
                  <p:tags r:id="rId17"/>
                </p:custDataLst>
              </p:nvPr>
            </p:nvPicPr>
            <p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p:blipFill>
            <p:spPr>
              <a:xfrm>
                <a:off x="6931914" y="2864299"/>
                <a:ext cx="307420" cy="324000"/>
              </a:xfrm>
              <a:prstGeom prst="rect">
                <a:avLst/>
              </a:prstGeom>
            </p:spPr>
          </p:pic>
        </p:grpSp>
        <p:grpSp>
          <p:nvGrpSpPr>
            <p:cNvPr id="23" name="组合 22"/>
            <p:cNvGrpSpPr/>
            <p:nvPr/>
          </p:nvGrpSpPr>
          <p:grpSpPr>
            <a:xfrm>
              <a:off x="10212" y="6927"/>
              <a:ext cx="7627" cy="2869"/>
              <a:chOff x="6484831" y="4398897"/>
              <a:chExt cx="4843347" cy="1821649"/>
            </a:xfrm>
          </p:grpSpPr>
          <p:sp>
            <p:nvSpPr>
              <p:cNvPr id="5" name="PA-圆角矩形 53"/>
              <p:cNvSpPr/>
              <p:nvPr>
                <p:custDataLst>
                  <p:tags r:id="rId20"/>
                </p:custDataLst>
              </p:nvPr>
            </p:nvSpPr>
            <p:spPr>
              <a:xfrm>
                <a:off x="6637794" y="4398897"/>
                <a:ext cx="4690384" cy="1582326"/>
              </a:xfrm>
              <a:prstGeom prst="roundRect">
                <a:avLst>
                  <a:gd name="adj" fmla="val 0"/>
                </a:avLst>
              </a:prstGeom>
              <a:solidFill>
                <a:srgbClr val="F9F9F9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1828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sp>
            <p:nvSpPr>
              <p:cNvPr id="6" name="PA-矩形 54"/>
              <p:cNvSpPr/>
              <p:nvPr>
                <p:custDataLst>
                  <p:tags r:id="rId21"/>
                </p:custDataLst>
              </p:nvPr>
            </p:nvSpPr>
            <p:spPr>
              <a:xfrm>
                <a:off x="7341995" y="4776368"/>
                <a:ext cx="3904086" cy="14441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Arial" panose="020B0604020202020204" pitchFamily="34" charset="0"/>
                  </a:rPr>
                  <a:t>此处添加详细文本描述，建议与标题相关并符合整体语言风格，语言描述尽量。此处添加详细文本描述，建议与标题相关并符合整体语言风格，语言描述尽量</a:t>
                </a:r>
                <a:endParaRPr kumimoji="0" lang="id-ID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endParaRPr kumimoji="0" lang="id-ID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  <a:p>
                <a:pPr marL="0" marR="0" lvl="0" indent="0" algn="just" defTabSz="18288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prstClr val="black">
                      <a:lumMod val="50000"/>
                      <a:lumOff val="50000"/>
                    </a:prstClr>
                  </a:buClr>
                  <a:buSzTx/>
                  <a:buFontTx/>
                  <a:buNone/>
                  <a:defRPr/>
                </a:pPr>
                <a:endParaRPr kumimoji="0" lang="en-US" sz="1200" b="0" i="0" u="none" strike="noStrike" kern="1200" cap="none" spc="0" normalizeH="0" baseline="0" noProof="1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sp>
            <p:nvSpPr>
              <p:cNvPr id="7" name="PA-圆角矩形 52"/>
              <p:cNvSpPr/>
              <p:nvPr>
                <p:custDataLst>
                  <p:tags r:id="rId22"/>
                </p:custDataLst>
              </p:nvPr>
            </p:nvSpPr>
            <p:spPr>
              <a:xfrm>
                <a:off x="6484831" y="4398897"/>
                <a:ext cx="236996" cy="1594391"/>
              </a:xfrm>
              <a:prstGeom prst="roundRect">
                <a:avLst>
                  <a:gd name="adj" fmla="val 0"/>
                </a:avLst>
              </a:prstGeom>
              <a:solidFill>
                <a:srgbClr val="69BB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l" defTabSz="1828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  <p:pic>
            <p:nvPicPr>
              <p:cNvPr id="18" name="PA-图形 17"/>
              <p:cNvPicPr>
                <a:picLocks noChangeAspect="1"/>
              </p:cNvPicPr>
              <p:nvPr>
                <p:custDataLst>
                  <p:tags r:id="rId23"/>
                </p:custDataLst>
              </p:nvPr>
            </p:nvPicPr>
            <p:blipFill>
              <a:blip r:embed="rId24">
                <a:extLs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p:blipFill>
            <p:spPr>
              <a:xfrm>
                <a:off x="6938293" y="5039539"/>
                <a:ext cx="324000" cy="32400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"/>
          <p:cNvSpPr/>
          <p:nvPr>
            <p:custDataLst>
              <p:tags r:id="rId1"/>
            </p:custDataLst>
          </p:nvPr>
        </p:nvSpPr>
        <p:spPr>
          <a:xfrm>
            <a:off x="367665" y="433705"/>
            <a:ext cx="11538585" cy="6031865"/>
          </a:xfrm>
          <a:prstGeom prst="rect">
            <a:avLst/>
          </a:prstGeom>
          <a:solidFill>
            <a:schemeClr val="bg2"/>
          </a:solidFill>
          <a:ln w="28575">
            <a:solidFill>
              <a:srgbClr val="69BB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趣黑W" panose="00020600040101010101" charset="-122"/>
            </a:endParaRPr>
          </a:p>
        </p:txBody>
      </p:sp>
      <p:grpSp>
        <p:nvGrpSpPr>
          <p:cNvPr id="4" name="组合"/>
          <p:cNvGrpSpPr/>
          <p:nvPr>
            <p:custDataLst>
              <p:tags r:id="rId2"/>
            </p:custDataLst>
          </p:nvPr>
        </p:nvGrpSpPr>
        <p:grpSpPr>
          <a:xfrm>
            <a:off x="1634615" y="2362199"/>
            <a:ext cx="3108543" cy="3108543"/>
            <a:chOff x="1415820" y="2095500"/>
            <a:chExt cx="3108543" cy="3108543"/>
          </a:xfrm>
        </p:grpSpPr>
        <p:sp>
          <p:nvSpPr>
            <p:cNvPr id="5" name="PA-矩形: 圆角 9"/>
            <p:cNvSpPr/>
            <p:nvPr>
              <p:custDataLst>
                <p:tags r:id="rId3"/>
              </p:custDataLst>
            </p:nvPr>
          </p:nvSpPr>
          <p:spPr>
            <a:xfrm rot="2769236">
              <a:off x="1415820" y="2095500"/>
              <a:ext cx="3108543" cy="3108543"/>
            </a:xfrm>
            <a:prstGeom prst="roundRect">
              <a:avLst/>
            </a:prstGeom>
            <a:solidFill>
              <a:schemeClr val="bg1">
                <a:alpha val="31000"/>
              </a:schemeClr>
            </a:solidFill>
            <a:ln>
              <a:solidFill>
                <a:srgbClr val="69BBC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pic>
          <p:nvPicPr>
            <p:cNvPr id="6" name="PA-图片 5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>
              <a:grayscl/>
            </a:blip>
            <a:stretch>
              <a:fillRect/>
            </a:stretch>
          </p:blipFill>
          <p:spPr>
            <a:xfrm>
              <a:off x="2727379" y="2356484"/>
              <a:ext cx="485422" cy="626534"/>
            </a:xfrm>
            <a:prstGeom prst="rect">
              <a:avLst/>
            </a:prstGeom>
          </p:spPr>
        </p:pic>
        <p:sp>
          <p:nvSpPr>
            <p:cNvPr id="7" name="PA-文本框 14"/>
            <p:cNvSpPr txBox="1"/>
            <p:nvPr>
              <p:custDataLst>
                <p:tags r:id="rId6"/>
              </p:custDataLst>
            </p:nvPr>
          </p:nvSpPr>
          <p:spPr>
            <a:xfrm>
              <a:off x="1958627" y="3147367"/>
              <a:ext cx="20229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0F8750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汉仪趣黑W" panose="00020600040101010101" charset="-122"/>
                </a:rPr>
                <a:t>ADD TITLE</a:t>
              </a:r>
              <a:endParaRPr lang="en-US" altLang="zh-CN" sz="2400" b="1" dirty="0">
                <a:solidFill>
                  <a:srgbClr val="0F8750"/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endParaRPr>
            </a:p>
          </p:txBody>
        </p:sp>
        <p:sp>
          <p:nvSpPr>
            <p:cNvPr id="8" name="PA-文本框 15"/>
            <p:cNvSpPr txBox="1"/>
            <p:nvPr>
              <p:custDataLst>
                <p:tags r:id="rId7"/>
              </p:custDataLst>
            </p:nvPr>
          </p:nvSpPr>
          <p:spPr>
            <a:xfrm>
              <a:off x="1660473" y="3697931"/>
              <a:ext cx="2619235" cy="86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</p:grpSp>
      <p:grpSp>
        <p:nvGrpSpPr>
          <p:cNvPr id="9" name="组合"/>
          <p:cNvGrpSpPr/>
          <p:nvPr>
            <p:custDataLst>
              <p:tags r:id="rId8"/>
            </p:custDataLst>
          </p:nvPr>
        </p:nvGrpSpPr>
        <p:grpSpPr>
          <a:xfrm>
            <a:off x="4960479" y="2286000"/>
            <a:ext cx="3108543" cy="3108543"/>
            <a:chOff x="4741684" y="2019301"/>
            <a:chExt cx="3108543" cy="3108543"/>
          </a:xfrm>
        </p:grpSpPr>
        <p:sp>
          <p:nvSpPr>
            <p:cNvPr id="10" name="PA-矩形: 圆角 10"/>
            <p:cNvSpPr/>
            <p:nvPr>
              <p:custDataLst>
                <p:tags r:id="rId9"/>
              </p:custDataLst>
            </p:nvPr>
          </p:nvSpPr>
          <p:spPr>
            <a:xfrm rot="2769236">
              <a:off x="4741684" y="2019301"/>
              <a:ext cx="3108543" cy="3108543"/>
            </a:xfrm>
            <a:prstGeom prst="roundRect">
              <a:avLst/>
            </a:prstGeom>
            <a:solidFill>
              <a:srgbClr val="66BD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11" name="PA-文本框 16"/>
            <p:cNvSpPr txBox="1"/>
            <p:nvPr>
              <p:custDataLst>
                <p:tags r:id="rId10"/>
              </p:custDataLst>
            </p:nvPr>
          </p:nvSpPr>
          <p:spPr>
            <a:xfrm>
              <a:off x="5285126" y="3147367"/>
              <a:ext cx="20229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汉仪趣黑W" panose="00020600040101010101" charset="-122"/>
                </a:rPr>
                <a:t>ADD TITLE</a:t>
              </a:r>
              <a:endParaRPr lang="zh-CN" altLang="en-US" sz="2400" b="1" dirty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endParaRPr>
            </a:p>
          </p:txBody>
        </p:sp>
        <p:sp>
          <p:nvSpPr>
            <p:cNvPr id="12" name="PA-文本框 17"/>
            <p:cNvSpPr txBox="1"/>
            <p:nvPr>
              <p:custDataLst>
                <p:tags r:id="rId11"/>
              </p:custDataLst>
            </p:nvPr>
          </p:nvSpPr>
          <p:spPr>
            <a:xfrm>
              <a:off x="4986972" y="3697931"/>
              <a:ext cx="2619235" cy="86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pic>
          <p:nvPicPr>
            <p:cNvPr id="13" name="PA-图片 12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3">
              <a:lum bright="40000" contrast="40000"/>
            </a:blip>
            <a:stretch>
              <a:fillRect/>
            </a:stretch>
          </p:blipFill>
          <p:spPr>
            <a:xfrm>
              <a:off x="6105443" y="2362199"/>
              <a:ext cx="524934" cy="620889"/>
            </a:xfrm>
            <a:prstGeom prst="rect">
              <a:avLst/>
            </a:prstGeom>
          </p:spPr>
        </p:pic>
      </p:grpSp>
      <p:grpSp>
        <p:nvGrpSpPr>
          <p:cNvPr id="14" name="组合"/>
          <p:cNvGrpSpPr/>
          <p:nvPr>
            <p:custDataLst>
              <p:tags r:id="rId14"/>
            </p:custDataLst>
          </p:nvPr>
        </p:nvGrpSpPr>
        <p:grpSpPr>
          <a:xfrm>
            <a:off x="7667637" y="2286000"/>
            <a:ext cx="3108543" cy="3108543"/>
            <a:chOff x="7667637" y="2019301"/>
            <a:chExt cx="3108543" cy="3108543"/>
          </a:xfrm>
        </p:grpSpPr>
        <p:sp>
          <p:nvSpPr>
            <p:cNvPr id="15" name="PA-矩形: 圆角 11"/>
            <p:cNvSpPr/>
            <p:nvPr>
              <p:custDataLst>
                <p:tags r:id="rId15"/>
              </p:custDataLst>
            </p:nvPr>
          </p:nvSpPr>
          <p:spPr>
            <a:xfrm rot="2769236">
              <a:off x="7667637" y="2019301"/>
              <a:ext cx="3108543" cy="3108543"/>
            </a:xfrm>
            <a:prstGeom prst="roundRect">
              <a:avLst/>
            </a:prstGeom>
            <a:noFill/>
            <a:ln>
              <a:solidFill>
                <a:srgbClr val="69BBC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16" name="PA-文本框 18"/>
            <p:cNvSpPr txBox="1"/>
            <p:nvPr>
              <p:custDataLst>
                <p:tags r:id="rId16"/>
              </p:custDataLst>
            </p:nvPr>
          </p:nvSpPr>
          <p:spPr>
            <a:xfrm>
              <a:off x="8333899" y="3147367"/>
              <a:ext cx="20229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rgbClr val="69BCC2"/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汉仪趣黑W" panose="00020600040101010101" charset="-122"/>
                </a:rPr>
                <a:t>ADD TITLE</a:t>
              </a:r>
              <a:endParaRPr lang="en-US" altLang="zh-CN" sz="2400" b="1" dirty="0">
                <a:solidFill>
                  <a:srgbClr val="69BCC2"/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endParaRPr>
            </a:p>
          </p:txBody>
        </p:sp>
        <p:sp>
          <p:nvSpPr>
            <p:cNvPr id="17" name="PA-文本框 19"/>
            <p:cNvSpPr txBox="1"/>
            <p:nvPr>
              <p:custDataLst>
                <p:tags r:id="rId17"/>
              </p:custDataLst>
            </p:nvPr>
          </p:nvSpPr>
          <p:spPr>
            <a:xfrm>
              <a:off x="8035745" y="3697931"/>
              <a:ext cx="2619235" cy="86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pic>
          <p:nvPicPr>
            <p:cNvPr id="18" name="PA-图片 17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19">
              <a:grayscl/>
            </a:blip>
            <a:stretch>
              <a:fillRect/>
            </a:stretch>
          </p:blipFill>
          <p:spPr>
            <a:xfrm>
              <a:off x="9061508" y="2362199"/>
              <a:ext cx="492352" cy="49235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rot="19397468">
            <a:off x="4857351" y="2185664"/>
            <a:ext cx="1730288" cy="1755045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66BDC2"/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5" name="任意多边形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rot="3202081">
            <a:off x="6088160" y="2551303"/>
            <a:ext cx="1730063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69BBC1"/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6" name="任意多边形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rot="8579122">
            <a:off x="5666737" y="3817577"/>
            <a:ext cx="1730288" cy="1755045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66BDC2"/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7" name="任意多边形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rot="13978264">
            <a:off x="4446320" y="3417115"/>
            <a:ext cx="1730063" cy="1755273"/>
          </a:xfrm>
          <a:custGeom>
            <a:avLst/>
            <a:gdLst>
              <a:gd name="T0" fmla="*/ 3563 w 10688"/>
              <a:gd name="T1" fmla="*/ 7062 h 10844"/>
              <a:gd name="T2" fmla="*/ 3563 w 10688"/>
              <a:gd name="T3" fmla="*/ 7062 h 10844"/>
              <a:gd name="T4" fmla="*/ 4563 w 10688"/>
              <a:gd name="T5" fmla="*/ 10749 h 10844"/>
              <a:gd name="T6" fmla="*/ 7937 w 10688"/>
              <a:gd name="T7" fmla="*/ 9812 h 10844"/>
              <a:gd name="T8" fmla="*/ 9062 w 10688"/>
              <a:gd name="T9" fmla="*/ 2782 h 10844"/>
              <a:gd name="T10" fmla="*/ 2032 w 10688"/>
              <a:gd name="T11" fmla="*/ 1626 h 10844"/>
              <a:gd name="T12" fmla="*/ 0 w 10688"/>
              <a:gd name="T13" fmla="*/ 4907 h 10844"/>
              <a:gd name="T14" fmla="*/ 3563 w 10688"/>
              <a:gd name="T15" fmla="*/ 7062 h 108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69BBC1"/>
          </a:solidFill>
          <a:ln>
            <a:noFill/>
          </a:ln>
          <a:effectLst/>
        </p:spPr>
        <p:txBody>
          <a:bodyPr wrap="none" lIns="91433" tIns="45716" rIns="91433" bIns="45716" anchor="ctr"/>
          <a:lstStyle/>
          <a:p>
            <a:endParaRPr lang="en-US" sz="605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8" name="文本框"/>
          <p:cNvSpPr txBox="1"/>
          <p:nvPr>
            <p:custDataLst>
              <p:tags r:id="rId5"/>
            </p:custDataLst>
          </p:nvPr>
        </p:nvSpPr>
        <p:spPr>
          <a:xfrm>
            <a:off x="5143192" y="2420917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S</a:t>
            </a:r>
            <a:endParaRPr lang="ru-RU" sz="6000" b="1" dirty="0">
              <a:solidFill>
                <a:schemeClr val="bg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9" name="文本框"/>
          <p:cNvSpPr txBox="1"/>
          <p:nvPr>
            <p:custDataLst>
              <p:tags r:id="rId6"/>
            </p:custDataLst>
          </p:nvPr>
        </p:nvSpPr>
        <p:spPr>
          <a:xfrm>
            <a:off x="5971978" y="4231956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id-ID" sz="6000" b="1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O</a:t>
            </a:r>
            <a:endParaRPr lang="ru-RU" sz="6000" b="1" dirty="0">
              <a:solidFill>
                <a:schemeClr val="bg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10" name="文本框"/>
          <p:cNvSpPr txBox="1"/>
          <p:nvPr>
            <p:custDataLst>
              <p:tags r:id="rId7"/>
            </p:custDataLst>
          </p:nvPr>
        </p:nvSpPr>
        <p:spPr>
          <a:xfrm>
            <a:off x="6506116" y="2889711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W</a:t>
            </a:r>
            <a:endParaRPr lang="ru-RU" sz="6000" b="1" dirty="0">
              <a:solidFill>
                <a:schemeClr val="bg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11" name="文本框"/>
          <p:cNvSpPr txBox="1"/>
          <p:nvPr>
            <p:custDataLst>
              <p:tags r:id="rId8"/>
            </p:custDataLst>
          </p:nvPr>
        </p:nvSpPr>
        <p:spPr>
          <a:xfrm>
            <a:off x="4727126" y="3738526"/>
            <a:ext cx="1094015" cy="1015632"/>
          </a:xfrm>
          <a:prstGeom prst="rect">
            <a:avLst/>
          </a:prstGeom>
          <a:noFill/>
        </p:spPr>
        <p:txBody>
          <a:bodyPr wrap="square" lIns="91413" tIns="45705" rIns="91413" bIns="45705" rtlCol="0">
            <a:spAutoFit/>
          </a:bodyPr>
          <a:lstStyle/>
          <a:p>
            <a:pPr algn="ctr"/>
            <a:r>
              <a:rPr lang="id-ID" sz="6000" b="1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T</a:t>
            </a:r>
            <a:endParaRPr lang="ru-RU" sz="6000" b="1" dirty="0">
              <a:solidFill>
                <a:schemeClr val="bg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grpSp>
        <p:nvGrpSpPr>
          <p:cNvPr id="12" name="组合"/>
          <p:cNvGrpSpPr/>
          <p:nvPr>
            <p:custDataLst>
              <p:tags r:id="rId9"/>
            </p:custDataLst>
          </p:nvPr>
        </p:nvGrpSpPr>
        <p:grpSpPr>
          <a:xfrm>
            <a:off x="6785869" y="2513389"/>
            <a:ext cx="1532965" cy="336176"/>
            <a:chOff x="6508376" y="1129553"/>
            <a:chExt cx="1532965" cy="336176"/>
          </a:xfrm>
        </p:grpSpPr>
        <p:cxnSp>
          <p:nvCxnSpPr>
            <p:cNvPr id="13" name="PA-直接连接符 12"/>
            <p:cNvCxnSpPr/>
            <p:nvPr>
              <p:custDataLst>
                <p:tags r:id="rId10"/>
              </p:custDataLst>
            </p:nvPr>
          </p:nvCxnSpPr>
          <p:spPr>
            <a:xfrm flipV="1">
              <a:off x="6508376" y="1129553"/>
              <a:ext cx="336177" cy="336176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PA-直接连接符 13"/>
            <p:cNvCxnSpPr/>
            <p:nvPr>
              <p:custDataLst>
                <p:tags r:id="rId11"/>
              </p:custDataLst>
            </p:nvPr>
          </p:nvCxnSpPr>
          <p:spPr>
            <a:xfrm>
              <a:off x="6844553" y="1129553"/>
              <a:ext cx="1196788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"/>
          <p:cNvGrpSpPr/>
          <p:nvPr>
            <p:custDataLst>
              <p:tags r:id="rId12"/>
            </p:custDataLst>
          </p:nvPr>
        </p:nvGrpSpPr>
        <p:grpSpPr>
          <a:xfrm flipV="1">
            <a:off x="6880929" y="4597645"/>
            <a:ext cx="1532965" cy="336176"/>
            <a:chOff x="6508376" y="1129553"/>
            <a:chExt cx="1532965" cy="336176"/>
          </a:xfrm>
        </p:grpSpPr>
        <p:cxnSp>
          <p:nvCxnSpPr>
            <p:cNvPr id="18" name="PA-直接连接符 17"/>
            <p:cNvCxnSpPr/>
            <p:nvPr>
              <p:custDataLst>
                <p:tags r:id="rId13"/>
              </p:custDataLst>
            </p:nvPr>
          </p:nvCxnSpPr>
          <p:spPr>
            <a:xfrm flipV="1">
              <a:off x="6508376" y="1129553"/>
              <a:ext cx="336177" cy="336176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PA-直接连接符 18"/>
            <p:cNvCxnSpPr/>
            <p:nvPr>
              <p:custDataLst>
                <p:tags r:id="rId14"/>
              </p:custDataLst>
            </p:nvPr>
          </p:nvCxnSpPr>
          <p:spPr>
            <a:xfrm>
              <a:off x="6844553" y="1129553"/>
              <a:ext cx="1196788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"/>
          <p:cNvGrpSpPr/>
          <p:nvPr>
            <p:custDataLst>
              <p:tags r:id="rId15"/>
            </p:custDataLst>
          </p:nvPr>
        </p:nvGrpSpPr>
        <p:grpSpPr>
          <a:xfrm flipH="1">
            <a:off x="3844859" y="2540494"/>
            <a:ext cx="1532965" cy="336176"/>
            <a:chOff x="6508376" y="1129553"/>
            <a:chExt cx="1532965" cy="336176"/>
          </a:xfrm>
        </p:grpSpPr>
        <p:cxnSp>
          <p:nvCxnSpPr>
            <p:cNvPr id="21" name="PA-直接连接符 20"/>
            <p:cNvCxnSpPr/>
            <p:nvPr>
              <p:custDataLst>
                <p:tags r:id="rId16"/>
              </p:custDataLst>
            </p:nvPr>
          </p:nvCxnSpPr>
          <p:spPr>
            <a:xfrm flipV="1">
              <a:off x="6508376" y="1129553"/>
              <a:ext cx="336177" cy="336176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PA-直接连接符 21"/>
            <p:cNvCxnSpPr/>
            <p:nvPr>
              <p:custDataLst>
                <p:tags r:id="rId17"/>
              </p:custDataLst>
            </p:nvPr>
          </p:nvCxnSpPr>
          <p:spPr>
            <a:xfrm>
              <a:off x="6844553" y="1129553"/>
              <a:ext cx="1196788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"/>
          <p:cNvGrpSpPr/>
          <p:nvPr>
            <p:custDataLst>
              <p:tags r:id="rId18"/>
            </p:custDataLst>
          </p:nvPr>
        </p:nvGrpSpPr>
        <p:grpSpPr>
          <a:xfrm flipH="1" flipV="1">
            <a:off x="3779923" y="4741997"/>
            <a:ext cx="1546412" cy="336176"/>
            <a:chOff x="6508376" y="1129553"/>
            <a:chExt cx="1546412" cy="336176"/>
          </a:xfrm>
        </p:grpSpPr>
        <p:cxnSp>
          <p:nvCxnSpPr>
            <p:cNvPr id="24" name="PA-直接连接符 23"/>
            <p:cNvCxnSpPr/>
            <p:nvPr>
              <p:custDataLst>
                <p:tags r:id="rId19"/>
              </p:custDataLst>
            </p:nvPr>
          </p:nvCxnSpPr>
          <p:spPr>
            <a:xfrm flipV="1">
              <a:off x="6508376" y="1129553"/>
              <a:ext cx="336177" cy="336176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PA-直接连接符 24"/>
            <p:cNvCxnSpPr/>
            <p:nvPr>
              <p:custDataLst>
                <p:tags r:id="rId20"/>
              </p:custDataLst>
            </p:nvPr>
          </p:nvCxnSpPr>
          <p:spPr>
            <a:xfrm>
              <a:off x="6858000" y="1129553"/>
              <a:ext cx="1196788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文本框"/>
          <p:cNvSpPr txBox="1"/>
          <p:nvPr>
            <p:custDataLst>
              <p:tags r:id="rId21"/>
            </p:custDataLst>
          </p:nvPr>
        </p:nvSpPr>
        <p:spPr>
          <a:xfrm>
            <a:off x="8489950" y="2432050"/>
            <a:ext cx="3247390" cy="7315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20000"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sz="140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此处添加详细文本描述，建议与标题相关并符合整体语言风格，语言描述尽量简洁生动</a:t>
            </a:r>
            <a:endParaRPr sz="140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7" name="文本框"/>
          <p:cNvSpPr txBox="1"/>
          <p:nvPr>
            <p:custDataLst>
              <p:tags r:id="rId22"/>
            </p:custDataLst>
          </p:nvPr>
        </p:nvSpPr>
        <p:spPr>
          <a:xfrm>
            <a:off x="8502116" y="2032926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添加标题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  <p:sp>
        <p:nvSpPr>
          <p:cNvPr id="28" name="文本框"/>
          <p:cNvSpPr txBox="1"/>
          <p:nvPr>
            <p:custDataLst>
              <p:tags r:id="rId23"/>
            </p:custDataLst>
          </p:nvPr>
        </p:nvSpPr>
        <p:spPr>
          <a:xfrm>
            <a:off x="8534400" y="4832985"/>
            <a:ext cx="3203575" cy="7315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20000"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sz="140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此处添加详细文本描述，建议与标题相关并符合整体语言风格，语言描述尽量简洁生动</a:t>
            </a:r>
            <a:endParaRPr sz="140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9" name="文本框"/>
          <p:cNvSpPr txBox="1"/>
          <p:nvPr>
            <p:custDataLst>
              <p:tags r:id="rId24"/>
            </p:custDataLst>
          </p:nvPr>
        </p:nvSpPr>
        <p:spPr>
          <a:xfrm>
            <a:off x="8569382" y="4411498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添加标题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  <p:sp>
        <p:nvSpPr>
          <p:cNvPr id="30" name="文本框"/>
          <p:cNvSpPr txBox="1"/>
          <p:nvPr>
            <p:custDataLst>
              <p:tags r:id="rId25"/>
            </p:custDataLst>
          </p:nvPr>
        </p:nvSpPr>
        <p:spPr>
          <a:xfrm>
            <a:off x="421640" y="2452370"/>
            <a:ext cx="3225165" cy="7315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20000"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10000"/>
              </a:lnSpc>
            </a:pPr>
            <a:r>
              <a:rPr sz="140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此处添加详细文本描述，建议与标题相关并符合整体语言风格，语言描述尽量简洁生动</a:t>
            </a:r>
            <a:endParaRPr sz="140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31" name="文本框"/>
          <p:cNvSpPr txBox="1"/>
          <p:nvPr>
            <p:custDataLst>
              <p:tags r:id="rId26"/>
            </p:custDataLst>
          </p:nvPr>
        </p:nvSpPr>
        <p:spPr>
          <a:xfrm>
            <a:off x="2242540" y="2032620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添加标题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  <p:sp>
        <p:nvSpPr>
          <p:cNvPr id="32" name="文本框"/>
          <p:cNvSpPr txBox="1"/>
          <p:nvPr>
            <p:custDataLst>
              <p:tags r:id="rId27"/>
            </p:custDataLst>
          </p:nvPr>
        </p:nvSpPr>
        <p:spPr>
          <a:xfrm>
            <a:off x="321945" y="4967605"/>
            <a:ext cx="3107055" cy="7315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20000"/>
          </a:bodyPr>
          <a:lstStyle>
            <a:lvl1pPr marL="0" indent="0" algn="ctr" defTabSz="914400" rtl="0" eaLnBrk="1" latinLnBrk="0" hangingPunct="1">
              <a:lnSpc>
                <a:spcPct val="86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10000"/>
              </a:lnSpc>
            </a:pPr>
            <a:r>
              <a:rPr sz="140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此处添加详细文本描述，建议与标题相关并符合整体语言风格，语言描述尽量简洁生动</a:t>
            </a:r>
            <a:endParaRPr sz="140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33" name="文本框"/>
          <p:cNvSpPr txBox="1"/>
          <p:nvPr>
            <p:custDataLst>
              <p:tags r:id="rId28"/>
            </p:custDataLst>
          </p:nvPr>
        </p:nvSpPr>
        <p:spPr>
          <a:xfrm>
            <a:off x="2085060" y="4545093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添加标题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" descr="浠庨€夊尯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51126"/>
          <a:stretch>
            <a:fillRect/>
          </a:stretch>
        </p:blipFill>
        <p:spPr>
          <a:xfrm>
            <a:off x="0" y="5368290"/>
            <a:ext cx="12192000" cy="1501775"/>
          </a:xfrm>
          <a:prstGeom prst="rect">
            <a:avLst/>
          </a:prstGeom>
        </p:spPr>
      </p:pic>
      <p:pic>
        <p:nvPicPr>
          <p:cNvPr id="8" name="图片" descr="鍥惧眰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t="61032" r="75387"/>
          <a:stretch>
            <a:fillRect/>
          </a:stretch>
        </p:blipFill>
        <p:spPr>
          <a:xfrm>
            <a:off x="954405" y="4206875"/>
            <a:ext cx="2059305" cy="2484120"/>
          </a:xfrm>
          <a:prstGeom prst="rect">
            <a:avLst/>
          </a:prstGeom>
        </p:spPr>
      </p:pic>
      <p:pic>
        <p:nvPicPr>
          <p:cNvPr id="11" name="图片" descr="文333具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2310130" y="3475990"/>
            <a:ext cx="1072515" cy="5692140"/>
          </a:xfrm>
          <a:prstGeom prst="rect">
            <a:avLst/>
          </a:prstGeom>
        </p:spPr>
      </p:pic>
      <p:pic>
        <p:nvPicPr>
          <p:cNvPr id="12" name="图片" descr="文1具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438775" y="5271770"/>
            <a:ext cx="6632575" cy="1586230"/>
          </a:xfrm>
          <a:prstGeom prst="rect">
            <a:avLst/>
          </a:prstGeom>
        </p:spPr>
      </p:pic>
      <p:pic>
        <p:nvPicPr>
          <p:cNvPr id="14" name="图片" descr="浠庨€夊尯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"/>
          <a:srcRect b="66852"/>
          <a:stretch>
            <a:fillRect/>
          </a:stretch>
        </p:blipFill>
        <p:spPr>
          <a:xfrm rot="10800000" flipH="1">
            <a:off x="635" y="0"/>
            <a:ext cx="12191365" cy="1030605"/>
          </a:xfrm>
          <a:prstGeom prst="rect">
            <a:avLst/>
          </a:prstGeom>
        </p:spPr>
      </p:pic>
      <p:grpSp>
        <p:nvGrpSpPr>
          <p:cNvPr id="7" name="组合"/>
          <p:cNvGrpSpPr/>
          <p:nvPr>
            <p:custDataLst>
              <p:tags r:id="rId10"/>
            </p:custDataLst>
          </p:nvPr>
        </p:nvGrpSpPr>
        <p:grpSpPr>
          <a:xfrm rot="10800000">
            <a:off x="635" y="0"/>
            <a:ext cx="12070715" cy="1586230"/>
            <a:chOff x="-238" y="3231"/>
            <a:chExt cx="19009" cy="2498"/>
          </a:xfrm>
        </p:grpSpPr>
        <p:pic>
          <p:nvPicPr>
            <p:cNvPr id="4" name="PA-图片 3" descr="文333具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5400000">
              <a:off x="3400" y="403"/>
              <a:ext cx="1689" cy="8964"/>
            </a:xfrm>
            <a:prstGeom prst="rect">
              <a:avLst/>
            </a:prstGeom>
          </p:spPr>
        </p:pic>
        <p:pic>
          <p:nvPicPr>
            <p:cNvPr id="5" name="PA-图片 4" descr="文1具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8327" y="3231"/>
              <a:ext cx="10445" cy="2498"/>
            </a:xfrm>
            <a:prstGeom prst="rect">
              <a:avLst/>
            </a:prstGeom>
          </p:spPr>
        </p:pic>
      </p:grpSp>
      <p:sp>
        <p:nvSpPr>
          <p:cNvPr id="27" name="矩形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 rot="5400000">
            <a:off x="4006850" y="-1549400"/>
            <a:ext cx="4104005" cy="9539605"/>
          </a:xfrm>
          <a:prstGeom prst="roundRect">
            <a:avLst>
              <a:gd name="adj" fmla="val 17906"/>
            </a:avLst>
          </a:prstGeom>
          <a:solidFill>
            <a:schemeClr val="bg1"/>
          </a:solidFill>
          <a:ln w="38100">
            <a:noFill/>
          </a:ln>
          <a:effectLst>
            <a:outerShdw blurRad="279400" algn="ctr" rotWithShape="0">
              <a:srgbClr val="827F6F">
                <a:alpha val="50000"/>
              </a:srgbClr>
            </a:outerShdw>
          </a:effectLst>
        </p:spPr>
        <p:txBody>
          <a:bodyPr vert="horz" wrap="square" lIns="121913" tIns="60956" rIns="121913" bIns="60956" numCol="1" anchor="t" anchorCtr="0" compatLnSpc="1"/>
          <a:p>
            <a:endParaRPr lang="zh-CN" altLang="en-US" sz="1705" dirty="0">
              <a:cs typeface="+mn-ea"/>
              <a:sym typeface="+mn-lt"/>
            </a:endParaRPr>
          </a:p>
        </p:txBody>
      </p:sp>
      <p:pic>
        <p:nvPicPr>
          <p:cNvPr id="13" name="图片" descr="13d629b77b204a12cd1bd75b7782fd09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0509250" y="3390900"/>
            <a:ext cx="1262380" cy="1262380"/>
          </a:xfrm>
          <a:prstGeom prst="rect">
            <a:avLst/>
          </a:prstGeom>
        </p:spPr>
      </p:pic>
      <p:sp>
        <p:nvSpPr>
          <p:cNvPr id="3" name="文本框"/>
          <p:cNvSpPr txBox="1"/>
          <p:nvPr>
            <p:custDataLst>
              <p:tags r:id="rId16"/>
            </p:custDataLst>
          </p:nvPr>
        </p:nvSpPr>
        <p:spPr>
          <a:xfrm>
            <a:off x="3218870" y="4305791"/>
            <a:ext cx="6697798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A designer can use default text to simulate what text would look like. If it is not real text.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sp>
        <p:nvSpPr>
          <p:cNvPr id="16" name="文本框"/>
          <p:cNvSpPr txBox="1"/>
          <p:nvPr>
            <p:custDataLst>
              <p:tags r:id="rId17"/>
            </p:custDataLst>
          </p:nvPr>
        </p:nvSpPr>
        <p:spPr>
          <a:xfrm>
            <a:off x="2529794" y="3432499"/>
            <a:ext cx="7501083" cy="11988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班任总结演讲</a:t>
            </a:r>
            <a:endParaRPr lang="zh-CN" altLang="en-US" sz="6000" b="0" noProof="0" dirty="0">
              <a:solidFill>
                <a:schemeClr val="tx1">
                  <a:lumMod val="75000"/>
                  <a:lumOff val="2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pic>
        <p:nvPicPr>
          <p:cNvPr id="15" name="图片" descr="b535c676ad0e6691327c3d14b00bf339 (1)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 rot="21300000">
            <a:off x="5003800" y="977900"/>
            <a:ext cx="2760345" cy="2760345"/>
          </a:xfrm>
          <a:prstGeom prst="rect">
            <a:avLst/>
          </a:prstGeom>
        </p:spPr>
      </p:pic>
      <p:sp>
        <p:nvSpPr>
          <p:cNvPr id="18" name="文本框"/>
          <p:cNvSpPr txBox="1"/>
          <p:nvPr>
            <p:custDataLst>
              <p:tags r:id="rId20"/>
            </p:custDataLst>
          </p:nvPr>
        </p:nvSpPr>
        <p:spPr>
          <a:xfrm>
            <a:off x="3977234" y="3228817"/>
            <a:ext cx="481322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69BCC2"/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Click add textClick add text</a:t>
            </a:r>
            <a:endParaRPr lang="en-US" altLang="zh-CN" sz="2000" dirty="0" smtClean="0">
              <a:solidFill>
                <a:srgbClr val="69BCC2"/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sp>
        <p:nvSpPr>
          <p:cNvPr id="19" name="椭圆"/>
          <p:cNvSpPr/>
          <p:nvPr>
            <p:custDataLst>
              <p:tags r:id="rId21"/>
            </p:custDataLst>
          </p:nvPr>
        </p:nvSpPr>
        <p:spPr>
          <a:xfrm>
            <a:off x="5511800" y="1422400"/>
            <a:ext cx="1536700" cy="148526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9BBC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趣黑W" panose="00020600040101010101" charset="-122"/>
            </a:endParaRPr>
          </a:p>
        </p:txBody>
      </p:sp>
      <p:sp>
        <p:nvSpPr>
          <p:cNvPr id="20" name="文本框"/>
          <p:cNvSpPr txBox="1"/>
          <p:nvPr>
            <p:custDataLst>
              <p:tags r:id="rId22"/>
            </p:custDataLst>
          </p:nvPr>
        </p:nvSpPr>
        <p:spPr>
          <a:xfrm>
            <a:off x="4917857" y="1683518"/>
            <a:ext cx="2724885" cy="9639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 anchorCtr="0">
            <a:spAutoFit/>
          </a:bodyPr>
          <a:p>
            <a:pPr algn="ctr"/>
            <a:r>
              <a:rPr lang="en-US" altLang="zh-CN" sz="62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4</a:t>
            </a:r>
            <a:endParaRPr lang="en-US" altLang="zh-CN" sz="6265" b="1" dirty="0">
              <a:solidFill>
                <a:schemeClr val="tx1">
                  <a:lumMod val="95000"/>
                  <a:lumOff val="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pic>
        <p:nvPicPr>
          <p:cNvPr id="28" name="图片" descr="文555具"/>
          <p:cNvPicPr>
            <a:picLocks noChangeAspect="1"/>
          </p:cNvPicPr>
          <p:nvPr/>
        </p:nvPicPr>
        <p:blipFill>
          <a:blip r:embed="rId23"/>
          <a:srcRect l="23232" t="78903" r="55228"/>
          <a:stretch>
            <a:fillRect/>
          </a:stretch>
        </p:blipFill>
        <p:spPr>
          <a:xfrm rot="1740000">
            <a:off x="2213610" y="3447415"/>
            <a:ext cx="1005205" cy="1149350"/>
          </a:xfrm>
          <a:prstGeom prst="rect">
            <a:avLst/>
          </a:prstGeom>
        </p:spPr>
      </p:pic>
    </p:spTree>
    <p:custDataLst>
      <p:tags r:id="rId2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"/>
          <p:cNvGrpSpPr/>
          <p:nvPr>
            <p:custDataLst>
              <p:tags r:id="rId1"/>
            </p:custDataLst>
          </p:nvPr>
        </p:nvGrpSpPr>
        <p:grpSpPr>
          <a:xfrm>
            <a:off x="1148080" y="1386205"/>
            <a:ext cx="9836784" cy="4464050"/>
            <a:chOff x="1808" y="2663"/>
            <a:chExt cx="15491" cy="7030"/>
          </a:xfrm>
        </p:grpSpPr>
        <p:grpSp>
          <p:nvGrpSpPr>
            <p:cNvPr id="18" name="组合 17"/>
            <p:cNvGrpSpPr/>
            <p:nvPr/>
          </p:nvGrpSpPr>
          <p:grpSpPr>
            <a:xfrm rot="0">
              <a:off x="12081" y="3752"/>
              <a:ext cx="5218" cy="1571"/>
              <a:chOff x="5650474" y="1864452"/>
              <a:chExt cx="3313556" cy="997209"/>
            </a:xfrm>
          </p:grpSpPr>
          <p:sp>
            <p:nvSpPr>
              <p:cNvPr id="19" name="PA-矩形 7"/>
              <p:cNvSpPr/>
              <p:nvPr>
                <p:custDataLst>
                  <p:tags r:id="rId2"/>
                </p:custDataLst>
              </p:nvPr>
            </p:nvSpPr>
            <p:spPr>
              <a:xfrm>
                <a:off x="6069703" y="1864452"/>
                <a:ext cx="2252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Arial" panose="020B0604020202020204" pitchFamily="34" charset="0"/>
                  </a:rPr>
                  <a:t>添加</a:t>
                </a: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Arial" panose="020B0604020202020204" pitchFamily="34" charset="0"/>
                  </a:rPr>
                  <a:t>标题内容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PA-矩形 8"/>
              <p:cNvSpPr/>
              <p:nvPr>
                <p:custDataLst>
                  <p:tags r:id="rId3"/>
                </p:custDataLst>
              </p:nvPr>
            </p:nvSpPr>
            <p:spPr>
              <a:xfrm>
                <a:off x="5650474" y="2324783"/>
                <a:ext cx="3313556" cy="5368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Arial" panose="020B0604020202020204" pitchFamily="34" charset="0"/>
                  </a:rPr>
                  <a:t>此处添加详细文本描述，建议与标题相关并符合整体语言风格，语言描述尽量简洁生动。</a:t>
                </a:r>
                <a:endParaRPr kumimoji="0" lang="id-ID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0">
              <a:off x="1808" y="7518"/>
              <a:ext cx="5218" cy="1446"/>
              <a:chOff x="5567287" y="2346909"/>
              <a:chExt cx="3313556" cy="917938"/>
            </a:xfrm>
          </p:grpSpPr>
          <p:sp>
            <p:nvSpPr>
              <p:cNvPr id="22" name="PA-矩形 7"/>
              <p:cNvSpPr/>
              <p:nvPr>
                <p:custDataLst>
                  <p:tags r:id="rId4"/>
                </p:custDataLst>
              </p:nvPr>
            </p:nvSpPr>
            <p:spPr>
              <a:xfrm>
                <a:off x="6097645" y="2346909"/>
                <a:ext cx="2252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85000"/>
                        <a:lumOff val="15000"/>
                      </a:prstClr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Arial" panose="020B0604020202020204" pitchFamily="34" charset="0"/>
                  </a:rPr>
                  <a:t>添加标题内容</a:t>
                </a:r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PA-矩形 8"/>
              <p:cNvSpPr/>
              <p:nvPr>
                <p:custDataLst>
                  <p:tags r:id="rId5"/>
                </p:custDataLst>
              </p:nvPr>
            </p:nvSpPr>
            <p:spPr>
              <a:xfrm>
                <a:off x="5567287" y="2727969"/>
                <a:ext cx="3313556" cy="5368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2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Arial" panose="020B0604020202020204" pitchFamily="34" charset="0"/>
                  </a:rPr>
                  <a:t>此处添加详细文本描述，建议与标题相关并符合整体语言风格，语言描述尽量简洁生动。</a:t>
                </a:r>
                <a:endParaRPr kumimoji="0" lang="id-ID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" name="PA-矩形 2"/>
            <p:cNvSpPr/>
            <p:nvPr>
              <p:custDataLst>
                <p:tags r:id="rId6"/>
              </p:custDataLst>
            </p:nvPr>
          </p:nvSpPr>
          <p:spPr>
            <a:xfrm>
              <a:off x="7398" y="2663"/>
              <a:ext cx="4294" cy="7030"/>
            </a:xfrm>
            <a:prstGeom prst="rect">
              <a:avLst/>
            </a:prstGeom>
            <a:solidFill>
              <a:srgbClr val="66BDC2"/>
            </a:solidFill>
            <a:ln>
              <a:noFill/>
            </a:ln>
            <a:effectLst>
              <a:outerShdw blurRad="177800" dist="1270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endParaRPr>
            </a:p>
          </p:txBody>
        </p:sp>
      </p:grpSp>
      <p:sp>
        <p:nvSpPr>
          <p:cNvPr id="5" name="文本框"/>
          <p:cNvSpPr txBox="1"/>
          <p:nvPr>
            <p:custDataLst>
              <p:tags r:id="rId7"/>
            </p:custDataLst>
          </p:nvPr>
        </p:nvSpPr>
        <p:spPr>
          <a:xfrm>
            <a:off x="4967120" y="2584552"/>
            <a:ext cx="2189058" cy="89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Please enter text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here.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Please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 enter text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here..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Please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 enter text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here.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Please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 enter text here.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6" name="文本框"/>
          <p:cNvSpPr txBox="1"/>
          <p:nvPr>
            <p:custDataLst>
              <p:tags r:id="rId8"/>
            </p:custDataLst>
          </p:nvPr>
        </p:nvSpPr>
        <p:spPr>
          <a:xfrm>
            <a:off x="5235316" y="2077939"/>
            <a:ext cx="2189059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输入标题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9" name="文本框"/>
          <p:cNvSpPr txBox="1"/>
          <p:nvPr>
            <p:custDataLst>
              <p:tags r:id="rId9"/>
            </p:custDataLst>
          </p:nvPr>
        </p:nvSpPr>
        <p:spPr>
          <a:xfrm>
            <a:off x="5001471" y="3956505"/>
            <a:ext cx="2189058" cy="89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Please enter text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here.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Please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 enter text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here..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Please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 enter text 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here.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Please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 enter text here.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" name="矩形"/>
          <p:cNvSpPr/>
          <p:nvPr>
            <p:custDataLst>
              <p:tags r:id="rId10"/>
            </p:custDataLst>
          </p:nvPr>
        </p:nvSpPr>
        <p:spPr>
          <a:xfrm>
            <a:off x="1678418" y="2138045"/>
            <a:ext cx="2252754" cy="400229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rPr>
              <a:t>添加标题内容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4" name="矩形"/>
          <p:cNvSpPr/>
          <p:nvPr>
            <p:custDataLst>
              <p:tags r:id="rId11"/>
            </p:custDataLst>
          </p:nvPr>
        </p:nvSpPr>
        <p:spPr>
          <a:xfrm>
            <a:off x="1148080" y="2519218"/>
            <a:ext cx="3313430" cy="537037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rPr>
              <a:t>此处添加详细文本描述，建议与标题相关并符合整体语言风格，语言描述尽量简洁生动。</a:t>
            </a:r>
            <a:endParaRPr kumimoji="0" lang="id-ID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7" name="矩形"/>
          <p:cNvSpPr/>
          <p:nvPr>
            <p:custDataLst>
              <p:tags r:id="rId12"/>
            </p:custDataLst>
          </p:nvPr>
        </p:nvSpPr>
        <p:spPr>
          <a:xfrm>
            <a:off x="8314168" y="4488180"/>
            <a:ext cx="2252754" cy="400229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rPr>
              <a:t>添加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rPr>
              <a:t>标题内容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Arial" panose="020B0604020202020204" pitchFamily="34" charset="0"/>
            </a:endParaRPr>
          </a:p>
        </p:txBody>
      </p:sp>
      <p:sp>
        <p:nvSpPr>
          <p:cNvPr id="8" name="矩形"/>
          <p:cNvSpPr/>
          <p:nvPr>
            <p:custDataLst>
              <p:tags r:id="rId13"/>
            </p:custDataLst>
          </p:nvPr>
        </p:nvSpPr>
        <p:spPr>
          <a:xfrm>
            <a:off x="7783830" y="4869353"/>
            <a:ext cx="3313430" cy="537037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ct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rPr>
              <a:t>此处添加详细文本描述，建议与标题相关并符合整体语言风格，语言描述尽量简洁生动。</a:t>
            </a:r>
            <a:endParaRPr kumimoji="0" lang="id-ID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35416" y="1796184"/>
            <a:ext cx="3109320" cy="3344494"/>
            <a:chOff x="3402012" y="1331913"/>
            <a:chExt cx="2973388" cy="3149600"/>
          </a:xfrm>
          <a:solidFill>
            <a:srgbClr val="66BDC2"/>
          </a:solidFill>
        </p:grpSpPr>
        <p:sp>
          <p:nvSpPr>
            <p:cNvPr id="5" name="PA-任意多边形 4"/>
            <p:cNvSpPr>
              <a:spLocks noEditPoints="1"/>
            </p:cNvSpPr>
            <p:nvPr>
              <p:custDataLst>
                <p:tags r:id="rId2"/>
              </p:custDataLst>
            </p:nvPr>
          </p:nvSpPr>
          <p:spPr bwMode="auto">
            <a:xfrm>
              <a:off x="4121150" y="2090738"/>
              <a:ext cx="1549400" cy="1844675"/>
            </a:xfrm>
            <a:custGeom>
              <a:avLst/>
              <a:gdLst>
                <a:gd name="T0" fmla="*/ 626 w 802"/>
                <a:gd name="T1" fmla="*/ 454 h 954"/>
                <a:gd name="T2" fmla="*/ 705 w 802"/>
                <a:gd name="T3" fmla="*/ 380 h 954"/>
                <a:gd name="T4" fmla="*/ 744 w 802"/>
                <a:gd name="T5" fmla="*/ 263 h 954"/>
                <a:gd name="T6" fmla="*/ 761 w 802"/>
                <a:gd name="T7" fmla="*/ 268 h 954"/>
                <a:gd name="T8" fmla="*/ 778 w 802"/>
                <a:gd name="T9" fmla="*/ 259 h 954"/>
                <a:gd name="T10" fmla="*/ 800 w 802"/>
                <a:gd name="T11" fmla="*/ 196 h 954"/>
                <a:gd name="T12" fmla="*/ 791 w 802"/>
                <a:gd name="T13" fmla="*/ 179 h 954"/>
                <a:gd name="T14" fmla="*/ 274 w 802"/>
                <a:gd name="T15" fmla="*/ 3 h 954"/>
                <a:gd name="T16" fmla="*/ 256 w 802"/>
                <a:gd name="T17" fmla="*/ 11 h 954"/>
                <a:gd name="T18" fmla="*/ 235 w 802"/>
                <a:gd name="T19" fmla="*/ 74 h 954"/>
                <a:gd name="T20" fmla="*/ 243 w 802"/>
                <a:gd name="T21" fmla="*/ 92 h 954"/>
                <a:gd name="T22" fmla="*/ 259 w 802"/>
                <a:gd name="T23" fmla="*/ 98 h 954"/>
                <a:gd name="T24" fmla="*/ 219 w 802"/>
                <a:gd name="T25" fmla="*/ 217 h 954"/>
                <a:gd name="T26" fmla="*/ 236 w 802"/>
                <a:gd name="T27" fmla="*/ 321 h 954"/>
                <a:gd name="T28" fmla="*/ 341 w 802"/>
                <a:gd name="T29" fmla="*/ 447 h 954"/>
                <a:gd name="T30" fmla="*/ 329 w 802"/>
                <a:gd name="T31" fmla="*/ 481 h 954"/>
                <a:gd name="T32" fmla="*/ 171 w 802"/>
                <a:gd name="T33" fmla="*/ 517 h 954"/>
                <a:gd name="T34" fmla="*/ 92 w 802"/>
                <a:gd name="T35" fmla="*/ 591 h 954"/>
                <a:gd name="T36" fmla="*/ 58 w 802"/>
                <a:gd name="T37" fmla="*/ 692 h 954"/>
                <a:gd name="T38" fmla="*/ 41 w 802"/>
                <a:gd name="T39" fmla="*/ 686 h 954"/>
                <a:gd name="T40" fmla="*/ 24 w 802"/>
                <a:gd name="T41" fmla="*/ 695 h 954"/>
                <a:gd name="T42" fmla="*/ 2 w 802"/>
                <a:gd name="T43" fmla="*/ 758 h 954"/>
                <a:gd name="T44" fmla="*/ 11 w 802"/>
                <a:gd name="T45" fmla="*/ 776 h 954"/>
                <a:gd name="T46" fmla="*/ 528 w 802"/>
                <a:gd name="T47" fmla="*/ 952 h 954"/>
                <a:gd name="T48" fmla="*/ 546 w 802"/>
                <a:gd name="T49" fmla="*/ 943 h 954"/>
                <a:gd name="T50" fmla="*/ 567 w 802"/>
                <a:gd name="T51" fmla="*/ 880 h 954"/>
                <a:gd name="T52" fmla="*/ 559 w 802"/>
                <a:gd name="T53" fmla="*/ 862 h 954"/>
                <a:gd name="T54" fmla="*/ 543 w 802"/>
                <a:gd name="T55" fmla="*/ 857 h 954"/>
                <a:gd name="T56" fmla="*/ 578 w 802"/>
                <a:gd name="T57" fmla="*/ 754 h 954"/>
                <a:gd name="T58" fmla="*/ 560 w 802"/>
                <a:gd name="T59" fmla="*/ 649 h 954"/>
                <a:gd name="T60" fmla="*/ 455 w 802"/>
                <a:gd name="T61" fmla="*/ 524 h 954"/>
                <a:gd name="T62" fmla="*/ 467 w 802"/>
                <a:gd name="T63" fmla="*/ 490 h 954"/>
                <a:gd name="T64" fmla="*/ 626 w 802"/>
                <a:gd name="T65" fmla="*/ 454 h 954"/>
                <a:gd name="T66" fmla="*/ 407 w 802"/>
                <a:gd name="T67" fmla="*/ 546 h 954"/>
                <a:gd name="T68" fmla="*/ 521 w 802"/>
                <a:gd name="T69" fmla="*/ 682 h 954"/>
                <a:gd name="T70" fmla="*/ 536 w 802"/>
                <a:gd name="T71" fmla="*/ 703 h 954"/>
                <a:gd name="T72" fmla="*/ 530 w 802"/>
                <a:gd name="T73" fmla="*/ 737 h 954"/>
                <a:gd name="T74" fmla="*/ 494 w 802"/>
                <a:gd name="T75" fmla="*/ 840 h 954"/>
                <a:gd name="T76" fmla="*/ 106 w 802"/>
                <a:gd name="T77" fmla="*/ 708 h 954"/>
                <a:gd name="T78" fmla="*/ 140 w 802"/>
                <a:gd name="T79" fmla="*/ 607 h 954"/>
                <a:gd name="T80" fmla="*/ 185 w 802"/>
                <a:gd name="T81" fmla="*/ 565 h 954"/>
                <a:gd name="T82" fmla="*/ 354 w 802"/>
                <a:gd name="T83" fmla="*/ 528 h 954"/>
                <a:gd name="T84" fmla="*/ 373 w 802"/>
                <a:gd name="T85" fmla="*/ 511 h 954"/>
                <a:gd name="T86" fmla="*/ 394 w 802"/>
                <a:gd name="T87" fmla="*/ 450 h 954"/>
                <a:gd name="T88" fmla="*/ 389 w 802"/>
                <a:gd name="T89" fmla="*/ 425 h 954"/>
                <a:gd name="T90" fmla="*/ 276 w 802"/>
                <a:gd name="T91" fmla="*/ 289 h 954"/>
                <a:gd name="T92" fmla="*/ 275 w 802"/>
                <a:gd name="T93" fmla="*/ 289 h 954"/>
                <a:gd name="T94" fmla="*/ 261 w 802"/>
                <a:gd name="T95" fmla="*/ 268 h 954"/>
                <a:gd name="T96" fmla="*/ 267 w 802"/>
                <a:gd name="T97" fmla="*/ 234 h 954"/>
                <a:gd name="T98" fmla="*/ 308 w 802"/>
                <a:gd name="T99" fmla="*/ 114 h 954"/>
                <a:gd name="T100" fmla="*/ 696 w 802"/>
                <a:gd name="T101" fmla="*/ 246 h 954"/>
                <a:gd name="T102" fmla="*/ 657 w 802"/>
                <a:gd name="T103" fmla="*/ 364 h 954"/>
                <a:gd name="T104" fmla="*/ 612 w 802"/>
                <a:gd name="T105" fmla="*/ 405 h 954"/>
                <a:gd name="T106" fmla="*/ 442 w 802"/>
                <a:gd name="T107" fmla="*/ 443 h 954"/>
                <a:gd name="T108" fmla="*/ 424 w 802"/>
                <a:gd name="T109" fmla="*/ 460 h 954"/>
                <a:gd name="T110" fmla="*/ 403 w 802"/>
                <a:gd name="T111" fmla="*/ 521 h 954"/>
                <a:gd name="T112" fmla="*/ 407 w 802"/>
                <a:gd name="T113" fmla="*/ 546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2" h="954">
                  <a:moveTo>
                    <a:pt x="626" y="454"/>
                  </a:moveTo>
                  <a:cubicBezTo>
                    <a:pt x="644" y="449"/>
                    <a:pt x="685" y="437"/>
                    <a:pt x="705" y="380"/>
                  </a:cubicBezTo>
                  <a:cubicBezTo>
                    <a:pt x="744" y="263"/>
                    <a:pt x="744" y="263"/>
                    <a:pt x="744" y="263"/>
                  </a:cubicBezTo>
                  <a:cubicBezTo>
                    <a:pt x="761" y="268"/>
                    <a:pt x="761" y="268"/>
                    <a:pt x="761" y="268"/>
                  </a:cubicBezTo>
                  <a:cubicBezTo>
                    <a:pt x="768" y="271"/>
                    <a:pt x="776" y="267"/>
                    <a:pt x="778" y="259"/>
                  </a:cubicBezTo>
                  <a:cubicBezTo>
                    <a:pt x="800" y="196"/>
                    <a:pt x="800" y="196"/>
                    <a:pt x="800" y="196"/>
                  </a:cubicBezTo>
                  <a:cubicBezTo>
                    <a:pt x="802" y="189"/>
                    <a:pt x="798" y="181"/>
                    <a:pt x="791" y="179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67" y="0"/>
                    <a:pt x="259" y="4"/>
                    <a:pt x="256" y="11"/>
                  </a:cubicBezTo>
                  <a:cubicBezTo>
                    <a:pt x="235" y="74"/>
                    <a:pt x="235" y="74"/>
                    <a:pt x="235" y="74"/>
                  </a:cubicBezTo>
                  <a:cubicBezTo>
                    <a:pt x="232" y="82"/>
                    <a:pt x="236" y="90"/>
                    <a:pt x="243" y="92"/>
                  </a:cubicBezTo>
                  <a:cubicBezTo>
                    <a:pt x="259" y="98"/>
                    <a:pt x="259" y="98"/>
                    <a:pt x="259" y="98"/>
                  </a:cubicBezTo>
                  <a:cubicBezTo>
                    <a:pt x="219" y="217"/>
                    <a:pt x="219" y="217"/>
                    <a:pt x="219" y="217"/>
                  </a:cubicBezTo>
                  <a:cubicBezTo>
                    <a:pt x="200" y="274"/>
                    <a:pt x="212" y="293"/>
                    <a:pt x="236" y="321"/>
                  </a:cubicBezTo>
                  <a:cubicBezTo>
                    <a:pt x="341" y="447"/>
                    <a:pt x="341" y="447"/>
                    <a:pt x="341" y="447"/>
                  </a:cubicBezTo>
                  <a:cubicBezTo>
                    <a:pt x="329" y="481"/>
                    <a:pt x="329" y="481"/>
                    <a:pt x="329" y="481"/>
                  </a:cubicBezTo>
                  <a:cubicBezTo>
                    <a:pt x="289" y="490"/>
                    <a:pt x="185" y="513"/>
                    <a:pt x="171" y="517"/>
                  </a:cubicBezTo>
                  <a:cubicBezTo>
                    <a:pt x="153" y="522"/>
                    <a:pt x="111" y="534"/>
                    <a:pt x="92" y="591"/>
                  </a:cubicBezTo>
                  <a:cubicBezTo>
                    <a:pt x="58" y="692"/>
                    <a:pt x="58" y="692"/>
                    <a:pt x="58" y="692"/>
                  </a:cubicBezTo>
                  <a:cubicBezTo>
                    <a:pt x="41" y="686"/>
                    <a:pt x="41" y="686"/>
                    <a:pt x="41" y="686"/>
                  </a:cubicBezTo>
                  <a:cubicBezTo>
                    <a:pt x="34" y="684"/>
                    <a:pt x="26" y="688"/>
                    <a:pt x="24" y="695"/>
                  </a:cubicBezTo>
                  <a:cubicBezTo>
                    <a:pt x="2" y="758"/>
                    <a:pt x="2" y="758"/>
                    <a:pt x="2" y="758"/>
                  </a:cubicBezTo>
                  <a:cubicBezTo>
                    <a:pt x="0" y="765"/>
                    <a:pt x="4" y="773"/>
                    <a:pt x="11" y="776"/>
                  </a:cubicBezTo>
                  <a:cubicBezTo>
                    <a:pt x="528" y="952"/>
                    <a:pt x="528" y="952"/>
                    <a:pt x="528" y="952"/>
                  </a:cubicBezTo>
                  <a:cubicBezTo>
                    <a:pt x="535" y="954"/>
                    <a:pt x="543" y="950"/>
                    <a:pt x="546" y="943"/>
                  </a:cubicBezTo>
                  <a:cubicBezTo>
                    <a:pt x="567" y="880"/>
                    <a:pt x="567" y="880"/>
                    <a:pt x="567" y="880"/>
                  </a:cubicBezTo>
                  <a:cubicBezTo>
                    <a:pt x="570" y="873"/>
                    <a:pt x="566" y="865"/>
                    <a:pt x="559" y="862"/>
                  </a:cubicBezTo>
                  <a:cubicBezTo>
                    <a:pt x="543" y="857"/>
                    <a:pt x="543" y="857"/>
                    <a:pt x="543" y="857"/>
                  </a:cubicBezTo>
                  <a:cubicBezTo>
                    <a:pt x="578" y="754"/>
                    <a:pt x="578" y="754"/>
                    <a:pt x="578" y="754"/>
                  </a:cubicBezTo>
                  <a:cubicBezTo>
                    <a:pt x="597" y="697"/>
                    <a:pt x="584" y="678"/>
                    <a:pt x="560" y="649"/>
                  </a:cubicBezTo>
                  <a:cubicBezTo>
                    <a:pt x="455" y="524"/>
                    <a:pt x="455" y="524"/>
                    <a:pt x="455" y="524"/>
                  </a:cubicBezTo>
                  <a:cubicBezTo>
                    <a:pt x="467" y="490"/>
                    <a:pt x="467" y="490"/>
                    <a:pt x="467" y="490"/>
                  </a:cubicBezTo>
                  <a:cubicBezTo>
                    <a:pt x="507" y="481"/>
                    <a:pt x="612" y="458"/>
                    <a:pt x="626" y="454"/>
                  </a:cubicBezTo>
                  <a:close/>
                  <a:moveTo>
                    <a:pt x="407" y="546"/>
                  </a:moveTo>
                  <a:cubicBezTo>
                    <a:pt x="521" y="682"/>
                    <a:pt x="521" y="682"/>
                    <a:pt x="521" y="682"/>
                  </a:cubicBezTo>
                  <a:cubicBezTo>
                    <a:pt x="530" y="692"/>
                    <a:pt x="534" y="698"/>
                    <a:pt x="536" y="703"/>
                  </a:cubicBezTo>
                  <a:cubicBezTo>
                    <a:pt x="537" y="709"/>
                    <a:pt x="535" y="721"/>
                    <a:pt x="530" y="737"/>
                  </a:cubicBezTo>
                  <a:cubicBezTo>
                    <a:pt x="494" y="840"/>
                    <a:pt x="494" y="840"/>
                    <a:pt x="494" y="840"/>
                  </a:cubicBezTo>
                  <a:cubicBezTo>
                    <a:pt x="106" y="708"/>
                    <a:pt x="106" y="708"/>
                    <a:pt x="106" y="708"/>
                  </a:cubicBezTo>
                  <a:cubicBezTo>
                    <a:pt x="140" y="607"/>
                    <a:pt x="140" y="607"/>
                    <a:pt x="140" y="607"/>
                  </a:cubicBezTo>
                  <a:cubicBezTo>
                    <a:pt x="151" y="575"/>
                    <a:pt x="170" y="570"/>
                    <a:pt x="185" y="565"/>
                  </a:cubicBezTo>
                  <a:cubicBezTo>
                    <a:pt x="196" y="562"/>
                    <a:pt x="292" y="541"/>
                    <a:pt x="354" y="528"/>
                  </a:cubicBezTo>
                  <a:cubicBezTo>
                    <a:pt x="363" y="526"/>
                    <a:pt x="370" y="519"/>
                    <a:pt x="373" y="511"/>
                  </a:cubicBezTo>
                  <a:cubicBezTo>
                    <a:pt x="394" y="450"/>
                    <a:pt x="394" y="450"/>
                    <a:pt x="394" y="450"/>
                  </a:cubicBezTo>
                  <a:cubicBezTo>
                    <a:pt x="397" y="441"/>
                    <a:pt x="395" y="432"/>
                    <a:pt x="389" y="425"/>
                  </a:cubicBezTo>
                  <a:cubicBezTo>
                    <a:pt x="276" y="289"/>
                    <a:pt x="276" y="289"/>
                    <a:pt x="276" y="289"/>
                  </a:cubicBezTo>
                  <a:cubicBezTo>
                    <a:pt x="275" y="289"/>
                    <a:pt x="275" y="289"/>
                    <a:pt x="275" y="289"/>
                  </a:cubicBezTo>
                  <a:cubicBezTo>
                    <a:pt x="267" y="278"/>
                    <a:pt x="262" y="273"/>
                    <a:pt x="261" y="268"/>
                  </a:cubicBezTo>
                  <a:cubicBezTo>
                    <a:pt x="259" y="261"/>
                    <a:pt x="261" y="250"/>
                    <a:pt x="267" y="234"/>
                  </a:cubicBezTo>
                  <a:cubicBezTo>
                    <a:pt x="308" y="114"/>
                    <a:pt x="308" y="114"/>
                    <a:pt x="308" y="114"/>
                  </a:cubicBezTo>
                  <a:cubicBezTo>
                    <a:pt x="696" y="246"/>
                    <a:pt x="696" y="246"/>
                    <a:pt x="696" y="246"/>
                  </a:cubicBezTo>
                  <a:cubicBezTo>
                    <a:pt x="657" y="364"/>
                    <a:pt x="657" y="364"/>
                    <a:pt x="657" y="364"/>
                  </a:cubicBezTo>
                  <a:cubicBezTo>
                    <a:pt x="646" y="396"/>
                    <a:pt x="626" y="401"/>
                    <a:pt x="612" y="405"/>
                  </a:cubicBezTo>
                  <a:cubicBezTo>
                    <a:pt x="600" y="409"/>
                    <a:pt x="504" y="430"/>
                    <a:pt x="442" y="443"/>
                  </a:cubicBezTo>
                  <a:cubicBezTo>
                    <a:pt x="434" y="445"/>
                    <a:pt x="426" y="451"/>
                    <a:pt x="424" y="460"/>
                  </a:cubicBezTo>
                  <a:cubicBezTo>
                    <a:pt x="403" y="521"/>
                    <a:pt x="403" y="521"/>
                    <a:pt x="403" y="521"/>
                  </a:cubicBezTo>
                  <a:cubicBezTo>
                    <a:pt x="400" y="530"/>
                    <a:pt x="402" y="539"/>
                    <a:pt x="407" y="5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6" name="PA-任意多边形 5"/>
            <p:cNvSpPr/>
            <p:nvPr>
              <p:custDataLst>
                <p:tags r:id="rId3"/>
              </p:custDataLst>
            </p:nvPr>
          </p:nvSpPr>
          <p:spPr bwMode="auto">
            <a:xfrm>
              <a:off x="4700587" y="2665413"/>
              <a:ext cx="603250" cy="254000"/>
            </a:xfrm>
            <a:custGeom>
              <a:avLst/>
              <a:gdLst>
                <a:gd name="T0" fmla="*/ 137 w 312"/>
                <a:gd name="T1" fmla="*/ 130 h 132"/>
                <a:gd name="T2" fmla="*/ 301 w 312"/>
                <a:gd name="T3" fmla="*/ 98 h 132"/>
                <a:gd name="T4" fmla="*/ 299 w 312"/>
                <a:gd name="T5" fmla="*/ 91 h 132"/>
                <a:gd name="T6" fmla="*/ 136 w 312"/>
                <a:gd name="T7" fmla="*/ 82 h 132"/>
                <a:gd name="T8" fmla="*/ 11 w 312"/>
                <a:gd name="T9" fmla="*/ 1 h 132"/>
                <a:gd name="T10" fmla="*/ 8 w 312"/>
                <a:gd name="T11" fmla="*/ 13 h 132"/>
                <a:gd name="T12" fmla="*/ 103 w 312"/>
                <a:gd name="T13" fmla="*/ 118 h 132"/>
                <a:gd name="T14" fmla="*/ 137 w 312"/>
                <a:gd name="T15" fmla="*/ 13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2" h="132">
                  <a:moveTo>
                    <a:pt x="137" y="130"/>
                  </a:moveTo>
                  <a:cubicBezTo>
                    <a:pt x="160" y="127"/>
                    <a:pt x="301" y="98"/>
                    <a:pt x="301" y="98"/>
                  </a:cubicBezTo>
                  <a:cubicBezTo>
                    <a:pt x="301" y="98"/>
                    <a:pt x="312" y="94"/>
                    <a:pt x="299" y="91"/>
                  </a:cubicBezTo>
                  <a:cubicBezTo>
                    <a:pt x="265" y="86"/>
                    <a:pt x="204" y="99"/>
                    <a:pt x="136" y="82"/>
                  </a:cubicBezTo>
                  <a:cubicBezTo>
                    <a:pt x="69" y="64"/>
                    <a:pt x="55" y="5"/>
                    <a:pt x="11" y="1"/>
                  </a:cubicBezTo>
                  <a:cubicBezTo>
                    <a:pt x="1" y="0"/>
                    <a:pt x="0" y="3"/>
                    <a:pt x="8" y="13"/>
                  </a:cubicBezTo>
                  <a:cubicBezTo>
                    <a:pt x="17" y="23"/>
                    <a:pt x="93" y="107"/>
                    <a:pt x="103" y="118"/>
                  </a:cubicBezTo>
                  <a:cubicBezTo>
                    <a:pt x="114" y="130"/>
                    <a:pt x="121" y="132"/>
                    <a:pt x="137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7" name="PA-任意多边形 6"/>
            <p:cNvSpPr/>
            <p:nvPr>
              <p:custDataLst>
                <p:tags r:id="rId4"/>
              </p:custDataLst>
            </p:nvPr>
          </p:nvSpPr>
          <p:spPr bwMode="auto">
            <a:xfrm>
              <a:off x="4421187" y="3368675"/>
              <a:ext cx="590550" cy="290513"/>
            </a:xfrm>
            <a:custGeom>
              <a:avLst/>
              <a:gdLst>
                <a:gd name="T0" fmla="*/ 22 w 306"/>
                <a:gd name="T1" fmla="*/ 34 h 150"/>
                <a:gd name="T2" fmla="*/ 25 w 306"/>
                <a:gd name="T3" fmla="*/ 54 h 150"/>
                <a:gd name="T4" fmla="*/ 279 w 306"/>
                <a:gd name="T5" fmla="*/ 141 h 150"/>
                <a:gd name="T6" fmla="*/ 290 w 306"/>
                <a:gd name="T7" fmla="*/ 121 h 150"/>
                <a:gd name="T8" fmla="*/ 180 w 306"/>
                <a:gd name="T9" fmla="*/ 21 h 150"/>
                <a:gd name="T10" fmla="*/ 22 w 306"/>
                <a:gd name="T11" fmla="*/ 3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6" h="150">
                  <a:moveTo>
                    <a:pt x="22" y="34"/>
                  </a:moveTo>
                  <a:cubicBezTo>
                    <a:pt x="8" y="40"/>
                    <a:pt x="0" y="46"/>
                    <a:pt x="25" y="54"/>
                  </a:cubicBezTo>
                  <a:cubicBezTo>
                    <a:pt x="46" y="61"/>
                    <a:pt x="253" y="132"/>
                    <a:pt x="279" y="141"/>
                  </a:cubicBezTo>
                  <a:cubicBezTo>
                    <a:pt x="306" y="150"/>
                    <a:pt x="298" y="137"/>
                    <a:pt x="290" y="121"/>
                  </a:cubicBezTo>
                  <a:cubicBezTo>
                    <a:pt x="274" y="91"/>
                    <a:pt x="240" y="42"/>
                    <a:pt x="180" y="21"/>
                  </a:cubicBezTo>
                  <a:cubicBezTo>
                    <a:pt x="116" y="0"/>
                    <a:pt x="54" y="19"/>
                    <a:pt x="22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8" name="PA-任意多边形 7"/>
            <p:cNvSpPr/>
            <p:nvPr>
              <p:custDataLst>
                <p:tags r:id="rId5"/>
              </p:custDataLst>
            </p:nvPr>
          </p:nvSpPr>
          <p:spPr bwMode="auto">
            <a:xfrm>
              <a:off x="4894262" y="2957513"/>
              <a:ext cx="30163" cy="34925"/>
            </a:xfrm>
            <a:custGeom>
              <a:avLst/>
              <a:gdLst>
                <a:gd name="T0" fmla="*/ 11 w 16"/>
                <a:gd name="T1" fmla="*/ 1 h 18"/>
                <a:gd name="T2" fmla="*/ 1 w 16"/>
                <a:gd name="T3" fmla="*/ 7 h 18"/>
                <a:gd name="T4" fmla="*/ 5 w 16"/>
                <a:gd name="T5" fmla="*/ 17 h 18"/>
                <a:gd name="T6" fmla="*/ 14 w 16"/>
                <a:gd name="T7" fmla="*/ 11 h 18"/>
                <a:gd name="T8" fmla="*/ 11 w 16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1" y="1"/>
                  </a:moveTo>
                  <a:cubicBezTo>
                    <a:pt x="7" y="0"/>
                    <a:pt x="3" y="2"/>
                    <a:pt x="1" y="7"/>
                  </a:cubicBezTo>
                  <a:cubicBezTo>
                    <a:pt x="0" y="11"/>
                    <a:pt x="2" y="16"/>
                    <a:pt x="5" y="17"/>
                  </a:cubicBezTo>
                  <a:cubicBezTo>
                    <a:pt x="9" y="18"/>
                    <a:pt x="13" y="16"/>
                    <a:pt x="14" y="11"/>
                  </a:cubicBezTo>
                  <a:cubicBezTo>
                    <a:pt x="16" y="7"/>
                    <a:pt x="14" y="2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9" name="PA-任意多边形 8"/>
            <p:cNvSpPr/>
            <p:nvPr>
              <p:custDataLst>
                <p:tags r:id="rId6"/>
              </p:custDataLst>
            </p:nvPr>
          </p:nvSpPr>
          <p:spPr bwMode="auto">
            <a:xfrm>
              <a:off x="4872037" y="3021013"/>
              <a:ext cx="31750" cy="36513"/>
            </a:xfrm>
            <a:custGeom>
              <a:avLst/>
              <a:gdLst>
                <a:gd name="T0" fmla="*/ 10 w 16"/>
                <a:gd name="T1" fmla="*/ 1 h 19"/>
                <a:gd name="T2" fmla="*/ 1 w 16"/>
                <a:gd name="T3" fmla="*/ 7 h 19"/>
                <a:gd name="T4" fmla="*/ 5 w 16"/>
                <a:gd name="T5" fmla="*/ 17 h 19"/>
                <a:gd name="T6" fmla="*/ 14 w 16"/>
                <a:gd name="T7" fmla="*/ 11 h 19"/>
                <a:gd name="T8" fmla="*/ 10 w 16"/>
                <a:gd name="T9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10" y="1"/>
                  </a:moveTo>
                  <a:cubicBezTo>
                    <a:pt x="7" y="0"/>
                    <a:pt x="3" y="3"/>
                    <a:pt x="1" y="7"/>
                  </a:cubicBezTo>
                  <a:cubicBezTo>
                    <a:pt x="0" y="12"/>
                    <a:pt x="1" y="16"/>
                    <a:pt x="5" y="17"/>
                  </a:cubicBezTo>
                  <a:cubicBezTo>
                    <a:pt x="8" y="19"/>
                    <a:pt x="12" y="16"/>
                    <a:pt x="14" y="11"/>
                  </a:cubicBezTo>
                  <a:cubicBezTo>
                    <a:pt x="16" y="7"/>
                    <a:pt x="14" y="2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10" name="PA-任意多边形 9"/>
            <p:cNvSpPr/>
            <p:nvPr>
              <p:custDataLst>
                <p:tags r:id="rId7"/>
              </p:custDataLst>
            </p:nvPr>
          </p:nvSpPr>
          <p:spPr bwMode="auto">
            <a:xfrm>
              <a:off x="4849812" y="3084513"/>
              <a:ext cx="30163" cy="36513"/>
            </a:xfrm>
            <a:custGeom>
              <a:avLst/>
              <a:gdLst>
                <a:gd name="T0" fmla="*/ 5 w 16"/>
                <a:gd name="T1" fmla="*/ 18 h 19"/>
                <a:gd name="T2" fmla="*/ 15 w 16"/>
                <a:gd name="T3" fmla="*/ 12 h 19"/>
                <a:gd name="T4" fmla="*/ 11 w 16"/>
                <a:gd name="T5" fmla="*/ 1 h 19"/>
                <a:gd name="T6" fmla="*/ 2 w 16"/>
                <a:gd name="T7" fmla="*/ 7 h 19"/>
                <a:gd name="T8" fmla="*/ 5 w 16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5" y="18"/>
                  </a:moveTo>
                  <a:cubicBezTo>
                    <a:pt x="9" y="19"/>
                    <a:pt x="13" y="16"/>
                    <a:pt x="15" y="12"/>
                  </a:cubicBezTo>
                  <a:cubicBezTo>
                    <a:pt x="16" y="7"/>
                    <a:pt x="15" y="2"/>
                    <a:pt x="11" y="1"/>
                  </a:cubicBezTo>
                  <a:cubicBezTo>
                    <a:pt x="8" y="0"/>
                    <a:pt x="3" y="3"/>
                    <a:pt x="2" y="7"/>
                  </a:cubicBezTo>
                  <a:cubicBezTo>
                    <a:pt x="0" y="12"/>
                    <a:pt x="2" y="16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11" name="PA-任意多边形 10"/>
            <p:cNvSpPr/>
            <p:nvPr>
              <p:custDataLst>
                <p:tags r:id="rId8"/>
              </p:custDataLst>
            </p:nvPr>
          </p:nvSpPr>
          <p:spPr bwMode="auto">
            <a:xfrm>
              <a:off x="4827587" y="3148013"/>
              <a:ext cx="31750" cy="36513"/>
            </a:xfrm>
            <a:custGeom>
              <a:avLst/>
              <a:gdLst>
                <a:gd name="T0" fmla="*/ 5 w 16"/>
                <a:gd name="T1" fmla="*/ 18 h 19"/>
                <a:gd name="T2" fmla="*/ 14 w 16"/>
                <a:gd name="T3" fmla="*/ 12 h 19"/>
                <a:gd name="T4" fmla="*/ 11 w 16"/>
                <a:gd name="T5" fmla="*/ 1 h 19"/>
                <a:gd name="T6" fmla="*/ 2 w 16"/>
                <a:gd name="T7" fmla="*/ 7 h 19"/>
                <a:gd name="T8" fmla="*/ 5 w 16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5" y="18"/>
                  </a:moveTo>
                  <a:cubicBezTo>
                    <a:pt x="9" y="19"/>
                    <a:pt x="13" y="16"/>
                    <a:pt x="14" y="12"/>
                  </a:cubicBezTo>
                  <a:cubicBezTo>
                    <a:pt x="16" y="7"/>
                    <a:pt x="14" y="3"/>
                    <a:pt x="11" y="1"/>
                  </a:cubicBezTo>
                  <a:cubicBezTo>
                    <a:pt x="7" y="0"/>
                    <a:pt x="3" y="3"/>
                    <a:pt x="2" y="7"/>
                  </a:cubicBezTo>
                  <a:cubicBezTo>
                    <a:pt x="0" y="12"/>
                    <a:pt x="2" y="17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12" name="PA-任意多边形 11"/>
            <p:cNvSpPr/>
            <p:nvPr>
              <p:custDataLst>
                <p:tags r:id="rId9"/>
              </p:custDataLst>
            </p:nvPr>
          </p:nvSpPr>
          <p:spPr bwMode="auto">
            <a:xfrm>
              <a:off x="4806950" y="3211513"/>
              <a:ext cx="31750" cy="36513"/>
            </a:xfrm>
            <a:custGeom>
              <a:avLst/>
              <a:gdLst>
                <a:gd name="T0" fmla="*/ 5 w 16"/>
                <a:gd name="T1" fmla="*/ 18 h 19"/>
                <a:gd name="T2" fmla="*/ 14 w 16"/>
                <a:gd name="T3" fmla="*/ 12 h 19"/>
                <a:gd name="T4" fmla="*/ 11 w 16"/>
                <a:gd name="T5" fmla="*/ 2 h 19"/>
                <a:gd name="T6" fmla="*/ 1 w 16"/>
                <a:gd name="T7" fmla="*/ 8 h 19"/>
                <a:gd name="T8" fmla="*/ 5 w 16"/>
                <a:gd name="T9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5" y="18"/>
                  </a:moveTo>
                  <a:cubicBezTo>
                    <a:pt x="8" y="19"/>
                    <a:pt x="13" y="16"/>
                    <a:pt x="14" y="12"/>
                  </a:cubicBezTo>
                  <a:cubicBezTo>
                    <a:pt x="16" y="7"/>
                    <a:pt x="14" y="3"/>
                    <a:pt x="11" y="2"/>
                  </a:cubicBezTo>
                  <a:cubicBezTo>
                    <a:pt x="7" y="0"/>
                    <a:pt x="3" y="3"/>
                    <a:pt x="1" y="8"/>
                  </a:cubicBezTo>
                  <a:cubicBezTo>
                    <a:pt x="0" y="12"/>
                    <a:pt x="1" y="17"/>
                    <a:pt x="5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13" name="PA-任意多边形 12"/>
            <p:cNvSpPr/>
            <p:nvPr>
              <p:custDataLst>
                <p:tags r:id="rId10"/>
              </p:custDataLst>
            </p:nvPr>
          </p:nvSpPr>
          <p:spPr bwMode="auto">
            <a:xfrm>
              <a:off x="4783137" y="3278188"/>
              <a:ext cx="31750" cy="34925"/>
            </a:xfrm>
            <a:custGeom>
              <a:avLst/>
              <a:gdLst>
                <a:gd name="T0" fmla="*/ 6 w 16"/>
                <a:gd name="T1" fmla="*/ 17 h 18"/>
                <a:gd name="T2" fmla="*/ 15 w 16"/>
                <a:gd name="T3" fmla="*/ 11 h 18"/>
                <a:gd name="T4" fmla="*/ 11 w 16"/>
                <a:gd name="T5" fmla="*/ 1 h 18"/>
                <a:gd name="T6" fmla="*/ 2 w 16"/>
                <a:gd name="T7" fmla="*/ 7 h 18"/>
                <a:gd name="T8" fmla="*/ 6 w 16"/>
                <a:gd name="T9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6" y="17"/>
                  </a:moveTo>
                  <a:cubicBezTo>
                    <a:pt x="9" y="18"/>
                    <a:pt x="13" y="16"/>
                    <a:pt x="15" y="11"/>
                  </a:cubicBezTo>
                  <a:cubicBezTo>
                    <a:pt x="16" y="7"/>
                    <a:pt x="15" y="2"/>
                    <a:pt x="11" y="1"/>
                  </a:cubicBezTo>
                  <a:cubicBezTo>
                    <a:pt x="8" y="0"/>
                    <a:pt x="4" y="2"/>
                    <a:pt x="2" y="7"/>
                  </a:cubicBezTo>
                  <a:cubicBezTo>
                    <a:pt x="0" y="11"/>
                    <a:pt x="2" y="16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14" name="PA-任意多边形 13"/>
            <p:cNvSpPr/>
            <p:nvPr>
              <p:custDataLst>
                <p:tags r:id="rId11"/>
              </p:custDataLst>
            </p:nvPr>
          </p:nvSpPr>
          <p:spPr bwMode="auto">
            <a:xfrm>
              <a:off x="4762500" y="3341688"/>
              <a:ext cx="31750" cy="36513"/>
            </a:xfrm>
            <a:custGeom>
              <a:avLst/>
              <a:gdLst>
                <a:gd name="T0" fmla="*/ 5 w 16"/>
                <a:gd name="T1" fmla="*/ 17 h 19"/>
                <a:gd name="T2" fmla="*/ 15 w 16"/>
                <a:gd name="T3" fmla="*/ 11 h 19"/>
                <a:gd name="T4" fmla="*/ 11 w 16"/>
                <a:gd name="T5" fmla="*/ 1 h 19"/>
                <a:gd name="T6" fmla="*/ 2 w 16"/>
                <a:gd name="T7" fmla="*/ 7 h 19"/>
                <a:gd name="T8" fmla="*/ 5 w 16"/>
                <a:gd name="T9" fmla="*/ 1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5" y="17"/>
                  </a:moveTo>
                  <a:cubicBezTo>
                    <a:pt x="9" y="19"/>
                    <a:pt x="13" y="16"/>
                    <a:pt x="15" y="11"/>
                  </a:cubicBezTo>
                  <a:cubicBezTo>
                    <a:pt x="16" y="7"/>
                    <a:pt x="15" y="2"/>
                    <a:pt x="11" y="1"/>
                  </a:cubicBezTo>
                  <a:cubicBezTo>
                    <a:pt x="7" y="0"/>
                    <a:pt x="3" y="2"/>
                    <a:pt x="2" y="7"/>
                  </a:cubicBezTo>
                  <a:cubicBezTo>
                    <a:pt x="0" y="11"/>
                    <a:pt x="2" y="16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15" name="PA-任意多边形 14"/>
            <p:cNvSpPr/>
            <p:nvPr>
              <p:custDataLst>
                <p:tags r:id="rId12"/>
              </p:custDataLst>
            </p:nvPr>
          </p:nvSpPr>
          <p:spPr bwMode="auto">
            <a:xfrm>
              <a:off x="3402012" y="1331913"/>
              <a:ext cx="2293938" cy="3149600"/>
            </a:xfrm>
            <a:custGeom>
              <a:avLst/>
              <a:gdLst>
                <a:gd name="T0" fmla="*/ 1086 w 1187"/>
                <a:gd name="T1" fmla="*/ 1423 h 1630"/>
                <a:gd name="T2" fmla="*/ 1052 w 1187"/>
                <a:gd name="T3" fmla="*/ 1441 h 1630"/>
                <a:gd name="T4" fmla="*/ 1046 w 1187"/>
                <a:gd name="T5" fmla="*/ 1444 h 1630"/>
                <a:gd name="T6" fmla="*/ 1041 w 1187"/>
                <a:gd name="T7" fmla="*/ 1446 h 1630"/>
                <a:gd name="T8" fmla="*/ 882 w 1187"/>
                <a:gd name="T9" fmla="*/ 1496 h 1630"/>
                <a:gd name="T10" fmla="*/ 880 w 1187"/>
                <a:gd name="T11" fmla="*/ 1497 h 1630"/>
                <a:gd name="T12" fmla="*/ 841 w 1187"/>
                <a:gd name="T13" fmla="*/ 1502 h 1630"/>
                <a:gd name="T14" fmla="*/ 841 w 1187"/>
                <a:gd name="T15" fmla="*/ 1502 h 1630"/>
                <a:gd name="T16" fmla="*/ 769 w 1187"/>
                <a:gd name="T17" fmla="*/ 1506 h 1630"/>
                <a:gd name="T18" fmla="*/ 160 w 1187"/>
                <a:gd name="T19" fmla="*/ 1076 h 1630"/>
                <a:gd name="T20" fmla="*/ 157 w 1187"/>
                <a:gd name="T21" fmla="*/ 1065 h 1630"/>
                <a:gd name="T22" fmla="*/ 124 w 1187"/>
                <a:gd name="T23" fmla="*/ 862 h 1630"/>
                <a:gd name="T24" fmla="*/ 157 w 1187"/>
                <a:gd name="T25" fmla="*/ 658 h 1630"/>
                <a:gd name="T26" fmla="*/ 158 w 1187"/>
                <a:gd name="T27" fmla="*/ 654 h 1630"/>
                <a:gd name="T28" fmla="*/ 162 w 1187"/>
                <a:gd name="T29" fmla="*/ 643 h 1630"/>
                <a:gd name="T30" fmla="*/ 164 w 1187"/>
                <a:gd name="T31" fmla="*/ 638 h 1630"/>
                <a:gd name="T32" fmla="*/ 614 w 1187"/>
                <a:gd name="T33" fmla="*/ 236 h 1630"/>
                <a:gd name="T34" fmla="*/ 614 w 1187"/>
                <a:gd name="T35" fmla="*/ 236 h 1630"/>
                <a:gd name="T36" fmla="*/ 623 w 1187"/>
                <a:gd name="T37" fmla="*/ 233 h 1630"/>
                <a:gd name="T38" fmla="*/ 624 w 1187"/>
                <a:gd name="T39" fmla="*/ 233 h 1630"/>
                <a:gd name="T40" fmla="*/ 765 w 1187"/>
                <a:gd name="T41" fmla="*/ 217 h 1630"/>
                <a:gd name="T42" fmla="*/ 766 w 1187"/>
                <a:gd name="T43" fmla="*/ 283 h 1630"/>
                <a:gd name="T44" fmla="*/ 795 w 1187"/>
                <a:gd name="T45" fmla="*/ 296 h 1630"/>
                <a:gd name="T46" fmla="*/ 935 w 1187"/>
                <a:gd name="T47" fmla="*/ 178 h 1630"/>
                <a:gd name="T48" fmla="*/ 934 w 1187"/>
                <a:gd name="T49" fmla="*/ 130 h 1630"/>
                <a:gd name="T50" fmla="*/ 792 w 1187"/>
                <a:gd name="T51" fmla="*/ 13 h 1630"/>
                <a:gd name="T52" fmla="*/ 764 w 1187"/>
                <a:gd name="T53" fmla="*/ 27 h 1630"/>
                <a:gd name="T54" fmla="*/ 764 w 1187"/>
                <a:gd name="T55" fmla="*/ 93 h 1630"/>
                <a:gd name="T56" fmla="*/ 225 w 1187"/>
                <a:gd name="T57" fmla="*/ 318 h 1630"/>
                <a:gd name="T58" fmla="*/ 185 w 1187"/>
                <a:gd name="T59" fmla="*/ 362 h 1630"/>
                <a:gd name="T60" fmla="*/ 184 w 1187"/>
                <a:gd name="T61" fmla="*/ 362 h 1630"/>
                <a:gd name="T62" fmla="*/ 183 w 1187"/>
                <a:gd name="T63" fmla="*/ 364 h 1630"/>
                <a:gd name="T64" fmla="*/ 1 w 1187"/>
                <a:gd name="T65" fmla="*/ 839 h 1630"/>
                <a:gd name="T66" fmla="*/ 0 w 1187"/>
                <a:gd name="T67" fmla="*/ 843 h 1630"/>
                <a:gd name="T68" fmla="*/ 0 w 1187"/>
                <a:gd name="T69" fmla="*/ 861 h 1630"/>
                <a:gd name="T70" fmla="*/ 1 w 1187"/>
                <a:gd name="T71" fmla="*/ 890 h 1630"/>
                <a:gd name="T72" fmla="*/ 1 w 1187"/>
                <a:gd name="T73" fmla="*/ 893 h 1630"/>
                <a:gd name="T74" fmla="*/ 160 w 1187"/>
                <a:gd name="T75" fmla="*/ 1331 h 1630"/>
                <a:gd name="T76" fmla="*/ 161 w 1187"/>
                <a:gd name="T77" fmla="*/ 1332 h 1630"/>
                <a:gd name="T78" fmla="*/ 191 w 1187"/>
                <a:gd name="T79" fmla="*/ 1368 h 1630"/>
                <a:gd name="T80" fmla="*/ 193 w 1187"/>
                <a:gd name="T81" fmla="*/ 1370 h 1630"/>
                <a:gd name="T82" fmla="*/ 225 w 1187"/>
                <a:gd name="T83" fmla="*/ 1405 h 1630"/>
                <a:gd name="T84" fmla="*/ 639 w 1187"/>
                <a:gd name="T85" fmla="*/ 1619 h 1630"/>
                <a:gd name="T86" fmla="*/ 640 w 1187"/>
                <a:gd name="T87" fmla="*/ 1619 h 1630"/>
                <a:gd name="T88" fmla="*/ 641 w 1187"/>
                <a:gd name="T89" fmla="*/ 1619 h 1630"/>
                <a:gd name="T90" fmla="*/ 769 w 1187"/>
                <a:gd name="T91" fmla="*/ 1630 h 1630"/>
                <a:gd name="T92" fmla="*/ 1093 w 1187"/>
                <a:gd name="T93" fmla="*/ 1558 h 1630"/>
                <a:gd name="T94" fmla="*/ 1099 w 1187"/>
                <a:gd name="T95" fmla="*/ 1555 h 1630"/>
                <a:gd name="T96" fmla="*/ 1106 w 1187"/>
                <a:gd name="T97" fmla="*/ 1552 h 1630"/>
                <a:gd name="T98" fmla="*/ 1147 w 1187"/>
                <a:gd name="T99" fmla="*/ 1530 h 1630"/>
                <a:gd name="T100" fmla="*/ 1171 w 1187"/>
                <a:gd name="T101" fmla="*/ 1446 h 1630"/>
                <a:gd name="T102" fmla="*/ 1086 w 1187"/>
                <a:gd name="T103" fmla="*/ 1423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87" h="1630">
                  <a:moveTo>
                    <a:pt x="1086" y="1423"/>
                  </a:moveTo>
                  <a:cubicBezTo>
                    <a:pt x="1075" y="1429"/>
                    <a:pt x="1063" y="1435"/>
                    <a:pt x="1052" y="1441"/>
                  </a:cubicBezTo>
                  <a:cubicBezTo>
                    <a:pt x="1050" y="1442"/>
                    <a:pt x="1048" y="1443"/>
                    <a:pt x="1046" y="1444"/>
                  </a:cubicBezTo>
                  <a:cubicBezTo>
                    <a:pt x="1044" y="1445"/>
                    <a:pt x="1042" y="1445"/>
                    <a:pt x="1041" y="1446"/>
                  </a:cubicBezTo>
                  <a:cubicBezTo>
                    <a:pt x="990" y="1470"/>
                    <a:pt x="937" y="1487"/>
                    <a:pt x="882" y="1496"/>
                  </a:cubicBezTo>
                  <a:cubicBezTo>
                    <a:pt x="881" y="1496"/>
                    <a:pt x="881" y="1497"/>
                    <a:pt x="880" y="1497"/>
                  </a:cubicBezTo>
                  <a:cubicBezTo>
                    <a:pt x="867" y="1499"/>
                    <a:pt x="854" y="1501"/>
                    <a:pt x="841" y="1502"/>
                  </a:cubicBezTo>
                  <a:cubicBezTo>
                    <a:pt x="841" y="1502"/>
                    <a:pt x="841" y="1502"/>
                    <a:pt x="841" y="1502"/>
                  </a:cubicBezTo>
                  <a:cubicBezTo>
                    <a:pt x="817" y="1505"/>
                    <a:pt x="793" y="1506"/>
                    <a:pt x="769" y="1506"/>
                  </a:cubicBezTo>
                  <a:cubicBezTo>
                    <a:pt x="488" y="1506"/>
                    <a:pt x="249" y="1326"/>
                    <a:pt x="160" y="1076"/>
                  </a:cubicBezTo>
                  <a:cubicBezTo>
                    <a:pt x="159" y="1072"/>
                    <a:pt x="158" y="1068"/>
                    <a:pt x="157" y="1065"/>
                  </a:cubicBezTo>
                  <a:cubicBezTo>
                    <a:pt x="135" y="1001"/>
                    <a:pt x="124" y="932"/>
                    <a:pt x="124" y="862"/>
                  </a:cubicBezTo>
                  <a:cubicBezTo>
                    <a:pt x="124" y="791"/>
                    <a:pt x="135" y="722"/>
                    <a:pt x="157" y="658"/>
                  </a:cubicBezTo>
                  <a:cubicBezTo>
                    <a:pt x="157" y="657"/>
                    <a:pt x="158" y="655"/>
                    <a:pt x="158" y="654"/>
                  </a:cubicBezTo>
                  <a:cubicBezTo>
                    <a:pt x="159" y="650"/>
                    <a:pt x="161" y="647"/>
                    <a:pt x="162" y="643"/>
                  </a:cubicBezTo>
                  <a:cubicBezTo>
                    <a:pt x="163" y="641"/>
                    <a:pt x="163" y="639"/>
                    <a:pt x="164" y="638"/>
                  </a:cubicBezTo>
                  <a:cubicBezTo>
                    <a:pt x="238" y="440"/>
                    <a:pt x="406" y="287"/>
                    <a:pt x="614" y="236"/>
                  </a:cubicBezTo>
                  <a:cubicBezTo>
                    <a:pt x="614" y="236"/>
                    <a:pt x="614" y="236"/>
                    <a:pt x="614" y="236"/>
                  </a:cubicBezTo>
                  <a:cubicBezTo>
                    <a:pt x="617" y="235"/>
                    <a:pt x="620" y="234"/>
                    <a:pt x="623" y="233"/>
                  </a:cubicBezTo>
                  <a:cubicBezTo>
                    <a:pt x="624" y="233"/>
                    <a:pt x="624" y="233"/>
                    <a:pt x="624" y="233"/>
                  </a:cubicBezTo>
                  <a:cubicBezTo>
                    <a:pt x="670" y="223"/>
                    <a:pt x="717" y="217"/>
                    <a:pt x="765" y="217"/>
                  </a:cubicBezTo>
                  <a:cubicBezTo>
                    <a:pt x="766" y="283"/>
                    <a:pt x="766" y="283"/>
                    <a:pt x="766" y="283"/>
                  </a:cubicBezTo>
                  <a:cubicBezTo>
                    <a:pt x="766" y="304"/>
                    <a:pt x="779" y="310"/>
                    <a:pt x="795" y="296"/>
                  </a:cubicBezTo>
                  <a:cubicBezTo>
                    <a:pt x="935" y="178"/>
                    <a:pt x="935" y="178"/>
                    <a:pt x="935" y="178"/>
                  </a:cubicBezTo>
                  <a:cubicBezTo>
                    <a:pt x="950" y="164"/>
                    <a:pt x="950" y="143"/>
                    <a:pt x="934" y="130"/>
                  </a:cubicBezTo>
                  <a:cubicBezTo>
                    <a:pt x="792" y="13"/>
                    <a:pt x="792" y="13"/>
                    <a:pt x="792" y="13"/>
                  </a:cubicBezTo>
                  <a:cubicBezTo>
                    <a:pt x="776" y="0"/>
                    <a:pt x="763" y="7"/>
                    <a:pt x="764" y="27"/>
                  </a:cubicBezTo>
                  <a:cubicBezTo>
                    <a:pt x="764" y="93"/>
                    <a:pt x="764" y="93"/>
                    <a:pt x="764" y="93"/>
                  </a:cubicBezTo>
                  <a:cubicBezTo>
                    <a:pt x="561" y="94"/>
                    <a:pt x="369" y="174"/>
                    <a:pt x="225" y="318"/>
                  </a:cubicBezTo>
                  <a:cubicBezTo>
                    <a:pt x="211" y="332"/>
                    <a:pt x="197" y="347"/>
                    <a:pt x="185" y="362"/>
                  </a:cubicBezTo>
                  <a:cubicBezTo>
                    <a:pt x="184" y="362"/>
                    <a:pt x="184" y="362"/>
                    <a:pt x="184" y="362"/>
                  </a:cubicBezTo>
                  <a:cubicBezTo>
                    <a:pt x="184" y="363"/>
                    <a:pt x="183" y="364"/>
                    <a:pt x="183" y="364"/>
                  </a:cubicBezTo>
                  <a:cubicBezTo>
                    <a:pt x="70" y="497"/>
                    <a:pt x="6" y="663"/>
                    <a:pt x="1" y="839"/>
                  </a:cubicBezTo>
                  <a:cubicBezTo>
                    <a:pt x="0" y="840"/>
                    <a:pt x="0" y="842"/>
                    <a:pt x="0" y="843"/>
                  </a:cubicBezTo>
                  <a:cubicBezTo>
                    <a:pt x="0" y="849"/>
                    <a:pt x="0" y="855"/>
                    <a:pt x="0" y="861"/>
                  </a:cubicBezTo>
                  <a:cubicBezTo>
                    <a:pt x="0" y="871"/>
                    <a:pt x="0" y="880"/>
                    <a:pt x="1" y="890"/>
                  </a:cubicBezTo>
                  <a:cubicBezTo>
                    <a:pt x="1" y="891"/>
                    <a:pt x="1" y="892"/>
                    <a:pt x="1" y="893"/>
                  </a:cubicBezTo>
                  <a:cubicBezTo>
                    <a:pt x="7" y="1054"/>
                    <a:pt x="63" y="1205"/>
                    <a:pt x="160" y="1331"/>
                  </a:cubicBezTo>
                  <a:cubicBezTo>
                    <a:pt x="160" y="1331"/>
                    <a:pt x="161" y="1332"/>
                    <a:pt x="161" y="1332"/>
                  </a:cubicBezTo>
                  <a:cubicBezTo>
                    <a:pt x="171" y="1345"/>
                    <a:pt x="181" y="1357"/>
                    <a:pt x="191" y="1368"/>
                  </a:cubicBezTo>
                  <a:cubicBezTo>
                    <a:pt x="192" y="1369"/>
                    <a:pt x="192" y="1370"/>
                    <a:pt x="193" y="1370"/>
                  </a:cubicBezTo>
                  <a:cubicBezTo>
                    <a:pt x="203" y="1382"/>
                    <a:pt x="214" y="1394"/>
                    <a:pt x="225" y="1405"/>
                  </a:cubicBezTo>
                  <a:cubicBezTo>
                    <a:pt x="339" y="1519"/>
                    <a:pt x="483" y="1593"/>
                    <a:pt x="639" y="1619"/>
                  </a:cubicBezTo>
                  <a:cubicBezTo>
                    <a:pt x="639" y="1619"/>
                    <a:pt x="640" y="1619"/>
                    <a:pt x="640" y="1619"/>
                  </a:cubicBezTo>
                  <a:cubicBezTo>
                    <a:pt x="641" y="1619"/>
                    <a:pt x="641" y="1619"/>
                    <a:pt x="641" y="1619"/>
                  </a:cubicBezTo>
                  <a:cubicBezTo>
                    <a:pt x="683" y="1626"/>
                    <a:pt x="725" y="1630"/>
                    <a:pt x="769" y="1630"/>
                  </a:cubicBezTo>
                  <a:cubicBezTo>
                    <a:pt x="882" y="1630"/>
                    <a:pt x="991" y="1606"/>
                    <a:pt x="1093" y="1558"/>
                  </a:cubicBezTo>
                  <a:cubicBezTo>
                    <a:pt x="1095" y="1557"/>
                    <a:pt x="1097" y="1556"/>
                    <a:pt x="1099" y="1555"/>
                  </a:cubicBezTo>
                  <a:cubicBezTo>
                    <a:pt x="1101" y="1554"/>
                    <a:pt x="1104" y="1553"/>
                    <a:pt x="1106" y="1552"/>
                  </a:cubicBezTo>
                  <a:cubicBezTo>
                    <a:pt x="1120" y="1545"/>
                    <a:pt x="1134" y="1538"/>
                    <a:pt x="1147" y="1530"/>
                  </a:cubicBezTo>
                  <a:cubicBezTo>
                    <a:pt x="1177" y="1513"/>
                    <a:pt x="1187" y="1476"/>
                    <a:pt x="1171" y="1446"/>
                  </a:cubicBezTo>
                  <a:cubicBezTo>
                    <a:pt x="1154" y="1416"/>
                    <a:pt x="1116" y="1406"/>
                    <a:pt x="1086" y="14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18" name="PA-任意多边形 17"/>
            <p:cNvSpPr/>
            <p:nvPr>
              <p:custDataLst>
                <p:tags r:id="rId13"/>
              </p:custDataLst>
            </p:nvPr>
          </p:nvSpPr>
          <p:spPr bwMode="auto">
            <a:xfrm>
              <a:off x="5837237" y="2033588"/>
              <a:ext cx="320675" cy="320675"/>
            </a:xfrm>
            <a:custGeom>
              <a:avLst/>
              <a:gdLst>
                <a:gd name="T0" fmla="*/ 44 w 166"/>
                <a:gd name="T1" fmla="*/ 139 h 166"/>
                <a:gd name="T2" fmla="*/ 95 w 166"/>
                <a:gd name="T3" fmla="*/ 166 h 166"/>
                <a:gd name="T4" fmla="*/ 130 w 166"/>
                <a:gd name="T5" fmla="*/ 156 h 166"/>
                <a:gd name="T6" fmla="*/ 146 w 166"/>
                <a:gd name="T7" fmla="*/ 70 h 166"/>
                <a:gd name="T8" fmla="*/ 119 w 166"/>
                <a:gd name="T9" fmla="*/ 32 h 166"/>
                <a:gd name="T10" fmla="*/ 33 w 166"/>
                <a:gd name="T11" fmla="*/ 20 h 166"/>
                <a:gd name="T12" fmla="*/ 21 w 166"/>
                <a:gd name="T13" fmla="*/ 107 h 166"/>
                <a:gd name="T14" fmla="*/ 44 w 166"/>
                <a:gd name="T15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6" h="166">
                  <a:moveTo>
                    <a:pt x="44" y="139"/>
                  </a:moveTo>
                  <a:cubicBezTo>
                    <a:pt x="56" y="157"/>
                    <a:pt x="75" y="166"/>
                    <a:pt x="95" y="166"/>
                  </a:cubicBezTo>
                  <a:cubicBezTo>
                    <a:pt x="107" y="166"/>
                    <a:pt x="119" y="163"/>
                    <a:pt x="130" y="156"/>
                  </a:cubicBezTo>
                  <a:cubicBezTo>
                    <a:pt x="158" y="137"/>
                    <a:pt x="166" y="98"/>
                    <a:pt x="146" y="70"/>
                  </a:cubicBezTo>
                  <a:cubicBezTo>
                    <a:pt x="138" y="57"/>
                    <a:pt x="129" y="44"/>
                    <a:pt x="119" y="32"/>
                  </a:cubicBezTo>
                  <a:cubicBezTo>
                    <a:pt x="98" y="5"/>
                    <a:pt x="60" y="0"/>
                    <a:pt x="33" y="20"/>
                  </a:cubicBezTo>
                  <a:cubicBezTo>
                    <a:pt x="5" y="41"/>
                    <a:pt x="0" y="80"/>
                    <a:pt x="21" y="107"/>
                  </a:cubicBezTo>
                  <a:cubicBezTo>
                    <a:pt x="29" y="117"/>
                    <a:pt x="37" y="128"/>
                    <a:pt x="44" y="139"/>
                  </a:cubicBezTo>
                  <a:close/>
                </a:path>
              </a:pathLst>
            </a:custGeom>
            <a:grpFill/>
            <a:ln w="9525">
              <a:solidFill>
                <a:srgbClr val="0F875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19" name="PA-任意多边形 18"/>
            <p:cNvSpPr/>
            <p:nvPr>
              <p:custDataLst>
                <p:tags r:id="rId14"/>
              </p:custDataLst>
            </p:nvPr>
          </p:nvSpPr>
          <p:spPr bwMode="auto">
            <a:xfrm>
              <a:off x="6054725" y="2444750"/>
              <a:ext cx="287338" cy="334963"/>
            </a:xfrm>
            <a:custGeom>
              <a:avLst/>
              <a:gdLst>
                <a:gd name="T0" fmla="*/ 10 w 149"/>
                <a:gd name="T1" fmla="*/ 88 h 173"/>
                <a:gd name="T2" fmla="*/ 21 w 149"/>
                <a:gd name="T3" fmla="*/ 126 h 173"/>
                <a:gd name="T4" fmla="*/ 81 w 149"/>
                <a:gd name="T5" fmla="*/ 173 h 173"/>
                <a:gd name="T6" fmla="*/ 96 w 149"/>
                <a:gd name="T7" fmla="*/ 171 h 173"/>
                <a:gd name="T8" fmla="*/ 141 w 149"/>
                <a:gd name="T9" fmla="*/ 96 h 173"/>
                <a:gd name="T10" fmla="*/ 128 w 149"/>
                <a:gd name="T11" fmla="*/ 51 h 173"/>
                <a:gd name="T12" fmla="*/ 50 w 149"/>
                <a:gd name="T13" fmla="*/ 11 h 173"/>
                <a:gd name="T14" fmla="*/ 10 w 149"/>
                <a:gd name="T15" fmla="*/ 88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9" h="173">
                  <a:moveTo>
                    <a:pt x="10" y="88"/>
                  </a:moveTo>
                  <a:cubicBezTo>
                    <a:pt x="14" y="101"/>
                    <a:pt x="18" y="113"/>
                    <a:pt x="21" y="126"/>
                  </a:cubicBezTo>
                  <a:cubicBezTo>
                    <a:pt x="28" y="154"/>
                    <a:pt x="53" y="173"/>
                    <a:pt x="81" y="173"/>
                  </a:cubicBezTo>
                  <a:cubicBezTo>
                    <a:pt x="86" y="173"/>
                    <a:pt x="91" y="172"/>
                    <a:pt x="96" y="171"/>
                  </a:cubicBezTo>
                  <a:cubicBezTo>
                    <a:pt x="129" y="162"/>
                    <a:pt x="149" y="129"/>
                    <a:pt x="141" y="96"/>
                  </a:cubicBezTo>
                  <a:cubicBezTo>
                    <a:pt x="137" y="80"/>
                    <a:pt x="133" y="65"/>
                    <a:pt x="128" y="51"/>
                  </a:cubicBezTo>
                  <a:cubicBezTo>
                    <a:pt x="118" y="18"/>
                    <a:pt x="83" y="0"/>
                    <a:pt x="50" y="11"/>
                  </a:cubicBezTo>
                  <a:cubicBezTo>
                    <a:pt x="18" y="21"/>
                    <a:pt x="0" y="56"/>
                    <a:pt x="1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20" name="PA-任意多边形 19"/>
            <p:cNvSpPr/>
            <p:nvPr>
              <p:custDataLst>
                <p:tags r:id="rId15"/>
              </p:custDataLst>
            </p:nvPr>
          </p:nvSpPr>
          <p:spPr bwMode="auto">
            <a:xfrm>
              <a:off x="5730875" y="3757613"/>
              <a:ext cx="323850" cy="314325"/>
            </a:xfrm>
            <a:custGeom>
              <a:avLst/>
              <a:gdLst>
                <a:gd name="T0" fmla="*/ 138 w 167"/>
                <a:gd name="T1" fmla="*/ 22 h 163"/>
                <a:gd name="T2" fmla="*/ 51 w 167"/>
                <a:gd name="T3" fmla="*/ 29 h 163"/>
                <a:gd name="T4" fmla="*/ 24 w 167"/>
                <a:gd name="T5" fmla="*/ 58 h 163"/>
                <a:gd name="T6" fmla="*/ 25 w 167"/>
                <a:gd name="T7" fmla="*/ 145 h 163"/>
                <a:gd name="T8" fmla="*/ 68 w 167"/>
                <a:gd name="T9" fmla="*/ 163 h 163"/>
                <a:gd name="T10" fmla="*/ 113 w 167"/>
                <a:gd name="T11" fmla="*/ 144 h 163"/>
                <a:gd name="T12" fmla="*/ 144 w 167"/>
                <a:gd name="T13" fmla="*/ 110 h 163"/>
                <a:gd name="T14" fmla="*/ 138 w 167"/>
                <a:gd name="T15" fmla="*/ 22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63">
                  <a:moveTo>
                    <a:pt x="138" y="22"/>
                  </a:moveTo>
                  <a:cubicBezTo>
                    <a:pt x="112" y="0"/>
                    <a:pt x="73" y="3"/>
                    <a:pt x="51" y="29"/>
                  </a:cubicBezTo>
                  <a:cubicBezTo>
                    <a:pt x="42" y="39"/>
                    <a:pt x="33" y="48"/>
                    <a:pt x="24" y="58"/>
                  </a:cubicBezTo>
                  <a:cubicBezTo>
                    <a:pt x="0" y="82"/>
                    <a:pt x="1" y="121"/>
                    <a:pt x="25" y="145"/>
                  </a:cubicBezTo>
                  <a:cubicBezTo>
                    <a:pt x="37" y="157"/>
                    <a:pt x="53" y="163"/>
                    <a:pt x="68" y="163"/>
                  </a:cubicBezTo>
                  <a:cubicBezTo>
                    <a:pt x="85" y="163"/>
                    <a:pt x="101" y="156"/>
                    <a:pt x="113" y="144"/>
                  </a:cubicBezTo>
                  <a:cubicBezTo>
                    <a:pt x="124" y="133"/>
                    <a:pt x="134" y="121"/>
                    <a:pt x="144" y="110"/>
                  </a:cubicBezTo>
                  <a:cubicBezTo>
                    <a:pt x="167" y="84"/>
                    <a:pt x="164" y="45"/>
                    <a:pt x="138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21" name="PA-任意多边形 20"/>
            <p:cNvSpPr/>
            <p:nvPr>
              <p:custDataLst>
                <p:tags r:id="rId16"/>
              </p:custDataLst>
            </p:nvPr>
          </p:nvSpPr>
          <p:spPr bwMode="auto">
            <a:xfrm>
              <a:off x="6122987" y="2916238"/>
              <a:ext cx="252413" cy="325438"/>
            </a:xfrm>
            <a:custGeom>
              <a:avLst/>
              <a:gdLst>
                <a:gd name="T0" fmla="*/ 69 w 130"/>
                <a:gd name="T1" fmla="*/ 1 h 168"/>
                <a:gd name="T2" fmla="*/ 5 w 130"/>
                <a:gd name="T3" fmla="*/ 61 h 168"/>
                <a:gd name="T4" fmla="*/ 3 w 130"/>
                <a:gd name="T5" fmla="*/ 101 h 168"/>
                <a:gd name="T6" fmla="*/ 59 w 130"/>
                <a:gd name="T7" fmla="*/ 168 h 168"/>
                <a:gd name="T8" fmla="*/ 64 w 130"/>
                <a:gd name="T9" fmla="*/ 168 h 168"/>
                <a:gd name="T10" fmla="*/ 126 w 130"/>
                <a:gd name="T11" fmla="*/ 112 h 168"/>
                <a:gd name="T12" fmla="*/ 129 w 130"/>
                <a:gd name="T13" fmla="*/ 65 h 168"/>
                <a:gd name="T14" fmla="*/ 69 w 130"/>
                <a:gd name="T15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0" h="168">
                  <a:moveTo>
                    <a:pt x="69" y="1"/>
                  </a:moveTo>
                  <a:cubicBezTo>
                    <a:pt x="35" y="0"/>
                    <a:pt x="6" y="27"/>
                    <a:pt x="5" y="61"/>
                  </a:cubicBezTo>
                  <a:cubicBezTo>
                    <a:pt x="5" y="74"/>
                    <a:pt x="4" y="88"/>
                    <a:pt x="3" y="101"/>
                  </a:cubicBezTo>
                  <a:cubicBezTo>
                    <a:pt x="0" y="135"/>
                    <a:pt x="25" y="165"/>
                    <a:pt x="59" y="168"/>
                  </a:cubicBezTo>
                  <a:cubicBezTo>
                    <a:pt x="61" y="168"/>
                    <a:pt x="62" y="168"/>
                    <a:pt x="64" y="168"/>
                  </a:cubicBezTo>
                  <a:cubicBezTo>
                    <a:pt x="96" y="168"/>
                    <a:pt x="123" y="144"/>
                    <a:pt x="126" y="112"/>
                  </a:cubicBezTo>
                  <a:cubicBezTo>
                    <a:pt x="127" y="96"/>
                    <a:pt x="128" y="81"/>
                    <a:pt x="129" y="65"/>
                  </a:cubicBezTo>
                  <a:cubicBezTo>
                    <a:pt x="130" y="31"/>
                    <a:pt x="103" y="2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22" name="PA-任意多边形 21"/>
            <p:cNvSpPr/>
            <p:nvPr>
              <p:custDataLst>
                <p:tags r:id="rId17"/>
              </p:custDataLst>
            </p:nvPr>
          </p:nvSpPr>
          <p:spPr bwMode="auto">
            <a:xfrm>
              <a:off x="5989637" y="3359150"/>
              <a:ext cx="306388" cy="330200"/>
            </a:xfrm>
            <a:custGeom>
              <a:avLst/>
              <a:gdLst>
                <a:gd name="T0" fmla="*/ 110 w 158"/>
                <a:gd name="T1" fmla="*/ 12 h 171"/>
                <a:gd name="T2" fmla="*/ 30 w 158"/>
                <a:gd name="T3" fmla="*/ 47 h 171"/>
                <a:gd name="T4" fmla="*/ 15 w 158"/>
                <a:gd name="T5" fmla="*/ 83 h 171"/>
                <a:gd name="T6" fmla="*/ 45 w 158"/>
                <a:gd name="T7" fmla="*/ 165 h 171"/>
                <a:gd name="T8" fmla="*/ 71 w 158"/>
                <a:gd name="T9" fmla="*/ 171 h 171"/>
                <a:gd name="T10" fmla="*/ 127 w 158"/>
                <a:gd name="T11" fmla="*/ 135 h 171"/>
                <a:gd name="T12" fmla="*/ 145 w 158"/>
                <a:gd name="T13" fmla="*/ 92 h 171"/>
                <a:gd name="T14" fmla="*/ 110 w 158"/>
                <a:gd name="T15" fmla="*/ 1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8" h="171">
                  <a:moveTo>
                    <a:pt x="110" y="12"/>
                  </a:moveTo>
                  <a:cubicBezTo>
                    <a:pt x="78" y="0"/>
                    <a:pt x="43" y="15"/>
                    <a:pt x="30" y="47"/>
                  </a:cubicBezTo>
                  <a:cubicBezTo>
                    <a:pt x="25" y="59"/>
                    <a:pt x="20" y="71"/>
                    <a:pt x="15" y="83"/>
                  </a:cubicBezTo>
                  <a:cubicBezTo>
                    <a:pt x="0" y="114"/>
                    <a:pt x="14" y="151"/>
                    <a:pt x="45" y="165"/>
                  </a:cubicBezTo>
                  <a:cubicBezTo>
                    <a:pt x="53" y="169"/>
                    <a:pt x="62" y="171"/>
                    <a:pt x="71" y="171"/>
                  </a:cubicBezTo>
                  <a:cubicBezTo>
                    <a:pt x="94" y="171"/>
                    <a:pt x="116" y="158"/>
                    <a:pt x="127" y="135"/>
                  </a:cubicBezTo>
                  <a:cubicBezTo>
                    <a:pt x="133" y="121"/>
                    <a:pt x="140" y="107"/>
                    <a:pt x="145" y="92"/>
                  </a:cubicBezTo>
                  <a:cubicBezTo>
                    <a:pt x="158" y="60"/>
                    <a:pt x="142" y="24"/>
                    <a:pt x="11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23" name="PA-任意多边形 22"/>
            <p:cNvSpPr/>
            <p:nvPr>
              <p:custDataLst>
                <p:tags r:id="rId18"/>
              </p:custDataLst>
            </p:nvPr>
          </p:nvSpPr>
          <p:spPr bwMode="auto">
            <a:xfrm>
              <a:off x="5495925" y="1716088"/>
              <a:ext cx="339725" cy="303213"/>
            </a:xfrm>
            <a:custGeom>
              <a:avLst/>
              <a:gdLst>
                <a:gd name="T0" fmla="*/ 156 w 176"/>
                <a:gd name="T1" fmla="*/ 132 h 157"/>
                <a:gd name="T2" fmla="*/ 143 w 176"/>
                <a:gd name="T3" fmla="*/ 45 h 157"/>
                <a:gd name="T4" fmla="*/ 105 w 176"/>
                <a:gd name="T5" fmla="*/ 19 h 157"/>
                <a:gd name="T6" fmla="*/ 19 w 176"/>
                <a:gd name="T7" fmla="*/ 37 h 157"/>
                <a:gd name="T8" fmla="*/ 37 w 176"/>
                <a:gd name="T9" fmla="*/ 122 h 157"/>
                <a:gd name="T10" fmla="*/ 69 w 176"/>
                <a:gd name="T11" fmla="*/ 145 h 157"/>
                <a:gd name="T12" fmla="*/ 106 w 176"/>
                <a:gd name="T13" fmla="*/ 157 h 157"/>
                <a:gd name="T14" fmla="*/ 156 w 176"/>
                <a:gd name="T15" fmla="*/ 13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6" h="157">
                  <a:moveTo>
                    <a:pt x="156" y="132"/>
                  </a:moveTo>
                  <a:cubicBezTo>
                    <a:pt x="176" y="104"/>
                    <a:pt x="170" y="66"/>
                    <a:pt x="143" y="45"/>
                  </a:cubicBezTo>
                  <a:cubicBezTo>
                    <a:pt x="130" y="36"/>
                    <a:pt x="118" y="27"/>
                    <a:pt x="105" y="19"/>
                  </a:cubicBezTo>
                  <a:cubicBezTo>
                    <a:pt x="76" y="0"/>
                    <a:pt x="38" y="8"/>
                    <a:pt x="19" y="37"/>
                  </a:cubicBezTo>
                  <a:cubicBezTo>
                    <a:pt x="0" y="65"/>
                    <a:pt x="9" y="104"/>
                    <a:pt x="37" y="122"/>
                  </a:cubicBezTo>
                  <a:cubicBezTo>
                    <a:pt x="48" y="129"/>
                    <a:pt x="59" y="137"/>
                    <a:pt x="69" y="145"/>
                  </a:cubicBezTo>
                  <a:cubicBezTo>
                    <a:pt x="81" y="153"/>
                    <a:pt x="93" y="157"/>
                    <a:pt x="106" y="157"/>
                  </a:cubicBezTo>
                  <a:cubicBezTo>
                    <a:pt x="125" y="157"/>
                    <a:pt x="144" y="148"/>
                    <a:pt x="156" y="132"/>
                  </a:cubicBezTo>
                  <a:close/>
                </a:path>
              </a:pathLst>
            </a:custGeom>
            <a:grpFill/>
            <a:ln w="9525">
              <a:solidFill>
                <a:srgbClr val="0F875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</p:grpSp>
      <p:grpSp>
        <p:nvGrpSpPr>
          <p:cNvPr id="52" name="组合"/>
          <p:cNvGrpSpPr/>
          <p:nvPr>
            <p:custDataLst>
              <p:tags r:id="rId19"/>
            </p:custDataLst>
          </p:nvPr>
        </p:nvGrpSpPr>
        <p:grpSpPr>
          <a:xfrm>
            <a:off x="5416848" y="1850592"/>
            <a:ext cx="5665400" cy="831606"/>
            <a:chOff x="5499398" y="2112847"/>
            <a:chExt cx="5665400" cy="831606"/>
          </a:xfrm>
        </p:grpSpPr>
        <p:cxnSp>
          <p:nvCxnSpPr>
            <p:cNvPr id="30" name="PA-直接连接符 29"/>
            <p:cNvCxnSpPr/>
            <p:nvPr>
              <p:custDataLst>
                <p:tags r:id="rId20"/>
              </p:custDataLst>
            </p:nvPr>
          </p:nvCxnSpPr>
          <p:spPr>
            <a:xfrm>
              <a:off x="6061931" y="2281345"/>
              <a:ext cx="0" cy="580849"/>
            </a:xfrm>
            <a:prstGeom prst="line">
              <a:avLst/>
            </a:prstGeom>
            <a:ln w="57150">
              <a:solidFill>
                <a:srgbClr val="0F87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185723" y="2112847"/>
              <a:ext cx="4979075" cy="831606"/>
              <a:chOff x="6518159" y="2539628"/>
              <a:chExt cx="4979075" cy="831606"/>
            </a:xfrm>
          </p:grpSpPr>
          <p:sp>
            <p:nvSpPr>
              <p:cNvPr id="44" name="PA-文本框 43"/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6518159" y="2859424"/>
                <a:ext cx="4979075" cy="511810"/>
              </a:xfrm>
              <a:prstGeom prst="rect">
                <a:avLst/>
              </a:prstGeom>
              <a:noFill/>
            </p:spPr>
            <p:txBody>
              <a:bodyPr wrap="square" lIns="82282" tIns="41141" rIns="82282" bIns="41141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rPr>
                  <a:t>此处添加详细文本描述，建议与标题相关并符合整体语言风格，语言描述尽量简洁生动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  <p:sp>
            <p:nvSpPr>
              <p:cNvPr id="45" name="PA-文本框 44"/>
              <p:cNvSpPr txBox="1"/>
              <p:nvPr>
                <p:custDataLst>
                  <p:tags r:id="rId22"/>
                </p:custDataLst>
              </p:nvPr>
            </p:nvSpPr>
            <p:spPr>
              <a:xfrm>
                <a:off x="6526371" y="2539628"/>
                <a:ext cx="849630" cy="282575"/>
              </a:xfrm>
              <a:prstGeom prst="rect">
                <a:avLst/>
              </a:prstGeom>
              <a:noFill/>
            </p:spPr>
            <p:txBody>
              <a:bodyPr wrap="none" lIns="68566" tIns="34283" rIns="68566" bIns="34283" rtlCol="0">
                <a:spAutoFit/>
              </a:bodyPr>
              <a:lstStyle/>
              <a:p>
                <a:pPr algn="l"/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趣黑W" panose="00020600040101010101" charset="-122"/>
                    <a:ea typeface="汉仪趣黑W" panose="00020600040101010101" charset="-122"/>
                    <a:cs typeface="+mn-ea"/>
                    <a:sym typeface="汉仪趣黑W" panose="00020600040101010101" charset="-122"/>
                  </a:rPr>
                  <a:t>添加标题</a:t>
                </a:r>
                <a:endPara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汉仪趣黑W" panose="00020600040101010101" charset="-122"/>
                </a:endParaRPr>
              </a:p>
            </p:txBody>
          </p:sp>
        </p:grpSp>
        <p:sp>
          <p:nvSpPr>
            <p:cNvPr id="26" name="PA-文本框 25"/>
            <p:cNvSpPr txBox="1"/>
            <p:nvPr>
              <p:custDataLst>
                <p:tags r:id="rId23"/>
              </p:custDataLst>
            </p:nvPr>
          </p:nvSpPr>
          <p:spPr>
            <a:xfrm>
              <a:off x="5499398" y="2314154"/>
              <a:ext cx="43053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id-ID" sz="2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rPr>
                <a:t>1</a:t>
              </a:r>
              <a:endPara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</p:grpSp>
      <p:grpSp>
        <p:nvGrpSpPr>
          <p:cNvPr id="53" name="组合"/>
          <p:cNvGrpSpPr/>
          <p:nvPr>
            <p:custDataLst>
              <p:tags r:id="rId24"/>
            </p:custDataLst>
          </p:nvPr>
        </p:nvGrpSpPr>
        <p:grpSpPr>
          <a:xfrm>
            <a:off x="5413765" y="2768738"/>
            <a:ext cx="5676695" cy="768106"/>
            <a:chOff x="5496315" y="3032898"/>
            <a:chExt cx="5676695" cy="768106"/>
          </a:xfrm>
        </p:grpSpPr>
        <p:grpSp>
          <p:nvGrpSpPr>
            <p:cNvPr id="32" name="Group 31"/>
            <p:cNvGrpSpPr/>
            <p:nvPr/>
          </p:nvGrpSpPr>
          <p:grpSpPr>
            <a:xfrm>
              <a:off x="6193935" y="3032898"/>
              <a:ext cx="4979075" cy="768106"/>
              <a:chOff x="6518159" y="2603128"/>
              <a:chExt cx="4979075" cy="768106"/>
            </a:xfrm>
          </p:grpSpPr>
          <p:sp>
            <p:nvSpPr>
              <p:cNvPr id="42" name="PA-文本框 41"/>
              <p:cNvSpPr txBox="1"/>
              <p:nvPr>
                <p:custDataLst>
                  <p:tags r:id="rId25"/>
                </p:custDataLst>
              </p:nvPr>
            </p:nvSpPr>
            <p:spPr>
              <a:xfrm>
                <a:off x="6518159" y="2859424"/>
                <a:ext cx="4979075" cy="511810"/>
              </a:xfrm>
              <a:prstGeom prst="rect">
                <a:avLst/>
              </a:prstGeom>
              <a:noFill/>
            </p:spPr>
            <p:txBody>
              <a:bodyPr wrap="square" lIns="82282" tIns="41141" rIns="82282" bIns="41141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rPr>
                  <a:t>此处添加详细文本描述，建议与标题相关并符合整体语言风格，语言描述尽量简洁生动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  <p:sp>
            <p:nvSpPr>
              <p:cNvPr id="43" name="PA-文本框 42"/>
              <p:cNvSpPr txBox="1"/>
              <p:nvPr>
                <p:custDataLst>
                  <p:tags r:id="rId26"/>
                </p:custDataLst>
              </p:nvPr>
            </p:nvSpPr>
            <p:spPr>
              <a:xfrm>
                <a:off x="6526371" y="2603128"/>
                <a:ext cx="849630" cy="282575"/>
              </a:xfrm>
              <a:prstGeom prst="rect">
                <a:avLst/>
              </a:prstGeom>
              <a:noFill/>
            </p:spPr>
            <p:txBody>
              <a:bodyPr wrap="none" lIns="68566" tIns="34283" rIns="68566" bIns="34283" rtlCol="0">
                <a:spAutoFit/>
              </a:bodyPr>
              <a:lstStyle/>
              <a:p>
                <a:pPr algn="l"/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趣黑W" panose="00020600040101010101" charset="-122"/>
                    <a:ea typeface="汉仪趣黑W" panose="00020600040101010101" charset="-122"/>
                    <a:cs typeface="+mn-ea"/>
                    <a:sym typeface="汉仪趣黑W" panose="00020600040101010101" charset="-122"/>
                  </a:rPr>
                  <a:t>添加标题</a:t>
                </a:r>
                <a:endPara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汉仪趣黑W" panose="00020600040101010101" charset="-122"/>
                </a:endParaRPr>
              </a:p>
            </p:txBody>
          </p:sp>
        </p:grpSp>
        <p:cxnSp>
          <p:nvCxnSpPr>
            <p:cNvPr id="35" name="PA-直接连接符 34"/>
            <p:cNvCxnSpPr/>
            <p:nvPr>
              <p:custDataLst>
                <p:tags r:id="rId27"/>
              </p:custDataLst>
            </p:nvPr>
          </p:nvCxnSpPr>
          <p:spPr>
            <a:xfrm>
              <a:off x="6061931" y="3140658"/>
              <a:ext cx="0" cy="580849"/>
            </a:xfrm>
            <a:prstGeom prst="line">
              <a:avLst/>
            </a:prstGeom>
            <a:ln w="57150">
              <a:solidFill>
                <a:srgbClr val="66BD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PA-文本框 26"/>
            <p:cNvSpPr txBox="1"/>
            <p:nvPr>
              <p:custDataLst>
                <p:tags r:id="rId28"/>
              </p:custDataLst>
            </p:nvPr>
          </p:nvSpPr>
          <p:spPr>
            <a:xfrm>
              <a:off x="5496315" y="3178775"/>
              <a:ext cx="43053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id-ID" sz="2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rPr>
                <a:t>2</a:t>
              </a:r>
              <a:endPara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</p:grpSp>
      <p:grpSp>
        <p:nvGrpSpPr>
          <p:cNvPr id="54" name="组合"/>
          <p:cNvGrpSpPr/>
          <p:nvPr>
            <p:custDataLst>
              <p:tags r:id="rId29"/>
            </p:custDataLst>
          </p:nvPr>
        </p:nvGrpSpPr>
        <p:grpSpPr>
          <a:xfrm>
            <a:off x="5402758" y="3724595"/>
            <a:ext cx="5679404" cy="783981"/>
            <a:chOff x="5501818" y="3950020"/>
            <a:chExt cx="5679404" cy="783981"/>
          </a:xfrm>
        </p:grpSpPr>
        <p:grpSp>
          <p:nvGrpSpPr>
            <p:cNvPr id="33" name="Group 32"/>
            <p:cNvGrpSpPr/>
            <p:nvPr/>
          </p:nvGrpSpPr>
          <p:grpSpPr>
            <a:xfrm>
              <a:off x="6202147" y="3950020"/>
              <a:ext cx="4979075" cy="783981"/>
              <a:chOff x="6518159" y="2587253"/>
              <a:chExt cx="4979075" cy="783981"/>
            </a:xfrm>
          </p:grpSpPr>
          <p:sp>
            <p:nvSpPr>
              <p:cNvPr id="40" name="PA-文本框 39"/>
              <p:cNvSpPr txBox="1"/>
              <p:nvPr>
                <p:custDataLst>
                  <p:tags r:id="rId30"/>
                </p:custDataLst>
              </p:nvPr>
            </p:nvSpPr>
            <p:spPr>
              <a:xfrm>
                <a:off x="6518159" y="2859424"/>
                <a:ext cx="4979075" cy="511810"/>
              </a:xfrm>
              <a:prstGeom prst="rect">
                <a:avLst/>
              </a:prstGeom>
              <a:noFill/>
            </p:spPr>
            <p:txBody>
              <a:bodyPr wrap="square" lIns="82282" tIns="41141" rIns="82282" bIns="41141" rtlCol="0">
                <a:spAutoFit/>
              </a:bodyPr>
              <a:lstStyle/>
              <a:p>
                <a:r>
                  <a:rPr lang="en-US" sz="14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rPr>
                  <a:t>此处添加详细文本描述，建议与标题相关并符合整体语言风格，语言描述尽量简洁生动</a:t>
                </a:r>
                <a:endParaRPr 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  <p:sp>
            <p:nvSpPr>
              <p:cNvPr id="41" name="PA-文本框 40"/>
              <p:cNvSpPr txBox="1"/>
              <p:nvPr>
                <p:custDataLst>
                  <p:tags r:id="rId31"/>
                </p:custDataLst>
              </p:nvPr>
            </p:nvSpPr>
            <p:spPr>
              <a:xfrm>
                <a:off x="6526371" y="2587253"/>
                <a:ext cx="849630" cy="282575"/>
              </a:xfrm>
              <a:prstGeom prst="rect">
                <a:avLst/>
              </a:prstGeom>
              <a:noFill/>
            </p:spPr>
            <p:txBody>
              <a:bodyPr wrap="none" lIns="68566" tIns="34283" rIns="68566" bIns="34283" rtlCol="0">
                <a:spAutoFit/>
              </a:bodyPr>
              <a:lstStyle/>
              <a:p>
                <a:pPr algn="l"/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趣黑W" panose="00020600040101010101" charset="-122"/>
                    <a:ea typeface="汉仪趣黑W" panose="00020600040101010101" charset="-122"/>
                    <a:cs typeface="+mn-ea"/>
                    <a:sym typeface="汉仪趣黑W" panose="00020600040101010101" charset="-122"/>
                  </a:rPr>
                  <a:t>添加标题</a:t>
                </a:r>
                <a:endPara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汉仪趣黑W" panose="00020600040101010101" charset="-122"/>
                </a:endParaRPr>
              </a:p>
            </p:txBody>
          </p:sp>
        </p:grpSp>
        <p:cxnSp>
          <p:nvCxnSpPr>
            <p:cNvPr id="37" name="PA-直接连接符 36"/>
            <p:cNvCxnSpPr/>
            <p:nvPr>
              <p:custDataLst>
                <p:tags r:id="rId32"/>
              </p:custDataLst>
            </p:nvPr>
          </p:nvCxnSpPr>
          <p:spPr>
            <a:xfrm>
              <a:off x="6061931" y="4064869"/>
              <a:ext cx="0" cy="580849"/>
            </a:xfrm>
            <a:prstGeom prst="line">
              <a:avLst/>
            </a:prstGeom>
            <a:ln w="57150">
              <a:solidFill>
                <a:srgbClr val="0F87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PA-文本框 27"/>
            <p:cNvSpPr txBox="1"/>
            <p:nvPr>
              <p:custDataLst>
                <p:tags r:id="rId33"/>
              </p:custDataLst>
            </p:nvPr>
          </p:nvSpPr>
          <p:spPr>
            <a:xfrm>
              <a:off x="5501818" y="4124460"/>
              <a:ext cx="43053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id-ID" sz="2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rPr>
                <a:t>3</a:t>
              </a:r>
              <a:endPara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</p:grpSp>
      <p:grpSp>
        <p:nvGrpSpPr>
          <p:cNvPr id="55" name="组合"/>
          <p:cNvGrpSpPr/>
          <p:nvPr>
            <p:custDataLst>
              <p:tags r:id="rId34"/>
            </p:custDataLst>
          </p:nvPr>
        </p:nvGrpSpPr>
        <p:grpSpPr>
          <a:xfrm>
            <a:off x="5418612" y="4713985"/>
            <a:ext cx="5663635" cy="768106"/>
            <a:chOff x="5501162" y="4976240"/>
            <a:chExt cx="5663635" cy="768106"/>
          </a:xfrm>
        </p:grpSpPr>
        <p:grpSp>
          <p:nvGrpSpPr>
            <p:cNvPr id="34" name="Group 33"/>
            <p:cNvGrpSpPr/>
            <p:nvPr/>
          </p:nvGrpSpPr>
          <p:grpSpPr>
            <a:xfrm>
              <a:off x="6185722" y="4976240"/>
              <a:ext cx="4979075" cy="768106"/>
              <a:chOff x="6518159" y="2603128"/>
              <a:chExt cx="4979075" cy="768106"/>
            </a:xfrm>
          </p:grpSpPr>
          <p:sp>
            <p:nvSpPr>
              <p:cNvPr id="38" name="PA-文本框 37"/>
              <p:cNvSpPr txBox="1"/>
              <p:nvPr>
                <p:custDataLst>
                  <p:tags r:id="rId35"/>
                </p:custDataLst>
              </p:nvPr>
            </p:nvSpPr>
            <p:spPr>
              <a:xfrm>
                <a:off x="6518159" y="2859424"/>
                <a:ext cx="4979075" cy="511810"/>
              </a:xfrm>
              <a:prstGeom prst="rect">
                <a:avLst/>
              </a:prstGeom>
              <a:noFill/>
            </p:spPr>
            <p:txBody>
              <a:bodyPr wrap="square" lIns="82282" tIns="41141" rIns="82282" bIns="41141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rPr>
                  <a:t>此处添加详细文本描述，建议与标题相关并符合整体语言风格，语言描述尽量简洁生动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  <p:sp>
            <p:nvSpPr>
              <p:cNvPr id="39" name="PA-文本框 38"/>
              <p:cNvSpPr txBox="1"/>
              <p:nvPr>
                <p:custDataLst>
                  <p:tags r:id="rId36"/>
                </p:custDataLst>
              </p:nvPr>
            </p:nvSpPr>
            <p:spPr>
              <a:xfrm>
                <a:off x="6526371" y="2603128"/>
                <a:ext cx="849630" cy="282575"/>
              </a:xfrm>
              <a:prstGeom prst="rect">
                <a:avLst/>
              </a:prstGeom>
              <a:noFill/>
            </p:spPr>
            <p:txBody>
              <a:bodyPr wrap="none" lIns="68566" tIns="34283" rIns="68566" bIns="34283" rtlCol="0">
                <a:spAutoFit/>
              </a:bodyPr>
              <a:lstStyle/>
              <a:p>
                <a:pPr algn="l"/>
                <a:r>
                  <a:rPr lang="en-US" altLang="zh-CN" sz="1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汉仪趣黑W" panose="00020600040101010101" charset="-122"/>
                    <a:ea typeface="汉仪趣黑W" panose="00020600040101010101" charset="-122"/>
                    <a:cs typeface="+mn-ea"/>
                    <a:sym typeface="汉仪趣黑W" panose="00020600040101010101" charset="-122"/>
                  </a:rPr>
                  <a:t>添加标题</a:t>
                </a:r>
                <a:endParaRPr lang="en-US" altLang="zh-CN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汉仪趣黑W" panose="00020600040101010101" charset="-122"/>
                </a:endParaRPr>
              </a:p>
            </p:txBody>
          </p:sp>
        </p:grpSp>
        <p:cxnSp>
          <p:nvCxnSpPr>
            <p:cNvPr id="36" name="PA-直接连接符 35"/>
            <p:cNvCxnSpPr/>
            <p:nvPr>
              <p:custDataLst>
                <p:tags r:id="rId37"/>
              </p:custDataLst>
            </p:nvPr>
          </p:nvCxnSpPr>
          <p:spPr>
            <a:xfrm>
              <a:off x="6061931" y="5048656"/>
              <a:ext cx="0" cy="580849"/>
            </a:xfrm>
            <a:prstGeom prst="line">
              <a:avLst/>
            </a:prstGeom>
            <a:ln w="57150">
              <a:solidFill>
                <a:srgbClr val="66BDC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PA-文本框 28"/>
            <p:cNvSpPr txBox="1"/>
            <p:nvPr>
              <p:custDataLst>
                <p:tags r:id="rId38"/>
              </p:custDataLst>
            </p:nvPr>
          </p:nvSpPr>
          <p:spPr>
            <a:xfrm>
              <a:off x="5501162" y="5051820"/>
              <a:ext cx="430530" cy="4603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id-ID" sz="2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rPr>
                <a:t>4</a:t>
              </a:r>
              <a:endPara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"/>
          <p:cNvSpPr txBox="1"/>
          <p:nvPr>
            <p:custDataLst>
              <p:tags r:id="rId1"/>
            </p:custDataLst>
          </p:nvPr>
        </p:nvSpPr>
        <p:spPr>
          <a:xfrm>
            <a:off x="1987721" y="3526296"/>
            <a:ext cx="383550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班会总体规划</a:t>
            </a:r>
            <a:endParaRPr lang="zh-CN" altLang="en-US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Click add textClick add text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25" name="圆角矩形"/>
          <p:cNvSpPr/>
          <p:nvPr>
            <p:custDataLst>
              <p:tags r:id="rId2"/>
            </p:custDataLst>
          </p:nvPr>
        </p:nvSpPr>
        <p:spPr>
          <a:xfrm>
            <a:off x="1414253" y="3590996"/>
            <a:ext cx="543368" cy="543367"/>
          </a:xfrm>
          <a:prstGeom prst="roundRect">
            <a:avLst/>
          </a:prstGeom>
          <a:solidFill>
            <a:srgbClr val="69BBC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665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26" name="文本框"/>
          <p:cNvSpPr txBox="1"/>
          <p:nvPr>
            <p:custDataLst>
              <p:tags r:id="rId3"/>
            </p:custDataLst>
          </p:nvPr>
        </p:nvSpPr>
        <p:spPr>
          <a:xfrm>
            <a:off x="1306970" y="3620068"/>
            <a:ext cx="733304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defRPr/>
            </a:pPr>
            <a:r>
              <a:rPr lang="en-US" altLang="zh-CN" sz="2665" dirty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rPr>
              <a:t>01</a:t>
            </a:r>
            <a:endParaRPr lang="en-US" altLang="zh-CN" sz="2665" dirty="0">
              <a:solidFill>
                <a:schemeClr val="bg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+mn-ea"/>
            </a:endParaRPr>
          </a:p>
        </p:txBody>
      </p:sp>
      <p:sp>
        <p:nvSpPr>
          <p:cNvPr id="37" name="圆角矩形"/>
          <p:cNvSpPr/>
          <p:nvPr>
            <p:custDataLst>
              <p:tags r:id="rId4"/>
            </p:custDataLst>
          </p:nvPr>
        </p:nvSpPr>
        <p:spPr>
          <a:xfrm>
            <a:off x="1414253" y="4867366"/>
            <a:ext cx="543368" cy="543367"/>
          </a:xfrm>
          <a:prstGeom prst="roundRect">
            <a:avLst/>
          </a:prstGeom>
          <a:solidFill>
            <a:srgbClr val="69BBC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endParaRPr lang="zh-CN" altLang="en-US" sz="2665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38" name="文本框"/>
          <p:cNvSpPr txBox="1"/>
          <p:nvPr>
            <p:custDataLst>
              <p:tags r:id="rId5"/>
            </p:custDataLst>
          </p:nvPr>
        </p:nvSpPr>
        <p:spPr>
          <a:xfrm>
            <a:off x="1403875" y="4884374"/>
            <a:ext cx="733304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defRPr/>
            </a:pPr>
            <a:r>
              <a:rPr lang="en-US" altLang="zh-CN" sz="2665" dirty="0" smtClean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rPr>
              <a:t>03</a:t>
            </a:r>
            <a:endParaRPr lang="en-US" altLang="zh-CN" sz="2665" dirty="0" smtClean="0">
              <a:solidFill>
                <a:schemeClr val="bg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+mn-ea"/>
            </a:endParaRPr>
          </a:p>
        </p:txBody>
      </p:sp>
      <p:sp>
        <p:nvSpPr>
          <p:cNvPr id="6" name="文本框"/>
          <p:cNvSpPr txBox="1"/>
          <p:nvPr>
            <p:custDataLst>
              <p:tags r:id="rId6"/>
            </p:custDataLst>
          </p:nvPr>
        </p:nvSpPr>
        <p:spPr>
          <a:xfrm>
            <a:off x="2007156" y="4783622"/>
            <a:ext cx="3816073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rPr>
              <a:t>亲子探究活动</a:t>
            </a:r>
            <a:endParaRPr lang="zh-CN" altLang="en-US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+mn-ea"/>
            </a:endParaRPr>
          </a:p>
          <a:p>
            <a:r>
              <a:rPr lang="en-US" altLang="zh-CN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rPr>
              <a:t>Click add textClick add text</a:t>
            </a:r>
            <a:endParaRPr lang="en-US" altLang="zh-CN" sz="1335" dirty="0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+mn-ea"/>
            </a:endParaRPr>
          </a:p>
        </p:txBody>
      </p:sp>
      <p:sp>
        <p:nvSpPr>
          <p:cNvPr id="7" name="文本框"/>
          <p:cNvSpPr txBox="1"/>
          <p:nvPr>
            <p:custDataLst>
              <p:tags r:id="rId7"/>
            </p:custDataLst>
          </p:nvPr>
        </p:nvSpPr>
        <p:spPr>
          <a:xfrm>
            <a:off x="7423452" y="3526296"/>
            <a:ext cx="3519701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rPr>
              <a:t>优秀学生总结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+mn-ea"/>
            </a:endParaRPr>
          </a:p>
          <a:p>
            <a:r>
              <a:rPr lang="en-US" altLang="zh-CN" sz="1335" dirty="0">
                <a:solidFill>
                  <a:schemeClr val="tx1">
                    <a:lumMod val="85000"/>
                    <a:lumOff val="1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rPr>
              <a:t>Click add textClick add text</a:t>
            </a:r>
            <a:endParaRPr lang="en-US" altLang="zh-CN" sz="1335" dirty="0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+mn-ea"/>
            </a:endParaRPr>
          </a:p>
        </p:txBody>
      </p:sp>
      <p:sp>
        <p:nvSpPr>
          <p:cNvPr id="8" name="圆角矩形"/>
          <p:cNvSpPr/>
          <p:nvPr>
            <p:custDataLst>
              <p:tags r:id="rId8"/>
            </p:custDataLst>
          </p:nvPr>
        </p:nvSpPr>
        <p:spPr>
          <a:xfrm>
            <a:off x="6843448" y="3590996"/>
            <a:ext cx="543368" cy="543367"/>
          </a:xfrm>
          <a:prstGeom prst="roundRect">
            <a:avLst/>
          </a:prstGeom>
          <a:solidFill>
            <a:srgbClr val="69BBC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endParaRPr lang="zh-CN" altLang="en-US" sz="2665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9" name="文本框"/>
          <p:cNvSpPr txBox="1"/>
          <p:nvPr>
            <p:custDataLst>
              <p:tags r:id="rId9"/>
            </p:custDataLst>
          </p:nvPr>
        </p:nvSpPr>
        <p:spPr>
          <a:xfrm>
            <a:off x="6849830" y="3608003"/>
            <a:ext cx="733304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defRPr/>
            </a:pPr>
            <a:r>
              <a:rPr lang="en-US" altLang="zh-CN" sz="2665" dirty="0" smtClean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rPr>
              <a:t>02</a:t>
            </a:r>
            <a:endParaRPr lang="en-US" altLang="zh-CN" sz="2665" dirty="0" smtClean="0">
              <a:solidFill>
                <a:schemeClr val="bg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+mn-ea"/>
            </a:endParaRPr>
          </a:p>
        </p:txBody>
      </p:sp>
      <p:sp>
        <p:nvSpPr>
          <p:cNvPr id="50" name="文本框"/>
          <p:cNvSpPr txBox="1"/>
          <p:nvPr>
            <p:custDataLst>
              <p:tags r:id="rId10"/>
            </p:custDataLst>
          </p:nvPr>
        </p:nvSpPr>
        <p:spPr>
          <a:xfrm>
            <a:off x="7423451" y="4783624"/>
            <a:ext cx="3511836" cy="6540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rPr>
              <a:t>班任总结演讲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+mn-ea"/>
            </a:endParaRPr>
          </a:p>
          <a:p>
            <a:r>
              <a:rPr lang="en-US" altLang="zh-CN" sz="1260" dirty="0">
                <a:solidFill>
                  <a:schemeClr val="tx1">
                    <a:lumMod val="85000"/>
                    <a:lumOff val="1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rPr>
              <a:t>Click add textClick add text</a:t>
            </a:r>
            <a:endParaRPr lang="en-US" altLang="zh-CN" sz="1265" dirty="0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+mn-ea"/>
            </a:endParaRPr>
          </a:p>
        </p:txBody>
      </p:sp>
      <p:sp>
        <p:nvSpPr>
          <p:cNvPr id="51" name="圆角矩形"/>
          <p:cNvSpPr/>
          <p:nvPr>
            <p:custDataLst>
              <p:tags r:id="rId11"/>
            </p:custDataLst>
          </p:nvPr>
        </p:nvSpPr>
        <p:spPr>
          <a:xfrm>
            <a:off x="6843448" y="4867368"/>
            <a:ext cx="543368" cy="543367"/>
          </a:xfrm>
          <a:prstGeom prst="roundRect">
            <a:avLst/>
          </a:prstGeom>
          <a:solidFill>
            <a:srgbClr val="69BBC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665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sp>
        <p:nvSpPr>
          <p:cNvPr id="52" name="文本框"/>
          <p:cNvSpPr txBox="1"/>
          <p:nvPr>
            <p:custDataLst>
              <p:tags r:id="rId12"/>
            </p:custDataLst>
          </p:nvPr>
        </p:nvSpPr>
        <p:spPr>
          <a:xfrm>
            <a:off x="6748061" y="4872310"/>
            <a:ext cx="733304" cy="5016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defRPr/>
            </a:pPr>
            <a:r>
              <a:rPr lang="en-US" altLang="zh-CN" sz="2665" dirty="0" smtClean="0">
                <a:solidFill>
                  <a:schemeClr val="bg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rPr>
              <a:t>04</a:t>
            </a:r>
            <a:endParaRPr lang="en-US" altLang="zh-CN" sz="2665" dirty="0" smtClean="0">
              <a:solidFill>
                <a:schemeClr val="bg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+mn-ea"/>
            </a:endParaRPr>
          </a:p>
        </p:txBody>
      </p:sp>
      <p:sp>
        <p:nvSpPr>
          <p:cNvPr id="10" name="文本框"/>
          <p:cNvSpPr txBox="1"/>
          <p:nvPr>
            <p:custDataLst>
              <p:tags r:id="rId13"/>
            </p:custDataLst>
          </p:nvPr>
        </p:nvSpPr>
        <p:spPr>
          <a:xfrm>
            <a:off x="4864261" y="937785"/>
            <a:ext cx="2463477" cy="9937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5865" spc="-225" dirty="0">
                <a:solidFill>
                  <a:schemeClr val="tx1">
                    <a:lumMod val="85000"/>
                    <a:lumOff val="1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+mn-ea"/>
              </a:rPr>
              <a:t>目 录</a:t>
            </a:r>
            <a:endParaRPr lang="zh-CN" altLang="en-US" sz="5865" spc="-225" dirty="0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+mn-ea"/>
            </a:endParaRPr>
          </a:p>
        </p:txBody>
      </p:sp>
      <p:sp>
        <p:nvSpPr>
          <p:cNvPr id="12" name="文本框"/>
          <p:cNvSpPr txBox="1"/>
          <p:nvPr>
            <p:custDataLst>
              <p:tags r:id="rId14"/>
            </p:custDataLst>
          </p:nvPr>
        </p:nvSpPr>
        <p:spPr>
          <a:xfrm>
            <a:off x="4978327" y="1931529"/>
            <a:ext cx="2235347" cy="460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algn="ctr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</a:rPr>
              <a:t>CONTENTS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</a:endParaRPr>
          </a:p>
        </p:txBody>
      </p:sp>
      <p:pic>
        <p:nvPicPr>
          <p:cNvPr id="15" name="图片" descr="b535c676ad0e6691327c3d14b00bf339 (1)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tretch>
            <a:fillRect/>
          </a:stretch>
        </p:blipFill>
        <p:spPr>
          <a:xfrm rot="20340000">
            <a:off x="10446385" y="5161280"/>
            <a:ext cx="1329690" cy="1329690"/>
          </a:xfrm>
          <a:prstGeom prst="rect">
            <a:avLst/>
          </a:prstGeom>
        </p:spPr>
      </p:pic>
      <p:pic>
        <p:nvPicPr>
          <p:cNvPr id="13" name="图片" descr="13d629b77b204a12cd1bd75b7782fd09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7121525" y="1047750"/>
            <a:ext cx="773430" cy="773430"/>
          </a:xfrm>
          <a:prstGeom prst="rect">
            <a:avLst/>
          </a:prstGeom>
        </p:spPr>
      </p:pic>
    </p:spTree>
    <p:custDataLst>
      <p:tags r:id="rId1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"/>
          <p:cNvSpPr/>
          <p:nvPr>
            <p:custDataLst>
              <p:tags r:id="rId1"/>
            </p:custDataLst>
          </p:nvPr>
        </p:nvSpPr>
        <p:spPr bwMode="auto">
          <a:xfrm>
            <a:off x="711200" y="1987547"/>
            <a:ext cx="10160000" cy="4476751"/>
          </a:xfrm>
          <a:custGeom>
            <a:avLst/>
            <a:gdLst/>
            <a:ahLst/>
            <a:cxnLst>
              <a:cxn ang="0">
                <a:pos x="1548" y="674"/>
              </a:cxn>
              <a:cxn ang="0">
                <a:pos x="1577" y="645"/>
              </a:cxn>
              <a:cxn ang="0">
                <a:pos x="1735" y="724"/>
              </a:cxn>
              <a:cxn ang="0">
                <a:pos x="1437" y="784"/>
              </a:cxn>
              <a:cxn ang="0">
                <a:pos x="1474" y="748"/>
              </a:cxn>
              <a:cxn ang="0">
                <a:pos x="1328" y="742"/>
              </a:cxn>
              <a:cxn ang="0">
                <a:pos x="930" y="692"/>
              </a:cxn>
              <a:cxn ang="0">
                <a:pos x="571" y="498"/>
              </a:cxn>
              <a:cxn ang="0">
                <a:pos x="702" y="361"/>
              </a:cxn>
              <a:cxn ang="0">
                <a:pos x="948" y="236"/>
              </a:cxn>
              <a:cxn ang="0">
                <a:pos x="0" y="0"/>
              </a:cxn>
              <a:cxn ang="0">
                <a:pos x="993" y="243"/>
              </a:cxn>
              <a:cxn ang="0">
                <a:pos x="777" y="359"/>
              </a:cxn>
              <a:cxn ang="0">
                <a:pos x="678" y="520"/>
              </a:cxn>
              <a:cxn ang="0">
                <a:pos x="1328" y="670"/>
              </a:cxn>
              <a:cxn ang="0">
                <a:pos x="1548" y="674"/>
              </a:cxn>
            </a:cxnLst>
            <a:rect l="0" t="0" r="r" b="b"/>
            <a:pathLst>
              <a:path w="1735" h="784">
                <a:moveTo>
                  <a:pt x="1548" y="674"/>
                </a:moveTo>
                <a:cubicBezTo>
                  <a:pt x="1577" y="645"/>
                  <a:pt x="1577" y="645"/>
                  <a:pt x="1577" y="645"/>
                </a:cubicBezTo>
                <a:cubicBezTo>
                  <a:pt x="1735" y="724"/>
                  <a:pt x="1735" y="724"/>
                  <a:pt x="1735" y="724"/>
                </a:cubicBezTo>
                <a:cubicBezTo>
                  <a:pt x="1437" y="784"/>
                  <a:pt x="1437" y="784"/>
                  <a:pt x="1437" y="784"/>
                </a:cubicBezTo>
                <a:cubicBezTo>
                  <a:pt x="1474" y="748"/>
                  <a:pt x="1474" y="748"/>
                  <a:pt x="1474" y="748"/>
                </a:cubicBezTo>
                <a:cubicBezTo>
                  <a:pt x="1425" y="747"/>
                  <a:pt x="1376" y="745"/>
                  <a:pt x="1328" y="742"/>
                </a:cubicBezTo>
                <a:cubicBezTo>
                  <a:pt x="1190" y="733"/>
                  <a:pt x="1058" y="716"/>
                  <a:pt x="930" y="692"/>
                </a:cubicBezTo>
                <a:cubicBezTo>
                  <a:pt x="698" y="635"/>
                  <a:pt x="578" y="571"/>
                  <a:pt x="571" y="498"/>
                </a:cubicBezTo>
                <a:cubicBezTo>
                  <a:pt x="562" y="453"/>
                  <a:pt x="606" y="407"/>
                  <a:pt x="702" y="361"/>
                </a:cubicBezTo>
                <a:cubicBezTo>
                  <a:pt x="824" y="313"/>
                  <a:pt x="906" y="271"/>
                  <a:pt x="948" y="236"/>
                </a:cubicBezTo>
                <a:cubicBezTo>
                  <a:pt x="1053" y="130"/>
                  <a:pt x="737" y="51"/>
                  <a:pt x="0" y="0"/>
                </a:cubicBezTo>
                <a:cubicBezTo>
                  <a:pt x="754" y="31"/>
                  <a:pt x="1085" y="112"/>
                  <a:pt x="993" y="243"/>
                </a:cubicBezTo>
                <a:cubicBezTo>
                  <a:pt x="968" y="274"/>
                  <a:pt x="896" y="312"/>
                  <a:pt x="777" y="359"/>
                </a:cubicBezTo>
                <a:cubicBezTo>
                  <a:pt x="664" y="409"/>
                  <a:pt x="631" y="463"/>
                  <a:pt x="678" y="520"/>
                </a:cubicBezTo>
                <a:cubicBezTo>
                  <a:pt x="761" y="606"/>
                  <a:pt x="977" y="656"/>
                  <a:pt x="1328" y="670"/>
                </a:cubicBezTo>
                <a:cubicBezTo>
                  <a:pt x="1396" y="673"/>
                  <a:pt x="1470" y="674"/>
                  <a:pt x="1548" y="674"/>
                </a:cubicBezTo>
                <a:close/>
              </a:path>
            </a:pathLst>
          </a:custGeom>
          <a:solidFill>
            <a:srgbClr val="69BBC1"/>
          </a:solidFill>
          <a:ln w="9525">
            <a:noFill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grpSp>
        <p:nvGrpSpPr>
          <p:cNvPr id="33" name="组合"/>
          <p:cNvGrpSpPr/>
          <p:nvPr>
            <p:custDataLst>
              <p:tags r:id="rId2"/>
            </p:custDataLst>
          </p:nvPr>
        </p:nvGrpSpPr>
        <p:grpSpPr>
          <a:xfrm>
            <a:off x="1334163" y="1319976"/>
            <a:ext cx="4477246" cy="864949"/>
            <a:chOff x="1334163" y="1319976"/>
            <a:chExt cx="4477246" cy="864949"/>
          </a:xfrm>
        </p:grpSpPr>
        <p:grpSp>
          <p:nvGrpSpPr>
            <p:cNvPr id="27" name="组合 26"/>
            <p:cNvGrpSpPr/>
            <p:nvPr/>
          </p:nvGrpSpPr>
          <p:grpSpPr>
            <a:xfrm>
              <a:off x="1334163" y="1433261"/>
              <a:ext cx="752811" cy="751664"/>
              <a:chOff x="1213848" y="1457324"/>
              <a:chExt cx="752811" cy="751664"/>
            </a:xfrm>
          </p:grpSpPr>
          <p:grpSp>
            <p:nvGrpSpPr>
              <p:cNvPr id="28" name="Group 72"/>
              <p:cNvGrpSpPr>
                <a:grpSpLocks noChangeAspect="1"/>
              </p:cNvGrpSpPr>
              <p:nvPr/>
            </p:nvGrpSpPr>
            <p:grpSpPr>
              <a:xfrm>
                <a:off x="1320800" y="1457324"/>
                <a:ext cx="468000" cy="751664"/>
                <a:chOff x="1257300" y="1962150"/>
                <a:chExt cx="1257300" cy="2019372"/>
              </a:xfrm>
              <a:solidFill>
                <a:srgbClr val="2B375F"/>
              </a:solidFill>
            </p:grpSpPr>
            <p:sp>
              <p:nvSpPr>
                <p:cNvPr id="30" name="PA-波形 73"/>
                <p:cNvSpPr/>
                <p:nvPr>
                  <p:custDataLst>
                    <p:tags r:id="rId3"/>
                  </p:custDataLst>
                </p:nvPr>
              </p:nvSpPr>
              <p:spPr>
                <a:xfrm>
                  <a:off x="1447800" y="1962150"/>
                  <a:ext cx="1066800" cy="838200"/>
                </a:xfrm>
                <a:prstGeom prst="wave">
                  <a:avLst>
                    <a:gd name="adj1" fmla="val 6364"/>
                    <a:gd name="adj2" fmla="val 0"/>
                  </a:avLst>
                </a:prstGeom>
                <a:solidFill>
                  <a:srgbClr val="66BDC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  <p:sp>
              <p:nvSpPr>
                <p:cNvPr id="31" name="PA-圆柱形 74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1257300" y="3867222"/>
                  <a:ext cx="304800" cy="114300"/>
                </a:xfrm>
                <a:prstGeom prst="can">
                  <a:avLst/>
                </a:prstGeom>
                <a:solidFill>
                  <a:srgbClr val="66BDC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  <p:sp>
              <p:nvSpPr>
                <p:cNvPr id="32" name="PA-圆柱形 75"/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1371600" y="1962150"/>
                  <a:ext cx="76200" cy="1905000"/>
                </a:xfrm>
                <a:prstGeom prst="can">
                  <a:avLst/>
                </a:prstGeom>
                <a:solidFill>
                  <a:srgbClr val="66BDC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</p:grpSp>
          <p:sp>
            <p:nvSpPr>
              <p:cNvPr id="29" name="PA-文本框 28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1213848" y="1484313"/>
                <a:ext cx="752811" cy="260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</p:grpSp>
        <p:sp>
          <p:nvSpPr>
            <p:cNvPr id="38" name="PA-矩形 8"/>
            <p:cNvSpPr/>
            <p:nvPr>
              <p:custDataLst>
                <p:tags r:id="rId7"/>
              </p:custDataLst>
            </p:nvPr>
          </p:nvSpPr>
          <p:spPr>
            <a:xfrm>
              <a:off x="1988240" y="1319976"/>
              <a:ext cx="3823169" cy="53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此处添加详细文本描述，建议与标题相关并符合整体语言风格，语言描述尽量简洁生动。</a:t>
              </a: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"/>
          <p:cNvGrpSpPr/>
          <p:nvPr>
            <p:custDataLst>
              <p:tags r:id="rId8"/>
            </p:custDataLst>
          </p:nvPr>
        </p:nvGrpSpPr>
        <p:grpSpPr>
          <a:xfrm>
            <a:off x="5556336" y="2026122"/>
            <a:ext cx="4115074" cy="922540"/>
            <a:chOff x="5556336" y="2026122"/>
            <a:chExt cx="4115074" cy="922540"/>
          </a:xfrm>
        </p:grpSpPr>
        <p:grpSp>
          <p:nvGrpSpPr>
            <p:cNvPr id="21" name="组合 20"/>
            <p:cNvGrpSpPr/>
            <p:nvPr/>
          </p:nvGrpSpPr>
          <p:grpSpPr>
            <a:xfrm>
              <a:off x="5556336" y="2120662"/>
              <a:ext cx="752811" cy="828000"/>
              <a:chOff x="5556336" y="2120662"/>
              <a:chExt cx="752811" cy="828000"/>
            </a:xfrm>
          </p:grpSpPr>
          <p:grpSp>
            <p:nvGrpSpPr>
              <p:cNvPr id="22" name="Group 68"/>
              <p:cNvGrpSpPr>
                <a:grpSpLocks noChangeAspect="1"/>
              </p:cNvGrpSpPr>
              <p:nvPr/>
            </p:nvGrpSpPr>
            <p:grpSpPr>
              <a:xfrm>
                <a:off x="5629165" y="2120662"/>
                <a:ext cx="545734" cy="828000"/>
                <a:chOff x="1257300" y="1962150"/>
                <a:chExt cx="1257300" cy="1995489"/>
              </a:xfrm>
              <a:solidFill>
                <a:srgbClr val="2B375F"/>
              </a:solidFill>
            </p:grpSpPr>
            <p:sp>
              <p:nvSpPr>
                <p:cNvPr id="24" name="PA-波形 69"/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1447800" y="1962150"/>
                  <a:ext cx="1066800" cy="838200"/>
                </a:xfrm>
                <a:prstGeom prst="wave">
                  <a:avLst>
                    <a:gd name="adj1" fmla="val 6364"/>
                    <a:gd name="adj2" fmla="val 0"/>
                  </a:avLst>
                </a:prstGeom>
                <a:solidFill>
                  <a:srgbClr val="66BDC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  <p:sp>
              <p:nvSpPr>
                <p:cNvPr id="25" name="PA-圆柱形 70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1257300" y="3843339"/>
                  <a:ext cx="304800" cy="114300"/>
                </a:xfrm>
                <a:prstGeom prst="can">
                  <a:avLst/>
                </a:prstGeom>
                <a:solidFill>
                  <a:srgbClr val="66BDC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  <p:sp>
              <p:nvSpPr>
                <p:cNvPr id="26" name="PA-圆柱形 71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1371600" y="1962150"/>
                  <a:ext cx="76200" cy="1905000"/>
                </a:xfrm>
                <a:prstGeom prst="can">
                  <a:avLst/>
                </a:prstGeom>
                <a:solidFill>
                  <a:srgbClr val="66BDC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</p:grpSp>
          <p:sp>
            <p:nvSpPr>
              <p:cNvPr id="23" name="PA-文本框 22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5556336" y="2157566"/>
                <a:ext cx="752811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</p:grpSp>
        <p:sp>
          <p:nvSpPr>
            <p:cNvPr id="39" name="PA-矩形 8"/>
            <p:cNvSpPr/>
            <p:nvPr>
              <p:custDataLst>
                <p:tags r:id="rId13"/>
              </p:custDataLst>
            </p:nvPr>
          </p:nvSpPr>
          <p:spPr>
            <a:xfrm>
              <a:off x="6309148" y="2026122"/>
              <a:ext cx="3362262" cy="53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此处添加详细文本描述，建议与标题相关并符合整体语言风格，语言描述尽量简洁生动。</a:t>
              </a: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组合"/>
          <p:cNvGrpSpPr/>
          <p:nvPr>
            <p:custDataLst>
              <p:tags r:id="rId14"/>
            </p:custDataLst>
          </p:nvPr>
        </p:nvGrpSpPr>
        <p:grpSpPr>
          <a:xfrm>
            <a:off x="5469409" y="4323065"/>
            <a:ext cx="4268149" cy="940271"/>
            <a:chOff x="5469409" y="4323065"/>
            <a:chExt cx="4268149" cy="940271"/>
          </a:xfrm>
        </p:grpSpPr>
        <p:grpSp>
          <p:nvGrpSpPr>
            <p:cNvPr id="9" name="组合 8"/>
            <p:cNvGrpSpPr>
              <a:grpSpLocks noChangeAspect="1"/>
            </p:cNvGrpSpPr>
            <p:nvPr/>
          </p:nvGrpSpPr>
          <p:grpSpPr>
            <a:xfrm>
              <a:off x="5469409" y="4412891"/>
              <a:ext cx="684000" cy="850445"/>
              <a:chOff x="5517535" y="4461016"/>
              <a:chExt cx="752811" cy="936000"/>
            </a:xfrm>
          </p:grpSpPr>
          <p:grpSp>
            <p:nvGrpSpPr>
              <p:cNvPr id="10" name="Group 63"/>
              <p:cNvGrpSpPr>
                <a:grpSpLocks noChangeAspect="1"/>
              </p:cNvGrpSpPr>
              <p:nvPr/>
            </p:nvGrpSpPr>
            <p:grpSpPr>
              <a:xfrm>
                <a:off x="5587512" y="4461016"/>
                <a:ext cx="577922" cy="936000"/>
                <a:chOff x="1257300" y="1962150"/>
                <a:chExt cx="1257300" cy="1995489"/>
              </a:xfrm>
              <a:solidFill>
                <a:srgbClr val="2B375F"/>
              </a:solidFill>
            </p:grpSpPr>
            <p:sp>
              <p:nvSpPr>
                <p:cNvPr id="12" name="PA-波形 58"/>
                <p:cNvSpPr/>
                <p:nvPr>
                  <p:custDataLst>
                    <p:tags r:id="rId15"/>
                  </p:custDataLst>
                </p:nvPr>
              </p:nvSpPr>
              <p:spPr>
                <a:xfrm>
                  <a:off x="1447800" y="1962150"/>
                  <a:ext cx="1066800" cy="838200"/>
                </a:xfrm>
                <a:prstGeom prst="wave">
                  <a:avLst>
                    <a:gd name="adj1" fmla="val 6364"/>
                    <a:gd name="adj2" fmla="val 0"/>
                  </a:avLst>
                </a:prstGeom>
                <a:solidFill>
                  <a:srgbClr val="66BDC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  <p:sp>
              <p:nvSpPr>
                <p:cNvPr id="13" name="PA-圆柱形 62"/>
                <p:cNvSpPr/>
                <p:nvPr>
                  <p:custDataLst>
                    <p:tags r:id="rId16"/>
                  </p:custDataLst>
                </p:nvPr>
              </p:nvSpPr>
              <p:spPr>
                <a:xfrm>
                  <a:off x="1257300" y="3843339"/>
                  <a:ext cx="304800" cy="114300"/>
                </a:xfrm>
                <a:prstGeom prst="can">
                  <a:avLst/>
                </a:prstGeom>
                <a:solidFill>
                  <a:srgbClr val="66BDC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  <p:sp>
              <p:nvSpPr>
                <p:cNvPr id="14" name="PA-圆柱形 61"/>
                <p:cNvSpPr/>
                <p:nvPr>
                  <p:custDataLst>
                    <p:tags r:id="rId17"/>
                  </p:custDataLst>
                </p:nvPr>
              </p:nvSpPr>
              <p:spPr>
                <a:xfrm>
                  <a:off x="1371600" y="1962150"/>
                  <a:ext cx="76200" cy="1905000"/>
                </a:xfrm>
                <a:prstGeom prst="can">
                  <a:avLst/>
                </a:prstGeom>
                <a:solidFill>
                  <a:srgbClr val="66BDC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</p:grpSp>
          <p:sp>
            <p:nvSpPr>
              <p:cNvPr id="11" name="PA-文本框 10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5517535" y="4532055"/>
                <a:ext cx="752811" cy="303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</p:grpSp>
        <p:sp>
          <p:nvSpPr>
            <p:cNvPr id="40" name="PA-矩形 8"/>
            <p:cNvSpPr/>
            <p:nvPr>
              <p:custDataLst>
                <p:tags r:id="rId19"/>
              </p:custDataLst>
            </p:nvPr>
          </p:nvSpPr>
          <p:spPr>
            <a:xfrm>
              <a:off x="6217095" y="4323065"/>
              <a:ext cx="3520463" cy="53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此处添加详细文本描述，建议与标题相关并符合整体语言风格，语言描述尽量简洁生动。</a:t>
              </a: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"/>
          <p:cNvGrpSpPr/>
          <p:nvPr>
            <p:custDataLst>
              <p:tags r:id="rId20"/>
            </p:custDataLst>
          </p:nvPr>
        </p:nvGrpSpPr>
        <p:grpSpPr>
          <a:xfrm>
            <a:off x="7698184" y="5266870"/>
            <a:ext cx="4055726" cy="1007206"/>
            <a:chOff x="7698184" y="5266870"/>
            <a:chExt cx="4055726" cy="1007206"/>
          </a:xfrm>
        </p:grpSpPr>
        <p:grpSp>
          <p:nvGrpSpPr>
            <p:cNvPr id="4" name="Group 76"/>
            <p:cNvGrpSpPr>
              <a:grpSpLocks noChangeAspect="1"/>
            </p:cNvGrpSpPr>
            <p:nvPr/>
          </p:nvGrpSpPr>
          <p:grpSpPr>
            <a:xfrm rot="0">
              <a:off x="7698184" y="5359893"/>
              <a:ext cx="575945" cy="914183"/>
              <a:chOff x="1257300" y="1962150"/>
              <a:chExt cx="1257180" cy="1995489"/>
            </a:xfrm>
            <a:solidFill>
              <a:srgbClr val="2B375F"/>
            </a:solidFill>
          </p:grpSpPr>
          <p:sp>
            <p:nvSpPr>
              <p:cNvPr id="6" name="PA-波形 77"/>
              <p:cNvSpPr/>
              <p:nvPr>
                <p:custDataLst>
                  <p:tags r:id="rId21"/>
                </p:custDataLst>
              </p:nvPr>
            </p:nvSpPr>
            <p:spPr>
              <a:xfrm>
                <a:off x="1447194" y="1962150"/>
                <a:ext cx="1067286" cy="838582"/>
              </a:xfrm>
              <a:prstGeom prst="wave">
                <a:avLst>
                  <a:gd name="adj1" fmla="val 6364"/>
                  <a:gd name="adj2" fmla="val 0"/>
                </a:avLst>
              </a:prstGeom>
              <a:solidFill>
                <a:srgbClr val="66BD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  <p:sp>
            <p:nvSpPr>
              <p:cNvPr id="7" name="PA-圆柱形 78"/>
              <p:cNvSpPr/>
              <p:nvPr>
                <p:custDataLst>
                  <p:tags r:id="rId22"/>
                </p:custDataLst>
              </p:nvPr>
            </p:nvSpPr>
            <p:spPr>
              <a:xfrm>
                <a:off x="1257300" y="3843339"/>
                <a:ext cx="304800" cy="114300"/>
              </a:xfrm>
              <a:prstGeom prst="can">
                <a:avLst/>
              </a:prstGeom>
              <a:solidFill>
                <a:srgbClr val="68B9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  <p:sp>
            <p:nvSpPr>
              <p:cNvPr id="8" name="PA-圆柱形 79"/>
              <p:cNvSpPr/>
              <p:nvPr>
                <p:custDataLst>
                  <p:tags r:id="rId23"/>
                </p:custDataLst>
              </p:nvPr>
            </p:nvSpPr>
            <p:spPr>
              <a:xfrm>
                <a:off x="1371600" y="1962150"/>
                <a:ext cx="76200" cy="1905000"/>
              </a:xfrm>
              <a:prstGeom prst="can">
                <a:avLst/>
              </a:prstGeom>
              <a:solidFill>
                <a:srgbClr val="68B9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</p:grpSp>
        <p:sp>
          <p:nvSpPr>
            <p:cNvPr id="41" name="PA-矩形 8"/>
            <p:cNvSpPr/>
            <p:nvPr>
              <p:custDataLst>
                <p:tags r:id="rId24"/>
              </p:custDataLst>
            </p:nvPr>
          </p:nvSpPr>
          <p:spPr>
            <a:xfrm>
              <a:off x="8391648" y="5266870"/>
              <a:ext cx="3362262" cy="53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此处添加详细文本描述，建议与标题相关并符合整体语言风格，语言描述尽量简洁生动。</a:t>
              </a: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"/>
          <p:cNvGrpSpPr/>
          <p:nvPr>
            <p:custDataLst>
              <p:tags r:id="rId25"/>
            </p:custDataLst>
          </p:nvPr>
        </p:nvGrpSpPr>
        <p:grpSpPr>
          <a:xfrm>
            <a:off x="21000" y="3952724"/>
            <a:ext cx="4238190" cy="909138"/>
            <a:chOff x="21000" y="3952724"/>
            <a:chExt cx="4238190" cy="909138"/>
          </a:xfrm>
        </p:grpSpPr>
        <p:grpSp>
          <p:nvGrpSpPr>
            <p:cNvPr id="15" name="组合 14"/>
            <p:cNvGrpSpPr/>
            <p:nvPr/>
          </p:nvGrpSpPr>
          <p:grpSpPr>
            <a:xfrm>
              <a:off x="3506379" y="4004814"/>
              <a:ext cx="752811" cy="857048"/>
              <a:chOff x="3506379" y="4004814"/>
              <a:chExt cx="752811" cy="857048"/>
            </a:xfrm>
          </p:grpSpPr>
          <p:grpSp>
            <p:nvGrpSpPr>
              <p:cNvPr id="16" name="Group 64"/>
              <p:cNvGrpSpPr>
                <a:grpSpLocks noChangeAspect="1"/>
              </p:cNvGrpSpPr>
              <p:nvPr/>
            </p:nvGrpSpPr>
            <p:grpSpPr>
              <a:xfrm>
                <a:off x="3571876" y="4004814"/>
                <a:ext cx="540000" cy="857048"/>
                <a:chOff x="1257300" y="1962150"/>
                <a:chExt cx="1257300" cy="1995489"/>
              </a:xfrm>
              <a:solidFill>
                <a:srgbClr val="2B375F"/>
              </a:solidFill>
            </p:grpSpPr>
            <p:sp>
              <p:nvSpPr>
                <p:cNvPr id="18" name="PA-波形 65"/>
                <p:cNvSpPr/>
                <p:nvPr>
                  <p:custDataLst>
                    <p:tags r:id="rId26"/>
                  </p:custDataLst>
                </p:nvPr>
              </p:nvSpPr>
              <p:spPr>
                <a:xfrm>
                  <a:off x="1447800" y="1962150"/>
                  <a:ext cx="1066800" cy="838200"/>
                </a:xfrm>
                <a:prstGeom prst="wave">
                  <a:avLst>
                    <a:gd name="adj1" fmla="val 6364"/>
                    <a:gd name="adj2" fmla="val 0"/>
                  </a:avLst>
                </a:prstGeom>
                <a:solidFill>
                  <a:srgbClr val="68B9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  <p:sp>
              <p:nvSpPr>
                <p:cNvPr id="19" name="PA-圆柱形 66"/>
                <p:cNvSpPr/>
                <p:nvPr>
                  <p:custDataLst>
                    <p:tags r:id="rId27"/>
                  </p:custDataLst>
                </p:nvPr>
              </p:nvSpPr>
              <p:spPr>
                <a:xfrm>
                  <a:off x="1257300" y="3843339"/>
                  <a:ext cx="304800" cy="114300"/>
                </a:xfrm>
                <a:prstGeom prst="can">
                  <a:avLst/>
                </a:prstGeom>
                <a:solidFill>
                  <a:srgbClr val="68B9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  <p:sp>
              <p:nvSpPr>
                <p:cNvPr id="20" name="PA-圆柱形 67"/>
                <p:cNvSpPr/>
                <p:nvPr>
                  <p:custDataLst>
                    <p:tags r:id="rId28"/>
                  </p:custDataLst>
                </p:nvPr>
              </p:nvSpPr>
              <p:spPr>
                <a:xfrm>
                  <a:off x="1371600" y="1962150"/>
                  <a:ext cx="76200" cy="1905000"/>
                </a:xfrm>
                <a:prstGeom prst="can">
                  <a:avLst/>
                </a:prstGeom>
                <a:solidFill>
                  <a:srgbClr val="68B9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endParaRPr>
                </a:p>
              </p:txBody>
            </p:sp>
          </p:grpSp>
          <p:sp>
            <p:nvSpPr>
              <p:cNvPr id="17" name="PA-文本框 16"/>
              <p:cNvSpPr txBox="1"/>
              <p:nvPr>
                <p:custDataLst>
                  <p:tags r:id="rId29"/>
                </p:custDataLst>
              </p:nvPr>
            </p:nvSpPr>
            <p:spPr>
              <a:xfrm>
                <a:off x="3506379" y="4056947"/>
                <a:ext cx="752811" cy="275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</a:endParaRPr>
              </a:p>
            </p:txBody>
          </p:sp>
        </p:grpSp>
        <p:sp>
          <p:nvSpPr>
            <p:cNvPr id="42" name="PA-矩形 8"/>
            <p:cNvSpPr/>
            <p:nvPr>
              <p:custDataLst>
                <p:tags r:id="rId30"/>
              </p:custDataLst>
            </p:nvPr>
          </p:nvSpPr>
          <p:spPr>
            <a:xfrm>
              <a:off x="21000" y="3952724"/>
              <a:ext cx="3520463" cy="53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此处添加详细文本描述，建议与标题相关并符合整体语言风格，语言描述尽量简洁生动。</a:t>
              </a: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" descr="浠庨€夊尯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51126"/>
          <a:stretch>
            <a:fillRect/>
          </a:stretch>
        </p:blipFill>
        <p:spPr>
          <a:xfrm>
            <a:off x="0" y="5368290"/>
            <a:ext cx="12192000" cy="1501775"/>
          </a:xfrm>
          <a:prstGeom prst="rect">
            <a:avLst/>
          </a:prstGeom>
        </p:spPr>
      </p:pic>
      <p:pic>
        <p:nvPicPr>
          <p:cNvPr id="8" name="图片" descr="鍥惧眰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t="61032" r="75387"/>
          <a:stretch>
            <a:fillRect/>
          </a:stretch>
        </p:blipFill>
        <p:spPr>
          <a:xfrm>
            <a:off x="954405" y="4206875"/>
            <a:ext cx="2059305" cy="2484120"/>
          </a:xfrm>
          <a:prstGeom prst="rect">
            <a:avLst/>
          </a:prstGeom>
        </p:spPr>
      </p:pic>
      <p:pic>
        <p:nvPicPr>
          <p:cNvPr id="11" name="图片" descr="文333具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2310130" y="3475990"/>
            <a:ext cx="1072515" cy="5692140"/>
          </a:xfrm>
          <a:prstGeom prst="rect">
            <a:avLst/>
          </a:prstGeom>
        </p:spPr>
      </p:pic>
      <p:pic>
        <p:nvPicPr>
          <p:cNvPr id="12" name="图片" descr="文1具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438775" y="5271770"/>
            <a:ext cx="6632575" cy="1586230"/>
          </a:xfrm>
          <a:prstGeom prst="rect">
            <a:avLst/>
          </a:prstGeom>
        </p:spPr>
      </p:pic>
      <p:pic>
        <p:nvPicPr>
          <p:cNvPr id="14" name="图片" descr="浠庨€夊尯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"/>
          <a:srcRect b="66852"/>
          <a:stretch>
            <a:fillRect/>
          </a:stretch>
        </p:blipFill>
        <p:spPr>
          <a:xfrm rot="10800000" flipH="1">
            <a:off x="635" y="0"/>
            <a:ext cx="12191365" cy="1030605"/>
          </a:xfrm>
          <a:prstGeom prst="rect">
            <a:avLst/>
          </a:prstGeom>
        </p:spPr>
      </p:pic>
      <p:grpSp>
        <p:nvGrpSpPr>
          <p:cNvPr id="7" name="组合"/>
          <p:cNvGrpSpPr/>
          <p:nvPr>
            <p:custDataLst>
              <p:tags r:id="rId10"/>
            </p:custDataLst>
          </p:nvPr>
        </p:nvGrpSpPr>
        <p:grpSpPr>
          <a:xfrm rot="10800000">
            <a:off x="635" y="0"/>
            <a:ext cx="12070715" cy="1586230"/>
            <a:chOff x="-238" y="3231"/>
            <a:chExt cx="19009" cy="2498"/>
          </a:xfrm>
        </p:grpSpPr>
        <p:pic>
          <p:nvPicPr>
            <p:cNvPr id="4" name="PA-图片 3" descr="文333具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5400000">
              <a:off x="3400" y="403"/>
              <a:ext cx="1689" cy="8964"/>
            </a:xfrm>
            <a:prstGeom prst="rect">
              <a:avLst/>
            </a:prstGeom>
          </p:spPr>
        </p:pic>
        <p:pic>
          <p:nvPicPr>
            <p:cNvPr id="5" name="PA-图片 4" descr="文1具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8327" y="3231"/>
              <a:ext cx="10445" cy="2498"/>
            </a:xfrm>
            <a:prstGeom prst="rect">
              <a:avLst/>
            </a:prstGeom>
          </p:spPr>
        </p:pic>
      </p:grpSp>
      <p:sp>
        <p:nvSpPr>
          <p:cNvPr id="27" name="矩形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 rot="5400000">
            <a:off x="4006850" y="-1549400"/>
            <a:ext cx="4104005" cy="9539605"/>
          </a:xfrm>
          <a:prstGeom prst="roundRect">
            <a:avLst>
              <a:gd name="adj" fmla="val 17906"/>
            </a:avLst>
          </a:prstGeom>
          <a:solidFill>
            <a:schemeClr val="bg1"/>
          </a:solidFill>
          <a:ln w="38100">
            <a:noFill/>
          </a:ln>
          <a:effectLst>
            <a:outerShdw blurRad="279400" algn="ctr" rotWithShape="0">
              <a:srgbClr val="827F6F">
                <a:alpha val="50000"/>
              </a:srgbClr>
            </a:outerShdw>
          </a:effectLst>
        </p:spPr>
        <p:txBody>
          <a:bodyPr vert="horz" wrap="square" lIns="121913" tIns="60956" rIns="121913" bIns="60956" numCol="1" anchor="t" anchorCtr="0" compatLnSpc="1"/>
          <a:p>
            <a:endParaRPr lang="zh-CN" altLang="en-US" sz="1705" dirty="0">
              <a:cs typeface="+mn-ea"/>
              <a:sym typeface="+mn-lt"/>
            </a:endParaRPr>
          </a:p>
        </p:txBody>
      </p:sp>
      <p:pic>
        <p:nvPicPr>
          <p:cNvPr id="13" name="图片" descr="13d629b77b204a12cd1bd75b7782fd09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0509250" y="3390900"/>
            <a:ext cx="1262380" cy="1262380"/>
          </a:xfrm>
          <a:prstGeom prst="rect">
            <a:avLst/>
          </a:prstGeom>
        </p:spPr>
      </p:pic>
      <p:sp>
        <p:nvSpPr>
          <p:cNvPr id="3" name="文本框"/>
          <p:cNvSpPr txBox="1"/>
          <p:nvPr>
            <p:custDataLst>
              <p:tags r:id="rId16"/>
            </p:custDataLst>
          </p:nvPr>
        </p:nvSpPr>
        <p:spPr>
          <a:xfrm>
            <a:off x="3218870" y="4305791"/>
            <a:ext cx="6697798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A designer can use default text to simulate what text would look like. If it is not real text.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sp>
        <p:nvSpPr>
          <p:cNvPr id="16" name="文本框"/>
          <p:cNvSpPr txBox="1"/>
          <p:nvPr>
            <p:custDataLst>
              <p:tags r:id="rId17"/>
            </p:custDataLst>
          </p:nvPr>
        </p:nvSpPr>
        <p:spPr>
          <a:xfrm>
            <a:off x="2529794" y="3432499"/>
            <a:ext cx="7501083" cy="11988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班会总体规划</a:t>
            </a:r>
            <a:endParaRPr lang="zh-CN" altLang="en-US" sz="6000" b="0" noProof="0" dirty="0">
              <a:solidFill>
                <a:schemeClr val="tx1">
                  <a:lumMod val="75000"/>
                  <a:lumOff val="2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pic>
        <p:nvPicPr>
          <p:cNvPr id="15" name="图片" descr="b535c676ad0e6691327c3d14b00bf339 (1)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 rot="21300000">
            <a:off x="5003800" y="977900"/>
            <a:ext cx="2760345" cy="2760345"/>
          </a:xfrm>
          <a:prstGeom prst="rect">
            <a:avLst/>
          </a:prstGeom>
        </p:spPr>
      </p:pic>
      <p:sp>
        <p:nvSpPr>
          <p:cNvPr id="18" name="文本框"/>
          <p:cNvSpPr txBox="1"/>
          <p:nvPr>
            <p:custDataLst>
              <p:tags r:id="rId20"/>
            </p:custDataLst>
          </p:nvPr>
        </p:nvSpPr>
        <p:spPr>
          <a:xfrm>
            <a:off x="3977234" y="3228817"/>
            <a:ext cx="481322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69BCC2"/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Click add textClick add text</a:t>
            </a:r>
            <a:endParaRPr lang="en-US" altLang="zh-CN" sz="2000" dirty="0" smtClean="0">
              <a:solidFill>
                <a:srgbClr val="69BCC2"/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sp>
        <p:nvSpPr>
          <p:cNvPr id="19" name="椭圆"/>
          <p:cNvSpPr/>
          <p:nvPr>
            <p:custDataLst>
              <p:tags r:id="rId21"/>
            </p:custDataLst>
          </p:nvPr>
        </p:nvSpPr>
        <p:spPr>
          <a:xfrm>
            <a:off x="5511800" y="1422400"/>
            <a:ext cx="1536700" cy="148526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9BBC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趣黑W" panose="00020600040101010101" charset="-122"/>
            </a:endParaRPr>
          </a:p>
        </p:txBody>
      </p:sp>
      <p:sp>
        <p:nvSpPr>
          <p:cNvPr id="20" name="文本框"/>
          <p:cNvSpPr txBox="1"/>
          <p:nvPr>
            <p:custDataLst>
              <p:tags r:id="rId22"/>
            </p:custDataLst>
          </p:nvPr>
        </p:nvSpPr>
        <p:spPr>
          <a:xfrm>
            <a:off x="4917857" y="1683518"/>
            <a:ext cx="2724885" cy="9639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 anchorCtr="0">
            <a:spAutoFit/>
          </a:bodyPr>
          <a:p>
            <a:pPr algn="ctr"/>
            <a:r>
              <a:rPr lang="en-US" altLang="zh-CN" sz="62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1</a:t>
            </a:r>
            <a:endParaRPr lang="en-US" altLang="zh-CN" sz="6265" b="1" dirty="0">
              <a:solidFill>
                <a:schemeClr val="tx1">
                  <a:lumMod val="95000"/>
                  <a:lumOff val="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pic>
        <p:nvPicPr>
          <p:cNvPr id="28" name="图片" descr="文555具"/>
          <p:cNvPicPr>
            <a:picLocks noChangeAspect="1"/>
          </p:cNvPicPr>
          <p:nvPr/>
        </p:nvPicPr>
        <p:blipFill>
          <a:blip r:embed="rId23"/>
          <a:srcRect l="23232" t="78903" r="55228"/>
          <a:stretch>
            <a:fillRect/>
          </a:stretch>
        </p:blipFill>
        <p:spPr>
          <a:xfrm rot="1740000">
            <a:off x="2213610" y="3447415"/>
            <a:ext cx="1005205" cy="1149350"/>
          </a:xfrm>
          <a:prstGeom prst="rect">
            <a:avLst/>
          </a:prstGeom>
        </p:spPr>
      </p:pic>
    </p:spTree>
    <p:custDataLst>
      <p:tags r:id="rId2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组合"/>
          <p:cNvSpPr/>
          <p:nvPr>
            <p:custDataLst>
              <p:tags r:id="rId1"/>
            </p:custDataLst>
          </p:nvPr>
        </p:nvSpPr>
        <p:spPr>
          <a:xfrm>
            <a:off x="624205" y="1887855"/>
            <a:ext cx="10943590" cy="3603625"/>
          </a:xfrm>
          <a:prstGeom prst="roundRect">
            <a:avLst>
              <a:gd name="adj" fmla="val 2578"/>
            </a:avLst>
          </a:prstGeom>
          <a:solidFill>
            <a:schemeClr val="bg1"/>
          </a:solidFill>
          <a:ln>
            <a:noFill/>
          </a:ln>
          <a:effectLst>
            <a:outerShdw blurRad="1041400" sx="93000" sy="93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趣黑W" panose="00020600040101010101" charset="-122"/>
              <a:ea typeface="+mn-ea"/>
              <a:cs typeface="汉仪趣黑W" panose="00020600040101010101" charset="-122"/>
            </a:endParaRPr>
          </a:p>
        </p:txBody>
      </p:sp>
      <p:sp>
        <p:nvSpPr>
          <p:cNvPr id="3" name="组合"/>
          <p:cNvSpPr/>
          <p:nvPr>
            <p:custDataLst>
              <p:tags r:id="rId2"/>
            </p:custDataLst>
          </p:nvPr>
        </p:nvSpPr>
        <p:spPr>
          <a:xfrm rot="16200000">
            <a:off x="200660" y="2311400"/>
            <a:ext cx="3604260" cy="2757170"/>
          </a:xfrm>
          <a:prstGeom prst="round2SameRect">
            <a:avLst>
              <a:gd name="adj1" fmla="val 3886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152400" dist="25400" dir="27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趣黑W" panose="00020600040101010101" charset="-122"/>
              <a:ea typeface="+mn-ea"/>
              <a:cs typeface="汉仪趣黑W" panose="00020600040101010101" charset="-122"/>
            </a:endParaRPr>
          </a:p>
        </p:txBody>
      </p:sp>
      <p:sp>
        <p:nvSpPr>
          <p:cNvPr id="4" name="矩形"/>
          <p:cNvSpPr/>
          <p:nvPr>
            <p:custDataLst>
              <p:tags r:id="rId3"/>
            </p:custDataLst>
          </p:nvPr>
        </p:nvSpPr>
        <p:spPr>
          <a:xfrm>
            <a:off x="624347" y="2556381"/>
            <a:ext cx="2757479" cy="668595"/>
          </a:xfrm>
          <a:prstGeom prst="rect">
            <a:avLst/>
          </a:prstGeom>
          <a:solidFill>
            <a:srgbClr val="66B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趣黑W" panose="00020600040101010101" charset="-122"/>
              <a:ea typeface="+mn-ea"/>
              <a:cs typeface="汉仪趣黑W" panose="00020600040101010101" charset="-122"/>
            </a:endParaRPr>
          </a:p>
        </p:txBody>
      </p:sp>
      <p:sp>
        <p:nvSpPr>
          <p:cNvPr id="5" name="文本框"/>
          <p:cNvSpPr txBox="1"/>
          <p:nvPr>
            <p:custDataLst>
              <p:tags r:id="rId4"/>
            </p:custDataLst>
          </p:nvPr>
        </p:nvSpPr>
        <p:spPr>
          <a:xfrm>
            <a:off x="996271" y="2068732"/>
            <a:ext cx="2013630" cy="3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rPr>
              <a:t>Fashion Number 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趣黑W" panose="00020600040101010101" charset="-122"/>
              <a:ea typeface="+mn-ea"/>
              <a:cs typeface="汉仪趣黑W" panose="00020600040101010101" charset="-122"/>
            </a:endParaRPr>
          </a:p>
        </p:txBody>
      </p:sp>
      <p:sp>
        <p:nvSpPr>
          <p:cNvPr id="6" name="文本框"/>
          <p:cNvSpPr txBox="1"/>
          <p:nvPr>
            <p:custDataLst>
              <p:tags r:id="rId5"/>
            </p:custDataLst>
          </p:nvPr>
        </p:nvSpPr>
        <p:spPr>
          <a:xfrm>
            <a:off x="996271" y="2737321"/>
            <a:ext cx="2013630" cy="3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rPr>
              <a:t>Fashion Number 2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汉仪趣黑W" panose="00020600040101010101" charset="-122"/>
              <a:ea typeface="+mn-ea"/>
              <a:cs typeface="汉仪趣黑W" panose="00020600040101010101" charset="-122"/>
            </a:endParaRPr>
          </a:p>
        </p:txBody>
      </p:sp>
      <p:sp>
        <p:nvSpPr>
          <p:cNvPr id="7" name="文本框"/>
          <p:cNvSpPr txBox="1"/>
          <p:nvPr>
            <p:custDataLst>
              <p:tags r:id="rId6"/>
            </p:custDataLst>
          </p:nvPr>
        </p:nvSpPr>
        <p:spPr>
          <a:xfrm>
            <a:off x="996271" y="3405910"/>
            <a:ext cx="2013630" cy="3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rPr>
              <a:t>Fashion Number 3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趣黑W" panose="00020600040101010101" charset="-122"/>
              <a:ea typeface="+mn-ea"/>
              <a:cs typeface="汉仪趣黑W" panose="00020600040101010101" charset="-122"/>
            </a:endParaRPr>
          </a:p>
        </p:txBody>
      </p:sp>
      <p:sp>
        <p:nvSpPr>
          <p:cNvPr id="8" name="文本框"/>
          <p:cNvSpPr txBox="1"/>
          <p:nvPr>
            <p:custDataLst>
              <p:tags r:id="rId7"/>
            </p:custDataLst>
          </p:nvPr>
        </p:nvSpPr>
        <p:spPr>
          <a:xfrm>
            <a:off x="996271" y="4074499"/>
            <a:ext cx="2013630" cy="3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rPr>
              <a:t>Fashion Number 4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趣黑W" panose="00020600040101010101" charset="-122"/>
              <a:ea typeface="+mn-ea"/>
              <a:cs typeface="汉仪趣黑W" panose="00020600040101010101" charset="-122"/>
            </a:endParaRPr>
          </a:p>
        </p:txBody>
      </p:sp>
      <p:sp>
        <p:nvSpPr>
          <p:cNvPr id="9" name="文本框"/>
          <p:cNvSpPr txBox="1"/>
          <p:nvPr>
            <p:custDataLst>
              <p:tags r:id="rId8"/>
            </p:custDataLst>
          </p:nvPr>
        </p:nvSpPr>
        <p:spPr>
          <a:xfrm>
            <a:off x="996271" y="4743088"/>
            <a:ext cx="2013630" cy="30670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rPr>
              <a:t>Fashion Number 5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趣黑W" panose="00020600040101010101" charset="-122"/>
              <a:ea typeface="+mn-ea"/>
              <a:cs typeface="汉仪趣黑W" panose="00020600040101010101" charset="-122"/>
            </a:endParaRPr>
          </a:p>
        </p:txBody>
      </p:sp>
      <p:grpSp>
        <p:nvGrpSpPr>
          <p:cNvPr id="13" name="组合"/>
          <p:cNvGrpSpPr/>
          <p:nvPr>
            <p:custDataLst>
              <p:tags r:id="rId9"/>
            </p:custDataLst>
          </p:nvPr>
        </p:nvGrpSpPr>
        <p:grpSpPr>
          <a:xfrm>
            <a:off x="3672646" y="2488250"/>
            <a:ext cx="661145" cy="449058"/>
            <a:chOff x="8259763" y="4540250"/>
            <a:chExt cx="1771651" cy="1203326"/>
          </a:xfrm>
          <a:solidFill>
            <a:srgbClr val="69BBC1"/>
          </a:solidFill>
        </p:grpSpPr>
        <p:sp>
          <p:nvSpPr>
            <p:cNvPr id="14" name="PA-任意多边形 180"/>
            <p:cNvSpPr/>
            <p:nvPr>
              <p:custDataLst>
                <p:tags r:id="rId10"/>
              </p:custDataLst>
            </p:nvPr>
          </p:nvSpPr>
          <p:spPr bwMode="auto">
            <a:xfrm>
              <a:off x="8397876" y="5078413"/>
              <a:ext cx="414338" cy="76200"/>
            </a:xfrm>
            <a:custGeom>
              <a:avLst/>
              <a:gdLst>
                <a:gd name="T0" fmla="*/ 148 w 167"/>
                <a:gd name="T1" fmla="*/ 0 h 31"/>
                <a:gd name="T2" fmla="*/ 20 w 167"/>
                <a:gd name="T3" fmla="*/ 0 h 31"/>
                <a:gd name="T4" fmla="*/ 20 w 167"/>
                <a:gd name="T5" fmla="*/ 31 h 31"/>
                <a:gd name="T6" fmla="*/ 148 w 167"/>
                <a:gd name="T7" fmla="*/ 31 h 31"/>
                <a:gd name="T8" fmla="*/ 148 w 167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31">
                  <a:moveTo>
                    <a:pt x="14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31"/>
                    <a:pt x="20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67" y="31"/>
                    <a:pt x="167" y="0"/>
                    <a:pt x="148" y="0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  <p:sp>
          <p:nvSpPr>
            <p:cNvPr id="15" name="PA-任意多边形 181"/>
            <p:cNvSpPr/>
            <p:nvPr>
              <p:custDataLst>
                <p:tags r:id="rId11"/>
              </p:custDataLst>
            </p:nvPr>
          </p:nvSpPr>
          <p:spPr bwMode="auto">
            <a:xfrm>
              <a:off x="8259763" y="4886325"/>
              <a:ext cx="490538" cy="74613"/>
            </a:xfrm>
            <a:custGeom>
              <a:avLst/>
              <a:gdLst>
                <a:gd name="T0" fmla="*/ 178 w 198"/>
                <a:gd name="T1" fmla="*/ 0 h 30"/>
                <a:gd name="T2" fmla="*/ 20 w 198"/>
                <a:gd name="T3" fmla="*/ 0 h 30"/>
                <a:gd name="T4" fmla="*/ 20 w 198"/>
                <a:gd name="T5" fmla="*/ 30 h 30"/>
                <a:gd name="T6" fmla="*/ 178 w 198"/>
                <a:gd name="T7" fmla="*/ 30 h 30"/>
                <a:gd name="T8" fmla="*/ 178 w 19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30">
                  <a:moveTo>
                    <a:pt x="17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30"/>
                    <a:pt x="20" y="30"/>
                  </a:cubicBezTo>
                  <a:cubicBezTo>
                    <a:pt x="178" y="30"/>
                    <a:pt x="178" y="30"/>
                    <a:pt x="178" y="30"/>
                  </a:cubicBezTo>
                  <a:cubicBezTo>
                    <a:pt x="198" y="30"/>
                    <a:pt x="198" y="0"/>
                    <a:pt x="178" y="0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  <p:sp>
          <p:nvSpPr>
            <p:cNvPr id="16" name="PA-任意多边形 182"/>
            <p:cNvSpPr/>
            <p:nvPr>
              <p:custDataLst>
                <p:tags r:id="rId12"/>
              </p:custDataLst>
            </p:nvPr>
          </p:nvSpPr>
          <p:spPr bwMode="auto">
            <a:xfrm>
              <a:off x="8537576" y="5268913"/>
              <a:ext cx="339725" cy="77788"/>
            </a:xfrm>
            <a:custGeom>
              <a:avLst/>
              <a:gdLst>
                <a:gd name="T0" fmla="*/ 117 w 137"/>
                <a:gd name="T1" fmla="*/ 0 h 31"/>
                <a:gd name="T2" fmla="*/ 20 w 137"/>
                <a:gd name="T3" fmla="*/ 0 h 31"/>
                <a:gd name="T4" fmla="*/ 20 w 137"/>
                <a:gd name="T5" fmla="*/ 31 h 31"/>
                <a:gd name="T6" fmla="*/ 117 w 137"/>
                <a:gd name="T7" fmla="*/ 31 h 31"/>
                <a:gd name="T8" fmla="*/ 117 w 137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1">
                  <a:moveTo>
                    <a:pt x="11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31"/>
                    <a:pt x="20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37" y="31"/>
                    <a:pt x="137" y="0"/>
                    <a:pt x="117" y="0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  <p:sp>
          <p:nvSpPr>
            <p:cNvPr id="17" name="PA-任意多边形 183"/>
            <p:cNvSpPr>
              <a:spLocks noEditPoints="1"/>
            </p:cNvSpPr>
            <p:nvPr>
              <p:custDataLst>
                <p:tags r:id="rId13"/>
              </p:custDataLst>
            </p:nvPr>
          </p:nvSpPr>
          <p:spPr bwMode="auto">
            <a:xfrm>
              <a:off x="9026526" y="5535613"/>
              <a:ext cx="206375" cy="207963"/>
            </a:xfrm>
            <a:custGeom>
              <a:avLst/>
              <a:gdLst>
                <a:gd name="T0" fmla="*/ 42 w 83"/>
                <a:gd name="T1" fmla="*/ 0 h 84"/>
                <a:gd name="T2" fmla="*/ 0 w 83"/>
                <a:gd name="T3" fmla="*/ 42 h 84"/>
                <a:gd name="T4" fmla="*/ 42 w 83"/>
                <a:gd name="T5" fmla="*/ 83 h 84"/>
                <a:gd name="T6" fmla="*/ 83 w 83"/>
                <a:gd name="T7" fmla="*/ 45 h 84"/>
                <a:gd name="T8" fmla="*/ 83 w 83"/>
                <a:gd name="T9" fmla="*/ 42 h 84"/>
                <a:gd name="T10" fmla="*/ 83 w 83"/>
                <a:gd name="T11" fmla="*/ 38 h 84"/>
                <a:gd name="T12" fmla="*/ 42 w 83"/>
                <a:gd name="T13" fmla="*/ 0 h 84"/>
                <a:gd name="T14" fmla="*/ 31 w 83"/>
                <a:gd name="T15" fmla="*/ 42 h 84"/>
                <a:gd name="T16" fmla="*/ 42 w 83"/>
                <a:gd name="T17" fmla="*/ 31 h 84"/>
                <a:gd name="T18" fmla="*/ 52 w 83"/>
                <a:gd name="T19" fmla="*/ 42 h 84"/>
                <a:gd name="T20" fmla="*/ 31 w 83"/>
                <a:gd name="T21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84">
                  <a:moveTo>
                    <a:pt x="42" y="0"/>
                  </a:moveTo>
                  <a:cubicBezTo>
                    <a:pt x="19" y="0"/>
                    <a:pt x="1" y="20"/>
                    <a:pt x="0" y="42"/>
                  </a:cubicBezTo>
                  <a:cubicBezTo>
                    <a:pt x="0" y="65"/>
                    <a:pt x="20" y="82"/>
                    <a:pt x="42" y="83"/>
                  </a:cubicBezTo>
                  <a:cubicBezTo>
                    <a:pt x="63" y="84"/>
                    <a:pt x="80" y="66"/>
                    <a:pt x="83" y="45"/>
                  </a:cubicBezTo>
                  <a:cubicBezTo>
                    <a:pt x="83" y="44"/>
                    <a:pt x="83" y="43"/>
                    <a:pt x="83" y="42"/>
                  </a:cubicBezTo>
                  <a:cubicBezTo>
                    <a:pt x="83" y="40"/>
                    <a:pt x="83" y="39"/>
                    <a:pt x="83" y="38"/>
                  </a:cubicBezTo>
                  <a:cubicBezTo>
                    <a:pt x="80" y="17"/>
                    <a:pt x="63" y="1"/>
                    <a:pt x="42" y="0"/>
                  </a:cubicBezTo>
                  <a:close/>
                  <a:moveTo>
                    <a:pt x="31" y="42"/>
                  </a:moveTo>
                  <a:cubicBezTo>
                    <a:pt x="31" y="36"/>
                    <a:pt x="36" y="31"/>
                    <a:pt x="42" y="31"/>
                  </a:cubicBezTo>
                  <a:cubicBezTo>
                    <a:pt x="48" y="31"/>
                    <a:pt x="52" y="36"/>
                    <a:pt x="52" y="42"/>
                  </a:cubicBezTo>
                  <a:cubicBezTo>
                    <a:pt x="52" y="55"/>
                    <a:pt x="32" y="55"/>
                    <a:pt x="31" y="42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  <p:sp>
          <p:nvSpPr>
            <p:cNvPr id="18" name="PA-任意多边形 184"/>
            <p:cNvSpPr>
              <a:spLocks noEditPoints="1"/>
            </p:cNvSpPr>
            <p:nvPr>
              <p:custDataLst>
                <p:tags r:id="rId14"/>
              </p:custDataLst>
            </p:nvPr>
          </p:nvSpPr>
          <p:spPr bwMode="auto">
            <a:xfrm>
              <a:off x="9547226" y="5535613"/>
              <a:ext cx="207963" cy="207963"/>
            </a:xfrm>
            <a:custGeom>
              <a:avLst/>
              <a:gdLst>
                <a:gd name="T0" fmla="*/ 42 w 84"/>
                <a:gd name="T1" fmla="*/ 0 h 84"/>
                <a:gd name="T2" fmla="*/ 1 w 84"/>
                <a:gd name="T3" fmla="*/ 42 h 84"/>
                <a:gd name="T4" fmla="*/ 42 w 84"/>
                <a:gd name="T5" fmla="*/ 83 h 84"/>
                <a:gd name="T6" fmla="*/ 83 w 84"/>
                <a:gd name="T7" fmla="*/ 45 h 84"/>
                <a:gd name="T8" fmla="*/ 84 w 84"/>
                <a:gd name="T9" fmla="*/ 42 h 84"/>
                <a:gd name="T10" fmla="*/ 83 w 84"/>
                <a:gd name="T11" fmla="*/ 38 h 84"/>
                <a:gd name="T12" fmla="*/ 42 w 84"/>
                <a:gd name="T13" fmla="*/ 0 h 84"/>
                <a:gd name="T14" fmla="*/ 32 w 84"/>
                <a:gd name="T15" fmla="*/ 42 h 84"/>
                <a:gd name="T16" fmla="*/ 42 w 84"/>
                <a:gd name="T17" fmla="*/ 31 h 84"/>
                <a:gd name="T18" fmla="*/ 53 w 84"/>
                <a:gd name="T19" fmla="*/ 42 h 84"/>
                <a:gd name="T20" fmla="*/ 32 w 84"/>
                <a:gd name="T21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84">
                  <a:moveTo>
                    <a:pt x="42" y="0"/>
                  </a:moveTo>
                  <a:cubicBezTo>
                    <a:pt x="19" y="0"/>
                    <a:pt x="2" y="20"/>
                    <a:pt x="1" y="42"/>
                  </a:cubicBezTo>
                  <a:cubicBezTo>
                    <a:pt x="0" y="65"/>
                    <a:pt x="21" y="82"/>
                    <a:pt x="42" y="83"/>
                  </a:cubicBezTo>
                  <a:cubicBezTo>
                    <a:pt x="64" y="84"/>
                    <a:pt x="81" y="66"/>
                    <a:pt x="83" y="45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0"/>
                    <a:pt x="84" y="39"/>
                    <a:pt x="83" y="38"/>
                  </a:cubicBezTo>
                  <a:cubicBezTo>
                    <a:pt x="81" y="17"/>
                    <a:pt x="64" y="1"/>
                    <a:pt x="42" y="0"/>
                  </a:cubicBezTo>
                  <a:close/>
                  <a:moveTo>
                    <a:pt x="32" y="42"/>
                  </a:moveTo>
                  <a:cubicBezTo>
                    <a:pt x="32" y="36"/>
                    <a:pt x="37" y="31"/>
                    <a:pt x="42" y="31"/>
                  </a:cubicBezTo>
                  <a:cubicBezTo>
                    <a:pt x="48" y="31"/>
                    <a:pt x="53" y="36"/>
                    <a:pt x="53" y="42"/>
                  </a:cubicBezTo>
                  <a:cubicBezTo>
                    <a:pt x="52" y="55"/>
                    <a:pt x="32" y="55"/>
                    <a:pt x="32" y="42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  <p:sp>
          <p:nvSpPr>
            <p:cNvPr id="19" name="PA-任意多边形 185"/>
            <p:cNvSpPr>
              <a:spLocks noEditPoints="1"/>
            </p:cNvSpPr>
            <p:nvPr>
              <p:custDataLst>
                <p:tags r:id="rId15"/>
              </p:custDataLst>
            </p:nvPr>
          </p:nvSpPr>
          <p:spPr bwMode="auto">
            <a:xfrm>
              <a:off x="8537576" y="4540250"/>
              <a:ext cx="1493838" cy="939800"/>
            </a:xfrm>
            <a:custGeom>
              <a:avLst/>
              <a:gdLst>
                <a:gd name="T0" fmla="*/ 563 w 602"/>
                <a:gd name="T1" fmla="*/ 66 h 378"/>
                <a:gd name="T2" fmla="*/ 110 w 602"/>
                <a:gd name="T3" fmla="*/ 13 h 378"/>
                <a:gd name="T4" fmla="*/ 20 w 602"/>
                <a:gd name="T5" fmla="*/ 0 h 378"/>
                <a:gd name="T6" fmla="*/ 84 w 602"/>
                <a:gd name="T7" fmla="*/ 31 h 378"/>
                <a:gd name="T8" fmla="*/ 105 w 602"/>
                <a:gd name="T9" fmla="*/ 91 h 378"/>
                <a:gd name="T10" fmla="*/ 107 w 602"/>
                <a:gd name="T11" fmla="*/ 97 h 378"/>
                <a:gd name="T12" fmla="*/ 158 w 602"/>
                <a:gd name="T13" fmla="*/ 260 h 378"/>
                <a:gd name="T14" fmla="*/ 168 w 602"/>
                <a:gd name="T15" fmla="*/ 293 h 378"/>
                <a:gd name="T16" fmla="*/ 171 w 602"/>
                <a:gd name="T17" fmla="*/ 302 h 378"/>
                <a:gd name="T18" fmla="*/ 185 w 602"/>
                <a:gd name="T19" fmla="*/ 348 h 378"/>
                <a:gd name="T20" fmla="*/ 194 w 602"/>
                <a:gd name="T21" fmla="*/ 367 h 378"/>
                <a:gd name="T22" fmla="*/ 423 w 602"/>
                <a:gd name="T23" fmla="*/ 378 h 378"/>
                <a:gd name="T24" fmla="*/ 487 w 602"/>
                <a:gd name="T25" fmla="*/ 347 h 378"/>
                <a:gd name="T26" fmla="*/ 222 w 602"/>
                <a:gd name="T27" fmla="*/ 348 h 378"/>
                <a:gd name="T28" fmla="*/ 219 w 602"/>
                <a:gd name="T29" fmla="*/ 348 h 378"/>
                <a:gd name="T30" fmla="*/ 217 w 602"/>
                <a:gd name="T31" fmla="*/ 347 h 378"/>
                <a:gd name="T32" fmla="*/ 216 w 602"/>
                <a:gd name="T33" fmla="*/ 345 h 378"/>
                <a:gd name="T34" fmla="*/ 215 w 602"/>
                <a:gd name="T35" fmla="*/ 340 h 378"/>
                <a:gd name="T36" fmla="*/ 208 w 602"/>
                <a:gd name="T37" fmla="*/ 317 h 378"/>
                <a:gd name="T38" fmla="*/ 476 w 602"/>
                <a:gd name="T39" fmla="*/ 316 h 378"/>
                <a:gd name="T40" fmla="*/ 520 w 602"/>
                <a:gd name="T41" fmla="*/ 302 h 378"/>
                <a:gd name="T42" fmla="*/ 528 w 602"/>
                <a:gd name="T43" fmla="*/ 282 h 378"/>
                <a:gd name="T44" fmla="*/ 586 w 602"/>
                <a:gd name="T45" fmla="*/ 128 h 378"/>
                <a:gd name="T46" fmla="*/ 578 w 602"/>
                <a:gd name="T47" fmla="*/ 68 h 378"/>
                <a:gd name="T48" fmla="*/ 524 w 602"/>
                <a:gd name="T49" fmla="*/ 291 h 378"/>
                <a:gd name="T50" fmla="*/ 553 w 602"/>
                <a:gd name="T51" fmla="*/ 127 h 378"/>
                <a:gd name="T52" fmla="*/ 496 w 602"/>
                <a:gd name="T53" fmla="*/ 278 h 378"/>
                <a:gd name="T54" fmla="*/ 492 w 602"/>
                <a:gd name="T55" fmla="*/ 286 h 378"/>
                <a:gd name="T56" fmla="*/ 198 w 602"/>
                <a:gd name="T57" fmla="*/ 285 h 378"/>
                <a:gd name="T58" fmla="*/ 198 w 602"/>
                <a:gd name="T59" fmla="*/ 283 h 378"/>
                <a:gd name="T60" fmla="*/ 188 w 602"/>
                <a:gd name="T61" fmla="*/ 251 h 378"/>
                <a:gd name="T62" fmla="*/ 172 w 602"/>
                <a:gd name="T63" fmla="*/ 203 h 378"/>
                <a:gd name="T64" fmla="*/ 565 w 602"/>
                <a:gd name="T65" fmla="*/ 96 h 378"/>
                <a:gd name="T66" fmla="*/ 553 w 602"/>
                <a:gd name="T67" fmla="*/ 12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2" h="378">
                  <a:moveTo>
                    <a:pt x="578" y="68"/>
                  </a:moveTo>
                  <a:cubicBezTo>
                    <a:pt x="573" y="66"/>
                    <a:pt x="568" y="66"/>
                    <a:pt x="563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2" y="48"/>
                    <a:pt x="116" y="31"/>
                    <a:pt x="110" y="13"/>
                  </a:cubicBezTo>
                  <a:cubicBezTo>
                    <a:pt x="107" y="2"/>
                    <a:pt x="96" y="0"/>
                    <a:pt x="8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31"/>
                    <a:pt x="20" y="3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90" y="48"/>
                    <a:pt x="96" y="65"/>
                    <a:pt x="102" y="82"/>
                  </a:cubicBezTo>
                  <a:cubicBezTo>
                    <a:pt x="102" y="85"/>
                    <a:pt x="103" y="88"/>
                    <a:pt x="105" y="91"/>
                  </a:cubicBezTo>
                  <a:cubicBezTo>
                    <a:pt x="105" y="93"/>
                    <a:pt x="106" y="95"/>
                    <a:pt x="107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7" y="98"/>
                    <a:pt x="107" y="98"/>
                    <a:pt x="107" y="99"/>
                  </a:cubicBezTo>
                  <a:cubicBezTo>
                    <a:pt x="124" y="152"/>
                    <a:pt x="141" y="206"/>
                    <a:pt x="158" y="260"/>
                  </a:cubicBezTo>
                  <a:cubicBezTo>
                    <a:pt x="161" y="270"/>
                    <a:pt x="165" y="281"/>
                    <a:pt x="168" y="292"/>
                  </a:cubicBezTo>
                  <a:cubicBezTo>
                    <a:pt x="168" y="292"/>
                    <a:pt x="168" y="292"/>
                    <a:pt x="168" y="293"/>
                  </a:cubicBezTo>
                  <a:cubicBezTo>
                    <a:pt x="168" y="295"/>
                    <a:pt x="169" y="297"/>
                    <a:pt x="170" y="299"/>
                  </a:cubicBezTo>
                  <a:cubicBezTo>
                    <a:pt x="170" y="300"/>
                    <a:pt x="171" y="301"/>
                    <a:pt x="171" y="302"/>
                  </a:cubicBezTo>
                  <a:cubicBezTo>
                    <a:pt x="176" y="316"/>
                    <a:pt x="180" y="331"/>
                    <a:pt x="184" y="345"/>
                  </a:cubicBezTo>
                  <a:cubicBezTo>
                    <a:pt x="185" y="346"/>
                    <a:pt x="185" y="347"/>
                    <a:pt x="185" y="348"/>
                  </a:cubicBezTo>
                  <a:cubicBezTo>
                    <a:pt x="183" y="342"/>
                    <a:pt x="186" y="352"/>
                    <a:pt x="186" y="353"/>
                  </a:cubicBezTo>
                  <a:cubicBezTo>
                    <a:pt x="187" y="359"/>
                    <a:pt x="191" y="363"/>
                    <a:pt x="194" y="367"/>
                  </a:cubicBezTo>
                  <a:cubicBezTo>
                    <a:pt x="201" y="375"/>
                    <a:pt x="212" y="378"/>
                    <a:pt x="222" y="378"/>
                  </a:cubicBezTo>
                  <a:cubicBezTo>
                    <a:pt x="289" y="378"/>
                    <a:pt x="356" y="378"/>
                    <a:pt x="423" y="378"/>
                  </a:cubicBezTo>
                  <a:cubicBezTo>
                    <a:pt x="444" y="378"/>
                    <a:pt x="466" y="378"/>
                    <a:pt x="487" y="378"/>
                  </a:cubicBezTo>
                  <a:cubicBezTo>
                    <a:pt x="507" y="378"/>
                    <a:pt x="507" y="347"/>
                    <a:pt x="487" y="347"/>
                  </a:cubicBezTo>
                  <a:cubicBezTo>
                    <a:pt x="425" y="347"/>
                    <a:pt x="362" y="347"/>
                    <a:pt x="299" y="347"/>
                  </a:cubicBezTo>
                  <a:cubicBezTo>
                    <a:pt x="273" y="347"/>
                    <a:pt x="248" y="348"/>
                    <a:pt x="222" y="348"/>
                  </a:cubicBezTo>
                  <a:cubicBezTo>
                    <a:pt x="221" y="348"/>
                    <a:pt x="221" y="348"/>
                    <a:pt x="221" y="348"/>
                  </a:cubicBezTo>
                  <a:cubicBezTo>
                    <a:pt x="220" y="348"/>
                    <a:pt x="219" y="348"/>
                    <a:pt x="219" y="348"/>
                  </a:cubicBezTo>
                  <a:cubicBezTo>
                    <a:pt x="219" y="348"/>
                    <a:pt x="219" y="347"/>
                    <a:pt x="218" y="347"/>
                  </a:cubicBezTo>
                  <a:cubicBezTo>
                    <a:pt x="219" y="348"/>
                    <a:pt x="215" y="345"/>
                    <a:pt x="217" y="347"/>
                  </a:cubicBezTo>
                  <a:cubicBezTo>
                    <a:pt x="217" y="346"/>
                    <a:pt x="216" y="346"/>
                    <a:pt x="216" y="346"/>
                  </a:cubicBezTo>
                  <a:cubicBezTo>
                    <a:pt x="216" y="346"/>
                    <a:pt x="216" y="346"/>
                    <a:pt x="216" y="345"/>
                  </a:cubicBezTo>
                  <a:cubicBezTo>
                    <a:pt x="216" y="345"/>
                    <a:pt x="216" y="345"/>
                    <a:pt x="216" y="344"/>
                  </a:cubicBezTo>
                  <a:cubicBezTo>
                    <a:pt x="216" y="345"/>
                    <a:pt x="216" y="344"/>
                    <a:pt x="215" y="340"/>
                  </a:cubicBezTo>
                  <a:cubicBezTo>
                    <a:pt x="214" y="337"/>
                    <a:pt x="213" y="335"/>
                    <a:pt x="212" y="332"/>
                  </a:cubicBezTo>
                  <a:cubicBezTo>
                    <a:pt x="211" y="327"/>
                    <a:pt x="209" y="322"/>
                    <a:pt x="208" y="317"/>
                  </a:cubicBezTo>
                  <a:cubicBezTo>
                    <a:pt x="210" y="316"/>
                    <a:pt x="211" y="316"/>
                    <a:pt x="213" y="316"/>
                  </a:cubicBezTo>
                  <a:cubicBezTo>
                    <a:pt x="476" y="316"/>
                    <a:pt x="476" y="316"/>
                    <a:pt x="476" y="316"/>
                  </a:cubicBezTo>
                  <a:cubicBezTo>
                    <a:pt x="483" y="316"/>
                    <a:pt x="489" y="317"/>
                    <a:pt x="496" y="316"/>
                  </a:cubicBezTo>
                  <a:cubicBezTo>
                    <a:pt x="506" y="315"/>
                    <a:pt x="515" y="311"/>
                    <a:pt x="520" y="302"/>
                  </a:cubicBezTo>
                  <a:cubicBezTo>
                    <a:pt x="522" y="299"/>
                    <a:pt x="524" y="295"/>
                    <a:pt x="524" y="291"/>
                  </a:cubicBezTo>
                  <a:cubicBezTo>
                    <a:pt x="525" y="288"/>
                    <a:pt x="526" y="285"/>
                    <a:pt x="528" y="282"/>
                  </a:cubicBezTo>
                  <a:cubicBezTo>
                    <a:pt x="533" y="268"/>
                    <a:pt x="538" y="254"/>
                    <a:pt x="544" y="240"/>
                  </a:cubicBezTo>
                  <a:cubicBezTo>
                    <a:pt x="558" y="202"/>
                    <a:pt x="572" y="165"/>
                    <a:pt x="586" y="128"/>
                  </a:cubicBezTo>
                  <a:cubicBezTo>
                    <a:pt x="590" y="118"/>
                    <a:pt x="593" y="109"/>
                    <a:pt x="597" y="100"/>
                  </a:cubicBezTo>
                  <a:cubicBezTo>
                    <a:pt x="602" y="86"/>
                    <a:pt x="589" y="73"/>
                    <a:pt x="578" y="68"/>
                  </a:cubicBezTo>
                  <a:close/>
                  <a:moveTo>
                    <a:pt x="524" y="291"/>
                  </a:moveTo>
                  <a:cubicBezTo>
                    <a:pt x="524" y="291"/>
                    <a:pt x="524" y="291"/>
                    <a:pt x="524" y="291"/>
                  </a:cubicBezTo>
                  <a:cubicBezTo>
                    <a:pt x="524" y="292"/>
                    <a:pt x="524" y="292"/>
                    <a:pt x="524" y="291"/>
                  </a:cubicBezTo>
                  <a:close/>
                  <a:moveTo>
                    <a:pt x="553" y="127"/>
                  </a:moveTo>
                  <a:cubicBezTo>
                    <a:pt x="539" y="165"/>
                    <a:pt x="525" y="202"/>
                    <a:pt x="511" y="240"/>
                  </a:cubicBezTo>
                  <a:cubicBezTo>
                    <a:pt x="506" y="253"/>
                    <a:pt x="501" y="265"/>
                    <a:pt x="496" y="278"/>
                  </a:cubicBezTo>
                  <a:cubicBezTo>
                    <a:pt x="495" y="281"/>
                    <a:pt x="494" y="283"/>
                    <a:pt x="494" y="286"/>
                  </a:cubicBezTo>
                  <a:cubicBezTo>
                    <a:pt x="493" y="286"/>
                    <a:pt x="494" y="286"/>
                    <a:pt x="492" y="286"/>
                  </a:cubicBezTo>
                  <a:cubicBezTo>
                    <a:pt x="200" y="286"/>
                    <a:pt x="200" y="286"/>
                    <a:pt x="200" y="286"/>
                  </a:cubicBezTo>
                  <a:cubicBezTo>
                    <a:pt x="199" y="286"/>
                    <a:pt x="199" y="285"/>
                    <a:pt x="198" y="285"/>
                  </a:cubicBezTo>
                  <a:cubicBezTo>
                    <a:pt x="198" y="285"/>
                    <a:pt x="198" y="285"/>
                    <a:pt x="198" y="285"/>
                  </a:cubicBezTo>
                  <a:cubicBezTo>
                    <a:pt x="198" y="284"/>
                    <a:pt x="198" y="284"/>
                    <a:pt x="198" y="283"/>
                  </a:cubicBezTo>
                  <a:cubicBezTo>
                    <a:pt x="197" y="283"/>
                    <a:pt x="197" y="282"/>
                    <a:pt x="197" y="281"/>
                  </a:cubicBezTo>
                  <a:cubicBezTo>
                    <a:pt x="194" y="271"/>
                    <a:pt x="191" y="261"/>
                    <a:pt x="188" y="251"/>
                  </a:cubicBezTo>
                  <a:cubicBezTo>
                    <a:pt x="183" y="236"/>
                    <a:pt x="178" y="221"/>
                    <a:pt x="173" y="205"/>
                  </a:cubicBezTo>
                  <a:cubicBezTo>
                    <a:pt x="173" y="205"/>
                    <a:pt x="173" y="204"/>
                    <a:pt x="172" y="203"/>
                  </a:cubicBezTo>
                  <a:cubicBezTo>
                    <a:pt x="161" y="168"/>
                    <a:pt x="150" y="132"/>
                    <a:pt x="139" y="96"/>
                  </a:cubicBezTo>
                  <a:cubicBezTo>
                    <a:pt x="565" y="96"/>
                    <a:pt x="565" y="96"/>
                    <a:pt x="565" y="96"/>
                  </a:cubicBezTo>
                  <a:cubicBezTo>
                    <a:pt x="565" y="96"/>
                    <a:pt x="565" y="96"/>
                    <a:pt x="565" y="96"/>
                  </a:cubicBezTo>
                  <a:cubicBezTo>
                    <a:pt x="561" y="107"/>
                    <a:pt x="557" y="117"/>
                    <a:pt x="553" y="127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</p:grpSp>
      <p:grpSp>
        <p:nvGrpSpPr>
          <p:cNvPr id="10" name="组合"/>
          <p:cNvGrpSpPr/>
          <p:nvPr>
            <p:custDataLst>
              <p:tags r:id="rId16"/>
            </p:custDataLst>
          </p:nvPr>
        </p:nvGrpSpPr>
        <p:grpSpPr>
          <a:xfrm>
            <a:off x="3649146" y="3284152"/>
            <a:ext cx="3313129" cy="1640693"/>
            <a:chOff x="3649146" y="3284152"/>
            <a:chExt cx="3313129" cy="1640693"/>
          </a:xfrm>
        </p:grpSpPr>
        <p:sp>
          <p:nvSpPr>
            <p:cNvPr id="21" name="PA-矩形 8"/>
            <p:cNvSpPr/>
            <p:nvPr>
              <p:custDataLst>
                <p:tags r:id="rId17"/>
              </p:custDataLst>
            </p:nvPr>
          </p:nvSpPr>
          <p:spPr>
            <a:xfrm>
              <a:off x="3649147" y="3695469"/>
              <a:ext cx="3313128" cy="12293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此处添加详细文本描述，建议与标题相关并符合整体语言风格，语言描述尽量简洁生动。此处添加详细文本描述，建议与标题相关并符合整体语言风格，语言描述尽量简洁生动。</a:t>
              </a: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22" name="PA-矩形 7"/>
            <p:cNvSpPr/>
            <p:nvPr>
              <p:custDataLst>
                <p:tags r:id="rId18"/>
              </p:custDataLst>
            </p:nvPr>
          </p:nvSpPr>
          <p:spPr>
            <a:xfrm>
              <a:off x="3649146" y="3284152"/>
              <a:ext cx="2252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添加标题内容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"/>
          <p:cNvGrpSpPr/>
          <p:nvPr>
            <p:custDataLst>
              <p:tags r:id="rId19"/>
            </p:custDataLst>
          </p:nvPr>
        </p:nvGrpSpPr>
        <p:grpSpPr>
          <a:xfrm>
            <a:off x="7458516" y="2488250"/>
            <a:ext cx="661145" cy="449058"/>
            <a:chOff x="8259763" y="4540250"/>
            <a:chExt cx="1771651" cy="1203326"/>
          </a:xfrm>
          <a:solidFill>
            <a:srgbClr val="69BBC1"/>
          </a:solidFill>
        </p:grpSpPr>
        <p:sp>
          <p:nvSpPr>
            <p:cNvPr id="12" name="PA-任意多边形 180"/>
            <p:cNvSpPr/>
            <p:nvPr>
              <p:custDataLst>
                <p:tags r:id="rId20"/>
              </p:custDataLst>
            </p:nvPr>
          </p:nvSpPr>
          <p:spPr bwMode="auto">
            <a:xfrm>
              <a:off x="8397876" y="5078413"/>
              <a:ext cx="414338" cy="76200"/>
            </a:xfrm>
            <a:custGeom>
              <a:avLst/>
              <a:gdLst>
                <a:gd name="T0" fmla="*/ 148 w 167"/>
                <a:gd name="T1" fmla="*/ 0 h 31"/>
                <a:gd name="T2" fmla="*/ 20 w 167"/>
                <a:gd name="T3" fmla="*/ 0 h 31"/>
                <a:gd name="T4" fmla="*/ 20 w 167"/>
                <a:gd name="T5" fmla="*/ 31 h 31"/>
                <a:gd name="T6" fmla="*/ 148 w 167"/>
                <a:gd name="T7" fmla="*/ 31 h 31"/>
                <a:gd name="T8" fmla="*/ 148 w 167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7" h="31">
                  <a:moveTo>
                    <a:pt x="14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31"/>
                    <a:pt x="20" y="31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67" y="31"/>
                    <a:pt x="167" y="0"/>
                    <a:pt x="148" y="0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  <p:sp>
          <p:nvSpPr>
            <p:cNvPr id="20" name="PA-任意多边形 181"/>
            <p:cNvSpPr/>
            <p:nvPr>
              <p:custDataLst>
                <p:tags r:id="rId21"/>
              </p:custDataLst>
            </p:nvPr>
          </p:nvSpPr>
          <p:spPr bwMode="auto">
            <a:xfrm>
              <a:off x="8259763" y="4886325"/>
              <a:ext cx="490538" cy="74613"/>
            </a:xfrm>
            <a:custGeom>
              <a:avLst/>
              <a:gdLst>
                <a:gd name="T0" fmla="*/ 178 w 198"/>
                <a:gd name="T1" fmla="*/ 0 h 30"/>
                <a:gd name="T2" fmla="*/ 20 w 198"/>
                <a:gd name="T3" fmla="*/ 0 h 30"/>
                <a:gd name="T4" fmla="*/ 20 w 198"/>
                <a:gd name="T5" fmla="*/ 30 h 30"/>
                <a:gd name="T6" fmla="*/ 178 w 198"/>
                <a:gd name="T7" fmla="*/ 30 h 30"/>
                <a:gd name="T8" fmla="*/ 178 w 19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30">
                  <a:moveTo>
                    <a:pt x="17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30"/>
                    <a:pt x="20" y="30"/>
                  </a:cubicBezTo>
                  <a:cubicBezTo>
                    <a:pt x="178" y="30"/>
                    <a:pt x="178" y="30"/>
                    <a:pt x="178" y="30"/>
                  </a:cubicBezTo>
                  <a:cubicBezTo>
                    <a:pt x="198" y="30"/>
                    <a:pt x="198" y="0"/>
                    <a:pt x="178" y="0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  <p:sp>
          <p:nvSpPr>
            <p:cNvPr id="23" name="PA-任意多边形 182"/>
            <p:cNvSpPr/>
            <p:nvPr>
              <p:custDataLst>
                <p:tags r:id="rId22"/>
              </p:custDataLst>
            </p:nvPr>
          </p:nvSpPr>
          <p:spPr bwMode="auto">
            <a:xfrm>
              <a:off x="8537576" y="5268913"/>
              <a:ext cx="339725" cy="77788"/>
            </a:xfrm>
            <a:custGeom>
              <a:avLst/>
              <a:gdLst>
                <a:gd name="T0" fmla="*/ 117 w 137"/>
                <a:gd name="T1" fmla="*/ 0 h 31"/>
                <a:gd name="T2" fmla="*/ 20 w 137"/>
                <a:gd name="T3" fmla="*/ 0 h 31"/>
                <a:gd name="T4" fmla="*/ 20 w 137"/>
                <a:gd name="T5" fmla="*/ 31 h 31"/>
                <a:gd name="T6" fmla="*/ 117 w 137"/>
                <a:gd name="T7" fmla="*/ 31 h 31"/>
                <a:gd name="T8" fmla="*/ 117 w 137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31">
                  <a:moveTo>
                    <a:pt x="117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31"/>
                    <a:pt x="20" y="31"/>
                  </a:cubicBezTo>
                  <a:cubicBezTo>
                    <a:pt x="117" y="31"/>
                    <a:pt x="117" y="31"/>
                    <a:pt x="117" y="31"/>
                  </a:cubicBezTo>
                  <a:cubicBezTo>
                    <a:pt x="137" y="31"/>
                    <a:pt x="137" y="0"/>
                    <a:pt x="117" y="0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  <p:sp>
          <p:nvSpPr>
            <p:cNvPr id="25" name="PA-任意多边形 183"/>
            <p:cNvSpPr>
              <a:spLocks noEditPoints="1"/>
            </p:cNvSpPr>
            <p:nvPr>
              <p:custDataLst>
                <p:tags r:id="rId23"/>
              </p:custDataLst>
            </p:nvPr>
          </p:nvSpPr>
          <p:spPr bwMode="auto">
            <a:xfrm>
              <a:off x="9026526" y="5535613"/>
              <a:ext cx="206375" cy="207963"/>
            </a:xfrm>
            <a:custGeom>
              <a:avLst/>
              <a:gdLst>
                <a:gd name="T0" fmla="*/ 42 w 83"/>
                <a:gd name="T1" fmla="*/ 0 h 84"/>
                <a:gd name="T2" fmla="*/ 0 w 83"/>
                <a:gd name="T3" fmla="*/ 42 h 84"/>
                <a:gd name="T4" fmla="*/ 42 w 83"/>
                <a:gd name="T5" fmla="*/ 83 h 84"/>
                <a:gd name="T6" fmla="*/ 83 w 83"/>
                <a:gd name="T7" fmla="*/ 45 h 84"/>
                <a:gd name="T8" fmla="*/ 83 w 83"/>
                <a:gd name="T9" fmla="*/ 42 h 84"/>
                <a:gd name="T10" fmla="*/ 83 w 83"/>
                <a:gd name="T11" fmla="*/ 38 h 84"/>
                <a:gd name="T12" fmla="*/ 42 w 83"/>
                <a:gd name="T13" fmla="*/ 0 h 84"/>
                <a:gd name="T14" fmla="*/ 31 w 83"/>
                <a:gd name="T15" fmla="*/ 42 h 84"/>
                <a:gd name="T16" fmla="*/ 42 w 83"/>
                <a:gd name="T17" fmla="*/ 31 h 84"/>
                <a:gd name="T18" fmla="*/ 52 w 83"/>
                <a:gd name="T19" fmla="*/ 42 h 84"/>
                <a:gd name="T20" fmla="*/ 31 w 83"/>
                <a:gd name="T21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3" h="84">
                  <a:moveTo>
                    <a:pt x="42" y="0"/>
                  </a:moveTo>
                  <a:cubicBezTo>
                    <a:pt x="19" y="0"/>
                    <a:pt x="1" y="20"/>
                    <a:pt x="0" y="42"/>
                  </a:cubicBezTo>
                  <a:cubicBezTo>
                    <a:pt x="0" y="65"/>
                    <a:pt x="20" y="82"/>
                    <a:pt x="42" y="83"/>
                  </a:cubicBezTo>
                  <a:cubicBezTo>
                    <a:pt x="63" y="84"/>
                    <a:pt x="80" y="66"/>
                    <a:pt x="83" y="45"/>
                  </a:cubicBezTo>
                  <a:cubicBezTo>
                    <a:pt x="83" y="44"/>
                    <a:pt x="83" y="43"/>
                    <a:pt x="83" y="42"/>
                  </a:cubicBezTo>
                  <a:cubicBezTo>
                    <a:pt x="83" y="40"/>
                    <a:pt x="83" y="39"/>
                    <a:pt x="83" y="38"/>
                  </a:cubicBezTo>
                  <a:cubicBezTo>
                    <a:pt x="80" y="17"/>
                    <a:pt x="63" y="1"/>
                    <a:pt x="42" y="0"/>
                  </a:cubicBezTo>
                  <a:close/>
                  <a:moveTo>
                    <a:pt x="31" y="42"/>
                  </a:moveTo>
                  <a:cubicBezTo>
                    <a:pt x="31" y="36"/>
                    <a:pt x="36" y="31"/>
                    <a:pt x="42" y="31"/>
                  </a:cubicBezTo>
                  <a:cubicBezTo>
                    <a:pt x="48" y="31"/>
                    <a:pt x="52" y="36"/>
                    <a:pt x="52" y="42"/>
                  </a:cubicBezTo>
                  <a:cubicBezTo>
                    <a:pt x="52" y="55"/>
                    <a:pt x="32" y="55"/>
                    <a:pt x="31" y="42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  <p:sp>
          <p:nvSpPr>
            <p:cNvPr id="26" name="PA-任意多边形 184"/>
            <p:cNvSpPr>
              <a:spLocks noEditPoints="1"/>
            </p:cNvSpPr>
            <p:nvPr>
              <p:custDataLst>
                <p:tags r:id="rId24"/>
              </p:custDataLst>
            </p:nvPr>
          </p:nvSpPr>
          <p:spPr bwMode="auto">
            <a:xfrm>
              <a:off x="9547226" y="5535613"/>
              <a:ext cx="207963" cy="207963"/>
            </a:xfrm>
            <a:custGeom>
              <a:avLst/>
              <a:gdLst>
                <a:gd name="T0" fmla="*/ 42 w 84"/>
                <a:gd name="T1" fmla="*/ 0 h 84"/>
                <a:gd name="T2" fmla="*/ 1 w 84"/>
                <a:gd name="T3" fmla="*/ 42 h 84"/>
                <a:gd name="T4" fmla="*/ 42 w 84"/>
                <a:gd name="T5" fmla="*/ 83 h 84"/>
                <a:gd name="T6" fmla="*/ 83 w 84"/>
                <a:gd name="T7" fmla="*/ 45 h 84"/>
                <a:gd name="T8" fmla="*/ 84 w 84"/>
                <a:gd name="T9" fmla="*/ 42 h 84"/>
                <a:gd name="T10" fmla="*/ 83 w 84"/>
                <a:gd name="T11" fmla="*/ 38 h 84"/>
                <a:gd name="T12" fmla="*/ 42 w 84"/>
                <a:gd name="T13" fmla="*/ 0 h 84"/>
                <a:gd name="T14" fmla="*/ 32 w 84"/>
                <a:gd name="T15" fmla="*/ 42 h 84"/>
                <a:gd name="T16" fmla="*/ 42 w 84"/>
                <a:gd name="T17" fmla="*/ 31 h 84"/>
                <a:gd name="T18" fmla="*/ 53 w 84"/>
                <a:gd name="T19" fmla="*/ 42 h 84"/>
                <a:gd name="T20" fmla="*/ 32 w 84"/>
                <a:gd name="T21" fmla="*/ 4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84">
                  <a:moveTo>
                    <a:pt x="42" y="0"/>
                  </a:moveTo>
                  <a:cubicBezTo>
                    <a:pt x="19" y="0"/>
                    <a:pt x="2" y="20"/>
                    <a:pt x="1" y="42"/>
                  </a:cubicBezTo>
                  <a:cubicBezTo>
                    <a:pt x="0" y="65"/>
                    <a:pt x="21" y="82"/>
                    <a:pt x="42" y="83"/>
                  </a:cubicBezTo>
                  <a:cubicBezTo>
                    <a:pt x="64" y="84"/>
                    <a:pt x="81" y="66"/>
                    <a:pt x="83" y="45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0"/>
                    <a:pt x="84" y="39"/>
                    <a:pt x="83" y="38"/>
                  </a:cubicBezTo>
                  <a:cubicBezTo>
                    <a:pt x="81" y="17"/>
                    <a:pt x="64" y="1"/>
                    <a:pt x="42" y="0"/>
                  </a:cubicBezTo>
                  <a:close/>
                  <a:moveTo>
                    <a:pt x="32" y="42"/>
                  </a:moveTo>
                  <a:cubicBezTo>
                    <a:pt x="32" y="36"/>
                    <a:pt x="37" y="31"/>
                    <a:pt x="42" y="31"/>
                  </a:cubicBezTo>
                  <a:cubicBezTo>
                    <a:pt x="48" y="31"/>
                    <a:pt x="53" y="36"/>
                    <a:pt x="53" y="42"/>
                  </a:cubicBezTo>
                  <a:cubicBezTo>
                    <a:pt x="52" y="55"/>
                    <a:pt x="32" y="55"/>
                    <a:pt x="32" y="42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  <p:sp>
          <p:nvSpPr>
            <p:cNvPr id="27" name="PA-任意多边形 185"/>
            <p:cNvSpPr>
              <a:spLocks noEditPoints="1"/>
            </p:cNvSpPr>
            <p:nvPr>
              <p:custDataLst>
                <p:tags r:id="rId25"/>
              </p:custDataLst>
            </p:nvPr>
          </p:nvSpPr>
          <p:spPr bwMode="auto">
            <a:xfrm>
              <a:off x="8537576" y="4540250"/>
              <a:ext cx="1493838" cy="939800"/>
            </a:xfrm>
            <a:custGeom>
              <a:avLst/>
              <a:gdLst>
                <a:gd name="T0" fmla="*/ 563 w 602"/>
                <a:gd name="T1" fmla="*/ 66 h 378"/>
                <a:gd name="T2" fmla="*/ 110 w 602"/>
                <a:gd name="T3" fmla="*/ 13 h 378"/>
                <a:gd name="T4" fmla="*/ 20 w 602"/>
                <a:gd name="T5" fmla="*/ 0 h 378"/>
                <a:gd name="T6" fmla="*/ 84 w 602"/>
                <a:gd name="T7" fmla="*/ 31 h 378"/>
                <a:gd name="T8" fmla="*/ 105 w 602"/>
                <a:gd name="T9" fmla="*/ 91 h 378"/>
                <a:gd name="T10" fmla="*/ 107 w 602"/>
                <a:gd name="T11" fmla="*/ 97 h 378"/>
                <a:gd name="T12" fmla="*/ 158 w 602"/>
                <a:gd name="T13" fmla="*/ 260 h 378"/>
                <a:gd name="T14" fmla="*/ 168 w 602"/>
                <a:gd name="T15" fmla="*/ 293 h 378"/>
                <a:gd name="T16" fmla="*/ 171 w 602"/>
                <a:gd name="T17" fmla="*/ 302 h 378"/>
                <a:gd name="T18" fmla="*/ 185 w 602"/>
                <a:gd name="T19" fmla="*/ 348 h 378"/>
                <a:gd name="T20" fmla="*/ 194 w 602"/>
                <a:gd name="T21" fmla="*/ 367 h 378"/>
                <a:gd name="T22" fmla="*/ 423 w 602"/>
                <a:gd name="T23" fmla="*/ 378 h 378"/>
                <a:gd name="T24" fmla="*/ 487 w 602"/>
                <a:gd name="T25" fmla="*/ 347 h 378"/>
                <a:gd name="T26" fmla="*/ 222 w 602"/>
                <a:gd name="T27" fmla="*/ 348 h 378"/>
                <a:gd name="T28" fmla="*/ 219 w 602"/>
                <a:gd name="T29" fmla="*/ 348 h 378"/>
                <a:gd name="T30" fmla="*/ 217 w 602"/>
                <a:gd name="T31" fmla="*/ 347 h 378"/>
                <a:gd name="T32" fmla="*/ 216 w 602"/>
                <a:gd name="T33" fmla="*/ 345 h 378"/>
                <a:gd name="T34" fmla="*/ 215 w 602"/>
                <a:gd name="T35" fmla="*/ 340 h 378"/>
                <a:gd name="T36" fmla="*/ 208 w 602"/>
                <a:gd name="T37" fmla="*/ 317 h 378"/>
                <a:gd name="T38" fmla="*/ 476 w 602"/>
                <a:gd name="T39" fmla="*/ 316 h 378"/>
                <a:gd name="T40" fmla="*/ 520 w 602"/>
                <a:gd name="T41" fmla="*/ 302 h 378"/>
                <a:gd name="T42" fmla="*/ 528 w 602"/>
                <a:gd name="T43" fmla="*/ 282 h 378"/>
                <a:gd name="T44" fmla="*/ 586 w 602"/>
                <a:gd name="T45" fmla="*/ 128 h 378"/>
                <a:gd name="T46" fmla="*/ 578 w 602"/>
                <a:gd name="T47" fmla="*/ 68 h 378"/>
                <a:gd name="T48" fmla="*/ 524 w 602"/>
                <a:gd name="T49" fmla="*/ 291 h 378"/>
                <a:gd name="T50" fmla="*/ 553 w 602"/>
                <a:gd name="T51" fmla="*/ 127 h 378"/>
                <a:gd name="T52" fmla="*/ 496 w 602"/>
                <a:gd name="T53" fmla="*/ 278 h 378"/>
                <a:gd name="T54" fmla="*/ 492 w 602"/>
                <a:gd name="T55" fmla="*/ 286 h 378"/>
                <a:gd name="T56" fmla="*/ 198 w 602"/>
                <a:gd name="T57" fmla="*/ 285 h 378"/>
                <a:gd name="T58" fmla="*/ 198 w 602"/>
                <a:gd name="T59" fmla="*/ 283 h 378"/>
                <a:gd name="T60" fmla="*/ 188 w 602"/>
                <a:gd name="T61" fmla="*/ 251 h 378"/>
                <a:gd name="T62" fmla="*/ 172 w 602"/>
                <a:gd name="T63" fmla="*/ 203 h 378"/>
                <a:gd name="T64" fmla="*/ 565 w 602"/>
                <a:gd name="T65" fmla="*/ 96 h 378"/>
                <a:gd name="T66" fmla="*/ 553 w 602"/>
                <a:gd name="T67" fmla="*/ 12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2" h="378">
                  <a:moveTo>
                    <a:pt x="578" y="68"/>
                  </a:moveTo>
                  <a:cubicBezTo>
                    <a:pt x="573" y="66"/>
                    <a:pt x="568" y="66"/>
                    <a:pt x="563" y="66"/>
                  </a:cubicBezTo>
                  <a:cubicBezTo>
                    <a:pt x="128" y="66"/>
                    <a:pt x="128" y="66"/>
                    <a:pt x="128" y="66"/>
                  </a:cubicBezTo>
                  <a:cubicBezTo>
                    <a:pt x="122" y="48"/>
                    <a:pt x="116" y="31"/>
                    <a:pt x="110" y="13"/>
                  </a:cubicBezTo>
                  <a:cubicBezTo>
                    <a:pt x="107" y="2"/>
                    <a:pt x="96" y="0"/>
                    <a:pt x="8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31"/>
                    <a:pt x="20" y="31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90" y="48"/>
                    <a:pt x="96" y="65"/>
                    <a:pt x="102" y="82"/>
                  </a:cubicBezTo>
                  <a:cubicBezTo>
                    <a:pt x="102" y="85"/>
                    <a:pt x="103" y="88"/>
                    <a:pt x="105" y="91"/>
                  </a:cubicBezTo>
                  <a:cubicBezTo>
                    <a:pt x="105" y="93"/>
                    <a:pt x="106" y="95"/>
                    <a:pt x="107" y="97"/>
                  </a:cubicBezTo>
                  <a:cubicBezTo>
                    <a:pt x="107" y="97"/>
                    <a:pt x="107" y="97"/>
                    <a:pt x="107" y="97"/>
                  </a:cubicBezTo>
                  <a:cubicBezTo>
                    <a:pt x="107" y="98"/>
                    <a:pt x="107" y="98"/>
                    <a:pt x="107" y="99"/>
                  </a:cubicBezTo>
                  <a:cubicBezTo>
                    <a:pt x="124" y="152"/>
                    <a:pt x="141" y="206"/>
                    <a:pt x="158" y="260"/>
                  </a:cubicBezTo>
                  <a:cubicBezTo>
                    <a:pt x="161" y="270"/>
                    <a:pt x="165" y="281"/>
                    <a:pt x="168" y="292"/>
                  </a:cubicBezTo>
                  <a:cubicBezTo>
                    <a:pt x="168" y="292"/>
                    <a:pt x="168" y="292"/>
                    <a:pt x="168" y="293"/>
                  </a:cubicBezTo>
                  <a:cubicBezTo>
                    <a:pt x="168" y="295"/>
                    <a:pt x="169" y="297"/>
                    <a:pt x="170" y="299"/>
                  </a:cubicBezTo>
                  <a:cubicBezTo>
                    <a:pt x="170" y="300"/>
                    <a:pt x="171" y="301"/>
                    <a:pt x="171" y="302"/>
                  </a:cubicBezTo>
                  <a:cubicBezTo>
                    <a:pt x="176" y="316"/>
                    <a:pt x="180" y="331"/>
                    <a:pt x="184" y="345"/>
                  </a:cubicBezTo>
                  <a:cubicBezTo>
                    <a:pt x="185" y="346"/>
                    <a:pt x="185" y="347"/>
                    <a:pt x="185" y="348"/>
                  </a:cubicBezTo>
                  <a:cubicBezTo>
                    <a:pt x="183" y="342"/>
                    <a:pt x="186" y="352"/>
                    <a:pt x="186" y="353"/>
                  </a:cubicBezTo>
                  <a:cubicBezTo>
                    <a:pt x="187" y="359"/>
                    <a:pt x="191" y="363"/>
                    <a:pt x="194" y="367"/>
                  </a:cubicBezTo>
                  <a:cubicBezTo>
                    <a:pt x="201" y="375"/>
                    <a:pt x="212" y="378"/>
                    <a:pt x="222" y="378"/>
                  </a:cubicBezTo>
                  <a:cubicBezTo>
                    <a:pt x="289" y="378"/>
                    <a:pt x="356" y="378"/>
                    <a:pt x="423" y="378"/>
                  </a:cubicBezTo>
                  <a:cubicBezTo>
                    <a:pt x="444" y="378"/>
                    <a:pt x="466" y="378"/>
                    <a:pt x="487" y="378"/>
                  </a:cubicBezTo>
                  <a:cubicBezTo>
                    <a:pt x="507" y="378"/>
                    <a:pt x="507" y="347"/>
                    <a:pt x="487" y="347"/>
                  </a:cubicBezTo>
                  <a:cubicBezTo>
                    <a:pt x="425" y="347"/>
                    <a:pt x="362" y="347"/>
                    <a:pt x="299" y="347"/>
                  </a:cubicBezTo>
                  <a:cubicBezTo>
                    <a:pt x="273" y="347"/>
                    <a:pt x="248" y="348"/>
                    <a:pt x="222" y="348"/>
                  </a:cubicBezTo>
                  <a:cubicBezTo>
                    <a:pt x="221" y="348"/>
                    <a:pt x="221" y="348"/>
                    <a:pt x="221" y="348"/>
                  </a:cubicBezTo>
                  <a:cubicBezTo>
                    <a:pt x="220" y="348"/>
                    <a:pt x="219" y="348"/>
                    <a:pt x="219" y="348"/>
                  </a:cubicBezTo>
                  <a:cubicBezTo>
                    <a:pt x="219" y="348"/>
                    <a:pt x="219" y="347"/>
                    <a:pt x="218" y="347"/>
                  </a:cubicBezTo>
                  <a:cubicBezTo>
                    <a:pt x="219" y="348"/>
                    <a:pt x="215" y="345"/>
                    <a:pt x="217" y="347"/>
                  </a:cubicBezTo>
                  <a:cubicBezTo>
                    <a:pt x="217" y="346"/>
                    <a:pt x="216" y="346"/>
                    <a:pt x="216" y="346"/>
                  </a:cubicBezTo>
                  <a:cubicBezTo>
                    <a:pt x="216" y="346"/>
                    <a:pt x="216" y="346"/>
                    <a:pt x="216" y="345"/>
                  </a:cubicBezTo>
                  <a:cubicBezTo>
                    <a:pt x="216" y="345"/>
                    <a:pt x="216" y="345"/>
                    <a:pt x="216" y="344"/>
                  </a:cubicBezTo>
                  <a:cubicBezTo>
                    <a:pt x="216" y="345"/>
                    <a:pt x="216" y="344"/>
                    <a:pt x="215" y="340"/>
                  </a:cubicBezTo>
                  <a:cubicBezTo>
                    <a:pt x="214" y="337"/>
                    <a:pt x="213" y="335"/>
                    <a:pt x="212" y="332"/>
                  </a:cubicBezTo>
                  <a:cubicBezTo>
                    <a:pt x="211" y="327"/>
                    <a:pt x="209" y="322"/>
                    <a:pt x="208" y="317"/>
                  </a:cubicBezTo>
                  <a:cubicBezTo>
                    <a:pt x="210" y="316"/>
                    <a:pt x="211" y="316"/>
                    <a:pt x="213" y="316"/>
                  </a:cubicBezTo>
                  <a:cubicBezTo>
                    <a:pt x="476" y="316"/>
                    <a:pt x="476" y="316"/>
                    <a:pt x="476" y="316"/>
                  </a:cubicBezTo>
                  <a:cubicBezTo>
                    <a:pt x="483" y="316"/>
                    <a:pt x="489" y="317"/>
                    <a:pt x="496" y="316"/>
                  </a:cubicBezTo>
                  <a:cubicBezTo>
                    <a:pt x="506" y="315"/>
                    <a:pt x="515" y="311"/>
                    <a:pt x="520" y="302"/>
                  </a:cubicBezTo>
                  <a:cubicBezTo>
                    <a:pt x="522" y="299"/>
                    <a:pt x="524" y="295"/>
                    <a:pt x="524" y="291"/>
                  </a:cubicBezTo>
                  <a:cubicBezTo>
                    <a:pt x="525" y="288"/>
                    <a:pt x="526" y="285"/>
                    <a:pt x="528" y="282"/>
                  </a:cubicBezTo>
                  <a:cubicBezTo>
                    <a:pt x="533" y="268"/>
                    <a:pt x="538" y="254"/>
                    <a:pt x="544" y="240"/>
                  </a:cubicBezTo>
                  <a:cubicBezTo>
                    <a:pt x="558" y="202"/>
                    <a:pt x="572" y="165"/>
                    <a:pt x="586" y="128"/>
                  </a:cubicBezTo>
                  <a:cubicBezTo>
                    <a:pt x="590" y="118"/>
                    <a:pt x="593" y="109"/>
                    <a:pt x="597" y="100"/>
                  </a:cubicBezTo>
                  <a:cubicBezTo>
                    <a:pt x="602" y="86"/>
                    <a:pt x="589" y="73"/>
                    <a:pt x="578" y="68"/>
                  </a:cubicBezTo>
                  <a:close/>
                  <a:moveTo>
                    <a:pt x="524" y="291"/>
                  </a:moveTo>
                  <a:cubicBezTo>
                    <a:pt x="524" y="291"/>
                    <a:pt x="524" y="291"/>
                    <a:pt x="524" y="291"/>
                  </a:cubicBezTo>
                  <a:cubicBezTo>
                    <a:pt x="524" y="292"/>
                    <a:pt x="524" y="292"/>
                    <a:pt x="524" y="291"/>
                  </a:cubicBezTo>
                  <a:close/>
                  <a:moveTo>
                    <a:pt x="553" y="127"/>
                  </a:moveTo>
                  <a:cubicBezTo>
                    <a:pt x="539" y="165"/>
                    <a:pt x="525" y="202"/>
                    <a:pt x="511" y="240"/>
                  </a:cubicBezTo>
                  <a:cubicBezTo>
                    <a:pt x="506" y="253"/>
                    <a:pt x="501" y="265"/>
                    <a:pt x="496" y="278"/>
                  </a:cubicBezTo>
                  <a:cubicBezTo>
                    <a:pt x="495" y="281"/>
                    <a:pt x="494" y="283"/>
                    <a:pt x="494" y="286"/>
                  </a:cubicBezTo>
                  <a:cubicBezTo>
                    <a:pt x="493" y="286"/>
                    <a:pt x="494" y="286"/>
                    <a:pt x="492" y="286"/>
                  </a:cubicBezTo>
                  <a:cubicBezTo>
                    <a:pt x="200" y="286"/>
                    <a:pt x="200" y="286"/>
                    <a:pt x="200" y="286"/>
                  </a:cubicBezTo>
                  <a:cubicBezTo>
                    <a:pt x="199" y="286"/>
                    <a:pt x="199" y="285"/>
                    <a:pt x="198" y="285"/>
                  </a:cubicBezTo>
                  <a:cubicBezTo>
                    <a:pt x="198" y="285"/>
                    <a:pt x="198" y="285"/>
                    <a:pt x="198" y="285"/>
                  </a:cubicBezTo>
                  <a:cubicBezTo>
                    <a:pt x="198" y="284"/>
                    <a:pt x="198" y="284"/>
                    <a:pt x="198" y="283"/>
                  </a:cubicBezTo>
                  <a:cubicBezTo>
                    <a:pt x="197" y="283"/>
                    <a:pt x="197" y="282"/>
                    <a:pt x="197" y="281"/>
                  </a:cubicBezTo>
                  <a:cubicBezTo>
                    <a:pt x="194" y="271"/>
                    <a:pt x="191" y="261"/>
                    <a:pt x="188" y="251"/>
                  </a:cubicBezTo>
                  <a:cubicBezTo>
                    <a:pt x="183" y="236"/>
                    <a:pt x="178" y="221"/>
                    <a:pt x="173" y="205"/>
                  </a:cubicBezTo>
                  <a:cubicBezTo>
                    <a:pt x="173" y="205"/>
                    <a:pt x="173" y="204"/>
                    <a:pt x="172" y="203"/>
                  </a:cubicBezTo>
                  <a:cubicBezTo>
                    <a:pt x="161" y="168"/>
                    <a:pt x="150" y="132"/>
                    <a:pt x="139" y="96"/>
                  </a:cubicBezTo>
                  <a:cubicBezTo>
                    <a:pt x="565" y="96"/>
                    <a:pt x="565" y="96"/>
                    <a:pt x="565" y="96"/>
                  </a:cubicBezTo>
                  <a:cubicBezTo>
                    <a:pt x="565" y="96"/>
                    <a:pt x="565" y="96"/>
                    <a:pt x="565" y="96"/>
                  </a:cubicBezTo>
                  <a:cubicBezTo>
                    <a:pt x="561" y="107"/>
                    <a:pt x="557" y="117"/>
                    <a:pt x="553" y="127"/>
                  </a:cubicBezTo>
                  <a:close/>
                </a:path>
              </a:pathLst>
            </a:custGeom>
            <a:grpFill/>
            <a:ln w="9525">
              <a:solidFill>
                <a:srgbClr val="69BBC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汉仪趣黑W" panose="00020600040101010101" charset="-122"/>
                <a:ea typeface="+mn-ea"/>
                <a:cs typeface="汉仪趣黑W" panose="00020600040101010101" charset="-122"/>
              </a:endParaRPr>
            </a:p>
          </p:txBody>
        </p:sp>
      </p:grpSp>
      <p:grpSp>
        <p:nvGrpSpPr>
          <p:cNvPr id="28" name="组合"/>
          <p:cNvGrpSpPr/>
          <p:nvPr>
            <p:custDataLst>
              <p:tags r:id="rId26"/>
            </p:custDataLst>
          </p:nvPr>
        </p:nvGrpSpPr>
        <p:grpSpPr>
          <a:xfrm>
            <a:off x="7435016" y="3284152"/>
            <a:ext cx="3313129" cy="1640693"/>
            <a:chOff x="3649146" y="3284152"/>
            <a:chExt cx="3313129" cy="1640693"/>
          </a:xfrm>
        </p:grpSpPr>
        <p:sp>
          <p:nvSpPr>
            <p:cNvPr id="29" name="PA-矩形 8"/>
            <p:cNvSpPr/>
            <p:nvPr>
              <p:custDataLst>
                <p:tags r:id="rId27"/>
              </p:custDataLst>
            </p:nvPr>
          </p:nvSpPr>
          <p:spPr>
            <a:xfrm>
              <a:off x="3649147" y="3695469"/>
              <a:ext cx="3313128" cy="1229376"/>
            </a:xfrm>
            <a:prstGeom prst="rect">
              <a:avLst/>
            </a:prstGeom>
          </p:spPr>
          <p:txBody>
            <a:bodyPr wrap="square">
              <a:spAutoFit/>
            </a:bodyPr>
            <a:p>
              <a:pPr marL="0" marR="0" lvl="0" indent="0" algn="l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此处添加详细文本描述，建议与标题相关并符合整体语言风格，语言描述尽量简洁生动。此处添加详细文本描述，建议与标题相关并符合整体语言风格，语言描述尽量简洁生动。</a:t>
              </a: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30" name="PA-矩形 7"/>
            <p:cNvSpPr/>
            <p:nvPr>
              <p:custDataLst>
                <p:tags r:id="rId28"/>
              </p:custDataLst>
            </p:nvPr>
          </p:nvSpPr>
          <p:spPr>
            <a:xfrm>
              <a:off x="3649146" y="3284152"/>
              <a:ext cx="2252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添加标题内容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"/>
          <p:cNvCxnSpPr/>
          <p:nvPr>
            <p:custDataLst>
              <p:tags r:id="rId1"/>
            </p:custDataLst>
          </p:nvPr>
        </p:nvCxnSpPr>
        <p:spPr>
          <a:xfrm flipH="1">
            <a:off x="986327" y="3137964"/>
            <a:ext cx="10219347" cy="0"/>
          </a:xfrm>
          <a:prstGeom prst="line">
            <a:avLst/>
          </a:prstGeom>
          <a:ln w="19050">
            <a:solidFill>
              <a:srgbClr val="69BBC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弧形"/>
          <p:cNvSpPr/>
          <p:nvPr>
            <p:custDataLst>
              <p:tags r:id="rId2"/>
            </p:custDataLst>
          </p:nvPr>
        </p:nvSpPr>
        <p:spPr>
          <a:xfrm rot="19051047">
            <a:off x="2283036" y="1860773"/>
            <a:ext cx="2181771" cy="2181771"/>
          </a:xfrm>
          <a:prstGeom prst="arc">
            <a:avLst/>
          </a:prstGeom>
          <a:ln w="15875">
            <a:solidFill>
              <a:srgbClr val="68B9C0"/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4" name="弧形"/>
          <p:cNvSpPr/>
          <p:nvPr>
            <p:custDataLst>
              <p:tags r:id="rId3"/>
            </p:custDataLst>
          </p:nvPr>
        </p:nvSpPr>
        <p:spPr>
          <a:xfrm rot="19051047">
            <a:off x="4959646" y="1860774"/>
            <a:ext cx="2181771" cy="2181771"/>
          </a:xfrm>
          <a:prstGeom prst="arc">
            <a:avLst/>
          </a:prstGeom>
          <a:ln w="15875">
            <a:solidFill>
              <a:srgbClr val="69BBC1"/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5" name="弧形"/>
          <p:cNvSpPr/>
          <p:nvPr>
            <p:custDataLst>
              <p:tags r:id="rId4"/>
            </p:custDataLst>
          </p:nvPr>
        </p:nvSpPr>
        <p:spPr>
          <a:xfrm rot="19051047">
            <a:off x="7558038" y="1860775"/>
            <a:ext cx="2181771" cy="2181771"/>
          </a:xfrm>
          <a:prstGeom prst="arc">
            <a:avLst/>
          </a:prstGeom>
          <a:ln w="15875">
            <a:solidFill>
              <a:srgbClr val="68B9C0"/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grpSp>
        <p:nvGrpSpPr>
          <p:cNvPr id="6" name="组合"/>
          <p:cNvGrpSpPr/>
          <p:nvPr>
            <p:custDataLst>
              <p:tags r:id="rId5"/>
            </p:custDataLst>
          </p:nvPr>
        </p:nvGrpSpPr>
        <p:grpSpPr>
          <a:xfrm>
            <a:off x="1384700" y="2413047"/>
            <a:ext cx="1459944" cy="1698513"/>
            <a:chOff x="1595381" y="2392727"/>
            <a:chExt cx="1459944" cy="1698513"/>
          </a:xfrm>
        </p:grpSpPr>
        <p:sp>
          <p:nvSpPr>
            <p:cNvPr id="7" name="PA-任意多边形 50"/>
            <p:cNvSpPr/>
            <p:nvPr>
              <p:custDataLst>
                <p:tags r:id="rId6"/>
              </p:custDataLst>
            </p:nvPr>
          </p:nvSpPr>
          <p:spPr>
            <a:xfrm rot="16200000">
              <a:off x="1519139" y="2555054"/>
              <a:ext cx="1612995" cy="145937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B9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9" name="PA-任意多边形 44"/>
            <p:cNvSpPr/>
            <p:nvPr>
              <p:custDataLst>
                <p:tags r:id="rId7"/>
              </p:custDataLst>
            </p:nvPr>
          </p:nvSpPr>
          <p:spPr>
            <a:xfrm rot="16200000">
              <a:off x="1518572" y="2469536"/>
              <a:ext cx="1612995" cy="145937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B9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</p:grpSp>
      <p:grpSp>
        <p:nvGrpSpPr>
          <p:cNvPr id="11" name="组合"/>
          <p:cNvGrpSpPr/>
          <p:nvPr>
            <p:custDataLst>
              <p:tags r:id="rId8"/>
            </p:custDataLst>
          </p:nvPr>
        </p:nvGrpSpPr>
        <p:grpSpPr>
          <a:xfrm>
            <a:off x="4028099" y="2392727"/>
            <a:ext cx="1459377" cy="1701895"/>
            <a:chOff x="4155692" y="2392727"/>
            <a:chExt cx="1459377" cy="1701895"/>
          </a:xfrm>
        </p:grpSpPr>
        <p:sp>
          <p:nvSpPr>
            <p:cNvPr id="12" name="PA-任意多边形 51"/>
            <p:cNvSpPr/>
            <p:nvPr>
              <p:custDataLst>
                <p:tags r:id="rId9"/>
              </p:custDataLst>
            </p:nvPr>
          </p:nvSpPr>
          <p:spPr>
            <a:xfrm rot="16200000">
              <a:off x="4078883" y="2558436"/>
              <a:ext cx="1612995" cy="145937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BB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4155692" y="2392727"/>
              <a:ext cx="1459377" cy="1612995"/>
              <a:chOff x="4155692" y="2392727"/>
              <a:chExt cx="1459377" cy="1612995"/>
            </a:xfrm>
          </p:grpSpPr>
          <p:sp>
            <p:nvSpPr>
              <p:cNvPr id="14" name="PA-任意多边形 53"/>
              <p:cNvSpPr/>
              <p:nvPr>
                <p:custDataLst>
                  <p:tags r:id="rId10"/>
                </p:custDataLst>
              </p:nvPr>
            </p:nvSpPr>
            <p:spPr>
              <a:xfrm rot="16200000">
                <a:off x="4078883" y="2469536"/>
                <a:ext cx="1612995" cy="1459377"/>
              </a:xfrm>
              <a:custGeom>
                <a:avLst/>
                <a:gdLst>
                  <a:gd name="connsiteX0" fmla="*/ 0 w 1324961"/>
                  <a:gd name="connsiteY0" fmla="*/ 0 h 1468980"/>
                  <a:gd name="connsiteX1" fmla="*/ 769166 w 1324961"/>
                  <a:gd name="connsiteY1" fmla="*/ 0 h 1468980"/>
                  <a:gd name="connsiteX2" fmla="*/ 769166 w 1324961"/>
                  <a:gd name="connsiteY2" fmla="*/ 0 h 1468980"/>
                  <a:gd name="connsiteX3" fmla="*/ 1324961 w 1324961"/>
                  <a:gd name="connsiteY3" fmla="*/ 734490 h 1468980"/>
                  <a:gd name="connsiteX4" fmla="*/ 769166 w 1324961"/>
                  <a:gd name="connsiteY4" fmla="*/ 1468980 h 1468980"/>
                  <a:gd name="connsiteX5" fmla="*/ 769166 w 1324961"/>
                  <a:gd name="connsiteY5" fmla="*/ 1468980 h 1468980"/>
                  <a:gd name="connsiteX6" fmla="*/ 0 w 1324961"/>
                  <a:gd name="connsiteY6" fmla="*/ 1468980 h 1468980"/>
                  <a:gd name="connsiteX7" fmla="*/ 555795 w 1324961"/>
                  <a:gd name="connsiteY7" fmla="*/ 734490 h 1468980"/>
                  <a:gd name="connsiteX8" fmla="*/ 0 w 1324961"/>
                  <a:gd name="connsiteY8" fmla="*/ 0 h 1468980"/>
                  <a:gd name="connsiteX0-1" fmla="*/ 0 w 1324961"/>
                  <a:gd name="connsiteY0-2" fmla="*/ 0 h 1468980"/>
                  <a:gd name="connsiteX1-3" fmla="*/ 769166 w 1324961"/>
                  <a:gd name="connsiteY1-4" fmla="*/ 0 h 1468980"/>
                  <a:gd name="connsiteX2-5" fmla="*/ 1324961 w 1324961"/>
                  <a:gd name="connsiteY2-6" fmla="*/ 2 h 1468980"/>
                  <a:gd name="connsiteX3-7" fmla="*/ 1324961 w 1324961"/>
                  <a:gd name="connsiteY3-8" fmla="*/ 734490 h 1468980"/>
                  <a:gd name="connsiteX4-9" fmla="*/ 769166 w 1324961"/>
                  <a:gd name="connsiteY4-10" fmla="*/ 1468980 h 1468980"/>
                  <a:gd name="connsiteX5-11" fmla="*/ 769166 w 1324961"/>
                  <a:gd name="connsiteY5-12" fmla="*/ 1468980 h 1468980"/>
                  <a:gd name="connsiteX6-13" fmla="*/ 0 w 1324961"/>
                  <a:gd name="connsiteY6-14" fmla="*/ 1468980 h 1468980"/>
                  <a:gd name="connsiteX7-15" fmla="*/ 555795 w 1324961"/>
                  <a:gd name="connsiteY7-16" fmla="*/ 734490 h 1468980"/>
                  <a:gd name="connsiteX8-17" fmla="*/ 0 w 1324961"/>
                  <a:gd name="connsiteY8-18" fmla="*/ 0 h 1468980"/>
                  <a:gd name="connsiteX0-19" fmla="*/ 0 w 1324963"/>
                  <a:gd name="connsiteY0-20" fmla="*/ 0 h 1468983"/>
                  <a:gd name="connsiteX1-21" fmla="*/ 769166 w 1324963"/>
                  <a:gd name="connsiteY1-22" fmla="*/ 0 h 1468983"/>
                  <a:gd name="connsiteX2-23" fmla="*/ 1324961 w 1324963"/>
                  <a:gd name="connsiteY2-24" fmla="*/ 2 h 1468983"/>
                  <a:gd name="connsiteX3-25" fmla="*/ 1324961 w 1324963"/>
                  <a:gd name="connsiteY3-26" fmla="*/ 734490 h 1468983"/>
                  <a:gd name="connsiteX4-27" fmla="*/ 769166 w 1324963"/>
                  <a:gd name="connsiteY4-28" fmla="*/ 1468980 h 1468983"/>
                  <a:gd name="connsiteX5-29" fmla="*/ 1324963 w 1324963"/>
                  <a:gd name="connsiteY5-30" fmla="*/ 1468983 h 1468983"/>
                  <a:gd name="connsiteX6-31" fmla="*/ 0 w 1324963"/>
                  <a:gd name="connsiteY6-32" fmla="*/ 1468980 h 1468983"/>
                  <a:gd name="connsiteX7-33" fmla="*/ 555795 w 1324963"/>
                  <a:gd name="connsiteY7-34" fmla="*/ 734490 h 1468983"/>
                  <a:gd name="connsiteX8-35" fmla="*/ 0 w 1324963"/>
                  <a:gd name="connsiteY8-36" fmla="*/ 0 h 1468983"/>
                  <a:gd name="connsiteX0-37" fmla="*/ 0 w 1324964"/>
                  <a:gd name="connsiteY0-38" fmla="*/ 0 h 1468983"/>
                  <a:gd name="connsiteX1-39" fmla="*/ 769166 w 1324964"/>
                  <a:gd name="connsiteY1-40" fmla="*/ 0 h 1468983"/>
                  <a:gd name="connsiteX2-41" fmla="*/ 1324961 w 1324964"/>
                  <a:gd name="connsiteY2-42" fmla="*/ 2 h 1468983"/>
                  <a:gd name="connsiteX3-43" fmla="*/ 1324961 w 1324964"/>
                  <a:gd name="connsiteY3-44" fmla="*/ 734490 h 1468983"/>
                  <a:gd name="connsiteX4-45" fmla="*/ 1324964 w 1324964"/>
                  <a:gd name="connsiteY4-46" fmla="*/ 1324961 h 1468983"/>
                  <a:gd name="connsiteX5-47" fmla="*/ 1324963 w 1324964"/>
                  <a:gd name="connsiteY5-48" fmla="*/ 1468983 h 1468983"/>
                  <a:gd name="connsiteX6-49" fmla="*/ 0 w 1324964"/>
                  <a:gd name="connsiteY6-50" fmla="*/ 1468980 h 1468983"/>
                  <a:gd name="connsiteX7-51" fmla="*/ 555795 w 1324964"/>
                  <a:gd name="connsiteY7-52" fmla="*/ 734490 h 1468983"/>
                  <a:gd name="connsiteX8-53" fmla="*/ 0 w 1324964"/>
                  <a:gd name="connsiteY8-54" fmla="*/ 0 h 1468983"/>
                  <a:gd name="connsiteX0-55" fmla="*/ 0 w 1324964"/>
                  <a:gd name="connsiteY0-56" fmla="*/ 0 h 1468983"/>
                  <a:gd name="connsiteX1-57" fmla="*/ 769166 w 1324964"/>
                  <a:gd name="connsiteY1-58" fmla="*/ 0 h 1468983"/>
                  <a:gd name="connsiteX2-59" fmla="*/ 1324961 w 1324964"/>
                  <a:gd name="connsiteY2-60" fmla="*/ 2 h 1468983"/>
                  <a:gd name="connsiteX3-61" fmla="*/ 1324961 w 1324964"/>
                  <a:gd name="connsiteY3-62" fmla="*/ 734490 h 1468983"/>
                  <a:gd name="connsiteX4-63" fmla="*/ 1324964 w 1324964"/>
                  <a:gd name="connsiteY4-64" fmla="*/ 1324961 h 1468983"/>
                  <a:gd name="connsiteX5-65" fmla="*/ 1324963 w 1324964"/>
                  <a:gd name="connsiteY5-66" fmla="*/ 1468983 h 1468983"/>
                  <a:gd name="connsiteX6-67" fmla="*/ 0 w 1324964"/>
                  <a:gd name="connsiteY6-68" fmla="*/ 1468980 h 1468983"/>
                  <a:gd name="connsiteX7-69" fmla="*/ 403253 w 1324964"/>
                  <a:gd name="connsiteY7-70" fmla="*/ 734492 h 1468983"/>
                  <a:gd name="connsiteX8-71" fmla="*/ 0 w 1324964"/>
                  <a:gd name="connsiteY8-72" fmla="*/ 0 h 146898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1324964" h="1468983">
                    <a:moveTo>
                      <a:pt x="0" y="0"/>
                    </a:moveTo>
                    <a:lnTo>
                      <a:pt x="769166" y="0"/>
                    </a:lnTo>
                    <a:lnTo>
                      <a:pt x="1324961" y="2"/>
                    </a:lnTo>
                    <a:lnTo>
                      <a:pt x="1324961" y="734490"/>
                    </a:lnTo>
                    <a:cubicBezTo>
                      <a:pt x="1324962" y="931314"/>
                      <a:pt x="1324963" y="1128137"/>
                      <a:pt x="1324964" y="1324961"/>
                    </a:cubicBezTo>
                    <a:cubicBezTo>
                      <a:pt x="1324964" y="1372968"/>
                      <a:pt x="1324963" y="1420976"/>
                      <a:pt x="1324963" y="1468983"/>
                    </a:cubicBezTo>
                    <a:lnTo>
                      <a:pt x="0" y="1468980"/>
                    </a:lnTo>
                    <a:lnTo>
                      <a:pt x="403253" y="7344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9BB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  <p:pic>
            <p:nvPicPr>
              <p:cNvPr id="15" name="PA-图形 14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2">
                <a:extLs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4636624" y="2792692"/>
                <a:ext cx="494556" cy="478000"/>
              </a:xfrm>
              <a:prstGeom prst="rect">
                <a:avLst/>
              </a:prstGeom>
            </p:spPr>
          </p:pic>
        </p:grpSp>
      </p:grpSp>
      <p:grpSp>
        <p:nvGrpSpPr>
          <p:cNvPr id="16" name="组合"/>
          <p:cNvGrpSpPr/>
          <p:nvPr>
            <p:custDataLst>
              <p:tags r:id="rId14"/>
            </p:custDataLst>
          </p:nvPr>
        </p:nvGrpSpPr>
        <p:grpSpPr>
          <a:xfrm>
            <a:off x="6640451" y="2392725"/>
            <a:ext cx="1468267" cy="1701895"/>
            <a:chOff x="6707112" y="2392725"/>
            <a:chExt cx="1468267" cy="1701895"/>
          </a:xfrm>
        </p:grpSpPr>
        <p:sp>
          <p:nvSpPr>
            <p:cNvPr id="17" name="PA-任意多边形 52"/>
            <p:cNvSpPr/>
            <p:nvPr>
              <p:custDataLst>
                <p:tags r:id="rId15"/>
              </p:custDataLst>
            </p:nvPr>
          </p:nvSpPr>
          <p:spPr>
            <a:xfrm rot="16200000">
              <a:off x="6639193" y="2558434"/>
              <a:ext cx="1612995" cy="145937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B9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sp>
          <p:nvSpPr>
            <p:cNvPr id="19" name="PA-任意多边形 68"/>
            <p:cNvSpPr/>
            <p:nvPr>
              <p:custDataLst>
                <p:tags r:id="rId16"/>
              </p:custDataLst>
            </p:nvPr>
          </p:nvSpPr>
          <p:spPr>
            <a:xfrm rot="16200000">
              <a:off x="6630303" y="2469534"/>
              <a:ext cx="1612995" cy="145937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8B9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</p:grpSp>
      <p:grpSp>
        <p:nvGrpSpPr>
          <p:cNvPr id="21" name="组合"/>
          <p:cNvGrpSpPr/>
          <p:nvPr>
            <p:custDataLst>
              <p:tags r:id="rId17"/>
            </p:custDataLst>
          </p:nvPr>
        </p:nvGrpSpPr>
        <p:grpSpPr>
          <a:xfrm>
            <a:off x="9270584" y="2392723"/>
            <a:ext cx="1465107" cy="1714596"/>
            <a:chOff x="9270584" y="2392723"/>
            <a:chExt cx="1465107" cy="1714596"/>
          </a:xfrm>
        </p:grpSpPr>
        <p:sp>
          <p:nvSpPr>
            <p:cNvPr id="22" name="PA-任意多边形 55"/>
            <p:cNvSpPr/>
            <p:nvPr>
              <p:custDataLst>
                <p:tags r:id="rId18"/>
              </p:custDataLst>
            </p:nvPr>
          </p:nvSpPr>
          <p:spPr>
            <a:xfrm rot="16200000">
              <a:off x="9193775" y="2571133"/>
              <a:ext cx="1612995" cy="1459377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-1" fmla="*/ 0 w 1324961"/>
                <a:gd name="connsiteY0-2" fmla="*/ 0 h 1468980"/>
                <a:gd name="connsiteX1-3" fmla="*/ 769166 w 1324961"/>
                <a:gd name="connsiteY1-4" fmla="*/ 0 h 1468980"/>
                <a:gd name="connsiteX2-5" fmla="*/ 1324961 w 1324961"/>
                <a:gd name="connsiteY2-6" fmla="*/ 2 h 1468980"/>
                <a:gd name="connsiteX3-7" fmla="*/ 1324961 w 1324961"/>
                <a:gd name="connsiteY3-8" fmla="*/ 734490 h 1468980"/>
                <a:gd name="connsiteX4-9" fmla="*/ 769166 w 1324961"/>
                <a:gd name="connsiteY4-10" fmla="*/ 1468980 h 1468980"/>
                <a:gd name="connsiteX5-11" fmla="*/ 769166 w 1324961"/>
                <a:gd name="connsiteY5-12" fmla="*/ 1468980 h 1468980"/>
                <a:gd name="connsiteX6-13" fmla="*/ 0 w 1324961"/>
                <a:gd name="connsiteY6-14" fmla="*/ 1468980 h 1468980"/>
                <a:gd name="connsiteX7-15" fmla="*/ 555795 w 1324961"/>
                <a:gd name="connsiteY7-16" fmla="*/ 734490 h 1468980"/>
                <a:gd name="connsiteX8-17" fmla="*/ 0 w 1324961"/>
                <a:gd name="connsiteY8-18" fmla="*/ 0 h 1468980"/>
                <a:gd name="connsiteX0-19" fmla="*/ 0 w 1324963"/>
                <a:gd name="connsiteY0-20" fmla="*/ 0 h 1468983"/>
                <a:gd name="connsiteX1-21" fmla="*/ 769166 w 1324963"/>
                <a:gd name="connsiteY1-22" fmla="*/ 0 h 1468983"/>
                <a:gd name="connsiteX2-23" fmla="*/ 1324961 w 1324963"/>
                <a:gd name="connsiteY2-24" fmla="*/ 2 h 1468983"/>
                <a:gd name="connsiteX3-25" fmla="*/ 1324961 w 1324963"/>
                <a:gd name="connsiteY3-26" fmla="*/ 734490 h 1468983"/>
                <a:gd name="connsiteX4-27" fmla="*/ 769166 w 1324963"/>
                <a:gd name="connsiteY4-28" fmla="*/ 1468980 h 1468983"/>
                <a:gd name="connsiteX5-29" fmla="*/ 1324963 w 1324963"/>
                <a:gd name="connsiteY5-30" fmla="*/ 1468983 h 1468983"/>
                <a:gd name="connsiteX6-31" fmla="*/ 0 w 1324963"/>
                <a:gd name="connsiteY6-32" fmla="*/ 1468980 h 1468983"/>
                <a:gd name="connsiteX7-33" fmla="*/ 555795 w 1324963"/>
                <a:gd name="connsiteY7-34" fmla="*/ 734490 h 1468983"/>
                <a:gd name="connsiteX8-35" fmla="*/ 0 w 1324963"/>
                <a:gd name="connsiteY8-36" fmla="*/ 0 h 1468983"/>
                <a:gd name="connsiteX0-37" fmla="*/ 0 w 1324964"/>
                <a:gd name="connsiteY0-38" fmla="*/ 0 h 1468983"/>
                <a:gd name="connsiteX1-39" fmla="*/ 769166 w 1324964"/>
                <a:gd name="connsiteY1-40" fmla="*/ 0 h 1468983"/>
                <a:gd name="connsiteX2-41" fmla="*/ 1324961 w 1324964"/>
                <a:gd name="connsiteY2-42" fmla="*/ 2 h 1468983"/>
                <a:gd name="connsiteX3-43" fmla="*/ 1324961 w 1324964"/>
                <a:gd name="connsiteY3-44" fmla="*/ 734490 h 1468983"/>
                <a:gd name="connsiteX4-45" fmla="*/ 1324964 w 1324964"/>
                <a:gd name="connsiteY4-46" fmla="*/ 1324961 h 1468983"/>
                <a:gd name="connsiteX5-47" fmla="*/ 1324963 w 1324964"/>
                <a:gd name="connsiteY5-48" fmla="*/ 1468983 h 1468983"/>
                <a:gd name="connsiteX6-49" fmla="*/ 0 w 1324964"/>
                <a:gd name="connsiteY6-50" fmla="*/ 1468980 h 1468983"/>
                <a:gd name="connsiteX7-51" fmla="*/ 555795 w 1324964"/>
                <a:gd name="connsiteY7-52" fmla="*/ 734490 h 1468983"/>
                <a:gd name="connsiteX8-53" fmla="*/ 0 w 1324964"/>
                <a:gd name="connsiteY8-54" fmla="*/ 0 h 1468983"/>
                <a:gd name="connsiteX0-55" fmla="*/ 0 w 1324964"/>
                <a:gd name="connsiteY0-56" fmla="*/ 0 h 1468983"/>
                <a:gd name="connsiteX1-57" fmla="*/ 769166 w 1324964"/>
                <a:gd name="connsiteY1-58" fmla="*/ 0 h 1468983"/>
                <a:gd name="connsiteX2-59" fmla="*/ 1324961 w 1324964"/>
                <a:gd name="connsiteY2-60" fmla="*/ 2 h 1468983"/>
                <a:gd name="connsiteX3-61" fmla="*/ 1324961 w 1324964"/>
                <a:gd name="connsiteY3-62" fmla="*/ 734490 h 1468983"/>
                <a:gd name="connsiteX4-63" fmla="*/ 1324964 w 1324964"/>
                <a:gd name="connsiteY4-64" fmla="*/ 1324961 h 1468983"/>
                <a:gd name="connsiteX5-65" fmla="*/ 1324963 w 1324964"/>
                <a:gd name="connsiteY5-66" fmla="*/ 1468983 h 1468983"/>
                <a:gd name="connsiteX6-67" fmla="*/ 0 w 1324964"/>
                <a:gd name="connsiteY6-68" fmla="*/ 1468980 h 1468983"/>
                <a:gd name="connsiteX7-69" fmla="*/ 403253 w 1324964"/>
                <a:gd name="connsiteY7-70" fmla="*/ 734492 h 1468983"/>
                <a:gd name="connsiteX8-71" fmla="*/ 0 w 1324964"/>
                <a:gd name="connsiteY8-72" fmla="*/ 0 h 146898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9BB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9270584" y="2392723"/>
              <a:ext cx="1465107" cy="1612995"/>
              <a:chOff x="9270584" y="2392723"/>
              <a:chExt cx="1465107" cy="1612995"/>
            </a:xfrm>
          </p:grpSpPr>
          <p:sp>
            <p:nvSpPr>
              <p:cNvPr id="24" name="PA-任意多边形 71"/>
              <p:cNvSpPr/>
              <p:nvPr>
                <p:custDataLst>
                  <p:tags r:id="rId19"/>
                </p:custDataLst>
              </p:nvPr>
            </p:nvSpPr>
            <p:spPr>
              <a:xfrm rot="16200000">
                <a:off x="9196640" y="2466667"/>
                <a:ext cx="1612995" cy="1465107"/>
              </a:xfrm>
              <a:custGeom>
                <a:avLst/>
                <a:gdLst>
                  <a:gd name="connsiteX0" fmla="*/ 0 w 1324961"/>
                  <a:gd name="connsiteY0" fmla="*/ 0 h 1468980"/>
                  <a:gd name="connsiteX1" fmla="*/ 769166 w 1324961"/>
                  <a:gd name="connsiteY1" fmla="*/ 0 h 1468980"/>
                  <a:gd name="connsiteX2" fmla="*/ 769166 w 1324961"/>
                  <a:gd name="connsiteY2" fmla="*/ 0 h 1468980"/>
                  <a:gd name="connsiteX3" fmla="*/ 1324961 w 1324961"/>
                  <a:gd name="connsiteY3" fmla="*/ 734490 h 1468980"/>
                  <a:gd name="connsiteX4" fmla="*/ 769166 w 1324961"/>
                  <a:gd name="connsiteY4" fmla="*/ 1468980 h 1468980"/>
                  <a:gd name="connsiteX5" fmla="*/ 769166 w 1324961"/>
                  <a:gd name="connsiteY5" fmla="*/ 1468980 h 1468980"/>
                  <a:gd name="connsiteX6" fmla="*/ 0 w 1324961"/>
                  <a:gd name="connsiteY6" fmla="*/ 1468980 h 1468980"/>
                  <a:gd name="connsiteX7" fmla="*/ 555795 w 1324961"/>
                  <a:gd name="connsiteY7" fmla="*/ 734490 h 1468980"/>
                  <a:gd name="connsiteX8" fmla="*/ 0 w 1324961"/>
                  <a:gd name="connsiteY8" fmla="*/ 0 h 1468980"/>
                  <a:gd name="connsiteX0-1" fmla="*/ 0 w 1324961"/>
                  <a:gd name="connsiteY0-2" fmla="*/ 0 h 1468980"/>
                  <a:gd name="connsiteX1-3" fmla="*/ 769166 w 1324961"/>
                  <a:gd name="connsiteY1-4" fmla="*/ 0 h 1468980"/>
                  <a:gd name="connsiteX2-5" fmla="*/ 1324961 w 1324961"/>
                  <a:gd name="connsiteY2-6" fmla="*/ 2 h 1468980"/>
                  <a:gd name="connsiteX3-7" fmla="*/ 1324961 w 1324961"/>
                  <a:gd name="connsiteY3-8" fmla="*/ 734490 h 1468980"/>
                  <a:gd name="connsiteX4-9" fmla="*/ 769166 w 1324961"/>
                  <a:gd name="connsiteY4-10" fmla="*/ 1468980 h 1468980"/>
                  <a:gd name="connsiteX5-11" fmla="*/ 769166 w 1324961"/>
                  <a:gd name="connsiteY5-12" fmla="*/ 1468980 h 1468980"/>
                  <a:gd name="connsiteX6-13" fmla="*/ 0 w 1324961"/>
                  <a:gd name="connsiteY6-14" fmla="*/ 1468980 h 1468980"/>
                  <a:gd name="connsiteX7-15" fmla="*/ 555795 w 1324961"/>
                  <a:gd name="connsiteY7-16" fmla="*/ 734490 h 1468980"/>
                  <a:gd name="connsiteX8-17" fmla="*/ 0 w 1324961"/>
                  <a:gd name="connsiteY8-18" fmla="*/ 0 h 1468980"/>
                  <a:gd name="connsiteX0-19" fmla="*/ 0 w 1324963"/>
                  <a:gd name="connsiteY0-20" fmla="*/ 0 h 1468983"/>
                  <a:gd name="connsiteX1-21" fmla="*/ 769166 w 1324963"/>
                  <a:gd name="connsiteY1-22" fmla="*/ 0 h 1468983"/>
                  <a:gd name="connsiteX2-23" fmla="*/ 1324961 w 1324963"/>
                  <a:gd name="connsiteY2-24" fmla="*/ 2 h 1468983"/>
                  <a:gd name="connsiteX3-25" fmla="*/ 1324961 w 1324963"/>
                  <a:gd name="connsiteY3-26" fmla="*/ 734490 h 1468983"/>
                  <a:gd name="connsiteX4-27" fmla="*/ 769166 w 1324963"/>
                  <a:gd name="connsiteY4-28" fmla="*/ 1468980 h 1468983"/>
                  <a:gd name="connsiteX5-29" fmla="*/ 1324963 w 1324963"/>
                  <a:gd name="connsiteY5-30" fmla="*/ 1468983 h 1468983"/>
                  <a:gd name="connsiteX6-31" fmla="*/ 0 w 1324963"/>
                  <a:gd name="connsiteY6-32" fmla="*/ 1468980 h 1468983"/>
                  <a:gd name="connsiteX7-33" fmla="*/ 555795 w 1324963"/>
                  <a:gd name="connsiteY7-34" fmla="*/ 734490 h 1468983"/>
                  <a:gd name="connsiteX8-35" fmla="*/ 0 w 1324963"/>
                  <a:gd name="connsiteY8-36" fmla="*/ 0 h 1468983"/>
                  <a:gd name="connsiteX0-37" fmla="*/ 0 w 1324964"/>
                  <a:gd name="connsiteY0-38" fmla="*/ 0 h 1468983"/>
                  <a:gd name="connsiteX1-39" fmla="*/ 769166 w 1324964"/>
                  <a:gd name="connsiteY1-40" fmla="*/ 0 h 1468983"/>
                  <a:gd name="connsiteX2-41" fmla="*/ 1324961 w 1324964"/>
                  <a:gd name="connsiteY2-42" fmla="*/ 2 h 1468983"/>
                  <a:gd name="connsiteX3-43" fmla="*/ 1324961 w 1324964"/>
                  <a:gd name="connsiteY3-44" fmla="*/ 734490 h 1468983"/>
                  <a:gd name="connsiteX4-45" fmla="*/ 1324964 w 1324964"/>
                  <a:gd name="connsiteY4-46" fmla="*/ 1324961 h 1468983"/>
                  <a:gd name="connsiteX5-47" fmla="*/ 1324963 w 1324964"/>
                  <a:gd name="connsiteY5-48" fmla="*/ 1468983 h 1468983"/>
                  <a:gd name="connsiteX6-49" fmla="*/ 0 w 1324964"/>
                  <a:gd name="connsiteY6-50" fmla="*/ 1468980 h 1468983"/>
                  <a:gd name="connsiteX7-51" fmla="*/ 555795 w 1324964"/>
                  <a:gd name="connsiteY7-52" fmla="*/ 734490 h 1468983"/>
                  <a:gd name="connsiteX8-53" fmla="*/ 0 w 1324964"/>
                  <a:gd name="connsiteY8-54" fmla="*/ 0 h 1468983"/>
                  <a:gd name="connsiteX0-55" fmla="*/ 0 w 1324964"/>
                  <a:gd name="connsiteY0-56" fmla="*/ 0 h 1468983"/>
                  <a:gd name="connsiteX1-57" fmla="*/ 769166 w 1324964"/>
                  <a:gd name="connsiteY1-58" fmla="*/ 0 h 1468983"/>
                  <a:gd name="connsiteX2-59" fmla="*/ 1324961 w 1324964"/>
                  <a:gd name="connsiteY2-60" fmla="*/ 2 h 1468983"/>
                  <a:gd name="connsiteX3-61" fmla="*/ 1324961 w 1324964"/>
                  <a:gd name="connsiteY3-62" fmla="*/ 734490 h 1468983"/>
                  <a:gd name="connsiteX4-63" fmla="*/ 1324964 w 1324964"/>
                  <a:gd name="connsiteY4-64" fmla="*/ 1324961 h 1468983"/>
                  <a:gd name="connsiteX5-65" fmla="*/ 1324963 w 1324964"/>
                  <a:gd name="connsiteY5-66" fmla="*/ 1468983 h 1468983"/>
                  <a:gd name="connsiteX6-67" fmla="*/ 0 w 1324964"/>
                  <a:gd name="connsiteY6-68" fmla="*/ 1468980 h 1468983"/>
                  <a:gd name="connsiteX7-69" fmla="*/ 403253 w 1324964"/>
                  <a:gd name="connsiteY7-70" fmla="*/ 734492 h 1468983"/>
                  <a:gd name="connsiteX8-71" fmla="*/ 0 w 1324964"/>
                  <a:gd name="connsiteY8-72" fmla="*/ 0 h 1468983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</a:cxnLst>
                <a:rect l="l" t="t" r="r" b="b"/>
                <a:pathLst>
                  <a:path w="1324964" h="1468983">
                    <a:moveTo>
                      <a:pt x="0" y="0"/>
                    </a:moveTo>
                    <a:lnTo>
                      <a:pt x="769166" y="0"/>
                    </a:lnTo>
                    <a:lnTo>
                      <a:pt x="1324961" y="2"/>
                    </a:lnTo>
                    <a:lnTo>
                      <a:pt x="1324961" y="734490"/>
                    </a:lnTo>
                    <a:cubicBezTo>
                      <a:pt x="1324962" y="931314"/>
                      <a:pt x="1324963" y="1128137"/>
                      <a:pt x="1324964" y="1324961"/>
                    </a:cubicBezTo>
                    <a:cubicBezTo>
                      <a:pt x="1324964" y="1372968"/>
                      <a:pt x="1324963" y="1420976"/>
                      <a:pt x="1324963" y="1468983"/>
                    </a:cubicBezTo>
                    <a:lnTo>
                      <a:pt x="0" y="1468980"/>
                    </a:lnTo>
                    <a:lnTo>
                      <a:pt x="403253" y="7344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9BB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  <p:pic>
            <p:nvPicPr>
              <p:cNvPr id="25" name="PA-图形 24"/>
              <p:cNvPicPr>
                <a:picLocks noChangeAspect="1"/>
              </p:cNvPicPr>
              <p:nvPr>
                <p:custDataLst>
                  <p:tags r:id="rId20"/>
                </p:custDataLst>
              </p:nvPr>
            </p:nvPicPr>
            <p:blipFill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tretch>
                <a:fillRect/>
              </a:stretch>
            </p:blipFill>
            <p:spPr>
              <a:xfrm>
                <a:off x="9760409" y="2861618"/>
                <a:ext cx="456089" cy="504000"/>
              </a:xfrm>
              <a:prstGeom prst="rect">
                <a:avLst/>
              </a:prstGeom>
            </p:spPr>
          </p:pic>
        </p:grpSp>
      </p:grpSp>
      <p:grpSp>
        <p:nvGrpSpPr>
          <p:cNvPr id="40" name="组合"/>
          <p:cNvGrpSpPr/>
          <p:nvPr>
            <p:custDataLst>
              <p:tags r:id="rId23"/>
            </p:custDataLst>
          </p:nvPr>
        </p:nvGrpSpPr>
        <p:grpSpPr>
          <a:xfrm>
            <a:off x="809292" y="4594954"/>
            <a:ext cx="2599230" cy="917938"/>
            <a:chOff x="5567288" y="2346909"/>
            <a:chExt cx="3011983" cy="917938"/>
          </a:xfrm>
        </p:grpSpPr>
        <p:sp>
          <p:nvSpPr>
            <p:cNvPr id="41" name="PA-矩形 7"/>
            <p:cNvSpPr/>
            <p:nvPr>
              <p:custDataLst>
                <p:tags r:id="rId24"/>
              </p:custDataLst>
            </p:nvPr>
          </p:nvSpPr>
          <p:spPr>
            <a:xfrm>
              <a:off x="5946860" y="2346909"/>
              <a:ext cx="22528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添加标题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42" name="PA-矩形 8"/>
            <p:cNvSpPr/>
            <p:nvPr>
              <p:custDataLst>
                <p:tags r:id="rId25"/>
              </p:custDataLst>
            </p:nvPr>
          </p:nvSpPr>
          <p:spPr>
            <a:xfrm>
              <a:off x="5567288" y="2727969"/>
              <a:ext cx="3011983" cy="53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此处添加详细文本描述，建议与标题相关并符合整体的语言风格</a:t>
              </a: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组合"/>
          <p:cNvGrpSpPr/>
          <p:nvPr>
            <p:custDataLst>
              <p:tags r:id="rId26"/>
            </p:custDataLst>
          </p:nvPr>
        </p:nvGrpSpPr>
        <p:grpSpPr>
          <a:xfrm>
            <a:off x="3439836" y="4594954"/>
            <a:ext cx="2599231" cy="917938"/>
            <a:chOff x="5567287" y="2346909"/>
            <a:chExt cx="3096667" cy="917938"/>
          </a:xfrm>
        </p:grpSpPr>
        <p:sp>
          <p:nvSpPr>
            <p:cNvPr id="47" name="PA-矩形 7"/>
            <p:cNvSpPr/>
            <p:nvPr>
              <p:custDataLst>
                <p:tags r:id="rId27"/>
              </p:custDataLst>
            </p:nvPr>
          </p:nvSpPr>
          <p:spPr>
            <a:xfrm>
              <a:off x="6097645" y="2346909"/>
              <a:ext cx="22528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添加标题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48" name="PA-矩形 8"/>
            <p:cNvSpPr/>
            <p:nvPr>
              <p:custDataLst>
                <p:tags r:id="rId28"/>
              </p:custDataLst>
            </p:nvPr>
          </p:nvSpPr>
          <p:spPr>
            <a:xfrm>
              <a:off x="5567287" y="2727969"/>
              <a:ext cx="3096667" cy="53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此处添加详细文本描述，建议与标题相关并符合整体的语言风格</a:t>
              </a: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组合"/>
          <p:cNvGrpSpPr/>
          <p:nvPr>
            <p:custDataLst>
              <p:tags r:id="rId29"/>
            </p:custDataLst>
          </p:nvPr>
        </p:nvGrpSpPr>
        <p:grpSpPr>
          <a:xfrm>
            <a:off x="6070381" y="4594954"/>
            <a:ext cx="2599230" cy="917938"/>
            <a:chOff x="5567287" y="2346909"/>
            <a:chExt cx="3096667" cy="917938"/>
          </a:xfrm>
        </p:grpSpPr>
        <p:sp>
          <p:nvSpPr>
            <p:cNvPr id="50" name="PA-矩形 7"/>
            <p:cNvSpPr/>
            <p:nvPr>
              <p:custDataLst>
                <p:tags r:id="rId30"/>
              </p:custDataLst>
            </p:nvPr>
          </p:nvSpPr>
          <p:spPr>
            <a:xfrm>
              <a:off x="6097645" y="2346909"/>
              <a:ext cx="22528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添加标题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51" name="PA-矩形 8"/>
            <p:cNvSpPr/>
            <p:nvPr>
              <p:custDataLst>
                <p:tags r:id="rId31"/>
              </p:custDataLst>
            </p:nvPr>
          </p:nvSpPr>
          <p:spPr>
            <a:xfrm>
              <a:off x="5567287" y="2727969"/>
              <a:ext cx="3096667" cy="53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此处添加详细文本描述，建议与标题相关并符合整体的语言风格</a:t>
              </a: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组合"/>
          <p:cNvGrpSpPr/>
          <p:nvPr>
            <p:custDataLst>
              <p:tags r:id="rId32"/>
            </p:custDataLst>
          </p:nvPr>
        </p:nvGrpSpPr>
        <p:grpSpPr>
          <a:xfrm>
            <a:off x="8700925" y="4594954"/>
            <a:ext cx="2598693" cy="917938"/>
            <a:chOff x="5567287" y="2346909"/>
            <a:chExt cx="3096667" cy="917938"/>
          </a:xfrm>
        </p:grpSpPr>
        <p:sp>
          <p:nvSpPr>
            <p:cNvPr id="53" name="PA-矩形 7"/>
            <p:cNvSpPr/>
            <p:nvPr>
              <p:custDataLst>
                <p:tags r:id="rId33"/>
              </p:custDataLst>
            </p:nvPr>
          </p:nvSpPr>
          <p:spPr>
            <a:xfrm>
              <a:off x="6097645" y="2346909"/>
              <a:ext cx="22528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添加标题</a:t>
              </a: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  <p:sp>
          <p:nvSpPr>
            <p:cNvPr id="54" name="PA-矩形 8"/>
            <p:cNvSpPr/>
            <p:nvPr>
              <p:custDataLst>
                <p:tags r:id="rId34"/>
              </p:custDataLst>
            </p:nvPr>
          </p:nvSpPr>
          <p:spPr>
            <a:xfrm>
              <a:off x="5567287" y="2727969"/>
              <a:ext cx="3096667" cy="5368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Arial" panose="020B0604020202020204" pitchFamily="34" charset="0"/>
                </a:rPr>
                <a:t>此处添加详细文本描述，建议与标题相关并符合整体的语言风格</a:t>
              </a:r>
              <a:endParaRPr kumimoji="0" lang="id-ID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26" name="图形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7107379" y="2793038"/>
            <a:ext cx="456089" cy="504000"/>
          </a:xfrm>
          <a:prstGeom prst="rect">
            <a:avLst/>
          </a:prstGeom>
        </p:spPr>
      </p:pic>
      <p:pic>
        <p:nvPicPr>
          <p:cNvPr id="27" name="图形"/>
          <p:cNvPicPr>
            <a:picLocks noChangeAspect="1"/>
          </p:cNvPicPr>
          <p:nvPr>
            <p:custDataLst>
              <p:tags r:id="rId36"/>
            </p:custDataLst>
          </p:nvPr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832506" y="2792692"/>
            <a:ext cx="494556" cy="47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"/>
          <p:cNvSpPr/>
          <p:nvPr>
            <p:custDataLst>
              <p:tags r:id="rId1"/>
            </p:custDataLst>
          </p:nvPr>
        </p:nvSpPr>
        <p:spPr>
          <a:xfrm>
            <a:off x="909779" y="2473037"/>
            <a:ext cx="752763" cy="752763"/>
          </a:xfrm>
          <a:prstGeom prst="ellipse">
            <a:avLst/>
          </a:prstGeom>
          <a:solidFill>
            <a:srgbClr val="66BD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12" name="文本框"/>
          <p:cNvSpPr txBox="1"/>
          <p:nvPr>
            <p:custDataLst>
              <p:tags r:id="rId2"/>
            </p:custDataLst>
          </p:nvPr>
        </p:nvSpPr>
        <p:spPr>
          <a:xfrm>
            <a:off x="2277071" y="2036827"/>
            <a:ext cx="2032000" cy="574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7000"/>
              </a:lnSpc>
            </a:pPr>
            <a:r>
              <a:rPr lang="en-US" sz="2135" dirty="0" smtClean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Brief</a:t>
            </a:r>
            <a:endParaRPr lang="en-US" sz="2135" dirty="0" smtClean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  <a:p>
            <a:pPr>
              <a:lnSpc>
                <a:spcPct val="87000"/>
              </a:lnSpc>
            </a:pPr>
            <a:r>
              <a:rPr lang="en-US" sz="1465" dirty="0" err="1" smtClean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Ria</a:t>
            </a:r>
            <a:r>
              <a:rPr lang="en-US" sz="1465" dirty="0" smtClean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 </a:t>
            </a:r>
            <a:r>
              <a:rPr lang="en-US" sz="146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qui del ium aut</a:t>
            </a:r>
            <a:endParaRPr lang="en-US" sz="146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3" name="文本框"/>
          <p:cNvSpPr txBox="1"/>
          <p:nvPr>
            <p:custDataLst>
              <p:tags r:id="rId3"/>
            </p:custDataLst>
          </p:nvPr>
        </p:nvSpPr>
        <p:spPr>
          <a:xfrm>
            <a:off x="1619047" y="1929715"/>
            <a:ext cx="622300" cy="748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6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1</a:t>
            </a:r>
            <a:endParaRPr lang="en-US" sz="426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8" name="椭圆"/>
          <p:cNvSpPr/>
          <p:nvPr>
            <p:custDataLst>
              <p:tags r:id="rId4"/>
            </p:custDataLst>
          </p:nvPr>
        </p:nvSpPr>
        <p:spPr>
          <a:xfrm>
            <a:off x="3068012" y="3421304"/>
            <a:ext cx="752763" cy="752763"/>
          </a:xfrm>
          <a:prstGeom prst="ellipse">
            <a:avLst/>
          </a:prstGeom>
          <a:solidFill>
            <a:srgbClr val="69BBC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13" name="文本框"/>
          <p:cNvSpPr txBox="1"/>
          <p:nvPr>
            <p:custDataLst>
              <p:tags r:id="rId5"/>
            </p:custDataLst>
          </p:nvPr>
        </p:nvSpPr>
        <p:spPr>
          <a:xfrm>
            <a:off x="4432231" y="3094777"/>
            <a:ext cx="2032000" cy="574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7000"/>
              </a:lnSpc>
            </a:pPr>
            <a:r>
              <a:rPr lang="en-US" sz="213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Strategy</a:t>
            </a:r>
            <a:endParaRPr lang="en-US" sz="213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  <a:p>
            <a:pPr>
              <a:lnSpc>
                <a:spcPct val="87000"/>
              </a:lnSpc>
            </a:pPr>
            <a:r>
              <a:rPr lang="en-US" sz="146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Ria qui del ium aut</a:t>
            </a:r>
            <a:endParaRPr lang="en-US" sz="146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4" name="文本框"/>
          <p:cNvSpPr txBox="1"/>
          <p:nvPr>
            <p:custDataLst>
              <p:tags r:id="rId6"/>
            </p:custDataLst>
          </p:nvPr>
        </p:nvSpPr>
        <p:spPr>
          <a:xfrm>
            <a:off x="3736874" y="2989448"/>
            <a:ext cx="622300" cy="748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6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2</a:t>
            </a:r>
            <a:endParaRPr lang="en-US" sz="426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9" name="椭圆"/>
          <p:cNvSpPr/>
          <p:nvPr>
            <p:custDataLst>
              <p:tags r:id="rId7"/>
            </p:custDataLst>
          </p:nvPr>
        </p:nvSpPr>
        <p:spPr>
          <a:xfrm>
            <a:off x="5783497" y="4369571"/>
            <a:ext cx="752763" cy="752763"/>
          </a:xfrm>
          <a:prstGeom prst="ellipse">
            <a:avLst/>
          </a:prstGeom>
          <a:solidFill>
            <a:srgbClr val="66BDC2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14" name="文本框"/>
          <p:cNvSpPr txBox="1"/>
          <p:nvPr>
            <p:custDataLst>
              <p:tags r:id="rId8"/>
            </p:custDataLst>
          </p:nvPr>
        </p:nvSpPr>
        <p:spPr>
          <a:xfrm>
            <a:off x="7200053" y="4039281"/>
            <a:ext cx="2032000" cy="574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7000"/>
              </a:lnSpc>
            </a:pPr>
            <a:r>
              <a:rPr lang="en-US" sz="213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Creativity</a:t>
            </a:r>
            <a:endParaRPr lang="en-US" sz="213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  <a:p>
            <a:pPr>
              <a:lnSpc>
                <a:spcPct val="87000"/>
              </a:lnSpc>
            </a:pPr>
            <a:r>
              <a:rPr lang="en-US" sz="146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Ria qui del ium aut</a:t>
            </a:r>
            <a:endParaRPr lang="en-US" sz="146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5" name="文本框"/>
          <p:cNvSpPr txBox="1"/>
          <p:nvPr>
            <p:custDataLst>
              <p:tags r:id="rId9"/>
            </p:custDataLst>
          </p:nvPr>
        </p:nvSpPr>
        <p:spPr>
          <a:xfrm>
            <a:off x="6521266" y="3935735"/>
            <a:ext cx="622300" cy="748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6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3</a:t>
            </a:r>
            <a:endParaRPr lang="en-US" sz="426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11" name="椭圆"/>
          <p:cNvSpPr/>
          <p:nvPr>
            <p:custDataLst>
              <p:tags r:id="rId10"/>
            </p:custDataLst>
          </p:nvPr>
        </p:nvSpPr>
        <p:spPr>
          <a:xfrm>
            <a:off x="8229600" y="5317837"/>
            <a:ext cx="752763" cy="752763"/>
          </a:xfrm>
          <a:prstGeom prst="ellipse">
            <a:avLst/>
          </a:prstGeom>
          <a:solidFill>
            <a:srgbClr val="69BB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tx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15" name="文本框"/>
          <p:cNvSpPr txBox="1"/>
          <p:nvPr>
            <p:custDataLst>
              <p:tags r:id="rId11"/>
            </p:custDataLst>
          </p:nvPr>
        </p:nvSpPr>
        <p:spPr>
          <a:xfrm>
            <a:off x="9696032" y="4983784"/>
            <a:ext cx="2032000" cy="574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7000"/>
              </a:lnSpc>
            </a:pPr>
            <a:r>
              <a:rPr lang="en-US" sz="213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Results</a:t>
            </a:r>
            <a:endParaRPr lang="en-US" sz="213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  <a:p>
            <a:pPr>
              <a:lnSpc>
                <a:spcPct val="87000"/>
              </a:lnSpc>
            </a:pPr>
            <a:r>
              <a:rPr lang="en-US" sz="146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Ria qui del ium aut</a:t>
            </a:r>
            <a:endParaRPr lang="en-US" sz="146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6" name="文本框"/>
          <p:cNvSpPr txBox="1"/>
          <p:nvPr>
            <p:custDataLst>
              <p:tags r:id="rId12"/>
            </p:custDataLst>
          </p:nvPr>
        </p:nvSpPr>
        <p:spPr>
          <a:xfrm>
            <a:off x="8977150" y="4882019"/>
            <a:ext cx="622300" cy="7480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6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4</a:t>
            </a:r>
            <a:endParaRPr lang="en-US" sz="426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34" name="文本框"/>
          <p:cNvSpPr txBox="1"/>
          <p:nvPr>
            <p:custDataLst>
              <p:tags r:id="rId13"/>
            </p:custDataLst>
          </p:nvPr>
        </p:nvSpPr>
        <p:spPr>
          <a:xfrm>
            <a:off x="7778197" y="1563955"/>
            <a:ext cx="342361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13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Consistent results</a:t>
            </a:r>
            <a:endParaRPr lang="en-US" sz="213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35" name="文本框"/>
          <p:cNvSpPr txBox="1"/>
          <p:nvPr>
            <p:custDataLst>
              <p:tags r:id="rId14"/>
            </p:custDataLst>
          </p:nvPr>
        </p:nvSpPr>
        <p:spPr>
          <a:xfrm>
            <a:off x="798689" y="4778551"/>
            <a:ext cx="4572000" cy="542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65" dirty="0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此处添加详细文本描述，建议与标题相关并符合整体语言风格，语言描述尽量简洁生动</a:t>
            </a:r>
            <a:endParaRPr lang="en-US" sz="1465" dirty="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cxnSp>
        <p:nvCxnSpPr>
          <p:cNvPr id="48" name="直接连接符"/>
          <p:cNvCxnSpPr>
            <a:stCxn id="10" idx="6"/>
          </p:cNvCxnSpPr>
          <p:nvPr>
            <p:custDataLst>
              <p:tags r:id="rId15"/>
            </p:custDataLst>
          </p:nvPr>
        </p:nvCxnSpPr>
        <p:spPr>
          <a:xfrm>
            <a:off x="1662541" y="2849419"/>
            <a:ext cx="2807859" cy="0"/>
          </a:xfrm>
          <a:prstGeom prst="line">
            <a:avLst/>
          </a:prstGeom>
          <a:ln w="19050" cmpd="sng">
            <a:solidFill>
              <a:srgbClr val="66BDC2"/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"/>
          <p:cNvCxnSpPr/>
          <p:nvPr>
            <p:custDataLst>
              <p:tags r:id="rId16"/>
            </p:custDataLst>
          </p:nvPr>
        </p:nvCxnSpPr>
        <p:spPr>
          <a:xfrm>
            <a:off x="3820776" y="3797050"/>
            <a:ext cx="6237625" cy="0"/>
          </a:xfrm>
          <a:prstGeom prst="line">
            <a:avLst/>
          </a:prstGeom>
          <a:ln w="19050" cmpd="sng">
            <a:solidFill>
              <a:srgbClr val="69BBC1"/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任意多边形"/>
          <p:cNvSpPr>
            <a:spLocks noChangeAspect="1" noEditPoints="1"/>
          </p:cNvSpPr>
          <p:nvPr>
            <p:custDataLst>
              <p:tags r:id="rId17"/>
            </p:custDataLst>
          </p:nvPr>
        </p:nvSpPr>
        <p:spPr bwMode="auto">
          <a:xfrm>
            <a:off x="3276704" y="3594480"/>
            <a:ext cx="335379" cy="406411"/>
          </a:xfrm>
          <a:custGeom>
            <a:avLst/>
            <a:gdLst>
              <a:gd name="T0" fmla="*/ 487 w 800"/>
              <a:gd name="T1" fmla="*/ 761 h 969"/>
              <a:gd name="T2" fmla="*/ 487 w 800"/>
              <a:gd name="T3" fmla="*/ 605 h 969"/>
              <a:gd name="T4" fmla="*/ 136 w 800"/>
              <a:gd name="T5" fmla="*/ 254 h 969"/>
              <a:gd name="T6" fmla="*/ 275 w 800"/>
              <a:gd name="T7" fmla="*/ 254 h 969"/>
              <a:gd name="T8" fmla="*/ 275 w 800"/>
              <a:gd name="T9" fmla="*/ 211 h 969"/>
              <a:gd name="T10" fmla="*/ 64 w 800"/>
              <a:gd name="T11" fmla="*/ 211 h 969"/>
              <a:gd name="T12" fmla="*/ 64 w 800"/>
              <a:gd name="T13" fmla="*/ 423 h 969"/>
              <a:gd name="T14" fmla="*/ 106 w 800"/>
              <a:gd name="T15" fmla="*/ 423 h 969"/>
              <a:gd name="T16" fmla="*/ 106 w 800"/>
              <a:gd name="T17" fmla="*/ 283 h 969"/>
              <a:gd name="T18" fmla="*/ 445 w 800"/>
              <a:gd name="T19" fmla="*/ 622 h 969"/>
              <a:gd name="T20" fmla="*/ 445 w 800"/>
              <a:gd name="T21" fmla="*/ 761 h 969"/>
              <a:gd name="T22" fmla="*/ 360 w 800"/>
              <a:gd name="T23" fmla="*/ 863 h 969"/>
              <a:gd name="T24" fmla="*/ 466 w 800"/>
              <a:gd name="T25" fmla="*/ 969 h 969"/>
              <a:gd name="T26" fmla="*/ 572 w 800"/>
              <a:gd name="T27" fmla="*/ 863 h 969"/>
              <a:gd name="T28" fmla="*/ 487 w 800"/>
              <a:gd name="T29" fmla="*/ 761 h 969"/>
              <a:gd name="T30" fmla="*/ 466 w 800"/>
              <a:gd name="T31" fmla="*/ 931 h 969"/>
              <a:gd name="T32" fmla="*/ 403 w 800"/>
              <a:gd name="T33" fmla="*/ 867 h 969"/>
              <a:gd name="T34" fmla="*/ 466 w 800"/>
              <a:gd name="T35" fmla="*/ 804 h 969"/>
              <a:gd name="T36" fmla="*/ 529 w 800"/>
              <a:gd name="T37" fmla="*/ 867 h 969"/>
              <a:gd name="T38" fmla="*/ 466 w 800"/>
              <a:gd name="T39" fmla="*/ 931 h 969"/>
              <a:gd name="T40" fmla="*/ 178 w 800"/>
              <a:gd name="T41" fmla="*/ 592 h 969"/>
              <a:gd name="T42" fmla="*/ 106 w 800"/>
              <a:gd name="T43" fmla="*/ 668 h 969"/>
              <a:gd name="T44" fmla="*/ 30 w 800"/>
              <a:gd name="T45" fmla="*/ 592 h 969"/>
              <a:gd name="T46" fmla="*/ 0 w 800"/>
              <a:gd name="T47" fmla="*/ 622 h 969"/>
              <a:gd name="T48" fmla="*/ 77 w 800"/>
              <a:gd name="T49" fmla="*/ 698 h 969"/>
              <a:gd name="T50" fmla="*/ 0 w 800"/>
              <a:gd name="T51" fmla="*/ 770 h 969"/>
              <a:gd name="T52" fmla="*/ 30 w 800"/>
              <a:gd name="T53" fmla="*/ 800 h 969"/>
              <a:gd name="T54" fmla="*/ 106 w 800"/>
              <a:gd name="T55" fmla="*/ 728 h 969"/>
              <a:gd name="T56" fmla="*/ 178 w 800"/>
              <a:gd name="T57" fmla="*/ 800 h 969"/>
              <a:gd name="T58" fmla="*/ 208 w 800"/>
              <a:gd name="T59" fmla="*/ 770 h 969"/>
              <a:gd name="T60" fmla="*/ 136 w 800"/>
              <a:gd name="T61" fmla="*/ 698 h 969"/>
              <a:gd name="T62" fmla="*/ 208 w 800"/>
              <a:gd name="T63" fmla="*/ 622 h 969"/>
              <a:gd name="T64" fmla="*/ 178 w 800"/>
              <a:gd name="T65" fmla="*/ 592 h 969"/>
              <a:gd name="T66" fmla="*/ 800 w 800"/>
              <a:gd name="T67" fmla="*/ 325 h 969"/>
              <a:gd name="T68" fmla="*/ 771 w 800"/>
              <a:gd name="T69" fmla="*/ 296 h 969"/>
              <a:gd name="T70" fmla="*/ 699 w 800"/>
              <a:gd name="T71" fmla="*/ 372 h 969"/>
              <a:gd name="T72" fmla="*/ 623 w 800"/>
              <a:gd name="T73" fmla="*/ 296 h 969"/>
              <a:gd name="T74" fmla="*/ 593 w 800"/>
              <a:gd name="T75" fmla="*/ 325 h 969"/>
              <a:gd name="T76" fmla="*/ 669 w 800"/>
              <a:gd name="T77" fmla="*/ 402 h 969"/>
              <a:gd name="T78" fmla="*/ 593 w 800"/>
              <a:gd name="T79" fmla="*/ 474 h 969"/>
              <a:gd name="T80" fmla="*/ 623 w 800"/>
              <a:gd name="T81" fmla="*/ 503 h 969"/>
              <a:gd name="T82" fmla="*/ 699 w 800"/>
              <a:gd name="T83" fmla="*/ 431 h 969"/>
              <a:gd name="T84" fmla="*/ 771 w 800"/>
              <a:gd name="T85" fmla="*/ 503 h 969"/>
              <a:gd name="T86" fmla="*/ 800 w 800"/>
              <a:gd name="T87" fmla="*/ 474 h 969"/>
              <a:gd name="T88" fmla="*/ 729 w 800"/>
              <a:gd name="T89" fmla="*/ 402 h 969"/>
              <a:gd name="T90" fmla="*/ 800 w 800"/>
              <a:gd name="T91" fmla="*/ 325 h 969"/>
              <a:gd name="T92" fmla="*/ 559 w 800"/>
              <a:gd name="T93" fmla="*/ 0 h 969"/>
              <a:gd name="T94" fmla="*/ 487 w 800"/>
              <a:gd name="T95" fmla="*/ 76 h 969"/>
              <a:gd name="T96" fmla="*/ 411 w 800"/>
              <a:gd name="T97" fmla="*/ 0 h 969"/>
              <a:gd name="T98" fmla="*/ 381 w 800"/>
              <a:gd name="T99" fmla="*/ 29 h 969"/>
              <a:gd name="T100" fmla="*/ 458 w 800"/>
              <a:gd name="T101" fmla="*/ 105 h 969"/>
              <a:gd name="T102" fmla="*/ 381 w 800"/>
              <a:gd name="T103" fmla="*/ 177 h 969"/>
              <a:gd name="T104" fmla="*/ 411 w 800"/>
              <a:gd name="T105" fmla="*/ 207 h 969"/>
              <a:gd name="T106" fmla="*/ 487 w 800"/>
              <a:gd name="T107" fmla="*/ 135 h 969"/>
              <a:gd name="T108" fmla="*/ 559 w 800"/>
              <a:gd name="T109" fmla="*/ 207 h 969"/>
              <a:gd name="T110" fmla="*/ 589 w 800"/>
              <a:gd name="T111" fmla="*/ 177 h 969"/>
              <a:gd name="T112" fmla="*/ 517 w 800"/>
              <a:gd name="T113" fmla="*/ 105 h 969"/>
              <a:gd name="T114" fmla="*/ 589 w 800"/>
              <a:gd name="T115" fmla="*/ 29 h 969"/>
              <a:gd name="T116" fmla="*/ 559 w 800"/>
              <a:gd name="T117" fmla="*/ 0 h 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00" h="969">
                <a:moveTo>
                  <a:pt x="487" y="761"/>
                </a:moveTo>
                <a:cubicBezTo>
                  <a:pt x="487" y="605"/>
                  <a:pt x="487" y="605"/>
                  <a:pt x="487" y="605"/>
                </a:cubicBezTo>
                <a:cubicBezTo>
                  <a:pt x="136" y="254"/>
                  <a:pt x="136" y="254"/>
                  <a:pt x="136" y="254"/>
                </a:cubicBezTo>
                <a:cubicBezTo>
                  <a:pt x="275" y="254"/>
                  <a:pt x="275" y="254"/>
                  <a:pt x="275" y="254"/>
                </a:cubicBezTo>
                <a:cubicBezTo>
                  <a:pt x="275" y="211"/>
                  <a:pt x="275" y="211"/>
                  <a:pt x="275" y="211"/>
                </a:cubicBezTo>
                <a:cubicBezTo>
                  <a:pt x="64" y="211"/>
                  <a:pt x="64" y="211"/>
                  <a:pt x="64" y="211"/>
                </a:cubicBezTo>
                <a:cubicBezTo>
                  <a:pt x="64" y="423"/>
                  <a:pt x="64" y="423"/>
                  <a:pt x="64" y="423"/>
                </a:cubicBezTo>
                <a:cubicBezTo>
                  <a:pt x="106" y="423"/>
                  <a:pt x="106" y="423"/>
                  <a:pt x="106" y="423"/>
                </a:cubicBezTo>
                <a:cubicBezTo>
                  <a:pt x="106" y="283"/>
                  <a:pt x="106" y="283"/>
                  <a:pt x="106" y="283"/>
                </a:cubicBezTo>
                <a:cubicBezTo>
                  <a:pt x="445" y="622"/>
                  <a:pt x="445" y="622"/>
                  <a:pt x="445" y="622"/>
                </a:cubicBezTo>
                <a:cubicBezTo>
                  <a:pt x="445" y="761"/>
                  <a:pt x="445" y="761"/>
                  <a:pt x="445" y="761"/>
                </a:cubicBezTo>
                <a:cubicBezTo>
                  <a:pt x="398" y="770"/>
                  <a:pt x="360" y="812"/>
                  <a:pt x="360" y="863"/>
                </a:cubicBezTo>
                <a:cubicBezTo>
                  <a:pt x="360" y="922"/>
                  <a:pt x="407" y="969"/>
                  <a:pt x="466" y="969"/>
                </a:cubicBezTo>
                <a:cubicBezTo>
                  <a:pt x="525" y="969"/>
                  <a:pt x="572" y="922"/>
                  <a:pt x="572" y="863"/>
                </a:cubicBezTo>
                <a:cubicBezTo>
                  <a:pt x="572" y="817"/>
                  <a:pt x="534" y="774"/>
                  <a:pt x="487" y="761"/>
                </a:cubicBezTo>
                <a:close/>
                <a:moveTo>
                  <a:pt x="466" y="931"/>
                </a:moveTo>
                <a:cubicBezTo>
                  <a:pt x="432" y="931"/>
                  <a:pt x="403" y="901"/>
                  <a:pt x="403" y="867"/>
                </a:cubicBezTo>
                <a:cubicBezTo>
                  <a:pt x="403" y="834"/>
                  <a:pt x="428" y="804"/>
                  <a:pt x="466" y="804"/>
                </a:cubicBezTo>
                <a:cubicBezTo>
                  <a:pt x="504" y="804"/>
                  <a:pt x="529" y="834"/>
                  <a:pt x="529" y="867"/>
                </a:cubicBezTo>
                <a:cubicBezTo>
                  <a:pt x="529" y="901"/>
                  <a:pt x="500" y="931"/>
                  <a:pt x="466" y="931"/>
                </a:cubicBezTo>
                <a:close/>
                <a:moveTo>
                  <a:pt x="178" y="592"/>
                </a:moveTo>
                <a:cubicBezTo>
                  <a:pt x="106" y="668"/>
                  <a:pt x="106" y="668"/>
                  <a:pt x="106" y="668"/>
                </a:cubicBezTo>
                <a:cubicBezTo>
                  <a:pt x="30" y="592"/>
                  <a:pt x="30" y="592"/>
                  <a:pt x="30" y="592"/>
                </a:cubicBezTo>
                <a:cubicBezTo>
                  <a:pt x="0" y="622"/>
                  <a:pt x="0" y="622"/>
                  <a:pt x="0" y="622"/>
                </a:cubicBezTo>
                <a:cubicBezTo>
                  <a:pt x="77" y="698"/>
                  <a:pt x="77" y="698"/>
                  <a:pt x="77" y="698"/>
                </a:cubicBezTo>
                <a:cubicBezTo>
                  <a:pt x="0" y="770"/>
                  <a:pt x="0" y="770"/>
                  <a:pt x="0" y="770"/>
                </a:cubicBezTo>
                <a:cubicBezTo>
                  <a:pt x="30" y="800"/>
                  <a:pt x="30" y="800"/>
                  <a:pt x="30" y="800"/>
                </a:cubicBezTo>
                <a:cubicBezTo>
                  <a:pt x="106" y="728"/>
                  <a:pt x="106" y="728"/>
                  <a:pt x="106" y="728"/>
                </a:cubicBezTo>
                <a:cubicBezTo>
                  <a:pt x="178" y="800"/>
                  <a:pt x="178" y="800"/>
                  <a:pt x="178" y="800"/>
                </a:cubicBezTo>
                <a:cubicBezTo>
                  <a:pt x="208" y="770"/>
                  <a:pt x="208" y="770"/>
                  <a:pt x="208" y="770"/>
                </a:cubicBezTo>
                <a:cubicBezTo>
                  <a:pt x="136" y="698"/>
                  <a:pt x="136" y="698"/>
                  <a:pt x="136" y="698"/>
                </a:cubicBezTo>
                <a:cubicBezTo>
                  <a:pt x="208" y="622"/>
                  <a:pt x="208" y="622"/>
                  <a:pt x="208" y="622"/>
                </a:cubicBezTo>
                <a:lnTo>
                  <a:pt x="178" y="592"/>
                </a:lnTo>
                <a:close/>
                <a:moveTo>
                  <a:pt x="800" y="325"/>
                </a:moveTo>
                <a:cubicBezTo>
                  <a:pt x="771" y="296"/>
                  <a:pt x="771" y="296"/>
                  <a:pt x="771" y="296"/>
                </a:cubicBezTo>
                <a:cubicBezTo>
                  <a:pt x="699" y="372"/>
                  <a:pt x="699" y="372"/>
                  <a:pt x="699" y="372"/>
                </a:cubicBezTo>
                <a:cubicBezTo>
                  <a:pt x="623" y="296"/>
                  <a:pt x="623" y="296"/>
                  <a:pt x="623" y="296"/>
                </a:cubicBezTo>
                <a:cubicBezTo>
                  <a:pt x="593" y="325"/>
                  <a:pt x="593" y="325"/>
                  <a:pt x="593" y="325"/>
                </a:cubicBezTo>
                <a:cubicBezTo>
                  <a:pt x="669" y="402"/>
                  <a:pt x="669" y="402"/>
                  <a:pt x="669" y="402"/>
                </a:cubicBezTo>
                <a:cubicBezTo>
                  <a:pt x="593" y="474"/>
                  <a:pt x="593" y="474"/>
                  <a:pt x="593" y="474"/>
                </a:cubicBezTo>
                <a:cubicBezTo>
                  <a:pt x="623" y="503"/>
                  <a:pt x="623" y="503"/>
                  <a:pt x="623" y="503"/>
                </a:cubicBezTo>
                <a:cubicBezTo>
                  <a:pt x="699" y="431"/>
                  <a:pt x="699" y="431"/>
                  <a:pt x="699" y="431"/>
                </a:cubicBezTo>
                <a:cubicBezTo>
                  <a:pt x="771" y="503"/>
                  <a:pt x="771" y="503"/>
                  <a:pt x="771" y="503"/>
                </a:cubicBezTo>
                <a:cubicBezTo>
                  <a:pt x="800" y="474"/>
                  <a:pt x="800" y="474"/>
                  <a:pt x="800" y="474"/>
                </a:cubicBezTo>
                <a:cubicBezTo>
                  <a:pt x="729" y="402"/>
                  <a:pt x="729" y="402"/>
                  <a:pt x="729" y="402"/>
                </a:cubicBezTo>
                <a:lnTo>
                  <a:pt x="800" y="325"/>
                </a:lnTo>
                <a:close/>
                <a:moveTo>
                  <a:pt x="559" y="0"/>
                </a:moveTo>
                <a:cubicBezTo>
                  <a:pt x="487" y="76"/>
                  <a:pt x="487" y="76"/>
                  <a:pt x="487" y="76"/>
                </a:cubicBezTo>
                <a:cubicBezTo>
                  <a:pt x="411" y="0"/>
                  <a:pt x="411" y="0"/>
                  <a:pt x="411" y="0"/>
                </a:cubicBezTo>
                <a:cubicBezTo>
                  <a:pt x="381" y="29"/>
                  <a:pt x="381" y="29"/>
                  <a:pt x="381" y="29"/>
                </a:cubicBezTo>
                <a:cubicBezTo>
                  <a:pt x="458" y="105"/>
                  <a:pt x="458" y="105"/>
                  <a:pt x="458" y="105"/>
                </a:cubicBezTo>
                <a:cubicBezTo>
                  <a:pt x="381" y="177"/>
                  <a:pt x="381" y="177"/>
                  <a:pt x="381" y="177"/>
                </a:cubicBezTo>
                <a:cubicBezTo>
                  <a:pt x="411" y="207"/>
                  <a:pt x="411" y="207"/>
                  <a:pt x="411" y="207"/>
                </a:cubicBezTo>
                <a:cubicBezTo>
                  <a:pt x="487" y="135"/>
                  <a:pt x="487" y="135"/>
                  <a:pt x="487" y="135"/>
                </a:cubicBezTo>
                <a:cubicBezTo>
                  <a:pt x="559" y="207"/>
                  <a:pt x="559" y="207"/>
                  <a:pt x="559" y="207"/>
                </a:cubicBezTo>
                <a:cubicBezTo>
                  <a:pt x="589" y="177"/>
                  <a:pt x="589" y="177"/>
                  <a:pt x="589" y="177"/>
                </a:cubicBezTo>
                <a:cubicBezTo>
                  <a:pt x="517" y="105"/>
                  <a:pt x="517" y="105"/>
                  <a:pt x="517" y="105"/>
                </a:cubicBezTo>
                <a:cubicBezTo>
                  <a:pt x="589" y="29"/>
                  <a:pt x="589" y="29"/>
                  <a:pt x="589" y="29"/>
                </a:cubicBezTo>
                <a:lnTo>
                  <a:pt x="5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54" name="任意多边形"/>
          <p:cNvSpPr>
            <a:spLocks noChangeAspect="1" noEditPoints="1"/>
          </p:cNvSpPr>
          <p:nvPr>
            <p:custDataLst>
              <p:tags r:id="rId18"/>
            </p:custDataLst>
          </p:nvPr>
        </p:nvSpPr>
        <p:spPr bwMode="auto">
          <a:xfrm>
            <a:off x="5999007" y="4542747"/>
            <a:ext cx="321744" cy="406411"/>
          </a:xfrm>
          <a:custGeom>
            <a:avLst/>
            <a:gdLst>
              <a:gd name="T0" fmla="*/ 484 w 800"/>
              <a:gd name="T1" fmla="*/ 0 h 1011"/>
              <a:gd name="T2" fmla="*/ 463 w 800"/>
              <a:gd name="T3" fmla="*/ 990 h 1011"/>
              <a:gd name="T4" fmla="*/ 779 w 800"/>
              <a:gd name="T5" fmla="*/ 1011 h 1011"/>
              <a:gd name="T6" fmla="*/ 800 w 800"/>
              <a:gd name="T7" fmla="*/ 21 h 1011"/>
              <a:gd name="T8" fmla="*/ 758 w 800"/>
              <a:gd name="T9" fmla="*/ 969 h 1011"/>
              <a:gd name="T10" fmla="*/ 505 w 800"/>
              <a:gd name="T11" fmla="*/ 843 h 1011"/>
              <a:gd name="T12" fmla="*/ 589 w 800"/>
              <a:gd name="T13" fmla="*/ 800 h 1011"/>
              <a:gd name="T14" fmla="*/ 505 w 800"/>
              <a:gd name="T15" fmla="*/ 716 h 1011"/>
              <a:gd name="T16" fmla="*/ 589 w 800"/>
              <a:gd name="T17" fmla="*/ 674 h 1011"/>
              <a:gd name="T18" fmla="*/ 505 w 800"/>
              <a:gd name="T19" fmla="*/ 590 h 1011"/>
              <a:gd name="T20" fmla="*/ 589 w 800"/>
              <a:gd name="T21" fmla="*/ 548 h 1011"/>
              <a:gd name="T22" fmla="*/ 505 w 800"/>
              <a:gd name="T23" fmla="*/ 464 h 1011"/>
              <a:gd name="T24" fmla="*/ 589 w 800"/>
              <a:gd name="T25" fmla="*/ 421 h 1011"/>
              <a:gd name="T26" fmla="*/ 505 w 800"/>
              <a:gd name="T27" fmla="*/ 337 h 1011"/>
              <a:gd name="T28" fmla="*/ 589 w 800"/>
              <a:gd name="T29" fmla="*/ 295 h 1011"/>
              <a:gd name="T30" fmla="*/ 505 w 800"/>
              <a:gd name="T31" fmla="*/ 211 h 1011"/>
              <a:gd name="T32" fmla="*/ 589 w 800"/>
              <a:gd name="T33" fmla="*/ 169 h 1011"/>
              <a:gd name="T34" fmla="*/ 505 w 800"/>
              <a:gd name="T35" fmla="*/ 43 h 1011"/>
              <a:gd name="T36" fmla="*/ 758 w 800"/>
              <a:gd name="T37" fmla="*/ 969 h 1011"/>
              <a:gd name="T38" fmla="*/ 130 w 800"/>
              <a:gd name="T39" fmla="*/ 52 h 1011"/>
              <a:gd name="T40" fmla="*/ 0 w 800"/>
              <a:gd name="T41" fmla="*/ 253 h 1011"/>
              <a:gd name="T42" fmla="*/ 105 w 800"/>
              <a:gd name="T43" fmla="*/ 969 h 1011"/>
              <a:gd name="T44" fmla="*/ 295 w 800"/>
              <a:gd name="T45" fmla="*/ 864 h 1011"/>
              <a:gd name="T46" fmla="*/ 291 w 800"/>
              <a:gd name="T47" fmla="*/ 241 h 1011"/>
              <a:gd name="T48" fmla="*/ 147 w 800"/>
              <a:gd name="T49" fmla="*/ 102 h 1011"/>
              <a:gd name="T50" fmla="*/ 117 w 800"/>
              <a:gd name="T51" fmla="*/ 148 h 1011"/>
              <a:gd name="T52" fmla="*/ 42 w 800"/>
              <a:gd name="T53" fmla="*/ 347 h 1011"/>
              <a:gd name="T54" fmla="*/ 84 w 800"/>
              <a:gd name="T55" fmla="*/ 716 h 1011"/>
              <a:gd name="T56" fmla="*/ 42 w 800"/>
              <a:gd name="T57" fmla="*/ 347 h 1011"/>
              <a:gd name="T58" fmla="*/ 189 w 800"/>
              <a:gd name="T59" fmla="*/ 927 h 1011"/>
              <a:gd name="T60" fmla="*/ 42 w 800"/>
              <a:gd name="T61" fmla="*/ 864 h 1011"/>
              <a:gd name="T62" fmla="*/ 253 w 800"/>
              <a:gd name="T63" fmla="*/ 843 h 1011"/>
              <a:gd name="T64" fmla="*/ 253 w 800"/>
              <a:gd name="T65" fmla="*/ 800 h 1011"/>
              <a:gd name="T66" fmla="*/ 42 w 800"/>
              <a:gd name="T67" fmla="*/ 758 h 1011"/>
              <a:gd name="T68" fmla="*/ 253 w 800"/>
              <a:gd name="T69" fmla="*/ 800 h 1011"/>
              <a:gd name="T70" fmla="*/ 126 w 800"/>
              <a:gd name="T71" fmla="*/ 347 h 1011"/>
              <a:gd name="T72" fmla="*/ 168 w 800"/>
              <a:gd name="T73" fmla="*/ 347 h 1011"/>
              <a:gd name="T74" fmla="*/ 126 w 800"/>
              <a:gd name="T75" fmla="*/ 716 h 1011"/>
              <a:gd name="T76" fmla="*/ 211 w 800"/>
              <a:gd name="T77" fmla="*/ 716 h 1011"/>
              <a:gd name="T78" fmla="*/ 253 w 800"/>
              <a:gd name="T79" fmla="*/ 347 h 1011"/>
              <a:gd name="T80" fmla="*/ 253 w 800"/>
              <a:gd name="T81" fmla="*/ 274 h 1011"/>
              <a:gd name="T82" fmla="*/ 168 w 800"/>
              <a:gd name="T83" fmla="*/ 274 h 1011"/>
              <a:gd name="T84" fmla="*/ 126 w 800"/>
              <a:gd name="T85" fmla="*/ 274 h 1011"/>
              <a:gd name="T86" fmla="*/ 42 w 800"/>
              <a:gd name="T87" fmla="*/ 274 h 1011"/>
              <a:gd name="T88" fmla="*/ 88 w 800"/>
              <a:gd name="T89" fmla="*/ 190 h 1011"/>
              <a:gd name="T90" fmla="*/ 253 w 800"/>
              <a:gd name="T91" fmla="*/ 259 h 1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00" h="1011">
                <a:moveTo>
                  <a:pt x="779" y="0"/>
                </a:moveTo>
                <a:cubicBezTo>
                  <a:pt x="484" y="0"/>
                  <a:pt x="484" y="0"/>
                  <a:pt x="484" y="0"/>
                </a:cubicBezTo>
                <a:cubicBezTo>
                  <a:pt x="473" y="0"/>
                  <a:pt x="463" y="10"/>
                  <a:pt x="463" y="21"/>
                </a:cubicBezTo>
                <a:cubicBezTo>
                  <a:pt x="463" y="990"/>
                  <a:pt x="463" y="990"/>
                  <a:pt x="463" y="990"/>
                </a:cubicBezTo>
                <a:cubicBezTo>
                  <a:pt x="463" y="1001"/>
                  <a:pt x="473" y="1011"/>
                  <a:pt x="484" y="1011"/>
                </a:cubicBezTo>
                <a:cubicBezTo>
                  <a:pt x="779" y="1011"/>
                  <a:pt x="779" y="1011"/>
                  <a:pt x="779" y="1011"/>
                </a:cubicBezTo>
                <a:cubicBezTo>
                  <a:pt x="791" y="1011"/>
                  <a:pt x="800" y="1001"/>
                  <a:pt x="800" y="990"/>
                </a:cubicBezTo>
                <a:cubicBezTo>
                  <a:pt x="800" y="21"/>
                  <a:pt x="800" y="21"/>
                  <a:pt x="800" y="21"/>
                </a:cubicBezTo>
                <a:cubicBezTo>
                  <a:pt x="800" y="10"/>
                  <a:pt x="791" y="0"/>
                  <a:pt x="779" y="0"/>
                </a:cubicBezTo>
                <a:close/>
                <a:moveTo>
                  <a:pt x="758" y="969"/>
                </a:moveTo>
                <a:cubicBezTo>
                  <a:pt x="505" y="969"/>
                  <a:pt x="505" y="969"/>
                  <a:pt x="505" y="969"/>
                </a:cubicBezTo>
                <a:cubicBezTo>
                  <a:pt x="505" y="843"/>
                  <a:pt x="505" y="843"/>
                  <a:pt x="505" y="843"/>
                </a:cubicBezTo>
                <a:cubicBezTo>
                  <a:pt x="589" y="843"/>
                  <a:pt x="589" y="843"/>
                  <a:pt x="589" y="843"/>
                </a:cubicBezTo>
                <a:cubicBezTo>
                  <a:pt x="589" y="800"/>
                  <a:pt x="589" y="800"/>
                  <a:pt x="589" y="800"/>
                </a:cubicBezTo>
                <a:cubicBezTo>
                  <a:pt x="505" y="800"/>
                  <a:pt x="505" y="800"/>
                  <a:pt x="505" y="800"/>
                </a:cubicBezTo>
                <a:cubicBezTo>
                  <a:pt x="505" y="716"/>
                  <a:pt x="505" y="716"/>
                  <a:pt x="505" y="716"/>
                </a:cubicBezTo>
                <a:cubicBezTo>
                  <a:pt x="589" y="716"/>
                  <a:pt x="589" y="716"/>
                  <a:pt x="589" y="716"/>
                </a:cubicBezTo>
                <a:cubicBezTo>
                  <a:pt x="589" y="674"/>
                  <a:pt x="589" y="674"/>
                  <a:pt x="589" y="674"/>
                </a:cubicBezTo>
                <a:cubicBezTo>
                  <a:pt x="505" y="674"/>
                  <a:pt x="505" y="674"/>
                  <a:pt x="505" y="674"/>
                </a:cubicBezTo>
                <a:cubicBezTo>
                  <a:pt x="505" y="590"/>
                  <a:pt x="505" y="590"/>
                  <a:pt x="505" y="590"/>
                </a:cubicBezTo>
                <a:cubicBezTo>
                  <a:pt x="589" y="590"/>
                  <a:pt x="589" y="590"/>
                  <a:pt x="589" y="590"/>
                </a:cubicBezTo>
                <a:cubicBezTo>
                  <a:pt x="589" y="548"/>
                  <a:pt x="589" y="548"/>
                  <a:pt x="589" y="548"/>
                </a:cubicBezTo>
                <a:cubicBezTo>
                  <a:pt x="505" y="548"/>
                  <a:pt x="505" y="548"/>
                  <a:pt x="505" y="548"/>
                </a:cubicBezTo>
                <a:cubicBezTo>
                  <a:pt x="505" y="464"/>
                  <a:pt x="505" y="464"/>
                  <a:pt x="505" y="464"/>
                </a:cubicBezTo>
                <a:cubicBezTo>
                  <a:pt x="589" y="464"/>
                  <a:pt x="589" y="464"/>
                  <a:pt x="589" y="464"/>
                </a:cubicBezTo>
                <a:cubicBezTo>
                  <a:pt x="589" y="421"/>
                  <a:pt x="589" y="421"/>
                  <a:pt x="589" y="421"/>
                </a:cubicBezTo>
                <a:cubicBezTo>
                  <a:pt x="505" y="421"/>
                  <a:pt x="505" y="421"/>
                  <a:pt x="505" y="421"/>
                </a:cubicBezTo>
                <a:cubicBezTo>
                  <a:pt x="505" y="337"/>
                  <a:pt x="505" y="337"/>
                  <a:pt x="505" y="337"/>
                </a:cubicBezTo>
                <a:cubicBezTo>
                  <a:pt x="589" y="337"/>
                  <a:pt x="589" y="337"/>
                  <a:pt x="589" y="337"/>
                </a:cubicBezTo>
                <a:cubicBezTo>
                  <a:pt x="589" y="295"/>
                  <a:pt x="589" y="295"/>
                  <a:pt x="589" y="295"/>
                </a:cubicBezTo>
                <a:cubicBezTo>
                  <a:pt x="505" y="295"/>
                  <a:pt x="505" y="295"/>
                  <a:pt x="505" y="295"/>
                </a:cubicBezTo>
                <a:cubicBezTo>
                  <a:pt x="505" y="211"/>
                  <a:pt x="505" y="211"/>
                  <a:pt x="505" y="211"/>
                </a:cubicBezTo>
                <a:cubicBezTo>
                  <a:pt x="589" y="211"/>
                  <a:pt x="589" y="211"/>
                  <a:pt x="589" y="211"/>
                </a:cubicBezTo>
                <a:cubicBezTo>
                  <a:pt x="589" y="169"/>
                  <a:pt x="589" y="169"/>
                  <a:pt x="589" y="169"/>
                </a:cubicBezTo>
                <a:cubicBezTo>
                  <a:pt x="505" y="169"/>
                  <a:pt x="505" y="169"/>
                  <a:pt x="505" y="169"/>
                </a:cubicBezTo>
                <a:cubicBezTo>
                  <a:pt x="505" y="43"/>
                  <a:pt x="505" y="43"/>
                  <a:pt x="505" y="43"/>
                </a:cubicBezTo>
                <a:cubicBezTo>
                  <a:pt x="758" y="43"/>
                  <a:pt x="758" y="43"/>
                  <a:pt x="758" y="43"/>
                </a:cubicBezTo>
                <a:lnTo>
                  <a:pt x="758" y="969"/>
                </a:lnTo>
                <a:close/>
                <a:moveTo>
                  <a:pt x="165" y="52"/>
                </a:moveTo>
                <a:cubicBezTo>
                  <a:pt x="157" y="40"/>
                  <a:pt x="138" y="40"/>
                  <a:pt x="130" y="52"/>
                </a:cubicBezTo>
                <a:cubicBezTo>
                  <a:pt x="4" y="241"/>
                  <a:pt x="4" y="241"/>
                  <a:pt x="4" y="241"/>
                </a:cubicBezTo>
                <a:cubicBezTo>
                  <a:pt x="1" y="245"/>
                  <a:pt x="0" y="249"/>
                  <a:pt x="0" y="253"/>
                </a:cubicBezTo>
                <a:cubicBezTo>
                  <a:pt x="0" y="864"/>
                  <a:pt x="0" y="864"/>
                  <a:pt x="0" y="864"/>
                </a:cubicBezTo>
                <a:cubicBezTo>
                  <a:pt x="0" y="922"/>
                  <a:pt x="47" y="969"/>
                  <a:pt x="105" y="969"/>
                </a:cubicBezTo>
                <a:cubicBezTo>
                  <a:pt x="189" y="969"/>
                  <a:pt x="189" y="969"/>
                  <a:pt x="189" y="969"/>
                </a:cubicBezTo>
                <a:cubicBezTo>
                  <a:pt x="248" y="969"/>
                  <a:pt x="295" y="922"/>
                  <a:pt x="295" y="864"/>
                </a:cubicBezTo>
                <a:cubicBezTo>
                  <a:pt x="295" y="253"/>
                  <a:pt x="295" y="253"/>
                  <a:pt x="295" y="253"/>
                </a:cubicBezTo>
                <a:cubicBezTo>
                  <a:pt x="295" y="249"/>
                  <a:pt x="293" y="245"/>
                  <a:pt x="291" y="241"/>
                </a:cubicBezTo>
                <a:lnTo>
                  <a:pt x="165" y="52"/>
                </a:lnTo>
                <a:close/>
                <a:moveTo>
                  <a:pt x="147" y="102"/>
                </a:moveTo>
                <a:cubicBezTo>
                  <a:pt x="178" y="148"/>
                  <a:pt x="178" y="148"/>
                  <a:pt x="178" y="148"/>
                </a:cubicBezTo>
                <a:cubicBezTo>
                  <a:pt x="117" y="148"/>
                  <a:pt x="117" y="148"/>
                  <a:pt x="117" y="148"/>
                </a:cubicBezTo>
                <a:lnTo>
                  <a:pt x="147" y="102"/>
                </a:lnTo>
                <a:close/>
                <a:moveTo>
                  <a:pt x="42" y="347"/>
                </a:moveTo>
                <a:cubicBezTo>
                  <a:pt x="55" y="354"/>
                  <a:pt x="69" y="358"/>
                  <a:pt x="84" y="358"/>
                </a:cubicBezTo>
                <a:cubicBezTo>
                  <a:pt x="84" y="716"/>
                  <a:pt x="84" y="716"/>
                  <a:pt x="84" y="716"/>
                </a:cubicBezTo>
                <a:cubicBezTo>
                  <a:pt x="42" y="716"/>
                  <a:pt x="42" y="716"/>
                  <a:pt x="42" y="716"/>
                </a:cubicBezTo>
                <a:lnTo>
                  <a:pt x="42" y="347"/>
                </a:lnTo>
                <a:close/>
                <a:moveTo>
                  <a:pt x="253" y="864"/>
                </a:moveTo>
                <a:cubicBezTo>
                  <a:pt x="253" y="898"/>
                  <a:pt x="224" y="927"/>
                  <a:pt x="189" y="927"/>
                </a:cubicBezTo>
                <a:cubicBezTo>
                  <a:pt x="105" y="927"/>
                  <a:pt x="105" y="927"/>
                  <a:pt x="105" y="927"/>
                </a:cubicBezTo>
                <a:cubicBezTo>
                  <a:pt x="70" y="927"/>
                  <a:pt x="42" y="898"/>
                  <a:pt x="42" y="864"/>
                </a:cubicBezTo>
                <a:cubicBezTo>
                  <a:pt x="42" y="843"/>
                  <a:pt x="42" y="843"/>
                  <a:pt x="42" y="843"/>
                </a:cubicBezTo>
                <a:cubicBezTo>
                  <a:pt x="253" y="843"/>
                  <a:pt x="253" y="843"/>
                  <a:pt x="253" y="843"/>
                </a:cubicBezTo>
                <a:lnTo>
                  <a:pt x="253" y="864"/>
                </a:lnTo>
                <a:close/>
                <a:moveTo>
                  <a:pt x="253" y="800"/>
                </a:moveTo>
                <a:cubicBezTo>
                  <a:pt x="42" y="800"/>
                  <a:pt x="42" y="800"/>
                  <a:pt x="42" y="800"/>
                </a:cubicBezTo>
                <a:cubicBezTo>
                  <a:pt x="42" y="758"/>
                  <a:pt x="42" y="758"/>
                  <a:pt x="42" y="758"/>
                </a:cubicBezTo>
                <a:cubicBezTo>
                  <a:pt x="253" y="758"/>
                  <a:pt x="253" y="758"/>
                  <a:pt x="253" y="758"/>
                </a:cubicBezTo>
                <a:lnTo>
                  <a:pt x="253" y="800"/>
                </a:lnTo>
                <a:close/>
                <a:moveTo>
                  <a:pt x="126" y="716"/>
                </a:moveTo>
                <a:cubicBezTo>
                  <a:pt x="126" y="347"/>
                  <a:pt x="126" y="347"/>
                  <a:pt x="126" y="347"/>
                </a:cubicBezTo>
                <a:cubicBezTo>
                  <a:pt x="134" y="342"/>
                  <a:pt x="141" y="337"/>
                  <a:pt x="147" y="330"/>
                </a:cubicBezTo>
                <a:cubicBezTo>
                  <a:pt x="153" y="337"/>
                  <a:pt x="160" y="342"/>
                  <a:pt x="168" y="347"/>
                </a:cubicBezTo>
                <a:cubicBezTo>
                  <a:pt x="168" y="716"/>
                  <a:pt x="168" y="716"/>
                  <a:pt x="168" y="716"/>
                </a:cubicBezTo>
                <a:lnTo>
                  <a:pt x="126" y="716"/>
                </a:lnTo>
                <a:close/>
                <a:moveTo>
                  <a:pt x="253" y="716"/>
                </a:moveTo>
                <a:cubicBezTo>
                  <a:pt x="211" y="716"/>
                  <a:pt x="211" y="716"/>
                  <a:pt x="211" y="716"/>
                </a:cubicBezTo>
                <a:cubicBezTo>
                  <a:pt x="211" y="358"/>
                  <a:pt x="211" y="358"/>
                  <a:pt x="211" y="358"/>
                </a:cubicBezTo>
                <a:cubicBezTo>
                  <a:pt x="226" y="358"/>
                  <a:pt x="240" y="354"/>
                  <a:pt x="253" y="347"/>
                </a:cubicBezTo>
                <a:lnTo>
                  <a:pt x="253" y="716"/>
                </a:lnTo>
                <a:close/>
                <a:moveTo>
                  <a:pt x="253" y="274"/>
                </a:moveTo>
                <a:cubicBezTo>
                  <a:pt x="253" y="297"/>
                  <a:pt x="234" y="316"/>
                  <a:pt x="211" y="316"/>
                </a:cubicBezTo>
                <a:cubicBezTo>
                  <a:pt x="187" y="316"/>
                  <a:pt x="168" y="297"/>
                  <a:pt x="168" y="274"/>
                </a:cubicBezTo>
                <a:cubicBezTo>
                  <a:pt x="168" y="262"/>
                  <a:pt x="159" y="253"/>
                  <a:pt x="147" y="253"/>
                </a:cubicBezTo>
                <a:cubicBezTo>
                  <a:pt x="136" y="253"/>
                  <a:pt x="126" y="262"/>
                  <a:pt x="126" y="274"/>
                </a:cubicBezTo>
                <a:cubicBezTo>
                  <a:pt x="126" y="297"/>
                  <a:pt x="107" y="316"/>
                  <a:pt x="84" y="316"/>
                </a:cubicBezTo>
                <a:cubicBezTo>
                  <a:pt x="61" y="316"/>
                  <a:pt x="42" y="297"/>
                  <a:pt x="42" y="274"/>
                </a:cubicBezTo>
                <a:cubicBezTo>
                  <a:pt x="42" y="259"/>
                  <a:pt x="42" y="259"/>
                  <a:pt x="42" y="259"/>
                </a:cubicBezTo>
                <a:cubicBezTo>
                  <a:pt x="88" y="190"/>
                  <a:pt x="88" y="190"/>
                  <a:pt x="88" y="190"/>
                </a:cubicBezTo>
                <a:cubicBezTo>
                  <a:pt x="206" y="190"/>
                  <a:pt x="206" y="190"/>
                  <a:pt x="206" y="190"/>
                </a:cubicBezTo>
                <a:cubicBezTo>
                  <a:pt x="253" y="259"/>
                  <a:pt x="253" y="259"/>
                  <a:pt x="253" y="259"/>
                </a:cubicBezTo>
                <a:lnTo>
                  <a:pt x="253" y="27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55" name="任意多边形"/>
          <p:cNvSpPr>
            <a:spLocks noChangeAspect="1" noEditPoints="1"/>
          </p:cNvSpPr>
          <p:nvPr>
            <p:custDataLst>
              <p:tags r:id="rId19"/>
            </p:custDataLst>
          </p:nvPr>
        </p:nvSpPr>
        <p:spPr bwMode="auto">
          <a:xfrm>
            <a:off x="1137623" y="2646213"/>
            <a:ext cx="297075" cy="406411"/>
          </a:xfrm>
          <a:custGeom>
            <a:avLst/>
            <a:gdLst>
              <a:gd name="T0" fmla="*/ 673 w 800"/>
              <a:gd name="T1" fmla="*/ 673 h 1094"/>
              <a:gd name="T2" fmla="*/ 126 w 800"/>
              <a:gd name="T3" fmla="*/ 631 h 1094"/>
              <a:gd name="T4" fmla="*/ 126 w 800"/>
              <a:gd name="T5" fmla="*/ 926 h 1094"/>
              <a:gd name="T6" fmla="*/ 673 w 800"/>
              <a:gd name="T7" fmla="*/ 884 h 1094"/>
              <a:gd name="T8" fmla="*/ 126 w 800"/>
              <a:gd name="T9" fmla="*/ 926 h 1094"/>
              <a:gd name="T10" fmla="*/ 673 w 800"/>
              <a:gd name="T11" fmla="*/ 547 h 1094"/>
              <a:gd name="T12" fmla="*/ 126 w 800"/>
              <a:gd name="T13" fmla="*/ 505 h 1094"/>
              <a:gd name="T14" fmla="*/ 126 w 800"/>
              <a:gd name="T15" fmla="*/ 800 h 1094"/>
              <a:gd name="T16" fmla="*/ 673 w 800"/>
              <a:gd name="T17" fmla="*/ 758 h 1094"/>
              <a:gd name="T18" fmla="*/ 126 w 800"/>
              <a:gd name="T19" fmla="*/ 800 h 1094"/>
              <a:gd name="T20" fmla="*/ 673 w 800"/>
              <a:gd name="T21" fmla="*/ 42 h 1094"/>
              <a:gd name="T22" fmla="*/ 631 w 800"/>
              <a:gd name="T23" fmla="*/ 0 h 1094"/>
              <a:gd name="T24" fmla="*/ 505 w 800"/>
              <a:gd name="T25" fmla="*/ 42 h 1094"/>
              <a:gd name="T26" fmla="*/ 463 w 800"/>
              <a:gd name="T27" fmla="*/ 0 h 1094"/>
              <a:gd name="T28" fmla="*/ 337 w 800"/>
              <a:gd name="T29" fmla="*/ 42 h 1094"/>
              <a:gd name="T30" fmla="*/ 294 w 800"/>
              <a:gd name="T31" fmla="*/ 0 h 1094"/>
              <a:gd name="T32" fmla="*/ 168 w 800"/>
              <a:gd name="T33" fmla="*/ 42 h 1094"/>
              <a:gd name="T34" fmla="*/ 126 w 800"/>
              <a:gd name="T35" fmla="*/ 0 h 1094"/>
              <a:gd name="T36" fmla="*/ 84 w 800"/>
              <a:gd name="T37" fmla="*/ 42 h 1094"/>
              <a:gd name="T38" fmla="*/ 0 w 800"/>
              <a:gd name="T39" fmla="*/ 1010 h 1094"/>
              <a:gd name="T40" fmla="*/ 716 w 800"/>
              <a:gd name="T41" fmla="*/ 1094 h 1094"/>
              <a:gd name="T42" fmla="*/ 800 w 800"/>
              <a:gd name="T43" fmla="*/ 126 h 1094"/>
              <a:gd name="T44" fmla="*/ 758 w 800"/>
              <a:gd name="T45" fmla="*/ 1010 h 1094"/>
              <a:gd name="T46" fmla="*/ 84 w 800"/>
              <a:gd name="T47" fmla="*/ 1052 h 1094"/>
              <a:gd name="T48" fmla="*/ 42 w 800"/>
              <a:gd name="T49" fmla="*/ 126 h 1094"/>
              <a:gd name="T50" fmla="*/ 126 w 800"/>
              <a:gd name="T51" fmla="*/ 84 h 1094"/>
              <a:gd name="T52" fmla="*/ 168 w 800"/>
              <a:gd name="T53" fmla="*/ 126 h 1094"/>
              <a:gd name="T54" fmla="*/ 294 w 800"/>
              <a:gd name="T55" fmla="*/ 84 h 1094"/>
              <a:gd name="T56" fmla="*/ 337 w 800"/>
              <a:gd name="T57" fmla="*/ 126 h 1094"/>
              <a:gd name="T58" fmla="*/ 463 w 800"/>
              <a:gd name="T59" fmla="*/ 84 h 1094"/>
              <a:gd name="T60" fmla="*/ 505 w 800"/>
              <a:gd name="T61" fmla="*/ 126 h 1094"/>
              <a:gd name="T62" fmla="*/ 631 w 800"/>
              <a:gd name="T63" fmla="*/ 84 h 1094"/>
              <a:gd name="T64" fmla="*/ 673 w 800"/>
              <a:gd name="T65" fmla="*/ 126 h 1094"/>
              <a:gd name="T66" fmla="*/ 716 w 800"/>
              <a:gd name="T67" fmla="*/ 84 h 1094"/>
              <a:gd name="T68" fmla="*/ 758 w 800"/>
              <a:gd name="T69" fmla="*/ 1010 h 1094"/>
              <a:gd name="T70" fmla="*/ 673 w 800"/>
              <a:gd name="T71" fmla="*/ 421 h 1094"/>
              <a:gd name="T72" fmla="*/ 126 w 800"/>
              <a:gd name="T73" fmla="*/ 379 h 1094"/>
              <a:gd name="T74" fmla="*/ 126 w 800"/>
              <a:gd name="T75" fmla="*/ 294 h 1094"/>
              <a:gd name="T76" fmla="*/ 673 w 800"/>
              <a:gd name="T77" fmla="*/ 252 h 1094"/>
              <a:gd name="T78" fmla="*/ 126 w 800"/>
              <a:gd name="T79" fmla="*/ 294 h 1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0" h="1094">
                <a:moveTo>
                  <a:pt x="126" y="673"/>
                </a:moveTo>
                <a:cubicBezTo>
                  <a:pt x="673" y="673"/>
                  <a:pt x="673" y="673"/>
                  <a:pt x="673" y="673"/>
                </a:cubicBezTo>
                <a:cubicBezTo>
                  <a:pt x="673" y="631"/>
                  <a:pt x="673" y="631"/>
                  <a:pt x="673" y="631"/>
                </a:cubicBezTo>
                <a:cubicBezTo>
                  <a:pt x="126" y="631"/>
                  <a:pt x="126" y="631"/>
                  <a:pt x="126" y="631"/>
                </a:cubicBezTo>
                <a:lnTo>
                  <a:pt x="126" y="673"/>
                </a:lnTo>
                <a:close/>
                <a:moveTo>
                  <a:pt x="126" y="926"/>
                </a:moveTo>
                <a:cubicBezTo>
                  <a:pt x="673" y="926"/>
                  <a:pt x="673" y="926"/>
                  <a:pt x="673" y="926"/>
                </a:cubicBezTo>
                <a:cubicBezTo>
                  <a:pt x="673" y="884"/>
                  <a:pt x="673" y="884"/>
                  <a:pt x="673" y="884"/>
                </a:cubicBezTo>
                <a:cubicBezTo>
                  <a:pt x="126" y="884"/>
                  <a:pt x="126" y="884"/>
                  <a:pt x="126" y="884"/>
                </a:cubicBezTo>
                <a:lnTo>
                  <a:pt x="126" y="926"/>
                </a:lnTo>
                <a:close/>
                <a:moveTo>
                  <a:pt x="126" y="547"/>
                </a:moveTo>
                <a:cubicBezTo>
                  <a:pt x="673" y="547"/>
                  <a:pt x="673" y="547"/>
                  <a:pt x="673" y="547"/>
                </a:cubicBezTo>
                <a:cubicBezTo>
                  <a:pt x="673" y="505"/>
                  <a:pt x="673" y="505"/>
                  <a:pt x="673" y="505"/>
                </a:cubicBezTo>
                <a:cubicBezTo>
                  <a:pt x="126" y="505"/>
                  <a:pt x="126" y="505"/>
                  <a:pt x="126" y="505"/>
                </a:cubicBezTo>
                <a:lnTo>
                  <a:pt x="126" y="547"/>
                </a:lnTo>
                <a:close/>
                <a:moveTo>
                  <a:pt x="126" y="800"/>
                </a:moveTo>
                <a:cubicBezTo>
                  <a:pt x="673" y="800"/>
                  <a:pt x="673" y="800"/>
                  <a:pt x="673" y="800"/>
                </a:cubicBezTo>
                <a:cubicBezTo>
                  <a:pt x="673" y="758"/>
                  <a:pt x="673" y="758"/>
                  <a:pt x="673" y="758"/>
                </a:cubicBezTo>
                <a:cubicBezTo>
                  <a:pt x="126" y="758"/>
                  <a:pt x="126" y="758"/>
                  <a:pt x="126" y="758"/>
                </a:cubicBezTo>
                <a:lnTo>
                  <a:pt x="126" y="800"/>
                </a:lnTo>
                <a:close/>
                <a:moveTo>
                  <a:pt x="716" y="42"/>
                </a:moveTo>
                <a:cubicBezTo>
                  <a:pt x="673" y="42"/>
                  <a:pt x="673" y="42"/>
                  <a:pt x="673" y="42"/>
                </a:cubicBezTo>
                <a:cubicBezTo>
                  <a:pt x="673" y="0"/>
                  <a:pt x="673" y="0"/>
                  <a:pt x="673" y="0"/>
                </a:cubicBezTo>
                <a:cubicBezTo>
                  <a:pt x="631" y="0"/>
                  <a:pt x="631" y="0"/>
                  <a:pt x="631" y="0"/>
                </a:cubicBezTo>
                <a:cubicBezTo>
                  <a:pt x="631" y="42"/>
                  <a:pt x="631" y="42"/>
                  <a:pt x="631" y="42"/>
                </a:cubicBezTo>
                <a:cubicBezTo>
                  <a:pt x="505" y="42"/>
                  <a:pt x="505" y="42"/>
                  <a:pt x="505" y="42"/>
                </a:cubicBezTo>
                <a:cubicBezTo>
                  <a:pt x="505" y="0"/>
                  <a:pt x="505" y="0"/>
                  <a:pt x="505" y="0"/>
                </a:cubicBezTo>
                <a:cubicBezTo>
                  <a:pt x="463" y="0"/>
                  <a:pt x="463" y="0"/>
                  <a:pt x="463" y="0"/>
                </a:cubicBezTo>
                <a:cubicBezTo>
                  <a:pt x="463" y="42"/>
                  <a:pt x="463" y="42"/>
                  <a:pt x="463" y="42"/>
                </a:cubicBezTo>
                <a:cubicBezTo>
                  <a:pt x="337" y="42"/>
                  <a:pt x="337" y="42"/>
                  <a:pt x="337" y="42"/>
                </a:cubicBezTo>
                <a:cubicBezTo>
                  <a:pt x="337" y="0"/>
                  <a:pt x="337" y="0"/>
                  <a:pt x="337" y="0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42"/>
                  <a:pt x="294" y="42"/>
                  <a:pt x="294" y="42"/>
                </a:cubicBezTo>
                <a:cubicBezTo>
                  <a:pt x="168" y="42"/>
                  <a:pt x="168" y="42"/>
                  <a:pt x="168" y="42"/>
                </a:cubicBezTo>
                <a:cubicBezTo>
                  <a:pt x="168" y="0"/>
                  <a:pt x="168" y="0"/>
                  <a:pt x="168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26" y="42"/>
                  <a:pt x="126" y="42"/>
                  <a:pt x="126" y="42"/>
                </a:cubicBezTo>
                <a:cubicBezTo>
                  <a:pt x="84" y="42"/>
                  <a:pt x="84" y="42"/>
                  <a:pt x="84" y="42"/>
                </a:cubicBezTo>
                <a:cubicBezTo>
                  <a:pt x="38" y="42"/>
                  <a:pt x="0" y="80"/>
                  <a:pt x="0" y="126"/>
                </a:cubicBezTo>
                <a:cubicBezTo>
                  <a:pt x="0" y="1010"/>
                  <a:pt x="0" y="1010"/>
                  <a:pt x="0" y="1010"/>
                </a:cubicBezTo>
                <a:cubicBezTo>
                  <a:pt x="0" y="1056"/>
                  <a:pt x="38" y="1094"/>
                  <a:pt x="84" y="1094"/>
                </a:cubicBezTo>
                <a:cubicBezTo>
                  <a:pt x="716" y="1094"/>
                  <a:pt x="716" y="1094"/>
                  <a:pt x="716" y="1094"/>
                </a:cubicBezTo>
                <a:cubicBezTo>
                  <a:pt x="762" y="1094"/>
                  <a:pt x="800" y="1056"/>
                  <a:pt x="800" y="1010"/>
                </a:cubicBezTo>
                <a:cubicBezTo>
                  <a:pt x="800" y="126"/>
                  <a:pt x="800" y="126"/>
                  <a:pt x="800" y="126"/>
                </a:cubicBezTo>
                <a:cubicBezTo>
                  <a:pt x="800" y="80"/>
                  <a:pt x="762" y="42"/>
                  <a:pt x="716" y="42"/>
                </a:cubicBezTo>
                <a:close/>
                <a:moveTo>
                  <a:pt x="758" y="1010"/>
                </a:moveTo>
                <a:cubicBezTo>
                  <a:pt x="758" y="1035"/>
                  <a:pt x="741" y="1052"/>
                  <a:pt x="716" y="1052"/>
                </a:cubicBezTo>
                <a:cubicBezTo>
                  <a:pt x="84" y="1052"/>
                  <a:pt x="84" y="1052"/>
                  <a:pt x="84" y="1052"/>
                </a:cubicBezTo>
                <a:cubicBezTo>
                  <a:pt x="63" y="1052"/>
                  <a:pt x="42" y="1035"/>
                  <a:pt x="42" y="1010"/>
                </a:cubicBezTo>
                <a:cubicBezTo>
                  <a:pt x="42" y="126"/>
                  <a:pt x="42" y="126"/>
                  <a:pt x="42" y="126"/>
                </a:cubicBezTo>
                <a:cubicBezTo>
                  <a:pt x="42" y="101"/>
                  <a:pt x="59" y="84"/>
                  <a:pt x="84" y="84"/>
                </a:cubicBezTo>
                <a:cubicBezTo>
                  <a:pt x="126" y="84"/>
                  <a:pt x="126" y="84"/>
                  <a:pt x="126" y="84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68" y="126"/>
                  <a:pt x="168" y="126"/>
                  <a:pt x="168" y="126"/>
                </a:cubicBezTo>
                <a:cubicBezTo>
                  <a:pt x="168" y="84"/>
                  <a:pt x="168" y="84"/>
                  <a:pt x="168" y="84"/>
                </a:cubicBezTo>
                <a:cubicBezTo>
                  <a:pt x="294" y="84"/>
                  <a:pt x="294" y="84"/>
                  <a:pt x="294" y="84"/>
                </a:cubicBezTo>
                <a:cubicBezTo>
                  <a:pt x="294" y="126"/>
                  <a:pt x="294" y="126"/>
                  <a:pt x="294" y="126"/>
                </a:cubicBezTo>
                <a:cubicBezTo>
                  <a:pt x="337" y="126"/>
                  <a:pt x="337" y="126"/>
                  <a:pt x="337" y="126"/>
                </a:cubicBezTo>
                <a:cubicBezTo>
                  <a:pt x="337" y="84"/>
                  <a:pt x="337" y="84"/>
                  <a:pt x="337" y="84"/>
                </a:cubicBezTo>
                <a:cubicBezTo>
                  <a:pt x="463" y="84"/>
                  <a:pt x="463" y="84"/>
                  <a:pt x="463" y="84"/>
                </a:cubicBezTo>
                <a:cubicBezTo>
                  <a:pt x="463" y="126"/>
                  <a:pt x="463" y="126"/>
                  <a:pt x="463" y="126"/>
                </a:cubicBezTo>
                <a:cubicBezTo>
                  <a:pt x="505" y="126"/>
                  <a:pt x="505" y="126"/>
                  <a:pt x="505" y="126"/>
                </a:cubicBezTo>
                <a:cubicBezTo>
                  <a:pt x="505" y="84"/>
                  <a:pt x="505" y="84"/>
                  <a:pt x="505" y="84"/>
                </a:cubicBezTo>
                <a:cubicBezTo>
                  <a:pt x="631" y="84"/>
                  <a:pt x="631" y="84"/>
                  <a:pt x="631" y="84"/>
                </a:cubicBezTo>
                <a:cubicBezTo>
                  <a:pt x="631" y="126"/>
                  <a:pt x="631" y="126"/>
                  <a:pt x="631" y="126"/>
                </a:cubicBezTo>
                <a:cubicBezTo>
                  <a:pt x="673" y="126"/>
                  <a:pt x="673" y="126"/>
                  <a:pt x="673" y="126"/>
                </a:cubicBezTo>
                <a:cubicBezTo>
                  <a:pt x="673" y="84"/>
                  <a:pt x="673" y="84"/>
                  <a:pt x="673" y="84"/>
                </a:cubicBezTo>
                <a:cubicBezTo>
                  <a:pt x="716" y="84"/>
                  <a:pt x="716" y="84"/>
                  <a:pt x="716" y="84"/>
                </a:cubicBezTo>
                <a:cubicBezTo>
                  <a:pt x="737" y="84"/>
                  <a:pt x="758" y="101"/>
                  <a:pt x="758" y="126"/>
                </a:cubicBezTo>
                <a:lnTo>
                  <a:pt x="758" y="1010"/>
                </a:lnTo>
                <a:close/>
                <a:moveTo>
                  <a:pt x="126" y="421"/>
                </a:moveTo>
                <a:cubicBezTo>
                  <a:pt x="673" y="421"/>
                  <a:pt x="673" y="421"/>
                  <a:pt x="673" y="421"/>
                </a:cubicBezTo>
                <a:cubicBezTo>
                  <a:pt x="673" y="379"/>
                  <a:pt x="673" y="379"/>
                  <a:pt x="673" y="379"/>
                </a:cubicBezTo>
                <a:cubicBezTo>
                  <a:pt x="126" y="379"/>
                  <a:pt x="126" y="379"/>
                  <a:pt x="126" y="379"/>
                </a:cubicBezTo>
                <a:lnTo>
                  <a:pt x="126" y="421"/>
                </a:lnTo>
                <a:close/>
                <a:moveTo>
                  <a:pt x="126" y="294"/>
                </a:moveTo>
                <a:cubicBezTo>
                  <a:pt x="673" y="294"/>
                  <a:pt x="673" y="294"/>
                  <a:pt x="673" y="294"/>
                </a:cubicBezTo>
                <a:cubicBezTo>
                  <a:pt x="673" y="252"/>
                  <a:pt x="673" y="252"/>
                  <a:pt x="673" y="252"/>
                </a:cubicBezTo>
                <a:cubicBezTo>
                  <a:pt x="126" y="252"/>
                  <a:pt x="126" y="252"/>
                  <a:pt x="126" y="252"/>
                </a:cubicBezTo>
                <a:lnTo>
                  <a:pt x="126" y="2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56" name="任意多边形"/>
          <p:cNvSpPr>
            <a:spLocks noEditPoints="1"/>
          </p:cNvSpPr>
          <p:nvPr>
            <p:custDataLst>
              <p:tags r:id="rId20"/>
            </p:custDataLst>
          </p:nvPr>
        </p:nvSpPr>
        <p:spPr bwMode="auto">
          <a:xfrm>
            <a:off x="8423931" y="5515963"/>
            <a:ext cx="364101" cy="356512"/>
          </a:xfrm>
          <a:custGeom>
            <a:avLst/>
            <a:gdLst>
              <a:gd name="T0" fmla="*/ 492 w 800"/>
              <a:gd name="T1" fmla="*/ 141 h 784"/>
              <a:gd name="T2" fmla="*/ 442 w 800"/>
              <a:gd name="T3" fmla="*/ 733 h 784"/>
              <a:gd name="T4" fmla="*/ 523 w 800"/>
              <a:gd name="T5" fmla="*/ 784 h 784"/>
              <a:gd name="T6" fmla="*/ 574 w 800"/>
              <a:gd name="T7" fmla="*/ 192 h 784"/>
              <a:gd name="T8" fmla="*/ 542 w 800"/>
              <a:gd name="T9" fmla="*/ 733 h 784"/>
              <a:gd name="T10" fmla="*/ 492 w 800"/>
              <a:gd name="T11" fmla="*/ 752 h 784"/>
              <a:gd name="T12" fmla="*/ 474 w 800"/>
              <a:gd name="T13" fmla="*/ 192 h 784"/>
              <a:gd name="T14" fmla="*/ 523 w 800"/>
              <a:gd name="T15" fmla="*/ 173 h 784"/>
              <a:gd name="T16" fmla="*/ 542 w 800"/>
              <a:gd name="T17" fmla="*/ 733 h 784"/>
              <a:gd name="T18" fmla="*/ 50 w 800"/>
              <a:gd name="T19" fmla="*/ 453 h 784"/>
              <a:gd name="T20" fmla="*/ 0 w 800"/>
              <a:gd name="T21" fmla="*/ 733 h 784"/>
              <a:gd name="T22" fmla="*/ 81 w 800"/>
              <a:gd name="T23" fmla="*/ 784 h 784"/>
              <a:gd name="T24" fmla="*/ 132 w 800"/>
              <a:gd name="T25" fmla="*/ 504 h 784"/>
              <a:gd name="T26" fmla="*/ 100 w 800"/>
              <a:gd name="T27" fmla="*/ 733 h 784"/>
              <a:gd name="T28" fmla="*/ 50 w 800"/>
              <a:gd name="T29" fmla="*/ 752 h 784"/>
              <a:gd name="T30" fmla="*/ 31 w 800"/>
              <a:gd name="T31" fmla="*/ 504 h 784"/>
              <a:gd name="T32" fmla="*/ 81 w 800"/>
              <a:gd name="T33" fmla="*/ 485 h 784"/>
              <a:gd name="T34" fmla="*/ 100 w 800"/>
              <a:gd name="T35" fmla="*/ 733 h 784"/>
              <a:gd name="T36" fmla="*/ 718 w 800"/>
              <a:gd name="T37" fmla="*/ 0 h 784"/>
              <a:gd name="T38" fmla="*/ 668 w 800"/>
              <a:gd name="T39" fmla="*/ 733 h 784"/>
              <a:gd name="T40" fmla="*/ 749 w 800"/>
              <a:gd name="T41" fmla="*/ 784 h 784"/>
              <a:gd name="T42" fmla="*/ 800 w 800"/>
              <a:gd name="T43" fmla="*/ 51 h 784"/>
              <a:gd name="T44" fmla="*/ 768 w 800"/>
              <a:gd name="T45" fmla="*/ 733 h 784"/>
              <a:gd name="T46" fmla="*/ 718 w 800"/>
              <a:gd name="T47" fmla="*/ 752 h 784"/>
              <a:gd name="T48" fmla="*/ 700 w 800"/>
              <a:gd name="T49" fmla="*/ 51 h 784"/>
              <a:gd name="T50" fmla="*/ 749 w 800"/>
              <a:gd name="T51" fmla="*/ 32 h 784"/>
              <a:gd name="T52" fmla="*/ 768 w 800"/>
              <a:gd name="T53" fmla="*/ 733 h 784"/>
              <a:gd name="T54" fmla="*/ 265 w 800"/>
              <a:gd name="T55" fmla="*/ 304 h 784"/>
              <a:gd name="T56" fmla="*/ 215 w 800"/>
              <a:gd name="T57" fmla="*/ 733 h 784"/>
              <a:gd name="T58" fmla="*/ 296 w 800"/>
              <a:gd name="T59" fmla="*/ 784 h 784"/>
              <a:gd name="T60" fmla="*/ 347 w 800"/>
              <a:gd name="T61" fmla="*/ 355 h 784"/>
              <a:gd name="T62" fmla="*/ 296 w 800"/>
              <a:gd name="T63" fmla="*/ 752 h 784"/>
              <a:gd name="T64" fmla="*/ 247 w 800"/>
              <a:gd name="T65" fmla="*/ 733 h 784"/>
              <a:gd name="T66" fmla="*/ 265 w 800"/>
              <a:gd name="T67" fmla="*/ 336 h 784"/>
              <a:gd name="T68" fmla="*/ 315 w 800"/>
              <a:gd name="T69" fmla="*/ 355 h 784"/>
              <a:gd name="T70" fmla="*/ 315 w 800"/>
              <a:gd name="T71" fmla="*/ 733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00" h="784">
                <a:moveTo>
                  <a:pt x="523" y="141"/>
                </a:moveTo>
                <a:cubicBezTo>
                  <a:pt x="492" y="141"/>
                  <a:pt x="492" y="141"/>
                  <a:pt x="492" y="141"/>
                </a:cubicBezTo>
                <a:cubicBezTo>
                  <a:pt x="464" y="141"/>
                  <a:pt x="442" y="164"/>
                  <a:pt x="442" y="192"/>
                </a:cubicBezTo>
                <a:cubicBezTo>
                  <a:pt x="442" y="733"/>
                  <a:pt x="442" y="733"/>
                  <a:pt x="442" y="733"/>
                </a:cubicBezTo>
                <a:cubicBezTo>
                  <a:pt x="442" y="761"/>
                  <a:pt x="464" y="784"/>
                  <a:pt x="492" y="784"/>
                </a:cubicBezTo>
                <a:cubicBezTo>
                  <a:pt x="523" y="784"/>
                  <a:pt x="523" y="784"/>
                  <a:pt x="523" y="784"/>
                </a:cubicBezTo>
                <a:cubicBezTo>
                  <a:pt x="551" y="784"/>
                  <a:pt x="574" y="761"/>
                  <a:pt x="574" y="733"/>
                </a:cubicBezTo>
                <a:cubicBezTo>
                  <a:pt x="574" y="192"/>
                  <a:pt x="574" y="192"/>
                  <a:pt x="574" y="192"/>
                </a:cubicBezTo>
                <a:cubicBezTo>
                  <a:pt x="574" y="164"/>
                  <a:pt x="551" y="141"/>
                  <a:pt x="523" y="141"/>
                </a:cubicBezTo>
                <a:close/>
                <a:moveTo>
                  <a:pt x="542" y="733"/>
                </a:moveTo>
                <a:cubicBezTo>
                  <a:pt x="542" y="743"/>
                  <a:pt x="533" y="752"/>
                  <a:pt x="523" y="752"/>
                </a:cubicBezTo>
                <a:cubicBezTo>
                  <a:pt x="492" y="752"/>
                  <a:pt x="492" y="752"/>
                  <a:pt x="492" y="752"/>
                </a:cubicBezTo>
                <a:cubicBezTo>
                  <a:pt x="482" y="752"/>
                  <a:pt x="474" y="743"/>
                  <a:pt x="474" y="733"/>
                </a:cubicBezTo>
                <a:cubicBezTo>
                  <a:pt x="474" y="192"/>
                  <a:pt x="474" y="192"/>
                  <a:pt x="474" y="192"/>
                </a:cubicBezTo>
                <a:cubicBezTo>
                  <a:pt x="474" y="181"/>
                  <a:pt x="482" y="173"/>
                  <a:pt x="492" y="173"/>
                </a:cubicBezTo>
                <a:cubicBezTo>
                  <a:pt x="523" y="173"/>
                  <a:pt x="523" y="173"/>
                  <a:pt x="523" y="173"/>
                </a:cubicBezTo>
                <a:cubicBezTo>
                  <a:pt x="533" y="173"/>
                  <a:pt x="542" y="181"/>
                  <a:pt x="542" y="192"/>
                </a:cubicBezTo>
                <a:lnTo>
                  <a:pt x="542" y="733"/>
                </a:lnTo>
                <a:close/>
                <a:moveTo>
                  <a:pt x="81" y="453"/>
                </a:moveTo>
                <a:cubicBezTo>
                  <a:pt x="50" y="453"/>
                  <a:pt x="50" y="453"/>
                  <a:pt x="50" y="453"/>
                </a:cubicBezTo>
                <a:cubicBezTo>
                  <a:pt x="22" y="453"/>
                  <a:pt x="0" y="476"/>
                  <a:pt x="0" y="504"/>
                </a:cubicBezTo>
                <a:cubicBezTo>
                  <a:pt x="0" y="733"/>
                  <a:pt x="0" y="733"/>
                  <a:pt x="0" y="733"/>
                </a:cubicBezTo>
                <a:cubicBezTo>
                  <a:pt x="0" y="761"/>
                  <a:pt x="22" y="784"/>
                  <a:pt x="50" y="784"/>
                </a:cubicBezTo>
                <a:cubicBezTo>
                  <a:pt x="81" y="784"/>
                  <a:pt x="81" y="784"/>
                  <a:pt x="81" y="784"/>
                </a:cubicBezTo>
                <a:cubicBezTo>
                  <a:pt x="109" y="784"/>
                  <a:pt x="132" y="761"/>
                  <a:pt x="132" y="733"/>
                </a:cubicBezTo>
                <a:cubicBezTo>
                  <a:pt x="132" y="504"/>
                  <a:pt x="132" y="504"/>
                  <a:pt x="132" y="504"/>
                </a:cubicBezTo>
                <a:cubicBezTo>
                  <a:pt x="132" y="476"/>
                  <a:pt x="109" y="453"/>
                  <a:pt x="81" y="453"/>
                </a:cubicBezTo>
                <a:close/>
                <a:moveTo>
                  <a:pt x="100" y="733"/>
                </a:moveTo>
                <a:cubicBezTo>
                  <a:pt x="100" y="743"/>
                  <a:pt x="91" y="752"/>
                  <a:pt x="81" y="752"/>
                </a:cubicBezTo>
                <a:cubicBezTo>
                  <a:pt x="50" y="752"/>
                  <a:pt x="50" y="752"/>
                  <a:pt x="50" y="752"/>
                </a:cubicBezTo>
                <a:cubicBezTo>
                  <a:pt x="40" y="752"/>
                  <a:pt x="31" y="743"/>
                  <a:pt x="31" y="733"/>
                </a:cubicBezTo>
                <a:cubicBezTo>
                  <a:pt x="31" y="504"/>
                  <a:pt x="31" y="504"/>
                  <a:pt x="31" y="504"/>
                </a:cubicBezTo>
                <a:cubicBezTo>
                  <a:pt x="31" y="494"/>
                  <a:pt x="40" y="485"/>
                  <a:pt x="50" y="485"/>
                </a:cubicBezTo>
                <a:cubicBezTo>
                  <a:pt x="81" y="485"/>
                  <a:pt x="81" y="485"/>
                  <a:pt x="81" y="485"/>
                </a:cubicBezTo>
                <a:cubicBezTo>
                  <a:pt x="91" y="485"/>
                  <a:pt x="100" y="494"/>
                  <a:pt x="100" y="504"/>
                </a:cubicBezTo>
                <a:lnTo>
                  <a:pt x="100" y="733"/>
                </a:lnTo>
                <a:close/>
                <a:moveTo>
                  <a:pt x="749" y="0"/>
                </a:moveTo>
                <a:cubicBezTo>
                  <a:pt x="718" y="0"/>
                  <a:pt x="718" y="0"/>
                  <a:pt x="718" y="0"/>
                </a:cubicBezTo>
                <a:cubicBezTo>
                  <a:pt x="690" y="0"/>
                  <a:pt x="668" y="23"/>
                  <a:pt x="668" y="51"/>
                </a:cubicBezTo>
                <a:cubicBezTo>
                  <a:pt x="668" y="733"/>
                  <a:pt x="668" y="733"/>
                  <a:pt x="668" y="733"/>
                </a:cubicBezTo>
                <a:cubicBezTo>
                  <a:pt x="668" y="761"/>
                  <a:pt x="690" y="784"/>
                  <a:pt x="718" y="784"/>
                </a:cubicBezTo>
                <a:cubicBezTo>
                  <a:pt x="749" y="784"/>
                  <a:pt x="749" y="784"/>
                  <a:pt x="749" y="784"/>
                </a:cubicBezTo>
                <a:cubicBezTo>
                  <a:pt x="777" y="784"/>
                  <a:pt x="800" y="761"/>
                  <a:pt x="800" y="733"/>
                </a:cubicBezTo>
                <a:cubicBezTo>
                  <a:pt x="800" y="51"/>
                  <a:pt x="800" y="51"/>
                  <a:pt x="800" y="51"/>
                </a:cubicBezTo>
                <a:cubicBezTo>
                  <a:pt x="800" y="23"/>
                  <a:pt x="777" y="0"/>
                  <a:pt x="749" y="0"/>
                </a:cubicBezTo>
                <a:close/>
                <a:moveTo>
                  <a:pt x="768" y="733"/>
                </a:moveTo>
                <a:cubicBezTo>
                  <a:pt x="768" y="743"/>
                  <a:pt x="759" y="752"/>
                  <a:pt x="749" y="752"/>
                </a:cubicBezTo>
                <a:cubicBezTo>
                  <a:pt x="718" y="752"/>
                  <a:pt x="718" y="752"/>
                  <a:pt x="718" y="752"/>
                </a:cubicBezTo>
                <a:cubicBezTo>
                  <a:pt x="708" y="752"/>
                  <a:pt x="700" y="743"/>
                  <a:pt x="700" y="733"/>
                </a:cubicBezTo>
                <a:cubicBezTo>
                  <a:pt x="700" y="51"/>
                  <a:pt x="700" y="51"/>
                  <a:pt x="700" y="51"/>
                </a:cubicBezTo>
                <a:cubicBezTo>
                  <a:pt x="700" y="41"/>
                  <a:pt x="708" y="32"/>
                  <a:pt x="718" y="32"/>
                </a:cubicBezTo>
                <a:cubicBezTo>
                  <a:pt x="749" y="32"/>
                  <a:pt x="749" y="32"/>
                  <a:pt x="749" y="32"/>
                </a:cubicBezTo>
                <a:cubicBezTo>
                  <a:pt x="759" y="32"/>
                  <a:pt x="768" y="41"/>
                  <a:pt x="768" y="51"/>
                </a:cubicBezTo>
                <a:lnTo>
                  <a:pt x="768" y="733"/>
                </a:lnTo>
                <a:close/>
                <a:moveTo>
                  <a:pt x="296" y="304"/>
                </a:moveTo>
                <a:cubicBezTo>
                  <a:pt x="265" y="304"/>
                  <a:pt x="265" y="304"/>
                  <a:pt x="265" y="304"/>
                </a:cubicBezTo>
                <a:cubicBezTo>
                  <a:pt x="238" y="304"/>
                  <a:pt x="215" y="327"/>
                  <a:pt x="215" y="355"/>
                </a:cubicBezTo>
                <a:cubicBezTo>
                  <a:pt x="215" y="733"/>
                  <a:pt x="215" y="733"/>
                  <a:pt x="215" y="733"/>
                </a:cubicBezTo>
                <a:cubicBezTo>
                  <a:pt x="215" y="761"/>
                  <a:pt x="238" y="784"/>
                  <a:pt x="265" y="784"/>
                </a:cubicBezTo>
                <a:cubicBezTo>
                  <a:pt x="296" y="784"/>
                  <a:pt x="296" y="784"/>
                  <a:pt x="296" y="784"/>
                </a:cubicBezTo>
                <a:cubicBezTo>
                  <a:pt x="324" y="784"/>
                  <a:pt x="347" y="761"/>
                  <a:pt x="347" y="733"/>
                </a:cubicBezTo>
                <a:cubicBezTo>
                  <a:pt x="347" y="355"/>
                  <a:pt x="347" y="355"/>
                  <a:pt x="347" y="355"/>
                </a:cubicBezTo>
                <a:cubicBezTo>
                  <a:pt x="347" y="327"/>
                  <a:pt x="324" y="304"/>
                  <a:pt x="296" y="304"/>
                </a:cubicBezTo>
                <a:close/>
                <a:moveTo>
                  <a:pt x="296" y="752"/>
                </a:moveTo>
                <a:cubicBezTo>
                  <a:pt x="265" y="752"/>
                  <a:pt x="265" y="752"/>
                  <a:pt x="265" y="752"/>
                </a:cubicBezTo>
                <a:cubicBezTo>
                  <a:pt x="255" y="752"/>
                  <a:pt x="247" y="743"/>
                  <a:pt x="247" y="733"/>
                </a:cubicBezTo>
                <a:cubicBezTo>
                  <a:pt x="247" y="355"/>
                  <a:pt x="247" y="355"/>
                  <a:pt x="247" y="355"/>
                </a:cubicBezTo>
                <a:cubicBezTo>
                  <a:pt x="247" y="344"/>
                  <a:pt x="255" y="336"/>
                  <a:pt x="265" y="336"/>
                </a:cubicBezTo>
                <a:cubicBezTo>
                  <a:pt x="296" y="336"/>
                  <a:pt x="296" y="336"/>
                  <a:pt x="296" y="336"/>
                </a:cubicBezTo>
                <a:cubicBezTo>
                  <a:pt x="307" y="336"/>
                  <a:pt x="315" y="344"/>
                  <a:pt x="315" y="355"/>
                </a:cubicBezTo>
                <a:cubicBezTo>
                  <a:pt x="315" y="733"/>
                  <a:pt x="315" y="733"/>
                  <a:pt x="315" y="733"/>
                </a:cubicBezTo>
                <a:cubicBezTo>
                  <a:pt x="315" y="733"/>
                  <a:pt x="315" y="733"/>
                  <a:pt x="315" y="733"/>
                </a:cubicBezTo>
                <a:cubicBezTo>
                  <a:pt x="315" y="743"/>
                  <a:pt x="307" y="752"/>
                  <a:pt x="296" y="7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cxnSp>
        <p:nvCxnSpPr>
          <p:cNvPr id="57" name="直接连接符"/>
          <p:cNvCxnSpPr>
            <a:stCxn id="9" idx="6"/>
          </p:cNvCxnSpPr>
          <p:nvPr>
            <p:custDataLst>
              <p:tags r:id="rId21"/>
            </p:custDataLst>
          </p:nvPr>
        </p:nvCxnSpPr>
        <p:spPr>
          <a:xfrm>
            <a:off x="6536261" y="4745952"/>
            <a:ext cx="2607740" cy="0"/>
          </a:xfrm>
          <a:prstGeom prst="line">
            <a:avLst/>
          </a:prstGeom>
          <a:ln w="19050" cmpd="sng">
            <a:solidFill>
              <a:srgbClr val="66BDC2"/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"/>
          <p:cNvCxnSpPr>
            <a:stCxn id="11" idx="6"/>
          </p:cNvCxnSpPr>
          <p:nvPr>
            <p:custDataLst>
              <p:tags r:id="rId22"/>
            </p:custDataLst>
          </p:nvPr>
        </p:nvCxnSpPr>
        <p:spPr>
          <a:xfrm>
            <a:off x="8982363" y="5694219"/>
            <a:ext cx="2540000" cy="0"/>
          </a:xfrm>
          <a:prstGeom prst="line">
            <a:avLst/>
          </a:prstGeom>
          <a:ln w="19050" cmpd="sng">
            <a:solidFill>
              <a:srgbClr val="69BBC1"/>
            </a:solidFill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文本框"/>
          <p:cNvSpPr txBox="1"/>
          <p:nvPr>
            <p:custDataLst>
              <p:tags r:id="rId23"/>
            </p:custDataLst>
          </p:nvPr>
        </p:nvSpPr>
        <p:spPr>
          <a:xfrm>
            <a:off x="9667690" y="1155323"/>
            <a:ext cx="1221740" cy="41465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l"/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rPr>
              <a:t>添加标题</a:t>
            </a:r>
            <a:endParaRPr lang="en-US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汉仪趣黑W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等腰三角形"/>
          <p:cNvSpPr/>
          <p:nvPr>
            <p:custDataLst>
              <p:tags r:id="rId1"/>
            </p:custDataLst>
          </p:nvPr>
        </p:nvSpPr>
        <p:spPr>
          <a:xfrm rot="5400000">
            <a:off x="5581650" y="2997200"/>
            <a:ext cx="1333500" cy="850900"/>
          </a:xfrm>
          <a:prstGeom prst="triangle">
            <a:avLst/>
          </a:prstGeom>
          <a:solidFill>
            <a:srgbClr val="66BD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grpSp>
        <p:nvGrpSpPr>
          <p:cNvPr id="208" name="组合"/>
          <p:cNvGrpSpPr/>
          <p:nvPr>
            <p:custDataLst>
              <p:tags r:id="rId2"/>
            </p:custDataLst>
          </p:nvPr>
        </p:nvGrpSpPr>
        <p:grpSpPr>
          <a:xfrm>
            <a:off x="1308100" y="1727200"/>
            <a:ext cx="3263900" cy="3390900"/>
            <a:chOff x="1308100" y="2108200"/>
            <a:chExt cx="3263900" cy="3390900"/>
          </a:xfrm>
        </p:grpSpPr>
        <p:sp>
          <p:nvSpPr>
            <p:cNvPr id="209" name="PA-矩形: 圆角 9"/>
            <p:cNvSpPr/>
            <p:nvPr>
              <p:custDataLst>
                <p:tags r:id="rId3"/>
              </p:custDataLst>
            </p:nvPr>
          </p:nvSpPr>
          <p:spPr>
            <a:xfrm>
              <a:off x="1308100" y="2108200"/>
              <a:ext cx="3263900" cy="3390900"/>
            </a:xfrm>
            <a:prstGeom prst="roundRect">
              <a:avLst>
                <a:gd name="adj" fmla="val 12776"/>
              </a:avLst>
            </a:prstGeom>
            <a:noFill/>
            <a:ln>
              <a:solidFill>
                <a:srgbClr val="69BBC1"/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grpSp>
          <p:nvGrpSpPr>
            <p:cNvPr id="211" name="组合 210"/>
            <p:cNvGrpSpPr/>
            <p:nvPr/>
          </p:nvGrpSpPr>
          <p:grpSpPr>
            <a:xfrm>
              <a:off x="2698232" y="2363465"/>
              <a:ext cx="483637" cy="483636"/>
              <a:chOff x="2016503" y="3359058"/>
              <a:chExt cx="800290" cy="800290"/>
            </a:xfrm>
          </p:grpSpPr>
          <p:sp>
            <p:nvSpPr>
              <p:cNvPr id="214" name="PA-椭圆 213"/>
              <p:cNvSpPr/>
              <p:nvPr>
                <p:custDataLst>
                  <p:tags r:id="rId4"/>
                </p:custDataLst>
              </p:nvPr>
            </p:nvSpPr>
            <p:spPr>
              <a:xfrm rot="6051526">
                <a:off x="2016503" y="3359058"/>
                <a:ext cx="800290" cy="800290"/>
              </a:xfrm>
              <a:prstGeom prst="ellipse">
                <a:avLst/>
              </a:prstGeom>
              <a:solidFill>
                <a:srgbClr val="69BBC1"/>
              </a:solidFill>
              <a:ln>
                <a:noFill/>
              </a:ln>
              <a:effectLst>
                <a:outerShdw sx="102000" sy="102000" algn="ctr" rotWithShape="0">
                  <a:prstClr val="black">
                    <a:alpha val="4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  <p:sp>
            <p:nvSpPr>
              <p:cNvPr id="215" name="PA-文本框 18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2054330" y="3562905"/>
                <a:ext cx="748138" cy="456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rPr>
                  <a:t>1</a:t>
                </a:r>
                <a:endParaRPr lang="en-US" altLang="zh-CN" sz="1200" dirty="0">
                  <a:solidFill>
                    <a:schemeClr val="bg1"/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</p:grpSp>
        <p:sp>
          <p:nvSpPr>
            <p:cNvPr id="212" name="PA-文本框 22"/>
            <p:cNvSpPr txBox="1"/>
            <p:nvPr>
              <p:custDataLst>
                <p:tags r:id="rId6"/>
              </p:custDataLst>
            </p:nvPr>
          </p:nvSpPr>
          <p:spPr>
            <a:xfrm>
              <a:off x="2245995" y="3121660"/>
              <a:ext cx="2038985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汉仪趣黑W" panose="00020600040101010101" charset="-122"/>
                </a:rPr>
                <a:t>添加标题</a:t>
              </a:r>
              <a:endPara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endParaRPr>
            </a:p>
          </p:txBody>
        </p:sp>
        <p:sp>
          <p:nvSpPr>
            <p:cNvPr id="213" name="PA-文本框 23"/>
            <p:cNvSpPr txBox="1"/>
            <p:nvPr>
              <p:custDataLst>
                <p:tags r:id="rId7"/>
              </p:custDataLst>
            </p:nvPr>
          </p:nvSpPr>
          <p:spPr>
            <a:xfrm>
              <a:off x="1630433" y="3672531"/>
              <a:ext cx="2619235" cy="86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</p:grpSp>
      <p:grpSp>
        <p:nvGrpSpPr>
          <p:cNvPr id="216" name="组合"/>
          <p:cNvGrpSpPr/>
          <p:nvPr>
            <p:custDataLst>
              <p:tags r:id="rId8"/>
            </p:custDataLst>
          </p:nvPr>
        </p:nvGrpSpPr>
        <p:grpSpPr>
          <a:xfrm>
            <a:off x="7620000" y="1727200"/>
            <a:ext cx="3263900" cy="3390900"/>
            <a:chOff x="7620000" y="2108200"/>
            <a:chExt cx="3263900" cy="3390900"/>
          </a:xfrm>
        </p:grpSpPr>
        <p:sp>
          <p:nvSpPr>
            <p:cNvPr id="217" name="PA-矩形: 圆角 10"/>
            <p:cNvSpPr/>
            <p:nvPr>
              <p:custDataLst>
                <p:tags r:id="rId9"/>
              </p:custDataLst>
            </p:nvPr>
          </p:nvSpPr>
          <p:spPr>
            <a:xfrm>
              <a:off x="7620000" y="2108200"/>
              <a:ext cx="3263900" cy="3390900"/>
            </a:xfrm>
            <a:prstGeom prst="roundRect">
              <a:avLst>
                <a:gd name="adj" fmla="val 12776"/>
              </a:avLst>
            </a:prstGeom>
            <a:noFill/>
            <a:ln>
              <a:solidFill>
                <a:srgbClr val="66BDC2"/>
              </a:solidFill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  <p:grpSp>
          <p:nvGrpSpPr>
            <p:cNvPr id="219" name="组合 218"/>
            <p:cNvGrpSpPr/>
            <p:nvPr/>
          </p:nvGrpSpPr>
          <p:grpSpPr>
            <a:xfrm>
              <a:off x="9010132" y="2363466"/>
              <a:ext cx="483637" cy="483636"/>
              <a:chOff x="2016503" y="3359058"/>
              <a:chExt cx="800290" cy="800290"/>
            </a:xfrm>
          </p:grpSpPr>
          <p:sp>
            <p:nvSpPr>
              <p:cNvPr id="222" name="PA-椭圆 221"/>
              <p:cNvSpPr/>
              <p:nvPr>
                <p:custDataLst>
                  <p:tags r:id="rId10"/>
                </p:custDataLst>
              </p:nvPr>
            </p:nvSpPr>
            <p:spPr>
              <a:xfrm rot="6051526">
                <a:off x="2016503" y="3359058"/>
                <a:ext cx="800290" cy="800290"/>
              </a:xfrm>
              <a:prstGeom prst="ellipse">
                <a:avLst/>
              </a:prstGeom>
              <a:solidFill>
                <a:srgbClr val="66BDC2"/>
              </a:solidFill>
              <a:ln>
                <a:noFill/>
              </a:ln>
              <a:effectLst>
                <a:outerShdw sx="102000" sy="102000" algn="ctr" rotWithShape="0">
                  <a:prstClr val="black">
                    <a:alpha val="46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  <p:sp>
            <p:nvSpPr>
              <p:cNvPr id="223" name="PA-文本框 21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2090556" y="3534280"/>
                <a:ext cx="652181" cy="456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  <a:latin typeface="汉仪趣黑W" panose="00020600040101010101" charset="-122"/>
                    <a:ea typeface="汉仪趣黑W" panose="00020600040101010101" charset="-122"/>
                    <a:cs typeface="汉仪趣黑W" panose="00020600040101010101" charset="-122"/>
                    <a:sym typeface="汉仪趣黑W" panose="00020600040101010101" charset="-122"/>
                  </a:rPr>
                  <a:t>2</a:t>
                </a:r>
                <a:endParaRPr lang="en-US" altLang="zh-CN" sz="1200" dirty="0">
                  <a:solidFill>
                    <a:schemeClr val="bg1"/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endParaRPr>
              </a:p>
            </p:txBody>
          </p:sp>
        </p:grpSp>
        <p:sp>
          <p:nvSpPr>
            <p:cNvPr id="220" name="PA-文本框 24"/>
            <p:cNvSpPr txBox="1"/>
            <p:nvPr>
              <p:custDataLst>
                <p:tags r:id="rId12"/>
              </p:custDataLst>
            </p:nvPr>
          </p:nvSpPr>
          <p:spPr>
            <a:xfrm>
              <a:off x="8526237" y="3121967"/>
              <a:ext cx="2022926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+mn-ea"/>
                  <a:sym typeface="汉仪趣黑W" panose="00020600040101010101" charset="-122"/>
                </a:rPr>
                <a:t>添加标题</a:t>
              </a:r>
              <a:endPara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汉仪趣黑W" panose="00020600040101010101" charset="-122"/>
              </a:endParaRPr>
            </a:p>
          </p:txBody>
        </p:sp>
        <p:sp>
          <p:nvSpPr>
            <p:cNvPr id="221" name="PA-文本框 25"/>
            <p:cNvSpPr txBox="1"/>
            <p:nvPr>
              <p:custDataLst>
                <p:tags r:id="rId13"/>
              </p:custDataLst>
            </p:nvPr>
          </p:nvSpPr>
          <p:spPr>
            <a:xfrm>
              <a:off x="7942333" y="3672531"/>
              <a:ext cx="2619235" cy="860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汉仪趣黑W" panose="00020600040101010101" charset="-122"/>
                  <a:ea typeface="汉仪趣黑W" panose="00020600040101010101" charset="-122"/>
                  <a:cs typeface="汉仪趣黑W" panose="00020600040101010101" charset="-122"/>
                  <a:sym typeface="汉仪趣黑W" panose="00020600040101010101" charset="-122"/>
                </a:rPr>
                <a:t>此处添加详细文本描述，建议与标题相关并符合整体语言风格，语言描述尽量简洁生动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endParaRPr>
            </a:p>
          </p:txBody>
        </p:sp>
      </p:grpSp>
      <p:sp>
        <p:nvSpPr>
          <p:cNvPr id="224" name="等腰三角形"/>
          <p:cNvSpPr/>
          <p:nvPr>
            <p:custDataLst>
              <p:tags r:id="rId14"/>
            </p:custDataLst>
          </p:nvPr>
        </p:nvSpPr>
        <p:spPr>
          <a:xfrm rot="5400000">
            <a:off x="5156200" y="2997200"/>
            <a:ext cx="1333500" cy="850900"/>
          </a:xfrm>
          <a:prstGeom prst="triangle">
            <a:avLst/>
          </a:prstGeom>
          <a:solidFill>
            <a:srgbClr val="69BB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" descr="浠庨€夊尯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b="51126"/>
          <a:stretch>
            <a:fillRect/>
          </a:stretch>
        </p:blipFill>
        <p:spPr>
          <a:xfrm>
            <a:off x="0" y="5368290"/>
            <a:ext cx="12192000" cy="1501775"/>
          </a:xfrm>
          <a:prstGeom prst="rect">
            <a:avLst/>
          </a:prstGeom>
        </p:spPr>
      </p:pic>
      <p:pic>
        <p:nvPicPr>
          <p:cNvPr id="8" name="图片" descr="鍥惧眰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t="61032" r="75387"/>
          <a:stretch>
            <a:fillRect/>
          </a:stretch>
        </p:blipFill>
        <p:spPr>
          <a:xfrm>
            <a:off x="954405" y="4206875"/>
            <a:ext cx="2059305" cy="2484120"/>
          </a:xfrm>
          <a:prstGeom prst="rect">
            <a:avLst/>
          </a:prstGeom>
        </p:spPr>
      </p:pic>
      <p:pic>
        <p:nvPicPr>
          <p:cNvPr id="11" name="图片" descr="文333具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 rot="5400000">
            <a:off x="2310130" y="3475990"/>
            <a:ext cx="1072515" cy="5692140"/>
          </a:xfrm>
          <a:prstGeom prst="rect">
            <a:avLst/>
          </a:prstGeom>
        </p:spPr>
      </p:pic>
      <p:pic>
        <p:nvPicPr>
          <p:cNvPr id="12" name="图片" descr="文1具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438775" y="5271770"/>
            <a:ext cx="6632575" cy="1586230"/>
          </a:xfrm>
          <a:prstGeom prst="rect">
            <a:avLst/>
          </a:prstGeom>
        </p:spPr>
      </p:pic>
      <p:pic>
        <p:nvPicPr>
          <p:cNvPr id="14" name="图片" descr="浠庨€夊尯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"/>
          <a:srcRect b="66852"/>
          <a:stretch>
            <a:fillRect/>
          </a:stretch>
        </p:blipFill>
        <p:spPr>
          <a:xfrm rot="10800000" flipH="1">
            <a:off x="635" y="0"/>
            <a:ext cx="12191365" cy="1030605"/>
          </a:xfrm>
          <a:prstGeom prst="rect">
            <a:avLst/>
          </a:prstGeom>
        </p:spPr>
      </p:pic>
      <p:grpSp>
        <p:nvGrpSpPr>
          <p:cNvPr id="7" name="组合"/>
          <p:cNvGrpSpPr/>
          <p:nvPr>
            <p:custDataLst>
              <p:tags r:id="rId10"/>
            </p:custDataLst>
          </p:nvPr>
        </p:nvGrpSpPr>
        <p:grpSpPr>
          <a:xfrm rot="10800000">
            <a:off x="635" y="0"/>
            <a:ext cx="12070715" cy="1586230"/>
            <a:chOff x="-238" y="3231"/>
            <a:chExt cx="19009" cy="2498"/>
          </a:xfrm>
        </p:grpSpPr>
        <p:pic>
          <p:nvPicPr>
            <p:cNvPr id="4" name="PA-图片 3" descr="文333具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6"/>
            <a:stretch>
              <a:fillRect/>
            </a:stretch>
          </p:blipFill>
          <p:spPr>
            <a:xfrm rot="5400000">
              <a:off x="3400" y="403"/>
              <a:ext cx="1689" cy="8964"/>
            </a:xfrm>
            <a:prstGeom prst="rect">
              <a:avLst/>
            </a:prstGeom>
          </p:spPr>
        </p:pic>
        <p:pic>
          <p:nvPicPr>
            <p:cNvPr id="5" name="PA-图片 4" descr="文1具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8"/>
            <a:stretch>
              <a:fillRect/>
            </a:stretch>
          </p:blipFill>
          <p:spPr>
            <a:xfrm>
              <a:off x="8327" y="3231"/>
              <a:ext cx="10445" cy="2498"/>
            </a:xfrm>
            <a:prstGeom prst="rect">
              <a:avLst/>
            </a:prstGeom>
          </p:spPr>
        </p:pic>
      </p:grpSp>
      <p:sp>
        <p:nvSpPr>
          <p:cNvPr id="27" name="矩形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 rot="5400000">
            <a:off x="4006850" y="-1549400"/>
            <a:ext cx="4104005" cy="9539605"/>
          </a:xfrm>
          <a:prstGeom prst="roundRect">
            <a:avLst>
              <a:gd name="adj" fmla="val 17906"/>
            </a:avLst>
          </a:prstGeom>
          <a:solidFill>
            <a:schemeClr val="bg1"/>
          </a:solidFill>
          <a:ln w="38100">
            <a:noFill/>
          </a:ln>
          <a:effectLst>
            <a:outerShdw blurRad="279400" algn="ctr" rotWithShape="0">
              <a:srgbClr val="827F6F">
                <a:alpha val="50000"/>
              </a:srgbClr>
            </a:outerShdw>
          </a:effectLst>
        </p:spPr>
        <p:txBody>
          <a:bodyPr vert="horz" wrap="square" lIns="121913" tIns="60956" rIns="121913" bIns="60956" numCol="1" anchor="t" anchorCtr="0" compatLnSpc="1"/>
          <a:p>
            <a:endParaRPr lang="zh-CN" altLang="en-US" sz="1705" dirty="0">
              <a:cs typeface="+mn-ea"/>
              <a:sym typeface="+mn-lt"/>
            </a:endParaRPr>
          </a:p>
        </p:txBody>
      </p:sp>
      <p:pic>
        <p:nvPicPr>
          <p:cNvPr id="13" name="图片" descr="13d629b77b204a12cd1bd75b7782fd09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0509250" y="3390900"/>
            <a:ext cx="1262380" cy="1262380"/>
          </a:xfrm>
          <a:prstGeom prst="rect">
            <a:avLst/>
          </a:prstGeom>
        </p:spPr>
      </p:pic>
      <p:sp>
        <p:nvSpPr>
          <p:cNvPr id="3" name="文本框"/>
          <p:cNvSpPr txBox="1"/>
          <p:nvPr>
            <p:custDataLst>
              <p:tags r:id="rId16"/>
            </p:custDataLst>
          </p:nvPr>
        </p:nvSpPr>
        <p:spPr>
          <a:xfrm>
            <a:off x="3218870" y="4305791"/>
            <a:ext cx="6697798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A designer can use default text to simulate what text would look like. If it is not real text.</a:t>
            </a:r>
            <a:endParaRPr kumimoji="0" lang="en-US" altLang="zh-CN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sp>
        <p:nvSpPr>
          <p:cNvPr id="16" name="文本框"/>
          <p:cNvSpPr txBox="1"/>
          <p:nvPr>
            <p:custDataLst>
              <p:tags r:id="rId17"/>
            </p:custDataLst>
          </p:nvPr>
        </p:nvSpPr>
        <p:spPr>
          <a:xfrm>
            <a:off x="2529794" y="3432499"/>
            <a:ext cx="7501083" cy="119888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5400" b="1" i="0" u="none" strike="noStrike" cap="none" spc="0" normalizeH="0" baseline="0">
                <a:ln>
                  <a:noFill/>
                </a:ln>
                <a:gradFill>
                  <a:gsLst>
                    <a:gs pos="0">
                      <a:srgbClr val="CDA23D"/>
                    </a:gs>
                    <a:gs pos="55000">
                      <a:srgbClr val="E1B64A"/>
                    </a:gs>
                    <a:gs pos="100000">
                      <a:srgbClr val="F7E880">
                        <a:lumMod val="99000"/>
                      </a:srgbClr>
                    </a:gs>
                  </a:gsLst>
                  <a:lin ang="2700000" scaled="1"/>
                </a:gra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6000" b="0" noProof="0" dirty="0">
                <a:solidFill>
                  <a:schemeClr val="tx1">
                    <a:lumMod val="75000"/>
                    <a:lumOff val="2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优秀学生总结</a:t>
            </a:r>
            <a:endParaRPr lang="zh-CN" altLang="en-US" sz="6000" b="0" noProof="0" dirty="0">
              <a:solidFill>
                <a:schemeClr val="tx1">
                  <a:lumMod val="75000"/>
                  <a:lumOff val="2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pic>
        <p:nvPicPr>
          <p:cNvPr id="15" name="图片" descr="b535c676ad0e6691327c3d14b00bf339 (1)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 rot="21300000">
            <a:off x="5003800" y="977900"/>
            <a:ext cx="2760345" cy="2760345"/>
          </a:xfrm>
          <a:prstGeom prst="rect">
            <a:avLst/>
          </a:prstGeom>
        </p:spPr>
      </p:pic>
      <p:sp>
        <p:nvSpPr>
          <p:cNvPr id="18" name="文本框"/>
          <p:cNvSpPr txBox="1"/>
          <p:nvPr>
            <p:custDataLst>
              <p:tags r:id="rId20"/>
            </p:custDataLst>
          </p:nvPr>
        </p:nvSpPr>
        <p:spPr>
          <a:xfrm>
            <a:off x="3977234" y="3228817"/>
            <a:ext cx="481322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rgbClr val="69BCC2"/>
                </a:solidFill>
                <a:latin typeface="汉仪趣黑W" panose="00020600040101010101" charset="-122"/>
                <a:ea typeface="汉仪趣黑W" panose="00020600040101010101" charset="-122"/>
                <a:cs typeface="+mn-ea"/>
                <a:sym typeface="+mn-lt"/>
              </a:rPr>
              <a:t>Click add textClick add text</a:t>
            </a:r>
            <a:endParaRPr lang="en-US" altLang="zh-CN" sz="2000" dirty="0" smtClean="0">
              <a:solidFill>
                <a:srgbClr val="69BCC2"/>
              </a:solidFill>
              <a:latin typeface="汉仪趣黑W" panose="00020600040101010101" charset="-122"/>
              <a:ea typeface="汉仪趣黑W" panose="00020600040101010101" charset="-122"/>
              <a:cs typeface="+mn-ea"/>
              <a:sym typeface="+mn-lt"/>
            </a:endParaRPr>
          </a:p>
        </p:txBody>
      </p:sp>
      <p:sp>
        <p:nvSpPr>
          <p:cNvPr id="19" name="椭圆"/>
          <p:cNvSpPr/>
          <p:nvPr>
            <p:custDataLst>
              <p:tags r:id="rId21"/>
            </p:custDataLst>
          </p:nvPr>
        </p:nvSpPr>
        <p:spPr>
          <a:xfrm>
            <a:off x="5511800" y="1422400"/>
            <a:ext cx="1536700" cy="1485265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69BBC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cs typeface="汉仪趣黑W" panose="00020600040101010101" charset="-122"/>
            </a:endParaRPr>
          </a:p>
        </p:txBody>
      </p:sp>
      <p:sp>
        <p:nvSpPr>
          <p:cNvPr id="20" name="文本框"/>
          <p:cNvSpPr txBox="1"/>
          <p:nvPr>
            <p:custDataLst>
              <p:tags r:id="rId22"/>
            </p:custDataLst>
          </p:nvPr>
        </p:nvSpPr>
        <p:spPr>
          <a:xfrm>
            <a:off x="4917857" y="1683518"/>
            <a:ext cx="2724885" cy="96393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 anchorCtr="0">
            <a:spAutoFit/>
          </a:bodyPr>
          <a:p>
            <a:pPr algn="ctr"/>
            <a:r>
              <a:rPr lang="en-US" altLang="zh-CN" sz="6265" b="1" dirty="0">
                <a:solidFill>
                  <a:schemeClr val="tx1">
                    <a:lumMod val="95000"/>
                    <a:lumOff val="5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2</a:t>
            </a:r>
            <a:endParaRPr lang="en-US" altLang="zh-CN" sz="6265" b="1" dirty="0">
              <a:solidFill>
                <a:schemeClr val="tx1">
                  <a:lumMod val="95000"/>
                  <a:lumOff val="5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pic>
        <p:nvPicPr>
          <p:cNvPr id="28" name="图片" descr="文555具"/>
          <p:cNvPicPr>
            <a:picLocks noChangeAspect="1"/>
          </p:cNvPicPr>
          <p:nvPr/>
        </p:nvPicPr>
        <p:blipFill>
          <a:blip r:embed="rId23"/>
          <a:srcRect l="23232" t="78903" r="55228"/>
          <a:stretch>
            <a:fillRect/>
          </a:stretch>
        </p:blipFill>
        <p:spPr>
          <a:xfrm rot="1740000">
            <a:off x="2213610" y="3447415"/>
            <a:ext cx="1005205" cy="1149350"/>
          </a:xfrm>
          <a:prstGeom prst="rect">
            <a:avLst/>
          </a:prstGeom>
        </p:spPr>
      </p:pic>
    </p:spTree>
    <p:custDataLst>
      <p:tags r:id="rId2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"/>
          <p:cNvSpPr txBox="1"/>
          <p:nvPr>
            <p:custDataLst>
              <p:tags r:id="rId1"/>
            </p:custDataLst>
          </p:nvPr>
        </p:nvSpPr>
        <p:spPr>
          <a:xfrm>
            <a:off x="837565" y="1668780"/>
            <a:ext cx="10496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69BBC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1</a:t>
            </a:r>
            <a:endParaRPr lang="en-US" altLang="zh-CN" sz="3600" dirty="0">
              <a:solidFill>
                <a:srgbClr val="69BBC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cxnSp>
        <p:nvCxnSpPr>
          <p:cNvPr id="17" name="直接连接符"/>
          <p:cNvCxnSpPr/>
          <p:nvPr>
            <p:custDataLst>
              <p:tags r:id="rId2"/>
            </p:custDataLst>
          </p:nvPr>
        </p:nvCxnSpPr>
        <p:spPr>
          <a:xfrm>
            <a:off x="1046156" y="2614930"/>
            <a:ext cx="4459294" cy="0"/>
          </a:xfrm>
          <a:prstGeom prst="line">
            <a:avLst/>
          </a:prstGeom>
          <a:ln w="28575">
            <a:solidFill>
              <a:srgbClr val="69BB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"/>
          <p:cNvCxnSpPr/>
          <p:nvPr>
            <p:custDataLst>
              <p:tags r:id="rId3"/>
            </p:custDataLst>
          </p:nvPr>
        </p:nvCxnSpPr>
        <p:spPr>
          <a:xfrm>
            <a:off x="1046156" y="4253230"/>
            <a:ext cx="4459294" cy="0"/>
          </a:xfrm>
          <a:prstGeom prst="line">
            <a:avLst/>
          </a:prstGeom>
          <a:ln w="28575">
            <a:solidFill>
              <a:srgbClr val="69BB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"/>
          <p:cNvSpPr txBox="1"/>
          <p:nvPr>
            <p:custDataLst>
              <p:tags r:id="rId4"/>
            </p:custDataLst>
          </p:nvPr>
        </p:nvSpPr>
        <p:spPr>
          <a:xfrm>
            <a:off x="837565" y="3148330"/>
            <a:ext cx="10496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69BBC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2</a:t>
            </a:r>
            <a:endParaRPr lang="en-US" altLang="zh-CN" sz="3600" dirty="0">
              <a:solidFill>
                <a:srgbClr val="69BBC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0" name="文本框"/>
          <p:cNvSpPr txBox="1"/>
          <p:nvPr>
            <p:custDataLst>
              <p:tags r:id="rId5"/>
            </p:custDataLst>
          </p:nvPr>
        </p:nvSpPr>
        <p:spPr>
          <a:xfrm>
            <a:off x="837565" y="4786630"/>
            <a:ext cx="104965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69BBC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3</a:t>
            </a:r>
            <a:endParaRPr lang="en-US" altLang="zh-CN" sz="3600" dirty="0">
              <a:solidFill>
                <a:srgbClr val="69BBC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1" name="文本框"/>
          <p:cNvSpPr txBox="1"/>
          <p:nvPr>
            <p:custDataLst>
              <p:tags r:id="rId6"/>
            </p:custDataLst>
          </p:nvPr>
        </p:nvSpPr>
        <p:spPr>
          <a:xfrm>
            <a:off x="1625600" y="1561060"/>
            <a:ext cx="4038601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此处添加详细文本描述，建议与标题相关并符合整体语言风格，语言描述尽量简洁生动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2" name="文本框"/>
          <p:cNvSpPr txBox="1"/>
          <p:nvPr>
            <p:custDataLst>
              <p:tags r:id="rId7"/>
            </p:custDataLst>
          </p:nvPr>
        </p:nvSpPr>
        <p:spPr>
          <a:xfrm>
            <a:off x="1625600" y="3097530"/>
            <a:ext cx="4038601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此处添加详细文本描述，建议与标题相关并符合整体语言风格，语言描述尽量简洁生动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3" name="文本框"/>
          <p:cNvSpPr txBox="1"/>
          <p:nvPr>
            <p:custDataLst>
              <p:tags r:id="rId8"/>
            </p:custDataLst>
          </p:nvPr>
        </p:nvSpPr>
        <p:spPr>
          <a:xfrm>
            <a:off x="1625600" y="4697502"/>
            <a:ext cx="4038601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此处添加详细文本描述，建议与标题相关并符合整体语言风格，语言描述尽量简洁生动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2" name="文本框"/>
          <p:cNvSpPr txBox="1"/>
          <p:nvPr>
            <p:custDataLst>
              <p:tags r:id="rId9"/>
            </p:custDataLst>
          </p:nvPr>
        </p:nvSpPr>
        <p:spPr>
          <a:xfrm>
            <a:off x="6530975" y="1668780"/>
            <a:ext cx="12706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600" dirty="0">
                <a:solidFill>
                  <a:srgbClr val="69BBC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4</a:t>
            </a:r>
            <a:endParaRPr lang="en-US" sz="3600" dirty="0">
              <a:solidFill>
                <a:srgbClr val="69BBC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cxnSp>
        <p:nvCxnSpPr>
          <p:cNvPr id="3" name="直接连接符"/>
          <p:cNvCxnSpPr/>
          <p:nvPr>
            <p:custDataLst>
              <p:tags r:id="rId10"/>
            </p:custDataLst>
          </p:nvPr>
        </p:nvCxnSpPr>
        <p:spPr>
          <a:xfrm>
            <a:off x="6739566" y="2614930"/>
            <a:ext cx="4459294" cy="0"/>
          </a:xfrm>
          <a:prstGeom prst="line">
            <a:avLst/>
          </a:prstGeom>
          <a:ln w="28575">
            <a:solidFill>
              <a:srgbClr val="69BB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"/>
          <p:cNvCxnSpPr/>
          <p:nvPr>
            <p:custDataLst>
              <p:tags r:id="rId11"/>
            </p:custDataLst>
          </p:nvPr>
        </p:nvCxnSpPr>
        <p:spPr>
          <a:xfrm>
            <a:off x="6739566" y="4253230"/>
            <a:ext cx="4459294" cy="0"/>
          </a:xfrm>
          <a:prstGeom prst="line">
            <a:avLst/>
          </a:prstGeom>
          <a:ln w="28575">
            <a:solidFill>
              <a:srgbClr val="69BB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"/>
          <p:cNvSpPr txBox="1"/>
          <p:nvPr>
            <p:custDataLst>
              <p:tags r:id="rId12"/>
            </p:custDataLst>
          </p:nvPr>
        </p:nvSpPr>
        <p:spPr>
          <a:xfrm>
            <a:off x="6530975" y="3148330"/>
            <a:ext cx="11328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600" dirty="0">
                <a:solidFill>
                  <a:srgbClr val="69BBC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5</a:t>
            </a:r>
            <a:endParaRPr lang="en-US" sz="3600" dirty="0">
              <a:solidFill>
                <a:srgbClr val="69BBC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6" name="文本框"/>
          <p:cNvSpPr txBox="1"/>
          <p:nvPr>
            <p:custDataLst>
              <p:tags r:id="rId13"/>
            </p:custDataLst>
          </p:nvPr>
        </p:nvSpPr>
        <p:spPr>
          <a:xfrm>
            <a:off x="6530975" y="4786630"/>
            <a:ext cx="11328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600" dirty="0">
                <a:solidFill>
                  <a:srgbClr val="69BBC1"/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6</a:t>
            </a:r>
            <a:endParaRPr lang="en-US" sz="3600" dirty="0">
              <a:solidFill>
                <a:srgbClr val="69BBC1"/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7" name="文本框"/>
          <p:cNvSpPr txBox="1"/>
          <p:nvPr>
            <p:custDataLst>
              <p:tags r:id="rId14"/>
            </p:custDataLst>
          </p:nvPr>
        </p:nvSpPr>
        <p:spPr>
          <a:xfrm>
            <a:off x="7319010" y="1561060"/>
            <a:ext cx="4038601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此处添加详细文本描述，建议与标题相关并符合整体语言风格，语言描述尽量简洁生动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8" name="文本框"/>
          <p:cNvSpPr txBox="1"/>
          <p:nvPr>
            <p:custDataLst>
              <p:tags r:id="rId15"/>
            </p:custDataLst>
          </p:nvPr>
        </p:nvSpPr>
        <p:spPr>
          <a:xfrm>
            <a:off x="7319010" y="3097530"/>
            <a:ext cx="4038601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此处添加详细文本描述，建议与标题相关并符合整体语言风格，语言描述尽量简洁生动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sp>
        <p:nvSpPr>
          <p:cNvPr id="9" name="文本框"/>
          <p:cNvSpPr txBox="1"/>
          <p:nvPr>
            <p:custDataLst>
              <p:tags r:id="rId16"/>
            </p:custDataLst>
          </p:nvPr>
        </p:nvSpPr>
        <p:spPr>
          <a:xfrm>
            <a:off x="7319010" y="4697502"/>
            <a:ext cx="4038601" cy="6038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ts val="2000"/>
              </a:lnSpc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趣黑W" panose="00020600040101010101" charset="-122"/>
                <a:ea typeface="汉仪趣黑W" panose="00020600040101010101" charset="-122"/>
                <a:cs typeface="汉仪趣黑W" panose="00020600040101010101" charset="-122"/>
                <a:sym typeface="汉仪趣黑W" panose="00020600040101010101" charset="-122"/>
              </a:rPr>
              <a:t>此处添加详细文本描述，建议与标题相关并符合整体语言风格，语言描述尽量简洁生动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汉仪趣黑W" panose="00020600040101010101" charset="-122"/>
              <a:ea typeface="汉仪趣黑W" panose="00020600040101010101" charset="-122"/>
              <a:cs typeface="汉仪趣黑W" panose="00020600040101010101" charset="-122"/>
              <a:sym typeface="汉仪趣黑W" panose="00020600040101010101" charset="-122"/>
            </a:endParaRPr>
          </a:p>
        </p:txBody>
      </p:sp>
      <p:cxnSp>
        <p:nvCxnSpPr>
          <p:cNvPr id="10" name="直接连接符"/>
          <p:cNvCxnSpPr/>
          <p:nvPr>
            <p:custDataLst>
              <p:tags r:id="rId17"/>
            </p:custDataLst>
          </p:nvPr>
        </p:nvCxnSpPr>
        <p:spPr>
          <a:xfrm>
            <a:off x="1046791" y="5688965"/>
            <a:ext cx="4459294" cy="0"/>
          </a:xfrm>
          <a:prstGeom prst="line">
            <a:avLst/>
          </a:prstGeom>
          <a:ln w="28575">
            <a:solidFill>
              <a:srgbClr val="69BB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"/>
          <p:cNvCxnSpPr/>
          <p:nvPr>
            <p:custDataLst>
              <p:tags r:id="rId18"/>
            </p:custDataLst>
          </p:nvPr>
        </p:nvCxnSpPr>
        <p:spPr>
          <a:xfrm>
            <a:off x="6740201" y="5647690"/>
            <a:ext cx="4459294" cy="0"/>
          </a:xfrm>
          <a:prstGeom prst="line">
            <a:avLst/>
          </a:prstGeom>
          <a:ln w="28575">
            <a:solidFill>
              <a:srgbClr val="69BB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PA" val="v5.2.9"/>
</p:tagLst>
</file>

<file path=ppt/tags/tag101.xml><?xml version="1.0" encoding="utf-8"?>
<p:tagLst xmlns:p="http://schemas.openxmlformats.org/presentationml/2006/main">
  <p:tag name="PA" val="v5.2.9"/>
</p:tagLst>
</file>

<file path=ppt/tags/tag102.xml><?xml version="1.0" encoding="utf-8"?>
<p:tagLst xmlns:p="http://schemas.openxmlformats.org/presentationml/2006/main">
  <p:tag name="PA" val="v5.2.9"/>
</p:tagLst>
</file>

<file path=ppt/tags/tag103.xml><?xml version="1.0" encoding="utf-8"?>
<p:tagLst xmlns:p="http://schemas.openxmlformats.org/presentationml/2006/main">
  <p:tag name="PA" val="v5.2.9"/>
</p:tagLst>
</file>

<file path=ppt/tags/tag104.xml><?xml version="1.0" encoding="utf-8"?>
<p:tagLst xmlns:p="http://schemas.openxmlformats.org/presentationml/2006/main">
  <p:tag name="PA" val="v5.2.9"/>
</p:tagLst>
</file>

<file path=ppt/tags/tag105.xml><?xml version="1.0" encoding="utf-8"?>
<p:tagLst xmlns:p="http://schemas.openxmlformats.org/presentationml/2006/main">
  <p:tag name="PA" val="v5.2.9"/>
</p:tagLst>
</file>

<file path=ppt/tags/tag106.xml><?xml version="1.0" encoding="utf-8"?>
<p:tagLst xmlns:p="http://schemas.openxmlformats.org/presentationml/2006/main">
  <p:tag name="PA" val="v5.2.9"/>
</p:tagLst>
</file>

<file path=ppt/tags/tag107.xml><?xml version="1.0" encoding="utf-8"?>
<p:tagLst xmlns:p="http://schemas.openxmlformats.org/presentationml/2006/main">
  <p:tag name="PA" val="v5.2.9"/>
</p:tagLst>
</file>

<file path=ppt/tags/tag108.xml><?xml version="1.0" encoding="utf-8"?>
<p:tagLst xmlns:p="http://schemas.openxmlformats.org/presentationml/2006/main">
  <p:tag name="PA" val="v5.2.9"/>
</p:tagLst>
</file>

<file path=ppt/tags/tag109.xml><?xml version="1.0" encoding="utf-8"?>
<p:tagLst xmlns:p="http://schemas.openxmlformats.org/presentationml/2006/main">
  <p:tag name="PA" val="v5.2.9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PA" val="v5.2.9"/>
</p:tagLst>
</file>

<file path=ppt/tags/tag111.xml><?xml version="1.0" encoding="utf-8"?>
<p:tagLst xmlns:p="http://schemas.openxmlformats.org/presentationml/2006/main">
  <p:tag name="PA" val="v5.2.9"/>
</p:tagLst>
</file>

<file path=ppt/tags/tag112.xml><?xml version="1.0" encoding="utf-8"?>
<p:tagLst xmlns:p="http://schemas.openxmlformats.org/presentationml/2006/main">
  <p:tag name="PA" val="v5.2.9"/>
</p:tagLst>
</file>

<file path=ppt/tags/tag113.xml><?xml version="1.0" encoding="utf-8"?>
<p:tagLst xmlns:p="http://schemas.openxmlformats.org/presentationml/2006/main">
  <p:tag name="MH" val="20171004132550"/>
  <p:tag name="MH_LIBRARY" val="CONTENTS"/>
  <p:tag name="MH_AUTOCOLOR" val="TRUE"/>
  <p:tag name="MH_TYPE" val="CONTENTS"/>
  <p:tag name="ID" val="547147"/>
</p:tagLst>
</file>

<file path=ppt/tags/tag114.xml><?xml version="1.0" encoding="utf-8"?>
<p:tagLst xmlns:p="http://schemas.openxmlformats.org/presentationml/2006/main">
  <p:tag name="PA" val="v5.2.9"/>
</p:tagLst>
</file>

<file path=ppt/tags/tag115.xml><?xml version="1.0" encoding="utf-8"?>
<p:tagLst xmlns:p="http://schemas.openxmlformats.org/presentationml/2006/main">
  <p:tag name="PA" val="v5.2.9"/>
</p:tagLst>
</file>

<file path=ppt/tags/tag116.xml><?xml version="1.0" encoding="utf-8"?>
<p:tagLst xmlns:p="http://schemas.openxmlformats.org/presentationml/2006/main">
  <p:tag name="PA" val="v5.2.9"/>
</p:tagLst>
</file>

<file path=ppt/tags/tag117.xml><?xml version="1.0" encoding="utf-8"?>
<p:tagLst xmlns:p="http://schemas.openxmlformats.org/presentationml/2006/main">
  <p:tag name="PA" val="v5.2.9"/>
</p:tagLst>
</file>

<file path=ppt/tags/tag118.xml><?xml version="1.0" encoding="utf-8"?>
<p:tagLst xmlns:p="http://schemas.openxmlformats.org/presentationml/2006/main">
  <p:tag name="PA" val="v5.2.9"/>
</p:tagLst>
</file>

<file path=ppt/tags/tag119.xml><?xml version="1.0" encoding="utf-8"?>
<p:tagLst xmlns:p="http://schemas.openxmlformats.org/presentationml/2006/main">
  <p:tag name="PA" val="v5.2.9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PA" val="v5.2.9"/>
</p:tagLst>
</file>

<file path=ppt/tags/tag121.xml><?xml version="1.0" encoding="utf-8"?>
<p:tagLst xmlns:p="http://schemas.openxmlformats.org/presentationml/2006/main">
  <p:tag name="PA" val="v5.2.9"/>
</p:tagLst>
</file>

<file path=ppt/tags/tag122.xml><?xml version="1.0" encoding="utf-8"?>
<p:tagLst xmlns:p="http://schemas.openxmlformats.org/presentationml/2006/main">
  <p:tag name="PA" val="v5.2.9"/>
</p:tagLst>
</file>

<file path=ppt/tags/tag123.xml><?xml version="1.0" encoding="utf-8"?>
<p:tagLst xmlns:p="http://schemas.openxmlformats.org/presentationml/2006/main">
  <p:tag name="PA" val="v5.2.9"/>
</p:tagLst>
</file>

<file path=ppt/tags/tag124.xml><?xml version="1.0" encoding="utf-8"?>
<p:tagLst xmlns:p="http://schemas.openxmlformats.org/presentationml/2006/main">
  <p:tag name="PA" val="v5.2.9"/>
</p:tagLst>
</file>

<file path=ppt/tags/tag125.xml><?xml version="1.0" encoding="utf-8"?>
<p:tagLst xmlns:p="http://schemas.openxmlformats.org/presentationml/2006/main">
  <p:tag name="PA" val="v5.2.9"/>
</p:tagLst>
</file>

<file path=ppt/tags/tag126.xml><?xml version="1.0" encoding="utf-8"?>
<p:tagLst xmlns:p="http://schemas.openxmlformats.org/presentationml/2006/main">
  <p:tag name="PA" val="v5.2.9"/>
</p:tagLst>
</file>

<file path=ppt/tags/tag127.xml><?xml version="1.0" encoding="utf-8"?>
<p:tagLst xmlns:p="http://schemas.openxmlformats.org/presentationml/2006/main">
  <p:tag name="PA" val="v5.2.9"/>
</p:tagLst>
</file>

<file path=ppt/tags/tag128.xml><?xml version="1.0" encoding="utf-8"?>
<p:tagLst xmlns:p="http://schemas.openxmlformats.org/presentationml/2006/main">
  <p:tag name="PA" val="v5.2.9"/>
</p:tagLst>
</file>

<file path=ppt/tags/tag129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  <p:tag name="PA" val="v5.2.9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31.xml><?xml version="1.0" encoding="utf-8"?>
<p:tagLst xmlns:p="http://schemas.openxmlformats.org/presentationml/2006/main">
  <p:tag name="PA" val="v5.2.9"/>
</p:tagLst>
</file>

<file path=ppt/tags/tag132.xml><?xml version="1.0" encoding="utf-8"?>
<p:tagLst xmlns:p="http://schemas.openxmlformats.org/presentationml/2006/main">
  <p:tag name="PA" val="v5.2.9"/>
</p:tagLst>
</file>

<file path=ppt/tags/tag133.xml><?xml version="1.0" encoding="utf-8"?>
<p:tagLst xmlns:p="http://schemas.openxmlformats.org/presentationml/2006/main">
  <p:tag name="PA" val="v5.2.9"/>
</p:tagLst>
</file>

<file path=ppt/tags/tag134.xml><?xml version="1.0" encoding="utf-8"?>
<p:tagLst xmlns:p="http://schemas.openxmlformats.org/presentationml/2006/main">
  <p:tag name="PA" val="v5.2.9"/>
</p:tagLst>
</file>

<file path=ppt/tags/tag135.xml><?xml version="1.0" encoding="utf-8"?>
<p:tagLst xmlns:p="http://schemas.openxmlformats.org/presentationml/2006/main">
  <p:tag name="PA" val="v5.2.9"/>
</p:tagLst>
</file>

<file path=ppt/tags/tag136.xml><?xml version="1.0" encoding="utf-8"?>
<p:tagLst xmlns:p="http://schemas.openxmlformats.org/presentationml/2006/main">
  <p:tag name="PA" val="v5.2.9"/>
</p:tagLst>
</file>

<file path=ppt/tags/tag137.xml><?xml version="1.0" encoding="utf-8"?>
<p:tagLst xmlns:p="http://schemas.openxmlformats.org/presentationml/2006/main">
  <p:tag name="PA" val="v5.2.9"/>
</p:tagLst>
</file>

<file path=ppt/tags/tag138.xml><?xml version="1.0" encoding="utf-8"?>
<p:tagLst xmlns:p="http://schemas.openxmlformats.org/presentationml/2006/main">
  <p:tag name="PA" val="v5.2.9"/>
</p:tagLst>
</file>

<file path=ppt/tags/tag139.xml><?xml version="1.0" encoding="utf-8"?>
<p:tagLst xmlns:p="http://schemas.openxmlformats.org/presentationml/2006/main">
  <p:tag name="PA" val="v5.2.9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PA" val="v5.2.9"/>
</p:tagLst>
</file>

<file path=ppt/tags/tag141.xml><?xml version="1.0" encoding="utf-8"?>
<p:tagLst xmlns:p="http://schemas.openxmlformats.org/presentationml/2006/main">
  <p:tag name="PA" val="v5.2.9"/>
</p:tagLst>
</file>

<file path=ppt/tags/tag142.xml><?xml version="1.0" encoding="utf-8"?>
<p:tagLst xmlns:p="http://schemas.openxmlformats.org/presentationml/2006/main">
  <p:tag name="PA" val="v5.2.9"/>
</p:tagLst>
</file>

<file path=ppt/tags/tag143.xml><?xml version="1.0" encoding="utf-8"?>
<p:tagLst xmlns:p="http://schemas.openxmlformats.org/presentationml/2006/main">
  <p:tag name="PA" val="v5.2.9"/>
</p:tagLst>
</file>

<file path=ppt/tags/tag144.xml><?xml version="1.0" encoding="utf-8"?>
<p:tagLst xmlns:p="http://schemas.openxmlformats.org/presentationml/2006/main">
  <p:tag name="PA" val="v5.2.9"/>
</p:tagLst>
</file>

<file path=ppt/tags/tag145.xml><?xml version="1.0" encoding="utf-8"?>
<p:tagLst xmlns:p="http://schemas.openxmlformats.org/presentationml/2006/main">
  <p:tag name="PA" val="v5.2.9"/>
</p:tagLst>
</file>

<file path=ppt/tags/tag146.xml><?xml version="1.0" encoding="utf-8"?>
<p:tagLst xmlns:p="http://schemas.openxmlformats.org/presentationml/2006/main">
  <p:tag name="PA" val="v5.2.9"/>
</p:tagLst>
</file>

<file path=ppt/tags/tag147.xml><?xml version="1.0" encoding="utf-8"?>
<p:tagLst xmlns:p="http://schemas.openxmlformats.org/presentationml/2006/main">
  <p:tag name="PA" val="v5.2.9"/>
</p:tagLst>
</file>

<file path=ppt/tags/tag148.xml><?xml version="1.0" encoding="utf-8"?>
<p:tagLst xmlns:p="http://schemas.openxmlformats.org/presentationml/2006/main">
  <p:tag name="PA" val="v5.2.9"/>
</p:tagLst>
</file>

<file path=ppt/tags/tag149.xml><?xml version="1.0" encoding="utf-8"?>
<p:tagLst xmlns:p="http://schemas.openxmlformats.org/presentationml/2006/main">
  <p:tag name="PA" val="v5.2.9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PA" val="v5.2.9"/>
</p:tagLst>
</file>

<file path=ppt/tags/tag151.xml><?xml version="1.0" encoding="utf-8"?>
<p:tagLst xmlns:p="http://schemas.openxmlformats.org/presentationml/2006/main">
  <p:tag name="PA" val="v5.2.9"/>
</p:tagLst>
</file>

<file path=ppt/tags/tag152.xml><?xml version="1.0" encoding="utf-8"?>
<p:tagLst xmlns:p="http://schemas.openxmlformats.org/presentationml/2006/main">
  <p:tag name="PA" val="v5.2.9"/>
</p:tagLst>
</file>

<file path=ppt/tags/tag153.xml><?xml version="1.0" encoding="utf-8"?>
<p:tagLst xmlns:p="http://schemas.openxmlformats.org/presentationml/2006/main">
  <p:tag name="PA" val="v5.2.9"/>
</p:tagLst>
</file>

<file path=ppt/tags/tag154.xml><?xml version="1.0" encoding="utf-8"?>
<p:tagLst xmlns:p="http://schemas.openxmlformats.org/presentationml/2006/main">
  <p:tag name="PA" val="v5.2.9"/>
</p:tagLst>
</file>

<file path=ppt/tags/tag155.xml><?xml version="1.0" encoding="utf-8"?>
<p:tagLst xmlns:p="http://schemas.openxmlformats.org/presentationml/2006/main">
  <p:tag name="PA" val="v5.2.9"/>
</p:tagLst>
</file>

<file path=ppt/tags/tag156.xml><?xml version="1.0" encoding="utf-8"?>
<p:tagLst xmlns:p="http://schemas.openxmlformats.org/presentationml/2006/main">
  <p:tag name="PA" val="v5.2.9"/>
</p:tagLst>
</file>

<file path=ppt/tags/tag157.xml><?xml version="1.0" encoding="utf-8"?>
<p:tagLst xmlns:p="http://schemas.openxmlformats.org/presentationml/2006/main">
  <p:tag name="PA" val="v5.2.9"/>
</p:tagLst>
</file>

<file path=ppt/tags/tag158.xml><?xml version="1.0" encoding="utf-8"?>
<p:tagLst xmlns:p="http://schemas.openxmlformats.org/presentationml/2006/main">
  <p:tag name="PA" val="v5.2.9"/>
</p:tagLst>
</file>

<file path=ppt/tags/tag159.xml><?xml version="1.0" encoding="utf-8"?>
<p:tagLst xmlns:p="http://schemas.openxmlformats.org/presentationml/2006/main">
  <p:tag name="PA" val="v5.2.9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PA" val="v5.2.9"/>
</p:tagLst>
</file>

<file path=ppt/tags/tag161.xml><?xml version="1.0" encoding="utf-8"?>
<p:tagLst xmlns:p="http://schemas.openxmlformats.org/presentationml/2006/main">
  <p:tag name="PA" val="v5.2.9"/>
</p:tagLst>
</file>

<file path=ppt/tags/tag162.xml><?xml version="1.0" encoding="utf-8"?>
<p:tagLst xmlns:p="http://schemas.openxmlformats.org/presentationml/2006/main">
  <p:tag name="PA" val="v5.2.9"/>
</p:tagLst>
</file>

<file path=ppt/tags/tag163.xml><?xml version="1.0" encoding="utf-8"?>
<p:tagLst xmlns:p="http://schemas.openxmlformats.org/presentationml/2006/main">
  <p:tag name="PA" val="v5.2.9"/>
</p:tagLst>
</file>

<file path=ppt/tags/tag164.xml><?xml version="1.0" encoding="utf-8"?>
<p:tagLst xmlns:p="http://schemas.openxmlformats.org/presentationml/2006/main">
  <p:tag name="PA" val="v5.2.9"/>
</p:tagLst>
</file>

<file path=ppt/tags/tag165.xml><?xml version="1.0" encoding="utf-8"?>
<p:tagLst xmlns:p="http://schemas.openxmlformats.org/presentationml/2006/main">
  <p:tag name="PA" val="v5.2.9"/>
</p:tagLst>
</file>

<file path=ppt/tags/tag166.xml><?xml version="1.0" encoding="utf-8"?>
<p:tagLst xmlns:p="http://schemas.openxmlformats.org/presentationml/2006/main">
  <p:tag name="PA" val="v5.2.9"/>
</p:tagLst>
</file>

<file path=ppt/tags/tag167.xml><?xml version="1.0" encoding="utf-8"?>
<p:tagLst xmlns:p="http://schemas.openxmlformats.org/presentationml/2006/main">
  <p:tag name="PA" val="v5.2.9"/>
</p:tagLst>
</file>

<file path=ppt/tags/tag168.xml><?xml version="1.0" encoding="utf-8"?>
<p:tagLst xmlns:p="http://schemas.openxmlformats.org/presentationml/2006/main">
  <p:tag name="PA" val="v5.2.9"/>
</p:tagLst>
</file>

<file path=ppt/tags/tag169.xml><?xml version="1.0" encoding="utf-8"?>
<p:tagLst xmlns:p="http://schemas.openxmlformats.org/presentationml/2006/main">
  <p:tag name="PA" val="v5.2.9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PA" val="v5.2.9"/>
</p:tagLst>
</file>

<file path=ppt/tags/tag171.xml><?xml version="1.0" encoding="utf-8"?>
<p:tagLst xmlns:p="http://schemas.openxmlformats.org/presentationml/2006/main">
  <p:tag name="PA" val="v5.2.9"/>
</p:tagLst>
</file>

<file path=ppt/tags/tag172.xml><?xml version="1.0" encoding="utf-8"?>
<p:tagLst xmlns:p="http://schemas.openxmlformats.org/presentationml/2006/main">
  <p:tag name="PA" val="v5.2.9"/>
</p:tagLst>
</file>

<file path=ppt/tags/tag173.xml><?xml version="1.0" encoding="utf-8"?>
<p:tagLst xmlns:p="http://schemas.openxmlformats.org/presentationml/2006/main">
  <p:tag name="PA" val="v5.2.9"/>
</p:tagLst>
</file>

<file path=ppt/tags/tag174.xml><?xml version="1.0" encoding="utf-8"?>
<p:tagLst xmlns:p="http://schemas.openxmlformats.org/presentationml/2006/main">
  <p:tag name="PA" val="v5.2.9"/>
</p:tagLst>
</file>

<file path=ppt/tags/tag175.xml><?xml version="1.0" encoding="utf-8"?>
<p:tagLst xmlns:p="http://schemas.openxmlformats.org/presentationml/2006/main">
  <p:tag name="PA" val="v5.2.9"/>
</p:tagLst>
</file>

<file path=ppt/tags/tag176.xml><?xml version="1.0" encoding="utf-8"?>
<p:tagLst xmlns:p="http://schemas.openxmlformats.org/presentationml/2006/main">
  <p:tag name="PA" val="v5.2.9"/>
</p:tagLst>
</file>

<file path=ppt/tags/tag177.xml><?xml version="1.0" encoding="utf-8"?>
<p:tagLst xmlns:p="http://schemas.openxmlformats.org/presentationml/2006/main">
  <p:tag name="PA" val="v5.2.9"/>
</p:tagLst>
</file>

<file path=ppt/tags/tag178.xml><?xml version="1.0" encoding="utf-8"?>
<p:tagLst xmlns:p="http://schemas.openxmlformats.org/presentationml/2006/main">
  <p:tag name="PA" val="v5.2.9"/>
</p:tagLst>
</file>

<file path=ppt/tags/tag179.xml><?xml version="1.0" encoding="utf-8"?>
<p:tagLst xmlns:p="http://schemas.openxmlformats.org/presentationml/2006/main">
  <p:tag name="PA" val="v5.2.9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PA" val="v5.2.9"/>
</p:tagLst>
</file>

<file path=ppt/tags/tag181.xml><?xml version="1.0" encoding="utf-8"?>
<p:tagLst xmlns:p="http://schemas.openxmlformats.org/presentationml/2006/main">
  <p:tag name="PA" val="v5.2.9"/>
</p:tagLst>
</file>

<file path=ppt/tags/tag182.xml><?xml version="1.0" encoding="utf-8"?>
<p:tagLst xmlns:p="http://schemas.openxmlformats.org/presentationml/2006/main">
  <p:tag name="PA" val="v5.2.9"/>
</p:tagLst>
</file>

<file path=ppt/tags/tag183.xml><?xml version="1.0" encoding="utf-8"?>
<p:tagLst xmlns:p="http://schemas.openxmlformats.org/presentationml/2006/main">
  <p:tag name="PA" val="v5.2.9"/>
</p:tagLst>
</file>

<file path=ppt/tags/tag184.xml><?xml version="1.0" encoding="utf-8"?>
<p:tagLst xmlns:p="http://schemas.openxmlformats.org/presentationml/2006/main">
  <p:tag name="PA" val="v5.2.9"/>
</p:tagLst>
</file>

<file path=ppt/tags/tag185.xml><?xml version="1.0" encoding="utf-8"?>
<p:tagLst xmlns:p="http://schemas.openxmlformats.org/presentationml/2006/main">
  <p:tag name="PA" val="v5.2.9"/>
</p:tagLst>
</file>

<file path=ppt/tags/tag186.xml><?xml version="1.0" encoding="utf-8"?>
<p:tagLst xmlns:p="http://schemas.openxmlformats.org/presentationml/2006/main">
  <p:tag name="PA" val="v5.2.9"/>
</p:tagLst>
</file>

<file path=ppt/tags/tag187.xml><?xml version="1.0" encoding="utf-8"?>
<p:tagLst xmlns:p="http://schemas.openxmlformats.org/presentationml/2006/main">
  <p:tag name="PA" val="v5.2.9"/>
</p:tagLst>
</file>

<file path=ppt/tags/tag188.xml><?xml version="1.0" encoding="utf-8"?>
<p:tagLst xmlns:p="http://schemas.openxmlformats.org/presentationml/2006/main">
  <p:tag name="PA" val="v5.2.9"/>
</p:tagLst>
</file>

<file path=ppt/tags/tag189.xml><?xml version="1.0" encoding="utf-8"?>
<p:tagLst xmlns:p="http://schemas.openxmlformats.org/presentationml/2006/main">
  <p:tag name="PA" val="v5.2.9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PA" val="v5.2.9"/>
</p:tagLst>
</file>

<file path=ppt/tags/tag191.xml><?xml version="1.0" encoding="utf-8"?>
<p:tagLst xmlns:p="http://schemas.openxmlformats.org/presentationml/2006/main">
  <p:tag name="PA" val="v5.2.9"/>
</p:tagLst>
</file>

<file path=ppt/tags/tag192.xml><?xml version="1.0" encoding="utf-8"?>
<p:tagLst xmlns:p="http://schemas.openxmlformats.org/presentationml/2006/main">
  <p:tag name="PA" val="v5.2.9"/>
</p:tagLst>
</file>

<file path=ppt/tags/tag193.xml><?xml version="1.0" encoding="utf-8"?>
<p:tagLst xmlns:p="http://schemas.openxmlformats.org/presentationml/2006/main">
  <p:tag name="PA" val="v5.2.9"/>
</p:tagLst>
</file>

<file path=ppt/tags/tag194.xml><?xml version="1.0" encoding="utf-8"?>
<p:tagLst xmlns:p="http://schemas.openxmlformats.org/presentationml/2006/main">
  <p:tag name="PA" val="v5.2.9"/>
</p:tagLst>
</file>

<file path=ppt/tags/tag195.xml><?xml version="1.0" encoding="utf-8"?>
<p:tagLst xmlns:p="http://schemas.openxmlformats.org/presentationml/2006/main">
  <p:tag name="PA" val="v5.2.9"/>
</p:tagLst>
</file>

<file path=ppt/tags/tag196.xml><?xml version="1.0" encoding="utf-8"?>
<p:tagLst xmlns:p="http://schemas.openxmlformats.org/presentationml/2006/main">
  <p:tag name="PA" val="v5.2.9"/>
</p:tagLst>
</file>

<file path=ppt/tags/tag197.xml><?xml version="1.0" encoding="utf-8"?>
<p:tagLst xmlns:p="http://schemas.openxmlformats.org/presentationml/2006/main">
  <p:tag name="PA" val="v5.2.9"/>
</p:tagLst>
</file>

<file path=ppt/tags/tag198.xml><?xml version="1.0" encoding="utf-8"?>
<p:tagLst xmlns:p="http://schemas.openxmlformats.org/presentationml/2006/main">
  <p:tag name="PA" val="v5.2.9"/>
</p:tagLst>
</file>

<file path=ppt/tags/tag199.xml><?xml version="1.0" encoding="utf-8"?>
<p:tagLst xmlns:p="http://schemas.openxmlformats.org/presentationml/2006/main">
  <p:tag name="PA" val="v5.2.9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PA" val="v5.2.9"/>
</p:tagLst>
</file>

<file path=ppt/tags/tag201.xml><?xml version="1.0" encoding="utf-8"?>
<p:tagLst xmlns:p="http://schemas.openxmlformats.org/presentationml/2006/main">
  <p:tag name="PA" val="v5.2.9"/>
</p:tagLst>
</file>

<file path=ppt/tags/tag202.xml><?xml version="1.0" encoding="utf-8"?>
<p:tagLst xmlns:p="http://schemas.openxmlformats.org/presentationml/2006/main">
  <p:tag name="PA" val="v5.2.9"/>
</p:tagLst>
</file>

<file path=ppt/tags/tag203.xml><?xml version="1.0" encoding="utf-8"?>
<p:tagLst xmlns:p="http://schemas.openxmlformats.org/presentationml/2006/main">
  <p:tag name="PA" val="v5.2.9"/>
</p:tagLst>
</file>

<file path=ppt/tags/tag204.xml><?xml version="1.0" encoding="utf-8"?>
<p:tagLst xmlns:p="http://schemas.openxmlformats.org/presentationml/2006/main">
  <p:tag name="PA" val="v5.2.9"/>
</p:tagLst>
</file>

<file path=ppt/tags/tag205.xml><?xml version="1.0" encoding="utf-8"?>
<p:tagLst xmlns:p="http://schemas.openxmlformats.org/presentationml/2006/main">
  <p:tag name="PA" val="v5.2.9"/>
</p:tagLst>
</file>

<file path=ppt/tags/tag206.xml><?xml version="1.0" encoding="utf-8"?>
<p:tagLst xmlns:p="http://schemas.openxmlformats.org/presentationml/2006/main">
  <p:tag name="PA" val="v5.2.9"/>
</p:tagLst>
</file>

<file path=ppt/tags/tag207.xml><?xml version="1.0" encoding="utf-8"?>
<p:tagLst xmlns:p="http://schemas.openxmlformats.org/presentationml/2006/main">
  <p:tag name="PA" val="v5.2.9"/>
</p:tagLst>
</file>

<file path=ppt/tags/tag208.xml><?xml version="1.0" encoding="utf-8"?>
<p:tagLst xmlns:p="http://schemas.openxmlformats.org/presentationml/2006/main">
  <p:tag name="PA" val="v5.2.9"/>
</p:tagLst>
</file>

<file path=ppt/tags/tag209.xml><?xml version="1.0" encoding="utf-8"?>
<p:tagLst xmlns:p="http://schemas.openxmlformats.org/presentationml/2006/main">
  <p:tag name="PA" val="v5.2.9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PA" val="v5.2.9"/>
</p:tagLst>
</file>

<file path=ppt/tags/tag211.xml><?xml version="1.0" encoding="utf-8"?>
<p:tagLst xmlns:p="http://schemas.openxmlformats.org/presentationml/2006/main">
  <p:tag name="PA" val="v5.2.9"/>
</p:tagLst>
</file>

<file path=ppt/tags/tag212.xml><?xml version="1.0" encoding="utf-8"?>
<p:tagLst xmlns:p="http://schemas.openxmlformats.org/presentationml/2006/main">
  <p:tag name="PA" val="v5.2.9"/>
</p:tagLst>
</file>

<file path=ppt/tags/tag213.xml><?xml version="1.0" encoding="utf-8"?>
<p:tagLst xmlns:p="http://schemas.openxmlformats.org/presentationml/2006/main">
  <p:tag name="PA" val="v5.2.9"/>
</p:tagLst>
</file>

<file path=ppt/tags/tag214.xml><?xml version="1.0" encoding="utf-8"?>
<p:tagLst xmlns:p="http://schemas.openxmlformats.org/presentationml/2006/main">
  <p:tag name="PA" val="v5.2.9"/>
</p:tagLst>
</file>

<file path=ppt/tags/tag215.xml><?xml version="1.0" encoding="utf-8"?>
<p:tagLst xmlns:p="http://schemas.openxmlformats.org/presentationml/2006/main">
  <p:tag name="PA" val="v5.2.9"/>
</p:tagLst>
</file>

<file path=ppt/tags/tag216.xml><?xml version="1.0" encoding="utf-8"?>
<p:tagLst xmlns:p="http://schemas.openxmlformats.org/presentationml/2006/main">
  <p:tag name="PA" val="v5.2.9"/>
</p:tagLst>
</file>

<file path=ppt/tags/tag217.xml><?xml version="1.0" encoding="utf-8"?>
<p:tagLst xmlns:p="http://schemas.openxmlformats.org/presentationml/2006/main">
  <p:tag name="PA" val="v5.2.9"/>
</p:tagLst>
</file>

<file path=ppt/tags/tag218.xml><?xml version="1.0" encoding="utf-8"?>
<p:tagLst xmlns:p="http://schemas.openxmlformats.org/presentationml/2006/main">
  <p:tag name="PA" val="v5.2.9"/>
</p:tagLst>
</file>

<file path=ppt/tags/tag219.xml><?xml version="1.0" encoding="utf-8"?>
<p:tagLst xmlns:p="http://schemas.openxmlformats.org/presentationml/2006/main">
  <p:tag name="PA" val="v5.2.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PA" val="v5.2.9"/>
</p:tagLst>
</file>

<file path=ppt/tags/tag221.xml><?xml version="1.0" encoding="utf-8"?>
<p:tagLst xmlns:p="http://schemas.openxmlformats.org/presentationml/2006/main">
  <p:tag name="PA" val="v5.2.9"/>
</p:tagLst>
</file>

<file path=ppt/tags/tag222.xml><?xml version="1.0" encoding="utf-8"?>
<p:tagLst xmlns:p="http://schemas.openxmlformats.org/presentationml/2006/main">
  <p:tag name="PA" val="v5.2.9"/>
</p:tagLst>
</file>

<file path=ppt/tags/tag223.xml><?xml version="1.0" encoding="utf-8"?>
<p:tagLst xmlns:p="http://schemas.openxmlformats.org/presentationml/2006/main">
  <p:tag name="PA" val="v5.2.9"/>
</p:tagLst>
</file>

<file path=ppt/tags/tag224.xml><?xml version="1.0" encoding="utf-8"?>
<p:tagLst xmlns:p="http://schemas.openxmlformats.org/presentationml/2006/main">
  <p:tag name="PA" val="v5.2.9"/>
</p:tagLst>
</file>

<file path=ppt/tags/tag225.xml><?xml version="1.0" encoding="utf-8"?>
<p:tagLst xmlns:p="http://schemas.openxmlformats.org/presentationml/2006/main">
  <p:tag name="PA" val="v5.2.9"/>
</p:tagLst>
</file>

<file path=ppt/tags/tag226.xml><?xml version="1.0" encoding="utf-8"?>
<p:tagLst xmlns:p="http://schemas.openxmlformats.org/presentationml/2006/main">
  <p:tag name="PA" val="v5.2.9"/>
</p:tagLst>
</file>

<file path=ppt/tags/tag227.xml><?xml version="1.0" encoding="utf-8"?>
<p:tagLst xmlns:p="http://schemas.openxmlformats.org/presentationml/2006/main">
  <p:tag name="PA" val="v5.2.9"/>
</p:tagLst>
</file>

<file path=ppt/tags/tag228.xml><?xml version="1.0" encoding="utf-8"?>
<p:tagLst xmlns:p="http://schemas.openxmlformats.org/presentationml/2006/main">
  <p:tag name="PA" val="v5.2.9"/>
</p:tagLst>
</file>

<file path=ppt/tags/tag229.xml><?xml version="1.0" encoding="utf-8"?>
<p:tagLst xmlns:p="http://schemas.openxmlformats.org/presentationml/2006/main">
  <p:tag name="PA" val="v5.2.9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PA" val="v5.2.9"/>
</p:tagLst>
</file>

<file path=ppt/tags/tag231.xml><?xml version="1.0" encoding="utf-8"?>
<p:tagLst xmlns:p="http://schemas.openxmlformats.org/presentationml/2006/main">
  <p:tag name="PA" val="v5.2.9"/>
</p:tagLst>
</file>

<file path=ppt/tags/tag232.xml><?xml version="1.0" encoding="utf-8"?>
<p:tagLst xmlns:p="http://schemas.openxmlformats.org/presentationml/2006/main">
  <p:tag name="PA" val="v5.2.9"/>
</p:tagLst>
</file>

<file path=ppt/tags/tag233.xml><?xml version="1.0" encoding="utf-8"?>
<p:tagLst xmlns:p="http://schemas.openxmlformats.org/presentationml/2006/main">
  <p:tag name="PA" val="v5.2.9"/>
</p:tagLst>
</file>

<file path=ppt/tags/tag234.xml><?xml version="1.0" encoding="utf-8"?>
<p:tagLst xmlns:p="http://schemas.openxmlformats.org/presentationml/2006/main">
  <p:tag name="PA" val="v5.2.9"/>
</p:tagLst>
</file>

<file path=ppt/tags/tag235.xml><?xml version="1.0" encoding="utf-8"?>
<p:tagLst xmlns:p="http://schemas.openxmlformats.org/presentationml/2006/main">
  <p:tag name="PA" val="v5.2.9"/>
</p:tagLst>
</file>

<file path=ppt/tags/tag236.xml><?xml version="1.0" encoding="utf-8"?>
<p:tagLst xmlns:p="http://schemas.openxmlformats.org/presentationml/2006/main">
  <p:tag name="PA" val="v5.2.9"/>
</p:tagLst>
</file>

<file path=ppt/tags/tag237.xml><?xml version="1.0" encoding="utf-8"?>
<p:tagLst xmlns:p="http://schemas.openxmlformats.org/presentationml/2006/main">
  <p:tag name="PA" val="v5.2.9"/>
</p:tagLst>
</file>

<file path=ppt/tags/tag238.xml><?xml version="1.0" encoding="utf-8"?>
<p:tagLst xmlns:p="http://schemas.openxmlformats.org/presentationml/2006/main">
  <p:tag name="PA" val="v5.2.9"/>
</p:tagLst>
</file>

<file path=ppt/tags/tag239.xml><?xml version="1.0" encoding="utf-8"?>
<p:tagLst xmlns:p="http://schemas.openxmlformats.org/presentationml/2006/main">
  <p:tag name="PA" val="v5.2.9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PA" val="v5.2.9"/>
</p:tagLst>
</file>

<file path=ppt/tags/tag241.xml><?xml version="1.0" encoding="utf-8"?>
<p:tagLst xmlns:p="http://schemas.openxmlformats.org/presentationml/2006/main">
  <p:tag name="PA" val="v5.2.9"/>
</p:tagLst>
</file>

<file path=ppt/tags/tag242.xml><?xml version="1.0" encoding="utf-8"?>
<p:tagLst xmlns:p="http://schemas.openxmlformats.org/presentationml/2006/main">
  <p:tag name="PA" val="v5.2.9"/>
</p:tagLst>
</file>

<file path=ppt/tags/tag243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  <p:tag name="PA" val="v5.2.9"/>
</p:tagLst>
</file>

<file path=ppt/tags/tag24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245.xml><?xml version="1.0" encoding="utf-8"?>
<p:tagLst xmlns:p="http://schemas.openxmlformats.org/presentationml/2006/main">
  <p:tag name="PA" val="v5.2.9"/>
</p:tagLst>
</file>

<file path=ppt/tags/tag246.xml><?xml version="1.0" encoding="utf-8"?>
<p:tagLst xmlns:p="http://schemas.openxmlformats.org/presentationml/2006/main">
  <p:tag name="PA" val="v5.2.9"/>
</p:tagLst>
</file>

<file path=ppt/tags/tag247.xml><?xml version="1.0" encoding="utf-8"?>
<p:tagLst xmlns:p="http://schemas.openxmlformats.org/presentationml/2006/main">
  <p:tag name="PA" val="v5.2.9"/>
</p:tagLst>
</file>

<file path=ppt/tags/tag248.xml><?xml version="1.0" encoding="utf-8"?>
<p:tagLst xmlns:p="http://schemas.openxmlformats.org/presentationml/2006/main">
  <p:tag name="PA" val="v5.2.9"/>
</p:tagLst>
</file>

<file path=ppt/tags/tag249.xml><?xml version="1.0" encoding="utf-8"?>
<p:tagLst xmlns:p="http://schemas.openxmlformats.org/presentationml/2006/main">
  <p:tag name="PA" val="v5.2.9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PA" val="v5.2.9"/>
</p:tagLst>
</file>

<file path=ppt/tags/tag251.xml><?xml version="1.0" encoding="utf-8"?>
<p:tagLst xmlns:p="http://schemas.openxmlformats.org/presentationml/2006/main">
  <p:tag name="PA" val="v5.2.9"/>
</p:tagLst>
</file>

<file path=ppt/tags/tag252.xml><?xml version="1.0" encoding="utf-8"?>
<p:tagLst xmlns:p="http://schemas.openxmlformats.org/presentationml/2006/main">
  <p:tag name="PA" val="v5.2.9"/>
</p:tagLst>
</file>

<file path=ppt/tags/tag253.xml><?xml version="1.0" encoding="utf-8"?>
<p:tagLst xmlns:p="http://schemas.openxmlformats.org/presentationml/2006/main">
  <p:tag name="PA" val="v5.2.9"/>
</p:tagLst>
</file>

<file path=ppt/tags/tag254.xml><?xml version="1.0" encoding="utf-8"?>
<p:tagLst xmlns:p="http://schemas.openxmlformats.org/presentationml/2006/main">
  <p:tag name="PA" val="v5.2.9"/>
</p:tagLst>
</file>

<file path=ppt/tags/tag255.xml><?xml version="1.0" encoding="utf-8"?>
<p:tagLst xmlns:p="http://schemas.openxmlformats.org/presentationml/2006/main">
  <p:tag name="PA" val="v5.2.9"/>
</p:tagLst>
</file>

<file path=ppt/tags/tag256.xml><?xml version="1.0" encoding="utf-8"?>
<p:tagLst xmlns:p="http://schemas.openxmlformats.org/presentationml/2006/main">
  <p:tag name="PA" val="v5.2.9"/>
</p:tagLst>
</file>

<file path=ppt/tags/tag257.xml><?xml version="1.0" encoding="utf-8"?>
<p:tagLst xmlns:p="http://schemas.openxmlformats.org/presentationml/2006/main">
  <p:tag name="PA" val="v5.2.9"/>
</p:tagLst>
</file>

<file path=ppt/tags/tag258.xml><?xml version="1.0" encoding="utf-8"?>
<p:tagLst xmlns:p="http://schemas.openxmlformats.org/presentationml/2006/main">
  <p:tag name="PA" val="v5.2.9"/>
</p:tagLst>
</file>

<file path=ppt/tags/tag259.xml><?xml version="1.0" encoding="utf-8"?>
<p:tagLst xmlns:p="http://schemas.openxmlformats.org/presentationml/2006/main">
  <p:tag name="PA" val="v5.2.9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PA" val="v5.2.9"/>
</p:tagLst>
</file>

<file path=ppt/tags/tag261.xml><?xml version="1.0" encoding="utf-8"?>
<p:tagLst xmlns:p="http://schemas.openxmlformats.org/presentationml/2006/main">
  <p:tag name="PA" val="v5.2.9"/>
</p:tagLst>
</file>

<file path=ppt/tags/tag262.xml><?xml version="1.0" encoding="utf-8"?>
<p:tagLst xmlns:p="http://schemas.openxmlformats.org/presentationml/2006/main">
  <p:tag name="PA" val="v5.2.9"/>
</p:tagLst>
</file>

<file path=ppt/tags/tag263.xml><?xml version="1.0" encoding="utf-8"?>
<p:tagLst xmlns:p="http://schemas.openxmlformats.org/presentationml/2006/main">
  <p:tag name="PA" val="v5.2.9"/>
</p:tagLst>
</file>

<file path=ppt/tags/tag264.xml><?xml version="1.0" encoding="utf-8"?>
<p:tagLst xmlns:p="http://schemas.openxmlformats.org/presentationml/2006/main">
  <p:tag name="PA" val="v5.2.9"/>
</p:tagLst>
</file>

<file path=ppt/tags/tag265.xml><?xml version="1.0" encoding="utf-8"?>
<p:tagLst xmlns:p="http://schemas.openxmlformats.org/presentationml/2006/main">
  <p:tag name="PA" val="v5.2.9"/>
</p:tagLst>
</file>

<file path=ppt/tags/tag266.xml><?xml version="1.0" encoding="utf-8"?>
<p:tagLst xmlns:p="http://schemas.openxmlformats.org/presentationml/2006/main">
  <p:tag name="PA" val="v5.2.9"/>
</p:tagLst>
</file>

<file path=ppt/tags/tag267.xml><?xml version="1.0" encoding="utf-8"?>
<p:tagLst xmlns:p="http://schemas.openxmlformats.org/presentationml/2006/main">
  <p:tag name="PA" val="v5.2.9"/>
</p:tagLst>
</file>

<file path=ppt/tags/tag268.xml><?xml version="1.0" encoding="utf-8"?>
<p:tagLst xmlns:p="http://schemas.openxmlformats.org/presentationml/2006/main">
  <p:tag name="PA" val="v5.2.9"/>
</p:tagLst>
</file>

<file path=ppt/tags/tag269.xml><?xml version="1.0" encoding="utf-8"?>
<p:tagLst xmlns:p="http://schemas.openxmlformats.org/presentationml/2006/main">
  <p:tag name="PA" val="v5.2.9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PA" val="v5.2.9"/>
</p:tagLst>
</file>

<file path=ppt/tags/tag271.xml><?xml version="1.0" encoding="utf-8"?>
<p:tagLst xmlns:p="http://schemas.openxmlformats.org/presentationml/2006/main">
  <p:tag name="PA" val="v5.2.9"/>
</p:tagLst>
</file>

<file path=ppt/tags/tag272.xml><?xml version="1.0" encoding="utf-8"?>
<p:tagLst xmlns:p="http://schemas.openxmlformats.org/presentationml/2006/main">
  <p:tag name="PA" val="v5.2.9"/>
</p:tagLst>
</file>

<file path=ppt/tags/tag273.xml><?xml version="1.0" encoding="utf-8"?>
<p:tagLst xmlns:p="http://schemas.openxmlformats.org/presentationml/2006/main">
  <p:tag name="PA" val="v5.2.9"/>
</p:tagLst>
</file>

<file path=ppt/tags/tag274.xml><?xml version="1.0" encoding="utf-8"?>
<p:tagLst xmlns:p="http://schemas.openxmlformats.org/presentationml/2006/main">
  <p:tag name="PA" val="v5.2.9"/>
</p:tagLst>
</file>

<file path=ppt/tags/tag275.xml><?xml version="1.0" encoding="utf-8"?>
<p:tagLst xmlns:p="http://schemas.openxmlformats.org/presentationml/2006/main">
  <p:tag name="PA" val="v5.2.9"/>
</p:tagLst>
</file>

<file path=ppt/tags/tag276.xml><?xml version="1.0" encoding="utf-8"?>
<p:tagLst xmlns:p="http://schemas.openxmlformats.org/presentationml/2006/main">
  <p:tag name="PA" val="v5.2.9"/>
</p:tagLst>
</file>

<file path=ppt/tags/tag277.xml><?xml version="1.0" encoding="utf-8"?>
<p:tagLst xmlns:p="http://schemas.openxmlformats.org/presentationml/2006/main">
  <p:tag name="PA" val="v5.2.9"/>
</p:tagLst>
</file>

<file path=ppt/tags/tag278.xml><?xml version="1.0" encoding="utf-8"?>
<p:tagLst xmlns:p="http://schemas.openxmlformats.org/presentationml/2006/main">
  <p:tag name="PA" val="v5.2.9"/>
</p:tagLst>
</file>

<file path=ppt/tags/tag279.xml><?xml version="1.0" encoding="utf-8"?>
<p:tagLst xmlns:p="http://schemas.openxmlformats.org/presentationml/2006/main">
  <p:tag name="PA" val="v5.2.9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PA" val="v5.2.9"/>
</p:tagLst>
</file>

<file path=ppt/tags/tag281.xml><?xml version="1.0" encoding="utf-8"?>
<p:tagLst xmlns:p="http://schemas.openxmlformats.org/presentationml/2006/main">
  <p:tag name="PA" val="v5.2.9"/>
</p:tagLst>
</file>

<file path=ppt/tags/tag282.xml><?xml version="1.0" encoding="utf-8"?>
<p:tagLst xmlns:p="http://schemas.openxmlformats.org/presentationml/2006/main">
  <p:tag name="PA" val="v5.2.9"/>
</p:tagLst>
</file>

<file path=ppt/tags/tag283.xml><?xml version="1.0" encoding="utf-8"?>
<p:tagLst xmlns:p="http://schemas.openxmlformats.org/presentationml/2006/main">
  <p:tag name="PA" val="v5.2.9"/>
</p:tagLst>
</file>

<file path=ppt/tags/tag284.xml><?xml version="1.0" encoding="utf-8"?>
<p:tagLst xmlns:p="http://schemas.openxmlformats.org/presentationml/2006/main">
  <p:tag name="PA" val="v5.2.9"/>
</p:tagLst>
</file>

<file path=ppt/tags/tag285.xml><?xml version="1.0" encoding="utf-8"?>
<p:tagLst xmlns:p="http://schemas.openxmlformats.org/presentationml/2006/main">
  <p:tag name="PA" val="v5.2.9"/>
</p:tagLst>
</file>

<file path=ppt/tags/tag286.xml><?xml version="1.0" encoding="utf-8"?>
<p:tagLst xmlns:p="http://schemas.openxmlformats.org/presentationml/2006/main">
  <p:tag name="PA" val="v5.2.9"/>
</p:tagLst>
</file>

<file path=ppt/tags/tag287.xml><?xml version="1.0" encoding="utf-8"?>
<p:tagLst xmlns:p="http://schemas.openxmlformats.org/presentationml/2006/main">
  <p:tag name="PA" val="v5.2.9"/>
</p:tagLst>
</file>

<file path=ppt/tags/tag288.xml><?xml version="1.0" encoding="utf-8"?>
<p:tagLst xmlns:p="http://schemas.openxmlformats.org/presentationml/2006/main">
  <p:tag name="PA" val="v5.2.9"/>
</p:tagLst>
</file>

<file path=ppt/tags/tag289.xml><?xml version="1.0" encoding="utf-8"?>
<p:tagLst xmlns:p="http://schemas.openxmlformats.org/presentationml/2006/main">
  <p:tag name="PA" val="v5.2.9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PA" val="v5.2.9"/>
</p:tagLst>
</file>

<file path=ppt/tags/tag291.xml><?xml version="1.0" encoding="utf-8"?>
<p:tagLst xmlns:p="http://schemas.openxmlformats.org/presentationml/2006/main">
  <p:tag name="PA" val="v5.2.9"/>
</p:tagLst>
</file>

<file path=ppt/tags/tag292.xml><?xml version="1.0" encoding="utf-8"?>
<p:tagLst xmlns:p="http://schemas.openxmlformats.org/presentationml/2006/main">
  <p:tag name="PA" val="v5.2.9"/>
</p:tagLst>
</file>

<file path=ppt/tags/tag293.xml><?xml version="1.0" encoding="utf-8"?>
<p:tagLst xmlns:p="http://schemas.openxmlformats.org/presentationml/2006/main">
  <p:tag name="PA" val="v5.2.9"/>
</p:tagLst>
</file>

<file path=ppt/tags/tag294.xml><?xml version="1.0" encoding="utf-8"?>
<p:tagLst xmlns:p="http://schemas.openxmlformats.org/presentationml/2006/main">
  <p:tag name="PA" val="v5.2.9"/>
</p:tagLst>
</file>

<file path=ppt/tags/tag295.xml><?xml version="1.0" encoding="utf-8"?>
<p:tagLst xmlns:p="http://schemas.openxmlformats.org/presentationml/2006/main">
  <p:tag name="PA" val="v5.2.9"/>
</p:tagLst>
</file>

<file path=ppt/tags/tag296.xml><?xml version="1.0" encoding="utf-8"?>
<p:tagLst xmlns:p="http://schemas.openxmlformats.org/presentationml/2006/main">
  <p:tag name="PA" val="v5.2.9"/>
</p:tagLst>
</file>

<file path=ppt/tags/tag297.xml><?xml version="1.0" encoding="utf-8"?>
<p:tagLst xmlns:p="http://schemas.openxmlformats.org/presentationml/2006/main">
  <p:tag name="PA" val="v5.2.9"/>
</p:tagLst>
</file>

<file path=ppt/tags/tag298.xml><?xml version="1.0" encoding="utf-8"?>
<p:tagLst xmlns:p="http://schemas.openxmlformats.org/presentationml/2006/main">
  <p:tag name="PA" val="v5.2.9"/>
</p:tagLst>
</file>

<file path=ppt/tags/tag299.xml><?xml version="1.0" encoding="utf-8"?>
<p:tagLst xmlns:p="http://schemas.openxmlformats.org/presentationml/2006/main">
  <p:tag name="PA" val="v5.2.9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PA" val="v5.2.9"/>
</p:tagLst>
</file>

<file path=ppt/tags/tag301.xml><?xml version="1.0" encoding="utf-8"?>
<p:tagLst xmlns:p="http://schemas.openxmlformats.org/presentationml/2006/main">
  <p:tag name="PA" val="v5.2.9"/>
</p:tagLst>
</file>

<file path=ppt/tags/tag302.xml><?xml version="1.0" encoding="utf-8"?>
<p:tagLst xmlns:p="http://schemas.openxmlformats.org/presentationml/2006/main">
  <p:tag name="PA" val="v5.2.9"/>
</p:tagLst>
</file>

<file path=ppt/tags/tag303.xml><?xml version="1.0" encoding="utf-8"?>
<p:tagLst xmlns:p="http://schemas.openxmlformats.org/presentationml/2006/main">
  <p:tag name="PA" val="v5.2.9"/>
</p:tagLst>
</file>

<file path=ppt/tags/tag304.xml><?xml version="1.0" encoding="utf-8"?>
<p:tagLst xmlns:p="http://schemas.openxmlformats.org/presentationml/2006/main">
  <p:tag name="PA" val="v5.2.9"/>
</p:tagLst>
</file>

<file path=ppt/tags/tag305.xml><?xml version="1.0" encoding="utf-8"?>
<p:tagLst xmlns:p="http://schemas.openxmlformats.org/presentationml/2006/main">
  <p:tag name="PA" val="v5.2.9"/>
</p:tagLst>
</file>

<file path=ppt/tags/tag306.xml><?xml version="1.0" encoding="utf-8"?>
<p:tagLst xmlns:p="http://schemas.openxmlformats.org/presentationml/2006/main">
  <p:tag name="PA" val="v5.2.9"/>
</p:tagLst>
</file>

<file path=ppt/tags/tag307.xml><?xml version="1.0" encoding="utf-8"?>
<p:tagLst xmlns:p="http://schemas.openxmlformats.org/presentationml/2006/main">
  <p:tag name="PA" val="v5.2.9"/>
</p:tagLst>
</file>

<file path=ppt/tags/tag308.xml><?xml version="1.0" encoding="utf-8"?>
<p:tagLst xmlns:p="http://schemas.openxmlformats.org/presentationml/2006/main">
  <p:tag name="PA" val="v5.2.9"/>
</p:tagLst>
</file>

<file path=ppt/tags/tag309.xml><?xml version="1.0" encoding="utf-8"?>
<p:tagLst xmlns:p="http://schemas.openxmlformats.org/presentationml/2006/main">
  <p:tag name="PA" val="v5.2.9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PA" val="v5.2.9"/>
</p:tagLst>
</file>

<file path=ppt/tags/tag311.xml><?xml version="1.0" encoding="utf-8"?>
<p:tagLst xmlns:p="http://schemas.openxmlformats.org/presentationml/2006/main">
  <p:tag name="PA" val="v5.2.9"/>
</p:tagLst>
</file>

<file path=ppt/tags/tag312.xml><?xml version="1.0" encoding="utf-8"?>
<p:tagLst xmlns:p="http://schemas.openxmlformats.org/presentationml/2006/main">
  <p:tag name="PA" val="v5.2.9"/>
</p:tagLst>
</file>

<file path=ppt/tags/tag313.xml><?xml version="1.0" encoding="utf-8"?>
<p:tagLst xmlns:p="http://schemas.openxmlformats.org/presentationml/2006/main">
  <p:tag name="PA" val="v5.2.9"/>
</p:tagLst>
</file>

<file path=ppt/tags/tag314.xml><?xml version="1.0" encoding="utf-8"?>
<p:tagLst xmlns:p="http://schemas.openxmlformats.org/presentationml/2006/main">
  <p:tag name="PA" val="v5.2.9"/>
</p:tagLst>
</file>

<file path=ppt/tags/tag315.xml><?xml version="1.0" encoding="utf-8"?>
<p:tagLst xmlns:p="http://schemas.openxmlformats.org/presentationml/2006/main">
  <p:tag name="PA" val="v5.2.9"/>
</p:tagLst>
</file>

<file path=ppt/tags/tag316.xml><?xml version="1.0" encoding="utf-8"?>
<p:tagLst xmlns:p="http://schemas.openxmlformats.org/presentationml/2006/main">
  <p:tag name="PA" val="v5.2.9"/>
</p:tagLst>
</file>

<file path=ppt/tags/tag317.xml><?xml version="1.0" encoding="utf-8"?>
<p:tagLst xmlns:p="http://schemas.openxmlformats.org/presentationml/2006/main">
  <p:tag name="PA" val="v5.2.9"/>
</p:tagLst>
</file>

<file path=ppt/tags/tag318.xml><?xml version="1.0" encoding="utf-8"?>
<p:tagLst xmlns:p="http://schemas.openxmlformats.org/presentationml/2006/main">
  <p:tag name="PA" val="v5.2.9"/>
</p:tagLst>
</file>

<file path=ppt/tags/tag319.xml><?xml version="1.0" encoding="utf-8"?>
<p:tagLst xmlns:p="http://schemas.openxmlformats.org/presentationml/2006/main">
  <p:tag name="PA" val="v5.2.9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PA" val="v5.2.9"/>
</p:tagLst>
</file>

<file path=ppt/tags/tag321.xml><?xml version="1.0" encoding="utf-8"?>
<p:tagLst xmlns:p="http://schemas.openxmlformats.org/presentationml/2006/main">
  <p:tag name="PA" val="v5.2.9"/>
</p:tagLst>
</file>

<file path=ppt/tags/tag322.xml><?xml version="1.0" encoding="utf-8"?>
<p:tagLst xmlns:p="http://schemas.openxmlformats.org/presentationml/2006/main">
  <p:tag name="PA" val="v5.2.9"/>
</p:tagLst>
</file>

<file path=ppt/tags/tag323.xml><?xml version="1.0" encoding="utf-8"?>
<p:tagLst xmlns:p="http://schemas.openxmlformats.org/presentationml/2006/main">
  <p:tag name="PA" val="v5.2.9"/>
</p:tagLst>
</file>

<file path=ppt/tags/tag324.xml><?xml version="1.0" encoding="utf-8"?>
<p:tagLst xmlns:p="http://schemas.openxmlformats.org/presentationml/2006/main">
  <p:tag name="PA" val="v5.2.9"/>
</p:tagLst>
</file>

<file path=ppt/tags/tag325.xml><?xml version="1.0" encoding="utf-8"?>
<p:tagLst xmlns:p="http://schemas.openxmlformats.org/presentationml/2006/main">
  <p:tag name="PA" val="v5.2.9"/>
</p:tagLst>
</file>

<file path=ppt/tags/tag326.xml><?xml version="1.0" encoding="utf-8"?>
<p:tagLst xmlns:p="http://schemas.openxmlformats.org/presentationml/2006/main">
  <p:tag name="PA" val="v5.2.9"/>
</p:tagLst>
</file>

<file path=ppt/tags/tag327.xml><?xml version="1.0" encoding="utf-8"?>
<p:tagLst xmlns:p="http://schemas.openxmlformats.org/presentationml/2006/main">
  <p:tag name="PA" val="v5.2.9"/>
</p:tagLst>
</file>

<file path=ppt/tags/tag328.xml><?xml version="1.0" encoding="utf-8"?>
<p:tagLst xmlns:p="http://schemas.openxmlformats.org/presentationml/2006/main">
  <p:tag name="PA" val="v5.2.9"/>
</p:tagLst>
</file>

<file path=ppt/tags/tag329.xml><?xml version="1.0" encoding="utf-8"?>
<p:tagLst xmlns:p="http://schemas.openxmlformats.org/presentationml/2006/main">
  <p:tag name="PA" val="v5.2.9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PA" val="v5.2.9"/>
</p:tagLst>
</file>

<file path=ppt/tags/tag331.xml><?xml version="1.0" encoding="utf-8"?>
<p:tagLst xmlns:p="http://schemas.openxmlformats.org/presentationml/2006/main">
  <p:tag name="PA" val="v5.2.9"/>
</p:tagLst>
</file>

<file path=ppt/tags/tag332.xml><?xml version="1.0" encoding="utf-8"?>
<p:tagLst xmlns:p="http://schemas.openxmlformats.org/presentationml/2006/main">
  <p:tag name="PA" val="v5.2.9"/>
</p:tagLst>
</file>

<file path=ppt/tags/tag333.xml><?xml version="1.0" encoding="utf-8"?>
<p:tagLst xmlns:p="http://schemas.openxmlformats.org/presentationml/2006/main">
  <p:tag name="PA" val="v5.2.9"/>
</p:tagLst>
</file>

<file path=ppt/tags/tag334.xml><?xml version="1.0" encoding="utf-8"?>
<p:tagLst xmlns:p="http://schemas.openxmlformats.org/presentationml/2006/main">
  <p:tag name="PA" val="v5.2.9"/>
</p:tagLst>
</file>

<file path=ppt/tags/tag335.xml><?xml version="1.0" encoding="utf-8"?>
<p:tagLst xmlns:p="http://schemas.openxmlformats.org/presentationml/2006/main">
  <p:tag name="PA" val="v5.2.9"/>
</p:tagLst>
</file>

<file path=ppt/tags/tag336.xml><?xml version="1.0" encoding="utf-8"?>
<p:tagLst xmlns:p="http://schemas.openxmlformats.org/presentationml/2006/main">
  <p:tag name="PA" val="v5.2.9"/>
</p:tagLst>
</file>

<file path=ppt/tags/tag337.xml><?xml version="1.0" encoding="utf-8"?>
<p:tagLst xmlns:p="http://schemas.openxmlformats.org/presentationml/2006/main">
  <p:tag name="PA" val="v5.2.9"/>
</p:tagLst>
</file>

<file path=ppt/tags/tag338.xml><?xml version="1.0" encoding="utf-8"?>
<p:tagLst xmlns:p="http://schemas.openxmlformats.org/presentationml/2006/main">
  <p:tag name="PA" val="v5.2.9"/>
</p:tagLst>
</file>

<file path=ppt/tags/tag339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  <p:tag name="PA" val="v5.2.9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341.xml><?xml version="1.0" encoding="utf-8"?>
<p:tagLst xmlns:p="http://schemas.openxmlformats.org/presentationml/2006/main">
  <p:tag name="PA" val="v5.2.9"/>
</p:tagLst>
</file>

<file path=ppt/tags/tag342.xml><?xml version="1.0" encoding="utf-8"?>
<p:tagLst xmlns:p="http://schemas.openxmlformats.org/presentationml/2006/main">
  <p:tag name="PA" val="v5.2.9"/>
</p:tagLst>
</file>

<file path=ppt/tags/tag343.xml><?xml version="1.0" encoding="utf-8"?>
<p:tagLst xmlns:p="http://schemas.openxmlformats.org/presentationml/2006/main">
  <p:tag name="PA" val="v5.2.9"/>
</p:tagLst>
</file>

<file path=ppt/tags/tag344.xml><?xml version="1.0" encoding="utf-8"?>
<p:tagLst xmlns:p="http://schemas.openxmlformats.org/presentationml/2006/main">
  <p:tag name="PA" val="v5.2.9"/>
</p:tagLst>
</file>

<file path=ppt/tags/tag345.xml><?xml version="1.0" encoding="utf-8"?>
<p:tagLst xmlns:p="http://schemas.openxmlformats.org/presentationml/2006/main">
  <p:tag name="PA" val="v5.2.9"/>
</p:tagLst>
</file>

<file path=ppt/tags/tag346.xml><?xml version="1.0" encoding="utf-8"?>
<p:tagLst xmlns:p="http://schemas.openxmlformats.org/presentationml/2006/main">
  <p:tag name="PA" val="v5.2.9"/>
</p:tagLst>
</file>

<file path=ppt/tags/tag347.xml><?xml version="1.0" encoding="utf-8"?>
<p:tagLst xmlns:p="http://schemas.openxmlformats.org/presentationml/2006/main">
  <p:tag name="PA" val="v5.2.9"/>
</p:tagLst>
</file>

<file path=ppt/tags/tag348.xml><?xml version="1.0" encoding="utf-8"?>
<p:tagLst xmlns:p="http://schemas.openxmlformats.org/presentationml/2006/main">
  <p:tag name="PA" val="v5.2.9"/>
</p:tagLst>
</file>

<file path=ppt/tags/tag349.xml><?xml version="1.0" encoding="utf-8"?>
<p:tagLst xmlns:p="http://schemas.openxmlformats.org/presentationml/2006/main">
  <p:tag name="PA" val="v5.2.9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PA" val="v5.2.9"/>
</p:tagLst>
</file>

<file path=ppt/tags/tag351.xml><?xml version="1.0" encoding="utf-8"?>
<p:tagLst xmlns:p="http://schemas.openxmlformats.org/presentationml/2006/main">
  <p:tag name="PA" val="v5.2.9"/>
</p:tagLst>
</file>

<file path=ppt/tags/tag352.xml><?xml version="1.0" encoding="utf-8"?>
<p:tagLst xmlns:p="http://schemas.openxmlformats.org/presentationml/2006/main">
  <p:tag name="PA" val="v5.2.9"/>
</p:tagLst>
</file>

<file path=ppt/tags/tag353.xml><?xml version="1.0" encoding="utf-8"?>
<p:tagLst xmlns:p="http://schemas.openxmlformats.org/presentationml/2006/main">
  <p:tag name="PA" val="v5.2.9"/>
</p:tagLst>
</file>

<file path=ppt/tags/tag354.xml><?xml version="1.0" encoding="utf-8"?>
<p:tagLst xmlns:p="http://schemas.openxmlformats.org/presentationml/2006/main">
  <p:tag name="PA" val="v5.2.9"/>
</p:tagLst>
</file>

<file path=ppt/tags/tag355.xml><?xml version="1.0" encoding="utf-8"?>
<p:tagLst xmlns:p="http://schemas.openxmlformats.org/presentationml/2006/main">
  <p:tag name="PA" val="v5.2.9"/>
</p:tagLst>
</file>

<file path=ppt/tags/tag356.xml><?xml version="1.0" encoding="utf-8"?>
<p:tagLst xmlns:p="http://schemas.openxmlformats.org/presentationml/2006/main">
  <p:tag name="PA" val="v5.2.9"/>
</p:tagLst>
</file>

<file path=ppt/tags/tag357.xml><?xml version="1.0" encoding="utf-8"?>
<p:tagLst xmlns:p="http://schemas.openxmlformats.org/presentationml/2006/main">
  <p:tag name="PA" val="v5.2.9"/>
</p:tagLst>
</file>

<file path=ppt/tags/tag358.xml><?xml version="1.0" encoding="utf-8"?>
<p:tagLst xmlns:p="http://schemas.openxmlformats.org/presentationml/2006/main">
  <p:tag name="PA" val="v5.2.9"/>
</p:tagLst>
</file>

<file path=ppt/tags/tag359.xml><?xml version="1.0" encoding="utf-8"?>
<p:tagLst xmlns:p="http://schemas.openxmlformats.org/presentationml/2006/main">
  <p:tag name="PA" val="v5.2.9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PA" val="v5.2.9"/>
</p:tagLst>
</file>

<file path=ppt/tags/tag361.xml><?xml version="1.0" encoding="utf-8"?>
<p:tagLst xmlns:p="http://schemas.openxmlformats.org/presentationml/2006/main">
  <p:tag name="PA" val="v5.2.9"/>
</p:tagLst>
</file>

<file path=ppt/tags/tag362.xml><?xml version="1.0" encoding="utf-8"?>
<p:tagLst xmlns:p="http://schemas.openxmlformats.org/presentationml/2006/main">
  <p:tag name="PA" val="v5.2.9"/>
</p:tagLst>
</file>

<file path=ppt/tags/tag363.xml><?xml version="1.0" encoding="utf-8"?>
<p:tagLst xmlns:p="http://schemas.openxmlformats.org/presentationml/2006/main">
  <p:tag name="PA" val="v5.2.9"/>
</p:tagLst>
</file>

<file path=ppt/tags/tag364.xml><?xml version="1.0" encoding="utf-8"?>
<p:tagLst xmlns:p="http://schemas.openxmlformats.org/presentationml/2006/main">
  <p:tag name="PA" val="v5.2.9"/>
</p:tagLst>
</file>

<file path=ppt/tags/tag365.xml><?xml version="1.0" encoding="utf-8"?>
<p:tagLst xmlns:p="http://schemas.openxmlformats.org/presentationml/2006/main">
  <p:tag name="PA" val="v5.2.9"/>
</p:tagLst>
</file>

<file path=ppt/tags/tag366.xml><?xml version="1.0" encoding="utf-8"?>
<p:tagLst xmlns:p="http://schemas.openxmlformats.org/presentationml/2006/main">
  <p:tag name="PA" val="v5.2.9"/>
</p:tagLst>
</file>

<file path=ppt/tags/tag367.xml><?xml version="1.0" encoding="utf-8"?>
<p:tagLst xmlns:p="http://schemas.openxmlformats.org/presentationml/2006/main">
  <p:tag name="PA" val="v5.2.9"/>
</p:tagLst>
</file>

<file path=ppt/tags/tag368.xml><?xml version="1.0" encoding="utf-8"?>
<p:tagLst xmlns:p="http://schemas.openxmlformats.org/presentationml/2006/main">
  <p:tag name="PA" val="v5.2.9"/>
</p:tagLst>
</file>

<file path=ppt/tags/tag369.xml><?xml version="1.0" encoding="utf-8"?>
<p:tagLst xmlns:p="http://schemas.openxmlformats.org/presentationml/2006/main">
  <p:tag name="PA" val="v5.2.9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PA" val="v5.2.9"/>
</p:tagLst>
</file>

<file path=ppt/tags/tag371.xml><?xml version="1.0" encoding="utf-8"?>
<p:tagLst xmlns:p="http://schemas.openxmlformats.org/presentationml/2006/main">
  <p:tag name="PA" val="v5.2.9"/>
</p:tagLst>
</file>

<file path=ppt/tags/tag372.xml><?xml version="1.0" encoding="utf-8"?>
<p:tagLst xmlns:p="http://schemas.openxmlformats.org/presentationml/2006/main">
  <p:tag name="PA" val="v5.2.9"/>
</p:tagLst>
</file>

<file path=ppt/tags/tag373.xml><?xml version="1.0" encoding="utf-8"?>
<p:tagLst xmlns:p="http://schemas.openxmlformats.org/presentationml/2006/main">
  <p:tag name="PA" val="v5.2.9"/>
</p:tagLst>
</file>

<file path=ppt/tags/tag374.xml><?xml version="1.0" encoding="utf-8"?>
<p:tagLst xmlns:p="http://schemas.openxmlformats.org/presentationml/2006/main">
  <p:tag name="PA" val="v5.2.9"/>
</p:tagLst>
</file>

<file path=ppt/tags/tag375.xml><?xml version="1.0" encoding="utf-8"?>
<p:tagLst xmlns:p="http://schemas.openxmlformats.org/presentationml/2006/main">
  <p:tag name="PA" val="v5.2.9"/>
</p:tagLst>
</file>

<file path=ppt/tags/tag376.xml><?xml version="1.0" encoding="utf-8"?>
<p:tagLst xmlns:p="http://schemas.openxmlformats.org/presentationml/2006/main">
  <p:tag name="PA" val="v5.2.9"/>
</p:tagLst>
</file>

<file path=ppt/tags/tag377.xml><?xml version="1.0" encoding="utf-8"?>
<p:tagLst xmlns:p="http://schemas.openxmlformats.org/presentationml/2006/main">
  <p:tag name="PA" val="v5.2.9"/>
</p:tagLst>
</file>

<file path=ppt/tags/tag378.xml><?xml version="1.0" encoding="utf-8"?>
<p:tagLst xmlns:p="http://schemas.openxmlformats.org/presentationml/2006/main">
  <p:tag name="PA" val="v5.2.9"/>
</p:tagLst>
</file>

<file path=ppt/tags/tag379.xml><?xml version="1.0" encoding="utf-8"?>
<p:tagLst xmlns:p="http://schemas.openxmlformats.org/presentationml/2006/main">
  <p:tag name="PA" val="v5.2.9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PA" val="v5.2.9"/>
</p:tagLst>
</file>

<file path=ppt/tags/tag381.xml><?xml version="1.0" encoding="utf-8"?>
<p:tagLst xmlns:p="http://schemas.openxmlformats.org/presentationml/2006/main">
  <p:tag name="PA" val="v5.2.9"/>
</p:tagLst>
</file>

<file path=ppt/tags/tag382.xml><?xml version="1.0" encoding="utf-8"?>
<p:tagLst xmlns:p="http://schemas.openxmlformats.org/presentationml/2006/main">
  <p:tag name="PA" val="v5.2.9"/>
</p:tagLst>
</file>

<file path=ppt/tags/tag383.xml><?xml version="1.0" encoding="utf-8"?>
<p:tagLst xmlns:p="http://schemas.openxmlformats.org/presentationml/2006/main">
  <p:tag name="PA" val="v5.2.9"/>
</p:tagLst>
</file>

<file path=ppt/tags/tag384.xml><?xml version="1.0" encoding="utf-8"?>
<p:tagLst xmlns:p="http://schemas.openxmlformats.org/presentationml/2006/main">
  <p:tag name="PA" val="v5.2.9"/>
</p:tagLst>
</file>

<file path=ppt/tags/tag385.xml><?xml version="1.0" encoding="utf-8"?>
<p:tagLst xmlns:p="http://schemas.openxmlformats.org/presentationml/2006/main">
  <p:tag name="PA" val="v5.2.9"/>
</p:tagLst>
</file>

<file path=ppt/tags/tag386.xml><?xml version="1.0" encoding="utf-8"?>
<p:tagLst xmlns:p="http://schemas.openxmlformats.org/presentationml/2006/main">
  <p:tag name="PA" val="v5.2.9"/>
</p:tagLst>
</file>

<file path=ppt/tags/tag387.xml><?xml version="1.0" encoding="utf-8"?>
<p:tagLst xmlns:p="http://schemas.openxmlformats.org/presentationml/2006/main">
  <p:tag name="PA" val="v5.2.9"/>
</p:tagLst>
</file>

<file path=ppt/tags/tag388.xml><?xml version="1.0" encoding="utf-8"?>
<p:tagLst xmlns:p="http://schemas.openxmlformats.org/presentationml/2006/main">
  <p:tag name="PA" val="v5.2.9"/>
</p:tagLst>
</file>

<file path=ppt/tags/tag389.xml><?xml version="1.0" encoding="utf-8"?>
<p:tagLst xmlns:p="http://schemas.openxmlformats.org/presentationml/2006/main">
  <p:tag name="PA" val="v5.2.9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PA" val="v5.2.9"/>
</p:tagLst>
</file>

<file path=ppt/tags/tag391.xml><?xml version="1.0" encoding="utf-8"?>
<p:tagLst xmlns:p="http://schemas.openxmlformats.org/presentationml/2006/main">
  <p:tag name="PA" val="v5.2.9"/>
</p:tagLst>
</file>

<file path=ppt/tags/tag392.xml><?xml version="1.0" encoding="utf-8"?>
<p:tagLst xmlns:p="http://schemas.openxmlformats.org/presentationml/2006/main">
  <p:tag name="PA" val="v5.2.9"/>
</p:tagLst>
</file>

<file path=ppt/tags/tag393.xml><?xml version="1.0" encoding="utf-8"?>
<p:tagLst xmlns:p="http://schemas.openxmlformats.org/presentationml/2006/main">
  <p:tag name="PA" val="v5.2.9"/>
</p:tagLst>
</file>

<file path=ppt/tags/tag394.xml><?xml version="1.0" encoding="utf-8"?>
<p:tagLst xmlns:p="http://schemas.openxmlformats.org/presentationml/2006/main">
  <p:tag name="PA" val="v5.2.9"/>
</p:tagLst>
</file>

<file path=ppt/tags/tag395.xml><?xml version="1.0" encoding="utf-8"?>
<p:tagLst xmlns:p="http://schemas.openxmlformats.org/presentationml/2006/main">
  <p:tag name="PA" val="v5.2.9"/>
</p:tagLst>
</file>

<file path=ppt/tags/tag396.xml><?xml version="1.0" encoding="utf-8"?>
<p:tagLst xmlns:p="http://schemas.openxmlformats.org/presentationml/2006/main">
  <p:tag name="PA" val="v5.2.9"/>
</p:tagLst>
</file>

<file path=ppt/tags/tag397.xml><?xml version="1.0" encoding="utf-8"?>
<p:tagLst xmlns:p="http://schemas.openxmlformats.org/presentationml/2006/main">
  <p:tag name="PA" val="v5.2.9"/>
</p:tagLst>
</file>

<file path=ppt/tags/tag398.xml><?xml version="1.0" encoding="utf-8"?>
<p:tagLst xmlns:p="http://schemas.openxmlformats.org/presentationml/2006/main">
  <p:tag name="PA" val="v5.2.9"/>
</p:tagLst>
</file>

<file path=ppt/tags/tag399.xml><?xml version="1.0" encoding="utf-8"?>
<p:tagLst xmlns:p="http://schemas.openxmlformats.org/presentationml/2006/main">
  <p:tag name="PA" val="v5.2.9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PA" val="v5.2.9"/>
</p:tagLst>
</file>

<file path=ppt/tags/tag401.xml><?xml version="1.0" encoding="utf-8"?>
<p:tagLst xmlns:p="http://schemas.openxmlformats.org/presentationml/2006/main">
  <p:tag name="PA" val="v5.2.9"/>
</p:tagLst>
</file>

<file path=ppt/tags/tag402.xml><?xml version="1.0" encoding="utf-8"?>
<p:tagLst xmlns:p="http://schemas.openxmlformats.org/presentationml/2006/main">
  <p:tag name="PA" val="v5.2.9"/>
</p:tagLst>
</file>

<file path=ppt/tags/tag403.xml><?xml version="1.0" encoding="utf-8"?>
<p:tagLst xmlns:p="http://schemas.openxmlformats.org/presentationml/2006/main">
  <p:tag name="PA" val="v5.2.9"/>
</p:tagLst>
</file>

<file path=ppt/tags/tag404.xml><?xml version="1.0" encoding="utf-8"?>
<p:tagLst xmlns:p="http://schemas.openxmlformats.org/presentationml/2006/main">
  <p:tag name="PA" val="v5.2.9"/>
</p:tagLst>
</file>

<file path=ppt/tags/tag405.xml><?xml version="1.0" encoding="utf-8"?>
<p:tagLst xmlns:p="http://schemas.openxmlformats.org/presentationml/2006/main">
  <p:tag name="PA" val="v5.2.9"/>
</p:tagLst>
</file>

<file path=ppt/tags/tag406.xml><?xml version="1.0" encoding="utf-8"?>
<p:tagLst xmlns:p="http://schemas.openxmlformats.org/presentationml/2006/main">
  <p:tag name="PA" val="v5.2.9"/>
</p:tagLst>
</file>

<file path=ppt/tags/tag407.xml><?xml version="1.0" encoding="utf-8"?>
<p:tagLst xmlns:p="http://schemas.openxmlformats.org/presentationml/2006/main">
  <p:tag name="PA" val="v5.2.9"/>
</p:tagLst>
</file>

<file path=ppt/tags/tag408.xml><?xml version="1.0" encoding="utf-8"?>
<p:tagLst xmlns:p="http://schemas.openxmlformats.org/presentationml/2006/main">
  <p:tag name="PA" val="v5.2.9"/>
</p:tagLst>
</file>

<file path=ppt/tags/tag409.xml><?xml version="1.0" encoding="utf-8"?>
<p:tagLst xmlns:p="http://schemas.openxmlformats.org/presentationml/2006/main">
  <p:tag name="PA" val="v5.2.9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PA" val="v5.2.9"/>
</p:tagLst>
</file>

<file path=ppt/tags/tag411.xml><?xml version="1.0" encoding="utf-8"?>
<p:tagLst xmlns:p="http://schemas.openxmlformats.org/presentationml/2006/main">
  <p:tag name="PA" val="v5.2.9"/>
</p:tagLst>
</file>

<file path=ppt/tags/tag412.xml><?xml version="1.0" encoding="utf-8"?>
<p:tagLst xmlns:p="http://schemas.openxmlformats.org/presentationml/2006/main">
  <p:tag name="PA" val="v5.2.9"/>
</p:tagLst>
</file>

<file path=ppt/tags/tag413.xml><?xml version="1.0" encoding="utf-8"?>
<p:tagLst xmlns:p="http://schemas.openxmlformats.org/presentationml/2006/main">
  <p:tag name="PA" val="v5.2.9"/>
</p:tagLst>
</file>

<file path=ppt/tags/tag414.xml><?xml version="1.0" encoding="utf-8"?>
<p:tagLst xmlns:p="http://schemas.openxmlformats.org/presentationml/2006/main">
  <p:tag name="PA" val="v5.2.9"/>
</p:tagLst>
</file>

<file path=ppt/tags/tag415.xml><?xml version="1.0" encoding="utf-8"?>
<p:tagLst xmlns:p="http://schemas.openxmlformats.org/presentationml/2006/main">
  <p:tag name="PA" val="v5.2.9"/>
</p:tagLst>
</file>

<file path=ppt/tags/tag416.xml><?xml version="1.0" encoding="utf-8"?>
<p:tagLst xmlns:p="http://schemas.openxmlformats.org/presentationml/2006/main">
  <p:tag name="PA" val="v5.2.9"/>
</p:tagLst>
</file>

<file path=ppt/tags/tag417.xml><?xml version="1.0" encoding="utf-8"?>
<p:tagLst xmlns:p="http://schemas.openxmlformats.org/presentationml/2006/main">
  <p:tag name="MH" val="20160830110146"/>
  <p:tag name="MH_LIBRARY" val="CONTENTS"/>
  <p:tag name="MH_TYPE" val="OTHERS"/>
  <p:tag name="ID" val="553512"/>
  <p:tag name="PA" val="v5.2.9"/>
</p:tagLst>
</file>

<file path=ppt/tags/tag41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419.xml><?xml version="1.0" encoding="utf-8"?>
<p:tagLst xmlns:p="http://schemas.openxmlformats.org/presentationml/2006/main">
  <p:tag name="PA" val="v5.2.9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PA" val="v5.2.9"/>
</p:tagLst>
</file>

<file path=ppt/tags/tag421.xml><?xml version="1.0" encoding="utf-8"?>
<p:tagLst xmlns:p="http://schemas.openxmlformats.org/presentationml/2006/main">
  <p:tag name="PA" val="v5.2.9"/>
</p:tagLst>
</file>

<file path=ppt/tags/tag422.xml><?xml version="1.0" encoding="utf-8"?>
<p:tagLst xmlns:p="http://schemas.openxmlformats.org/presentationml/2006/main">
  <p:tag name="PA" val="v5.2.9"/>
</p:tagLst>
</file>

<file path=ppt/tags/tag423.xml><?xml version="1.0" encoding="utf-8"?>
<p:tagLst xmlns:p="http://schemas.openxmlformats.org/presentationml/2006/main">
  <p:tag name="PA" val="v5.2.9"/>
</p:tagLst>
</file>

<file path=ppt/tags/tag424.xml><?xml version="1.0" encoding="utf-8"?>
<p:tagLst xmlns:p="http://schemas.openxmlformats.org/presentationml/2006/main">
  <p:tag name="PA" val="v5.2.9"/>
</p:tagLst>
</file>

<file path=ppt/tags/tag425.xml><?xml version="1.0" encoding="utf-8"?>
<p:tagLst xmlns:p="http://schemas.openxmlformats.org/presentationml/2006/main">
  <p:tag name="PA" val="v5.2.9"/>
</p:tagLst>
</file>

<file path=ppt/tags/tag426.xml><?xml version="1.0" encoding="utf-8"?>
<p:tagLst xmlns:p="http://schemas.openxmlformats.org/presentationml/2006/main">
  <p:tag name="PA" val="v5.2.9"/>
</p:tagLst>
</file>

<file path=ppt/tags/tag427.xml><?xml version="1.0" encoding="utf-8"?>
<p:tagLst xmlns:p="http://schemas.openxmlformats.org/presentationml/2006/main">
  <p:tag name="PA" val="v5.2.9"/>
</p:tagLst>
</file>

<file path=ppt/tags/tag428.xml><?xml version="1.0" encoding="utf-8"?>
<p:tagLst xmlns:p="http://schemas.openxmlformats.org/presentationml/2006/main">
  <p:tag name="PA" val="v5.2.9"/>
</p:tagLst>
</file>

<file path=ppt/tags/tag429.xml><?xml version="1.0" encoding="utf-8"?>
<p:tagLst xmlns:p="http://schemas.openxmlformats.org/presentationml/2006/main">
  <p:tag name="PA" val="v5.2.9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PA" val="v5.2.9"/>
</p:tagLst>
</file>

<file path=ppt/tags/tag431.xml><?xml version="1.0" encoding="utf-8"?>
<p:tagLst xmlns:p="http://schemas.openxmlformats.org/presentationml/2006/main">
  <p:tag name="PA" val="v5.2.9"/>
</p:tagLst>
</file>

<file path=ppt/tags/tag432.xml><?xml version="1.0" encoding="utf-8"?>
<p:tagLst xmlns:p="http://schemas.openxmlformats.org/presentationml/2006/main">
  <p:tag name="PA" val="v5.2.9"/>
</p:tagLst>
</file>

<file path=ppt/tags/tag433.xml><?xml version="1.0" encoding="utf-8"?>
<p:tagLst xmlns:p="http://schemas.openxmlformats.org/presentationml/2006/main">
  <p:tag name="PA" val="v5.2.9"/>
</p:tagLst>
</file>

<file path=ppt/tags/tag434.xml><?xml version="1.0" encoding="utf-8"?>
<p:tagLst xmlns:p="http://schemas.openxmlformats.org/presentationml/2006/main">
  <p:tag name="PA" val="v5.2.9"/>
</p:tagLst>
</file>

<file path=ppt/tags/tag435.xml><?xml version="1.0" encoding="utf-8"?>
<p:tagLst xmlns:p="http://schemas.openxmlformats.org/presentationml/2006/main">
  <p:tag name="PA" val="v5.2.9"/>
</p:tagLst>
</file>

<file path=ppt/tags/tag436.xml><?xml version="1.0" encoding="utf-8"?>
<p:tagLst xmlns:p="http://schemas.openxmlformats.org/presentationml/2006/main">
  <p:tag name="PA" val="v5.2.9"/>
</p:tagLst>
</file>

<file path=ppt/tags/tag437.xml><?xml version="1.0" encoding="utf-8"?>
<p:tagLst xmlns:p="http://schemas.openxmlformats.org/presentationml/2006/main">
  <p:tag name="PA" val="v5.2.9"/>
</p:tagLst>
</file>

<file path=ppt/tags/tag438.xml><?xml version="1.0" encoding="utf-8"?>
<p:tagLst xmlns:p="http://schemas.openxmlformats.org/presentationml/2006/main">
  <p:tag name="PA" val="v5.2.9"/>
</p:tagLst>
</file>

<file path=ppt/tags/tag439.xml><?xml version="1.0" encoding="utf-8"?>
<p:tagLst xmlns:p="http://schemas.openxmlformats.org/presentationml/2006/main">
  <p:tag name="PA" val="v5.2.9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PA" val="v5.2.9"/>
</p:tagLst>
</file>

<file path=ppt/tags/tag441.xml><?xml version="1.0" encoding="utf-8"?>
<p:tagLst xmlns:p="http://schemas.openxmlformats.org/presentationml/2006/main">
  <p:tag name="PA" val="v5.2.9"/>
</p:tagLst>
</file>

<file path=ppt/tags/tag442.xml><?xml version="1.0" encoding="utf-8"?>
<p:tagLst xmlns:p="http://schemas.openxmlformats.org/presentationml/2006/main">
  <p:tag name="PA" val="v5.2.9"/>
</p:tagLst>
</file>

<file path=ppt/tags/tag443.xml><?xml version="1.0" encoding="utf-8"?>
<p:tagLst xmlns:p="http://schemas.openxmlformats.org/presentationml/2006/main">
  <p:tag name="PA" val="v5.2.9"/>
</p:tagLst>
</file>

<file path=ppt/tags/tag444.xml><?xml version="1.0" encoding="utf-8"?>
<p:tagLst xmlns:p="http://schemas.openxmlformats.org/presentationml/2006/main">
  <p:tag name="PA" val="v5.2.9"/>
</p:tagLst>
</file>

<file path=ppt/tags/tag445.xml><?xml version="1.0" encoding="utf-8"?>
<p:tagLst xmlns:p="http://schemas.openxmlformats.org/presentationml/2006/main">
  <p:tag name="PA" val="v5.2.9"/>
</p:tagLst>
</file>

<file path=ppt/tags/tag446.xml><?xml version="1.0" encoding="utf-8"?>
<p:tagLst xmlns:p="http://schemas.openxmlformats.org/presentationml/2006/main">
  <p:tag name="PA" val="v5.2.9"/>
</p:tagLst>
</file>

<file path=ppt/tags/tag447.xml><?xml version="1.0" encoding="utf-8"?>
<p:tagLst xmlns:p="http://schemas.openxmlformats.org/presentationml/2006/main">
  <p:tag name="PA" val="v5.2.9"/>
</p:tagLst>
</file>

<file path=ppt/tags/tag448.xml><?xml version="1.0" encoding="utf-8"?>
<p:tagLst xmlns:p="http://schemas.openxmlformats.org/presentationml/2006/main">
  <p:tag name="PA" val="v5.2.9"/>
</p:tagLst>
</file>

<file path=ppt/tags/tag449.xml><?xml version="1.0" encoding="utf-8"?>
<p:tagLst xmlns:p="http://schemas.openxmlformats.org/presentationml/2006/main">
  <p:tag name="PA" val="v5.2.9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PA" val="v5.2.9"/>
</p:tagLst>
</file>

<file path=ppt/tags/tag451.xml><?xml version="1.0" encoding="utf-8"?>
<p:tagLst xmlns:p="http://schemas.openxmlformats.org/presentationml/2006/main">
  <p:tag name="PA" val="v5.2.9"/>
</p:tagLst>
</file>

<file path=ppt/tags/tag452.xml><?xml version="1.0" encoding="utf-8"?>
<p:tagLst xmlns:p="http://schemas.openxmlformats.org/presentationml/2006/main">
  <p:tag name="PA" val="v5.2.9"/>
</p:tagLst>
</file>

<file path=ppt/tags/tag453.xml><?xml version="1.0" encoding="utf-8"?>
<p:tagLst xmlns:p="http://schemas.openxmlformats.org/presentationml/2006/main">
  <p:tag name="PA" val="v5.2.9"/>
</p:tagLst>
</file>

<file path=ppt/tags/tag454.xml><?xml version="1.0" encoding="utf-8"?>
<p:tagLst xmlns:p="http://schemas.openxmlformats.org/presentationml/2006/main">
  <p:tag name="PA" val="v5.2.9"/>
</p:tagLst>
</file>

<file path=ppt/tags/tag455.xml><?xml version="1.0" encoding="utf-8"?>
<p:tagLst xmlns:p="http://schemas.openxmlformats.org/presentationml/2006/main">
  <p:tag name="PA" val="v5.2.9"/>
</p:tagLst>
</file>

<file path=ppt/tags/tag456.xml><?xml version="1.0" encoding="utf-8"?>
<p:tagLst xmlns:p="http://schemas.openxmlformats.org/presentationml/2006/main">
  <p:tag name="PA" val="v5.2.9"/>
</p:tagLst>
</file>

<file path=ppt/tags/tag457.xml><?xml version="1.0" encoding="utf-8"?>
<p:tagLst xmlns:p="http://schemas.openxmlformats.org/presentationml/2006/main">
  <p:tag name="PA" val="v5.2.9"/>
</p:tagLst>
</file>

<file path=ppt/tags/tag458.xml><?xml version="1.0" encoding="utf-8"?>
<p:tagLst xmlns:p="http://schemas.openxmlformats.org/presentationml/2006/main">
  <p:tag name="PA" val="v5.2.9"/>
</p:tagLst>
</file>

<file path=ppt/tags/tag459.xml><?xml version="1.0" encoding="utf-8"?>
<p:tagLst xmlns:p="http://schemas.openxmlformats.org/presentationml/2006/main">
  <p:tag name="PA" val="v5.2.9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PA" val="v5.2.9"/>
</p:tagLst>
</file>

<file path=ppt/tags/tag461.xml><?xml version="1.0" encoding="utf-8"?>
<p:tagLst xmlns:p="http://schemas.openxmlformats.org/presentationml/2006/main">
  <p:tag name="PA" val="v5.2.9"/>
</p:tagLst>
</file>

<file path=ppt/tags/tag462.xml><?xml version="1.0" encoding="utf-8"?>
<p:tagLst xmlns:p="http://schemas.openxmlformats.org/presentationml/2006/main">
  <p:tag name="PA" val="v5.2.9"/>
</p:tagLst>
</file>

<file path=ppt/tags/tag463.xml><?xml version="1.0" encoding="utf-8"?>
<p:tagLst xmlns:p="http://schemas.openxmlformats.org/presentationml/2006/main">
  <p:tag name="PA" val="v5.2.9"/>
</p:tagLst>
</file>

<file path=ppt/tags/tag464.xml><?xml version="1.0" encoding="utf-8"?>
<p:tagLst xmlns:p="http://schemas.openxmlformats.org/presentationml/2006/main">
  <p:tag name="PA" val="v5.2.9"/>
</p:tagLst>
</file>

<file path=ppt/tags/tag465.xml><?xml version="1.0" encoding="utf-8"?>
<p:tagLst xmlns:p="http://schemas.openxmlformats.org/presentationml/2006/main">
  <p:tag name="PA" val="v5.2.9"/>
</p:tagLst>
</file>

<file path=ppt/tags/tag466.xml><?xml version="1.0" encoding="utf-8"?>
<p:tagLst xmlns:p="http://schemas.openxmlformats.org/presentationml/2006/main">
  <p:tag name="PA" val="v5.2.9"/>
</p:tagLst>
</file>

<file path=ppt/tags/tag467.xml><?xml version="1.0" encoding="utf-8"?>
<p:tagLst xmlns:p="http://schemas.openxmlformats.org/presentationml/2006/main">
  <p:tag name="PA" val="v5.2.9"/>
</p:tagLst>
</file>

<file path=ppt/tags/tag468.xml><?xml version="1.0" encoding="utf-8"?>
<p:tagLst xmlns:p="http://schemas.openxmlformats.org/presentationml/2006/main">
  <p:tag name="PA" val="v5.2.9"/>
</p:tagLst>
</file>

<file path=ppt/tags/tag469.xml><?xml version="1.0" encoding="utf-8"?>
<p:tagLst xmlns:p="http://schemas.openxmlformats.org/presentationml/2006/main">
  <p:tag name="PA" val="v5.2.9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PA" val="v5.2.9"/>
</p:tagLst>
</file>

<file path=ppt/tags/tag471.xml><?xml version="1.0" encoding="utf-8"?>
<p:tagLst xmlns:p="http://schemas.openxmlformats.org/presentationml/2006/main">
  <p:tag name="PA" val="v5.2.9"/>
</p:tagLst>
</file>

<file path=ppt/tags/tag472.xml><?xml version="1.0" encoding="utf-8"?>
<p:tagLst xmlns:p="http://schemas.openxmlformats.org/presentationml/2006/main">
  <p:tag name="PA" val="v5.2.9"/>
</p:tagLst>
</file>

<file path=ppt/tags/tag473.xml><?xml version="1.0" encoding="utf-8"?>
<p:tagLst xmlns:p="http://schemas.openxmlformats.org/presentationml/2006/main">
  <p:tag name="PA" val="v5.2.9"/>
</p:tagLst>
</file>

<file path=ppt/tags/tag474.xml><?xml version="1.0" encoding="utf-8"?>
<p:tagLst xmlns:p="http://schemas.openxmlformats.org/presentationml/2006/main">
  <p:tag name="PA" val="v5.2.9"/>
</p:tagLst>
</file>

<file path=ppt/tags/tag475.xml><?xml version="1.0" encoding="utf-8"?>
<p:tagLst xmlns:p="http://schemas.openxmlformats.org/presentationml/2006/main">
  <p:tag name="PA" val="v5.2.9"/>
</p:tagLst>
</file>

<file path=ppt/tags/tag476.xml><?xml version="1.0" encoding="utf-8"?>
<p:tagLst xmlns:p="http://schemas.openxmlformats.org/presentationml/2006/main">
  <p:tag name="PA" val="v5.2.9"/>
</p:tagLst>
</file>

<file path=ppt/tags/tag477.xml><?xml version="1.0" encoding="utf-8"?>
<p:tagLst xmlns:p="http://schemas.openxmlformats.org/presentationml/2006/main">
  <p:tag name="PA" val="v5.2.9"/>
</p:tagLst>
</file>

<file path=ppt/tags/tag478.xml><?xml version="1.0" encoding="utf-8"?>
<p:tagLst xmlns:p="http://schemas.openxmlformats.org/presentationml/2006/main">
  <p:tag name="PA" val="v5.2.9"/>
</p:tagLst>
</file>

<file path=ppt/tags/tag479.xml><?xml version="1.0" encoding="utf-8"?>
<p:tagLst xmlns:p="http://schemas.openxmlformats.org/presentationml/2006/main">
  <p:tag name="PA" val="v5.2.9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PA" val="v5.2.9"/>
</p:tagLst>
</file>

<file path=ppt/tags/tag481.xml><?xml version="1.0" encoding="utf-8"?>
<p:tagLst xmlns:p="http://schemas.openxmlformats.org/presentationml/2006/main">
  <p:tag name="PA" val="v5.2.9"/>
</p:tagLst>
</file>

<file path=ppt/tags/tag482.xml><?xml version="1.0" encoding="utf-8"?>
<p:tagLst xmlns:p="http://schemas.openxmlformats.org/presentationml/2006/main">
  <p:tag name="PA" val="v5.2.9"/>
</p:tagLst>
</file>

<file path=ppt/tags/tag483.xml><?xml version="1.0" encoding="utf-8"?>
<p:tagLst xmlns:p="http://schemas.openxmlformats.org/presentationml/2006/main">
  <p:tag name="PA" val="v5.2.9"/>
</p:tagLst>
</file>

<file path=ppt/tags/tag484.xml><?xml version="1.0" encoding="utf-8"?>
<p:tagLst xmlns:p="http://schemas.openxmlformats.org/presentationml/2006/main">
  <p:tag name="PA" val="v5.2.9"/>
</p:tagLst>
</file>

<file path=ppt/tags/tag485.xml><?xml version="1.0" encoding="utf-8"?>
<p:tagLst xmlns:p="http://schemas.openxmlformats.org/presentationml/2006/main">
  <p:tag name="PA" val="v5.2.9"/>
</p:tagLst>
</file>

<file path=ppt/tags/tag486.xml><?xml version="1.0" encoding="utf-8"?>
<p:tagLst xmlns:p="http://schemas.openxmlformats.org/presentationml/2006/main">
  <p:tag name="PA" val="v5.2.9"/>
</p:tagLst>
</file>

<file path=ppt/tags/tag487.xml><?xml version="1.0" encoding="utf-8"?>
<p:tagLst xmlns:p="http://schemas.openxmlformats.org/presentationml/2006/main">
  <p:tag name="PA" val="v5.2.9"/>
</p:tagLst>
</file>

<file path=ppt/tags/tag488.xml><?xml version="1.0" encoding="utf-8"?>
<p:tagLst xmlns:p="http://schemas.openxmlformats.org/presentationml/2006/main">
  <p:tag name="PA" val="v5.2.9"/>
</p:tagLst>
</file>

<file path=ppt/tags/tag489.xml><?xml version="1.0" encoding="utf-8"?>
<p:tagLst xmlns:p="http://schemas.openxmlformats.org/presentationml/2006/main">
  <p:tag name="PA" val="v5.2.9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PA" val="v5.2.9"/>
</p:tagLst>
</file>

<file path=ppt/tags/tag491.xml><?xml version="1.0" encoding="utf-8"?>
<p:tagLst xmlns:p="http://schemas.openxmlformats.org/presentationml/2006/main">
  <p:tag name="PA" val="v5.2.9"/>
</p:tagLst>
</file>

<file path=ppt/tags/tag492.xml><?xml version="1.0" encoding="utf-8"?>
<p:tagLst xmlns:p="http://schemas.openxmlformats.org/presentationml/2006/main">
  <p:tag name="PA" val="v5.2.9"/>
</p:tagLst>
</file>

<file path=ppt/tags/tag493.xml><?xml version="1.0" encoding="utf-8"?>
<p:tagLst xmlns:p="http://schemas.openxmlformats.org/presentationml/2006/main">
  <p:tag name="PA" val="v5.2.9"/>
</p:tagLst>
</file>

<file path=ppt/tags/tag494.xml><?xml version="1.0" encoding="utf-8"?>
<p:tagLst xmlns:p="http://schemas.openxmlformats.org/presentationml/2006/main">
  <p:tag name="PA" val="v5.2.9"/>
</p:tagLst>
</file>

<file path=ppt/tags/tag495.xml><?xml version="1.0" encoding="utf-8"?>
<p:tagLst xmlns:p="http://schemas.openxmlformats.org/presentationml/2006/main">
  <p:tag name="PA" val="v5.2.9"/>
</p:tagLst>
</file>

<file path=ppt/tags/tag496.xml><?xml version="1.0" encoding="utf-8"?>
<p:tagLst xmlns:p="http://schemas.openxmlformats.org/presentationml/2006/main">
  <p:tag name="PA" val="v5.2.9"/>
</p:tagLst>
</file>

<file path=ppt/tags/tag497.xml><?xml version="1.0" encoding="utf-8"?>
<p:tagLst xmlns:p="http://schemas.openxmlformats.org/presentationml/2006/main">
  <p:tag name="PA" val="v5.2.9"/>
</p:tagLst>
</file>

<file path=ppt/tags/tag498.xml><?xml version="1.0" encoding="utf-8"?>
<p:tagLst xmlns:p="http://schemas.openxmlformats.org/presentationml/2006/main">
  <p:tag name="PA" val="v5.2.9"/>
</p:tagLst>
</file>

<file path=ppt/tags/tag499.xml><?xml version="1.0" encoding="utf-8"?>
<p:tagLst xmlns:p="http://schemas.openxmlformats.org/presentationml/2006/main">
  <p:tag name="PA" val="v5.2.9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PA" val="v5.2.9"/>
</p:tagLst>
</file>

<file path=ppt/tags/tag63.xml><?xml version="1.0" encoding="utf-8"?>
<p:tagLst xmlns:p="http://schemas.openxmlformats.org/presentationml/2006/main">
  <p:tag name="PA" val="v5.2.9"/>
</p:tagLst>
</file>

<file path=ppt/tags/tag64.xml><?xml version="1.0" encoding="utf-8"?>
<p:tagLst xmlns:p="http://schemas.openxmlformats.org/presentationml/2006/main">
  <p:tag name="PA" val="v5.2.9"/>
</p:tagLst>
</file>

<file path=ppt/tags/tag65.xml><?xml version="1.0" encoding="utf-8"?>
<p:tagLst xmlns:p="http://schemas.openxmlformats.org/presentationml/2006/main">
  <p:tag name="PA" val="v5.2.9"/>
</p:tagLst>
</file>

<file path=ppt/tags/tag66.xml><?xml version="1.0" encoding="utf-8"?>
<p:tagLst xmlns:p="http://schemas.openxmlformats.org/presentationml/2006/main">
  <p:tag name="PA" val="v5.2.9"/>
</p:tagLst>
</file>

<file path=ppt/tags/tag67.xml><?xml version="1.0" encoding="utf-8"?>
<p:tagLst xmlns:p="http://schemas.openxmlformats.org/presentationml/2006/main">
  <p:tag name="PA" val="v5.2.9"/>
</p:tagLst>
</file>

<file path=ppt/tags/tag68.xml><?xml version="1.0" encoding="utf-8"?>
<p:tagLst xmlns:p="http://schemas.openxmlformats.org/presentationml/2006/main">
  <p:tag name="PA" val="v5.2.9"/>
</p:tagLst>
</file>

<file path=ppt/tags/tag69.xml><?xml version="1.0" encoding="utf-8"?>
<p:tagLst xmlns:p="http://schemas.openxmlformats.org/presentationml/2006/main">
  <p:tag name="PA" val="v5.2.9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PA" val="v5.2.9"/>
</p:tagLst>
</file>

<file path=ppt/tags/tag71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2.xml><?xml version="1.0" encoding="utf-8"?>
<p:tagLst xmlns:p="http://schemas.openxmlformats.org/presentationml/2006/main">
  <p:tag name="PA" val="v5.2.9"/>
</p:tagLst>
</file>

<file path=ppt/tags/tag73.xml><?xml version="1.0" encoding="utf-8"?>
<p:tagLst xmlns:p="http://schemas.openxmlformats.org/presentationml/2006/main">
  <p:tag name="PA" val="v5.2.9"/>
</p:tagLst>
</file>

<file path=ppt/tags/tag74.xml><?xml version="1.0" encoding="utf-8"?>
<p:tagLst xmlns:p="http://schemas.openxmlformats.org/presentationml/2006/main">
  <p:tag name="PA" val="v5.2.9"/>
</p:tagLst>
</file>

<file path=ppt/tags/tag75.xml><?xml version="1.0" encoding="utf-8"?>
<p:tagLst xmlns:p="http://schemas.openxmlformats.org/presentationml/2006/main">
  <p:tag name="PA" val="v5.2.9"/>
</p:tagLst>
</file>

<file path=ppt/tags/tag76.xml><?xml version="1.0" encoding="utf-8"?>
<p:tagLst xmlns:p="http://schemas.openxmlformats.org/presentationml/2006/main">
  <p:tag name="PA" val="v5.2.9"/>
</p:tagLst>
</file>

<file path=ppt/tags/tag77.xml><?xml version="1.0" encoding="utf-8"?>
<p:tagLst xmlns:p="http://schemas.openxmlformats.org/presentationml/2006/main">
  <p:tag name="PA" val="v5.2.9"/>
</p:tagLst>
</file>

<file path=ppt/tags/tag78.xml><?xml version="1.0" encoding="utf-8"?>
<p:tagLst xmlns:p="http://schemas.openxmlformats.org/presentationml/2006/main">
  <p:tag name="PA" val="v5.2.9"/>
</p:tagLst>
</file>

<file path=ppt/tags/tag79.xml><?xml version="1.0" encoding="utf-8"?>
<p:tagLst xmlns:p="http://schemas.openxmlformats.org/presentationml/2006/main">
  <p:tag name="PA" val="v5.2.9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PA" val="v5.2.9"/>
</p:tagLst>
</file>

<file path=ppt/tags/tag81.xml><?xml version="1.0" encoding="utf-8"?>
<p:tagLst xmlns:p="http://schemas.openxmlformats.org/presentationml/2006/main">
  <p:tag name="PA" val="v5.2.9"/>
</p:tagLst>
</file>

<file path=ppt/tags/tag82.xml><?xml version="1.0" encoding="utf-8"?>
<p:tagLst xmlns:p="http://schemas.openxmlformats.org/presentationml/2006/main">
  <p:tag name="PA" val="v5.2.9"/>
</p:tagLst>
</file>

<file path=ppt/tags/tag83.xml><?xml version="1.0" encoding="utf-8"?>
<p:tagLst xmlns:p="http://schemas.openxmlformats.org/presentationml/2006/main">
  <p:tag name="PA" val="v5.2.9"/>
</p:tagLst>
</file>

<file path=ppt/tags/tag84.xml><?xml version="1.0" encoding="utf-8"?>
<p:tagLst xmlns:p="http://schemas.openxmlformats.org/presentationml/2006/main">
  <p:tag name="PA" val="v5.2.9"/>
</p:tagLst>
</file>

<file path=ppt/tags/tag85.xml><?xml version="1.0" encoding="utf-8"?>
<p:tagLst xmlns:p="http://schemas.openxmlformats.org/presentationml/2006/main">
  <p:tag name="PA" val="v5.2.9"/>
</p:tagLst>
</file>

<file path=ppt/tags/tag86.xml><?xml version="1.0" encoding="utf-8"?>
<p:tagLst xmlns:p="http://schemas.openxmlformats.org/presentationml/2006/main">
  <p:tag name="PA" val="v5.2.9"/>
</p:tagLst>
</file>

<file path=ppt/tags/tag87.xml><?xml version="1.0" encoding="utf-8"?>
<p:tagLst xmlns:p="http://schemas.openxmlformats.org/presentationml/2006/main">
  <p:tag name="PA" val="v5.2.9"/>
</p:tagLst>
</file>

<file path=ppt/tags/tag88.xml><?xml version="1.0" encoding="utf-8"?>
<p:tagLst xmlns:p="http://schemas.openxmlformats.org/presentationml/2006/main">
  <p:tag name="PA" val="v5.2.9"/>
</p:tagLst>
</file>

<file path=ppt/tags/tag89.xml><?xml version="1.0" encoding="utf-8"?>
<p:tagLst xmlns:p="http://schemas.openxmlformats.org/presentationml/2006/main">
  <p:tag name="PA" val="v5.2.9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PA" val="v5.2.9"/>
</p:tagLst>
</file>

<file path=ppt/tags/tag91.xml><?xml version="1.0" encoding="utf-8"?>
<p:tagLst xmlns:p="http://schemas.openxmlformats.org/presentationml/2006/main">
  <p:tag name="PA" val="v5.2.9"/>
</p:tagLst>
</file>

<file path=ppt/tags/tag92.xml><?xml version="1.0" encoding="utf-8"?>
<p:tagLst xmlns:p="http://schemas.openxmlformats.org/presentationml/2006/main">
  <p:tag name="PA" val="v5.2.9"/>
</p:tagLst>
</file>

<file path=ppt/tags/tag93.xml><?xml version="1.0" encoding="utf-8"?>
<p:tagLst xmlns:p="http://schemas.openxmlformats.org/presentationml/2006/main">
  <p:tag name="PA" val="v5.2.9"/>
</p:tagLst>
</file>

<file path=ppt/tags/tag94.xml><?xml version="1.0" encoding="utf-8"?>
<p:tagLst xmlns:p="http://schemas.openxmlformats.org/presentationml/2006/main">
  <p:tag name="PA" val="v5.2.9"/>
</p:tagLst>
</file>

<file path=ppt/tags/tag95.xml><?xml version="1.0" encoding="utf-8"?>
<p:tagLst xmlns:p="http://schemas.openxmlformats.org/presentationml/2006/main">
  <p:tag name="PA" val="v5.2.9"/>
</p:tagLst>
</file>

<file path=ppt/tags/tag9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7.xml><?xml version="1.0" encoding="utf-8"?>
<p:tagLst xmlns:p="http://schemas.openxmlformats.org/presentationml/2006/main">
  <p:tag name="PA" val="v5.2.9"/>
</p:tagLst>
</file>

<file path=ppt/tags/tag98.xml><?xml version="1.0" encoding="utf-8"?>
<p:tagLst xmlns:p="http://schemas.openxmlformats.org/presentationml/2006/main">
  <p:tag name="PA" val="v5.2.9"/>
</p:tagLst>
</file>

<file path=ppt/tags/tag99.xml><?xml version="1.0" encoding="utf-8"?>
<p:tagLst xmlns:p="http://schemas.openxmlformats.org/presentationml/2006/main">
  <p:tag name="PA" val="v5.2.9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汉仪趣黑W"/>
        <a:ea typeface="汉仪趣黑W"/>
        <a:cs typeface=""/>
      </a:majorFont>
      <a:minorFont>
        <a:latin typeface="汉仪趣黑W"/>
        <a:ea typeface="汉仪趣黑W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趣黑W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趣黑W"/>
        <a:ea typeface=""/>
        <a:cs typeface=""/>
        <a:font script="Jpan" typeface="ＭＳ Ｐゴシック"/>
        <a:font script="Hang" typeface="맑은 고딕"/>
        <a:font script="Hans" typeface="汉仪趣黑W"/>
        <a:font script="Hant" typeface="新細明體"/>
        <a:font script="Arab" typeface="汉仪趣黑W"/>
        <a:font script="Hebr" typeface="汉仪趣黑W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趣黑W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汉仪趣黑W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汉仪趣黑W"/>
        <a:ea typeface=""/>
        <a:cs typeface=""/>
        <a:font script="Jpan" typeface="ＭＳ Ｐゴシック"/>
        <a:font script="Hang" typeface="맑은 고딕"/>
        <a:font script="Hans" typeface="汉仪趣黑W"/>
        <a:font script="Hant" typeface="新細明體"/>
        <a:font script="Arab" typeface="汉仪趣黑W"/>
        <a:font script="Hebr" typeface="汉仪趣黑W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汉仪趣黑W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常用字体2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3675</Words>
  <Application>WPS 演示</Application>
  <PresentationFormat>宽屏</PresentationFormat>
  <Paragraphs>318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汉仪趣黑W</vt:lpstr>
      <vt:lpstr>Wingdings</vt:lpstr>
      <vt:lpstr>微软雅黑</vt:lpstr>
      <vt:lpstr>Arial</vt:lpstr>
      <vt:lpstr>方正粗宋简体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铭</cp:lastModifiedBy>
  <cp:revision>157</cp:revision>
  <dcterms:created xsi:type="dcterms:W3CDTF">2019-06-19T02:08:00Z</dcterms:created>
  <dcterms:modified xsi:type="dcterms:W3CDTF">2022-02-24T06:02:18Z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KSOTemplateUUID">
    <vt:lpwstr>v1.0_mb_pRvi20Hl6yKb+sp+3tOVeg==</vt:lpwstr>
  </property>
  <property fmtid="{D5CDD505-2E9C-101B-9397-08002B2CF9AE}" pid="4" name="ICV">
    <vt:lpwstr>14A3638748954384A9271FE249F7048B</vt:lpwstr>
  </property>
</Properties>
</file>