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9" r:id="rId5"/>
    <p:sldId id="3385" r:id="rId6"/>
    <p:sldId id="282" r:id="rId7"/>
    <p:sldId id="283" r:id="rId8"/>
    <p:sldId id="284" r:id="rId9"/>
    <p:sldId id="3386" r:id="rId10"/>
    <p:sldId id="425" r:id="rId11"/>
    <p:sldId id="281" r:id="rId12"/>
    <p:sldId id="408" r:id="rId13"/>
    <p:sldId id="271" r:id="rId14"/>
    <p:sldId id="3387" r:id="rId15"/>
    <p:sldId id="272" r:id="rId16"/>
    <p:sldId id="264" r:id="rId17"/>
    <p:sldId id="277" r:id="rId18"/>
    <p:sldId id="311" r:id="rId19"/>
    <p:sldId id="300" r:id="rId20"/>
    <p:sldId id="268" r:id="rId21"/>
    <p:sldId id="3388" r:id="rId22"/>
    <p:sldId id="299" r:id="rId23"/>
    <p:sldId id="314" r:id="rId24"/>
    <p:sldId id="3390" r:id="rId25"/>
    <p:sldId id="319" r:id="rId26"/>
    <p:sldId id="338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B783"/>
    <a:srgbClr val="D6F8E7"/>
    <a:srgbClr val="F4F4F4"/>
    <a:srgbClr val="E6E6E6"/>
    <a:srgbClr val="D2CFCA"/>
    <a:srgbClr val="F6F6F6"/>
    <a:srgbClr val="E5D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5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2686A-ACCA-4687-A534-69C2AE1C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32D16-40A3-4E6C-B07D-9F836E65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88F99-6D45-48B4-A690-9706AA3BE2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66A81E-A4F1-4E45-99BF-1B897B2BDA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F48F6-8A5D-4F6A-B20F-E563396A9D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D35B8-394C-4D20-B8E7-F27382F05D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415F7-1616-46C2-BE59-8D44ABDDE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EAE80-1E1C-4128-8A7A-42B5BA711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千图网海量PPT模板www.58pic.co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1" t="11396" r="14681" b="27710"/>
          <a:stretch>
            <a:fillRect/>
          </a:stretch>
        </p:blipFill>
        <p:spPr>
          <a:xfrm rot="5400000">
            <a:off x="2677373" y="-2677375"/>
            <a:ext cx="6858001" cy="12212751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框 37"/>
          <p:cNvSpPr txBox="1"/>
          <p:nvPr userDrawn="1"/>
        </p:nvSpPr>
        <p:spPr>
          <a:xfrm>
            <a:off x="1233537" y="365597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565"/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38"/>
          <p:cNvSpPr txBox="1"/>
          <p:nvPr userDrawn="1"/>
        </p:nvSpPr>
        <p:spPr>
          <a:xfrm>
            <a:off x="1285295" y="706263"/>
            <a:ext cx="219491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565"/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468742" y="488441"/>
            <a:ext cx="672568" cy="384324"/>
            <a:chOff x="395536" y="339502"/>
            <a:chExt cx="504056" cy="288032"/>
          </a:xfrm>
        </p:grpSpPr>
        <p:sp>
          <p:nvSpPr>
            <p:cNvPr id="13" name="燕尾形 7"/>
            <p:cNvSpPr/>
            <p:nvPr/>
          </p:nvSpPr>
          <p:spPr>
            <a:xfrm>
              <a:off x="395536" y="339502"/>
              <a:ext cx="288032" cy="288032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燕尾形 8"/>
            <p:cNvSpPr/>
            <p:nvPr/>
          </p:nvSpPr>
          <p:spPr>
            <a:xfrm>
              <a:off x="611560" y="339502"/>
              <a:ext cx="288032" cy="288032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5" name="矩形 24"/>
          <p:cNvSpPr/>
          <p:nvPr userDrawn="1"/>
        </p:nvSpPr>
        <p:spPr>
          <a:xfrm>
            <a:off x="0" y="0"/>
            <a:ext cx="60385" cy="6858000"/>
          </a:xfrm>
          <a:prstGeom prst="rect">
            <a:avLst/>
          </a:prstGeom>
          <a:solidFill>
            <a:srgbClr val="C8B7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3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1" Type="http://schemas.openxmlformats.org/officeDocument/2006/relationships/notesSlide" Target="../notesSlides/notesSlide4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9" Type="http://schemas.openxmlformats.org/officeDocument/2006/relationships/tags" Target="../tags/tag48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1739267" y="3396196"/>
            <a:ext cx="8568514" cy="90505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algn="ctr" defTabSz="951865">
              <a:defRPr/>
            </a:pP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Personality color post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post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 competition PPT</a:t>
            </a:r>
            <a:endParaRPr lang="id-ID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 defTabSz="951865">
              <a:defRPr/>
            </a:pPr>
            <a:endParaRPr lang="id-ID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 defTabSz="951865">
              <a:defRPr/>
            </a:pPr>
            <a:endParaRPr lang="en-US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204952" y="2992474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会议报告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座谈交流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工作总结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工作汇报</a:t>
            </a:r>
            <a:endParaRPr lang="en-US" altLang="zh-CN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8894" y="1987009"/>
            <a:ext cx="730913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立春活动策划</a:t>
            </a:r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PPT</a:t>
            </a:r>
            <a:r>
              <a:rPr lang="zh-CN" altLang="en-US" sz="54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模板</a:t>
            </a:r>
            <a:endParaRPr lang="en-US" altLang="zh-CN" sz="54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146430" y="4078278"/>
            <a:ext cx="1294121" cy="20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汇报人：</a:t>
            </a:r>
            <a:r>
              <a:rPr lang="en-US" altLang="zh-CN" sz="131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XXX</a:t>
            </a:r>
            <a:endParaRPr lang="en-US" altLang="zh-CN" sz="131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0153" y="3421892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946405" y="4043584"/>
            <a:ext cx="30102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部门：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XX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部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8774" y="4044763"/>
            <a:ext cx="30102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日期：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20XX.XX.XX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22" name="背景音乐01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6825" y="1285875"/>
            <a:ext cx="609600" cy="609600"/>
          </a:xfrm>
          <a:prstGeom prst="rect">
            <a:avLst/>
          </a:prstGeom>
        </p:spPr>
      </p:pic>
      <p:pic>
        <p:nvPicPr>
          <p:cNvPr id="2" name="口哨版轻松欢快夏日旅行配乐-26秒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2728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6264" y="-64768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99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99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99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numSld="999" showWhenStopped="0">
                <p:cTn id="7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9" grpId="0"/>
      <p:bldP spid="9" grpId="1" bldLvl="0" animBg="1"/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585388" y="1274078"/>
            <a:ext cx="4420722" cy="4240721"/>
            <a:chOff x="848004" y="1188666"/>
            <a:chExt cx="3181885" cy="3052326"/>
          </a:xfrm>
        </p:grpSpPr>
        <p:sp>
          <p:nvSpPr>
            <p:cNvPr id="7" name="Freeform 5"/>
            <p:cNvSpPr/>
            <p:nvPr/>
          </p:nvSpPr>
          <p:spPr bwMode="auto">
            <a:xfrm>
              <a:off x="3305376" y="3206217"/>
              <a:ext cx="510568" cy="377598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474146" y="2405845"/>
              <a:ext cx="555743" cy="243777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082910" y="1474208"/>
              <a:ext cx="394646" cy="492668"/>
            </a:xfrm>
            <a:custGeom>
              <a:avLst/>
              <a:gdLst>
                <a:gd name="T0" fmla="*/ 60 w 266"/>
                <a:gd name="T1" fmla="*/ 332 h 332"/>
                <a:gd name="T2" fmla="*/ 31 w 266"/>
                <a:gd name="T3" fmla="*/ 324 h 332"/>
                <a:gd name="T4" fmla="*/ 16 w 266"/>
                <a:gd name="T5" fmla="*/ 250 h 332"/>
                <a:gd name="T6" fmla="*/ 161 w 266"/>
                <a:gd name="T7" fmla="*/ 31 h 332"/>
                <a:gd name="T8" fmla="*/ 235 w 266"/>
                <a:gd name="T9" fmla="*/ 16 h 332"/>
                <a:gd name="T10" fmla="*/ 250 w 266"/>
                <a:gd name="T11" fmla="*/ 90 h 332"/>
                <a:gd name="T12" fmla="*/ 105 w 266"/>
                <a:gd name="T13" fmla="*/ 309 h 332"/>
                <a:gd name="T14" fmla="*/ 60 w 266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376296" y="1188666"/>
              <a:ext cx="161098" cy="549777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0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061947" y="3203661"/>
              <a:ext cx="510568" cy="376746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848004" y="2404994"/>
              <a:ext cx="555743" cy="242072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400337" y="1470799"/>
              <a:ext cx="395498" cy="494373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14" name="Group 12"/>
            <p:cNvGrpSpPr/>
            <p:nvPr/>
          </p:nvGrpSpPr>
          <p:grpSpPr>
            <a:xfrm>
              <a:off x="1552059" y="1886754"/>
              <a:ext cx="1789971" cy="2354238"/>
              <a:chOff x="2066468" y="2628718"/>
              <a:chExt cx="2744485" cy="3609651"/>
            </a:xfrm>
          </p:grpSpPr>
          <p:sp>
            <p:nvSpPr>
              <p:cNvPr id="15" name="Freeform 13"/>
              <p:cNvSpPr/>
              <p:nvPr/>
            </p:nvSpPr>
            <p:spPr bwMode="auto">
              <a:xfrm>
                <a:off x="2925100" y="5888120"/>
                <a:ext cx="1059894" cy="350249"/>
              </a:xfrm>
              <a:custGeom>
                <a:avLst/>
                <a:gdLst>
                  <a:gd name="T0" fmla="*/ 466 w 466"/>
                  <a:gd name="T1" fmla="*/ 0 h 154"/>
                  <a:gd name="T2" fmla="*/ 233 w 466"/>
                  <a:gd name="T3" fmla="*/ 154 h 154"/>
                  <a:gd name="T4" fmla="*/ 0 w 466"/>
                  <a:gd name="T5" fmla="*/ 0 h 154"/>
                  <a:gd name="T6" fmla="*/ 466 w 466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6" h="154">
                    <a:moveTo>
                      <a:pt x="466" y="0"/>
                    </a:moveTo>
                    <a:cubicBezTo>
                      <a:pt x="466" y="85"/>
                      <a:pt x="362" y="154"/>
                      <a:pt x="233" y="154"/>
                    </a:cubicBezTo>
                    <a:cubicBezTo>
                      <a:pt x="104" y="154"/>
                      <a:pt x="0" y="85"/>
                      <a:pt x="0" y="0"/>
                    </a:cubicBezTo>
                    <a:cubicBezTo>
                      <a:pt x="230" y="0"/>
                      <a:pt x="227" y="0"/>
                      <a:pt x="46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0034" tIns="55017" rIns="110034" bIns="55017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055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2066468" y="2628718"/>
                <a:ext cx="2744485" cy="3354806"/>
              </a:xfrm>
              <a:custGeom>
                <a:avLst/>
                <a:gdLst>
                  <a:gd name="T0" fmla="*/ 603 w 1206"/>
                  <a:gd name="T1" fmla="*/ 0 h 1474"/>
                  <a:gd name="T2" fmla="*/ 0 w 1206"/>
                  <a:gd name="T3" fmla="*/ 603 h 1474"/>
                  <a:gd name="T4" fmla="*/ 95 w 1206"/>
                  <a:gd name="T5" fmla="*/ 928 h 1474"/>
                  <a:gd name="T6" fmla="*/ 308 w 1206"/>
                  <a:gd name="T7" fmla="*/ 1129 h 1474"/>
                  <a:gd name="T8" fmla="*/ 308 w 1206"/>
                  <a:gd name="T9" fmla="*/ 1329 h 1474"/>
                  <a:gd name="T10" fmla="*/ 453 w 1206"/>
                  <a:gd name="T11" fmla="*/ 1474 h 1474"/>
                  <a:gd name="T12" fmla="*/ 769 w 1206"/>
                  <a:gd name="T13" fmla="*/ 1474 h 1474"/>
                  <a:gd name="T14" fmla="*/ 914 w 1206"/>
                  <a:gd name="T15" fmla="*/ 1329 h 1474"/>
                  <a:gd name="T16" fmla="*/ 914 w 1206"/>
                  <a:gd name="T17" fmla="*/ 1120 h 1474"/>
                  <a:gd name="T18" fmla="*/ 1206 w 1206"/>
                  <a:gd name="T19" fmla="*/ 603 h 1474"/>
                  <a:gd name="T20" fmla="*/ 603 w 1206"/>
                  <a:gd name="T21" fmla="*/ 0 h 1474"/>
                  <a:gd name="T22" fmla="*/ 827 w 1206"/>
                  <a:gd name="T23" fmla="*/ 1032 h 1474"/>
                  <a:gd name="T24" fmla="*/ 795 w 1206"/>
                  <a:gd name="T25" fmla="*/ 1085 h 1474"/>
                  <a:gd name="T26" fmla="*/ 795 w 1206"/>
                  <a:gd name="T27" fmla="*/ 1133 h 1474"/>
                  <a:gd name="T28" fmla="*/ 427 w 1206"/>
                  <a:gd name="T29" fmla="*/ 1133 h 1474"/>
                  <a:gd name="T30" fmla="*/ 427 w 1206"/>
                  <a:gd name="T31" fmla="*/ 1093 h 1474"/>
                  <a:gd name="T32" fmla="*/ 394 w 1206"/>
                  <a:gd name="T33" fmla="*/ 1039 h 1474"/>
                  <a:gd name="T34" fmla="*/ 119 w 1206"/>
                  <a:gd name="T35" fmla="*/ 603 h 1474"/>
                  <a:gd name="T36" fmla="*/ 603 w 1206"/>
                  <a:gd name="T37" fmla="*/ 119 h 1474"/>
                  <a:gd name="T38" fmla="*/ 1087 w 1206"/>
                  <a:gd name="T39" fmla="*/ 603 h 1474"/>
                  <a:gd name="T40" fmla="*/ 827 w 1206"/>
                  <a:gd name="T41" fmla="*/ 1032 h 1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6" h="1474">
                    <a:moveTo>
                      <a:pt x="603" y="0"/>
                    </a:moveTo>
                    <a:cubicBezTo>
                      <a:pt x="271" y="0"/>
                      <a:pt x="0" y="271"/>
                      <a:pt x="0" y="603"/>
                    </a:cubicBezTo>
                    <a:cubicBezTo>
                      <a:pt x="0" y="719"/>
                      <a:pt x="33" y="831"/>
                      <a:pt x="95" y="928"/>
                    </a:cubicBezTo>
                    <a:cubicBezTo>
                      <a:pt x="149" y="1012"/>
                      <a:pt x="222" y="1081"/>
                      <a:pt x="308" y="1129"/>
                    </a:cubicBezTo>
                    <a:cubicBezTo>
                      <a:pt x="308" y="1329"/>
                      <a:pt x="308" y="1329"/>
                      <a:pt x="308" y="1329"/>
                    </a:cubicBezTo>
                    <a:cubicBezTo>
                      <a:pt x="308" y="1409"/>
                      <a:pt x="373" y="1474"/>
                      <a:pt x="453" y="1474"/>
                    </a:cubicBezTo>
                    <a:cubicBezTo>
                      <a:pt x="769" y="1474"/>
                      <a:pt x="769" y="1474"/>
                      <a:pt x="769" y="1474"/>
                    </a:cubicBezTo>
                    <a:cubicBezTo>
                      <a:pt x="849" y="1474"/>
                      <a:pt x="914" y="1409"/>
                      <a:pt x="914" y="1329"/>
                    </a:cubicBezTo>
                    <a:cubicBezTo>
                      <a:pt x="914" y="1120"/>
                      <a:pt x="914" y="1120"/>
                      <a:pt x="914" y="1120"/>
                    </a:cubicBezTo>
                    <a:cubicBezTo>
                      <a:pt x="1095" y="1011"/>
                      <a:pt x="1206" y="816"/>
                      <a:pt x="1206" y="603"/>
                    </a:cubicBezTo>
                    <a:cubicBezTo>
                      <a:pt x="1206" y="271"/>
                      <a:pt x="936" y="0"/>
                      <a:pt x="603" y="0"/>
                    </a:cubicBezTo>
                    <a:close/>
                    <a:moveTo>
                      <a:pt x="827" y="1032"/>
                    </a:moveTo>
                    <a:cubicBezTo>
                      <a:pt x="807" y="1042"/>
                      <a:pt x="795" y="1063"/>
                      <a:pt x="795" y="1085"/>
                    </a:cubicBezTo>
                    <a:cubicBezTo>
                      <a:pt x="795" y="1133"/>
                      <a:pt x="795" y="1133"/>
                      <a:pt x="795" y="1133"/>
                    </a:cubicBezTo>
                    <a:cubicBezTo>
                      <a:pt x="427" y="1133"/>
                      <a:pt x="427" y="1133"/>
                      <a:pt x="427" y="1133"/>
                    </a:cubicBezTo>
                    <a:cubicBezTo>
                      <a:pt x="427" y="1093"/>
                      <a:pt x="427" y="1093"/>
                      <a:pt x="427" y="1093"/>
                    </a:cubicBezTo>
                    <a:cubicBezTo>
                      <a:pt x="427" y="1070"/>
                      <a:pt x="414" y="1049"/>
                      <a:pt x="394" y="1039"/>
                    </a:cubicBezTo>
                    <a:cubicBezTo>
                      <a:pt x="227" y="959"/>
                      <a:pt x="119" y="788"/>
                      <a:pt x="119" y="603"/>
                    </a:cubicBezTo>
                    <a:cubicBezTo>
                      <a:pt x="119" y="336"/>
                      <a:pt x="336" y="119"/>
                      <a:pt x="603" y="119"/>
                    </a:cubicBezTo>
                    <a:cubicBezTo>
                      <a:pt x="870" y="119"/>
                      <a:pt x="1087" y="336"/>
                      <a:pt x="1087" y="603"/>
                    </a:cubicBezTo>
                    <a:cubicBezTo>
                      <a:pt x="1087" y="784"/>
                      <a:pt x="987" y="948"/>
                      <a:pt x="827" y="1032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0034" tIns="55017" rIns="110034" bIns="55017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055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1900677" y="2213211"/>
              <a:ext cx="1144728" cy="114472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2014042" y="2327428"/>
              <a:ext cx="917147" cy="9162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2112064" y="2425450"/>
              <a:ext cx="721103" cy="7211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218610" y="2531144"/>
              <a:ext cx="508011" cy="508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2313223" y="2625756"/>
              <a:ext cx="317933" cy="31963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2412950" y="2727188"/>
              <a:ext cx="118479" cy="11847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447043" y="2133941"/>
              <a:ext cx="675075" cy="676780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2472615" y="2116893"/>
              <a:ext cx="675075" cy="676780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5" name="Group 4"/>
          <p:cNvGrpSpPr>
            <a:grpSpLocks noChangeAspect="1"/>
          </p:cNvGrpSpPr>
          <p:nvPr/>
        </p:nvGrpSpPr>
        <p:grpSpPr bwMode="auto">
          <a:xfrm flipH="1">
            <a:off x="5772110" y="2830440"/>
            <a:ext cx="583063" cy="504014"/>
            <a:chOff x="2883" y="375"/>
            <a:chExt cx="1938" cy="1977"/>
          </a:xfrm>
          <a:solidFill>
            <a:schemeClr val="accent2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 flipH="1">
            <a:off x="8141249" y="2830440"/>
            <a:ext cx="583063" cy="504014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6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0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45" name="Group 4"/>
          <p:cNvGrpSpPr>
            <a:grpSpLocks noChangeAspect="1"/>
          </p:cNvGrpSpPr>
          <p:nvPr/>
        </p:nvGrpSpPr>
        <p:grpSpPr bwMode="auto">
          <a:xfrm flipH="1">
            <a:off x="5772110" y="4323582"/>
            <a:ext cx="583063" cy="504014"/>
            <a:chOff x="2883" y="375"/>
            <a:chExt cx="1938" cy="1977"/>
          </a:xfrm>
          <a:solidFill>
            <a:schemeClr val="accent2"/>
          </a:solidFill>
        </p:grpSpPr>
        <p:sp>
          <p:nvSpPr>
            <p:cNvPr id="46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8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9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0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5" name="Group 4"/>
          <p:cNvGrpSpPr>
            <a:grpSpLocks noChangeAspect="1"/>
          </p:cNvGrpSpPr>
          <p:nvPr/>
        </p:nvGrpSpPr>
        <p:grpSpPr bwMode="auto">
          <a:xfrm flipH="1">
            <a:off x="8182040" y="4323582"/>
            <a:ext cx="583063" cy="504014"/>
            <a:chOff x="2883" y="375"/>
            <a:chExt cx="1938" cy="1977"/>
          </a:xfrm>
          <a:solidFill>
            <a:schemeClr val="accent2"/>
          </a:solidFill>
        </p:grpSpPr>
        <p:sp>
          <p:nvSpPr>
            <p:cNvPr id="56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3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4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0034" tIns="55017" rIns="110034" bIns="550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055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65" name="Content Placeholder 2"/>
          <p:cNvSpPr txBox="1"/>
          <p:nvPr/>
        </p:nvSpPr>
        <p:spPr>
          <a:xfrm>
            <a:off x="6162023" y="1371546"/>
            <a:ext cx="4570103" cy="16979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84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id-ID" sz="184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  <a:p>
            <a:pPr algn="l">
              <a:spcBef>
                <a:spcPts val="79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  <a:p>
            <a:pPr algn="l">
              <a:spcBef>
                <a:spcPts val="790"/>
              </a:spcBef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  <a:p>
            <a:pPr algn="l">
              <a:spcBef>
                <a:spcPts val="790"/>
              </a:spcBef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  <a:p>
            <a:pPr algn="l">
              <a:spcBef>
                <a:spcPts val="790"/>
              </a:spcBef>
            </a:pP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681058" y="3172946"/>
            <a:ext cx="2580233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5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695403" y="4771523"/>
            <a:ext cx="2580233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60517" y="3200125"/>
            <a:ext cx="2580233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74862" y="4798702"/>
            <a:ext cx="2580233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8993" y="1674025"/>
            <a:ext cx="10148303" cy="3835539"/>
            <a:chOff x="-43026" y="1369851"/>
            <a:chExt cx="8255598" cy="3120194"/>
          </a:xfrm>
        </p:grpSpPr>
        <p:sp>
          <p:nvSpPr>
            <p:cNvPr id="12" name="Freeform 21"/>
            <p:cNvSpPr>
              <a:spLocks noChangeArrowheads="1"/>
            </p:cNvSpPr>
            <p:nvPr/>
          </p:nvSpPr>
          <p:spPr bwMode="auto">
            <a:xfrm>
              <a:off x="-43026" y="1804918"/>
              <a:ext cx="7314336" cy="2675601"/>
            </a:xfrm>
            <a:custGeom>
              <a:avLst/>
              <a:gdLst>
                <a:gd name="T0" fmla="*/ 0 w 2828"/>
                <a:gd name="T1" fmla="*/ 2971935 h 1032"/>
                <a:gd name="T2" fmla="*/ 2285933 w 2828"/>
                <a:gd name="T3" fmla="*/ 1874819 h 1032"/>
                <a:gd name="T4" fmla="*/ 4267075 w 2828"/>
                <a:gd name="T5" fmla="*/ 2499758 h 1032"/>
                <a:gd name="T6" fmla="*/ 6137383 w 2828"/>
                <a:gd name="T7" fmla="*/ 1111004 h 1032"/>
                <a:gd name="T8" fmla="*/ 8018083 w 2828"/>
                <a:gd name="T9" fmla="*/ 1663034 h 1032"/>
                <a:gd name="T10" fmla="*/ 9794876 w 2828"/>
                <a:gd name="T11" fmla="*/ 0 h 10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>
              <a:solidFill>
                <a:schemeClr val="bg1">
                  <a:lumMod val="85000"/>
                </a:schemeClr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81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2751121" y="3309277"/>
              <a:ext cx="744474" cy="742103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314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en-US" altLang="zh-CN" sz="314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4" name="Oval 19"/>
            <p:cNvSpPr>
              <a:spLocks noChangeArrowheads="1"/>
            </p:cNvSpPr>
            <p:nvPr/>
          </p:nvSpPr>
          <p:spPr bwMode="auto">
            <a:xfrm>
              <a:off x="4168941" y="2296887"/>
              <a:ext cx="744474" cy="74210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314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en-US" altLang="zh-CN" sz="314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586761" y="2690462"/>
              <a:ext cx="743289" cy="74091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314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en-US" altLang="zh-CN" sz="314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1334488" y="2845760"/>
              <a:ext cx="743288" cy="742103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314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en-US" altLang="zh-CN" sz="314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Freeform 22"/>
            <p:cNvSpPr>
              <a:spLocks noChangeArrowheads="1"/>
            </p:cNvSpPr>
            <p:nvPr/>
          </p:nvSpPr>
          <p:spPr bwMode="auto">
            <a:xfrm>
              <a:off x="7494179" y="1694669"/>
              <a:ext cx="303480" cy="265545"/>
            </a:xfrm>
            <a:custGeom>
              <a:avLst/>
              <a:gdLst>
                <a:gd name="T0" fmla="*/ 406400 w 71"/>
                <a:gd name="T1" fmla="*/ 17206 h 62"/>
                <a:gd name="T2" fmla="*/ 0 w 71"/>
                <a:gd name="T3" fmla="*/ 355600 h 62"/>
                <a:gd name="T4" fmla="*/ 80135 w 71"/>
                <a:gd name="T5" fmla="*/ 0 h 62"/>
                <a:gd name="T6" fmla="*/ 406400 w 71"/>
                <a:gd name="T7" fmla="*/ 17206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1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Freeform 23"/>
            <p:cNvSpPr>
              <a:spLocks noChangeArrowheads="1"/>
            </p:cNvSpPr>
            <p:nvPr/>
          </p:nvSpPr>
          <p:spPr bwMode="auto">
            <a:xfrm>
              <a:off x="7229819" y="1369851"/>
              <a:ext cx="982753" cy="508566"/>
            </a:xfrm>
            <a:custGeom>
              <a:avLst/>
              <a:gdLst>
                <a:gd name="T0" fmla="*/ 1316038 w 230"/>
                <a:gd name="T1" fmla="*/ 0 h 119"/>
                <a:gd name="T2" fmla="*/ 0 w 230"/>
                <a:gd name="T3" fmla="*/ 148798 h 119"/>
                <a:gd name="T4" fmla="*/ 801067 w 230"/>
                <a:gd name="T5" fmla="*/ 681038 h 119"/>
                <a:gd name="T6" fmla="*/ 1316038 w 230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181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Freeform 24"/>
            <p:cNvSpPr>
              <a:spLocks noChangeArrowheads="1"/>
            </p:cNvSpPr>
            <p:nvPr/>
          </p:nvSpPr>
          <p:spPr bwMode="auto">
            <a:xfrm>
              <a:off x="7443203" y="1404230"/>
              <a:ext cx="697056" cy="555984"/>
            </a:xfrm>
            <a:custGeom>
              <a:avLst/>
              <a:gdLst>
                <a:gd name="T0" fmla="*/ 933450 w 163"/>
                <a:gd name="T1" fmla="*/ 0 h 130"/>
                <a:gd name="T2" fmla="*/ 0 w 163"/>
                <a:gd name="T3" fmla="*/ 297815 h 130"/>
                <a:gd name="T4" fmla="*/ 68720 w 163"/>
                <a:gd name="T5" fmla="*/ 744537 h 130"/>
                <a:gd name="T6" fmla="*/ 148894 w 163"/>
                <a:gd name="T7" fmla="*/ 389450 h 130"/>
                <a:gd name="T8" fmla="*/ 933450 w 163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1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TextBox 72"/>
            <p:cNvSpPr txBox="1">
              <a:spLocks noChangeArrowheads="1"/>
            </p:cNvSpPr>
            <p:nvPr/>
          </p:nvSpPr>
          <p:spPr bwMode="auto">
            <a:xfrm flipH="1">
              <a:off x="1695460" y="3670855"/>
              <a:ext cx="1174799" cy="263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37%</a:t>
              </a:r>
              <a:endParaRPr lang="en-AU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TextBox 73"/>
            <p:cNvSpPr txBox="1">
              <a:spLocks noChangeArrowheads="1"/>
            </p:cNvSpPr>
            <p:nvPr/>
          </p:nvSpPr>
          <p:spPr bwMode="auto">
            <a:xfrm flipH="1">
              <a:off x="278827" y="3041926"/>
              <a:ext cx="1174799" cy="263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12%</a:t>
              </a:r>
              <a:endParaRPr lang="en-AU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TextBox 76"/>
            <p:cNvSpPr txBox="1">
              <a:spLocks noChangeArrowheads="1"/>
            </p:cNvSpPr>
            <p:nvPr/>
          </p:nvSpPr>
          <p:spPr bwMode="auto">
            <a:xfrm flipH="1">
              <a:off x="4039332" y="3166376"/>
              <a:ext cx="1174798" cy="263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25%</a:t>
              </a:r>
              <a:endParaRPr lang="en-AU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TextBox 79"/>
            <p:cNvSpPr txBox="1">
              <a:spLocks noChangeArrowheads="1"/>
            </p:cNvSpPr>
            <p:nvPr/>
          </p:nvSpPr>
          <p:spPr bwMode="auto">
            <a:xfrm flipH="1">
              <a:off x="6111174" y="3025645"/>
              <a:ext cx="1174798" cy="263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9%</a:t>
              </a:r>
              <a:endParaRPr lang="en-AU" alt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49367" y="1796037"/>
              <a:ext cx="1506423" cy="272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575" b="1" dirty="0">
                  <a:solidFill>
                    <a:schemeClr val="bg2">
                      <a:lumMod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单击此处添加标题</a:t>
              </a:r>
              <a:endParaRPr lang="en-US" altLang="zh-CN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0653" y="2131480"/>
              <a:ext cx="1963844" cy="239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输入替换内容</a:t>
              </a:r>
              <a:endParaRPr lang="en-US" altLang="zh-CN" sz="1315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437210" y="2121484"/>
              <a:ext cx="1506423" cy="272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575" b="1" dirty="0">
                  <a:solidFill>
                    <a:schemeClr val="bg2">
                      <a:lumMod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单击此处添加标题</a:t>
              </a:r>
              <a:endParaRPr lang="en-US" altLang="zh-CN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208499" y="2456927"/>
              <a:ext cx="1963844" cy="239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输入替换内容</a:t>
              </a:r>
              <a:endParaRPr lang="en-US" altLang="zh-CN" sz="1315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87966" y="3915430"/>
              <a:ext cx="1506423" cy="272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575" b="1" dirty="0">
                  <a:solidFill>
                    <a:schemeClr val="bg2">
                      <a:lumMod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单击此处添加标题</a:t>
              </a:r>
              <a:endParaRPr lang="en-US" altLang="zh-CN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59256" y="4250873"/>
              <a:ext cx="1963844" cy="239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输入替换内容</a:t>
              </a:r>
              <a:endParaRPr lang="en-US" altLang="zh-CN" sz="1315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024012" y="1606451"/>
              <a:ext cx="1506423" cy="272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575" b="1" dirty="0">
                  <a:solidFill>
                    <a:schemeClr val="bg2">
                      <a:lumMod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单击此处添加标题</a:t>
              </a:r>
              <a:endParaRPr lang="en-US" altLang="zh-CN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41893" y="1941893"/>
              <a:ext cx="1963844" cy="239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90"/>
                </a:spcBef>
              </a:pPr>
              <a:r>
                <a:rPr lang="zh-CN" altLang="en-US" sz="1315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Hiragino Sans GB W3" charset="-122"/>
                  <a:sym typeface="字魂59号-创粗黑" panose="00000500000000000000" pitchFamily="2" charset="-122"/>
                </a:rPr>
                <a:t>输入替换内容</a:t>
              </a:r>
              <a:endParaRPr lang="en-US" altLang="zh-CN" sz="1315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946" y="3269673"/>
            <a:ext cx="11148290" cy="3075709"/>
          </a:xfrm>
          <a:prstGeom prst="rect">
            <a:avLst/>
          </a:prstGeom>
          <a:solidFill>
            <a:srgbClr val="D6F8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679826"/>
            <a:ext cx="12192000" cy="2397702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7859" y="1932163"/>
            <a:ext cx="4076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PART 03</a:t>
            </a:r>
            <a:endParaRPr lang="en-US" altLang="zh-CN" sz="8000" spc="3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71894" y="3884588"/>
            <a:ext cx="334899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活动内容构成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1683" y="4641177"/>
            <a:ext cx="331289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94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GENERAL IDEA OF ACTIVITY</a:t>
            </a:r>
            <a:endParaRPr lang="zh-CN" altLang="en-US" sz="1315" spc="394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PA_文本框 9"/>
          <p:cNvSpPr txBox="1"/>
          <p:nvPr>
            <p:custDataLst>
              <p:tags r:id="rId2"/>
            </p:custDataLst>
          </p:nvPr>
        </p:nvSpPr>
        <p:spPr>
          <a:xfrm>
            <a:off x="2142068" y="4981299"/>
            <a:ext cx="6955751" cy="6099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atte"/>
          </a:bodyPr>
          <a:lstStyle/>
          <a:p>
            <a:pPr algn="ctr" defTabSz="1201420">
              <a:lnSpc>
                <a:spcPct val="150000"/>
              </a:lnSpc>
              <a:defRPr/>
            </a:pPr>
            <a:r>
              <a:rPr lang="en-US" altLang="zh-CN" sz="1185" kern="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There are moments in life when you miss someone so much that you just want to pick them from your dreams and hug them for real! </a:t>
            </a:r>
            <a:endParaRPr lang="en-US" altLang="zh-CN" sz="1185" kern="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727428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869741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Text Placeholder 7"/>
          <p:cNvSpPr txBox="1"/>
          <p:nvPr/>
        </p:nvSpPr>
        <p:spPr>
          <a:xfrm>
            <a:off x="754743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2" name="Text Placeholder 7"/>
          <p:cNvSpPr txBox="1"/>
          <p:nvPr/>
        </p:nvSpPr>
        <p:spPr>
          <a:xfrm>
            <a:off x="1033448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01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2547805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2690119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2575121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2853824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02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368184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4510498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4395502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5" name="Text Placeholder 7"/>
          <p:cNvSpPr txBox="1"/>
          <p:nvPr/>
        </p:nvSpPr>
        <p:spPr>
          <a:xfrm>
            <a:off x="4674205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03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170359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312672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6197677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6476380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04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45346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87662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2" name="Text Placeholder 7"/>
          <p:cNvSpPr txBox="1"/>
          <p:nvPr/>
        </p:nvSpPr>
        <p:spPr>
          <a:xfrm>
            <a:off x="8072664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3" name="Text Placeholder 7"/>
          <p:cNvSpPr txBox="1"/>
          <p:nvPr/>
        </p:nvSpPr>
        <p:spPr>
          <a:xfrm>
            <a:off x="8351369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05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943705" y="1549392"/>
            <a:ext cx="1569474" cy="233867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45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10086020" y="1742573"/>
            <a:ext cx="1286694" cy="1286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675" dirty="0">
                <a:solidFill>
                  <a:schemeClr val="tx2">
                    <a:lumMod val="60000"/>
                    <a:lumOff val="4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</a:t>
            </a:r>
            <a:endParaRPr lang="en-US" sz="675" dirty="0">
              <a:solidFill>
                <a:schemeClr val="tx2">
                  <a:lumMod val="60000"/>
                  <a:lumOff val="4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9971022" y="3193204"/>
            <a:ext cx="1542160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55" b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055" b="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10249726" y="1990643"/>
            <a:ext cx="995559" cy="791368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06</a:t>
            </a:r>
            <a:endParaRPr lang="es-ES_tradnl" sz="1515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754745" y="4707919"/>
            <a:ext cx="10758437" cy="9883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8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8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754745" y="4278598"/>
            <a:ext cx="2265901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330" b="0" dirty="0">
                <a:solidFill>
                  <a:schemeClr val="bg1">
                    <a:lumMod val="6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330" b="0" dirty="0">
              <a:solidFill>
                <a:schemeClr val="bg1">
                  <a:lumMod val="6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空心弧 6"/>
          <p:cNvSpPr/>
          <p:nvPr/>
        </p:nvSpPr>
        <p:spPr>
          <a:xfrm rot="5400000">
            <a:off x="345615" y="1684836"/>
            <a:ext cx="4092118" cy="4090641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8" tIns="45715" rIns="91428" bIns="4571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4184" y="1746469"/>
            <a:ext cx="512741" cy="512927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63500" algn="ctr" rotWithShape="0">
              <a:schemeClr val="accent4">
                <a:lumMod val="100000"/>
                <a:alpha val="40000"/>
              </a:schemeClr>
            </a:outerShdw>
          </a:effectLst>
        </p:spPr>
        <p:txBody>
          <a:bodyPr lIns="91428" tIns="45715" rIns="91428" bIns="4571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36905" y="2833094"/>
            <a:ext cx="512741" cy="51292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schemeClr val="accent4">
                <a:lumMod val="100000"/>
                <a:alpha val="40000"/>
              </a:schemeClr>
            </a:outerShdw>
          </a:effectLst>
        </p:spPr>
        <p:txBody>
          <a:bodyPr lIns="91428" tIns="45715" rIns="91428" bIns="4571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47604" y="4100664"/>
            <a:ext cx="512741" cy="512927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63500" algn="ctr" rotWithShape="0">
              <a:schemeClr val="accent4">
                <a:lumMod val="100000"/>
                <a:alpha val="40000"/>
              </a:schemeClr>
            </a:outerShdw>
          </a:effectLst>
        </p:spPr>
        <p:txBody>
          <a:bodyPr lIns="91428" tIns="45715" rIns="91428" bIns="4571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78310" y="5217190"/>
            <a:ext cx="512741" cy="51292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algn="ctr" rotWithShape="0">
              <a:schemeClr val="accent4">
                <a:lumMod val="100000"/>
                <a:alpha val="40000"/>
              </a:schemeClr>
            </a:outerShdw>
          </a:effectLst>
        </p:spPr>
        <p:txBody>
          <a:bodyPr lIns="91428" tIns="45715" rIns="91428" bIns="4571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2091" y="2169795"/>
            <a:ext cx="3119594" cy="3120722"/>
            <a:chOff x="1103084" y="2155824"/>
            <a:chExt cx="3176815" cy="3176815"/>
          </a:xfrm>
        </p:grpSpPr>
        <p:sp>
          <p:nvSpPr>
            <p:cNvPr id="13" name="椭圆 12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>
              <a:outerShdw blurRad="63500" algn="ctr" rotWithShape="0">
                <a:schemeClr val="accent4">
                  <a:lumMod val="10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2090420" y="2521751"/>
              <a:ext cx="1202143" cy="1203715"/>
              <a:chOff x="17463" y="1153583"/>
              <a:chExt cx="404813" cy="405342"/>
            </a:xfrm>
            <a:solidFill>
              <a:srgbClr val="E7E7E7"/>
            </a:solidFill>
          </p:grpSpPr>
          <p:sp>
            <p:nvSpPr>
              <p:cNvPr id="15" name="Freeform 611"/>
              <p:cNvSpPr>
                <a:spLocks noEditPoints="1"/>
              </p:cNvSpPr>
              <p:nvPr/>
            </p:nvSpPr>
            <p:spPr bwMode="auto">
              <a:xfrm>
                <a:off x="244475" y="1390650"/>
                <a:ext cx="173038" cy="16827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5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6" name="Freeform 612"/>
              <p:cNvSpPr/>
              <p:nvPr/>
            </p:nvSpPr>
            <p:spPr bwMode="auto">
              <a:xfrm>
                <a:off x="17463" y="1158875"/>
                <a:ext cx="179388" cy="179388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5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7" name="Freeform 613"/>
              <p:cNvSpPr/>
              <p:nvPr/>
            </p:nvSpPr>
            <p:spPr bwMode="auto">
              <a:xfrm>
                <a:off x="17463" y="1153583"/>
                <a:ext cx="404813" cy="40005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5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683752" y="1522083"/>
            <a:ext cx="2390643" cy="956349"/>
            <a:chOff x="4340951" y="1564822"/>
            <a:chExt cx="2390955" cy="95612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340951" y="2045561"/>
              <a:ext cx="1440000" cy="0"/>
            </a:xfrm>
            <a:prstGeom prst="line">
              <a:avLst/>
            </a:prstGeom>
            <a:noFill/>
            <a:ln w="12700" cap="flat" cmpd="sng" algn="ctr">
              <a:solidFill>
                <a:srgbClr val="9DA8B1"/>
              </a:solidFill>
              <a:prstDash val="solid"/>
              <a:miter lim="800000"/>
            </a:ln>
            <a:effectLst/>
          </p:spPr>
        </p:cxnSp>
        <p:sp>
          <p:nvSpPr>
            <p:cNvPr id="20" name="椭圆 19"/>
            <p:cNvSpPr/>
            <p:nvPr/>
          </p:nvSpPr>
          <p:spPr>
            <a:xfrm>
              <a:off x="5775778" y="1564822"/>
              <a:ext cx="956128" cy="95612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>
              <a:outerShdw blurRad="63500" algn="ctr" rotWithShape="0">
                <a:schemeClr val="accent4">
                  <a:lumMod val="10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22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5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3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5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691057" y="4995479"/>
            <a:ext cx="2383343" cy="956349"/>
            <a:chOff x="4348253" y="4975681"/>
            <a:chExt cx="2383653" cy="95612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4348253" y="5453745"/>
              <a:ext cx="1440000" cy="0"/>
            </a:xfrm>
            <a:prstGeom prst="line">
              <a:avLst/>
            </a:prstGeom>
            <a:noFill/>
            <a:ln w="12700" cap="flat" cmpd="sng" algn="ctr">
              <a:solidFill>
                <a:srgbClr val="9DA8B1"/>
              </a:solidFill>
              <a:prstDash val="solid"/>
              <a:miter lim="800000"/>
            </a:ln>
            <a:effectLst/>
          </p:spPr>
        </p:cxnSp>
        <p:sp>
          <p:nvSpPr>
            <p:cNvPr id="26" name="椭圆 25"/>
            <p:cNvSpPr/>
            <p:nvPr/>
          </p:nvSpPr>
          <p:spPr>
            <a:xfrm>
              <a:off x="5775778" y="4975681"/>
              <a:ext cx="956128" cy="9561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algn="ctr" rotWithShape="0">
                <a:schemeClr val="accent4">
                  <a:lumMod val="10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Freeform 110"/>
            <p:cNvSpPr>
              <a:spLocks noChangeAspect="1" noEditPoints="1"/>
            </p:cNvSpPr>
            <p:nvPr/>
          </p:nvSpPr>
          <p:spPr bwMode="auto">
            <a:xfrm>
              <a:off x="6046029" y="5239979"/>
              <a:ext cx="447158" cy="396000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27053" y="2611383"/>
            <a:ext cx="3373880" cy="956349"/>
            <a:chOff x="5462159" y="2623003"/>
            <a:chExt cx="3374319" cy="95612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462159" y="3101067"/>
              <a:ext cx="2407372" cy="0"/>
            </a:xfrm>
            <a:prstGeom prst="line">
              <a:avLst/>
            </a:prstGeom>
            <a:noFill/>
            <a:ln w="12700" cap="flat" cmpd="sng" algn="ctr">
              <a:solidFill>
                <a:srgbClr val="9DA8B1"/>
              </a:solidFill>
              <a:prstDash val="solid"/>
              <a:miter lim="800000"/>
            </a:ln>
            <a:effectLst/>
          </p:spPr>
        </p:cxnSp>
        <p:sp>
          <p:nvSpPr>
            <p:cNvPr id="30" name="椭圆 29"/>
            <p:cNvSpPr/>
            <p:nvPr/>
          </p:nvSpPr>
          <p:spPr>
            <a:xfrm>
              <a:off x="7880350" y="2623003"/>
              <a:ext cx="956128" cy="956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algn="ctr" rotWithShape="0">
                <a:schemeClr val="accent4">
                  <a:lumMod val="10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Freeform 168"/>
            <p:cNvSpPr>
              <a:spLocks noChangeAspect="1" noEditPoints="1"/>
            </p:cNvSpPr>
            <p:nvPr/>
          </p:nvSpPr>
          <p:spPr bwMode="auto">
            <a:xfrm>
              <a:off x="8127242" y="2903067"/>
              <a:ext cx="462345" cy="39600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0344" y="3878953"/>
            <a:ext cx="3340587" cy="956349"/>
            <a:chOff x="5495456" y="3890281"/>
            <a:chExt cx="3341022" cy="95612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495456" y="4368345"/>
              <a:ext cx="2372336" cy="0"/>
            </a:xfrm>
            <a:prstGeom prst="line">
              <a:avLst/>
            </a:prstGeom>
            <a:noFill/>
            <a:ln w="12700" cap="flat" cmpd="sng" algn="ctr">
              <a:solidFill>
                <a:srgbClr val="9DA8B1"/>
              </a:solidFill>
              <a:prstDash val="solid"/>
              <a:miter lim="800000"/>
            </a:ln>
            <a:effectLst/>
          </p:spPr>
        </p:cxnSp>
        <p:sp>
          <p:nvSpPr>
            <p:cNvPr id="34" name="椭圆 33"/>
            <p:cNvSpPr/>
            <p:nvPr/>
          </p:nvSpPr>
          <p:spPr>
            <a:xfrm>
              <a:off x="7880350" y="3890281"/>
              <a:ext cx="956128" cy="95612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>
              <a:outerShdw blurRad="63500" algn="ctr" rotWithShape="0">
                <a:schemeClr val="accent4">
                  <a:lumMod val="10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5" name="Freeform 203"/>
            <p:cNvSpPr>
              <a:spLocks noChangeAspect="1" noEditPoints="1"/>
            </p:cNvSpPr>
            <p:nvPr/>
          </p:nvSpPr>
          <p:spPr bwMode="auto">
            <a:xfrm>
              <a:off x="8167654" y="4154579"/>
              <a:ext cx="413052" cy="39600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46" name="išľíďè"/>
          <p:cNvSpPr/>
          <p:nvPr/>
        </p:nvSpPr>
        <p:spPr bwMode="auto">
          <a:xfrm>
            <a:off x="6239921" y="1920943"/>
            <a:ext cx="35869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7" name="iSlíďè"/>
          <p:cNvSpPr txBox="1"/>
          <p:nvPr/>
        </p:nvSpPr>
        <p:spPr bwMode="auto">
          <a:xfrm>
            <a:off x="6268081" y="15697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8" name="išľíďè"/>
          <p:cNvSpPr/>
          <p:nvPr/>
        </p:nvSpPr>
        <p:spPr bwMode="auto">
          <a:xfrm>
            <a:off x="8033379" y="3022013"/>
            <a:ext cx="35869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9" name="iSlíďè"/>
          <p:cNvSpPr txBox="1"/>
          <p:nvPr/>
        </p:nvSpPr>
        <p:spPr bwMode="auto">
          <a:xfrm>
            <a:off x="8061539" y="267081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0" name="išľíďè"/>
          <p:cNvSpPr/>
          <p:nvPr/>
        </p:nvSpPr>
        <p:spPr bwMode="auto">
          <a:xfrm>
            <a:off x="8061539" y="4260659"/>
            <a:ext cx="35869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1" name="iSlíďè"/>
          <p:cNvSpPr txBox="1"/>
          <p:nvPr/>
        </p:nvSpPr>
        <p:spPr bwMode="auto">
          <a:xfrm>
            <a:off x="8089699" y="3909463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6239921" y="5451372"/>
            <a:ext cx="358691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6268081" y="510017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1335906" y="3918675"/>
            <a:ext cx="19709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7247" y="1067151"/>
            <a:ext cx="3810130" cy="4681516"/>
            <a:chOff x="1208457" y="1858061"/>
            <a:chExt cx="3578190" cy="4396531"/>
          </a:xfrm>
        </p:grpSpPr>
        <p:grpSp>
          <p:nvGrpSpPr>
            <p:cNvPr id="7" name="组合 6"/>
            <p:cNvGrpSpPr/>
            <p:nvPr/>
          </p:nvGrpSpPr>
          <p:grpSpPr>
            <a:xfrm>
              <a:off x="1360488" y="1858061"/>
              <a:ext cx="3225493" cy="4396531"/>
              <a:chOff x="2916476" y="3332062"/>
              <a:chExt cx="2314676" cy="3155035"/>
            </a:xfrm>
            <a:solidFill>
              <a:schemeClr val="accent1"/>
            </a:solidFill>
          </p:grpSpPr>
          <p:sp>
            <p:nvSpPr>
              <p:cNvPr id="13" name="Freeform 49"/>
              <p:cNvSpPr/>
              <p:nvPr/>
            </p:nvSpPr>
            <p:spPr bwMode="auto">
              <a:xfrm>
                <a:off x="4437969" y="3612183"/>
                <a:ext cx="498320" cy="1494957"/>
              </a:xfrm>
              <a:custGeom>
                <a:avLst/>
                <a:gdLst>
                  <a:gd name="T0" fmla="*/ 7 w 71"/>
                  <a:gd name="T1" fmla="*/ 212 h 213"/>
                  <a:gd name="T2" fmla="*/ 1 w 71"/>
                  <a:gd name="T3" fmla="*/ 201 h 213"/>
                  <a:gd name="T4" fmla="*/ 52 w 71"/>
                  <a:gd name="T5" fmla="*/ 7 h 213"/>
                  <a:gd name="T6" fmla="*/ 63 w 71"/>
                  <a:gd name="T7" fmla="*/ 1 h 213"/>
                  <a:gd name="T8" fmla="*/ 63 w 71"/>
                  <a:gd name="T9" fmla="*/ 1 h 213"/>
                  <a:gd name="T10" fmla="*/ 70 w 71"/>
                  <a:gd name="T11" fmla="*/ 12 h 213"/>
                  <a:gd name="T12" fmla="*/ 18 w 71"/>
                  <a:gd name="T13" fmla="*/ 205 h 213"/>
                  <a:gd name="T14" fmla="*/ 7 w 71"/>
                  <a:gd name="T15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13">
                    <a:moveTo>
                      <a:pt x="7" y="212"/>
                    </a:moveTo>
                    <a:cubicBezTo>
                      <a:pt x="2" y="211"/>
                      <a:pt x="0" y="206"/>
                      <a:pt x="1" y="201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4" y="3"/>
                      <a:pt x="59" y="0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8" y="2"/>
                      <a:pt x="71" y="7"/>
                      <a:pt x="70" y="12"/>
                    </a:cubicBezTo>
                    <a:cubicBezTo>
                      <a:pt x="18" y="205"/>
                      <a:pt x="18" y="205"/>
                      <a:pt x="18" y="205"/>
                    </a:cubicBezTo>
                    <a:cubicBezTo>
                      <a:pt x="17" y="210"/>
                      <a:pt x="12" y="213"/>
                      <a:pt x="7" y="2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4" name="Freeform 50"/>
              <p:cNvSpPr/>
              <p:nvPr/>
            </p:nvSpPr>
            <p:spPr bwMode="auto">
              <a:xfrm>
                <a:off x="3798117" y="4172423"/>
                <a:ext cx="645751" cy="863950"/>
              </a:xfrm>
              <a:custGeom>
                <a:avLst/>
                <a:gdLst>
                  <a:gd name="T0" fmla="*/ 88 w 92"/>
                  <a:gd name="T1" fmla="*/ 121 h 123"/>
                  <a:gd name="T2" fmla="*/ 80 w 92"/>
                  <a:gd name="T3" fmla="*/ 120 h 123"/>
                  <a:gd name="T4" fmla="*/ 1 w 92"/>
                  <a:gd name="T5" fmla="*/ 11 h 123"/>
                  <a:gd name="T6" fmla="*/ 3 w 92"/>
                  <a:gd name="T7" fmla="*/ 2 h 123"/>
                  <a:gd name="T8" fmla="*/ 3 w 92"/>
                  <a:gd name="T9" fmla="*/ 2 h 123"/>
                  <a:gd name="T10" fmla="*/ 11 w 92"/>
                  <a:gd name="T11" fmla="*/ 4 h 123"/>
                  <a:gd name="T12" fmla="*/ 90 w 92"/>
                  <a:gd name="T13" fmla="*/ 113 h 123"/>
                  <a:gd name="T14" fmla="*/ 88 w 92"/>
                  <a:gd name="T15" fmla="*/ 1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23">
                    <a:moveTo>
                      <a:pt x="88" y="121"/>
                    </a:moveTo>
                    <a:cubicBezTo>
                      <a:pt x="85" y="123"/>
                      <a:pt x="82" y="123"/>
                      <a:pt x="80" y="1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6" y="0"/>
                      <a:pt x="9" y="1"/>
                      <a:pt x="11" y="4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2" y="116"/>
                      <a:pt x="91" y="119"/>
                      <a:pt x="88" y="12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5" name="Freeform 51"/>
              <p:cNvSpPr/>
              <p:nvPr/>
            </p:nvSpPr>
            <p:spPr bwMode="auto">
              <a:xfrm>
                <a:off x="4561812" y="5357772"/>
                <a:ext cx="501267" cy="946511"/>
              </a:xfrm>
              <a:custGeom>
                <a:avLst/>
                <a:gdLst>
                  <a:gd name="T0" fmla="*/ 4 w 71"/>
                  <a:gd name="T1" fmla="*/ 1 h 135"/>
                  <a:gd name="T2" fmla="*/ 12 w 71"/>
                  <a:gd name="T3" fmla="*/ 4 h 135"/>
                  <a:gd name="T4" fmla="*/ 69 w 71"/>
                  <a:gd name="T5" fmla="*/ 126 h 135"/>
                  <a:gd name="T6" fmla="*/ 67 w 71"/>
                  <a:gd name="T7" fmla="*/ 134 h 135"/>
                  <a:gd name="T8" fmla="*/ 67 w 71"/>
                  <a:gd name="T9" fmla="*/ 134 h 135"/>
                  <a:gd name="T10" fmla="*/ 59 w 71"/>
                  <a:gd name="T11" fmla="*/ 131 h 135"/>
                  <a:gd name="T12" fmla="*/ 1 w 71"/>
                  <a:gd name="T13" fmla="*/ 9 h 135"/>
                  <a:gd name="T14" fmla="*/ 4 w 71"/>
                  <a:gd name="T15" fmla="*/ 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5">
                    <a:moveTo>
                      <a:pt x="4" y="1"/>
                    </a:moveTo>
                    <a:cubicBezTo>
                      <a:pt x="7" y="0"/>
                      <a:pt x="11" y="1"/>
                      <a:pt x="12" y="4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71" y="129"/>
                      <a:pt x="70" y="133"/>
                      <a:pt x="67" y="134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64" y="135"/>
                      <a:pt x="60" y="134"/>
                      <a:pt x="59" y="13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6" name="Freeform 52"/>
              <p:cNvSpPr/>
              <p:nvPr/>
            </p:nvSpPr>
            <p:spPr bwMode="auto">
              <a:xfrm>
                <a:off x="3199545" y="5127779"/>
                <a:ext cx="1111635" cy="215251"/>
              </a:xfrm>
              <a:custGeom>
                <a:avLst/>
                <a:gdLst>
                  <a:gd name="T0" fmla="*/ 157 w 158"/>
                  <a:gd name="T1" fmla="*/ 6 h 31"/>
                  <a:gd name="T2" fmla="*/ 152 w 158"/>
                  <a:gd name="T3" fmla="*/ 13 h 31"/>
                  <a:gd name="T4" fmla="*/ 8 w 158"/>
                  <a:gd name="T5" fmla="*/ 31 h 31"/>
                  <a:gd name="T6" fmla="*/ 0 w 158"/>
                  <a:gd name="T7" fmla="*/ 25 h 31"/>
                  <a:gd name="T8" fmla="*/ 0 w 158"/>
                  <a:gd name="T9" fmla="*/ 25 h 31"/>
                  <a:gd name="T10" fmla="*/ 6 w 158"/>
                  <a:gd name="T11" fmla="*/ 18 h 31"/>
                  <a:gd name="T12" fmla="*/ 150 w 158"/>
                  <a:gd name="T13" fmla="*/ 0 h 31"/>
                  <a:gd name="T14" fmla="*/ 157 w 158"/>
                  <a:gd name="T15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31">
                    <a:moveTo>
                      <a:pt x="157" y="6"/>
                    </a:moveTo>
                    <a:cubicBezTo>
                      <a:pt x="158" y="9"/>
                      <a:pt x="155" y="13"/>
                      <a:pt x="152" y="1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1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1"/>
                      <a:pt x="3" y="18"/>
                      <a:pt x="6" y="1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4" y="0"/>
                      <a:pt x="157" y="2"/>
                      <a:pt x="157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7" name="Oval 44"/>
              <p:cNvSpPr>
                <a:spLocks noChangeArrowheads="1"/>
              </p:cNvSpPr>
              <p:nvPr/>
            </p:nvSpPr>
            <p:spPr bwMode="auto">
              <a:xfrm>
                <a:off x="4042853" y="4685484"/>
                <a:ext cx="852155" cy="84920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8" name="Oval 45"/>
              <p:cNvSpPr>
                <a:spLocks noChangeArrowheads="1"/>
              </p:cNvSpPr>
              <p:nvPr/>
            </p:nvSpPr>
            <p:spPr bwMode="auto">
              <a:xfrm>
                <a:off x="4535275" y="3332062"/>
                <a:ext cx="669340" cy="65754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9" name="Freeform 46"/>
              <p:cNvSpPr/>
              <p:nvPr/>
            </p:nvSpPr>
            <p:spPr bwMode="auto">
              <a:xfrm>
                <a:off x="3571072" y="3948327"/>
                <a:ext cx="409861" cy="406911"/>
              </a:xfrm>
              <a:custGeom>
                <a:avLst/>
                <a:gdLst>
                  <a:gd name="T0" fmla="*/ 28 w 58"/>
                  <a:gd name="T1" fmla="*/ 1 h 58"/>
                  <a:gd name="T2" fmla="*/ 58 w 58"/>
                  <a:gd name="T3" fmla="*/ 28 h 58"/>
                  <a:gd name="T4" fmla="*/ 30 w 58"/>
                  <a:gd name="T5" fmla="*/ 58 h 58"/>
                  <a:gd name="T6" fmla="*/ 1 w 58"/>
                  <a:gd name="T7" fmla="*/ 30 h 58"/>
                  <a:gd name="T8" fmla="*/ 28 w 5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28" y="1"/>
                    </a:moveTo>
                    <a:cubicBezTo>
                      <a:pt x="44" y="0"/>
                      <a:pt x="57" y="13"/>
                      <a:pt x="58" y="28"/>
                    </a:cubicBezTo>
                    <a:cubicBezTo>
                      <a:pt x="58" y="44"/>
                      <a:pt x="46" y="57"/>
                      <a:pt x="30" y="58"/>
                    </a:cubicBezTo>
                    <a:cubicBezTo>
                      <a:pt x="15" y="58"/>
                      <a:pt x="1" y="46"/>
                      <a:pt x="1" y="30"/>
                    </a:cubicBezTo>
                    <a:cubicBezTo>
                      <a:pt x="0" y="15"/>
                      <a:pt x="12" y="2"/>
                      <a:pt x="2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0" name="Freeform 47"/>
              <p:cNvSpPr/>
              <p:nvPr/>
            </p:nvSpPr>
            <p:spPr bwMode="auto">
              <a:xfrm>
                <a:off x="4859625" y="6121467"/>
                <a:ext cx="371527" cy="365630"/>
              </a:xfrm>
              <a:custGeom>
                <a:avLst/>
                <a:gdLst>
                  <a:gd name="T0" fmla="*/ 51 w 53"/>
                  <a:gd name="T1" fmla="*/ 29 h 52"/>
                  <a:gd name="T2" fmla="*/ 23 w 53"/>
                  <a:gd name="T3" fmla="*/ 50 h 52"/>
                  <a:gd name="T4" fmla="*/ 2 w 53"/>
                  <a:gd name="T5" fmla="*/ 22 h 52"/>
                  <a:gd name="T6" fmla="*/ 30 w 53"/>
                  <a:gd name="T7" fmla="*/ 1 h 52"/>
                  <a:gd name="T8" fmla="*/ 51 w 53"/>
                  <a:gd name="T9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51" y="29"/>
                    </a:moveTo>
                    <a:cubicBezTo>
                      <a:pt x="49" y="43"/>
                      <a:pt x="36" y="52"/>
                      <a:pt x="23" y="50"/>
                    </a:cubicBezTo>
                    <a:cubicBezTo>
                      <a:pt x="10" y="48"/>
                      <a:pt x="0" y="36"/>
                      <a:pt x="2" y="22"/>
                    </a:cubicBezTo>
                    <a:cubicBezTo>
                      <a:pt x="4" y="9"/>
                      <a:pt x="16" y="0"/>
                      <a:pt x="30" y="1"/>
                    </a:cubicBezTo>
                    <a:cubicBezTo>
                      <a:pt x="43" y="3"/>
                      <a:pt x="53" y="16"/>
                      <a:pt x="51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1" name="Oval 48"/>
              <p:cNvSpPr>
                <a:spLocks noChangeArrowheads="1"/>
              </p:cNvSpPr>
              <p:nvPr/>
            </p:nvSpPr>
            <p:spPr bwMode="auto">
              <a:xfrm>
                <a:off x="2916476" y="5098293"/>
                <a:ext cx="451141" cy="4481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0140" tIns="60070" rIns="120140" bIns="60070" numCol="1" anchor="t" anchorCtr="0" compatLnSpc="1"/>
              <a:lstStyle/>
              <a:p>
                <a:endParaRPr lang="zh-CN" altLang="en-US" sz="157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930089" y="4141030"/>
              <a:ext cx="1138169" cy="314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75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TEXT</a:t>
              </a:r>
              <a:endParaRPr lang="en-US" altLang="zh-CN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16279" y="2121107"/>
              <a:ext cx="932724" cy="314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75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01</a:t>
              </a:r>
              <a:endParaRPr lang="en-US" altLang="zh-CN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53923" y="5800206"/>
              <a:ext cx="932724" cy="314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75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04</a:t>
              </a:r>
              <a:endParaRPr lang="en-US" altLang="zh-CN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06255" y="2807423"/>
              <a:ext cx="932724" cy="314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75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02</a:t>
              </a:r>
              <a:endParaRPr lang="en-US" altLang="zh-CN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08457" y="4475673"/>
              <a:ext cx="932724" cy="314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75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03</a:t>
              </a:r>
              <a:endParaRPr lang="en-US" altLang="zh-CN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2" name="ïṥlïde"/>
          <p:cNvSpPr/>
          <p:nvPr/>
        </p:nvSpPr>
        <p:spPr>
          <a:xfrm>
            <a:off x="6035573" y="1652677"/>
            <a:ext cx="508679" cy="5086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ïs1iďê"/>
          <p:cNvSpPr/>
          <p:nvPr/>
        </p:nvSpPr>
        <p:spPr>
          <a:xfrm>
            <a:off x="6035573" y="4601284"/>
            <a:ext cx="508679" cy="5086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4" name="íṧ1íďè"/>
          <p:cNvSpPr/>
          <p:nvPr/>
        </p:nvSpPr>
        <p:spPr>
          <a:xfrm>
            <a:off x="6035573" y="3064967"/>
            <a:ext cx="508679" cy="5086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5" name="ïṧlíḍe"/>
          <p:cNvSpPr/>
          <p:nvPr/>
        </p:nvSpPr>
        <p:spPr>
          <a:xfrm>
            <a:off x="6202202" y="1806610"/>
            <a:ext cx="211574" cy="2008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6" name="ïsļíḍé"/>
          <p:cNvSpPr/>
          <p:nvPr/>
        </p:nvSpPr>
        <p:spPr>
          <a:xfrm>
            <a:off x="6202202" y="3244695"/>
            <a:ext cx="211574" cy="185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7" name="íş1íḑe"/>
          <p:cNvSpPr/>
          <p:nvPr/>
        </p:nvSpPr>
        <p:spPr>
          <a:xfrm>
            <a:off x="6222275" y="4750585"/>
            <a:ext cx="171420" cy="2100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36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6202201" y="1644900"/>
            <a:ext cx="4636359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WRITE HERE</a:t>
            </a:r>
            <a:r>
              <a:rPr lang="en-US" altLang="zh-CN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YOUR TITLE</a:t>
            </a:r>
            <a:endParaRPr lang="en-US" altLang="zh-CN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  <a:p>
            <a:pPr algn="ctr"/>
            <a:endParaRPr lang="en-US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</p:txBody>
      </p:sp>
      <p:sp>
        <p:nvSpPr>
          <p:cNvPr id="31" name="TextBox 7"/>
          <p:cNvSpPr txBox="1"/>
          <p:nvPr/>
        </p:nvSpPr>
        <p:spPr>
          <a:xfrm>
            <a:off x="6202201" y="3063069"/>
            <a:ext cx="4636359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WRITE HERE</a:t>
            </a:r>
            <a:r>
              <a:rPr lang="en-US" altLang="zh-CN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YOUR TITLE</a:t>
            </a:r>
            <a:endParaRPr lang="en-US" altLang="zh-CN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  <a:p>
            <a:pPr algn="ctr"/>
            <a:endParaRPr lang="en-US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6202201" y="4479615"/>
            <a:ext cx="4636359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WRITE HERE</a:t>
            </a:r>
            <a:r>
              <a:rPr lang="en-US" altLang="zh-CN" sz="1840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YOUR TITLE</a:t>
            </a:r>
            <a:endParaRPr lang="en-US" altLang="zh-CN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  <a:p>
            <a:pPr algn="ctr"/>
            <a:endParaRPr lang="en-US" sz="1840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52809" y="2085472"/>
            <a:ext cx="426758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Flattening of the concept of the core meaning </a:t>
            </a:r>
            <a:r>
              <a:rPr lang="en-US" altLang="zh-CN" sz="1315" dirty="0" err="1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isremove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redundancy, messiness and multifarious</a:t>
            </a:r>
            <a:endParaRPr lang="zh-CN" altLang="en-US" sz="1315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52809" y="3448522"/>
            <a:ext cx="426758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Flattening of the concept of the core meaning </a:t>
            </a:r>
            <a:r>
              <a:rPr lang="en-US" altLang="zh-CN" sz="1315" dirty="0" err="1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isremove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redundancy, messiness and multifarious</a:t>
            </a:r>
            <a:endParaRPr lang="zh-CN" altLang="en-US" sz="1315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52809" y="4855623"/>
            <a:ext cx="426758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Flattening of the concept of the core meaning </a:t>
            </a:r>
            <a:r>
              <a:rPr lang="en-US" altLang="zh-CN" sz="1315" dirty="0" err="1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isremove</a:t>
            </a:r>
            <a:r>
              <a:rPr lang="en-US" altLang="zh-CN" sz="1315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redundancy, messiness and multifarious</a:t>
            </a:r>
            <a:endParaRPr lang="zh-CN" altLang="en-US" sz="1315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8728" y="977229"/>
            <a:ext cx="2364006" cy="3437754"/>
            <a:chOff x="925158" y="1106447"/>
            <a:chExt cx="2749365" cy="3379127"/>
          </a:xfrm>
        </p:grpSpPr>
        <p:sp>
          <p:nvSpPr>
            <p:cNvPr id="5" name="矩形 4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46375" y="3688794"/>
              <a:ext cx="1854019" cy="289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71365" y="977229"/>
            <a:ext cx="2364006" cy="3437754"/>
            <a:chOff x="925158" y="1106447"/>
            <a:chExt cx="2749365" cy="3379127"/>
          </a:xfrm>
        </p:grpSpPr>
        <p:sp>
          <p:nvSpPr>
            <p:cNvPr id="9" name="矩形 8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446375" y="3688794"/>
              <a:ext cx="1854019" cy="289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4002" y="977229"/>
            <a:ext cx="2364006" cy="3437754"/>
            <a:chOff x="925158" y="1106447"/>
            <a:chExt cx="2749365" cy="3379127"/>
          </a:xfrm>
        </p:grpSpPr>
        <p:sp>
          <p:nvSpPr>
            <p:cNvPr id="13" name="矩形 12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46375" y="3688794"/>
              <a:ext cx="1854019" cy="289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56638" y="977229"/>
            <a:ext cx="2364006" cy="3437754"/>
            <a:chOff x="925158" y="1106447"/>
            <a:chExt cx="2749365" cy="3379127"/>
          </a:xfrm>
        </p:grpSpPr>
        <p:sp>
          <p:nvSpPr>
            <p:cNvPr id="17" name="矩形 16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46375" y="3688794"/>
              <a:ext cx="1854019" cy="2895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016565" y="4901055"/>
            <a:ext cx="10362071" cy="115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ts val="2890"/>
              </a:lnSpc>
            </a:pP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1563" y="1320801"/>
            <a:ext cx="2031189" cy="13669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46945" y="1316183"/>
            <a:ext cx="2031189" cy="13669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05417" y="1343891"/>
            <a:ext cx="2031189" cy="13669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40799" y="1339273"/>
            <a:ext cx="2031189" cy="13669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2718" y="1320798"/>
            <a:ext cx="2040081" cy="1360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5009" y="1320800"/>
            <a:ext cx="2058555" cy="13723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97616" y="1359015"/>
            <a:ext cx="2062423" cy="13749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33041" y="1353171"/>
            <a:ext cx="2064197" cy="13761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8084979" y="1997610"/>
            <a:ext cx="2642395" cy="2256745"/>
            <a:chOff x="5554415" y="879048"/>
            <a:chExt cx="2843857" cy="2428805"/>
          </a:xfrm>
        </p:grpSpPr>
        <p:grpSp>
          <p:nvGrpSpPr>
            <p:cNvPr id="9" name="Group 12"/>
            <p:cNvGrpSpPr/>
            <p:nvPr/>
          </p:nvGrpSpPr>
          <p:grpSpPr>
            <a:xfrm>
              <a:off x="6300782" y="2109711"/>
              <a:ext cx="1351123" cy="1164762"/>
              <a:chOff x="8476198" y="3141240"/>
              <a:chExt cx="1708274" cy="1472651"/>
            </a:xfrm>
          </p:grpSpPr>
          <p:sp>
            <p:nvSpPr>
              <p:cNvPr id="23" name="Isosceles Triangle 4"/>
              <p:cNvSpPr/>
              <p:nvPr/>
            </p:nvSpPr>
            <p:spPr>
              <a:xfrm flipV="1">
                <a:off x="8476198" y="3141240"/>
                <a:ext cx="1708274" cy="147265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35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4" name="Freeform 8"/>
              <p:cNvSpPr>
                <a:spLocks noEditPoints="1"/>
              </p:cNvSpPr>
              <p:nvPr/>
            </p:nvSpPr>
            <p:spPr bwMode="auto">
              <a:xfrm>
                <a:off x="9142723" y="3462849"/>
                <a:ext cx="387918" cy="438719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5023" tIns="47512" rIns="95023" bIns="4751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35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6300782" y="879048"/>
              <a:ext cx="1351123" cy="1164762"/>
              <a:chOff x="8476198" y="1585268"/>
              <a:chExt cx="1708274" cy="1472651"/>
            </a:xfrm>
          </p:grpSpPr>
          <p:sp>
            <p:nvSpPr>
              <p:cNvPr id="21" name="Isosceles Triangle 3"/>
              <p:cNvSpPr/>
              <p:nvPr/>
            </p:nvSpPr>
            <p:spPr>
              <a:xfrm>
                <a:off x="8476198" y="1585268"/>
                <a:ext cx="1708274" cy="147265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35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2" name="Freeform 9"/>
              <p:cNvSpPr>
                <a:spLocks noEditPoints="1"/>
              </p:cNvSpPr>
              <p:nvPr/>
            </p:nvSpPr>
            <p:spPr bwMode="auto">
              <a:xfrm>
                <a:off x="9147137" y="2296328"/>
                <a:ext cx="366395" cy="389292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5023" tIns="47512" rIns="95023" bIns="4751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35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7047149" y="2143091"/>
              <a:ext cx="1351123" cy="1164762"/>
              <a:chOff x="9419857" y="3183444"/>
              <a:chExt cx="1708274" cy="1472651"/>
            </a:xfrm>
          </p:grpSpPr>
          <p:sp>
            <p:nvSpPr>
              <p:cNvPr id="19" name="Isosceles Triangle 6"/>
              <p:cNvSpPr/>
              <p:nvPr/>
            </p:nvSpPr>
            <p:spPr>
              <a:xfrm>
                <a:off x="9419857" y="3183444"/>
                <a:ext cx="1708274" cy="147265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35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10049769" y="3919769"/>
                <a:ext cx="448449" cy="362577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5023" tIns="47512" rIns="95023" bIns="4751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35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12" name="Group 14"/>
            <p:cNvGrpSpPr/>
            <p:nvPr/>
          </p:nvGrpSpPr>
          <p:grpSpPr>
            <a:xfrm>
              <a:off x="5554415" y="2143091"/>
              <a:ext cx="1351123" cy="1164762"/>
              <a:chOff x="7532538" y="3183444"/>
              <a:chExt cx="1708274" cy="1472651"/>
            </a:xfrm>
          </p:grpSpPr>
          <p:sp>
            <p:nvSpPr>
              <p:cNvPr id="17" name="Isosceles Triangle 5"/>
              <p:cNvSpPr/>
              <p:nvPr/>
            </p:nvSpPr>
            <p:spPr>
              <a:xfrm>
                <a:off x="7532538" y="3183444"/>
                <a:ext cx="1708274" cy="147265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35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8248324" y="3965852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5023" tIns="47512" rIns="95023" bIns="47512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35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sp>
        <p:nvSpPr>
          <p:cNvPr id="13" name="Isosceles Triangle 18"/>
          <p:cNvSpPr/>
          <p:nvPr/>
        </p:nvSpPr>
        <p:spPr>
          <a:xfrm>
            <a:off x="1860163" y="4666245"/>
            <a:ext cx="467465" cy="33304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3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4" name="Isosceles Triangle 19"/>
          <p:cNvSpPr/>
          <p:nvPr/>
        </p:nvSpPr>
        <p:spPr>
          <a:xfrm>
            <a:off x="4512471" y="4666245"/>
            <a:ext cx="467465" cy="33304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3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" name="Isosceles Triangle 20"/>
          <p:cNvSpPr/>
          <p:nvPr/>
        </p:nvSpPr>
        <p:spPr>
          <a:xfrm>
            <a:off x="7164778" y="4666245"/>
            <a:ext cx="467465" cy="33304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3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" name="Isosceles Triangle 21"/>
          <p:cNvSpPr/>
          <p:nvPr/>
        </p:nvSpPr>
        <p:spPr>
          <a:xfrm>
            <a:off x="9817087" y="4666245"/>
            <a:ext cx="467465" cy="333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3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135045" y="534811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3715278" y="534811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99213" y="534811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9079446" y="5348110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272502" y="2839673"/>
            <a:ext cx="3737783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7"/>
          <p:cNvSpPr txBox="1"/>
          <p:nvPr/>
        </p:nvSpPr>
        <p:spPr>
          <a:xfrm>
            <a:off x="672139" y="2396495"/>
            <a:ext cx="4381976" cy="57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75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WRITE HERE</a:t>
            </a:r>
            <a:r>
              <a:rPr lang="en-US" altLang="zh-CN" sz="1575" b="1" spc="394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Montserrat" charset="0"/>
                <a:sym typeface="字魂59号-创粗黑" panose="00000500000000000000" pitchFamily="2" charset="-122"/>
              </a:rPr>
              <a:t>YOUR TITLE</a:t>
            </a:r>
            <a:endParaRPr lang="en-US" altLang="zh-CN" sz="1575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  <a:p>
            <a:pPr algn="ctr"/>
            <a:endParaRPr lang="en-US" sz="1575" b="1" spc="394" dirty="0">
              <a:latin typeface="字魂59号-创粗黑" panose="00000500000000000000" pitchFamily="2" charset="-122"/>
              <a:ea typeface="字魂59号-创粗黑" panose="00000500000000000000" pitchFamily="2" charset="-122"/>
              <a:cs typeface="Montserrat" charset="0"/>
              <a:sym typeface="字魂59号-创粗黑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4801" y="3015075"/>
            <a:ext cx="6880453" cy="321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887730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9054" y="5739318"/>
            <a:ext cx="2580233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69568" y="5748843"/>
            <a:ext cx="2580233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078401" y="5796468"/>
            <a:ext cx="2580233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77000" y="5796468"/>
            <a:ext cx="2580233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Hiragino Sans GB W3" charset="-122"/>
                <a:sym typeface="字魂59号-创粗黑" panose="00000500000000000000" pitchFamily="2" charset="-122"/>
              </a:rPr>
              <a:t>输入替换内容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Hiragino Sans GB W3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2" grpId="0"/>
      <p:bldP spid="39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6648355" y="1691037"/>
            <a:ext cx="4578424" cy="3827920"/>
            <a:chOff x="6268472" y="1942824"/>
            <a:chExt cx="4831523" cy="4039530"/>
          </a:xfrm>
        </p:grpSpPr>
        <p:sp>
          <p:nvSpPr>
            <p:cNvPr id="6" name="Freeform 11"/>
            <p:cNvSpPr/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9" name="Freeform 55"/>
            <p:cNvSpPr/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0" name="Freeform 56"/>
            <p:cNvSpPr/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1" name="Freeform 57"/>
            <p:cNvSpPr/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2" name="Freeform 58"/>
            <p:cNvSpPr/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3" name="Freeform 59"/>
            <p:cNvSpPr/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4" name="Freeform 60"/>
            <p:cNvSpPr/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3" name="Freeform 79"/>
            <p:cNvSpPr/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4" name="Freeform 80"/>
            <p:cNvSpPr/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5" name="Freeform 81"/>
            <p:cNvSpPr/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6" name="Freeform 82"/>
            <p:cNvSpPr/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7" name="Freeform 83"/>
            <p:cNvSpPr/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8" name="Freeform 84"/>
            <p:cNvSpPr/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9" name="Freeform 85"/>
            <p:cNvSpPr/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0" name="Freeform 86"/>
            <p:cNvSpPr/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1" name="Freeform 87"/>
            <p:cNvSpPr/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2" name="Freeform 88"/>
            <p:cNvSpPr/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3" name="Freeform 89"/>
            <p:cNvSpPr/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5" name="Freeform 91"/>
            <p:cNvSpPr/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6" name="Freeform 92"/>
            <p:cNvSpPr/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9" name="Freeform 95"/>
            <p:cNvSpPr/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0" name="Freeform 96"/>
            <p:cNvSpPr/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1" name="Freeform 97"/>
            <p:cNvSpPr/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6" rIns="91428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29" name="Donut 65"/>
          <p:cNvSpPr/>
          <p:nvPr/>
        </p:nvSpPr>
        <p:spPr>
          <a:xfrm>
            <a:off x="1734002" y="3053149"/>
            <a:ext cx="686928" cy="686928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929090" y="3240353"/>
            <a:ext cx="296749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6" rIns="91428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902208" y="4686415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8" tIns="45716" rIns="91428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499710" y="4684023"/>
            <a:ext cx="225072" cy="32972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28" tIns="45716" rIns="91428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490106" y="3252540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6" rIns="91428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268784" y="4491527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728862" y="4491670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263374" y="3053149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438149" y="3345183"/>
            <a:ext cx="870751" cy="321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文字内容</a:t>
            </a:r>
            <a:endParaRPr lang="en-GB" altLang="zh-CN" sz="133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438147" y="3089920"/>
            <a:ext cx="545342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5" b="1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80%</a:t>
            </a:r>
            <a:endParaRPr lang="en-GB" sz="1335" b="1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996257" y="3345184"/>
            <a:ext cx="870751" cy="321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文字内容</a:t>
            </a:r>
            <a:endParaRPr lang="en-GB" sz="133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996255" y="3089920"/>
            <a:ext cx="540533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5" b="1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60%</a:t>
            </a:r>
            <a:endParaRPr lang="en-GB" sz="1335" b="1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438149" y="4792007"/>
            <a:ext cx="870751" cy="321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文字内容</a:t>
            </a:r>
            <a:endParaRPr lang="en-GB" altLang="zh-CN" sz="133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438147" y="4521026"/>
            <a:ext cx="538930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5" b="1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93%</a:t>
            </a:r>
            <a:endParaRPr lang="en-GB" sz="1335" b="1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996257" y="4792007"/>
            <a:ext cx="870751" cy="321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文字内容</a:t>
            </a:r>
            <a:endParaRPr lang="en-GB" altLang="zh-CN" sz="133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996255" y="4521026"/>
            <a:ext cx="535724" cy="32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35" b="1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55%</a:t>
            </a:r>
            <a:endParaRPr lang="en-GB" sz="1335" b="1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683636" y="3749852"/>
            <a:ext cx="2275816" cy="238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683636" y="5194400"/>
            <a:ext cx="2275816" cy="238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4209799" y="3749852"/>
            <a:ext cx="2275816" cy="238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4203987" y="5194400"/>
            <a:ext cx="2275816" cy="238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6" name="išľíďè"/>
          <p:cNvSpPr/>
          <p:nvPr/>
        </p:nvSpPr>
        <p:spPr bwMode="auto">
          <a:xfrm>
            <a:off x="1660861" y="1803891"/>
            <a:ext cx="386150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1" name="iSlíďè"/>
          <p:cNvSpPr txBox="1"/>
          <p:nvPr/>
        </p:nvSpPr>
        <p:spPr bwMode="auto">
          <a:xfrm>
            <a:off x="1667762" y="149171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bldLvl="0" animBg="1"/>
      <p:bldP spid="130" grpId="0" bldLvl="0" animBg="1"/>
      <p:bldP spid="154" grpId="0" bldLvl="0" animBg="1"/>
      <p:bldP spid="155" grpId="0" bldLvl="0" animBg="1"/>
      <p:bldP spid="156" grpId="0" bldLvl="0" animBg="1"/>
      <p:bldP spid="157" grpId="0" bldLvl="0" animBg="1"/>
      <p:bldP spid="158" grpId="0" bldLvl="0" animBg="1"/>
      <p:bldP spid="159" grpId="0" bldLvl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946" y="3269673"/>
            <a:ext cx="11148290" cy="3075709"/>
          </a:xfrm>
          <a:prstGeom prst="rect">
            <a:avLst/>
          </a:prstGeom>
          <a:solidFill>
            <a:srgbClr val="D6F8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679826"/>
            <a:ext cx="12192000" cy="2397702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7859" y="1932163"/>
            <a:ext cx="4076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PART 04</a:t>
            </a:r>
            <a:endParaRPr lang="en-US" altLang="zh-CN" sz="8000" spc="3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71894" y="3884588"/>
            <a:ext cx="334899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活动执行方案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1683" y="4641177"/>
            <a:ext cx="331289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94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GENERAL IDEA OF ACTIVITY</a:t>
            </a:r>
            <a:endParaRPr lang="zh-CN" altLang="en-US" sz="1315" spc="394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PA_文本框 9"/>
          <p:cNvSpPr txBox="1"/>
          <p:nvPr>
            <p:custDataLst>
              <p:tags r:id="rId2"/>
            </p:custDataLst>
          </p:nvPr>
        </p:nvSpPr>
        <p:spPr>
          <a:xfrm>
            <a:off x="2142068" y="4981299"/>
            <a:ext cx="6955751" cy="6099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atte"/>
          </a:bodyPr>
          <a:lstStyle/>
          <a:p>
            <a:pPr algn="ctr" defTabSz="1201420">
              <a:lnSpc>
                <a:spcPct val="150000"/>
              </a:lnSpc>
              <a:defRPr/>
            </a:pPr>
            <a:r>
              <a:rPr lang="en-US" altLang="zh-CN" sz="1185" kern="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There are moments in life when you miss someone so much that you just want to pick them from your dreams and hug them for real! </a:t>
            </a:r>
            <a:endParaRPr lang="en-US" altLang="zh-CN" sz="1185" kern="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946" y="3676073"/>
            <a:ext cx="11148290" cy="3075709"/>
          </a:xfrm>
          <a:prstGeom prst="rect">
            <a:avLst/>
          </a:prstGeom>
          <a:solidFill>
            <a:srgbClr val="D6F8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086226"/>
            <a:ext cx="12192000" cy="2397702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4730" y="2107654"/>
            <a:ext cx="96271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COMPANY PROFILE</a:t>
            </a:r>
            <a:endParaRPr lang="en-US" altLang="zh-CN" sz="8000" spc="3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25123" y="5120455"/>
            <a:ext cx="3198852" cy="38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Analysis of its own factors 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31477" y="4524625"/>
            <a:ext cx="2430923" cy="64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活动总体思路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57386" y="5091880"/>
            <a:ext cx="3198852" cy="38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External environmental factors 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49113" y="4514304"/>
            <a:ext cx="2953288" cy="64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活动前期准备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5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02697" y="5071669"/>
            <a:ext cx="2029164" cy="38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Career planning 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70676" y="4467601"/>
            <a:ext cx="2443651" cy="64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活动内容构成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2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02747" y="5072055"/>
            <a:ext cx="3198852" cy="38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How to carry out the plan 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23564" y="4462240"/>
            <a:ext cx="2035624" cy="64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活动执行方案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58098" y="1819944"/>
            <a:ext cx="5935048" cy="358464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9686" y="1819945"/>
            <a:ext cx="3633925" cy="65858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9686" y="3770658"/>
            <a:ext cx="3633925" cy="65858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9686" y="4746013"/>
            <a:ext cx="3633925" cy="65858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9686" y="2795301"/>
            <a:ext cx="3633925" cy="65858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7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2152683" y="2013682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2152683" y="2989038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2152683" y="3964395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2152683" y="4931222"/>
            <a:ext cx="1647928" cy="27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单击填加标题</a:t>
            </a:r>
            <a:endParaRPr lang="zh-CN" altLang="en-US" sz="1575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559505" y="2041456"/>
            <a:ext cx="2741456" cy="37535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4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  <a:sym typeface="字魂59号-创粗黑" panose="00000500000000000000" pitchFamily="2" charset="-122"/>
              </a:rPr>
              <a:t>Company User’s Business</a:t>
            </a:r>
            <a:endParaRPr lang="en-US" sz="184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" charset="0"/>
              <a:sym typeface="字魂59号-创粗黑" panose="00000500000000000000" pitchFamily="2" charset="-122"/>
            </a:endParaRPr>
          </a:p>
        </p:txBody>
      </p:sp>
      <p:sp>
        <p:nvSpPr>
          <p:cNvPr id="20" name="Subtitle 2"/>
          <p:cNvSpPr txBox="1"/>
          <p:nvPr/>
        </p:nvSpPr>
        <p:spPr>
          <a:xfrm>
            <a:off x="5559504" y="2385176"/>
            <a:ext cx="4819428" cy="794259"/>
          </a:xfrm>
          <a:prstGeom prst="rect">
            <a:avLst/>
          </a:prstGeom>
        </p:spPr>
        <p:txBody>
          <a:bodyPr vert="horz" wrap="square" lIns="142877" tIns="71439" rIns="142877" bIns="71439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5"/>
              </a:lnSpc>
            </a:pP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Open Sans" panose="020B0606030504020204" pitchFamily="34" charset="0"/>
                <a:sym typeface="字魂59号-创粗黑" panose="00000500000000000000" pitchFamily="2" charset="-122"/>
              </a:rPr>
              <a:t>A company is an association or collection of individuals, whether natural persons, legal persons, or a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 Light" charset="0"/>
              <a:sym typeface="字魂59号-创粗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26545" y="3491345"/>
            <a:ext cx="4913746" cy="146858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6545" y="3500581"/>
            <a:ext cx="4913746" cy="14543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1"/>
          <p:cNvSpPr/>
          <p:nvPr/>
        </p:nvSpPr>
        <p:spPr>
          <a:xfrm>
            <a:off x="4612631" y="4944496"/>
            <a:ext cx="6482160" cy="1298875"/>
          </a:xfrm>
          <a:prstGeom prst="roundRect">
            <a:avLst/>
          </a:prstGeom>
          <a:gradFill flip="none" rotWithShape="1">
            <a:gsLst>
              <a:gs pos="4500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8000000" scaled="0"/>
            <a:tileRect/>
          </a:gradFill>
          <a:ln w="6350" cap="flat" cmpd="sng" algn="ctr">
            <a:gradFill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174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en-US" sz="1400" kern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" name="原创设计师QQ598969553      _3"/>
          <p:cNvSpPr txBox="1">
            <a:spLocks noChangeArrowheads="1"/>
          </p:cNvSpPr>
          <p:nvPr/>
        </p:nvSpPr>
        <p:spPr bwMode="auto">
          <a:xfrm>
            <a:off x="1445973" y="5593933"/>
            <a:ext cx="2130332" cy="42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此处可填写职位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" name="原创设计师QQ598969553      _4"/>
          <p:cNvSpPr txBox="1">
            <a:spLocks noChangeArrowheads="1"/>
          </p:cNvSpPr>
          <p:nvPr/>
        </p:nvSpPr>
        <p:spPr bwMode="auto">
          <a:xfrm>
            <a:off x="4872148" y="5012810"/>
            <a:ext cx="5895787" cy="145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421" tIns="63711" rIns="127421" bIns="63711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defRPr>
            </a:lvl9pPr>
          </a:lstStyle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5" name="原创设计师QQ598969553      _5"/>
          <p:cNvGrpSpPr/>
          <p:nvPr/>
        </p:nvGrpSpPr>
        <p:grpSpPr>
          <a:xfrm>
            <a:off x="1634617" y="5046030"/>
            <a:ext cx="1702254" cy="403920"/>
            <a:chOff x="1793812" y="4421987"/>
            <a:chExt cx="1702648" cy="404014"/>
          </a:xfrm>
          <a:solidFill>
            <a:srgbClr val="1D8E8E"/>
          </a:solidFill>
        </p:grpSpPr>
        <p:sp>
          <p:nvSpPr>
            <p:cNvPr id="6" name="圆角矩形 41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accent2">
                  <a:lumMod val="100000"/>
                  <a:alpha val="28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1800" dirty="0">
                <a:solidFill>
                  <a:prstClr val="black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文本框 48"/>
            <p:cNvSpPr txBox="1"/>
            <p:nvPr/>
          </p:nvSpPr>
          <p:spPr>
            <a:xfrm>
              <a:off x="2065738" y="4439328"/>
              <a:ext cx="1108253" cy="3694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添加姓名</a:t>
              </a:r>
              <a:endParaRPr lang="zh-CN" altLang="en-US" sz="1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8" name="原创设计师QQ598969553      _7"/>
          <p:cNvSpPr/>
          <p:nvPr/>
        </p:nvSpPr>
        <p:spPr>
          <a:xfrm>
            <a:off x="4740766" y="1690150"/>
            <a:ext cx="5522967" cy="250695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9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原创设计师QQ598969553      _8"/>
          <p:cNvSpPr/>
          <p:nvPr/>
        </p:nvSpPr>
        <p:spPr>
          <a:xfrm>
            <a:off x="4740766" y="3478629"/>
            <a:ext cx="5522967" cy="250695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9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" name="原创设计师QQ598969553      _9"/>
          <p:cNvSpPr/>
          <p:nvPr/>
        </p:nvSpPr>
        <p:spPr>
          <a:xfrm>
            <a:off x="4740766" y="4372866"/>
            <a:ext cx="5522967" cy="250695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95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原创设计师QQ598969553      _10"/>
          <p:cNvSpPr/>
          <p:nvPr/>
        </p:nvSpPr>
        <p:spPr>
          <a:xfrm>
            <a:off x="4740766" y="2584390"/>
            <a:ext cx="5522967" cy="250695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595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原创设计师QQ598969553      _11"/>
          <p:cNvSpPr/>
          <p:nvPr/>
        </p:nvSpPr>
        <p:spPr>
          <a:xfrm>
            <a:off x="4740765" y="1690150"/>
            <a:ext cx="3370993" cy="250695"/>
          </a:xfrm>
          <a:prstGeom prst="homePlate">
            <a:avLst/>
          </a:prstGeom>
          <a:solidFill>
            <a:schemeClr val="accent1">
              <a:lumMod val="100000"/>
            </a:scheme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sz="1800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" name="原创设计师QQ598969553      _12"/>
          <p:cNvSpPr/>
          <p:nvPr/>
        </p:nvSpPr>
        <p:spPr>
          <a:xfrm>
            <a:off x="4740765" y="2584390"/>
            <a:ext cx="2535545" cy="250695"/>
          </a:xfrm>
          <a:prstGeom prst="homePlate">
            <a:avLst/>
          </a:prstGeom>
          <a:solidFill>
            <a:schemeClr val="accent2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sz="1800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原创设计师QQ598969553      _13"/>
          <p:cNvSpPr/>
          <p:nvPr/>
        </p:nvSpPr>
        <p:spPr>
          <a:xfrm>
            <a:off x="4740768" y="3478629"/>
            <a:ext cx="3112944" cy="250695"/>
          </a:xfrm>
          <a:prstGeom prst="homePlate">
            <a:avLst/>
          </a:prstGeom>
          <a:solidFill>
            <a:schemeClr val="accent1">
              <a:lumMod val="100000"/>
            </a:scheme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5" name="原创设计师QQ598969553      _14"/>
          <p:cNvSpPr/>
          <p:nvPr/>
        </p:nvSpPr>
        <p:spPr>
          <a:xfrm>
            <a:off x="4740764" y="4372866"/>
            <a:ext cx="1556475" cy="250695"/>
          </a:xfrm>
          <a:prstGeom prst="homePlate">
            <a:avLst/>
          </a:prstGeom>
          <a:solidFill>
            <a:schemeClr val="accent4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sz="1800" dirty="0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" name="原创设计师QQ598969553      _15"/>
          <p:cNvSpPr txBox="1"/>
          <p:nvPr/>
        </p:nvSpPr>
        <p:spPr>
          <a:xfrm>
            <a:off x="10264348" y="1558303"/>
            <a:ext cx="1305573" cy="467221"/>
          </a:xfrm>
          <a:prstGeom prst="rect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 Unicode MS" pitchFamily="34" charset="-122"/>
                <a:sym typeface="字魂59号-创粗黑" panose="00000500000000000000" pitchFamily="2" charset="-122"/>
              </a:rPr>
              <a:t>65%</a:t>
            </a:r>
            <a:endParaRPr lang="zh-CN" altLang="en-US" sz="22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 Unicode MS" pitchFamily="34" charset="-122"/>
              <a:sym typeface="字魂59号-创粗黑" panose="00000500000000000000" pitchFamily="2" charset="-122"/>
            </a:endParaRPr>
          </a:p>
        </p:txBody>
      </p:sp>
      <p:sp>
        <p:nvSpPr>
          <p:cNvPr id="17" name="原创设计师QQ598969553      _16"/>
          <p:cNvSpPr txBox="1"/>
          <p:nvPr/>
        </p:nvSpPr>
        <p:spPr>
          <a:xfrm>
            <a:off x="10264348" y="2452543"/>
            <a:ext cx="1305573" cy="467221"/>
          </a:xfrm>
          <a:prstGeom prst="rect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 Unicode MS" pitchFamily="34" charset="-122"/>
                <a:sym typeface="字魂59号-创粗黑" panose="00000500000000000000" pitchFamily="2" charset="-122"/>
              </a:rPr>
              <a:t>45%</a:t>
            </a:r>
            <a:endParaRPr lang="zh-CN" altLang="en-US" sz="22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 Unicode MS" pitchFamily="34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原创设计师QQ598969553      _17"/>
          <p:cNvSpPr txBox="1"/>
          <p:nvPr/>
        </p:nvSpPr>
        <p:spPr>
          <a:xfrm>
            <a:off x="10264348" y="3346783"/>
            <a:ext cx="1305573" cy="467221"/>
          </a:xfrm>
          <a:prstGeom prst="rect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 Unicode MS" pitchFamily="34" charset="-122"/>
                <a:sym typeface="字魂59号-创粗黑" panose="00000500000000000000" pitchFamily="2" charset="-122"/>
              </a:rPr>
              <a:t>50%</a:t>
            </a:r>
            <a:endParaRPr lang="zh-CN" altLang="en-US" sz="22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 Unicode MS" pitchFamily="34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原创设计师QQ598969553      _18"/>
          <p:cNvSpPr txBox="1"/>
          <p:nvPr/>
        </p:nvSpPr>
        <p:spPr>
          <a:xfrm>
            <a:off x="10264348" y="4241019"/>
            <a:ext cx="1305573" cy="467221"/>
          </a:xfrm>
          <a:prstGeom prst="rect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 Unicode MS" pitchFamily="34" charset="-122"/>
                <a:sym typeface="字魂59号-创粗黑" panose="00000500000000000000" pitchFamily="2" charset="-122"/>
              </a:rPr>
              <a:t>15%</a:t>
            </a:r>
            <a:endParaRPr lang="zh-CN" altLang="en-US" sz="22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 Unicode MS" pitchFamily="34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原创设计师QQ598969553      _19"/>
          <p:cNvSpPr txBox="1"/>
          <p:nvPr/>
        </p:nvSpPr>
        <p:spPr>
          <a:xfrm>
            <a:off x="4740767" y="1243651"/>
            <a:ext cx="1305573" cy="390276"/>
          </a:xfrm>
          <a:prstGeom prst="rect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zh-CN" altLang="en-US" sz="17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添加标题</a:t>
            </a:r>
            <a:endParaRPr lang="zh-CN" altLang="en-US" sz="17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原创设计师QQ598969553      _20"/>
          <p:cNvSpPr txBox="1"/>
          <p:nvPr/>
        </p:nvSpPr>
        <p:spPr>
          <a:xfrm>
            <a:off x="4740765" y="2115557"/>
            <a:ext cx="1707288" cy="390276"/>
          </a:xfrm>
          <a:prstGeom prst="homePlate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zh-CN" altLang="en-US" sz="17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添加标题</a:t>
            </a:r>
            <a:endParaRPr lang="zh-CN" altLang="en-US" sz="17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2" name="原创设计师QQ598969553      _21"/>
          <p:cNvSpPr txBox="1"/>
          <p:nvPr/>
        </p:nvSpPr>
        <p:spPr>
          <a:xfrm>
            <a:off x="4740767" y="3018934"/>
            <a:ext cx="1305573" cy="390276"/>
          </a:xfrm>
          <a:prstGeom prst="homePlate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zh-CN" altLang="en-US" sz="17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添加标题</a:t>
            </a:r>
            <a:endParaRPr lang="zh-CN" altLang="en-US" sz="17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原创设计师QQ598969553      _22"/>
          <p:cNvSpPr txBox="1"/>
          <p:nvPr/>
        </p:nvSpPr>
        <p:spPr>
          <a:xfrm>
            <a:off x="4740765" y="3921538"/>
            <a:ext cx="1707288" cy="390276"/>
          </a:xfrm>
          <a:prstGeom prst="homePlate">
            <a:avLst/>
          </a:prstGeom>
          <a:noFill/>
        </p:spPr>
        <p:txBody>
          <a:bodyPr wrap="square" lIns="127421" tIns="63711" rIns="127421" bIns="63711" rtlCol="0">
            <a:spAutoFit/>
          </a:bodyPr>
          <a:lstStyle/>
          <a:p>
            <a:r>
              <a:rPr lang="zh-CN" altLang="en-US" sz="17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添加标题</a:t>
            </a:r>
            <a:endParaRPr lang="zh-CN" altLang="en-US" sz="1700" dirty="0">
              <a:solidFill>
                <a:schemeClr val="accent1">
                  <a:lumMod val="10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46" name="原创设计师QQ598969553      _5"/>
          <p:cNvGrpSpPr/>
          <p:nvPr/>
        </p:nvGrpSpPr>
        <p:grpSpPr>
          <a:xfrm>
            <a:off x="1445973" y="2144415"/>
            <a:ext cx="2139313" cy="2139313"/>
            <a:chOff x="1466435" y="1566992"/>
            <a:chExt cx="2139809" cy="2139809"/>
          </a:xfrm>
        </p:grpSpPr>
        <p:sp>
          <p:nvSpPr>
            <p:cNvPr id="47" name="椭圆 46"/>
            <p:cNvSpPr/>
            <p:nvPr/>
          </p:nvSpPr>
          <p:spPr bwMode="blackWhite">
            <a:xfrm>
              <a:off x="1466435" y="1566992"/>
              <a:ext cx="2139809" cy="213980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595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1561348" y="1661905"/>
              <a:ext cx="1949983" cy="1949983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accent2">
                  <a:lumMod val="100000"/>
                  <a:alpha val="33000"/>
                </a:schemeClr>
              </a:out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1800" dirty="0">
                <a:solidFill>
                  <a:prstClr val="black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551709" y="2244436"/>
            <a:ext cx="1902691" cy="1902691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空心弧 32"/>
          <p:cNvSpPr/>
          <p:nvPr/>
        </p:nvSpPr>
        <p:spPr>
          <a:xfrm>
            <a:off x="877889" y="2567588"/>
            <a:ext cx="3665537" cy="3275012"/>
          </a:xfrm>
          <a:custGeom>
            <a:avLst/>
            <a:gdLst>
              <a:gd name="txL" fmla="*/ 0 w 3665537"/>
              <a:gd name="txT" fmla="*/ 0 h 3275012"/>
              <a:gd name="txR" fmla="*/ 3665537 w 3665537"/>
              <a:gd name="txB" fmla="*/ 3275012 h 3275012"/>
            </a:gdLst>
            <a:ahLst/>
            <a:cxnLst>
              <a:cxn ang="0">
                <a:pos x="491878" y="521198"/>
              </a:cxn>
              <a:cxn ang="0">
                <a:pos x="1843841" y="30"/>
              </a:cxn>
              <a:cxn ang="0">
                <a:pos x="3190697" y="537761"/>
              </a:cxn>
              <a:cxn ang="0">
                <a:pos x="2655802" y="970956"/>
              </a:cxn>
              <a:cxn ang="0">
                <a:pos x="1839223" y="682986"/>
              </a:cxn>
              <a:cxn ang="0">
                <a:pos x="1020882" y="961600"/>
              </a:cxn>
              <a:cxn ang="0">
                <a:pos x="491878" y="521198"/>
              </a:cxn>
            </a:cxnLst>
            <a:rect l="txL" t="txT" r="txR" b="txB"/>
            <a:pathLst>
              <a:path w="3665537" h="3275012">
                <a:moveTo>
                  <a:pt x="491878" y="521198"/>
                </a:moveTo>
                <a:cubicBezTo>
                  <a:pt x="841180" y="186262"/>
                  <a:pt x="1331461" y="-2736"/>
                  <a:pt x="1843841" y="30"/>
                </a:cubicBezTo>
                <a:cubicBezTo>
                  <a:pt x="2357277" y="2801"/>
                  <a:pt x="2845868" y="197871"/>
                  <a:pt x="3190697" y="537761"/>
                </a:cubicBezTo>
                <a:lnTo>
                  <a:pt x="2655802" y="970956"/>
                </a:lnTo>
                <a:cubicBezTo>
                  <a:pt x="2440976" y="788140"/>
                  <a:pt x="2146861" y="684419"/>
                  <a:pt x="1839223" y="682986"/>
                </a:cubicBezTo>
                <a:cubicBezTo>
                  <a:pt x="1532605" y="681557"/>
                  <a:pt x="1238001" y="781859"/>
                  <a:pt x="1020882" y="961600"/>
                </a:cubicBezTo>
                <a:lnTo>
                  <a:pt x="491878" y="521198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240000" anchor="ctr"/>
          <a:lstStyle/>
          <a:p>
            <a:pPr lvl="0" algn="ctr" eaLnBrk="1" hangingPunct="1"/>
            <a:r>
              <a:rPr lang="zh-CN" altLang="en-US" sz="320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</a:t>
            </a:r>
            <a:endParaRPr lang="en-US" altLang="zh-CN" sz="3200" dirty="0">
              <a:solidFill>
                <a:srgbClr val="FFFFFF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19" name="Group 7"/>
          <p:cNvGrpSpPr/>
          <p:nvPr/>
        </p:nvGrpSpPr>
        <p:grpSpPr>
          <a:xfrm>
            <a:off x="2314576" y="3504213"/>
            <a:ext cx="849313" cy="1181100"/>
            <a:chOff x="874818" y="0"/>
            <a:chExt cx="636773" cy="885857"/>
          </a:xfrm>
        </p:grpSpPr>
        <p:sp>
          <p:nvSpPr>
            <p:cNvPr id="20" name="椭圆 2"/>
            <p:cNvSpPr/>
            <p:nvPr/>
          </p:nvSpPr>
          <p:spPr>
            <a:xfrm>
              <a:off x="974797" y="244086"/>
              <a:ext cx="427293" cy="214320"/>
            </a:xfrm>
            <a:custGeom>
              <a:avLst/>
              <a:gdLst/>
              <a:ahLst/>
              <a:cxnLst>
                <a:cxn ang="0">
                  <a:pos x="122471" y="0"/>
                </a:cxn>
                <a:cxn ang="0">
                  <a:pos x="61236" y="62012"/>
                </a:cxn>
                <a:cxn ang="0">
                  <a:pos x="0" y="0"/>
                </a:cxn>
              </a:cxnLst>
              <a:rect l="0" t="0" r="0" b="0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D9D9D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21" name="直接连接符 35"/>
            <p:cNvCxnSpPr/>
            <p:nvPr/>
          </p:nvCxnSpPr>
          <p:spPr>
            <a:xfrm>
              <a:off x="1189038" y="458407"/>
              <a:ext cx="0" cy="427450"/>
            </a:xfrm>
            <a:prstGeom prst="line">
              <a:avLst/>
            </a:prstGeom>
            <a:ln w="25400" cap="flat" cmpd="sng">
              <a:solidFill>
                <a:srgbClr val="D9D9D9"/>
              </a:solidFill>
              <a:prstDash val="sysDash"/>
              <a:headEnd type="none" w="med" len="med"/>
              <a:tailEnd type="oval" w="med" len="med"/>
            </a:ln>
          </p:spPr>
        </p:cxnSp>
        <p:sp>
          <p:nvSpPr>
            <p:cNvPr id="22" name="TextBox 37"/>
            <p:cNvSpPr txBox="1"/>
            <p:nvPr/>
          </p:nvSpPr>
          <p:spPr>
            <a:xfrm flipH="1">
              <a:off x="874818" y="0"/>
              <a:ext cx="636773" cy="468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80000"/>
                </a:lnSpc>
              </a:pPr>
              <a:r>
                <a:rPr lang="en-US" altLang="zh-CN" sz="4200" dirty="0">
                  <a:solidFill>
                    <a:schemeClr val="accent1">
                      <a:lumMod val="10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A</a:t>
              </a:r>
              <a:endParaRPr lang="zh-CN" altLang="en-US" sz="4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3" name="Group 13"/>
          <p:cNvGrpSpPr/>
          <p:nvPr/>
        </p:nvGrpSpPr>
        <p:grpSpPr>
          <a:xfrm>
            <a:off x="4581524" y="2027839"/>
            <a:ext cx="849313" cy="1255842"/>
            <a:chOff x="-251" y="-305"/>
            <a:chExt cx="637091" cy="941490"/>
          </a:xfrm>
        </p:grpSpPr>
        <p:sp>
          <p:nvSpPr>
            <p:cNvPr id="24" name="椭圆 2"/>
            <p:cNvSpPr/>
            <p:nvPr/>
          </p:nvSpPr>
          <p:spPr>
            <a:xfrm flipV="1">
              <a:off x="90252" y="441233"/>
              <a:ext cx="427506" cy="213034"/>
            </a:xfrm>
            <a:custGeom>
              <a:avLst/>
              <a:gdLst/>
              <a:ahLst/>
              <a:cxnLst>
                <a:cxn ang="0">
                  <a:pos x="122716" y="0"/>
                </a:cxn>
                <a:cxn ang="0">
                  <a:pos x="61357" y="60536"/>
                </a:cxn>
                <a:cxn ang="0">
                  <a:pos x="0" y="0"/>
                </a:cxn>
              </a:cxnLst>
              <a:rect l="0" t="0" r="0" b="0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D9D9D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25" name="直接连接符 45"/>
            <p:cNvCxnSpPr/>
            <p:nvPr/>
          </p:nvCxnSpPr>
          <p:spPr>
            <a:xfrm flipV="1">
              <a:off x="303410" y="-305"/>
              <a:ext cx="0" cy="428447"/>
            </a:xfrm>
            <a:prstGeom prst="line">
              <a:avLst/>
            </a:prstGeom>
            <a:ln w="25400" cap="flat" cmpd="sng">
              <a:solidFill>
                <a:srgbClr val="D9D9D9"/>
              </a:solidFill>
              <a:prstDash val="sysDash"/>
              <a:headEnd type="none" w="med" len="med"/>
              <a:tailEnd type="oval" w="med" len="med"/>
            </a:ln>
          </p:spPr>
        </p:cxnSp>
        <p:sp>
          <p:nvSpPr>
            <p:cNvPr id="26" name="TextBox 43"/>
            <p:cNvSpPr txBox="1"/>
            <p:nvPr/>
          </p:nvSpPr>
          <p:spPr>
            <a:xfrm flipH="1">
              <a:off x="-251" y="473367"/>
              <a:ext cx="637091" cy="4678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80000"/>
                </a:lnSpc>
              </a:pPr>
              <a:r>
                <a:rPr lang="en-US" altLang="zh-CN" sz="4200" dirty="0">
                  <a:solidFill>
                    <a:schemeClr val="accent1">
                      <a:lumMod val="10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B</a:t>
              </a:r>
              <a:endParaRPr lang="zh-CN" altLang="en-US" sz="4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7" name="Group 18"/>
          <p:cNvGrpSpPr/>
          <p:nvPr/>
        </p:nvGrpSpPr>
        <p:grpSpPr>
          <a:xfrm>
            <a:off x="6821489" y="3504213"/>
            <a:ext cx="849312" cy="1181100"/>
            <a:chOff x="879726" y="0"/>
            <a:chExt cx="636878" cy="885857"/>
          </a:xfrm>
        </p:grpSpPr>
        <p:sp>
          <p:nvSpPr>
            <p:cNvPr id="28" name="椭圆 2"/>
            <p:cNvSpPr/>
            <p:nvPr/>
          </p:nvSpPr>
          <p:spPr>
            <a:xfrm>
              <a:off x="977341" y="244086"/>
              <a:ext cx="429744" cy="214320"/>
            </a:xfrm>
            <a:custGeom>
              <a:avLst/>
              <a:gdLst/>
              <a:ahLst/>
              <a:cxnLst>
                <a:cxn ang="0">
                  <a:pos x="125306" y="0"/>
                </a:cxn>
                <a:cxn ang="0">
                  <a:pos x="62653" y="62012"/>
                </a:cxn>
                <a:cxn ang="0">
                  <a:pos x="0" y="0"/>
                </a:cxn>
              </a:cxnLst>
              <a:rect l="0" t="0" r="0" b="0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D9D9D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29" name="直接连接符 49"/>
            <p:cNvCxnSpPr/>
            <p:nvPr/>
          </p:nvCxnSpPr>
          <p:spPr>
            <a:xfrm>
              <a:off x="1192808" y="458407"/>
              <a:ext cx="0" cy="427450"/>
            </a:xfrm>
            <a:prstGeom prst="line">
              <a:avLst/>
            </a:prstGeom>
            <a:ln w="25400" cap="flat" cmpd="sng">
              <a:solidFill>
                <a:srgbClr val="D9D9D9"/>
              </a:solidFill>
              <a:prstDash val="sysDash"/>
              <a:headEnd type="none" w="med" len="med"/>
              <a:tailEnd type="oval" w="med" len="med"/>
            </a:ln>
          </p:spPr>
        </p:cxnSp>
        <p:sp>
          <p:nvSpPr>
            <p:cNvPr id="30" name="TextBox 49"/>
            <p:cNvSpPr txBox="1"/>
            <p:nvPr/>
          </p:nvSpPr>
          <p:spPr>
            <a:xfrm flipH="1">
              <a:off x="879726" y="0"/>
              <a:ext cx="636878" cy="468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80000"/>
                </a:lnSpc>
              </a:pPr>
              <a:r>
                <a:rPr lang="en-US" altLang="zh-CN" sz="4200" dirty="0">
                  <a:solidFill>
                    <a:schemeClr val="accent1">
                      <a:lumMod val="10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C</a:t>
              </a:r>
              <a:endParaRPr lang="zh-CN" altLang="en-US" sz="4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1" name="Group 23"/>
          <p:cNvGrpSpPr/>
          <p:nvPr/>
        </p:nvGrpSpPr>
        <p:grpSpPr>
          <a:xfrm>
            <a:off x="9069388" y="2027839"/>
            <a:ext cx="847724" cy="1255842"/>
            <a:chOff x="875255" y="733120"/>
            <a:chExt cx="635899" cy="941490"/>
          </a:xfrm>
        </p:grpSpPr>
        <p:sp>
          <p:nvSpPr>
            <p:cNvPr id="32" name="椭圆 2"/>
            <p:cNvSpPr/>
            <p:nvPr/>
          </p:nvSpPr>
          <p:spPr>
            <a:xfrm flipV="1">
              <a:off x="977666" y="1174658"/>
              <a:ext cx="427505" cy="213034"/>
            </a:xfrm>
            <a:custGeom>
              <a:avLst/>
              <a:gdLst/>
              <a:ahLst/>
              <a:cxnLst>
                <a:cxn ang="0">
                  <a:pos x="122715" y="0"/>
                </a:cxn>
                <a:cxn ang="0">
                  <a:pos x="61357" y="60536"/>
                </a:cxn>
                <a:cxn ang="0">
                  <a:pos x="0" y="0"/>
                </a:cxn>
              </a:cxnLst>
              <a:rect l="0" t="0" r="0" b="0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D9D9D9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cxnSp>
          <p:nvCxnSpPr>
            <p:cNvPr id="33" name="直接连接符 54"/>
            <p:cNvCxnSpPr/>
            <p:nvPr/>
          </p:nvCxnSpPr>
          <p:spPr>
            <a:xfrm flipV="1">
              <a:off x="1192014" y="733120"/>
              <a:ext cx="0" cy="428447"/>
            </a:xfrm>
            <a:prstGeom prst="line">
              <a:avLst/>
            </a:prstGeom>
            <a:ln w="25400" cap="flat" cmpd="sng">
              <a:solidFill>
                <a:srgbClr val="D9D9D9"/>
              </a:solidFill>
              <a:prstDash val="sysDash"/>
              <a:headEnd type="none" w="med" len="med"/>
              <a:tailEnd type="oval" w="med" len="med"/>
            </a:ln>
          </p:spPr>
        </p:cxnSp>
        <p:sp>
          <p:nvSpPr>
            <p:cNvPr id="34" name="TextBox 55"/>
            <p:cNvSpPr txBox="1"/>
            <p:nvPr/>
          </p:nvSpPr>
          <p:spPr>
            <a:xfrm flipH="1">
              <a:off x="875255" y="1206792"/>
              <a:ext cx="635899" cy="4678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ct val="80000"/>
                </a:lnSpc>
              </a:pPr>
              <a:r>
                <a:rPr lang="en-US" altLang="zh-CN" sz="4200" dirty="0">
                  <a:solidFill>
                    <a:schemeClr val="accent1">
                      <a:lumMod val="100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D</a:t>
              </a:r>
              <a:endParaRPr lang="zh-CN" altLang="en-US" sz="4200" dirty="0">
                <a:solidFill>
                  <a:schemeClr val="accent1">
                    <a:lumMod val="10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35" name="椭圆 3"/>
          <p:cNvSpPr/>
          <p:nvPr/>
        </p:nvSpPr>
        <p:spPr>
          <a:xfrm>
            <a:off x="3586164" y="3151787"/>
            <a:ext cx="2755900" cy="1016000"/>
          </a:xfrm>
          <a:custGeom>
            <a:avLst/>
            <a:gdLst>
              <a:gd name="txL" fmla="*/ 0 w 2237755"/>
              <a:gd name="txT" fmla="*/ 0 h 923678"/>
              <a:gd name="txR" fmla="*/ 2237755 w 2237755"/>
              <a:gd name="txB" fmla="*/ 923678 h 923678"/>
            </a:gdLst>
            <a:ahLst/>
            <a:cxnLst>
              <a:cxn ang="0">
                <a:pos x="5181185" y="2035"/>
              </a:cxn>
              <a:cxn ang="0">
                <a:pos x="6339677" y="631626"/>
              </a:cxn>
              <a:cxn ang="0">
                <a:pos x="3193348" y="1487253"/>
              </a:cxn>
              <a:cxn ang="0">
                <a:pos x="0" y="640047"/>
              </a:cxn>
              <a:cxn ang="0">
                <a:pos x="1221887" y="0"/>
              </a:cxn>
              <a:cxn ang="0">
                <a:pos x="3181446" y="486911"/>
              </a:cxn>
              <a:cxn ang="0">
                <a:pos x="5181185" y="2035"/>
              </a:cxn>
            </a:cxnLst>
            <a:rect l="txL" t="txT" r="txR" b="tx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0" tIns="240000" rIns="0" bIns="0" anchor="ctr"/>
          <a:lstStyle/>
          <a:p>
            <a:pPr lvl="0" algn="ctr" eaLnBrk="1" hangingPunct="1"/>
            <a:r>
              <a:rPr lang="zh-CN" altLang="en-US" sz="320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</a:t>
            </a:r>
            <a:endParaRPr lang="zh-CN" altLang="en-US" sz="3200" dirty="0">
              <a:solidFill>
                <a:srgbClr val="FFFFFF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空心弧 68"/>
          <p:cNvSpPr/>
          <p:nvPr/>
        </p:nvSpPr>
        <p:spPr>
          <a:xfrm>
            <a:off x="5389563" y="2567588"/>
            <a:ext cx="3668712" cy="3275012"/>
          </a:xfrm>
          <a:custGeom>
            <a:avLst/>
            <a:gdLst>
              <a:gd name="txL" fmla="*/ 0 w 3668712"/>
              <a:gd name="txT" fmla="*/ 0 h 3275012"/>
              <a:gd name="txR" fmla="*/ 3668712 w 3668712"/>
              <a:gd name="txB" fmla="*/ 3275012 h 3275012"/>
            </a:gdLst>
            <a:ahLst/>
            <a:cxnLst>
              <a:cxn ang="0">
                <a:pos x="492844" y="520681"/>
              </a:cxn>
              <a:cxn ang="0">
                <a:pos x="1845428" y="30"/>
              </a:cxn>
              <a:cxn ang="0">
                <a:pos x="3192929" y="537239"/>
              </a:cxn>
              <a:cxn ang="0">
                <a:pos x="2657971" y="970485"/>
              </a:cxn>
              <a:cxn ang="0">
                <a:pos x="1840810" y="682986"/>
              </a:cxn>
              <a:cxn ang="0">
                <a:pos x="1021911" y="961136"/>
              </a:cxn>
              <a:cxn ang="0">
                <a:pos x="492844" y="520681"/>
              </a:cxn>
            </a:cxnLst>
            <a:rect l="txL" t="txT" r="txR" b="txB"/>
            <a:pathLst>
              <a:path w="3668712" h="3275012">
                <a:moveTo>
                  <a:pt x="492844" y="520681"/>
                </a:moveTo>
                <a:cubicBezTo>
                  <a:pt x="842421" y="186062"/>
                  <a:pt x="1332883" y="-2732"/>
                  <a:pt x="1845428" y="30"/>
                </a:cubicBezTo>
                <a:cubicBezTo>
                  <a:pt x="2359037" y="2798"/>
                  <a:pt x="2847820" y="197661"/>
                  <a:pt x="3192929" y="537239"/>
                </a:cubicBezTo>
                <a:lnTo>
                  <a:pt x="2657971" y="970485"/>
                </a:lnTo>
                <a:cubicBezTo>
                  <a:pt x="2442886" y="787954"/>
                  <a:pt x="2148601" y="684416"/>
                  <a:pt x="1840810" y="682986"/>
                </a:cubicBezTo>
                <a:cubicBezTo>
                  <a:pt x="1534047" y="681560"/>
                  <a:pt x="1239282" y="781681"/>
                  <a:pt x="1021911" y="961136"/>
                </a:cubicBezTo>
                <a:lnTo>
                  <a:pt x="492844" y="520681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9525">
            <a:noFill/>
          </a:ln>
        </p:spPr>
        <p:txBody>
          <a:bodyPr lIns="0" tIns="0" rIns="0" bIns="240000" anchor="ctr"/>
          <a:lstStyle/>
          <a:p>
            <a:pPr lvl="0" algn="ctr" eaLnBrk="1" hangingPunct="1"/>
            <a:r>
              <a:rPr lang="zh-CN" altLang="en-US" sz="320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</a:t>
            </a:r>
            <a:endParaRPr lang="en-US" altLang="zh-CN" sz="3200" dirty="0">
              <a:solidFill>
                <a:srgbClr val="FFFFFF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椭圆 3"/>
          <p:cNvSpPr/>
          <p:nvPr/>
        </p:nvSpPr>
        <p:spPr>
          <a:xfrm>
            <a:off x="8113714" y="3164487"/>
            <a:ext cx="2754312" cy="1016000"/>
          </a:xfrm>
          <a:custGeom>
            <a:avLst/>
            <a:gdLst>
              <a:gd name="txL" fmla="*/ 0 w 2237755"/>
              <a:gd name="txT" fmla="*/ 0 h 923678"/>
              <a:gd name="txR" fmla="*/ 2237755 w 2237755"/>
              <a:gd name="txB" fmla="*/ 923678 h 923678"/>
            </a:gdLst>
            <a:ahLst/>
            <a:cxnLst>
              <a:cxn ang="0">
                <a:pos x="5166274" y="2035"/>
              </a:cxn>
              <a:cxn ang="0">
                <a:pos x="6321433" y="631626"/>
              </a:cxn>
              <a:cxn ang="0">
                <a:pos x="3184160" y="1487253"/>
              </a:cxn>
              <a:cxn ang="0">
                <a:pos x="0" y="640047"/>
              </a:cxn>
              <a:cxn ang="0">
                <a:pos x="1218369" y="0"/>
              </a:cxn>
              <a:cxn ang="0">
                <a:pos x="3172290" y="486911"/>
              </a:cxn>
              <a:cxn ang="0">
                <a:pos x="5166274" y="2035"/>
              </a:cxn>
            </a:cxnLst>
            <a:rect l="txL" t="txT" r="txR" b="tx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0" tIns="240000" rIns="0" bIns="0" anchor="ctr"/>
          <a:lstStyle/>
          <a:p>
            <a:pPr lvl="0" algn="ctr" eaLnBrk="1" hangingPunct="1"/>
            <a:r>
              <a:rPr lang="zh-CN" altLang="en-US" sz="3200" dirty="0">
                <a:solidFill>
                  <a:srgbClr val="FFFFF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</a:t>
            </a:r>
            <a:endParaRPr lang="zh-CN" altLang="en-US" sz="3200" dirty="0">
              <a:solidFill>
                <a:srgbClr val="FFFFFF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8" name="išľíďè"/>
          <p:cNvSpPr/>
          <p:nvPr/>
        </p:nvSpPr>
        <p:spPr bwMode="auto">
          <a:xfrm>
            <a:off x="1453621" y="5427408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9" name="iSlíďè"/>
          <p:cNvSpPr txBox="1"/>
          <p:nvPr/>
        </p:nvSpPr>
        <p:spPr bwMode="auto">
          <a:xfrm>
            <a:off x="1833707" y="5007847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2371391" y="1657520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1" name="iSlíďè"/>
          <p:cNvSpPr txBox="1"/>
          <p:nvPr/>
        </p:nvSpPr>
        <p:spPr bwMode="auto">
          <a:xfrm>
            <a:off x="2751477" y="1237959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6141319" y="5299813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6521405" y="4880252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8301807" y="143672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8681893" y="101716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687700" y="1372957"/>
            <a:ext cx="576619" cy="5766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1</a:t>
            </a:r>
            <a:endParaRPr lang="zh-CN" altLang="en-US" sz="24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52134" y="1639626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687700" y="2304693"/>
            <a:ext cx="576619" cy="5766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</a:t>
            </a:r>
            <a:endParaRPr lang="zh-CN" altLang="en-US" sz="24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52136" y="2571361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687700" y="3219779"/>
            <a:ext cx="576619" cy="5766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3</a:t>
            </a:r>
            <a:endParaRPr lang="zh-CN" altLang="en-US" sz="24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252136" y="3486448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687702" y="4118069"/>
            <a:ext cx="576619" cy="5766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4</a:t>
            </a:r>
            <a:endParaRPr lang="zh-CN" altLang="en-US" sz="24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52137" y="4384737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9"/>
          <p:cNvGrpSpPr/>
          <p:nvPr/>
        </p:nvGrpSpPr>
        <p:grpSpPr>
          <a:xfrm>
            <a:off x="735118" y="1157541"/>
            <a:ext cx="3757923" cy="3767865"/>
            <a:chOff x="9047294" y="2420132"/>
            <a:chExt cx="3920868" cy="3932135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9047294" y="2420132"/>
              <a:ext cx="3920868" cy="3932135"/>
            </a:xfrm>
            <a:prstGeom prst="ellipse">
              <a:avLst/>
            </a:prstGeom>
            <a:noFill/>
            <a:ln w="9525" cap="flat">
              <a:solidFill>
                <a:schemeClr val="bg1">
                  <a:lumMod val="65000"/>
                </a:schemeClr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9521570" y="2931414"/>
              <a:ext cx="1362315" cy="1372639"/>
            </a:xfrm>
            <a:custGeom>
              <a:avLst/>
              <a:gdLst>
                <a:gd name="T0" fmla="*/ 33 w 66"/>
                <a:gd name="T1" fmla="*/ 0 h 66"/>
                <a:gd name="T2" fmla="*/ 66 w 66"/>
                <a:gd name="T3" fmla="*/ 33 h 66"/>
                <a:gd name="T4" fmla="*/ 64 w 66"/>
                <a:gd name="T5" fmla="*/ 46 h 66"/>
                <a:gd name="T6" fmla="*/ 50 w 66"/>
                <a:gd name="T7" fmla="*/ 36 h 66"/>
                <a:gd name="T8" fmla="*/ 50 w 66"/>
                <a:gd name="T9" fmla="*/ 33 h 66"/>
                <a:gd name="T10" fmla="*/ 33 w 66"/>
                <a:gd name="T11" fmla="*/ 16 h 66"/>
                <a:gd name="T12" fmla="*/ 16 w 66"/>
                <a:gd name="T13" fmla="*/ 33 h 66"/>
                <a:gd name="T14" fmla="*/ 33 w 66"/>
                <a:gd name="T15" fmla="*/ 50 h 66"/>
                <a:gd name="T16" fmla="*/ 34 w 66"/>
                <a:gd name="T17" fmla="*/ 50 h 66"/>
                <a:gd name="T18" fmla="*/ 34 w 66"/>
                <a:gd name="T19" fmla="*/ 51 h 66"/>
                <a:gd name="T20" fmla="*/ 42 w 66"/>
                <a:gd name="T21" fmla="*/ 65 h 66"/>
                <a:gd name="T22" fmla="*/ 33 w 66"/>
                <a:gd name="T23" fmla="*/ 66 h 66"/>
                <a:gd name="T24" fmla="*/ 0 w 66"/>
                <a:gd name="T25" fmla="*/ 33 h 66"/>
                <a:gd name="T26" fmla="*/ 33 w 66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51" y="0"/>
                    <a:pt x="66" y="15"/>
                    <a:pt x="66" y="33"/>
                  </a:cubicBezTo>
                  <a:cubicBezTo>
                    <a:pt x="66" y="38"/>
                    <a:pt x="66" y="42"/>
                    <a:pt x="64" y="46"/>
                  </a:cubicBezTo>
                  <a:cubicBezTo>
                    <a:pt x="62" y="40"/>
                    <a:pt x="56" y="36"/>
                    <a:pt x="50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24"/>
                    <a:pt x="42" y="16"/>
                    <a:pt x="33" y="16"/>
                  </a:cubicBezTo>
                  <a:cubicBezTo>
                    <a:pt x="24" y="16"/>
                    <a:pt x="16" y="24"/>
                    <a:pt x="16" y="33"/>
                  </a:cubicBezTo>
                  <a:cubicBezTo>
                    <a:pt x="16" y="42"/>
                    <a:pt x="24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4" y="57"/>
                    <a:pt x="37" y="63"/>
                    <a:pt x="42" y="65"/>
                  </a:cubicBezTo>
                  <a:cubicBezTo>
                    <a:pt x="39" y="66"/>
                    <a:pt x="36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9521570" y="4469169"/>
              <a:ext cx="1362315" cy="1382956"/>
            </a:xfrm>
            <a:custGeom>
              <a:avLst/>
              <a:gdLst>
                <a:gd name="T0" fmla="*/ 33 w 66"/>
                <a:gd name="T1" fmla="*/ 67 h 67"/>
                <a:gd name="T2" fmla="*/ 66 w 66"/>
                <a:gd name="T3" fmla="*/ 33 h 67"/>
                <a:gd name="T4" fmla="*/ 64 w 66"/>
                <a:gd name="T5" fmla="*/ 20 h 67"/>
                <a:gd name="T6" fmla="*/ 50 w 66"/>
                <a:gd name="T7" fmla="*/ 30 h 67"/>
                <a:gd name="T8" fmla="*/ 50 w 66"/>
                <a:gd name="T9" fmla="*/ 33 h 67"/>
                <a:gd name="T10" fmla="*/ 33 w 66"/>
                <a:gd name="T11" fmla="*/ 50 h 67"/>
                <a:gd name="T12" fmla="*/ 16 w 66"/>
                <a:gd name="T13" fmla="*/ 33 h 67"/>
                <a:gd name="T14" fmla="*/ 33 w 66"/>
                <a:gd name="T15" fmla="*/ 17 h 67"/>
                <a:gd name="T16" fmla="*/ 34 w 66"/>
                <a:gd name="T17" fmla="*/ 17 h 67"/>
                <a:gd name="T18" fmla="*/ 34 w 66"/>
                <a:gd name="T19" fmla="*/ 15 h 67"/>
                <a:gd name="T20" fmla="*/ 42 w 66"/>
                <a:gd name="T21" fmla="*/ 1 h 67"/>
                <a:gd name="T22" fmla="*/ 33 w 66"/>
                <a:gd name="T23" fmla="*/ 0 h 67"/>
                <a:gd name="T24" fmla="*/ 0 w 66"/>
                <a:gd name="T25" fmla="*/ 33 h 67"/>
                <a:gd name="T26" fmla="*/ 33 w 66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7">
                  <a:moveTo>
                    <a:pt x="33" y="67"/>
                  </a:moveTo>
                  <a:cubicBezTo>
                    <a:pt x="51" y="67"/>
                    <a:pt x="66" y="52"/>
                    <a:pt x="66" y="33"/>
                  </a:cubicBezTo>
                  <a:cubicBezTo>
                    <a:pt x="66" y="29"/>
                    <a:pt x="66" y="24"/>
                    <a:pt x="64" y="20"/>
                  </a:cubicBezTo>
                  <a:cubicBezTo>
                    <a:pt x="62" y="26"/>
                    <a:pt x="56" y="30"/>
                    <a:pt x="50" y="30"/>
                  </a:cubicBezTo>
                  <a:cubicBezTo>
                    <a:pt x="50" y="31"/>
                    <a:pt x="50" y="32"/>
                    <a:pt x="50" y="33"/>
                  </a:cubicBez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6" y="43"/>
                    <a:pt x="16" y="33"/>
                  </a:cubicBezTo>
                  <a:cubicBezTo>
                    <a:pt x="16" y="24"/>
                    <a:pt x="24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5"/>
                  </a:cubicBezTo>
                  <a:cubicBezTo>
                    <a:pt x="34" y="9"/>
                    <a:pt x="37" y="4"/>
                    <a:pt x="42" y="1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close/>
                </a:path>
              </a:pathLst>
            </a:custGeom>
            <a:solidFill>
              <a:schemeClr val="accent3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11110936" y="2931414"/>
              <a:ext cx="1382957" cy="1372639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 w 67"/>
                <a:gd name="T5" fmla="*/ 46 h 66"/>
                <a:gd name="T6" fmla="*/ 17 w 67"/>
                <a:gd name="T7" fmla="*/ 36 h 66"/>
                <a:gd name="T8" fmla="*/ 17 w 67"/>
                <a:gd name="T9" fmla="*/ 33 h 66"/>
                <a:gd name="T10" fmla="*/ 34 w 67"/>
                <a:gd name="T11" fmla="*/ 16 h 66"/>
                <a:gd name="T12" fmla="*/ 51 w 67"/>
                <a:gd name="T13" fmla="*/ 33 h 66"/>
                <a:gd name="T14" fmla="*/ 34 w 67"/>
                <a:gd name="T15" fmla="*/ 50 h 66"/>
                <a:gd name="T16" fmla="*/ 33 w 67"/>
                <a:gd name="T17" fmla="*/ 50 h 66"/>
                <a:gd name="T18" fmla="*/ 33 w 67"/>
                <a:gd name="T19" fmla="*/ 51 h 66"/>
                <a:gd name="T20" fmla="*/ 24 w 67"/>
                <a:gd name="T21" fmla="*/ 65 h 66"/>
                <a:gd name="T22" fmla="*/ 34 w 67"/>
                <a:gd name="T23" fmla="*/ 66 h 66"/>
                <a:gd name="T24" fmla="*/ 67 w 67"/>
                <a:gd name="T25" fmla="*/ 33 h 66"/>
                <a:gd name="T26" fmla="*/ 34 w 67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1" y="42"/>
                    <a:pt x="3" y="46"/>
                  </a:cubicBezTo>
                  <a:cubicBezTo>
                    <a:pt x="5" y="40"/>
                    <a:pt x="11" y="36"/>
                    <a:pt x="17" y="36"/>
                  </a:cubicBezTo>
                  <a:cubicBezTo>
                    <a:pt x="17" y="35"/>
                    <a:pt x="17" y="34"/>
                    <a:pt x="17" y="33"/>
                  </a:cubicBezTo>
                  <a:cubicBezTo>
                    <a:pt x="17" y="24"/>
                    <a:pt x="24" y="16"/>
                    <a:pt x="34" y="16"/>
                  </a:cubicBezTo>
                  <a:cubicBezTo>
                    <a:pt x="43" y="16"/>
                    <a:pt x="51" y="24"/>
                    <a:pt x="51" y="33"/>
                  </a:cubicBezTo>
                  <a:cubicBezTo>
                    <a:pt x="51" y="42"/>
                    <a:pt x="43" y="50"/>
                    <a:pt x="34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7"/>
                    <a:pt x="29" y="63"/>
                    <a:pt x="24" y="65"/>
                  </a:cubicBezTo>
                  <a:cubicBezTo>
                    <a:pt x="27" y="66"/>
                    <a:pt x="30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11110936" y="4469169"/>
              <a:ext cx="1382957" cy="1382956"/>
            </a:xfrm>
            <a:custGeom>
              <a:avLst/>
              <a:gdLst>
                <a:gd name="T0" fmla="*/ 34 w 67"/>
                <a:gd name="T1" fmla="*/ 67 h 67"/>
                <a:gd name="T2" fmla="*/ 0 w 67"/>
                <a:gd name="T3" fmla="*/ 33 h 67"/>
                <a:gd name="T4" fmla="*/ 3 w 67"/>
                <a:gd name="T5" fmla="*/ 20 h 67"/>
                <a:gd name="T6" fmla="*/ 17 w 67"/>
                <a:gd name="T7" fmla="*/ 30 h 67"/>
                <a:gd name="T8" fmla="*/ 17 w 67"/>
                <a:gd name="T9" fmla="*/ 33 h 67"/>
                <a:gd name="T10" fmla="*/ 34 w 67"/>
                <a:gd name="T11" fmla="*/ 50 h 67"/>
                <a:gd name="T12" fmla="*/ 51 w 67"/>
                <a:gd name="T13" fmla="*/ 33 h 67"/>
                <a:gd name="T14" fmla="*/ 34 w 67"/>
                <a:gd name="T15" fmla="*/ 17 h 67"/>
                <a:gd name="T16" fmla="*/ 33 w 67"/>
                <a:gd name="T17" fmla="*/ 17 h 67"/>
                <a:gd name="T18" fmla="*/ 33 w 67"/>
                <a:gd name="T19" fmla="*/ 15 h 67"/>
                <a:gd name="T20" fmla="*/ 24 w 67"/>
                <a:gd name="T21" fmla="*/ 1 h 67"/>
                <a:gd name="T22" fmla="*/ 34 w 67"/>
                <a:gd name="T23" fmla="*/ 0 h 67"/>
                <a:gd name="T24" fmla="*/ 67 w 67"/>
                <a:gd name="T25" fmla="*/ 33 h 67"/>
                <a:gd name="T26" fmla="*/ 34 w 67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15" y="67"/>
                    <a:pt x="0" y="52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5" y="26"/>
                    <a:pt x="11" y="30"/>
                    <a:pt x="17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43"/>
                    <a:pt x="24" y="50"/>
                    <a:pt x="34" y="50"/>
                  </a:cubicBezTo>
                  <a:cubicBezTo>
                    <a:pt x="43" y="50"/>
                    <a:pt x="51" y="43"/>
                    <a:pt x="51" y="33"/>
                  </a:cubicBezTo>
                  <a:cubicBezTo>
                    <a:pt x="51" y="24"/>
                    <a:pt x="43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9"/>
                    <a:pt x="29" y="4"/>
                    <a:pt x="24" y="1"/>
                  </a:cubicBezTo>
                  <a:cubicBezTo>
                    <a:pt x="27" y="0"/>
                    <a:pt x="30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  <a:cubicBezTo>
                    <a:pt x="67" y="52"/>
                    <a:pt x="52" y="67"/>
                    <a:pt x="34" y="67"/>
                  </a:cubicBezTo>
                  <a:close/>
                </a:path>
              </a:pathLst>
            </a:custGeom>
            <a:solidFill>
              <a:schemeClr val="accent2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3" name="组合 25"/>
            <p:cNvGrpSpPr/>
            <p:nvPr/>
          </p:nvGrpSpPr>
          <p:grpSpPr>
            <a:xfrm>
              <a:off x="10264647" y="3726102"/>
              <a:ext cx="617239" cy="536670"/>
              <a:chOff x="5481877" y="3723806"/>
              <a:chExt cx="617239" cy="536669"/>
            </a:xfrm>
            <a:solidFill>
              <a:srgbClr val="7C3D67"/>
            </a:solidFill>
          </p:grpSpPr>
          <p:sp>
            <p:nvSpPr>
              <p:cNvPr id="36" name="Oval 32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solidFill>
                <a:schemeClr val="accent4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8" name="TextBox 20"/>
              <p:cNvSpPr txBox="1"/>
              <p:nvPr/>
            </p:nvSpPr>
            <p:spPr>
              <a:xfrm>
                <a:off x="5516319" y="3774001"/>
                <a:ext cx="582797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01</a:t>
                </a:r>
                <a:endParaRPr lang="zh-CN" altLang="en-US" sz="2135" spc="-15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4" name="组合 26"/>
            <p:cNvGrpSpPr/>
            <p:nvPr/>
          </p:nvGrpSpPr>
          <p:grpSpPr>
            <a:xfrm>
              <a:off x="11193502" y="3726102"/>
              <a:ext cx="608913" cy="536670"/>
              <a:chOff x="6410728" y="3723806"/>
              <a:chExt cx="608913" cy="536669"/>
            </a:xfrm>
            <a:solidFill>
              <a:srgbClr val="DF6282"/>
            </a:solidFill>
          </p:grpSpPr>
          <p:sp>
            <p:nvSpPr>
              <p:cNvPr id="34" name="Oval 38"/>
              <p:cNvSpPr>
                <a:spLocks noChangeArrowheads="1"/>
              </p:cNvSpPr>
              <p:nvPr/>
            </p:nvSpPr>
            <p:spPr bwMode="auto">
              <a:xfrm>
                <a:off x="6410728" y="3723806"/>
                <a:ext cx="536669" cy="536669"/>
              </a:xfrm>
              <a:prstGeom prst="ellipse">
                <a:avLst/>
              </a:prstGeom>
              <a:solidFill>
                <a:schemeClr val="accent1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5" name="TextBox 23"/>
              <p:cNvSpPr txBox="1"/>
              <p:nvPr/>
            </p:nvSpPr>
            <p:spPr>
              <a:xfrm>
                <a:off x="6436843" y="3774006"/>
                <a:ext cx="582798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02</a:t>
                </a:r>
                <a:endParaRPr lang="zh-CN" altLang="en-US" sz="2135" spc="-15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" name="组合 27"/>
            <p:cNvGrpSpPr/>
            <p:nvPr/>
          </p:nvGrpSpPr>
          <p:grpSpPr>
            <a:xfrm>
              <a:off x="11193502" y="4510459"/>
              <a:ext cx="608913" cy="536669"/>
              <a:chOff x="6410728" y="4508169"/>
              <a:chExt cx="608913" cy="536669"/>
            </a:xfrm>
            <a:solidFill>
              <a:srgbClr val="7C3D67"/>
            </a:solidFill>
          </p:grpSpPr>
          <p:sp>
            <p:nvSpPr>
              <p:cNvPr id="32" name="Oval 40"/>
              <p:cNvSpPr>
                <a:spLocks noChangeArrowheads="1"/>
              </p:cNvSpPr>
              <p:nvPr/>
            </p:nvSpPr>
            <p:spPr bwMode="auto">
              <a:xfrm>
                <a:off x="6410728" y="4508169"/>
                <a:ext cx="536669" cy="536669"/>
              </a:xfrm>
              <a:prstGeom prst="ellipse">
                <a:avLst/>
              </a:prstGeom>
              <a:solidFill>
                <a:schemeClr val="accent2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3" name="TextBox 26"/>
              <p:cNvSpPr txBox="1"/>
              <p:nvPr/>
            </p:nvSpPr>
            <p:spPr>
              <a:xfrm>
                <a:off x="6436843" y="4545670"/>
                <a:ext cx="582798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03</a:t>
                </a:r>
                <a:endParaRPr lang="zh-CN" altLang="en-US" sz="2135" spc="-15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8" name="组合 28"/>
            <p:cNvGrpSpPr/>
            <p:nvPr/>
          </p:nvGrpSpPr>
          <p:grpSpPr>
            <a:xfrm>
              <a:off x="10264651" y="4510459"/>
              <a:ext cx="607823" cy="536669"/>
              <a:chOff x="5481877" y="4508169"/>
              <a:chExt cx="607824" cy="536669"/>
            </a:xfrm>
            <a:solidFill>
              <a:srgbClr val="DF6282"/>
            </a:solidFill>
          </p:grpSpPr>
          <p:sp>
            <p:nvSpPr>
              <p:cNvPr id="30" name="Oval 36"/>
              <p:cNvSpPr>
                <a:spLocks noChangeArrowheads="1"/>
              </p:cNvSpPr>
              <p:nvPr/>
            </p:nvSpPr>
            <p:spPr bwMode="auto">
              <a:xfrm>
                <a:off x="5481877" y="4508169"/>
                <a:ext cx="536669" cy="536669"/>
              </a:xfrm>
              <a:prstGeom prst="ellipse">
                <a:avLst/>
              </a:prstGeom>
              <a:solidFill>
                <a:schemeClr val="accent3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1" name="TextBox 29"/>
              <p:cNvSpPr txBox="1"/>
              <p:nvPr/>
            </p:nvSpPr>
            <p:spPr>
              <a:xfrm>
                <a:off x="5506902" y="4545670"/>
                <a:ext cx="582799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rPr>
                  <a:t>04</a:t>
                </a:r>
                <a:endParaRPr lang="zh-CN" altLang="en-US" sz="2135" spc="-15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</p:grpSp>
      <p:sp>
        <p:nvSpPr>
          <p:cNvPr id="39" name="išľíďè"/>
          <p:cNvSpPr/>
          <p:nvPr/>
        </p:nvSpPr>
        <p:spPr bwMode="auto">
          <a:xfrm>
            <a:off x="6395764" y="1762222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6398604" y="147259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1" name="išľíďè"/>
          <p:cNvSpPr/>
          <p:nvPr/>
        </p:nvSpPr>
        <p:spPr bwMode="auto">
          <a:xfrm>
            <a:off x="6395764" y="2662290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2" name="iSlíďè"/>
          <p:cNvSpPr txBox="1"/>
          <p:nvPr/>
        </p:nvSpPr>
        <p:spPr bwMode="auto">
          <a:xfrm>
            <a:off x="6398604" y="237265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3" name="išľíďè"/>
          <p:cNvSpPr/>
          <p:nvPr/>
        </p:nvSpPr>
        <p:spPr bwMode="auto">
          <a:xfrm>
            <a:off x="6380435" y="3552254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4" name="iSlíďè"/>
          <p:cNvSpPr txBox="1"/>
          <p:nvPr/>
        </p:nvSpPr>
        <p:spPr bwMode="auto">
          <a:xfrm>
            <a:off x="6383275" y="326262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5" name="išľíďè"/>
          <p:cNvSpPr/>
          <p:nvPr/>
        </p:nvSpPr>
        <p:spPr bwMode="auto">
          <a:xfrm>
            <a:off x="6380435" y="4384737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6" name="iSlíďè"/>
          <p:cNvSpPr txBox="1"/>
          <p:nvPr/>
        </p:nvSpPr>
        <p:spPr bwMode="auto">
          <a:xfrm>
            <a:off x="6383275" y="40951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733799" y="5474537"/>
            <a:ext cx="8934201" cy="9883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1733799" y="5045216"/>
            <a:ext cx="2265901" cy="411116"/>
          </a:xfrm>
          <a:prstGeom prst="rect">
            <a:avLst/>
          </a:prstGeom>
        </p:spPr>
        <p:txBody>
          <a:bodyPr vert="horz" lIns="0" tIns="73840" rIns="0" bIns="7384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请替换文字内容</a:t>
            </a:r>
            <a:endParaRPr lang="es-ES_tradnl" sz="18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1739267" y="3396196"/>
            <a:ext cx="8568514" cy="90505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algn="ctr" defTabSz="951865">
              <a:defRPr/>
            </a:pP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Personality color post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post competition </a:t>
            </a:r>
            <a:r>
              <a:rPr lang="en-US" altLang="zh-CN" sz="1315" kern="0" dirty="0" err="1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PPTPersonality</a:t>
            </a:r>
            <a:r>
              <a:rPr lang="en-US" altLang="zh-CN" sz="1315" kern="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 color pos competition PPT</a:t>
            </a:r>
            <a:endParaRPr lang="id-ID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 defTabSz="951865">
              <a:defRPr/>
            </a:pPr>
            <a:endParaRPr lang="id-ID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 defTabSz="951865">
              <a:defRPr/>
            </a:pPr>
            <a:endParaRPr lang="en-US" altLang="zh-CN" sz="1315" kern="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204952" y="2992474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会议报告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座谈交流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工作总结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工作汇报</a:t>
            </a:r>
            <a:endParaRPr lang="en-US" altLang="zh-CN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372276" y="1996245"/>
            <a:ext cx="34047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THANKS~</a:t>
            </a:r>
            <a:endParaRPr lang="en-US" altLang="zh-CN" sz="540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146430" y="4078278"/>
            <a:ext cx="1294121" cy="20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汇报人：</a:t>
            </a:r>
            <a:r>
              <a:rPr lang="en-US" altLang="zh-CN" sz="1310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rPr>
              <a:t>XXX</a:t>
            </a:r>
            <a:endParaRPr lang="en-US" altLang="zh-CN" sz="1310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  <a:sym typeface="字魂59号-创粗黑" panose="000005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0153" y="3421892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946405" y="4043584"/>
            <a:ext cx="30102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部门：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XX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部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88774" y="4044763"/>
            <a:ext cx="30102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日期：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20XX.XX.XX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99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99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99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9" grpId="0"/>
      <p:bldP spid="9" grpId="1" bldLvl="0" animBg="1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946" y="3269673"/>
            <a:ext cx="11148290" cy="3075709"/>
          </a:xfrm>
          <a:prstGeom prst="rect">
            <a:avLst/>
          </a:prstGeom>
          <a:solidFill>
            <a:srgbClr val="D6F8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679826"/>
            <a:ext cx="12192000" cy="2397702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7859" y="1932163"/>
            <a:ext cx="4076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PART 01</a:t>
            </a:r>
            <a:endParaRPr lang="en-US" altLang="zh-CN" sz="8000" spc="3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71894" y="3884588"/>
            <a:ext cx="334899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活动总体思路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1683" y="4641177"/>
            <a:ext cx="331289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94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GENERAL IDEA OF ACTIVITY</a:t>
            </a:r>
            <a:endParaRPr lang="zh-CN" altLang="en-US" sz="1315" spc="394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PA_文本框 9"/>
          <p:cNvSpPr txBox="1"/>
          <p:nvPr>
            <p:custDataLst>
              <p:tags r:id="rId2"/>
            </p:custDataLst>
          </p:nvPr>
        </p:nvSpPr>
        <p:spPr>
          <a:xfrm>
            <a:off x="2142068" y="4981299"/>
            <a:ext cx="6955751" cy="6099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atte"/>
          </a:bodyPr>
          <a:lstStyle/>
          <a:p>
            <a:pPr algn="ctr" defTabSz="1201420">
              <a:lnSpc>
                <a:spcPct val="150000"/>
              </a:lnSpc>
              <a:defRPr/>
            </a:pPr>
            <a:r>
              <a:rPr lang="en-US" altLang="zh-CN" sz="1185" kern="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There are moments in life when you miss someone so much that you just want to pick them from your dreams and hug them for real! </a:t>
            </a:r>
            <a:endParaRPr lang="en-US" altLang="zh-CN" sz="1185" kern="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千图PPT彼岸天：ID 8661124库_任意多边形 16"/>
          <p:cNvSpPr/>
          <p:nvPr>
            <p:custDataLst>
              <p:tags r:id="rId1"/>
            </p:custDataLst>
          </p:nvPr>
        </p:nvSpPr>
        <p:spPr bwMode="auto">
          <a:xfrm>
            <a:off x="2476024" y="4420094"/>
            <a:ext cx="254132" cy="392499"/>
          </a:xfrm>
          <a:custGeom>
            <a:avLst/>
            <a:gdLst>
              <a:gd name="T0" fmla="*/ 58 w 175"/>
              <a:gd name="T1" fmla="*/ 0 h 266"/>
              <a:gd name="T2" fmla="*/ 61 w 175"/>
              <a:gd name="T3" fmla="*/ 2 h 266"/>
              <a:gd name="T4" fmla="*/ 66 w 175"/>
              <a:gd name="T5" fmla="*/ 3 h 266"/>
              <a:gd name="T6" fmla="*/ 74 w 175"/>
              <a:gd name="T7" fmla="*/ 7 h 266"/>
              <a:gd name="T8" fmla="*/ 84 w 175"/>
              <a:gd name="T9" fmla="*/ 12 h 266"/>
              <a:gd name="T10" fmla="*/ 96 w 175"/>
              <a:gd name="T11" fmla="*/ 18 h 266"/>
              <a:gd name="T12" fmla="*/ 109 w 175"/>
              <a:gd name="T13" fmla="*/ 28 h 266"/>
              <a:gd name="T14" fmla="*/ 122 w 175"/>
              <a:gd name="T15" fmla="*/ 38 h 266"/>
              <a:gd name="T16" fmla="*/ 135 w 175"/>
              <a:gd name="T17" fmla="*/ 51 h 266"/>
              <a:gd name="T18" fmla="*/ 148 w 175"/>
              <a:gd name="T19" fmla="*/ 65 h 266"/>
              <a:gd name="T20" fmla="*/ 158 w 175"/>
              <a:gd name="T21" fmla="*/ 82 h 266"/>
              <a:gd name="T22" fmla="*/ 167 w 175"/>
              <a:gd name="T23" fmla="*/ 100 h 266"/>
              <a:gd name="T24" fmla="*/ 173 w 175"/>
              <a:gd name="T25" fmla="*/ 121 h 266"/>
              <a:gd name="T26" fmla="*/ 175 w 175"/>
              <a:gd name="T27" fmla="*/ 146 h 266"/>
              <a:gd name="T28" fmla="*/ 174 w 175"/>
              <a:gd name="T29" fmla="*/ 172 h 266"/>
              <a:gd name="T30" fmla="*/ 167 w 175"/>
              <a:gd name="T31" fmla="*/ 200 h 266"/>
              <a:gd name="T32" fmla="*/ 157 w 175"/>
              <a:gd name="T33" fmla="*/ 233 h 266"/>
              <a:gd name="T34" fmla="*/ 140 w 175"/>
              <a:gd name="T35" fmla="*/ 266 h 266"/>
              <a:gd name="T36" fmla="*/ 137 w 175"/>
              <a:gd name="T37" fmla="*/ 266 h 266"/>
              <a:gd name="T38" fmla="*/ 131 w 175"/>
              <a:gd name="T39" fmla="*/ 264 h 266"/>
              <a:gd name="T40" fmla="*/ 122 w 175"/>
              <a:gd name="T41" fmla="*/ 260 h 266"/>
              <a:gd name="T42" fmla="*/ 110 w 175"/>
              <a:gd name="T43" fmla="*/ 255 h 266"/>
              <a:gd name="T44" fmla="*/ 96 w 175"/>
              <a:gd name="T45" fmla="*/ 247 h 266"/>
              <a:gd name="T46" fmla="*/ 80 w 175"/>
              <a:gd name="T47" fmla="*/ 238 h 266"/>
              <a:gd name="T48" fmla="*/ 65 w 175"/>
              <a:gd name="T49" fmla="*/ 226 h 266"/>
              <a:gd name="T50" fmla="*/ 49 w 175"/>
              <a:gd name="T51" fmla="*/ 214 h 266"/>
              <a:gd name="T52" fmla="*/ 35 w 175"/>
              <a:gd name="T53" fmla="*/ 199 h 266"/>
              <a:gd name="T54" fmla="*/ 22 w 175"/>
              <a:gd name="T55" fmla="*/ 183 h 266"/>
              <a:gd name="T56" fmla="*/ 11 w 175"/>
              <a:gd name="T57" fmla="*/ 164 h 266"/>
              <a:gd name="T58" fmla="*/ 4 w 175"/>
              <a:gd name="T59" fmla="*/ 144 h 266"/>
              <a:gd name="T60" fmla="*/ 0 w 175"/>
              <a:gd name="T61" fmla="*/ 121 h 266"/>
              <a:gd name="T62" fmla="*/ 0 w 175"/>
              <a:gd name="T63" fmla="*/ 96 h 266"/>
              <a:gd name="T64" fmla="*/ 6 w 175"/>
              <a:gd name="T65" fmla="*/ 70 h 266"/>
              <a:gd name="T66" fmla="*/ 18 w 175"/>
              <a:gd name="T67" fmla="*/ 41 h 266"/>
              <a:gd name="T68" fmla="*/ 36 w 175"/>
              <a:gd name="T69" fmla="*/ 9 h 266"/>
              <a:gd name="T70" fmla="*/ 35 w 175"/>
              <a:gd name="T71" fmla="*/ 13 h 266"/>
              <a:gd name="T72" fmla="*/ 32 w 175"/>
              <a:gd name="T73" fmla="*/ 21 h 266"/>
              <a:gd name="T74" fmla="*/ 30 w 175"/>
              <a:gd name="T75" fmla="*/ 33 h 266"/>
              <a:gd name="T76" fmla="*/ 26 w 175"/>
              <a:gd name="T77" fmla="*/ 48 h 266"/>
              <a:gd name="T78" fmla="*/ 24 w 175"/>
              <a:gd name="T79" fmla="*/ 66 h 266"/>
              <a:gd name="T80" fmla="*/ 26 w 175"/>
              <a:gd name="T81" fmla="*/ 87 h 266"/>
              <a:gd name="T82" fmla="*/ 30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50 h 266"/>
              <a:gd name="T90" fmla="*/ 46 w 175"/>
              <a:gd name="T91" fmla="*/ 142 h 266"/>
              <a:gd name="T92" fmla="*/ 43 w 175"/>
              <a:gd name="T93" fmla="*/ 127 h 266"/>
              <a:gd name="T94" fmla="*/ 40 w 175"/>
              <a:gd name="T95" fmla="*/ 109 h 266"/>
              <a:gd name="T96" fmla="*/ 37 w 175"/>
              <a:gd name="T97" fmla="*/ 89 h 266"/>
              <a:gd name="T98" fmla="*/ 37 w 175"/>
              <a:gd name="T99" fmla="*/ 66 h 266"/>
              <a:gd name="T100" fmla="*/ 40 w 175"/>
              <a:gd name="T101" fmla="*/ 44 h 266"/>
              <a:gd name="T102" fmla="*/ 46 w 175"/>
              <a:gd name="T103" fmla="*/ 22 h 266"/>
              <a:gd name="T104" fmla="*/ 58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58" y="0"/>
                </a:moveTo>
                <a:lnTo>
                  <a:pt x="61" y="2"/>
                </a:lnTo>
                <a:lnTo>
                  <a:pt x="66" y="3"/>
                </a:lnTo>
                <a:lnTo>
                  <a:pt x="74" y="7"/>
                </a:lnTo>
                <a:lnTo>
                  <a:pt x="84" y="12"/>
                </a:lnTo>
                <a:lnTo>
                  <a:pt x="96" y="18"/>
                </a:lnTo>
                <a:lnTo>
                  <a:pt x="109" y="28"/>
                </a:lnTo>
                <a:lnTo>
                  <a:pt x="122" y="38"/>
                </a:lnTo>
                <a:lnTo>
                  <a:pt x="135" y="51"/>
                </a:lnTo>
                <a:lnTo>
                  <a:pt x="148" y="65"/>
                </a:lnTo>
                <a:lnTo>
                  <a:pt x="158" y="82"/>
                </a:lnTo>
                <a:lnTo>
                  <a:pt x="167" y="100"/>
                </a:lnTo>
                <a:lnTo>
                  <a:pt x="173" y="121"/>
                </a:lnTo>
                <a:lnTo>
                  <a:pt x="175" y="146"/>
                </a:lnTo>
                <a:lnTo>
                  <a:pt x="174" y="172"/>
                </a:lnTo>
                <a:lnTo>
                  <a:pt x="167" y="200"/>
                </a:lnTo>
                <a:lnTo>
                  <a:pt x="157" y="233"/>
                </a:lnTo>
                <a:lnTo>
                  <a:pt x="140" y="266"/>
                </a:lnTo>
                <a:lnTo>
                  <a:pt x="137" y="266"/>
                </a:lnTo>
                <a:lnTo>
                  <a:pt x="131" y="264"/>
                </a:lnTo>
                <a:lnTo>
                  <a:pt x="122" y="260"/>
                </a:lnTo>
                <a:lnTo>
                  <a:pt x="110" y="255"/>
                </a:lnTo>
                <a:lnTo>
                  <a:pt x="96" y="247"/>
                </a:lnTo>
                <a:lnTo>
                  <a:pt x="80" y="238"/>
                </a:lnTo>
                <a:lnTo>
                  <a:pt x="65" y="226"/>
                </a:lnTo>
                <a:lnTo>
                  <a:pt x="49" y="214"/>
                </a:lnTo>
                <a:lnTo>
                  <a:pt x="35" y="199"/>
                </a:lnTo>
                <a:lnTo>
                  <a:pt x="22" y="183"/>
                </a:lnTo>
                <a:lnTo>
                  <a:pt x="11" y="164"/>
                </a:lnTo>
                <a:lnTo>
                  <a:pt x="4" y="144"/>
                </a:lnTo>
                <a:lnTo>
                  <a:pt x="0" y="121"/>
                </a:lnTo>
                <a:lnTo>
                  <a:pt x="0" y="96"/>
                </a:lnTo>
                <a:lnTo>
                  <a:pt x="6" y="70"/>
                </a:lnTo>
                <a:lnTo>
                  <a:pt x="18" y="41"/>
                </a:lnTo>
                <a:lnTo>
                  <a:pt x="36" y="9"/>
                </a:lnTo>
                <a:lnTo>
                  <a:pt x="35" y="13"/>
                </a:lnTo>
                <a:lnTo>
                  <a:pt x="32" y="21"/>
                </a:lnTo>
                <a:lnTo>
                  <a:pt x="30" y="33"/>
                </a:lnTo>
                <a:lnTo>
                  <a:pt x="26" y="48"/>
                </a:lnTo>
                <a:lnTo>
                  <a:pt x="24" y="66"/>
                </a:lnTo>
                <a:lnTo>
                  <a:pt x="26" y="87"/>
                </a:lnTo>
                <a:lnTo>
                  <a:pt x="30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50"/>
                </a:lnTo>
                <a:lnTo>
                  <a:pt x="46" y="142"/>
                </a:lnTo>
                <a:lnTo>
                  <a:pt x="43" y="127"/>
                </a:lnTo>
                <a:lnTo>
                  <a:pt x="40" y="109"/>
                </a:lnTo>
                <a:lnTo>
                  <a:pt x="37" y="89"/>
                </a:lnTo>
                <a:lnTo>
                  <a:pt x="37" y="66"/>
                </a:lnTo>
                <a:lnTo>
                  <a:pt x="40" y="44"/>
                </a:lnTo>
                <a:lnTo>
                  <a:pt x="46" y="22"/>
                </a:lnTo>
                <a:lnTo>
                  <a:pt x="58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千图PPT彼岸天：ID 8661124库_任意多边形 17"/>
          <p:cNvSpPr/>
          <p:nvPr>
            <p:custDataLst>
              <p:tags r:id="rId2"/>
            </p:custDataLst>
          </p:nvPr>
        </p:nvSpPr>
        <p:spPr bwMode="auto">
          <a:xfrm>
            <a:off x="2101362" y="4617819"/>
            <a:ext cx="255584" cy="392499"/>
          </a:xfrm>
          <a:custGeom>
            <a:avLst/>
            <a:gdLst>
              <a:gd name="T0" fmla="*/ 60 w 176"/>
              <a:gd name="T1" fmla="*/ 0 h 266"/>
              <a:gd name="T2" fmla="*/ 61 w 176"/>
              <a:gd name="T3" fmla="*/ 0 h 266"/>
              <a:gd name="T4" fmla="*/ 67 w 176"/>
              <a:gd name="T5" fmla="*/ 3 h 266"/>
              <a:gd name="T6" fmla="*/ 74 w 176"/>
              <a:gd name="T7" fmla="*/ 6 h 266"/>
              <a:gd name="T8" fmla="*/ 85 w 176"/>
              <a:gd name="T9" fmla="*/ 12 h 266"/>
              <a:gd name="T10" fmla="*/ 98 w 176"/>
              <a:gd name="T11" fmla="*/ 18 h 266"/>
              <a:gd name="T12" fmla="*/ 110 w 176"/>
              <a:gd name="T13" fmla="*/ 26 h 266"/>
              <a:gd name="T14" fmla="*/ 124 w 176"/>
              <a:gd name="T15" fmla="*/ 36 h 266"/>
              <a:gd name="T16" fmla="*/ 137 w 176"/>
              <a:gd name="T17" fmla="*/ 49 h 266"/>
              <a:gd name="T18" fmla="*/ 149 w 176"/>
              <a:gd name="T19" fmla="*/ 64 h 266"/>
              <a:gd name="T20" fmla="*/ 159 w 176"/>
              <a:gd name="T21" fmla="*/ 80 h 266"/>
              <a:gd name="T22" fmla="*/ 168 w 176"/>
              <a:gd name="T23" fmla="*/ 100 h 266"/>
              <a:gd name="T24" fmla="*/ 173 w 176"/>
              <a:gd name="T25" fmla="*/ 121 h 266"/>
              <a:gd name="T26" fmla="*/ 176 w 176"/>
              <a:gd name="T27" fmla="*/ 144 h 266"/>
              <a:gd name="T28" fmla="*/ 175 w 176"/>
              <a:gd name="T29" fmla="*/ 171 h 266"/>
              <a:gd name="T30" fmla="*/ 169 w 176"/>
              <a:gd name="T31" fmla="*/ 200 h 266"/>
              <a:gd name="T32" fmla="*/ 158 w 176"/>
              <a:gd name="T33" fmla="*/ 231 h 266"/>
              <a:gd name="T34" fmla="*/ 141 w 176"/>
              <a:gd name="T35" fmla="*/ 266 h 266"/>
              <a:gd name="T36" fmla="*/ 139 w 176"/>
              <a:gd name="T37" fmla="*/ 265 h 266"/>
              <a:gd name="T38" fmla="*/ 133 w 176"/>
              <a:gd name="T39" fmla="*/ 264 h 266"/>
              <a:gd name="T40" fmla="*/ 123 w 176"/>
              <a:gd name="T41" fmla="*/ 258 h 266"/>
              <a:gd name="T42" fmla="*/ 111 w 176"/>
              <a:gd name="T43" fmla="*/ 253 h 266"/>
              <a:gd name="T44" fmla="*/ 97 w 176"/>
              <a:gd name="T45" fmla="*/ 245 h 266"/>
              <a:gd name="T46" fmla="*/ 81 w 176"/>
              <a:gd name="T47" fmla="*/ 236 h 266"/>
              <a:gd name="T48" fmla="*/ 65 w 176"/>
              <a:gd name="T49" fmla="*/ 226 h 266"/>
              <a:gd name="T50" fmla="*/ 50 w 176"/>
              <a:gd name="T51" fmla="*/ 213 h 266"/>
              <a:gd name="T52" fmla="*/ 35 w 176"/>
              <a:gd name="T53" fmla="*/ 199 h 266"/>
              <a:gd name="T54" fmla="*/ 22 w 176"/>
              <a:gd name="T55" fmla="*/ 182 h 266"/>
              <a:gd name="T56" fmla="*/ 12 w 176"/>
              <a:gd name="T57" fmla="*/ 164 h 266"/>
              <a:gd name="T58" fmla="*/ 4 w 176"/>
              <a:gd name="T59" fmla="*/ 143 h 266"/>
              <a:gd name="T60" fmla="*/ 0 w 176"/>
              <a:gd name="T61" fmla="*/ 121 h 266"/>
              <a:gd name="T62" fmla="*/ 2 w 176"/>
              <a:gd name="T63" fmla="*/ 96 h 266"/>
              <a:gd name="T64" fmla="*/ 7 w 176"/>
              <a:gd name="T65" fmla="*/ 69 h 266"/>
              <a:gd name="T66" fmla="*/ 19 w 176"/>
              <a:gd name="T67" fmla="*/ 40 h 266"/>
              <a:gd name="T68" fmla="*/ 37 w 176"/>
              <a:gd name="T69" fmla="*/ 9 h 266"/>
              <a:gd name="T70" fmla="*/ 35 w 176"/>
              <a:gd name="T71" fmla="*/ 12 h 266"/>
              <a:gd name="T72" fmla="*/ 33 w 176"/>
              <a:gd name="T73" fmla="*/ 19 h 266"/>
              <a:gd name="T74" fmla="*/ 30 w 176"/>
              <a:gd name="T75" fmla="*/ 32 h 266"/>
              <a:gd name="T76" fmla="*/ 28 w 176"/>
              <a:gd name="T77" fmla="*/ 48 h 266"/>
              <a:gd name="T78" fmla="*/ 25 w 176"/>
              <a:gd name="T79" fmla="*/ 66 h 266"/>
              <a:gd name="T80" fmla="*/ 26 w 176"/>
              <a:gd name="T81" fmla="*/ 87 h 266"/>
              <a:gd name="T82" fmla="*/ 30 w 176"/>
              <a:gd name="T83" fmla="*/ 108 h 266"/>
              <a:gd name="T84" fmla="*/ 38 w 176"/>
              <a:gd name="T85" fmla="*/ 131 h 266"/>
              <a:gd name="T86" fmla="*/ 51 w 176"/>
              <a:gd name="T87" fmla="*/ 152 h 266"/>
              <a:gd name="T88" fmla="*/ 50 w 176"/>
              <a:gd name="T89" fmla="*/ 149 h 266"/>
              <a:gd name="T90" fmla="*/ 47 w 176"/>
              <a:gd name="T91" fmla="*/ 140 h 266"/>
              <a:gd name="T92" fmla="*/ 43 w 176"/>
              <a:gd name="T93" fmla="*/ 126 h 266"/>
              <a:gd name="T94" fmla="*/ 41 w 176"/>
              <a:gd name="T95" fmla="*/ 109 h 266"/>
              <a:gd name="T96" fmla="*/ 38 w 176"/>
              <a:gd name="T97" fmla="*/ 88 h 266"/>
              <a:gd name="T98" fmla="*/ 38 w 176"/>
              <a:gd name="T99" fmla="*/ 66 h 266"/>
              <a:gd name="T100" fmla="*/ 41 w 176"/>
              <a:gd name="T101" fmla="*/ 43 h 266"/>
              <a:gd name="T102" fmla="*/ 48 w 176"/>
              <a:gd name="T103" fmla="*/ 21 h 266"/>
              <a:gd name="T104" fmla="*/ 60 w 176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66">
                <a:moveTo>
                  <a:pt x="60" y="0"/>
                </a:moveTo>
                <a:lnTo>
                  <a:pt x="61" y="0"/>
                </a:lnTo>
                <a:lnTo>
                  <a:pt x="67" y="3"/>
                </a:lnTo>
                <a:lnTo>
                  <a:pt x="74" y="6"/>
                </a:lnTo>
                <a:lnTo>
                  <a:pt x="85" y="12"/>
                </a:lnTo>
                <a:lnTo>
                  <a:pt x="98" y="18"/>
                </a:lnTo>
                <a:lnTo>
                  <a:pt x="110" y="26"/>
                </a:lnTo>
                <a:lnTo>
                  <a:pt x="124" y="36"/>
                </a:lnTo>
                <a:lnTo>
                  <a:pt x="137" y="49"/>
                </a:lnTo>
                <a:lnTo>
                  <a:pt x="149" y="64"/>
                </a:lnTo>
                <a:lnTo>
                  <a:pt x="159" y="80"/>
                </a:lnTo>
                <a:lnTo>
                  <a:pt x="168" y="100"/>
                </a:lnTo>
                <a:lnTo>
                  <a:pt x="173" y="121"/>
                </a:lnTo>
                <a:lnTo>
                  <a:pt x="176" y="144"/>
                </a:lnTo>
                <a:lnTo>
                  <a:pt x="175" y="171"/>
                </a:lnTo>
                <a:lnTo>
                  <a:pt x="169" y="200"/>
                </a:lnTo>
                <a:lnTo>
                  <a:pt x="158" y="231"/>
                </a:lnTo>
                <a:lnTo>
                  <a:pt x="141" y="266"/>
                </a:lnTo>
                <a:lnTo>
                  <a:pt x="139" y="265"/>
                </a:lnTo>
                <a:lnTo>
                  <a:pt x="133" y="264"/>
                </a:lnTo>
                <a:lnTo>
                  <a:pt x="123" y="258"/>
                </a:lnTo>
                <a:lnTo>
                  <a:pt x="111" y="253"/>
                </a:lnTo>
                <a:lnTo>
                  <a:pt x="97" y="245"/>
                </a:lnTo>
                <a:lnTo>
                  <a:pt x="81" y="236"/>
                </a:lnTo>
                <a:lnTo>
                  <a:pt x="65" y="226"/>
                </a:lnTo>
                <a:lnTo>
                  <a:pt x="50" y="213"/>
                </a:lnTo>
                <a:lnTo>
                  <a:pt x="35" y="199"/>
                </a:lnTo>
                <a:lnTo>
                  <a:pt x="22" y="182"/>
                </a:lnTo>
                <a:lnTo>
                  <a:pt x="12" y="164"/>
                </a:lnTo>
                <a:lnTo>
                  <a:pt x="4" y="143"/>
                </a:lnTo>
                <a:lnTo>
                  <a:pt x="0" y="121"/>
                </a:lnTo>
                <a:lnTo>
                  <a:pt x="2" y="96"/>
                </a:lnTo>
                <a:lnTo>
                  <a:pt x="7" y="69"/>
                </a:lnTo>
                <a:lnTo>
                  <a:pt x="19" y="40"/>
                </a:lnTo>
                <a:lnTo>
                  <a:pt x="37" y="9"/>
                </a:lnTo>
                <a:lnTo>
                  <a:pt x="35" y="12"/>
                </a:lnTo>
                <a:lnTo>
                  <a:pt x="33" y="19"/>
                </a:lnTo>
                <a:lnTo>
                  <a:pt x="30" y="32"/>
                </a:lnTo>
                <a:lnTo>
                  <a:pt x="28" y="48"/>
                </a:lnTo>
                <a:lnTo>
                  <a:pt x="25" y="66"/>
                </a:lnTo>
                <a:lnTo>
                  <a:pt x="26" y="87"/>
                </a:lnTo>
                <a:lnTo>
                  <a:pt x="30" y="108"/>
                </a:lnTo>
                <a:lnTo>
                  <a:pt x="38" y="131"/>
                </a:lnTo>
                <a:lnTo>
                  <a:pt x="51" y="152"/>
                </a:lnTo>
                <a:lnTo>
                  <a:pt x="50" y="149"/>
                </a:lnTo>
                <a:lnTo>
                  <a:pt x="47" y="140"/>
                </a:lnTo>
                <a:lnTo>
                  <a:pt x="43" y="126"/>
                </a:lnTo>
                <a:lnTo>
                  <a:pt x="41" y="109"/>
                </a:lnTo>
                <a:lnTo>
                  <a:pt x="38" y="88"/>
                </a:lnTo>
                <a:lnTo>
                  <a:pt x="38" y="66"/>
                </a:lnTo>
                <a:lnTo>
                  <a:pt x="41" y="43"/>
                </a:lnTo>
                <a:lnTo>
                  <a:pt x="48" y="21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千图PPT彼岸天：ID 8661124库_任意多边形 18"/>
          <p:cNvSpPr/>
          <p:nvPr>
            <p:custDataLst>
              <p:tags r:id="rId3"/>
            </p:custDataLst>
          </p:nvPr>
        </p:nvSpPr>
        <p:spPr bwMode="auto">
          <a:xfrm>
            <a:off x="1474020" y="4684218"/>
            <a:ext cx="255584" cy="376268"/>
          </a:xfrm>
          <a:custGeom>
            <a:avLst/>
            <a:gdLst>
              <a:gd name="T0" fmla="*/ 133 w 176"/>
              <a:gd name="T1" fmla="*/ 0 h 255"/>
              <a:gd name="T2" fmla="*/ 131 w 176"/>
              <a:gd name="T3" fmla="*/ 2 h 255"/>
              <a:gd name="T4" fmla="*/ 124 w 176"/>
              <a:gd name="T5" fmla="*/ 4 h 255"/>
              <a:gd name="T6" fmla="*/ 113 w 176"/>
              <a:gd name="T7" fmla="*/ 11 h 255"/>
              <a:gd name="T8" fmla="*/ 100 w 176"/>
              <a:gd name="T9" fmla="*/ 20 h 255"/>
              <a:gd name="T10" fmla="*/ 85 w 176"/>
              <a:gd name="T11" fmla="*/ 32 h 255"/>
              <a:gd name="T12" fmla="*/ 72 w 176"/>
              <a:gd name="T13" fmla="*/ 47 h 255"/>
              <a:gd name="T14" fmla="*/ 59 w 176"/>
              <a:gd name="T15" fmla="*/ 65 h 255"/>
              <a:gd name="T16" fmla="*/ 49 w 176"/>
              <a:gd name="T17" fmla="*/ 86 h 255"/>
              <a:gd name="T18" fmla="*/ 42 w 176"/>
              <a:gd name="T19" fmla="*/ 111 h 255"/>
              <a:gd name="T20" fmla="*/ 44 w 176"/>
              <a:gd name="T21" fmla="*/ 108 h 255"/>
              <a:gd name="T22" fmla="*/ 49 w 176"/>
              <a:gd name="T23" fmla="*/ 100 h 255"/>
              <a:gd name="T24" fmla="*/ 55 w 176"/>
              <a:gd name="T25" fmla="*/ 87 h 255"/>
              <a:gd name="T26" fmla="*/ 66 w 176"/>
              <a:gd name="T27" fmla="*/ 73 h 255"/>
              <a:gd name="T28" fmla="*/ 79 w 176"/>
              <a:gd name="T29" fmla="*/ 58 h 255"/>
              <a:gd name="T30" fmla="*/ 94 w 176"/>
              <a:gd name="T31" fmla="*/ 42 h 255"/>
              <a:gd name="T32" fmla="*/ 113 w 176"/>
              <a:gd name="T33" fmla="*/ 28 h 255"/>
              <a:gd name="T34" fmla="*/ 133 w 176"/>
              <a:gd name="T35" fmla="*/ 16 h 255"/>
              <a:gd name="T36" fmla="*/ 157 w 176"/>
              <a:gd name="T37" fmla="*/ 10 h 255"/>
              <a:gd name="T38" fmla="*/ 158 w 176"/>
              <a:gd name="T39" fmla="*/ 12 h 255"/>
              <a:gd name="T40" fmla="*/ 161 w 176"/>
              <a:gd name="T41" fmla="*/ 17 h 255"/>
              <a:gd name="T42" fmla="*/ 163 w 176"/>
              <a:gd name="T43" fmla="*/ 26 h 255"/>
              <a:gd name="T44" fmla="*/ 167 w 176"/>
              <a:gd name="T45" fmla="*/ 39 h 255"/>
              <a:gd name="T46" fmla="*/ 171 w 176"/>
              <a:gd name="T47" fmla="*/ 54 h 255"/>
              <a:gd name="T48" fmla="*/ 175 w 176"/>
              <a:gd name="T49" fmla="*/ 71 h 255"/>
              <a:gd name="T50" fmla="*/ 176 w 176"/>
              <a:gd name="T51" fmla="*/ 89 h 255"/>
              <a:gd name="T52" fmla="*/ 175 w 176"/>
              <a:gd name="T53" fmla="*/ 108 h 255"/>
              <a:gd name="T54" fmla="*/ 172 w 176"/>
              <a:gd name="T55" fmla="*/ 129 h 255"/>
              <a:gd name="T56" fmla="*/ 166 w 176"/>
              <a:gd name="T57" fmla="*/ 148 h 255"/>
              <a:gd name="T58" fmla="*/ 156 w 176"/>
              <a:gd name="T59" fmla="*/ 169 h 255"/>
              <a:gd name="T60" fmla="*/ 141 w 176"/>
              <a:gd name="T61" fmla="*/ 190 h 255"/>
              <a:gd name="T62" fmla="*/ 122 w 176"/>
              <a:gd name="T63" fmla="*/ 208 h 255"/>
              <a:gd name="T64" fmla="*/ 96 w 176"/>
              <a:gd name="T65" fmla="*/ 226 h 255"/>
              <a:gd name="T66" fmla="*/ 65 w 176"/>
              <a:gd name="T67" fmla="*/ 242 h 255"/>
              <a:gd name="T68" fmla="*/ 26 w 176"/>
              <a:gd name="T69" fmla="*/ 255 h 255"/>
              <a:gd name="T70" fmla="*/ 24 w 176"/>
              <a:gd name="T71" fmla="*/ 254 h 255"/>
              <a:gd name="T72" fmla="*/ 22 w 176"/>
              <a:gd name="T73" fmla="*/ 247 h 255"/>
              <a:gd name="T74" fmla="*/ 18 w 176"/>
              <a:gd name="T75" fmla="*/ 238 h 255"/>
              <a:gd name="T76" fmla="*/ 14 w 176"/>
              <a:gd name="T77" fmla="*/ 225 h 255"/>
              <a:gd name="T78" fmla="*/ 9 w 176"/>
              <a:gd name="T79" fmla="*/ 209 h 255"/>
              <a:gd name="T80" fmla="*/ 5 w 176"/>
              <a:gd name="T81" fmla="*/ 193 h 255"/>
              <a:gd name="T82" fmla="*/ 1 w 176"/>
              <a:gd name="T83" fmla="*/ 173 h 255"/>
              <a:gd name="T84" fmla="*/ 0 w 176"/>
              <a:gd name="T85" fmla="*/ 154 h 255"/>
              <a:gd name="T86" fmla="*/ 0 w 176"/>
              <a:gd name="T87" fmla="*/ 133 h 255"/>
              <a:gd name="T88" fmla="*/ 2 w 176"/>
              <a:gd name="T89" fmla="*/ 112 h 255"/>
              <a:gd name="T90" fmla="*/ 7 w 176"/>
              <a:gd name="T91" fmla="*/ 91 h 255"/>
              <a:gd name="T92" fmla="*/ 16 w 176"/>
              <a:gd name="T93" fmla="*/ 72 h 255"/>
              <a:gd name="T94" fmla="*/ 29 w 176"/>
              <a:gd name="T95" fmla="*/ 52 h 255"/>
              <a:gd name="T96" fmla="*/ 48 w 176"/>
              <a:gd name="T97" fmla="*/ 35 h 255"/>
              <a:gd name="T98" fmla="*/ 71 w 176"/>
              <a:gd name="T99" fmla="*/ 21 h 255"/>
              <a:gd name="T100" fmla="*/ 100 w 176"/>
              <a:gd name="T101" fmla="*/ 10 h 255"/>
              <a:gd name="T102" fmla="*/ 133 w 176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255">
                <a:moveTo>
                  <a:pt x="133" y="0"/>
                </a:moveTo>
                <a:lnTo>
                  <a:pt x="131" y="2"/>
                </a:lnTo>
                <a:lnTo>
                  <a:pt x="124" y="4"/>
                </a:lnTo>
                <a:lnTo>
                  <a:pt x="113" y="11"/>
                </a:lnTo>
                <a:lnTo>
                  <a:pt x="100" y="20"/>
                </a:lnTo>
                <a:lnTo>
                  <a:pt x="85" y="32"/>
                </a:lnTo>
                <a:lnTo>
                  <a:pt x="72" y="47"/>
                </a:lnTo>
                <a:lnTo>
                  <a:pt x="59" y="65"/>
                </a:lnTo>
                <a:lnTo>
                  <a:pt x="49" y="86"/>
                </a:lnTo>
                <a:lnTo>
                  <a:pt x="42" y="111"/>
                </a:lnTo>
                <a:lnTo>
                  <a:pt x="44" y="108"/>
                </a:lnTo>
                <a:lnTo>
                  <a:pt x="49" y="100"/>
                </a:lnTo>
                <a:lnTo>
                  <a:pt x="55" y="87"/>
                </a:lnTo>
                <a:lnTo>
                  <a:pt x="66" y="73"/>
                </a:lnTo>
                <a:lnTo>
                  <a:pt x="79" y="58"/>
                </a:lnTo>
                <a:lnTo>
                  <a:pt x="94" y="42"/>
                </a:lnTo>
                <a:lnTo>
                  <a:pt x="113" y="28"/>
                </a:lnTo>
                <a:lnTo>
                  <a:pt x="133" y="16"/>
                </a:lnTo>
                <a:lnTo>
                  <a:pt x="157" y="10"/>
                </a:lnTo>
                <a:lnTo>
                  <a:pt x="158" y="12"/>
                </a:lnTo>
                <a:lnTo>
                  <a:pt x="161" y="17"/>
                </a:lnTo>
                <a:lnTo>
                  <a:pt x="163" y="26"/>
                </a:lnTo>
                <a:lnTo>
                  <a:pt x="167" y="39"/>
                </a:lnTo>
                <a:lnTo>
                  <a:pt x="171" y="54"/>
                </a:lnTo>
                <a:lnTo>
                  <a:pt x="175" y="71"/>
                </a:lnTo>
                <a:lnTo>
                  <a:pt x="176" y="89"/>
                </a:lnTo>
                <a:lnTo>
                  <a:pt x="175" y="108"/>
                </a:lnTo>
                <a:lnTo>
                  <a:pt x="172" y="129"/>
                </a:lnTo>
                <a:lnTo>
                  <a:pt x="166" y="148"/>
                </a:lnTo>
                <a:lnTo>
                  <a:pt x="156" y="169"/>
                </a:lnTo>
                <a:lnTo>
                  <a:pt x="141" y="190"/>
                </a:lnTo>
                <a:lnTo>
                  <a:pt x="122" y="208"/>
                </a:lnTo>
                <a:lnTo>
                  <a:pt x="96" y="226"/>
                </a:lnTo>
                <a:lnTo>
                  <a:pt x="65" y="242"/>
                </a:lnTo>
                <a:lnTo>
                  <a:pt x="26" y="255"/>
                </a:lnTo>
                <a:lnTo>
                  <a:pt x="24" y="254"/>
                </a:lnTo>
                <a:lnTo>
                  <a:pt x="22" y="247"/>
                </a:lnTo>
                <a:lnTo>
                  <a:pt x="18" y="238"/>
                </a:lnTo>
                <a:lnTo>
                  <a:pt x="14" y="225"/>
                </a:lnTo>
                <a:lnTo>
                  <a:pt x="9" y="209"/>
                </a:lnTo>
                <a:lnTo>
                  <a:pt x="5" y="193"/>
                </a:lnTo>
                <a:lnTo>
                  <a:pt x="1" y="173"/>
                </a:lnTo>
                <a:lnTo>
                  <a:pt x="0" y="154"/>
                </a:lnTo>
                <a:lnTo>
                  <a:pt x="0" y="133"/>
                </a:lnTo>
                <a:lnTo>
                  <a:pt x="2" y="112"/>
                </a:lnTo>
                <a:lnTo>
                  <a:pt x="7" y="91"/>
                </a:lnTo>
                <a:lnTo>
                  <a:pt x="16" y="72"/>
                </a:lnTo>
                <a:lnTo>
                  <a:pt x="29" y="52"/>
                </a:lnTo>
                <a:lnTo>
                  <a:pt x="48" y="35"/>
                </a:lnTo>
                <a:lnTo>
                  <a:pt x="71" y="21"/>
                </a:lnTo>
                <a:lnTo>
                  <a:pt x="100" y="10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千图PPT彼岸天：ID 8661124库_任意多边形 19"/>
          <p:cNvSpPr/>
          <p:nvPr>
            <p:custDataLst>
              <p:tags r:id="rId4"/>
            </p:custDataLst>
          </p:nvPr>
        </p:nvSpPr>
        <p:spPr bwMode="auto">
          <a:xfrm>
            <a:off x="1324444" y="4228271"/>
            <a:ext cx="371758" cy="261175"/>
          </a:xfrm>
          <a:custGeom>
            <a:avLst/>
            <a:gdLst>
              <a:gd name="T0" fmla="*/ 103 w 256"/>
              <a:gd name="T1" fmla="*/ 0 h 177"/>
              <a:gd name="T2" fmla="*/ 123 w 256"/>
              <a:gd name="T3" fmla="*/ 0 h 177"/>
              <a:gd name="T4" fmla="*/ 144 w 256"/>
              <a:gd name="T5" fmla="*/ 3 h 177"/>
              <a:gd name="T6" fmla="*/ 165 w 256"/>
              <a:gd name="T7" fmla="*/ 8 h 177"/>
              <a:gd name="T8" fmla="*/ 184 w 256"/>
              <a:gd name="T9" fmla="*/ 19 h 177"/>
              <a:gd name="T10" fmla="*/ 203 w 256"/>
              <a:gd name="T11" fmla="*/ 32 h 177"/>
              <a:gd name="T12" fmla="*/ 220 w 256"/>
              <a:gd name="T13" fmla="*/ 48 h 177"/>
              <a:gd name="T14" fmla="*/ 235 w 256"/>
              <a:gd name="T15" fmla="*/ 72 h 177"/>
              <a:gd name="T16" fmla="*/ 247 w 256"/>
              <a:gd name="T17" fmla="*/ 100 h 177"/>
              <a:gd name="T18" fmla="*/ 256 w 256"/>
              <a:gd name="T19" fmla="*/ 135 h 177"/>
              <a:gd name="T20" fmla="*/ 255 w 256"/>
              <a:gd name="T21" fmla="*/ 133 h 177"/>
              <a:gd name="T22" fmla="*/ 251 w 256"/>
              <a:gd name="T23" fmla="*/ 125 h 177"/>
              <a:gd name="T24" fmla="*/ 244 w 256"/>
              <a:gd name="T25" fmla="*/ 115 h 177"/>
              <a:gd name="T26" fmla="*/ 235 w 256"/>
              <a:gd name="T27" fmla="*/ 102 h 177"/>
              <a:gd name="T28" fmla="*/ 223 w 256"/>
              <a:gd name="T29" fmla="*/ 87 h 177"/>
              <a:gd name="T30" fmla="*/ 209 w 256"/>
              <a:gd name="T31" fmla="*/ 73 h 177"/>
              <a:gd name="T32" fmla="*/ 191 w 256"/>
              <a:gd name="T33" fmla="*/ 60 h 177"/>
              <a:gd name="T34" fmla="*/ 169 w 256"/>
              <a:gd name="T35" fmla="*/ 51 h 177"/>
              <a:gd name="T36" fmla="*/ 144 w 256"/>
              <a:gd name="T37" fmla="*/ 45 h 177"/>
              <a:gd name="T38" fmla="*/ 147 w 256"/>
              <a:gd name="T39" fmla="*/ 46 h 177"/>
              <a:gd name="T40" fmla="*/ 156 w 256"/>
              <a:gd name="T41" fmla="*/ 50 h 177"/>
              <a:gd name="T42" fmla="*/ 168 w 256"/>
              <a:gd name="T43" fmla="*/ 58 h 177"/>
              <a:gd name="T44" fmla="*/ 183 w 256"/>
              <a:gd name="T45" fmla="*/ 68 h 177"/>
              <a:gd name="T46" fmla="*/ 199 w 256"/>
              <a:gd name="T47" fmla="*/ 81 h 177"/>
              <a:gd name="T48" fmla="*/ 214 w 256"/>
              <a:gd name="T49" fmla="*/ 97 h 177"/>
              <a:gd name="T50" fmla="*/ 229 w 256"/>
              <a:gd name="T51" fmla="*/ 115 h 177"/>
              <a:gd name="T52" fmla="*/ 239 w 256"/>
              <a:gd name="T53" fmla="*/ 135 h 177"/>
              <a:gd name="T54" fmla="*/ 247 w 256"/>
              <a:gd name="T55" fmla="*/ 159 h 177"/>
              <a:gd name="T56" fmla="*/ 244 w 256"/>
              <a:gd name="T57" fmla="*/ 159 h 177"/>
              <a:gd name="T58" fmla="*/ 238 w 256"/>
              <a:gd name="T59" fmla="*/ 161 h 177"/>
              <a:gd name="T60" fmla="*/ 229 w 256"/>
              <a:gd name="T61" fmla="*/ 165 h 177"/>
              <a:gd name="T62" fmla="*/ 217 w 256"/>
              <a:gd name="T63" fmla="*/ 169 h 177"/>
              <a:gd name="T64" fmla="*/ 203 w 256"/>
              <a:gd name="T65" fmla="*/ 173 h 177"/>
              <a:gd name="T66" fmla="*/ 186 w 256"/>
              <a:gd name="T67" fmla="*/ 176 h 177"/>
              <a:gd name="T68" fmla="*/ 168 w 256"/>
              <a:gd name="T69" fmla="*/ 177 h 177"/>
              <a:gd name="T70" fmla="*/ 148 w 256"/>
              <a:gd name="T71" fmla="*/ 177 h 177"/>
              <a:gd name="T72" fmla="*/ 127 w 256"/>
              <a:gd name="T73" fmla="*/ 173 h 177"/>
              <a:gd name="T74" fmla="*/ 106 w 256"/>
              <a:gd name="T75" fmla="*/ 168 h 177"/>
              <a:gd name="T76" fmla="*/ 86 w 256"/>
              <a:gd name="T77" fmla="*/ 158 h 177"/>
              <a:gd name="T78" fmla="*/ 66 w 256"/>
              <a:gd name="T79" fmla="*/ 142 h 177"/>
              <a:gd name="T80" fmla="*/ 47 w 256"/>
              <a:gd name="T81" fmla="*/ 122 h 177"/>
              <a:gd name="T82" fmla="*/ 30 w 256"/>
              <a:gd name="T83" fmla="*/ 98 h 177"/>
              <a:gd name="T84" fmla="*/ 14 w 256"/>
              <a:gd name="T85" fmla="*/ 65 h 177"/>
              <a:gd name="T86" fmla="*/ 0 w 256"/>
              <a:gd name="T87" fmla="*/ 28 h 177"/>
              <a:gd name="T88" fmla="*/ 2 w 256"/>
              <a:gd name="T89" fmla="*/ 26 h 177"/>
              <a:gd name="T90" fmla="*/ 9 w 256"/>
              <a:gd name="T91" fmla="*/ 24 h 177"/>
              <a:gd name="T92" fmla="*/ 18 w 256"/>
              <a:gd name="T93" fmla="*/ 20 h 177"/>
              <a:gd name="T94" fmla="*/ 31 w 256"/>
              <a:gd name="T95" fmla="*/ 15 h 177"/>
              <a:gd name="T96" fmla="*/ 45 w 256"/>
              <a:gd name="T97" fmla="*/ 11 h 177"/>
              <a:gd name="T98" fmla="*/ 64 w 256"/>
              <a:gd name="T99" fmla="*/ 6 h 177"/>
              <a:gd name="T100" fmla="*/ 82 w 256"/>
              <a:gd name="T101" fmla="*/ 3 h 177"/>
              <a:gd name="T102" fmla="*/ 103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103" y="0"/>
                </a:moveTo>
                <a:lnTo>
                  <a:pt x="123" y="0"/>
                </a:lnTo>
                <a:lnTo>
                  <a:pt x="144" y="3"/>
                </a:lnTo>
                <a:lnTo>
                  <a:pt x="165" y="8"/>
                </a:lnTo>
                <a:lnTo>
                  <a:pt x="184" y="19"/>
                </a:lnTo>
                <a:lnTo>
                  <a:pt x="203" y="32"/>
                </a:lnTo>
                <a:lnTo>
                  <a:pt x="220" y="48"/>
                </a:lnTo>
                <a:lnTo>
                  <a:pt x="235" y="72"/>
                </a:lnTo>
                <a:lnTo>
                  <a:pt x="247" y="100"/>
                </a:lnTo>
                <a:lnTo>
                  <a:pt x="256" y="135"/>
                </a:lnTo>
                <a:lnTo>
                  <a:pt x="255" y="133"/>
                </a:lnTo>
                <a:lnTo>
                  <a:pt x="251" y="125"/>
                </a:lnTo>
                <a:lnTo>
                  <a:pt x="244" y="115"/>
                </a:lnTo>
                <a:lnTo>
                  <a:pt x="235" y="102"/>
                </a:lnTo>
                <a:lnTo>
                  <a:pt x="223" y="87"/>
                </a:lnTo>
                <a:lnTo>
                  <a:pt x="209" y="73"/>
                </a:lnTo>
                <a:lnTo>
                  <a:pt x="191" y="60"/>
                </a:lnTo>
                <a:lnTo>
                  <a:pt x="169" y="51"/>
                </a:lnTo>
                <a:lnTo>
                  <a:pt x="144" y="45"/>
                </a:lnTo>
                <a:lnTo>
                  <a:pt x="147" y="46"/>
                </a:lnTo>
                <a:lnTo>
                  <a:pt x="156" y="50"/>
                </a:lnTo>
                <a:lnTo>
                  <a:pt x="168" y="58"/>
                </a:lnTo>
                <a:lnTo>
                  <a:pt x="183" y="68"/>
                </a:lnTo>
                <a:lnTo>
                  <a:pt x="199" y="81"/>
                </a:lnTo>
                <a:lnTo>
                  <a:pt x="214" y="97"/>
                </a:lnTo>
                <a:lnTo>
                  <a:pt x="229" y="115"/>
                </a:lnTo>
                <a:lnTo>
                  <a:pt x="239" y="135"/>
                </a:lnTo>
                <a:lnTo>
                  <a:pt x="247" y="159"/>
                </a:lnTo>
                <a:lnTo>
                  <a:pt x="244" y="159"/>
                </a:lnTo>
                <a:lnTo>
                  <a:pt x="238" y="161"/>
                </a:lnTo>
                <a:lnTo>
                  <a:pt x="229" y="165"/>
                </a:lnTo>
                <a:lnTo>
                  <a:pt x="217" y="169"/>
                </a:lnTo>
                <a:lnTo>
                  <a:pt x="203" y="173"/>
                </a:lnTo>
                <a:lnTo>
                  <a:pt x="186" y="176"/>
                </a:lnTo>
                <a:lnTo>
                  <a:pt x="168" y="177"/>
                </a:lnTo>
                <a:lnTo>
                  <a:pt x="148" y="177"/>
                </a:lnTo>
                <a:lnTo>
                  <a:pt x="127" y="173"/>
                </a:lnTo>
                <a:lnTo>
                  <a:pt x="106" y="168"/>
                </a:lnTo>
                <a:lnTo>
                  <a:pt x="86" y="158"/>
                </a:lnTo>
                <a:lnTo>
                  <a:pt x="66" y="142"/>
                </a:lnTo>
                <a:lnTo>
                  <a:pt x="47" y="122"/>
                </a:lnTo>
                <a:lnTo>
                  <a:pt x="30" y="98"/>
                </a:lnTo>
                <a:lnTo>
                  <a:pt x="14" y="65"/>
                </a:lnTo>
                <a:lnTo>
                  <a:pt x="0" y="28"/>
                </a:lnTo>
                <a:lnTo>
                  <a:pt x="2" y="26"/>
                </a:lnTo>
                <a:lnTo>
                  <a:pt x="9" y="24"/>
                </a:lnTo>
                <a:lnTo>
                  <a:pt x="18" y="20"/>
                </a:lnTo>
                <a:lnTo>
                  <a:pt x="31" y="15"/>
                </a:lnTo>
                <a:lnTo>
                  <a:pt x="45" y="11"/>
                </a:lnTo>
                <a:lnTo>
                  <a:pt x="64" y="6"/>
                </a:lnTo>
                <a:lnTo>
                  <a:pt x="82" y="3"/>
                </a:lnTo>
                <a:lnTo>
                  <a:pt x="103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千图PPT彼岸天：ID 8661124库_任意多边形 20"/>
          <p:cNvSpPr/>
          <p:nvPr>
            <p:custDataLst>
              <p:tags r:id="rId5"/>
            </p:custDataLst>
          </p:nvPr>
        </p:nvSpPr>
        <p:spPr bwMode="auto">
          <a:xfrm>
            <a:off x="839416" y="3878563"/>
            <a:ext cx="370307" cy="259699"/>
          </a:xfrm>
          <a:custGeom>
            <a:avLst/>
            <a:gdLst>
              <a:gd name="T0" fmla="*/ 101 w 255"/>
              <a:gd name="T1" fmla="*/ 0 h 176"/>
              <a:gd name="T2" fmla="*/ 122 w 255"/>
              <a:gd name="T3" fmla="*/ 0 h 176"/>
              <a:gd name="T4" fmla="*/ 143 w 255"/>
              <a:gd name="T5" fmla="*/ 2 h 176"/>
              <a:gd name="T6" fmla="*/ 164 w 255"/>
              <a:gd name="T7" fmla="*/ 8 h 176"/>
              <a:gd name="T8" fmla="*/ 183 w 255"/>
              <a:gd name="T9" fmla="*/ 17 h 176"/>
              <a:gd name="T10" fmla="*/ 203 w 255"/>
              <a:gd name="T11" fmla="*/ 30 h 176"/>
              <a:gd name="T12" fmla="*/ 220 w 255"/>
              <a:gd name="T13" fmla="*/ 48 h 176"/>
              <a:gd name="T14" fmla="*/ 234 w 255"/>
              <a:gd name="T15" fmla="*/ 71 h 176"/>
              <a:gd name="T16" fmla="*/ 246 w 255"/>
              <a:gd name="T17" fmla="*/ 100 h 176"/>
              <a:gd name="T18" fmla="*/ 255 w 255"/>
              <a:gd name="T19" fmla="*/ 135 h 176"/>
              <a:gd name="T20" fmla="*/ 255 w 255"/>
              <a:gd name="T21" fmla="*/ 132 h 176"/>
              <a:gd name="T22" fmla="*/ 251 w 255"/>
              <a:gd name="T23" fmla="*/ 125 h 176"/>
              <a:gd name="T24" fmla="*/ 244 w 255"/>
              <a:gd name="T25" fmla="*/ 113 h 176"/>
              <a:gd name="T26" fmla="*/ 235 w 255"/>
              <a:gd name="T27" fmla="*/ 100 h 176"/>
              <a:gd name="T28" fmla="*/ 223 w 255"/>
              <a:gd name="T29" fmla="*/ 86 h 176"/>
              <a:gd name="T30" fmla="*/ 208 w 255"/>
              <a:gd name="T31" fmla="*/ 73 h 176"/>
              <a:gd name="T32" fmla="*/ 190 w 255"/>
              <a:gd name="T33" fmla="*/ 60 h 176"/>
              <a:gd name="T34" fmla="*/ 169 w 255"/>
              <a:gd name="T35" fmla="*/ 49 h 176"/>
              <a:gd name="T36" fmla="*/ 144 w 255"/>
              <a:gd name="T37" fmla="*/ 43 h 176"/>
              <a:gd name="T38" fmla="*/ 147 w 255"/>
              <a:gd name="T39" fmla="*/ 44 h 176"/>
              <a:gd name="T40" fmla="*/ 155 w 255"/>
              <a:gd name="T41" fmla="*/ 49 h 176"/>
              <a:gd name="T42" fmla="*/ 168 w 255"/>
              <a:gd name="T43" fmla="*/ 56 h 176"/>
              <a:gd name="T44" fmla="*/ 182 w 255"/>
              <a:gd name="T45" fmla="*/ 66 h 176"/>
              <a:gd name="T46" fmla="*/ 197 w 255"/>
              <a:gd name="T47" fmla="*/ 79 h 176"/>
              <a:gd name="T48" fmla="*/ 214 w 255"/>
              <a:gd name="T49" fmla="*/ 95 h 176"/>
              <a:gd name="T50" fmla="*/ 227 w 255"/>
              <a:gd name="T51" fmla="*/ 113 h 176"/>
              <a:gd name="T52" fmla="*/ 239 w 255"/>
              <a:gd name="T53" fmla="*/ 134 h 176"/>
              <a:gd name="T54" fmla="*/ 246 w 255"/>
              <a:gd name="T55" fmla="*/ 157 h 176"/>
              <a:gd name="T56" fmla="*/ 243 w 255"/>
              <a:gd name="T57" fmla="*/ 158 h 176"/>
              <a:gd name="T58" fmla="*/ 238 w 255"/>
              <a:gd name="T59" fmla="*/ 161 h 176"/>
              <a:gd name="T60" fmla="*/ 229 w 255"/>
              <a:gd name="T61" fmla="*/ 165 h 176"/>
              <a:gd name="T62" fmla="*/ 217 w 255"/>
              <a:gd name="T63" fmla="*/ 169 h 176"/>
              <a:gd name="T64" fmla="*/ 201 w 255"/>
              <a:gd name="T65" fmla="*/ 171 h 176"/>
              <a:gd name="T66" fmla="*/ 184 w 255"/>
              <a:gd name="T67" fmla="*/ 175 h 176"/>
              <a:gd name="T68" fmla="*/ 166 w 255"/>
              <a:gd name="T69" fmla="*/ 176 h 176"/>
              <a:gd name="T70" fmla="*/ 147 w 255"/>
              <a:gd name="T71" fmla="*/ 175 h 176"/>
              <a:gd name="T72" fmla="*/ 127 w 255"/>
              <a:gd name="T73" fmla="*/ 173 h 176"/>
              <a:gd name="T74" fmla="*/ 106 w 255"/>
              <a:gd name="T75" fmla="*/ 166 h 176"/>
              <a:gd name="T76" fmla="*/ 86 w 255"/>
              <a:gd name="T77" fmla="*/ 156 h 176"/>
              <a:gd name="T78" fmla="*/ 65 w 255"/>
              <a:gd name="T79" fmla="*/ 141 h 176"/>
              <a:gd name="T80" fmla="*/ 47 w 255"/>
              <a:gd name="T81" fmla="*/ 122 h 176"/>
              <a:gd name="T82" fmla="*/ 28 w 255"/>
              <a:gd name="T83" fmla="*/ 96 h 176"/>
              <a:gd name="T84" fmla="*/ 13 w 255"/>
              <a:gd name="T85" fmla="*/ 65 h 176"/>
              <a:gd name="T86" fmla="*/ 0 w 255"/>
              <a:gd name="T87" fmla="*/ 26 h 176"/>
              <a:gd name="T88" fmla="*/ 1 w 255"/>
              <a:gd name="T89" fmla="*/ 26 h 176"/>
              <a:gd name="T90" fmla="*/ 8 w 255"/>
              <a:gd name="T91" fmla="*/ 22 h 176"/>
              <a:gd name="T92" fmla="*/ 18 w 255"/>
              <a:gd name="T93" fmla="*/ 18 h 176"/>
              <a:gd name="T94" fmla="*/ 30 w 255"/>
              <a:gd name="T95" fmla="*/ 14 h 176"/>
              <a:gd name="T96" fmla="*/ 45 w 255"/>
              <a:gd name="T97" fmla="*/ 9 h 176"/>
              <a:gd name="T98" fmla="*/ 62 w 255"/>
              <a:gd name="T99" fmla="*/ 5 h 176"/>
              <a:gd name="T100" fmla="*/ 82 w 255"/>
              <a:gd name="T101" fmla="*/ 1 h 176"/>
              <a:gd name="T102" fmla="*/ 101 w 255"/>
              <a:gd name="T10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6">
                <a:moveTo>
                  <a:pt x="101" y="0"/>
                </a:moveTo>
                <a:lnTo>
                  <a:pt x="122" y="0"/>
                </a:lnTo>
                <a:lnTo>
                  <a:pt x="143" y="2"/>
                </a:lnTo>
                <a:lnTo>
                  <a:pt x="164" y="8"/>
                </a:lnTo>
                <a:lnTo>
                  <a:pt x="183" y="17"/>
                </a:lnTo>
                <a:lnTo>
                  <a:pt x="203" y="30"/>
                </a:lnTo>
                <a:lnTo>
                  <a:pt x="220" y="48"/>
                </a:lnTo>
                <a:lnTo>
                  <a:pt x="234" y="71"/>
                </a:lnTo>
                <a:lnTo>
                  <a:pt x="246" y="100"/>
                </a:lnTo>
                <a:lnTo>
                  <a:pt x="255" y="135"/>
                </a:lnTo>
                <a:lnTo>
                  <a:pt x="255" y="132"/>
                </a:lnTo>
                <a:lnTo>
                  <a:pt x="251" y="125"/>
                </a:lnTo>
                <a:lnTo>
                  <a:pt x="244" y="113"/>
                </a:lnTo>
                <a:lnTo>
                  <a:pt x="235" y="100"/>
                </a:lnTo>
                <a:lnTo>
                  <a:pt x="223" y="86"/>
                </a:lnTo>
                <a:lnTo>
                  <a:pt x="208" y="73"/>
                </a:lnTo>
                <a:lnTo>
                  <a:pt x="190" y="60"/>
                </a:lnTo>
                <a:lnTo>
                  <a:pt x="169" y="49"/>
                </a:lnTo>
                <a:lnTo>
                  <a:pt x="144" y="43"/>
                </a:lnTo>
                <a:lnTo>
                  <a:pt x="147" y="44"/>
                </a:lnTo>
                <a:lnTo>
                  <a:pt x="155" y="49"/>
                </a:lnTo>
                <a:lnTo>
                  <a:pt x="168" y="56"/>
                </a:lnTo>
                <a:lnTo>
                  <a:pt x="182" y="66"/>
                </a:lnTo>
                <a:lnTo>
                  <a:pt x="197" y="79"/>
                </a:lnTo>
                <a:lnTo>
                  <a:pt x="214" y="95"/>
                </a:lnTo>
                <a:lnTo>
                  <a:pt x="227" y="113"/>
                </a:lnTo>
                <a:lnTo>
                  <a:pt x="239" y="134"/>
                </a:lnTo>
                <a:lnTo>
                  <a:pt x="246" y="157"/>
                </a:lnTo>
                <a:lnTo>
                  <a:pt x="243" y="158"/>
                </a:lnTo>
                <a:lnTo>
                  <a:pt x="238" y="161"/>
                </a:lnTo>
                <a:lnTo>
                  <a:pt x="229" y="165"/>
                </a:lnTo>
                <a:lnTo>
                  <a:pt x="217" y="169"/>
                </a:lnTo>
                <a:lnTo>
                  <a:pt x="201" y="171"/>
                </a:lnTo>
                <a:lnTo>
                  <a:pt x="184" y="175"/>
                </a:lnTo>
                <a:lnTo>
                  <a:pt x="166" y="176"/>
                </a:lnTo>
                <a:lnTo>
                  <a:pt x="147" y="175"/>
                </a:lnTo>
                <a:lnTo>
                  <a:pt x="127" y="173"/>
                </a:lnTo>
                <a:lnTo>
                  <a:pt x="106" y="166"/>
                </a:lnTo>
                <a:lnTo>
                  <a:pt x="86" y="156"/>
                </a:lnTo>
                <a:lnTo>
                  <a:pt x="65" y="141"/>
                </a:lnTo>
                <a:lnTo>
                  <a:pt x="47" y="122"/>
                </a:lnTo>
                <a:lnTo>
                  <a:pt x="28" y="96"/>
                </a:lnTo>
                <a:lnTo>
                  <a:pt x="13" y="65"/>
                </a:lnTo>
                <a:lnTo>
                  <a:pt x="0" y="26"/>
                </a:lnTo>
                <a:lnTo>
                  <a:pt x="1" y="26"/>
                </a:lnTo>
                <a:lnTo>
                  <a:pt x="8" y="22"/>
                </a:lnTo>
                <a:lnTo>
                  <a:pt x="18" y="18"/>
                </a:lnTo>
                <a:lnTo>
                  <a:pt x="30" y="14"/>
                </a:lnTo>
                <a:lnTo>
                  <a:pt x="45" y="9"/>
                </a:lnTo>
                <a:lnTo>
                  <a:pt x="62" y="5"/>
                </a:lnTo>
                <a:lnTo>
                  <a:pt x="82" y="1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2" name="千图PPT彼岸天：ID 8661124库_任意多边形 21"/>
          <p:cNvSpPr/>
          <p:nvPr>
            <p:custDataLst>
              <p:tags r:id="rId6"/>
            </p:custDataLst>
          </p:nvPr>
        </p:nvSpPr>
        <p:spPr bwMode="auto">
          <a:xfrm>
            <a:off x="1198105" y="3313424"/>
            <a:ext cx="254132" cy="392499"/>
          </a:xfrm>
          <a:custGeom>
            <a:avLst/>
            <a:gdLst>
              <a:gd name="T0" fmla="*/ 35 w 175"/>
              <a:gd name="T1" fmla="*/ 0 h 266"/>
              <a:gd name="T2" fmla="*/ 36 w 175"/>
              <a:gd name="T3" fmla="*/ 1 h 266"/>
              <a:gd name="T4" fmla="*/ 43 w 175"/>
              <a:gd name="T5" fmla="*/ 4 h 266"/>
              <a:gd name="T6" fmla="*/ 53 w 175"/>
              <a:gd name="T7" fmla="*/ 8 h 266"/>
              <a:gd name="T8" fmla="*/ 65 w 175"/>
              <a:gd name="T9" fmla="*/ 13 h 266"/>
              <a:gd name="T10" fmla="*/ 79 w 175"/>
              <a:gd name="T11" fmla="*/ 21 h 266"/>
              <a:gd name="T12" fmla="*/ 95 w 175"/>
              <a:gd name="T13" fmla="*/ 30 h 266"/>
              <a:gd name="T14" fmla="*/ 110 w 175"/>
              <a:gd name="T15" fmla="*/ 40 h 266"/>
              <a:gd name="T16" fmla="*/ 126 w 175"/>
              <a:gd name="T17" fmla="*/ 53 h 266"/>
              <a:gd name="T18" fmla="*/ 140 w 175"/>
              <a:gd name="T19" fmla="*/ 67 h 266"/>
              <a:gd name="T20" fmla="*/ 153 w 175"/>
              <a:gd name="T21" fmla="*/ 84 h 266"/>
              <a:gd name="T22" fmla="*/ 164 w 175"/>
              <a:gd name="T23" fmla="*/ 102 h 266"/>
              <a:gd name="T24" fmla="*/ 171 w 175"/>
              <a:gd name="T25" fmla="*/ 123 h 266"/>
              <a:gd name="T26" fmla="*/ 175 w 175"/>
              <a:gd name="T27" fmla="*/ 145 h 266"/>
              <a:gd name="T28" fmla="*/ 174 w 175"/>
              <a:gd name="T29" fmla="*/ 170 h 266"/>
              <a:gd name="T30" fmla="*/ 169 w 175"/>
              <a:gd name="T31" fmla="*/ 197 h 266"/>
              <a:gd name="T32" fmla="*/ 157 w 175"/>
              <a:gd name="T33" fmla="*/ 226 h 266"/>
              <a:gd name="T34" fmla="*/ 139 w 175"/>
              <a:gd name="T35" fmla="*/ 257 h 266"/>
              <a:gd name="T36" fmla="*/ 140 w 175"/>
              <a:gd name="T37" fmla="*/ 254 h 266"/>
              <a:gd name="T38" fmla="*/ 143 w 175"/>
              <a:gd name="T39" fmla="*/ 247 h 266"/>
              <a:gd name="T40" fmla="*/ 145 w 175"/>
              <a:gd name="T41" fmla="*/ 235 h 266"/>
              <a:gd name="T42" fmla="*/ 148 w 175"/>
              <a:gd name="T43" fmla="*/ 219 h 266"/>
              <a:gd name="T44" fmla="*/ 149 w 175"/>
              <a:gd name="T45" fmla="*/ 200 h 266"/>
              <a:gd name="T46" fmla="*/ 149 w 175"/>
              <a:gd name="T47" fmla="*/ 180 h 266"/>
              <a:gd name="T48" fmla="*/ 145 w 175"/>
              <a:gd name="T49" fmla="*/ 158 h 266"/>
              <a:gd name="T50" fmla="*/ 138 w 175"/>
              <a:gd name="T51" fmla="*/ 136 h 266"/>
              <a:gd name="T52" fmla="*/ 125 w 175"/>
              <a:gd name="T53" fmla="*/ 114 h 266"/>
              <a:gd name="T54" fmla="*/ 126 w 175"/>
              <a:gd name="T55" fmla="*/ 117 h 266"/>
              <a:gd name="T56" fmla="*/ 128 w 175"/>
              <a:gd name="T57" fmla="*/ 126 h 266"/>
              <a:gd name="T58" fmla="*/ 131 w 175"/>
              <a:gd name="T59" fmla="*/ 140 h 266"/>
              <a:gd name="T60" fmla="*/ 135 w 175"/>
              <a:gd name="T61" fmla="*/ 157 h 266"/>
              <a:gd name="T62" fmla="*/ 138 w 175"/>
              <a:gd name="T63" fmla="*/ 178 h 266"/>
              <a:gd name="T64" fmla="*/ 138 w 175"/>
              <a:gd name="T65" fmla="*/ 200 h 266"/>
              <a:gd name="T66" fmla="*/ 134 w 175"/>
              <a:gd name="T67" fmla="*/ 223 h 266"/>
              <a:gd name="T68" fmla="*/ 127 w 175"/>
              <a:gd name="T69" fmla="*/ 245 h 266"/>
              <a:gd name="T70" fmla="*/ 115 w 175"/>
              <a:gd name="T71" fmla="*/ 266 h 266"/>
              <a:gd name="T72" fmla="*/ 114 w 175"/>
              <a:gd name="T73" fmla="*/ 266 h 266"/>
              <a:gd name="T74" fmla="*/ 109 w 175"/>
              <a:gd name="T75" fmla="*/ 263 h 266"/>
              <a:gd name="T76" fmla="*/ 100 w 175"/>
              <a:gd name="T77" fmla="*/ 260 h 266"/>
              <a:gd name="T78" fmla="*/ 89 w 175"/>
              <a:gd name="T79" fmla="*/ 254 h 266"/>
              <a:gd name="T80" fmla="*/ 78 w 175"/>
              <a:gd name="T81" fmla="*/ 248 h 266"/>
              <a:gd name="T82" fmla="*/ 65 w 175"/>
              <a:gd name="T83" fmla="*/ 240 h 266"/>
              <a:gd name="T84" fmla="*/ 52 w 175"/>
              <a:gd name="T85" fmla="*/ 230 h 266"/>
              <a:gd name="T86" fmla="*/ 39 w 175"/>
              <a:gd name="T87" fmla="*/ 217 h 266"/>
              <a:gd name="T88" fmla="*/ 27 w 175"/>
              <a:gd name="T89" fmla="*/ 202 h 266"/>
              <a:gd name="T90" fmla="*/ 17 w 175"/>
              <a:gd name="T91" fmla="*/ 186 h 266"/>
              <a:gd name="T92" fmla="*/ 8 w 175"/>
              <a:gd name="T93" fmla="*/ 167 h 266"/>
              <a:gd name="T94" fmla="*/ 2 w 175"/>
              <a:gd name="T95" fmla="*/ 145 h 266"/>
              <a:gd name="T96" fmla="*/ 0 w 175"/>
              <a:gd name="T97" fmla="*/ 122 h 266"/>
              <a:gd name="T98" fmla="*/ 1 w 175"/>
              <a:gd name="T99" fmla="*/ 96 h 266"/>
              <a:gd name="T100" fmla="*/ 6 w 175"/>
              <a:gd name="T101" fmla="*/ 66 h 266"/>
              <a:gd name="T102" fmla="*/ 18 w 175"/>
              <a:gd name="T103" fmla="*/ 35 h 266"/>
              <a:gd name="T104" fmla="*/ 35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35" y="0"/>
                </a:moveTo>
                <a:lnTo>
                  <a:pt x="36" y="1"/>
                </a:lnTo>
                <a:lnTo>
                  <a:pt x="43" y="4"/>
                </a:lnTo>
                <a:lnTo>
                  <a:pt x="53" y="8"/>
                </a:lnTo>
                <a:lnTo>
                  <a:pt x="65" y="13"/>
                </a:lnTo>
                <a:lnTo>
                  <a:pt x="79" y="21"/>
                </a:lnTo>
                <a:lnTo>
                  <a:pt x="95" y="30"/>
                </a:lnTo>
                <a:lnTo>
                  <a:pt x="110" y="40"/>
                </a:lnTo>
                <a:lnTo>
                  <a:pt x="126" y="53"/>
                </a:lnTo>
                <a:lnTo>
                  <a:pt x="140" y="67"/>
                </a:lnTo>
                <a:lnTo>
                  <a:pt x="153" y="84"/>
                </a:lnTo>
                <a:lnTo>
                  <a:pt x="164" y="102"/>
                </a:lnTo>
                <a:lnTo>
                  <a:pt x="171" y="123"/>
                </a:lnTo>
                <a:lnTo>
                  <a:pt x="175" y="145"/>
                </a:lnTo>
                <a:lnTo>
                  <a:pt x="174" y="170"/>
                </a:lnTo>
                <a:lnTo>
                  <a:pt x="169" y="197"/>
                </a:lnTo>
                <a:lnTo>
                  <a:pt x="157" y="226"/>
                </a:lnTo>
                <a:lnTo>
                  <a:pt x="139" y="257"/>
                </a:lnTo>
                <a:lnTo>
                  <a:pt x="140" y="254"/>
                </a:lnTo>
                <a:lnTo>
                  <a:pt x="143" y="247"/>
                </a:lnTo>
                <a:lnTo>
                  <a:pt x="145" y="235"/>
                </a:lnTo>
                <a:lnTo>
                  <a:pt x="148" y="219"/>
                </a:lnTo>
                <a:lnTo>
                  <a:pt x="149" y="200"/>
                </a:lnTo>
                <a:lnTo>
                  <a:pt x="149" y="180"/>
                </a:lnTo>
                <a:lnTo>
                  <a:pt x="145" y="158"/>
                </a:lnTo>
                <a:lnTo>
                  <a:pt x="138" y="136"/>
                </a:lnTo>
                <a:lnTo>
                  <a:pt x="125" y="114"/>
                </a:lnTo>
                <a:lnTo>
                  <a:pt x="126" y="117"/>
                </a:lnTo>
                <a:lnTo>
                  <a:pt x="128" y="126"/>
                </a:lnTo>
                <a:lnTo>
                  <a:pt x="131" y="140"/>
                </a:lnTo>
                <a:lnTo>
                  <a:pt x="135" y="157"/>
                </a:lnTo>
                <a:lnTo>
                  <a:pt x="138" y="178"/>
                </a:lnTo>
                <a:lnTo>
                  <a:pt x="138" y="200"/>
                </a:lnTo>
                <a:lnTo>
                  <a:pt x="134" y="223"/>
                </a:lnTo>
                <a:lnTo>
                  <a:pt x="127" y="245"/>
                </a:lnTo>
                <a:lnTo>
                  <a:pt x="115" y="266"/>
                </a:lnTo>
                <a:lnTo>
                  <a:pt x="114" y="266"/>
                </a:lnTo>
                <a:lnTo>
                  <a:pt x="109" y="263"/>
                </a:lnTo>
                <a:lnTo>
                  <a:pt x="100" y="260"/>
                </a:lnTo>
                <a:lnTo>
                  <a:pt x="89" y="254"/>
                </a:lnTo>
                <a:lnTo>
                  <a:pt x="78" y="248"/>
                </a:lnTo>
                <a:lnTo>
                  <a:pt x="65" y="240"/>
                </a:lnTo>
                <a:lnTo>
                  <a:pt x="52" y="230"/>
                </a:lnTo>
                <a:lnTo>
                  <a:pt x="39" y="217"/>
                </a:lnTo>
                <a:lnTo>
                  <a:pt x="27" y="202"/>
                </a:lnTo>
                <a:lnTo>
                  <a:pt x="17" y="186"/>
                </a:lnTo>
                <a:lnTo>
                  <a:pt x="8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6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千图PPT彼岸天：ID 8661124库_任意多边形 22"/>
          <p:cNvSpPr/>
          <p:nvPr>
            <p:custDataLst>
              <p:tags r:id="rId7"/>
            </p:custDataLst>
          </p:nvPr>
        </p:nvSpPr>
        <p:spPr bwMode="auto">
          <a:xfrm>
            <a:off x="1651186" y="3261779"/>
            <a:ext cx="254132" cy="392499"/>
          </a:xfrm>
          <a:custGeom>
            <a:avLst/>
            <a:gdLst>
              <a:gd name="T0" fmla="*/ 35 w 175"/>
              <a:gd name="T1" fmla="*/ 0 h 266"/>
              <a:gd name="T2" fmla="*/ 37 w 175"/>
              <a:gd name="T3" fmla="*/ 1 h 266"/>
              <a:gd name="T4" fmla="*/ 44 w 175"/>
              <a:gd name="T5" fmla="*/ 4 h 266"/>
              <a:gd name="T6" fmla="*/ 53 w 175"/>
              <a:gd name="T7" fmla="*/ 8 h 266"/>
              <a:gd name="T8" fmla="*/ 66 w 175"/>
              <a:gd name="T9" fmla="*/ 13 h 266"/>
              <a:gd name="T10" fmla="*/ 79 w 175"/>
              <a:gd name="T11" fmla="*/ 21 h 266"/>
              <a:gd name="T12" fmla="*/ 95 w 175"/>
              <a:gd name="T13" fmla="*/ 30 h 266"/>
              <a:gd name="T14" fmla="*/ 110 w 175"/>
              <a:gd name="T15" fmla="*/ 40 h 266"/>
              <a:gd name="T16" fmla="*/ 126 w 175"/>
              <a:gd name="T17" fmla="*/ 53 h 266"/>
              <a:gd name="T18" fmla="*/ 140 w 175"/>
              <a:gd name="T19" fmla="*/ 69 h 266"/>
              <a:gd name="T20" fmla="*/ 153 w 175"/>
              <a:gd name="T21" fmla="*/ 84 h 266"/>
              <a:gd name="T22" fmla="*/ 165 w 175"/>
              <a:gd name="T23" fmla="*/ 104 h 266"/>
              <a:gd name="T24" fmla="*/ 171 w 175"/>
              <a:gd name="T25" fmla="*/ 123 h 266"/>
              <a:gd name="T26" fmla="*/ 175 w 175"/>
              <a:gd name="T27" fmla="*/ 147 h 266"/>
              <a:gd name="T28" fmla="*/ 175 w 175"/>
              <a:gd name="T29" fmla="*/ 171 h 266"/>
              <a:gd name="T30" fmla="*/ 169 w 175"/>
              <a:gd name="T31" fmla="*/ 197 h 266"/>
              <a:gd name="T32" fmla="*/ 157 w 175"/>
              <a:gd name="T33" fmla="*/ 226 h 266"/>
              <a:gd name="T34" fmla="*/ 139 w 175"/>
              <a:gd name="T35" fmla="*/ 257 h 266"/>
              <a:gd name="T36" fmla="*/ 140 w 175"/>
              <a:gd name="T37" fmla="*/ 254 h 266"/>
              <a:gd name="T38" fmla="*/ 143 w 175"/>
              <a:gd name="T39" fmla="*/ 247 h 266"/>
              <a:gd name="T40" fmla="*/ 147 w 175"/>
              <a:gd name="T41" fmla="*/ 235 h 266"/>
              <a:gd name="T42" fmla="*/ 149 w 175"/>
              <a:gd name="T43" fmla="*/ 219 h 266"/>
              <a:gd name="T44" fmla="*/ 150 w 175"/>
              <a:gd name="T45" fmla="*/ 200 h 266"/>
              <a:gd name="T46" fmla="*/ 150 w 175"/>
              <a:gd name="T47" fmla="*/ 180 h 266"/>
              <a:gd name="T48" fmla="*/ 147 w 175"/>
              <a:gd name="T49" fmla="*/ 158 h 266"/>
              <a:gd name="T50" fmla="*/ 137 w 175"/>
              <a:gd name="T51" fmla="*/ 136 h 266"/>
              <a:gd name="T52" fmla="*/ 125 w 175"/>
              <a:gd name="T53" fmla="*/ 114 h 266"/>
              <a:gd name="T54" fmla="*/ 126 w 175"/>
              <a:gd name="T55" fmla="*/ 117 h 266"/>
              <a:gd name="T56" fmla="*/ 128 w 175"/>
              <a:gd name="T57" fmla="*/ 126 h 266"/>
              <a:gd name="T58" fmla="*/ 132 w 175"/>
              <a:gd name="T59" fmla="*/ 140 h 266"/>
              <a:gd name="T60" fmla="*/ 136 w 175"/>
              <a:gd name="T61" fmla="*/ 158 h 266"/>
              <a:gd name="T62" fmla="*/ 137 w 175"/>
              <a:gd name="T63" fmla="*/ 178 h 266"/>
              <a:gd name="T64" fmla="*/ 137 w 175"/>
              <a:gd name="T65" fmla="*/ 200 h 266"/>
              <a:gd name="T66" fmla="*/ 135 w 175"/>
              <a:gd name="T67" fmla="*/ 223 h 266"/>
              <a:gd name="T68" fmla="*/ 128 w 175"/>
              <a:gd name="T69" fmla="*/ 245 h 266"/>
              <a:gd name="T70" fmla="*/ 117 w 175"/>
              <a:gd name="T71" fmla="*/ 266 h 266"/>
              <a:gd name="T72" fmla="*/ 114 w 175"/>
              <a:gd name="T73" fmla="*/ 266 h 266"/>
              <a:gd name="T74" fmla="*/ 109 w 175"/>
              <a:gd name="T75" fmla="*/ 263 h 266"/>
              <a:gd name="T76" fmla="*/ 101 w 175"/>
              <a:gd name="T77" fmla="*/ 261 h 266"/>
              <a:gd name="T78" fmla="*/ 91 w 175"/>
              <a:gd name="T79" fmla="*/ 256 h 266"/>
              <a:gd name="T80" fmla="*/ 79 w 175"/>
              <a:gd name="T81" fmla="*/ 248 h 266"/>
              <a:gd name="T82" fmla="*/ 66 w 175"/>
              <a:gd name="T83" fmla="*/ 240 h 266"/>
              <a:gd name="T84" fmla="*/ 53 w 175"/>
              <a:gd name="T85" fmla="*/ 230 h 266"/>
              <a:gd name="T86" fmla="*/ 40 w 175"/>
              <a:gd name="T87" fmla="*/ 217 h 266"/>
              <a:gd name="T88" fmla="*/ 27 w 175"/>
              <a:gd name="T89" fmla="*/ 202 h 266"/>
              <a:gd name="T90" fmla="*/ 17 w 175"/>
              <a:gd name="T91" fmla="*/ 186 h 266"/>
              <a:gd name="T92" fmla="*/ 9 w 175"/>
              <a:gd name="T93" fmla="*/ 167 h 266"/>
              <a:gd name="T94" fmla="*/ 2 w 175"/>
              <a:gd name="T95" fmla="*/ 145 h 266"/>
              <a:gd name="T96" fmla="*/ 0 w 175"/>
              <a:gd name="T97" fmla="*/ 122 h 266"/>
              <a:gd name="T98" fmla="*/ 1 w 175"/>
              <a:gd name="T99" fmla="*/ 96 h 266"/>
              <a:gd name="T100" fmla="*/ 8 w 175"/>
              <a:gd name="T101" fmla="*/ 66 h 266"/>
              <a:gd name="T102" fmla="*/ 18 w 175"/>
              <a:gd name="T103" fmla="*/ 35 h 266"/>
              <a:gd name="T104" fmla="*/ 35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35" y="0"/>
                </a:moveTo>
                <a:lnTo>
                  <a:pt x="37" y="1"/>
                </a:lnTo>
                <a:lnTo>
                  <a:pt x="44" y="4"/>
                </a:lnTo>
                <a:lnTo>
                  <a:pt x="53" y="8"/>
                </a:lnTo>
                <a:lnTo>
                  <a:pt x="66" y="13"/>
                </a:lnTo>
                <a:lnTo>
                  <a:pt x="79" y="21"/>
                </a:lnTo>
                <a:lnTo>
                  <a:pt x="95" y="30"/>
                </a:lnTo>
                <a:lnTo>
                  <a:pt x="110" y="40"/>
                </a:lnTo>
                <a:lnTo>
                  <a:pt x="126" y="53"/>
                </a:lnTo>
                <a:lnTo>
                  <a:pt x="140" y="69"/>
                </a:lnTo>
                <a:lnTo>
                  <a:pt x="153" y="84"/>
                </a:lnTo>
                <a:lnTo>
                  <a:pt x="165" y="104"/>
                </a:lnTo>
                <a:lnTo>
                  <a:pt x="171" y="123"/>
                </a:lnTo>
                <a:lnTo>
                  <a:pt x="175" y="147"/>
                </a:lnTo>
                <a:lnTo>
                  <a:pt x="175" y="171"/>
                </a:lnTo>
                <a:lnTo>
                  <a:pt x="169" y="197"/>
                </a:lnTo>
                <a:lnTo>
                  <a:pt x="157" y="226"/>
                </a:lnTo>
                <a:lnTo>
                  <a:pt x="139" y="257"/>
                </a:lnTo>
                <a:lnTo>
                  <a:pt x="140" y="254"/>
                </a:lnTo>
                <a:lnTo>
                  <a:pt x="143" y="247"/>
                </a:lnTo>
                <a:lnTo>
                  <a:pt x="147" y="235"/>
                </a:lnTo>
                <a:lnTo>
                  <a:pt x="149" y="219"/>
                </a:lnTo>
                <a:lnTo>
                  <a:pt x="150" y="200"/>
                </a:lnTo>
                <a:lnTo>
                  <a:pt x="150" y="180"/>
                </a:lnTo>
                <a:lnTo>
                  <a:pt x="147" y="158"/>
                </a:lnTo>
                <a:lnTo>
                  <a:pt x="137" y="136"/>
                </a:lnTo>
                <a:lnTo>
                  <a:pt x="125" y="114"/>
                </a:lnTo>
                <a:lnTo>
                  <a:pt x="126" y="117"/>
                </a:lnTo>
                <a:lnTo>
                  <a:pt x="128" y="126"/>
                </a:lnTo>
                <a:lnTo>
                  <a:pt x="132" y="140"/>
                </a:lnTo>
                <a:lnTo>
                  <a:pt x="136" y="158"/>
                </a:lnTo>
                <a:lnTo>
                  <a:pt x="137" y="178"/>
                </a:lnTo>
                <a:lnTo>
                  <a:pt x="137" y="200"/>
                </a:lnTo>
                <a:lnTo>
                  <a:pt x="135" y="223"/>
                </a:lnTo>
                <a:lnTo>
                  <a:pt x="128" y="245"/>
                </a:lnTo>
                <a:lnTo>
                  <a:pt x="117" y="266"/>
                </a:lnTo>
                <a:lnTo>
                  <a:pt x="114" y="266"/>
                </a:lnTo>
                <a:lnTo>
                  <a:pt x="109" y="263"/>
                </a:lnTo>
                <a:lnTo>
                  <a:pt x="101" y="261"/>
                </a:lnTo>
                <a:lnTo>
                  <a:pt x="91" y="256"/>
                </a:lnTo>
                <a:lnTo>
                  <a:pt x="79" y="248"/>
                </a:lnTo>
                <a:lnTo>
                  <a:pt x="66" y="240"/>
                </a:lnTo>
                <a:lnTo>
                  <a:pt x="53" y="230"/>
                </a:lnTo>
                <a:lnTo>
                  <a:pt x="40" y="217"/>
                </a:lnTo>
                <a:lnTo>
                  <a:pt x="27" y="202"/>
                </a:lnTo>
                <a:lnTo>
                  <a:pt x="17" y="186"/>
                </a:lnTo>
                <a:lnTo>
                  <a:pt x="9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8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4" name="千图PPT彼岸天：ID 8661124库_任意多边形 23"/>
          <p:cNvSpPr/>
          <p:nvPr>
            <p:custDataLst>
              <p:tags r:id="rId8"/>
            </p:custDataLst>
          </p:nvPr>
        </p:nvSpPr>
        <p:spPr bwMode="auto">
          <a:xfrm>
            <a:off x="2152188" y="3263255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4 w 177"/>
              <a:gd name="T5" fmla="*/ 8 h 256"/>
              <a:gd name="T6" fmla="*/ 158 w 177"/>
              <a:gd name="T7" fmla="*/ 18 h 256"/>
              <a:gd name="T8" fmla="*/ 163 w 177"/>
              <a:gd name="T9" fmla="*/ 30 h 256"/>
              <a:gd name="T10" fmla="*/ 167 w 177"/>
              <a:gd name="T11" fmla="*/ 46 h 256"/>
              <a:gd name="T12" fmla="*/ 172 w 177"/>
              <a:gd name="T13" fmla="*/ 62 h 256"/>
              <a:gd name="T14" fmla="*/ 175 w 177"/>
              <a:gd name="T15" fmla="*/ 82 h 256"/>
              <a:gd name="T16" fmla="*/ 177 w 177"/>
              <a:gd name="T17" fmla="*/ 101 h 256"/>
              <a:gd name="T18" fmla="*/ 177 w 177"/>
              <a:gd name="T19" fmla="*/ 122 h 256"/>
              <a:gd name="T20" fmla="*/ 175 w 177"/>
              <a:gd name="T21" fmla="*/ 143 h 256"/>
              <a:gd name="T22" fmla="*/ 168 w 177"/>
              <a:gd name="T23" fmla="*/ 164 h 256"/>
              <a:gd name="T24" fmla="*/ 159 w 177"/>
              <a:gd name="T25" fmla="*/ 185 h 256"/>
              <a:gd name="T26" fmla="*/ 146 w 177"/>
              <a:gd name="T27" fmla="*/ 203 h 256"/>
              <a:gd name="T28" fmla="*/ 128 w 177"/>
              <a:gd name="T29" fmla="*/ 220 h 256"/>
              <a:gd name="T30" fmla="*/ 106 w 177"/>
              <a:gd name="T31" fmla="*/ 234 h 256"/>
              <a:gd name="T32" fmla="*/ 77 w 177"/>
              <a:gd name="T33" fmla="*/ 247 h 256"/>
              <a:gd name="T34" fmla="*/ 42 w 177"/>
              <a:gd name="T35" fmla="*/ 256 h 256"/>
              <a:gd name="T36" fmla="*/ 45 w 177"/>
              <a:gd name="T37" fmla="*/ 255 h 256"/>
              <a:gd name="T38" fmla="*/ 52 w 177"/>
              <a:gd name="T39" fmla="*/ 251 h 256"/>
              <a:gd name="T40" fmla="*/ 63 w 177"/>
              <a:gd name="T41" fmla="*/ 244 h 256"/>
              <a:gd name="T42" fmla="*/ 76 w 177"/>
              <a:gd name="T43" fmla="*/ 235 h 256"/>
              <a:gd name="T44" fmla="*/ 90 w 177"/>
              <a:gd name="T45" fmla="*/ 223 h 256"/>
              <a:gd name="T46" fmla="*/ 104 w 177"/>
              <a:gd name="T47" fmla="*/ 208 h 256"/>
              <a:gd name="T48" fmla="*/ 116 w 177"/>
              <a:gd name="T49" fmla="*/ 190 h 256"/>
              <a:gd name="T50" fmla="*/ 127 w 177"/>
              <a:gd name="T51" fmla="*/ 169 h 256"/>
              <a:gd name="T52" fmla="*/ 133 w 177"/>
              <a:gd name="T53" fmla="*/ 144 h 256"/>
              <a:gd name="T54" fmla="*/ 132 w 177"/>
              <a:gd name="T55" fmla="*/ 147 h 256"/>
              <a:gd name="T56" fmla="*/ 128 w 177"/>
              <a:gd name="T57" fmla="*/ 156 h 256"/>
              <a:gd name="T58" fmla="*/ 120 w 177"/>
              <a:gd name="T59" fmla="*/ 168 h 256"/>
              <a:gd name="T60" fmla="*/ 110 w 177"/>
              <a:gd name="T61" fmla="*/ 182 h 256"/>
              <a:gd name="T62" fmla="*/ 97 w 177"/>
              <a:gd name="T63" fmla="*/ 199 h 256"/>
              <a:gd name="T64" fmla="*/ 81 w 177"/>
              <a:gd name="T65" fmla="*/ 214 h 256"/>
              <a:gd name="T66" fmla="*/ 63 w 177"/>
              <a:gd name="T67" fmla="*/ 229 h 256"/>
              <a:gd name="T68" fmla="*/ 42 w 177"/>
              <a:gd name="T69" fmla="*/ 239 h 256"/>
              <a:gd name="T70" fmla="*/ 19 w 177"/>
              <a:gd name="T71" fmla="*/ 246 h 256"/>
              <a:gd name="T72" fmla="*/ 19 w 177"/>
              <a:gd name="T73" fmla="*/ 244 h 256"/>
              <a:gd name="T74" fmla="*/ 16 w 177"/>
              <a:gd name="T75" fmla="*/ 238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1 h 256"/>
              <a:gd name="T82" fmla="*/ 2 w 177"/>
              <a:gd name="T83" fmla="*/ 186 h 256"/>
              <a:gd name="T84" fmla="*/ 0 w 177"/>
              <a:gd name="T85" fmla="*/ 166 h 256"/>
              <a:gd name="T86" fmla="*/ 0 w 177"/>
              <a:gd name="T87" fmla="*/ 147 h 256"/>
              <a:gd name="T88" fmla="*/ 3 w 177"/>
              <a:gd name="T89" fmla="*/ 127 h 256"/>
              <a:gd name="T90" fmla="*/ 10 w 177"/>
              <a:gd name="T91" fmla="*/ 107 h 256"/>
              <a:gd name="T92" fmla="*/ 20 w 177"/>
              <a:gd name="T93" fmla="*/ 86 h 256"/>
              <a:gd name="T94" fmla="*/ 36 w 177"/>
              <a:gd name="T95" fmla="*/ 66 h 256"/>
              <a:gd name="T96" fmla="*/ 55 w 177"/>
              <a:gd name="T97" fmla="*/ 47 h 256"/>
              <a:gd name="T98" fmla="*/ 80 w 177"/>
              <a:gd name="T99" fmla="*/ 29 h 256"/>
              <a:gd name="T100" fmla="*/ 111 w 177"/>
              <a:gd name="T101" fmla="*/ 13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4" y="8"/>
                </a:lnTo>
                <a:lnTo>
                  <a:pt x="158" y="18"/>
                </a:lnTo>
                <a:lnTo>
                  <a:pt x="163" y="30"/>
                </a:lnTo>
                <a:lnTo>
                  <a:pt x="167" y="46"/>
                </a:lnTo>
                <a:lnTo>
                  <a:pt x="172" y="62"/>
                </a:lnTo>
                <a:lnTo>
                  <a:pt x="175" y="82"/>
                </a:lnTo>
                <a:lnTo>
                  <a:pt x="177" y="101"/>
                </a:lnTo>
                <a:lnTo>
                  <a:pt x="177" y="122"/>
                </a:lnTo>
                <a:lnTo>
                  <a:pt x="175" y="143"/>
                </a:lnTo>
                <a:lnTo>
                  <a:pt x="168" y="164"/>
                </a:lnTo>
                <a:lnTo>
                  <a:pt x="159" y="185"/>
                </a:lnTo>
                <a:lnTo>
                  <a:pt x="146" y="203"/>
                </a:lnTo>
                <a:lnTo>
                  <a:pt x="128" y="220"/>
                </a:lnTo>
                <a:lnTo>
                  <a:pt x="106" y="234"/>
                </a:lnTo>
                <a:lnTo>
                  <a:pt x="77" y="247"/>
                </a:lnTo>
                <a:lnTo>
                  <a:pt x="42" y="256"/>
                </a:lnTo>
                <a:lnTo>
                  <a:pt x="45" y="255"/>
                </a:lnTo>
                <a:lnTo>
                  <a:pt x="52" y="251"/>
                </a:lnTo>
                <a:lnTo>
                  <a:pt x="63" y="244"/>
                </a:lnTo>
                <a:lnTo>
                  <a:pt x="76" y="235"/>
                </a:lnTo>
                <a:lnTo>
                  <a:pt x="90" y="223"/>
                </a:lnTo>
                <a:lnTo>
                  <a:pt x="104" y="208"/>
                </a:lnTo>
                <a:lnTo>
                  <a:pt x="116" y="190"/>
                </a:lnTo>
                <a:lnTo>
                  <a:pt x="127" y="169"/>
                </a:lnTo>
                <a:lnTo>
                  <a:pt x="133" y="144"/>
                </a:lnTo>
                <a:lnTo>
                  <a:pt x="132" y="147"/>
                </a:lnTo>
                <a:lnTo>
                  <a:pt x="128" y="156"/>
                </a:lnTo>
                <a:lnTo>
                  <a:pt x="120" y="168"/>
                </a:lnTo>
                <a:lnTo>
                  <a:pt x="110" y="182"/>
                </a:lnTo>
                <a:lnTo>
                  <a:pt x="97" y="199"/>
                </a:lnTo>
                <a:lnTo>
                  <a:pt x="81" y="214"/>
                </a:lnTo>
                <a:lnTo>
                  <a:pt x="63" y="229"/>
                </a:lnTo>
                <a:lnTo>
                  <a:pt x="42" y="239"/>
                </a:lnTo>
                <a:lnTo>
                  <a:pt x="19" y="246"/>
                </a:lnTo>
                <a:lnTo>
                  <a:pt x="19" y="244"/>
                </a:lnTo>
                <a:lnTo>
                  <a:pt x="16" y="238"/>
                </a:lnTo>
                <a:lnTo>
                  <a:pt x="12" y="229"/>
                </a:lnTo>
                <a:lnTo>
                  <a:pt x="8" y="217"/>
                </a:lnTo>
                <a:lnTo>
                  <a:pt x="4" y="201"/>
                </a:lnTo>
                <a:lnTo>
                  <a:pt x="2" y="186"/>
                </a:lnTo>
                <a:lnTo>
                  <a:pt x="0" y="166"/>
                </a:lnTo>
                <a:lnTo>
                  <a:pt x="0" y="147"/>
                </a:lnTo>
                <a:lnTo>
                  <a:pt x="3" y="127"/>
                </a:lnTo>
                <a:lnTo>
                  <a:pt x="10" y="107"/>
                </a:lnTo>
                <a:lnTo>
                  <a:pt x="20" y="86"/>
                </a:lnTo>
                <a:lnTo>
                  <a:pt x="36" y="66"/>
                </a:lnTo>
                <a:lnTo>
                  <a:pt x="55" y="47"/>
                </a:lnTo>
                <a:lnTo>
                  <a:pt x="80" y="29"/>
                </a:lnTo>
                <a:lnTo>
                  <a:pt x="111" y="13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5" name="千图PPT彼岸天：ID 8661124库_任意多边形 24"/>
          <p:cNvSpPr/>
          <p:nvPr>
            <p:custDataLst>
              <p:tags r:id="rId9"/>
            </p:custDataLst>
          </p:nvPr>
        </p:nvSpPr>
        <p:spPr bwMode="auto">
          <a:xfrm>
            <a:off x="2314832" y="3787078"/>
            <a:ext cx="387733" cy="258223"/>
          </a:xfrm>
          <a:custGeom>
            <a:avLst/>
            <a:gdLst>
              <a:gd name="T0" fmla="*/ 144 w 267"/>
              <a:gd name="T1" fmla="*/ 0 h 175"/>
              <a:gd name="T2" fmla="*/ 172 w 267"/>
              <a:gd name="T3" fmla="*/ 1 h 175"/>
              <a:gd name="T4" fmla="*/ 200 w 267"/>
              <a:gd name="T5" fmla="*/ 6 h 175"/>
              <a:gd name="T6" fmla="*/ 232 w 267"/>
              <a:gd name="T7" fmla="*/ 18 h 175"/>
              <a:gd name="T8" fmla="*/ 267 w 267"/>
              <a:gd name="T9" fmla="*/ 35 h 175"/>
              <a:gd name="T10" fmla="*/ 265 w 267"/>
              <a:gd name="T11" fmla="*/ 36 h 175"/>
              <a:gd name="T12" fmla="*/ 264 w 267"/>
              <a:gd name="T13" fmla="*/ 42 h 175"/>
              <a:gd name="T14" fmla="*/ 259 w 267"/>
              <a:gd name="T15" fmla="*/ 53 h 175"/>
              <a:gd name="T16" fmla="*/ 254 w 267"/>
              <a:gd name="T17" fmla="*/ 64 h 175"/>
              <a:gd name="T18" fmla="*/ 246 w 267"/>
              <a:gd name="T19" fmla="*/ 79 h 175"/>
              <a:gd name="T20" fmla="*/ 237 w 267"/>
              <a:gd name="T21" fmla="*/ 94 h 175"/>
              <a:gd name="T22" fmla="*/ 226 w 267"/>
              <a:gd name="T23" fmla="*/ 110 h 175"/>
              <a:gd name="T24" fmla="*/ 213 w 267"/>
              <a:gd name="T25" fmla="*/ 125 h 175"/>
              <a:gd name="T26" fmla="*/ 199 w 267"/>
              <a:gd name="T27" fmla="*/ 140 h 175"/>
              <a:gd name="T28" fmla="*/ 182 w 267"/>
              <a:gd name="T29" fmla="*/ 153 h 175"/>
              <a:gd name="T30" fmla="*/ 164 w 267"/>
              <a:gd name="T31" fmla="*/ 163 h 175"/>
              <a:gd name="T32" fmla="*/ 143 w 267"/>
              <a:gd name="T33" fmla="*/ 171 h 175"/>
              <a:gd name="T34" fmla="*/ 121 w 267"/>
              <a:gd name="T35" fmla="*/ 175 h 175"/>
              <a:gd name="T36" fmla="*/ 96 w 267"/>
              <a:gd name="T37" fmla="*/ 174 h 175"/>
              <a:gd name="T38" fmla="*/ 69 w 267"/>
              <a:gd name="T39" fmla="*/ 168 h 175"/>
              <a:gd name="T40" fmla="*/ 41 w 267"/>
              <a:gd name="T41" fmla="*/ 157 h 175"/>
              <a:gd name="T42" fmla="*/ 9 w 267"/>
              <a:gd name="T43" fmla="*/ 138 h 175"/>
              <a:gd name="T44" fmla="*/ 12 w 267"/>
              <a:gd name="T45" fmla="*/ 140 h 175"/>
              <a:gd name="T46" fmla="*/ 20 w 267"/>
              <a:gd name="T47" fmla="*/ 142 h 175"/>
              <a:gd name="T48" fmla="*/ 33 w 267"/>
              <a:gd name="T49" fmla="*/ 145 h 175"/>
              <a:gd name="T50" fmla="*/ 48 w 267"/>
              <a:gd name="T51" fmla="*/ 148 h 175"/>
              <a:gd name="T52" fmla="*/ 67 w 267"/>
              <a:gd name="T53" fmla="*/ 150 h 175"/>
              <a:gd name="T54" fmla="*/ 87 w 267"/>
              <a:gd name="T55" fmla="*/ 149 h 175"/>
              <a:gd name="T56" fmla="*/ 108 w 267"/>
              <a:gd name="T57" fmla="*/ 145 h 175"/>
              <a:gd name="T58" fmla="*/ 131 w 267"/>
              <a:gd name="T59" fmla="*/ 137 h 175"/>
              <a:gd name="T60" fmla="*/ 154 w 267"/>
              <a:gd name="T61" fmla="*/ 124 h 175"/>
              <a:gd name="T62" fmla="*/ 150 w 267"/>
              <a:gd name="T63" fmla="*/ 125 h 175"/>
              <a:gd name="T64" fmla="*/ 141 w 267"/>
              <a:gd name="T65" fmla="*/ 128 h 175"/>
              <a:gd name="T66" fmla="*/ 126 w 267"/>
              <a:gd name="T67" fmla="*/ 131 h 175"/>
              <a:gd name="T68" fmla="*/ 109 w 267"/>
              <a:gd name="T69" fmla="*/ 135 h 175"/>
              <a:gd name="T70" fmla="*/ 89 w 267"/>
              <a:gd name="T71" fmla="*/ 137 h 175"/>
              <a:gd name="T72" fmla="*/ 67 w 267"/>
              <a:gd name="T73" fmla="*/ 137 h 175"/>
              <a:gd name="T74" fmla="*/ 43 w 267"/>
              <a:gd name="T75" fmla="*/ 133 h 175"/>
              <a:gd name="T76" fmla="*/ 21 w 267"/>
              <a:gd name="T77" fmla="*/ 127 h 175"/>
              <a:gd name="T78" fmla="*/ 0 w 267"/>
              <a:gd name="T79" fmla="*/ 115 h 175"/>
              <a:gd name="T80" fmla="*/ 0 w 267"/>
              <a:gd name="T81" fmla="*/ 114 h 175"/>
              <a:gd name="T82" fmla="*/ 3 w 267"/>
              <a:gd name="T83" fmla="*/ 109 h 175"/>
              <a:gd name="T84" fmla="*/ 7 w 267"/>
              <a:gd name="T85" fmla="*/ 100 h 175"/>
              <a:gd name="T86" fmla="*/ 12 w 267"/>
              <a:gd name="T87" fmla="*/ 90 h 175"/>
              <a:gd name="T88" fmla="*/ 18 w 267"/>
              <a:gd name="T89" fmla="*/ 77 h 175"/>
              <a:gd name="T90" fmla="*/ 26 w 267"/>
              <a:gd name="T91" fmla="*/ 64 h 175"/>
              <a:gd name="T92" fmla="*/ 38 w 267"/>
              <a:gd name="T93" fmla="*/ 52 h 175"/>
              <a:gd name="T94" fmla="*/ 50 w 267"/>
              <a:gd name="T95" fmla="*/ 39 h 175"/>
              <a:gd name="T96" fmla="*/ 64 w 267"/>
              <a:gd name="T97" fmla="*/ 27 h 175"/>
              <a:gd name="T98" fmla="*/ 81 w 267"/>
              <a:gd name="T99" fmla="*/ 16 h 175"/>
              <a:gd name="T100" fmla="*/ 100 w 267"/>
              <a:gd name="T101" fmla="*/ 7 h 175"/>
              <a:gd name="T102" fmla="*/ 121 w 267"/>
              <a:gd name="T103" fmla="*/ 2 h 175"/>
              <a:gd name="T104" fmla="*/ 144 w 267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5">
                <a:moveTo>
                  <a:pt x="144" y="0"/>
                </a:moveTo>
                <a:lnTo>
                  <a:pt x="172" y="1"/>
                </a:lnTo>
                <a:lnTo>
                  <a:pt x="200" y="6"/>
                </a:lnTo>
                <a:lnTo>
                  <a:pt x="232" y="18"/>
                </a:lnTo>
                <a:lnTo>
                  <a:pt x="267" y="35"/>
                </a:lnTo>
                <a:lnTo>
                  <a:pt x="265" y="36"/>
                </a:lnTo>
                <a:lnTo>
                  <a:pt x="264" y="42"/>
                </a:lnTo>
                <a:lnTo>
                  <a:pt x="259" y="53"/>
                </a:lnTo>
                <a:lnTo>
                  <a:pt x="254" y="64"/>
                </a:lnTo>
                <a:lnTo>
                  <a:pt x="246" y="79"/>
                </a:lnTo>
                <a:lnTo>
                  <a:pt x="237" y="94"/>
                </a:lnTo>
                <a:lnTo>
                  <a:pt x="226" y="110"/>
                </a:lnTo>
                <a:lnTo>
                  <a:pt x="213" y="125"/>
                </a:lnTo>
                <a:lnTo>
                  <a:pt x="199" y="140"/>
                </a:lnTo>
                <a:lnTo>
                  <a:pt x="182" y="153"/>
                </a:lnTo>
                <a:lnTo>
                  <a:pt x="164" y="163"/>
                </a:lnTo>
                <a:lnTo>
                  <a:pt x="143" y="171"/>
                </a:lnTo>
                <a:lnTo>
                  <a:pt x="121" y="175"/>
                </a:lnTo>
                <a:lnTo>
                  <a:pt x="96" y="174"/>
                </a:lnTo>
                <a:lnTo>
                  <a:pt x="69" y="168"/>
                </a:lnTo>
                <a:lnTo>
                  <a:pt x="41" y="157"/>
                </a:lnTo>
                <a:lnTo>
                  <a:pt x="9" y="138"/>
                </a:lnTo>
                <a:lnTo>
                  <a:pt x="12" y="140"/>
                </a:lnTo>
                <a:lnTo>
                  <a:pt x="20" y="142"/>
                </a:lnTo>
                <a:lnTo>
                  <a:pt x="33" y="145"/>
                </a:lnTo>
                <a:lnTo>
                  <a:pt x="48" y="148"/>
                </a:lnTo>
                <a:lnTo>
                  <a:pt x="67" y="150"/>
                </a:lnTo>
                <a:lnTo>
                  <a:pt x="87" y="149"/>
                </a:lnTo>
                <a:lnTo>
                  <a:pt x="108" y="145"/>
                </a:lnTo>
                <a:lnTo>
                  <a:pt x="131" y="137"/>
                </a:lnTo>
                <a:lnTo>
                  <a:pt x="154" y="124"/>
                </a:lnTo>
                <a:lnTo>
                  <a:pt x="150" y="125"/>
                </a:lnTo>
                <a:lnTo>
                  <a:pt x="141" y="128"/>
                </a:lnTo>
                <a:lnTo>
                  <a:pt x="126" y="131"/>
                </a:lnTo>
                <a:lnTo>
                  <a:pt x="109" y="135"/>
                </a:lnTo>
                <a:lnTo>
                  <a:pt x="89" y="137"/>
                </a:lnTo>
                <a:lnTo>
                  <a:pt x="67" y="137"/>
                </a:lnTo>
                <a:lnTo>
                  <a:pt x="43" y="133"/>
                </a:lnTo>
                <a:lnTo>
                  <a:pt x="21" y="127"/>
                </a:lnTo>
                <a:lnTo>
                  <a:pt x="0" y="115"/>
                </a:lnTo>
                <a:lnTo>
                  <a:pt x="0" y="114"/>
                </a:lnTo>
                <a:lnTo>
                  <a:pt x="3" y="109"/>
                </a:lnTo>
                <a:lnTo>
                  <a:pt x="7" y="100"/>
                </a:lnTo>
                <a:lnTo>
                  <a:pt x="12" y="90"/>
                </a:lnTo>
                <a:lnTo>
                  <a:pt x="18" y="77"/>
                </a:lnTo>
                <a:lnTo>
                  <a:pt x="26" y="64"/>
                </a:lnTo>
                <a:lnTo>
                  <a:pt x="38" y="52"/>
                </a:lnTo>
                <a:lnTo>
                  <a:pt x="50" y="39"/>
                </a:lnTo>
                <a:lnTo>
                  <a:pt x="64" y="27"/>
                </a:lnTo>
                <a:lnTo>
                  <a:pt x="81" y="16"/>
                </a:lnTo>
                <a:lnTo>
                  <a:pt x="100" y="7"/>
                </a:lnTo>
                <a:lnTo>
                  <a:pt x="121" y="2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6" name="千图PPT彼岸天：ID 8661124库_任意多边形 25"/>
          <p:cNvSpPr/>
          <p:nvPr>
            <p:custDataLst>
              <p:tags r:id="rId10"/>
            </p:custDataLst>
          </p:nvPr>
        </p:nvSpPr>
        <p:spPr bwMode="auto">
          <a:xfrm>
            <a:off x="1783334" y="2702542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0 w 266"/>
              <a:gd name="T3" fmla="*/ 0 h 175"/>
              <a:gd name="T4" fmla="*/ 197 w 266"/>
              <a:gd name="T5" fmla="*/ 6 h 175"/>
              <a:gd name="T6" fmla="*/ 226 w 266"/>
              <a:gd name="T7" fmla="*/ 18 h 175"/>
              <a:gd name="T8" fmla="*/ 257 w 266"/>
              <a:gd name="T9" fmla="*/ 36 h 175"/>
              <a:gd name="T10" fmla="*/ 254 w 266"/>
              <a:gd name="T11" fmla="*/ 35 h 175"/>
              <a:gd name="T12" fmla="*/ 247 w 266"/>
              <a:gd name="T13" fmla="*/ 32 h 175"/>
              <a:gd name="T14" fmla="*/ 235 w 266"/>
              <a:gd name="T15" fmla="*/ 30 h 175"/>
              <a:gd name="T16" fmla="*/ 218 w 266"/>
              <a:gd name="T17" fmla="*/ 26 h 175"/>
              <a:gd name="T18" fmla="*/ 200 w 266"/>
              <a:gd name="T19" fmla="*/ 24 h 175"/>
              <a:gd name="T20" fmla="*/ 179 w 266"/>
              <a:gd name="T21" fmla="*/ 26 h 175"/>
              <a:gd name="T22" fmla="*/ 158 w 266"/>
              <a:gd name="T23" fmla="*/ 30 h 175"/>
              <a:gd name="T24" fmla="*/ 136 w 266"/>
              <a:gd name="T25" fmla="*/ 37 h 175"/>
              <a:gd name="T26" fmla="*/ 114 w 266"/>
              <a:gd name="T27" fmla="*/ 50 h 175"/>
              <a:gd name="T28" fmla="*/ 117 w 266"/>
              <a:gd name="T29" fmla="*/ 49 h 175"/>
              <a:gd name="T30" fmla="*/ 126 w 266"/>
              <a:gd name="T31" fmla="*/ 47 h 175"/>
              <a:gd name="T32" fmla="*/ 140 w 266"/>
              <a:gd name="T33" fmla="*/ 43 h 175"/>
              <a:gd name="T34" fmla="*/ 157 w 266"/>
              <a:gd name="T35" fmla="*/ 40 h 175"/>
              <a:gd name="T36" fmla="*/ 178 w 266"/>
              <a:gd name="T37" fmla="*/ 37 h 175"/>
              <a:gd name="T38" fmla="*/ 200 w 266"/>
              <a:gd name="T39" fmla="*/ 37 h 175"/>
              <a:gd name="T40" fmla="*/ 223 w 266"/>
              <a:gd name="T41" fmla="*/ 40 h 175"/>
              <a:gd name="T42" fmla="*/ 245 w 266"/>
              <a:gd name="T43" fmla="*/ 48 h 175"/>
              <a:gd name="T44" fmla="*/ 266 w 266"/>
              <a:gd name="T45" fmla="*/ 58 h 175"/>
              <a:gd name="T46" fmla="*/ 266 w 266"/>
              <a:gd name="T47" fmla="*/ 61 h 175"/>
              <a:gd name="T48" fmla="*/ 264 w 266"/>
              <a:gd name="T49" fmla="*/ 66 h 175"/>
              <a:gd name="T50" fmla="*/ 260 w 266"/>
              <a:gd name="T51" fmla="*/ 74 h 175"/>
              <a:gd name="T52" fmla="*/ 254 w 266"/>
              <a:gd name="T53" fmla="*/ 84 h 175"/>
              <a:gd name="T54" fmla="*/ 248 w 266"/>
              <a:gd name="T55" fmla="*/ 96 h 175"/>
              <a:gd name="T56" fmla="*/ 240 w 266"/>
              <a:gd name="T57" fmla="*/ 109 h 175"/>
              <a:gd name="T58" fmla="*/ 230 w 266"/>
              <a:gd name="T59" fmla="*/ 123 h 175"/>
              <a:gd name="T60" fmla="*/ 217 w 266"/>
              <a:gd name="T61" fmla="*/ 136 h 175"/>
              <a:gd name="T62" fmla="*/ 202 w 266"/>
              <a:gd name="T63" fmla="*/ 148 h 175"/>
              <a:gd name="T64" fmla="*/ 186 w 266"/>
              <a:gd name="T65" fmla="*/ 158 h 175"/>
              <a:gd name="T66" fmla="*/ 166 w 266"/>
              <a:gd name="T67" fmla="*/ 167 h 175"/>
              <a:gd name="T68" fmla="*/ 145 w 266"/>
              <a:gd name="T69" fmla="*/ 172 h 175"/>
              <a:gd name="T70" fmla="*/ 122 w 266"/>
              <a:gd name="T71" fmla="*/ 175 h 175"/>
              <a:gd name="T72" fmla="*/ 96 w 266"/>
              <a:gd name="T73" fmla="*/ 174 h 175"/>
              <a:gd name="T74" fmla="*/ 66 w 266"/>
              <a:gd name="T75" fmla="*/ 169 h 175"/>
              <a:gd name="T76" fmla="*/ 35 w 266"/>
              <a:gd name="T77" fmla="*/ 157 h 175"/>
              <a:gd name="T78" fmla="*/ 0 w 266"/>
              <a:gd name="T79" fmla="*/ 140 h 175"/>
              <a:gd name="T80" fmla="*/ 1 w 266"/>
              <a:gd name="T81" fmla="*/ 137 h 175"/>
              <a:gd name="T82" fmla="*/ 4 w 266"/>
              <a:gd name="T83" fmla="*/ 132 h 175"/>
              <a:gd name="T84" fmla="*/ 8 w 266"/>
              <a:gd name="T85" fmla="*/ 122 h 175"/>
              <a:gd name="T86" fmla="*/ 13 w 266"/>
              <a:gd name="T87" fmla="*/ 110 h 175"/>
              <a:gd name="T88" fmla="*/ 21 w 266"/>
              <a:gd name="T89" fmla="*/ 96 h 175"/>
              <a:gd name="T90" fmla="*/ 30 w 266"/>
              <a:gd name="T91" fmla="*/ 80 h 175"/>
              <a:gd name="T92" fmla="*/ 40 w 266"/>
              <a:gd name="T93" fmla="*/ 65 h 175"/>
              <a:gd name="T94" fmla="*/ 53 w 266"/>
              <a:gd name="T95" fmla="*/ 49 h 175"/>
              <a:gd name="T96" fmla="*/ 67 w 266"/>
              <a:gd name="T97" fmla="*/ 35 h 175"/>
              <a:gd name="T98" fmla="*/ 84 w 266"/>
              <a:gd name="T99" fmla="*/ 22 h 175"/>
              <a:gd name="T100" fmla="*/ 102 w 266"/>
              <a:gd name="T101" fmla="*/ 11 h 175"/>
              <a:gd name="T102" fmla="*/ 123 w 266"/>
              <a:gd name="T103" fmla="*/ 4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0" y="0"/>
                </a:lnTo>
                <a:lnTo>
                  <a:pt x="197" y="6"/>
                </a:lnTo>
                <a:lnTo>
                  <a:pt x="226" y="18"/>
                </a:lnTo>
                <a:lnTo>
                  <a:pt x="257" y="36"/>
                </a:lnTo>
                <a:lnTo>
                  <a:pt x="254" y="35"/>
                </a:lnTo>
                <a:lnTo>
                  <a:pt x="247" y="32"/>
                </a:lnTo>
                <a:lnTo>
                  <a:pt x="235" y="30"/>
                </a:lnTo>
                <a:lnTo>
                  <a:pt x="218" y="26"/>
                </a:lnTo>
                <a:lnTo>
                  <a:pt x="200" y="24"/>
                </a:lnTo>
                <a:lnTo>
                  <a:pt x="179" y="26"/>
                </a:lnTo>
                <a:lnTo>
                  <a:pt x="158" y="30"/>
                </a:lnTo>
                <a:lnTo>
                  <a:pt x="136" y="37"/>
                </a:lnTo>
                <a:lnTo>
                  <a:pt x="114" y="50"/>
                </a:lnTo>
                <a:lnTo>
                  <a:pt x="117" y="49"/>
                </a:lnTo>
                <a:lnTo>
                  <a:pt x="126" y="47"/>
                </a:lnTo>
                <a:lnTo>
                  <a:pt x="140" y="43"/>
                </a:lnTo>
                <a:lnTo>
                  <a:pt x="157" y="40"/>
                </a:lnTo>
                <a:lnTo>
                  <a:pt x="178" y="37"/>
                </a:lnTo>
                <a:lnTo>
                  <a:pt x="200" y="37"/>
                </a:lnTo>
                <a:lnTo>
                  <a:pt x="223" y="40"/>
                </a:lnTo>
                <a:lnTo>
                  <a:pt x="245" y="48"/>
                </a:lnTo>
                <a:lnTo>
                  <a:pt x="266" y="58"/>
                </a:lnTo>
                <a:lnTo>
                  <a:pt x="266" y="61"/>
                </a:lnTo>
                <a:lnTo>
                  <a:pt x="264" y="66"/>
                </a:lnTo>
                <a:lnTo>
                  <a:pt x="260" y="74"/>
                </a:lnTo>
                <a:lnTo>
                  <a:pt x="254" y="84"/>
                </a:lnTo>
                <a:lnTo>
                  <a:pt x="248" y="96"/>
                </a:lnTo>
                <a:lnTo>
                  <a:pt x="240" y="109"/>
                </a:lnTo>
                <a:lnTo>
                  <a:pt x="230" y="123"/>
                </a:lnTo>
                <a:lnTo>
                  <a:pt x="217" y="136"/>
                </a:lnTo>
                <a:lnTo>
                  <a:pt x="202" y="148"/>
                </a:lnTo>
                <a:lnTo>
                  <a:pt x="186" y="158"/>
                </a:lnTo>
                <a:lnTo>
                  <a:pt x="166" y="167"/>
                </a:lnTo>
                <a:lnTo>
                  <a:pt x="145" y="172"/>
                </a:lnTo>
                <a:lnTo>
                  <a:pt x="122" y="175"/>
                </a:lnTo>
                <a:lnTo>
                  <a:pt x="96" y="174"/>
                </a:lnTo>
                <a:lnTo>
                  <a:pt x="66" y="169"/>
                </a:lnTo>
                <a:lnTo>
                  <a:pt x="35" y="157"/>
                </a:lnTo>
                <a:lnTo>
                  <a:pt x="0" y="140"/>
                </a:lnTo>
                <a:lnTo>
                  <a:pt x="1" y="137"/>
                </a:lnTo>
                <a:lnTo>
                  <a:pt x="4" y="132"/>
                </a:lnTo>
                <a:lnTo>
                  <a:pt x="8" y="122"/>
                </a:lnTo>
                <a:lnTo>
                  <a:pt x="13" y="110"/>
                </a:lnTo>
                <a:lnTo>
                  <a:pt x="21" y="96"/>
                </a:lnTo>
                <a:lnTo>
                  <a:pt x="30" y="80"/>
                </a:lnTo>
                <a:lnTo>
                  <a:pt x="40" y="65"/>
                </a:lnTo>
                <a:lnTo>
                  <a:pt x="53" y="49"/>
                </a:lnTo>
                <a:lnTo>
                  <a:pt x="67" y="35"/>
                </a:lnTo>
                <a:lnTo>
                  <a:pt x="84" y="22"/>
                </a:lnTo>
                <a:lnTo>
                  <a:pt x="102" y="11"/>
                </a:lnTo>
                <a:lnTo>
                  <a:pt x="123" y="4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7" name="千图PPT彼岸天：ID 8661124库_任意多边形 26"/>
          <p:cNvSpPr/>
          <p:nvPr>
            <p:custDataLst>
              <p:tags r:id="rId11"/>
            </p:custDataLst>
          </p:nvPr>
        </p:nvSpPr>
        <p:spPr bwMode="auto">
          <a:xfrm>
            <a:off x="1828352" y="2183145"/>
            <a:ext cx="370307" cy="261175"/>
          </a:xfrm>
          <a:custGeom>
            <a:avLst/>
            <a:gdLst>
              <a:gd name="T0" fmla="*/ 101 w 255"/>
              <a:gd name="T1" fmla="*/ 0 h 177"/>
              <a:gd name="T2" fmla="*/ 122 w 255"/>
              <a:gd name="T3" fmla="*/ 0 h 177"/>
              <a:gd name="T4" fmla="*/ 143 w 255"/>
              <a:gd name="T5" fmla="*/ 3 h 177"/>
              <a:gd name="T6" fmla="*/ 164 w 255"/>
              <a:gd name="T7" fmla="*/ 8 h 177"/>
              <a:gd name="T8" fmla="*/ 183 w 255"/>
              <a:gd name="T9" fmla="*/ 17 h 177"/>
              <a:gd name="T10" fmla="*/ 201 w 255"/>
              <a:gd name="T11" fmla="*/ 31 h 177"/>
              <a:gd name="T12" fmla="*/ 220 w 255"/>
              <a:gd name="T13" fmla="*/ 48 h 177"/>
              <a:gd name="T14" fmla="*/ 234 w 255"/>
              <a:gd name="T15" fmla="*/ 71 h 177"/>
              <a:gd name="T16" fmla="*/ 246 w 255"/>
              <a:gd name="T17" fmla="*/ 100 h 177"/>
              <a:gd name="T18" fmla="*/ 255 w 255"/>
              <a:gd name="T19" fmla="*/ 135 h 177"/>
              <a:gd name="T20" fmla="*/ 253 w 255"/>
              <a:gd name="T21" fmla="*/ 132 h 177"/>
              <a:gd name="T22" fmla="*/ 249 w 255"/>
              <a:gd name="T23" fmla="*/ 125 h 177"/>
              <a:gd name="T24" fmla="*/ 244 w 255"/>
              <a:gd name="T25" fmla="*/ 114 h 177"/>
              <a:gd name="T26" fmla="*/ 235 w 255"/>
              <a:gd name="T27" fmla="*/ 101 h 177"/>
              <a:gd name="T28" fmla="*/ 222 w 255"/>
              <a:gd name="T29" fmla="*/ 87 h 177"/>
              <a:gd name="T30" fmla="*/ 208 w 255"/>
              <a:gd name="T31" fmla="*/ 73 h 177"/>
              <a:gd name="T32" fmla="*/ 190 w 255"/>
              <a:gd name="T33" fmla="*/ 60 h 177"/>
              <a:gd name="T34" fmla="*/ 168 w 255"/>
              <a:gd name="T35" fmla="*/ 49 h 177"/>
              <a:gd name="T36" fmla="*/ 143 w 255"/>
              <a:gd name="T37" fmla="*/ 44 h 177"/>
              <a:gd name="T38" fmla="*/ 147 w 255"/>
              <a:gd name="T39" fmla="*/ 45 h 177"/>
              <a:gd name="T40" fmla="*/ 155 w 255"/>
              <a:gd name="T41" fmla="*/ 49 h 177"/>
              <a:gd name="T42" fmla="*/ 168 w 255"/>
              <a:gd name="T43" fmla="*/ 57 h 177"/>
              <a:gd name="T44" fmla="*/ 182 w 255"/>
              <a:gd name="T45" fmla="*/ 68 h 177"/>
              <a:gd name="T46" fmla="*/ 197 w 255"/>
              <a:gd name="T47" fmla="*/ 80 h 177"/>
              <a:gd name="T48" fmla="*/ 213 w 255"/>
              <a:gd name="T49" fmla="*/ 96 h 177"/>
              <a:gd name="T50" fmla="*/ 227 w 255"/>
              <a:gd name="T51" fmla="*/ 114 h 177"/>
              <a:gd name="T52" fmla="*/ 239 w 255"/>
              <a:gd name="T53" fmla="*/ 135 h 177"/>
              <a:gd name="T54" fmla="*/ 246 w 255"/>
              <a:gd name="T55" fmla="*/ 157 h 177"/>
              <a:gd name="T56" fmla="*/ 243 w 255"/>
              <a:gd name="T57" fmla="*/ 158 h 177"/>
              <a:gd name="T58" fmla="*/ 238 w 255"/>
              <a:gd name="T59" fmla="*/ 161 h 177"/>
              <a:gd name="T60" fmla="*/ 229 w 255"/>
              <a:gd name="T61" fmla="*/ 165 h 177"/>
              <a:gd name="T62" fmla="*/ 216 w 255"/>
              <a:gd name="T63" fmla="*/ 169 h 177"/>
              <a:gd name="T64" fmla="*/ 201 w 255"/>
              <a:gd name="T65" fmla="*/ 173 h 177"/>
              <a:gd name="T66" fmla="*/ 184 w 255"/>
              <a:gd name="T67" fmla="*/ 175 h 177"/>
              <a:gd name="T68" fmla="*/ 166 w 255"/>
              <a:gd name="T69" fmla="*/ 177 h 177"/>
              <a:gd name="T70" fmla="*/ 147 w 255"/>
              <a:gd name="T71" fmla="*/ 177 h 177"/>
              <a:gd name="T72" fmla="*/ 126 w 255"/>
              <a:gd name="T73" fmla="*/ 173 h 177"/>
              <a:gd name="T74" fmla="*/ 105 w 255"/>
              <a:gd name="T75" fmla="*/ 166 h 177"/>
              <a:gd name="T76" fmla="*/ 86 w 255"/>
              <a:gd name="T77" fmla="*/ 157 h 177"/>
              <a:gd name="T78" fmla="*/ 65 w 255"/>
              <a:gd name="T79" fmla="*/ 141 h 177"/>
              <a:gd name="T80" fmla="*/ 47 w 255"/>
              <a:gd name="T81" fmla="*/ 122 h 177"/>
              <a:gd name="T82" fmla="*/ 28 w 255"/>
              <a:gd name="T83" fmla="*/ 97 h 177"/>
              <a:gd name="T84" fmla="*/ 13 w 255"/>
              <a:gd name="T85" fmla="*/ 65 h 177"/>
              <a:gd name="T86" fmla="*/ 0 w 255"/>
              <a:gd name="T87" fmla="*/ 27 h 177"/>
              <a:gd name="T88" fmla="*/ 1 w 255"/>
              <a:gd name="T89" fmla="*/ 26 h 177"/>
              <a:gd name="T90" fmla="*/ 8 w 255"/>
              <a:gd name="T91" fmla="*/ 23 h 177"/>
              <a:gd name="T92" fmla="*/ 17 w 255"/>
              <a:gd name="T93" fmla="*/ 19 h 177"/>
              <a:gd name="T94" fmla="*/ 30 w 255"/>
              <a:gd name="T95" fmla="*/ 14 h 177"/>
              <a:gd name="T96" fmla="*/ 45 w 255"/>
              <a:gd name="T97" fmla="*/ 10 h 177"/>
              <a:gd name="T98" fmla="*/ 62 w 255"/>
              <a:gd name="T99" fmla="*/ 5 h 177"/>
              <a:gd name="T100" fmla="*/ 82 w 255"/>
              <a:gd name="T101" fmla="*/ 3 h 177"/>
              <a:gd name="T102" fmla="*/ 101 w 255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7">
                <a:moveTo>
                  <a:pt x="101" y="0"/>
                </a:moveTo>
                <a:lnTo>
                  <a:pt x="122" y="0"/>
                </a:lnTo>
                <a:lnTo>
                  <a:pt x="143" y="3"/>
                </a:lnTo>
                <a:lnTo>
                  <a:pt x="164" y="8"/>
                </a:lnTo>
                <a:lnTo>
                  <a:pt x="183" y="17"/>
                </a:lnTo>
                <a:lnTo>
                  <a:pt x="201" y="31"/>
                </a:lnTo>
                <a:lnTo>
                  <a:pt x="220" y="48"/>
                </a:lnTo>
                <a:lnTo>
                  <a:pt x="234" y="71"/>
                </a:lnTo>
                <a:lnTo>
                  <a:pt x="246" y="100"/>
                </a:lnTo>
                <a:lnTo>
                  <a:pt x="255" y="135"/>
                </a:lnTo>
                <a:lnTo>
                  <a:pt x="253" y="132"/>
                </a:lnTo>
                <a:lnTo>
                  <a:pt x="249" y="125"/>
                </a:lnTo>
                <a:lnTo>
                  <a:pt x="244" y="114"/>
                </a:lnTo>
                <a:lnTo>
                  <a:pt x="235" y="101"/>
                </a:lnTo>
                <a:lnTo>
                  <a:pt x="222" y="87"/>
                </a:lnTo>
                <a:lnTo>
                  <a:pt x="208" y="73"/>
                </a:lnTo>
                <a:lnTo>
                  <a:pt x="190" y="60"/>
                </a:lnTo>
                <a:lnTo>
                  <a:pt x="168" y="49"/>
                </a:lnTo>
                <a:lnTo>
                  <a:pt x="143" y="44"/>
                </a:lnTo>
                <a:lnTo>
                  <a:pt x="147" y="45"/>
                </a:lnTo>
                <a:lnTo>
                  <a:pt x="155" y="49"/>
                </a:lnTo>
                <a:lnTo>
                  <a:pt x="168" y="57"/>
                </a:lnTo>
                <a:lnTo>
                  <a:pt x="182" y="68"/>
                </a:lnTo>
                <a:lnTo>
                  <a:pt x="197" y="80"/>
                </a:lnTo>
                <a:lnTo>
                  <a:pt x="213" y="96"/>
                </a:lnTo>
                <a:lnTo>
                  <a:pt x="227" y="114"/>
                </a:lnTo>
                <a:lnTo>
                  <a:pt x="239" y="135"/>
                </a:lnTo>
                <a:lnTo>
                  <a:pt x="246" y="157"/>
                </a:lnTo>
                <a:lnTo>
                  <a:pt x="243" y="158"/>
                </a:lnTo>
                <a:lnTo>
                  <a:pt x="238" y="161"/>
                </a:lnTo>
                <a:lnTo>
                  <a:pt x="229" y="165"/>
                </a:lnTo>
                <a:lnTo>
                  <a:pt x="216" y="169"/>
                </a:lnTo>
                <a:lnTo>
                  <a:pt x="201" y="173"/>
                </a:lnTo>
                <a:lnTo>
                  <a:pt x="184" y="175"/>
                </a:lnTo>
                <a:lnTo>
                  <a:pt x="166" y="177"/>
                </a:lnTo>
                <a:lnTo>
                  <a:pt x="147" y="177"/>
                </a:lnTo>
                <a:lnTo>
                  <a:pt x="126" y="173"/>
                </a:lnTo>
                <a:lnTo>
                  <a:pt x="105" y="166"/>
                </a:lnTo>
                <a:lnTo>
                  <a:pt x="86" y="157"/>
                </a:lnTo>
                <a:lnTo>
                  <a:pt x="65" y="141"/>
                </a:lnTo>
                <a:lnTo>
                  <a:pt x="47" y="122"/>
                </a:lnTo>
                <a:lnTo>
                  <a:pt x="28" y="97"/>
                </a:lnTo>
                <a:lnTo>
                  <a:pt x="13" y="65"/>
                </a:lnTo>
                <a:lnTo>
                  <a:pt x="0" y="27"/>
                </a:lnTo>
                <a:lnTo>
                  <a:pt x="1" y="26"/>
                </a:lnTo>
                <a:lnTo>
                  <a:pt x="8" y="23"/>
                </a:lnTo>
                <a:lnTo>
                  <a:pt x="17" y="19"/>
                </a:lnTo>
                <a:lnTo>
                  <a:pt x="30" y="14"/>
                </a:lnTo>
                <a:lnTo>
                  <a:pt x="45" y="10"/>
                </a:lnTo>
                <a:lnTo>
                  <a:pt x="62" y="5"/>
                </a:lnTo>
                <a:lnTo>
                  <a:pt x="82" y="3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8" name="千图PPT彼岸天：ID 8661124库_任意多边形 27"/>
          <p:cNvSpPr/>
          <p:nvPr>
            <p:custDataLst>
              <p:tags r:id="rId12"/>
            </p:custDataLst>
          </p:nvPr>
        </p:nvSpPr>
        <p:spPr bwMode="auto">
          <a:xfrm>
            <a:off x="2262553" y="1741952"/>
            <a:ext cx="254132" cy="393975"/>
          </a:xfrm>
          <a:custGeom>
            <a:avLst/>
            <a:gdLst>
              <a:gd name="T0" fmla="*/ 35 w 175"/>
              <a:gd name="T1" fmla="*/ 0 h 267"/>
              <a:gd name="T2" fmla="*/ 38 w 175"/>
              <a:gd name="T3" fmla="*/ 0 h 267"/>
              <a:gd name="T4" fmla="*/ 44 w 175"/>
              <a:gd name="T5" fmla="*/ 3 h 267"/>
              <a:gd name="T6" fmla="*/ 53 w 175"/>
              <a:gd name="T7" fmla="*/ 7 h 267"/>
              <a:gd name="T8" fmla="*/ 66 w 175"/>
              <a:gd name="T9" fmla="*/ 13 h 267"/>
              <a:gd name="T10" fmla="*/ 79 w 175"/>
              <a:gd name="T11" fmla="*/ 20 h 267"/>
              <a:gd name="T12" fmla="*/ 95 w 175"/>
              <a:gd name="T13" fmla="*/ 29 h 267"/>
              <a:gd name="T14" fmla="*/ 110 w 175"/>
              <a:gd name="T15" fmla="*/ 41 h 267"/>
              <a:gd name="T16" fmla="*/ 126 w 175"/>
              <a:gd name="T17" fmla="*/ 54 h 267"/>
              <a:gd name="T18" fmla="*/ 140 w 175"/>
              <a:gd name="T19" fmla="*/ 68 h 267"/>
              <a:gd name="T20" fmla="*/ 153 w 175"/>
              <a:gd name="T21" fmla="*/ 85 h 267"/>
              <a:gd name="T22" fmla="*/ 165 w 175"/>
              <a:gd name="T23" fmla="*/ 103 h 267"/>
              <a:gd name="T24" fmla="*/ 171 w 175"/>
              <a:gd name="T25" fmla="*/ 124 h 267"/>
              <a:gd name="T26" fmla="*/ 175 w 175"/>
              <a:gd name="T27" fmla="*/ 146 h 267"/>
              <a:gd name="T28" fmla="*/ 175 w 175"/>
              <a:gd name="T29" fmla="*/ 170 h 267"/>
              <a:gd name="T30" fmla="*/ 169 w 175"/>
              <a:gd name="T31" fmla="*/ 196 h 267"/>
              <a:gd name="T32" fmla="*/ 157 w 175"/>
              <a:gd name="T33" fmla="*/ 226 h 267"/>
              <a:gd name="T34" fmla="*/ 139 w 175"/>
              <a:gd name="T35" fmla="*/ 257 h 267"/>
              <a:gd name="T36" fmla="*/ 140 w 175"/>
              <a:gd name="T37" fmla="*/ 255 h 267"/>
              <a:gd name="T38" fmla="*/ 143 w 175"/>
              <a:gd name="T39" fmla="*/ 246 h 267"/>
              <a:gd name="T40" fmla="*/ 147 w 175"/>
              <a:gd name="T41" fmla="*/ 234 h 267"/>
              <a:gd name="T42" fmla="*/ 149 w 175"/>
              <a:gd name="T43" fmla="*/ 219 h 267"/>
              <a:gd name="T44" fmla="*/ 151 w 175"/>
              <a:gd name="T45" fmla="*/ 200 h 267"/>
              <a:gd name="T46" fmla="*/ 151 w 175"/>
              <a:gd name="T47" fmla="*/ 180 h 267"/>
              <a:gd name="T48" fmla="*/ 147 w 175"/>
              <a:gd name="T49" fmla="*/ 157 h 267"/>
              <a:gd name="T50" fmla="*/ 138 w 175"/>
              <a:gd name="T51" fmla="*/ 135 h 267"/>
              <a:gd name="T52" fmla="*/ 125 w 175"/>
              <a:gd name="T53" fmla="*/ 113 h 267"/>
              <a:gd name="T54" fmla="*/ 126 w 175"/>
              <a:gd name="T55" fmla="*/ 117 h 267"/>
              <a:gd name="T56" fmla="*/ 129 w 175"/>
              <a:gd name="T57" fmla="*/ 126 h 267"/>
              <a:gd name="T58" fmla="*/ 132 w 175"/>
              <a:gd name="T59" fmla="*/ 139 h 267"/>
              <a:gd name="T60" fmla="*/ 136 w 175"/>
              <a:gd name="T61" fmla="*/ 157 h 267"/>
              <a:gd name="T62" fmla="*/ 138 w 175"/>
              <a:gd name="T63" fmla="*/ 178 h 267"/>
              <a:gd name="T64" fmla="*/ 138 w 175"/>
              <a:gd name="T65" fmla="*/ 200 h 267"/>
              <a:gd name="T66" fmla="*/ 135 w 175"/>
              <a:gd name="T67" fmla="*/ 222 h 267"/>
              <a:gd name="T68" fmla="*/ 129 w 175"/>
              <a:gd name="T69" fmla="*/ 244 h 267"/>
              <a:gd name="T70" fmla="*/ 117 w 175"/>
              <a:gd name="T71" fmla="*/ 267 h 267"/>
              <a:gd name="T72" fmla="*/ 114 w 175"/>
              <a:gd name="T73" fmla="*/ 265 h 267"/>
              <a:gd name="T74" fmla="*/ 109 w 175"/>
              <a:gd name="T75" fmla="*/ 264 h 267"/>
              <a:gd name="T76" fmla="*/ 101 w 175"/>
              <a:gd name="T77" fmla="*/ 260 h 267"/>
              <a:gd name="T78" fmla="*/ 91 w 175"/>
              <a:gd name="T79" fmla="*/ 255 h 267"/>
              <a:gd name="T80" fmla="*/ 79 w 175"/>
              <a:gd name="T81" fmla="*/ 248 h 267"/>
              <a:gd name="T82" fmla="*/ 66 w 175"/>
              <a:gd name="T83" fmla="*/ 239 h 267"/>
              <a:gd name="T84" fmla="*/ 53 w 175"/>
              <a:gd name="T85" fmla="*/ 229 h 267"/>
              <a:gd name="T86" fmla="*/ 40 w 175"/>
              <a:gd name="T87" fmla="*/ 217 h 267"/>
              <a:gd name="T88" fmla="*/ 27 w 175"/>
              <a:gd name="T89" fmla="*/ 202 h 267"/>
              <a:gd name="T90" fmla="*/ 17 w 175"/>
              <a:gd name="T91" fmla="*/ 186 h 267"/>
              <a:gd name="T92" fmla="*/ 9 w 175"/>
              <a:gd name="T93" fmla="*/ 167 h 267"/>
              <a:gd name="T94" fmla="*/ 2 w 175"/>
              <a:gd name="T95" fmla="*/ 146 h 267"/>
              <a:gd name="T96" fmla="*/ 0 w 175"/>
              <a:gd name="T97" fmla="*/ 121 h 267"/>
              <a:gd name="T98" fmla="*/ 1 w 175"/>
              <a:gd name="T99" fmla="*/ 95 h 267"/>
              <a:gd name="T100" fmla="*/ 8 w 175"/>
              <a:gd name="T101" fmla="*/ 67 h 267"/>
              <a:gd name="T102" fmla="*/ 18 w 175"/>
              <a:gd name="T103" fmla="*/ 34 h 267"/>
              <a:gd name="T104" fmla="*/ 35 w 175"/>
              <a:gd name="T10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7">
                <a:moveTo>
                  <a:pt x="35" y="0"/>
                </a:moveTo>
                <a:lnTo>
                  <a:pt x="38" y="0"/>
                </a:lnTo>
                <a:lnTo>
                  <a:pt x="44" y="3"/>
                </a:lnTo>
                <a:lnTo>
                  <a:pt x="53" y="7"/>
                </a:lnTo>
                <a:lnTo>
                  <a:pt x="66" y="13"/>
                </a:lnTo>
                <a:lnTo>
                  <a:pt x="79" y="20"/>
                </a:lnTo>
                <a:lnTo>
                  <a:pt x="95" y="29"/>
                </a:lnTo>
                <a:lnTo>
                  <a:pt x="110" y="41"/>
                </a:lnTo>
                <a:lnTo>
                  <a:pt x="126" y="54"/>
                </a:lnTo>
                <a:lnTo>
                  <a:pt x="140" y="68"/>
                </a:lnTo>
                <a:lnTo>
                  <a:pt x="153" y="85"/>
                </a:lnTo>
                <a:lnTo>
                  <a:pt x="165" y="103"/>
                </a:lnTo>
                <a:lnTo>
                  <a:pt x="171" y="124"/>
                </a:lnTo>
                <a:lnTo>
                  <a:pt x="175" y="146"/>
                </a:lnTo>
                <a:lnTo>
                  <a:pt x="175" y="170"/>
                </a:lnTo>
                <a:lnTo>
                  <a:pt x="169" y="196"/>
                </a:lnTo>
                <a:lnTo>
                  <a:pt x="157" y="226"/>
                </a:lnTo>
                <a:lnTo>
                  <a:pt x="139" y="257"/>
                </a:lnTo>
                <a:lnTo>
                  <a:pt x="140" y="255"/>
                </a:lnTo>
                <a:lnTo>
                  <a:pt x="143" y="246"/>
                </a:lnTo>
                <a:lnTo>
                  <a:pt x="147" y="234"/>
                </a:lnTo>
                <a:lnTo>
                  <a:pt x="149" y="219"/>
                </a:lnTo>
                <a:lnTo>
                  <a:pt x="151" y="200"/>
                </a:lnTo>
                <a:lnTo>
                  <a:pt x="151" y="180"/>
                </a:lnTo>
                <a:lnTo>
                  <a:pt x="147" y="157"/>
                </a:lnTo>
                <a:lnTo>
                  <a:pt x="138" y="135"/>
                </a:lnTo>
                <a:lnTo>
                  <a:pt x="125" y="113"/>
                </a:lnTo>
                <a:lnTo>
                  <a:pt x="126" y="117"/>
                </a:lnTo>
                <a:lnTo>
                  <a:pt x="129" y="126"/>
                </a:lnTo>
                <a:lnTo>
                  <a:pt x="132" y="139"/>
                </a:lnTo>
                <a:lnTo>
                  <a:pt x="136" y="157"/>
                </a:lnTo>
                <a:lnTo>
                  <a:pt x="138" y="178"/>
                </a:lnTo>
                <a:lnTo>
                  <a:pt x="138" y="200"/>
                </a:lnTo>
                <a:lnTo>
                  <a:pt x="135" y="222"/>
                </a:lnTo>
                <a:lnTo>
                  <a:pt x="129" y="244"/>
                </a:lnTo>
                <a:lnTo>
                  <a:pt x="117" y="267"/>
                </a:lnTo>
                <a:lnTo>
                  <a:pt x="114" y="265"/>
                </a:lnTo>
                <a:lnTo>
                  <a:pt x="109" y="264"/>
                </a:lnTo>
                <a:lnTo>
                  <a:pt x="101" y="260"/>
                </a:lnTo>
                <a:lnTo>
                  <a:pt x="91" y="255"/>
                </a:lnTo>
                <a:lnTo>
                  <a:pt x="79" y="248"/>
                </a:lnTo>
                <a:lnTo>
                  <a:pt x="66" y="239"/>
                </a:lnTo>
                <a:lnTo>
                  <a:pt x="53" y="229"/>
                </a:lnTo>
                <a:lnTo>
                  <a:pt x="40" y="217"/>
                </a:lnTo>
                <a:lnTo>
                  <a:pt x="27" y="202"/>
                </a:lnTo>
                <a:lnTo>
                  <a:pt x="17" y="186"/>
                </a:lnTo>
                <a:lnTo>
                  <a:pt x="9" y="167"/>
                </a:lnTo>
                <a:lnTo>
                  <a:pt x="2" y="146"/>
                </a:lnTo>
                <a:lnTo>
                  <a:pt x="0" y="121"/>
                </a:lnTo>
                <a:lnTo>
                  <a:pt x="1" y="95"/>
                </a:lnTo>
                <a:lnTo>
                  <a:pt x="8" y="67"/>
                </a:lnTo>
                <a:lnTo>
                  <a:pt x="18" y="34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9" name="千图PPT彼岸天：ID 8661124库_任意多边形 28"/>
          <p:cNvSpPr/>
          <p:nvPr>
            <p:custDataLst>
              <p:tags r:id="rId13"/>
            </p:custDataLst>
          </p:nvPr>
        </p:nvSpPr>
        <p:spPr bwMode="auto">
          <a:xfrm>
            <a:off x="2730156" y="1837864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4 w 177"/>
              <a:gd name="T5" fmla="*/ 9 h 256"/>
              <a:gd name="T6" fmla="*/ 157 w 177"/>
              <a:gd name="T7" fmla="*/ 18 h 256"/>
              <a:gd name="T8" fmla="*/ 163 w 177"/>
              <a:gd name="T9" fmla="*/ 31 h 256"/>
              <a:gd name="T10" fmla="*/ 167 w 177"/>
              <a:gd name="T11" fmla="*/ 47 h 256"/>
              <a:gd name="T12" fmla="*/ 172 w 177"/>
              <a:gd name="T13" fmla="*/ 64 h 256"/>
              <a:gd name="T14" fmla="*/ 174 w 177"/>
              <a:gd name="T15" fmla="*/ 82 h 256"/>
              <a:gd name="T16" fmla="*/ 177 w 177"/>
              <a:gd name="T17" fmla="*/ 103 h 256"/>
              <a:gd name="T18" fmla="*/ 177 w 177"/>
              <a:gd name="T19" fmla="*/ 124 h 256"/>
              <a:gd name="T20" fmla="*/ 174 w 177"/>
              <a:gd name="T21" fmla="*/ 144 h 256"/>
              <a:gd name="T22" fmla="*/ 169 w 177"/>
              <a:gd name="T23" fmla="*/ 165 h 256"/>
              <a:gd name="T24" fmla="*/ 159 w 177"/>
              <a:gd name="T25" fmla="*/ 185 h 256"/>
              <a:gd name="T26" fmla="*/ 146 w 177"/>
              <a:gd name="T27" fmla="*/ 203 h 256"/>
              <a:gd name="T28" fmla="*/ 129 w 177"/>
              <a:gd name="T29" fmla="*/ 220 h 256"/>
              <a:gd name="T30" fmla="*/ 105 w 177"/>
              <a:gd name="T31" fmla="*/ 235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3 w 177"/>
              <a:gd name="T41" fmla="*/ 244 h 256"/>
              <a:gd name="T42" fmla="*/ 76 w 177"/>
              <a:gd name="T43" fmla="*/ 235 h 256"/>
              <a:gd name="T44" fmla="*/ 90 w 177"/>
              <a:gd name="T45" fmla="*/ 224 h 256"/>
              <a:gd name="T46" fmla="*/ 104 w 177"/>
              <a:gd name="T47" fmla="*/ 209 h 256"/>
              <a:gd name="T48" fmla="*/ 117 w 177"/>
              <a:gd name="T49" fmla="*/ 191 h 256"/>
              <a:gd name="T50" fmla="*/ 126 w 177"/>
              <a:gd name="T51" fmla="*/ 169 h 256"/>
              <a:gd name="T52" fmla="*/ 133 w 177"/>
              <a:gd name="T53" fmla="*/ 144 h 256"/>
              <a:gd name="T54" fmla="*/ 131 w 177"/>
              <a:gd name="T55" fmla="*/ 148 h 256"/>
              <a:gd name="T56" fmla="*/ 128 w 177"/>
              <a:gd name="T57" fmla="*/ 156 h 256"/>
              <a:gd name="T58" fmla="*/ 120 w 177"/>
              <a:gd name="T59" fmla="*/ 168 h 256"/>
              <a:gd name="T60" fmla="*/ 109 w 177"/>
              <a:gd name="T61" fmla="*/ 183 h 256"/>
              <a:gd name="T62" fmla="*/ 96 w 177"/>
              <a:gd name="T63" fmla="*/ 199 h 256"/>
              <a:gd name="T64" fmla="*/ 81 w 177"/>
              <a:gd name="T65" fmla="*/ 215 h 256"/>
              <a:gd name="T66" fmla="*/ 63 w 177"/>
              <a:gd name="T67" fmla="*/ 229 h 256"/>
              <a:gd name="T68" fmla="*/ 42 w 177"/>
              <a:gd name="T69" fmla="*/ 240 h 256"/>
              <a:gd name="T70" fmla="*/ 20 w 177"/>
              <a:gd name="T71" fmla="*/ 247 h 256"/>
              <a:gd name="T72" fmla="*/ 18 w 177"/>
              <a:gd name="T73" fmla="*/ 244 h 256"/>
              <a:gd name="T74" fmla="*/ 16 w 177"/>
              <a:gd name="T75" fmla="*/ 239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3 h 256"/>
              <a:gd name="T82" fmla="*/ 1 w 177"/>
              <a:gd name="T83" fmla="*/ 186 h 256"/>
              <a:gd name="T84" fmla="*/ 0 w 177"/>
              <a:gd name="T85" fmla="*/ 168 h 256"/>
              <a:gd name="T86" fmla="*/ 0 w 177"/>
              <a:gd name="T87" fmla="*/ 148 h 256"/>
              <a:gd name="T88" fmla="*/ 4 w 177"/>
              <a:gd name="T89" fmla="*/ 128 h 256"/>
              <a:gd name="T90" fmla="*/ 9 w 177"/>
              <a:gd name="T91" fmla="*/ 107 h 256"/>
              <a:gd name="T92" fmla="*/ 20 w 177"/>
              <a:gd name="T93" fmla="*/ 86 h 256"/>
              <a:gd name="T94" fmla="*/ 35 w 177"/>
              <a:gd name="T95" fmla="*/ 67 h 256"/>
              <a:gd name="T96" fmla="*/ 55 w 177"/>
              <a:gd name="T97" fmla="*/ 47 h 256"/>
              <a:gd name="T98" fmla="*/ 79 w 177"/>
              <a:gd name="T99" fmla="*/ 30 h 256"/>
              <a:gd name="T100" fmla="*/ 112 w 177"/>
              <a:gd name="T101" fmla="*/ 15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4" y="9"/>
                </a:lnTo>
                <a:lnTo>
                  <a:pt x="157" y="18"/>
                </a:lnTo>
                <a:lnTo>
                  <a:pt x="163" y="31"/>
                </a:lnTo>
                <a:lnTo>
                  <a:pt x="167" y="47"/>
                </a:lnTo>
                <a:lnTo>
                  <a:pt x="172" y="64"/>
                </a:lnTo>
                <a:lnTo>
                  <a:pt x="174" y="82"/>
                </a:lnTo>
                <a:lnTo>
                  <a:pt x="177" y="103"/>
                </a:lnTo>
                <a:lnTo>
                  <a:pt x="177" y="124"/>
                </a:lnTo>
                <a:lnTo>
                  <a:pt x="174" y="144"/>
                </a:lnTo>
                <a:lnTo>
                  <a:pt x="169" y="165"/>
                </a:lnTo>
                <a:lnTo>
                  <a:pt x="159" y="185"/>
                </a:lnTo>
                <a:lnTo>
                  <a:pt x="146" y="203"/>
                </a:lnTo>
                <a:lnTo>
                  <a:pt x="129" y="220"/>
                </a:lnTo>
                <a:lnTo>
                  <a:pt x="105" y="235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3" y="244"/>
                </a:lnTo>
                <a:lnTo>
                  <a:pt x="76" y="235"/>
                </a:lnTo>
                <a:lnTo>
                  <a:pt x="90" y="224"/>
                </a:lnTo>
                <a:lnTo>
                  <a:pt x="104" y="209"/>
                </a:lnTo>
                <a:lnTo>
                  <a:pt x="117" y="191"/>
                </a:lnTo>
                <a:lnTo>
                  <a:pt x="126" y="169"/>
                </a:lnTo>
                <a:lnTo>
                  <a:pt x="133" y="144"/>
                </a:lnTo>
                <a:lnTo>
                  <a:pt x="131" y="148"/>
                </a:lnTo>
                <a:lnTo>
                  <a:pt x="128" y="156"/>
                </a:lnTo>
                <a:lnTo>
                  <a:pt x="120" y="168"/>
                </a:lnTo>
                <a:lnTo>
                  <a:pt x="109" y="183"/>
                </a:lnTo>
                <a:lnTo>
                  <a:pt x="96" y="199"/>
                </a:lnTo>
                <a:lnTo>
                  <a:pt x="81" y="215"/>
                </a:lnTo>
                <a:lnTo>
                  <a:pt x="63" y="229"/>
                </a:lnTo>
                <a:lnTo>
                  <a:pt x="42" y="240"/>
                </a:lnTo>
                <a:lnTo>
                  <a:pt x="20" y="247"/>
                </a:lnTo>
                <a:lnTo>
                  <a:pt x="18" y="244"/>
                </a:lnTo>
                <a:lnTo>
                  <a:pt x="16" y="239"/>
                </a:lnTo>
                <a:lnTo>
                  <a:pt x="12" y="229"/>
                </a:lnTo>
                <a:lnTo>
                  <a:pt x="8" y="217"/>
                </a:lnTo>
                <a:lnTo>
                  <a:pt x="4" y="203"/>
                </a:lnTo>
                <a:lnTo>
                  <a:pt x="1" y="186"/>
                </a:lnTo>
                <a:lnTo>
                  <a:pt x="0" y="168"/>
                </a:lnTo>
                <a:lnTo>
                  <a:pt x="0" y="148"/>
                </a:lnTo>
                <a:lnTo>
                  <a:pt x="4" y="128"/>
                </a:lnTo>
                <a:lnTo>
                  <a:pt x="9" y="107"/>
                </a:lnTo>
                <a:lnTo>
                  <a:pt x="20" y="86"/>
                </a:lnTo>
                <a:lnTo>
                  <a:pt x="35" y="67"/>
                </a:lnTo>
                <a:lnTo>
                  <a:pt x="55" y="47"/>
                </a:lnTo>
                <a:lnTo>
                  <a:pt x="79" y="30"/>
                </a:lnTo>
                <a:lnTo>
                  <a:pt x="112" y="15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0" name="千图PPT彼岸天：ID 8661124库_任意多边形 29"/>
          <p:cNvSpPr/>
          <p:nvPr>
            <p:custDataLst>
              <p:tags r:id="rId14"/>
            </p:custDataLst>
          </p:nvPr>
        </p:nvSpPr>
        <p:spPr bwMode="auto">
          <a:xfrm>
            <a:off x="3132410" y="2094611"/>
            <a:ext cx="257036" cy="376268"/>
          </a:xfrm>
          <a:custGeom>
            <a:avLst/>
            <a:gdLst>
              <a:gd name="T0" fmla="*/ 149 w 177"/>
              <a:gd name="T1" fmla="*/ 0 h 255"/>
              <a:gd name="T2" fmla="*/ 151 w 177"/>
              <a:gd name="T3" fmla="*/ 2 h 255"/>
              <a:gd name="T4" fmla="*/ 153 w 177"/>
              <a:gd name="T5" fmla="*/ 8 h 255"/>
              <a:gd name="T6" fmla="*/ 157 w 177"/>
              <a:gd name="T7" fmla="*/ 17 h 255"/>
              <a:gd name="T8" fmla="*/ 162 w 177"/>
              <a:gd name="T9" fmla="*/ 30 h 255"/>
              <a:gd name="T10" fmla="*/ 166 w 177"/>
              <a:gd name="T11" fmla="*/ 46 h 255"/>
              <a:gd name="T12" fmla="*/ 170 w 177"/>
              <a:gd name="T13" fmla="*/ 63 h 255"/>
              <a:gd name="T14" fmla="*/ 174 w 177"/>
              <a:gd name="T15" fmla="*/ 82 h 255"/>
              <a:gd name="T16" fmla="*/ 177 w 177"/>
              <a:gd name="T17" fmla="*/ 102 h 255"/>
              <a:gd name="T18" fmla="*/ 177 w 177"/>
              <a:gd name="T19" fmla="*/ 122 h 255"/>
              <a:gd name="T20" fmla="*/ 174 w 177"/>
              <a:gd name="T21" fmla="*/ 143 h 255"/>
              <a:gd name="T22" fmla="*/ 168 w 177"/>
              <a:gd name="T23" fmla="*/ 164 h 255"/>
              <a:gd name="T24" fmla="*/ 159 w 177"/>
              <a:gd name="T25" fmla="*/ 183 h 255"/>
              <a:gd name="T26" fmla="*/ 146 w 177"/>
              <a:gd name="T27" fmla="*/ 203 h 255"/>
              <a:gd name="T28" fmla="*/ 127 w 177"/>
              <a:gd name="T29" fmla="*/ 220 h 255"/>
              <a:gd name="T30" fmla="*/ 105 w 177"/>
              <a:gd name="T31" fmla="*/ 234 h 255"/>
              <a:gd name="T32" fmla="*/ 77 w 177"/>
              <a:gd name="T33" fmla="*/ 246 h 255"/>
              <a:gd name="T34" fmla="*/ 42 w 177"/>
              <a:gd name="T35" fmla="*/ 255 h 255"/>
              <a:gd name="T36" fmla="*/ 44 w 177"/>
              <a:gd name="T37" fmla="*/ 253 h 255"/>
              <a:gd name="T38" fmla="*/ 51 w 177"/>
              <a:gd name="T39" fmla="*/ 250 h 255"/>
              <a:gd name="T40" fmla="*/ 62 w 177"/>
              <a:gd name="T41" fmla="*/ 244 h 255"/>
              <a:gd name="T42" fmla="*/ 75 w 177"/>
              <a:gd name="T43" fmla="*/ 235 h 255"/>
              <a:gd name="T44" fmla="*/ 90 w 177"/>
              <a:gd name="T45" fmla="*/ 222 h 255"/>
              <a:gd name="T46" fmla="*/ 104 w 177"/>
              <a:gd name="T47" fmla="*/ 208 h 255"/>
              <a:gd name="T48" fmla="*/ 116 w 177"/>
              <a:gd name="T49" fmla="*/ 190 h 255"/>
              <a:gd name="T50" fmla="*/ 126 w 177"/>
              <a:gd name="T51" fmla="*/ 169 h 255"/>
              <a:gd name="T52" fmla="*/ 133 w 177"/>
              <a:gd name="T53" fmla="*/ 143 h 255"/>
              <a:gd name="T54" fmla="*/ 131 w 177"/>
              <a:gd name="T55" fmla="*/ 147 h 255"/>
              <a:gd name="T56" fmla="*/ 127 w 177"/>
              <a:gd name="T57" fmla="*/ 155 h 255"/>
              <a:gd name="T58" fmla="*/ 120 w 177"/>
              <a:gd name="T59" fmla="*/ 168 h 255"/>
              <a:gd name="T60" fmla="*/ 109 w 177"/>
              <a:gd name="T61" fmla="*/ 182 h 255"/>
              <a:gd name="T62" fmla="*/ 96 w 177"/>
              <a:gd name="T63" fmla="*/ 198 h 255"/>
              <a:gd name="T64" fmla="*/ 81 w 177"/>
              <a:gd name="T65" fmla="*/ 213 h 255"/>
              <a:gd name="T66" fmla="*/ 62 w 177"/>
              <a:gd name="T67" fmla="*/ 227 h 255"/>
              <a:gd name="T68" fmla="*/ 42 w 177"/>
              <a:gd name="T69" fmla="*/ 239 h 255"/>
              <a:gd name="T70" fmla="*/ 18 w 177"/>
              <a:gd name="T71" fmla="*/ 246 h 255"/>
              <a:gd name="T72" fmla="*/ 18 w 177"/>
              <a:gd name="T73" fmla="*/ 243 h 255"/>
              <a:gd name="T74" fmla="*/ 16 w 177"/>
              <a:gd name="T75" fmla="*/ 238 h 255"/>
              <a:gd name="T76" fmla="*/ 12 w 177"/>
              <a:gd name="T77" fmla="*/ 229 h 255"/>
              <a:gd name="T78" fmla="*/ 8 w 177"/>
              <a:gd name="T79" fmla="*/ 216 h 255"/>
              <a:gd name="T80" fmla="*/ 4 w 177"/>
              <a:gd name="T81" fmla="*/ 201 h 255"/>
              <a:gd name="T82" fmla="*/ 1 w 177"/>
              <a:gd name="T83" fmla="*/ 185 h 255"/>
              <a:gd name="T84" fmla="*/ 0 w 177"/>
              <a:gd name="T85" fmla="*/ 166 h 255"/>
              <a:gd name="T86" fmla="*/ 0 w 177"/>
              <a:gd name="T87" fmla="*/ 147 h 255"/>
              <a:gd name="T88" fmla="*/ 3 w 177"/>
              <a:gd name="T89" fmla="*/ 126 h 255"/>
              <a:gd name="T90" fmla="*/ 9 w 177"/>
              <a:gd name="T91" fmla="*/ 105 h 255"/>
              <a:gd name="T92" fmla="*/ 19 w 177"/>
              <a:gd name="T93" fmla="*/ 86 h 255"/>
              <a:gd name="T94" fmla="*/ 34 w 177"/>
              <a:gd name="T95" fmla="*/ 65 h 255"/>
              <a:gd name="T96" fmla="*/ 55 w 177"/>
              <a:gd name="T97" fmla="*/ 47 h 255"/>
              <a:gd name="T98" fmla="*/ 79 w 177"/>
              <a:gd name="T99" fmla="*/ 29 h 255"/>
              <a:gd name="T100" fmla="*/ 110 w 177"/>
              <a:gd name="T101" fmla="*/ 13 h 255"/>
              <a:gd name="T102" fmla="*/ 149 w 177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5">
                <a:moveTo>
                  <a:pt x="149" y="0"/>
                </a:moveTo>
                <a:lnTo>
                  <a:pt x="151" y="2"/>
                </a:lnTo>
                <a:lnTo>
                  <a:pt x="153" y="8"/>
                </a:lnTo>
                <a:lnTo>
                  <a:pt x="157" y="17"/>
                </a:lnTo>
                <a:lnTo>
                  <a:pt x="162" y="30"/>
                </a:lnTo>
                <a:lnTo>
                  <a:pt x="166" y="46"/>
                </a:lnTo>
                <a:lnTo>
                  <a:pt x="170" y="63"/>
                </a:lnTo>
                <a:lnTo>
                  <a:pt x="174" y="82"/>
                </a:lnTo>
                <a:lnTo>
                  <a:pt x="177" y="102"/>
                </a:lnTo>
                <a:lnTo>
                  <a:pt x="177" y="122"/>
                </a:lnTo>
                <a:lnTo>
                  <a:pt x="174" y="143"/>
                </a:lnTo>
                <a:lnTo>
                  <a:pt x="168" y="164"/>
                </a:lnTo>
                <a:lnTo>
                  <a:pt x="159" y="183"/>
                </a:lnTo>
                <a:lnTo>
                  <a:pt x="146" y="203"/>
                </a:lnTo>
                <a:lnTo>
                  <a:pt x="127" y="220"/>
                </a:lnTo>
                <a:lnTo>
                  <a:pt x="105" y="234"/>
                </a:lnTo>
                <a:lnTo>
                  <a:pt x="77" y="246"/>
                </a:lnTo>
                <a:lnTo>
                  <a:pt x="42" y="255"/>
                </a:lnTo>
                <a:lnTo>
                  <a:pt x="44" y="253"/>
                </a:lnTo>
                <a:lnTo>
                  <a:pt x="51" y="250"/>
                </a:lnTo>
                <a:lnTo>
                  <a:pt x="62" y="244"/>
                </a:lnTo>
                <a:lnTo>
                  <a:pt x="75" y="235"/>
                </a:lnTo>
                <a:lnTo>
                  <a:pt x="90" y="222"/>
                </a:lnTo>
                <a:lnTo>
                  <a:pt x="104" y="208"/>
                </a:lnTo>
                <a:lnTo>
                  <a:pt x="116" y="190"/>
                </a:lnTo>
                <a:lnTo>
                  <a:pt x="126" y="169"/>
                </a:lnTo>
                <a:lnTo>
                  <a:pt x="133" y="143"/>
                </a:lnTo>
                <a:lnTo>
                  <a:pt x="131" y="147"/>
                </a:lnTo>
                <a:lnTo>
                  <a:pt x="127" y="155"/>
                </a:lnTo>
                <a:lnTo>
                  <a:pt x="120" y="168"/>
                </a:lnTo>
                <a:lnTo>
                  <a:pt x="109" y="182"/>
                </a:lnTo>
                <a:lnTo>
                  <a:pt x="96" y="198"/>
                </a:lnTo>
                <a:lnTo>
                  <a:pt x="81" y="213"/>
                </a:lnTo>
                <a:lnTo>
                  <a:pt x="62" y="227"/>
                </a:lnTo>
                <a:lnTo>
                  <a:pt x="42" y="239"/>
                </a:lnTo>
                <a:lnTo>
                  <a:pt x="18" y="246"/>
                </a:lnTo>
                <a:lnTo>
                  <a:pt x="18" y="243"/>
                </a:lnTo>
                <a:lnTo>
                  <a:pt x="16" y="238"/>
                </a:lnTo>
                <a:lnTo>
                  <a:pt x="12" y="229"/>
                </a:lnTo>
                <a:lnTo>
                  <a:pt x="8" y="216"/>
                </a:lnTo>
                <a:lnTo>
                  <a:pt x="4" y="201"/>
                </a:lnTo>
                <a:lnTo>
                  <a:pt x="1" y="185"/>
                </a:lnTo>
                <a:lnTo>
                  <a:pt x="0" y="166"/>
                </a:lnTo>
                <a:lnTo>
                  <a:pt x="0" y="147"/>
                </a:lnTo>
                <a:lnTo>
                  <a:pt x="3" y="126"/>
                </a:lnTo>
                <a:lnTo>
                  <a:pt x="9" y="105"/>
                </a:lnTo>
                <a:lnTo>
                  <a:pt x="19" y="86"/>
                </a:lnTo>
                <a:lnTo>
                  <a:pt x="34" y="65"/>
                </a:lnTo>
                <a:lnTo>
                  <a:pt x="55" y="47"/>
                </a:lnTo>
                <a:lnTo>
                  <a:pt x="79" y="29"/>
                </a:lnTo>
                <a:lnTo>
                  <a:pt x="110" y="13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1" name="千图PPT彼岸天：ID 8661124库_任意多边形 30"/>
          <p:cNvSpPr/>
          <p:nvPr>
            <p:custDataLst>
              <p:tags r:id="rId15"/>
            </p:custDataLst>
          </p:nvPr>
        </p:nvSpPr>
        <p:spPr bwMode="auto">
          <a:xfrm>
            <a:off x="3489647" y="1641614"/>
            <a:ext cx="255584" cy="392499"/>
          </a:xfrm>
          <a:custGeom>
            <a:avLst/>
            <a:gdLst>
              <a:gd name="T0" fmla="*/ 35 w 176"/>
              <a:gd name="T1" fmla="*/ 0 h 266"/>
              <a:gd name="T2" fmla="*/ 37 w 176"/>
              <a:gd name="T3" fmla="*/ 1 h 266"/>
              <a:gd name="T4" fmla="*/ 44 w 176"/>
              <a:gd name="T5" fmla="*/ 4 h 266"/>
              <a:gd name="T6" fmla="*/ 53 w 176"/>
              <a:gd name="T7" fmla="*/ 7 h 266"/>
              <a:gd name="T8" fmla="*/ 66 w 176"/>
              <a:gd name="T9" fmla="*/ 13 h 266"/>
              <a:gd name="T10" fmla="*/ 80 w 176"/>
              <a:gd name="T11" fmla="*/ 20 h 266"/>
              <a:gd name="T12" fmla="*/ 95 w 176"/>
              <a:gd name="T13" fmla="*/ 29 h 266"/>
              <a:gd name="T14" fmla="*/ 110 w 176"/>
              <a:gd name="T15" fmla="*/ 40 h 266"/>
              <a:gd name="T16" fmla="*/ 126 w 176"/>
              <a:gd name="T17" fmla="*/ 53 h 266"/>
              <a:gd name="T18" fmla="*/ 141 w 176"/>
              <a:gd name="T19" fmla="*/ 68 h 266"/>
              <a:gd name="T20" fmla="*/ 154 w 176"/>
              <a:gd name="T21" fmla="*/ 84 h 266"/>
              <a:gd name="T22" fmla="*/ 165 w 176"/>
              <a:gd name="T23" fmla="*/ 103 h 266"/>
              <a:gd name="T24" fmla="*/ 173 w 176"/>
              <a:gd name="T25" fmla="*/ 123 h 266"/>
              <a:gd name="T26" fmla="*/ 176 w 176"/>
              <a:gd name="T27" fmla="*/ 146 h 266"/>
              <a:gd name="T28" fmla="*/ 175 w 176"/>
              <a:gd name="T29" fmla="*/ 171 h 266"/>
              <a:gd name="T30" fmla="*/ 170 w 176"/>
              <a:gd name="T31" fmla="*/ 197 h 266"/>
              <a:gd name="T32" fmla="*/ 158 w 176"/>
              <a:gd name="T33" fmla="*/ 225 h 266"/>
              <a:gd name="T34" fmla="*/ 140 w 176"/>
              <a:gd name="T35" fmla="*/ 257 h 266"/>
              <a:gd name="T36" fmla="*/ 140 w 176"/>
              <a:gd name="T37" fmla="*/ 254 h 266"/>
              <a:gd name="T38" fmla="*/ 143 w 176"/>
              <a:gd name="T39" fmla="*/ 246 h 266"/>
              <a:gd name="T40" fmla="*/ 147 w 176"/>
              <a:gd name="T41" fmla="*/ 235 h 266"/>
              <a:gd name="T42" fmla="*/ 149 w 176"/>
              <a:gd name="T43" fmla="*/ 219 h 266"/>
              <a:gd name="T44" fmla="*/ 150 w 176"/>
              <a:gd name="T45" fmla="*/ 201 h 266"/>
              <a:gd name="T46" fmla="*/ 150 w 176"/>
              <a:gd name="T47" fmla="*/ 180 h 266"/>
              <a:gd name="T48" fmla="*/ 147 w 176"/>
              <a:gd name="T49" fmla="*/ 158 h 266"/>
              <a:gd name="T50" fmla="*/ 139 w 176"/>
              <a:gd name="T51" fmla="*/ 136 h 266"/>
              <a:gd name="T52" fmla="*/ 126 w 176"/>
              <a:gd name="T53" fmla="*/ 114 h 266"/>
              <a:gd name="T54" fmla="*/ 127 w 176"/>
              <a:gd name="T55" fmla="*/ 116 h 266"/>
              <a:gd name="T56" fmla="*/ 130 w 176"/>
              <a:gd name="T57" fmla="*/ 126 h 266"/>
              <a:gd name="T58" fmla="*/ 132 w 176"/>
              <a:gd name="T59" fmla="*/ 140 h 266"/>
              <a:gd name="T60" fmla="*/ 136 w 176"/>
              <a:gd name="T61" fmla="*/ 158 h 266"/>
              <a:gd name="T62" fmla="*/ 137 w 176"/>
              <a:gd name="T63" fmla="*/ 177 h 266"/>
              <a:gd name="T64" fmla="*/ 137 w 176"/>
              <a:gd name="T65" fmla="*/ 200 h 266"/>
              <a:gd name="T66" fmla="*/ 135 w 176"/>
              <a:gd name="T67" fmla="*/ 223 h 266"/>
              <a:gd name="T68" fmla="*/ 128 w 176"/>
              <a:gd name="T69" fmla="*/ 245 h 266"/>
              <a:gd name="T70" fmla="*/ 117 w 176"/>
              <a:gd name="T71" fmla="*/ 266 h 266"/>
              <a:gd name="T72" fmla="*/ 115 w 176"/>
              <a:gd name="T73" fmla="*/ 266 h 266"/>
              <a:gd name="T74" fmla="*/ 109 w 176"/>
              <a:gd name="T75" fmla="*/ 263 h 266"/>
              <a:gd name="T76" fmla="*/ 101 w 176"/>
              <a:gd name="T77" fmla="*/ 261 h 266"/>
              <a:gd name="T78" fmla="*/ 91 w 176"/>
              <a:gd name="T79" fmla="*/ 255 h 266"/>
              <a:gd name="T80" fmla="*/ 79 w 176"/>
              <a:gd name="T81" fmla="*/ 248 h 266"/>
              <a:gd name="T82" fmla="*/ 66 w 176"/>
              <a:gd name="T83" fmla="*/ 240 h 266"/>
              <a:gd name="T84" fmla="*/ 53 w 176"/>
              <a:gd name="T85" fmla="*/ 229 h 266"/>
              <a:gd name="T86" fmla="*/ 40 w 176"/>
              <a:gd name="T87" fmla="*/ 216 h 266"/>
              <a:gd name="T88" fmla="*/ 28 w 176"/>
              <a:gd name="T89" fmla="*/ 202 h 266"/>
              <a:gd name="T90" fmla="*/ 17 w 176"/>
              <a:gd name="T91" fmla="*/ 185 h 266"/>
              <a:gd name="T92" fmla="*/ 9 w 176"/>
              <a:gd name="T93" fmla="*/ 167 h 266"/>
              <a:gd name="T94" fmla="*/ 2 w 176"/>
              <a:gd name="T95" fmla="*/ 145 h 266"/>
              <a:gd name="T96" fmla="*/ 0 w 176"/>
              <a:gd name="T97" fmla="*/ 122 h 266"/>
              <a:gd name="T98" fmla="*/ 1 w 176"/>
              <a:gd name="T99" fmla="*/ 96 h 266"/>
              <a:gd name="T100" fmla="*/ 7 w 176"/>
              <a:gd name="T101" fmla="*/ 66 h 266"/>
              <a:gd name="T102" fmla="*/ 18 w 176"/>
              <a:gd name="T103" fmla="*/ 35 h 266"/>
              <a:gd name="T104" fmla="*/ 35 w 176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66">
                <a:moveTo>
                  <a:pt x="35" y="0"/>
                </a:moveTo>
                <a:lnTo>
                  <a:pt x="37" y="1"/>
                </a:lnTo>
                <a:lnTo>
                  <a:pt x="44" y="4"/>
                </a:lnTo>
                <a:lnTo>
                  <a:pt x="53" y="7"/>
                </a:lnTo>
                <a:lnTo>
                  <a:pt x="66" y="13"/>
                </a:lnTo>
                <a:lnTo>
                  <a:pt x="80" y="20"/>
                </a:lnTo>
                <a:lnTo>
                  <a:pt x="95" y="29"/>
                </a:lnTo>
                <a:lnTo>
                  <a:pt x="110" y="40"/>
                </a:lnTo>
                <a:lnTo>
                  <a:pt x="126" y="53"/>
                </a:lnTo>
                <a:lnTo>
                  <a:pt x="141" y="68"/>
                </a:lnTo>
                <a:lnTo>
                  <a:pt x="154" y="84"/>
                </a:lnTo>
                <a:lnTo>
                  <a:pt x="165" y="103"/>
                </a:lnTo>
                <a:lnTo>
                  <a:pt x="173" y="123"/>
                </a:lnTo>
                <a:lnTo>
                  <a:pt x="176" y="146"/>
                </a:lnTo>
                <a:lnTo>
                  <a:pt x="175" y="171"/>
                </a:lnTo>
                <a:lnTo>
                  <a:pt x="170" y="197"/>
                </a:lnTo>
                <a:lnTo>
                  <a:pt x="158" y="225"/>
                </a:lnTo>
                <a:lnTo>
                  <a:pt x="140" y="257"/>
                </a:lnTo>
                <a:lnTo>
                  <a:pt x="140" y="254"/>
                </a:lnTo>
                <a:lnTo>
                  <a:pt x="143" y="246"/>
                </a:lnTo>
                <a:lnTo>
                  <a:pt x="147" y="235"/>
                </a:lnTo>
                <a:lnTo>
                  <a:pt x="149" y="219"/>
                </a:lnTo>
                <a:lnTo>
                  <a:pt x="150" y="201"/>
                </a:lnTo>
                <a:lnTo>
                  <a:pt x="150" y="180"/>
                </a:lnTo>
                <a:lnTo>
                  <a:pt x="147" y="158"/>
                </a:lnTo>
                <a:lnTo>
                  <a:pt x="139" y="136"/>
                </a:lnTo>
                <a:lnTo>
                  <a:pt x="126" y="114"/>
                </a:lnTo>
                <a:lnTo>
                  <a:pt x="127" y="116"/>
                </a:lnTo>
                <a:lnTo>
                  <a:pt x="130" y="126"/>
                </a:lnTo>
                <a:lnTo>
                  <a:pt x="132" y="140"/>
                </a:lnTo>
                <a:lnTo>
                  <a:pt x="136" y="158"/>
                </a:lnTo>
                <a:lnTo>
                  <a:pt x="137" y="177"/>
                </a:lnTo>
                <a:lnTo>
                  <a:pt x="137" y="200"/>
                </a:lnTo>
                <a:lnTo>
                  <a:pt x="135" y="223"/>
                </a:lnTo>
                <a:lnTo>
                  <a:pt x="128" y="245"/>
                </a:lnTo>
                <a:lnTo>
                  <a:pt x="117" y="266"/>
                </a:lnTo>
                <a:lnTo>
                  <a:pt x="115" y="266"/>
                </a:lnTo>
                <a:lnTo>
                  <a:pt x="109" y="263"/>
                </a:lnTo>
                <a:lnTo>
                  <a:pt x="101" y="261"/>
                </a:lnTo>
                <a:lnTo>
                  <a:pt x="91" y="255"/>
                </a:lnTo>
                <a:lnTo>
                  <a:pt x="79" y="248"/>
                </a:lnTo>
                <a:lnTo>
                  <a:pt x="66" y="240"/>
                </a:lnTo>
                <a:lnTo>
                  <a:pt x="53" y="229"/>
                </a:lnTo>
                <a:lnTo>
                  <a:pt x="40" y="216"/>
                </a:lnTo>
                <a:lnTo>
                  <a:pt x="28" y="202"/>
                </a:lnTo>
                <a:lnTo>
                  <a:pt x="17" y="185"/>
                </a:lnTo>
                <a:lnTo>
                  <a:pt x="9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7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2" name="千图PPT彼岸天：ID 8661124库_任意多边形 31"/>
          <p:cNvSpPr/>
          <p:nvPr>
            <p:custDataLst>
              <p:tags r:id="rId16"/>
            </p:custDataLst>
          </p:nvPr>
        </p:nvSpPr>
        <p:spPr bwMode="auto">
          <a:xfrm>
            <a:off x="3414133" y="2354310"/>
            <a:ext cx="254132" cy="393975"/>
          </a:xfrm>
          <a:custGeom>
            <a:avLst/>
            <a:gdLst>
              <a:gd name="T0" fmla="*/ 35 w 175"/>
              <a:gd name="T1" fmla="*/ 0 h 267"/>
              <a:gd name="T2" fmla="*/ 36 w 175"/>
              <a:gd name="T3" fmla="*/ 1 h 267"/>
              <a:gd name="T4" fmla="*/ 43 w 175"/>
              <a:gd name="T5" fmla="*/ 3 h 267"/>
              <a:gd name="T6" fmla="*/ 53 w 175"/>
              <a:gd name="T7" fmla="*/ 7 h 267"/>
              <a:gd name="T8" fmla="*/ 65 w 175"/>
              <a:gd name="T9" fmla="*/ 13 h 267"/>
              <a:gd name="T10" fmla="*/ 79 w 175"/>
              <a:gd name="T11" fmla="*/ 20 h 267"/>
              <a:gd name="T12" fmla="*/ 95 w 175"/>
              <a:gd name="T13" fmla="*/ 29 h 267"/>
              <a:gd name="T14" fmla="*/ 110 w 175"/>
              <a:gd name="T15" fmla="*/ 41 h 267"/>
              <a:gd name="T16" fmla="*/ 126 w 175"/>
              <a:gd name="T17" fmla="*/ 53 h 267"/>
              <a:gd name="T18" fmla="*/ 140 w 175"/>
              <a:gd name="T19" fmla="*/ 68 h 267"/>
              <a:gd name="T20" fmla="*/ 153 w 175"/>
              <a:gd name="T21" fmla="*/ 84 h 267"/>
              <a:gd name="T22" fmla="*/ 163 w 175"/>
              <a:gd name="T23" fmla="*/ 103 h 267"/>
              <a:gd name="T24" fmla="*/ 171 w 175"/>
              <a:gd name="T25" fmla="*/ 123 h 267"/>
              <a:gd name="T26" fmla="*/ 175 w 175"/>
              <a:gd name="T27" fmla="*/ 146 h 267"/>
              <a:gd name="T28" fmla="*/ 174 w 175"/>
              <a:gd name="T29" fmla="*/ 171 h 267"/>
              <a:gd name="T30" fmla="*/ 169 w 175"/>
              <a:gd name="T31" fmla="*/ 197 h 267"/>
              <a:gd name="T32" fmla="*/ 157 w 175"/>
              <a:gd name="T33" fmla="*/ 225 h 267"/>
              <a:gd name="T34" fmla="*/ 139 w 175"/>
              <a:gd name="T35" fmla="*/ 257 h 267"/>
              <a:gd name="T36" fmla="*/ 140 w 175"/>
              <a:gd name="T37" fmla="*/ 254 h 267"/>
              <a:gd name="T38" fmla="*/ 143 w 175"/>
              <a:gd name="T39" fmla="*/ 246 h 267"/>
              <a:gd name="T40" fmla="*/ 145 w 175"/>
              <a:gd name="T41" fmla="*/ 235 h 267"/>
              <a:gd name="T42" fmla="*/ 148 w 175"/>
              <a:gd name="T43" fmla="*/ 219 h 267"/>
              <a:gd name="T44" fmla="*/ 150 w 175"/>
              <a:gd name="T45" fmla="*/ 201 h 267"/>
              <a:gd name="T46" fmla="*/ 149 w 175"/>
              <a:gd name="T47" fmla="*/ 180 h 267"/>
              <a:gd name="T48" fmla="*/ 145 w 175"/>
              <a:gd name="T49" fmla="*/ 158 h 267"/>
              <a:gd name="T50" fmla="*/ 137 w 175"/>
              <a:gd name="T51" fmla="*/ 136 h 267"/>
              <a:gd name="T52" fmla="*/ 124 w 175"/>
              <a:gd name="T53" fmla="*/ 114 h 267"/>
              <a:gd name="T54" fmla="*/ 126 w 175"/>
              <a:gd name="T55" fmla="*/ 116 h 267"/>
              <a:gd name="T56" fmla="*/ 128 w 175"/>
              <a:gd name="T57" fmla="*/ 125 h 267"/>
              <a:gd name="T58" fmla="*/ 132 w 175"/>
              <a:gd name="T59" fmla="*/ 140 h 267"/>
              <a:gd name="T60" fmla="*/ 135 w 175"/>
              <a:gd name="T61" fmla="*/ 158 h 267"/>
              <a:gd name="T62" fmla="*/ 137 w 175"/>
              <a:gd name="T63" fmla="*/ 177 h 267"/>
              <a:gd name="T64" fmla="*/ 137 w 175"/>
              <a:gd name="T65" fmla="*/ 199 h 267"/>
              <a:gd name="T66" fmla="*/ 134 w 175"/>
              <a:gd name="T67" fmla="*/ 223 h 267"/>
              <a:gd name="T68" fmla="*/ 127 w 175"/>
              <a:gd name="T69" fmla="*/ 245 h 267"/>
              <a:gd name="T70" fmla="*/ 115 w 175"/>
              <a:gd name="T71" fmla="*/ 267 h 267"/>
              <a:gd name="T72" fmla="*/ 114 w 175"/>
              <a:gd name="T73" fmla="*/ 266 h 267"/>
              <a:gd name="T74" fmla="*/ 109 w 175"/>
              <a:gd name="T75" fmla="*/ 263 h 267"/>
              <a:gd name="T76" fmla="*/ 101 w 175"/>
              <a:gd name="T77" fmla="*/ 260 h 267"/>
              <a:gd name="T78" fmla="*/ 91 w 175"/>
              <a:gd name="T79" fmla="*/ 255 h 267"/>
              <a:gd name="T80" fmla="*/ 78 w 175"/>
              <a:gd name="T81" fmla="*/ 249 h 267"/>
              <a:gd name="T82" fmla="*/ 65 w 175"/>
              <a:gd name="T83" fmla="*/ 240 h 267"/>
              <a:gd name="T84" fmla="*/ 52 w 175"/>
              <a:gd name="T85" fmla="*/ 229 h 267"/>
              <a:gd name="T86" fmla="*/ 39 w 175"/>
              <a:gd name="T87" fmla="*/ 216 h 267"/>
              <a:gd name="T88" fmla="*/ 27 w 175"/>
              <a:gd name="T89" fmla="*/ 202 h 267"/>
              <a:gd name="T90" fmla="*/ 17 w 175"/>
              <a:gd name="T91" fmla="*/ 185 h 267"/>
              <a:gd name="T92" fmla="*/ 7 w 175"/>
              <a:gd name="T93" fmla="*/ 167 h 267"/>
              <a:gd name="T94" fmla="*/ 2 w 175"/>
              <a:gd name="T95" fmla="*/ 145 h 267"/>
              <a:gd name="T96" fmla="*/ 0 w 175"/>
              <a:gd name="T97" fmla="*/ 122 h 267"/>
              <a:gd name="T98" fmla="*/ 1 w 175"/>
              <a:gd name="T99" fmla="*/ 96 h 267"/>
              <a:gd name="T100" fmla="*/ 6 w 175"/>
              <a:gd name="T101" fmla="*/ 67 h 267"/>
              <a:gd name="T102" fmla="*/ 18 w 175"/>
              <a:gd name="T103" fmla="*/ 35 h 267"/>
              <a:gd name="T104" fmla="*/ 35 w 175"/>
              <a:gd name="T10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7">
                <a:moveTo>
                  <a:pt x="35" y="0"/>
                </a:moveTo>
                <a:lnTo>
                  <a:pt x="36" y="1"/>
                </a:lnTo>
                <a:lnTo>
                  <a:pt x="43" y="3"/>
                </a:lnTo>
                <a:lnTo>
                  <a:pt x="53" y="7"/>
                </a:lnTo>
                <a:lnTo>
                  <a:pt x="65" y="13"/>
                </a:lnTo>
                <a:lnTo>
                  <a:pt x="79" y="20"/>
                </a:lnTo>
                <a:lnTo>
                  <a:pt x="95" y="29"/>
                </a:lnTo>
                <a:lnTo>
                  <a:pt x="110" y="41"/>
                </a:lnTo>
                <a:lnTo>
                  <a:pt x="126" y="53"/>
                </a:lnTo>
                <a:lnTo>
                  <a:pt x="140" y="68"/>
                </a:lnTo>
                <a:lnTo>
                  <a:pt x="153" y="84"/>
                </a:lnTo>
                <a:lnTo>
                  <a:pt x="163" y="103"/>
                </a:lnTo>
                <a:lnTo>
                  <a:pt x="171" y="123"/>
                </a:lnTo>
                <a:lnTo>
                  <a:pt x="175" y="146"/>
                </a:lnTo>
                <a:lnTo>
                  <a:pt x="174" y="171"/>
                </a:lnTo>
                <a:lnTo>
                  <a:pt x="169" y="197"/>
                </a:lnTo>
                <a:lnTo>
                  <a:pt x="157" y="225"/>
                </a:lnTo>
                <a:lnTo>
                  <a:pt x="139" y="257"/>
                </a:lnTo>
                <a:lnTo>
                  <a:pt x="140" y="254"/>
                </a:lnTo>
                <a:lnTo>
                  <a:pt x="143" y="246"/>
                </a:lnTo>
                <a:lnTo>
                  <a:pt x="145" y="235"/>
                </a:lnTo>
                <a:lnTo>
                  <a:pt x="148" y="219"/>
                </a:lnTo>
                <a:lnTo>
                  <a:pt x="150" y="201"/>
                </a:lnTo>
                <a:lnTo>
                  <a:pt x="149" y="180"/>
                </a:lnTo>
                <a:lnTo>
                  <a:pt x="145" y="158"/>
                </a:lnTo>
                <a:lnTo>
                  <a:pt x="137" y="136"/>
                </a:lnTo>
                <a:lnTo>
                  <a:pt x="124" y="114"/>
                </a:lnTo>
                <a:lnTo>
                  <a:pt x="126" y="116"/>
                </a:lnTo>
                <a:lnTo>
                  <a:pt x="128" y="125"/>
                </a:lnTo>
                <a:lnTo>
                  <a:pt x="132" y="140"/>
                </a:lnTo>
                <a:lnTo>
                  <a:pt x="135" y="158"/>
                </a:lnTo>
                <a:lnTo>
                  <a:pt x="137" y="177"/>
                </a:lnTo>
                <a:lnTo>
                  <a:pt x="137" y="199"/>
                </a:lnTo>
                <a:lnTo>
                  <a:pt x="134" y="223"/>
                </a:lnTo>
                <a:lnTo>
                  <a:pt x="127" y="245"/>
                </a:lnTo>
                <a:lnTo>
                  <a:pt x="115" y="267"/>
                </a:lnTo>
                <a:lnTo>
                  <a:pt x="114" y="266"/>
                </a:lnTo>
                <a:lnTo>
                  <a:pt x="109" y="263"/>
                </a:lnTo>
                <a:lnTo>
                  <a:pt x="101" y="260"/>
                </a:lnTo>
                <a:lnTo>
                  <a:pt x="91" y="255"/>
                </a:lnTo>
                <a:lnTo>
                  <a:pt x="78" y="249"/>
                </a:lnTo>
                <a:lnTo>
                  <a:pt x="65" y="240"/>
                </a:lnTo>
                <a:lnTo>
                  <a:pt x="52" y="229"/>
                </a:lnTo>
                <a:lnTo>
                  <a:pt x="39" y="216"/>
                </a:lnTo>
                <a:lnTo>
                  <a:pt x="27" y="202"/>
                </a:lnTo>
                <a:lnTo>
                  <a:pt x="17" y="185"/>
                </a:lnTo>
                <a:lnTo>
                  <a:pt x="7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6" y="67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3" name="千图PPT彼岸天：ID 8661124库_任意多边形 32"/>
          <p:cNvSpPr/>
          <p:nvPr>
            <p:custDataLst>
              <p:tags r:id="rId17"/>
            </p:custDataLst>
          </p:nvPr>
        </p:nvSpPr>
        <p:spPr bwMode="auto">
          <a:xfrm>
            <a:off x="3970318" y="1554556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3 w 177"/>
              <a:gd name="T5" fmla="*/ 8 h 256"/>
              <a:gd name="T6" fmla="*/ 157 w 177"/>
              <a:gd name="T7" fmla="*/ 18 h 256"/>
              <a:gd name="T8" fmla="*/ 163 w 177"/>
              <a:gd name="T9" fmla="*/ 30 h 256"/>
              <a:gd name="T10" fmla="*/ 168 w 177"/>
              <a:gd name="T11" fmla="*/ 46 h 256"/>
              <a:gd name="T12" fmla="*/ 172 w 177"/>
              <a:gd name="T13" fmla="*/ 63 h 256"/>
              <a:gd name="T14" fmla="*/ 174 w 177"/>
              <a:gd name="T15" fmla="*/ 82 h 256"/>
              <a:gd name="T16" fmla="*/ 177 w 177"/>
              <a:gd name="T17" fmla="*/ 101 h 256"/>
              <a:gd name="T18" fmla="*/ 177 w 177"/>
              <a:gd name="T19" fmla="*/ 122 h 256"/>
              <a:gd name="T20" fmla="*/ 174 w 177"/>
              <a:gd name="T21" fmla="*/ 143 h 256"/>
              <a:gd name="T22" fmla="*/ 169 w 177"/>
              <a:gd name="T23" fmla="*/ 164 h 256"/>
              <a:gd name="T24" fmla="*/ 160 w 177"/>
              <a:gd name="T25" fmla="*/ 183 h 256"/>
              <a:gd name="T26" fmla="*/ 147 w 177"/>
              <a:gd name="T27" fmla="*/ 203 h 256"/>
              <a:gd name="T28" fmla="*/ 129 w 177"/>
              <a:gd name="T29" fmla="*/ 220 h 256"/>
              <a:gd name="T30" fmla="*/ 105 w 177"/>
              <a:gd name="T31" fmla="*/ 234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2 w 177"/>
              <a:gd name="T41" fmla="*/ 244 h 256"/>
              <a:gd name="T42" fmla="*/ 75 w 177"/>
              <a:gd name="T43" fmla="*/ 235 h 256"/>
              <a:gd name="T44" fmla="*/ 90 w 177"/>
              <a:gd name="T45" fmla="*/ 223 h 256"/>
              <a:gd name="T46" fmla="*/ 104 w 177"/>
              <a:gd name="T47" fmla="*/ 208 h 256"/>
              <a:gd name="T48" fmla="*/ 117 w 177"/>
              <a:gd name="T49" fmla="*/ 190 h 256"/>
              <a:gd name="T50" fmla="*/ 127 w 177"/>
              <a:gd name="T51" fmla="*/ 169 h 256"/>
              <a:gd name="T52" fmla="*/ 134 w 177"/>
              <a:gd name="T53" fmla="*/ 144 h 256"/>
              <a:gd name="T54" fmla="*/ 131 w 177"/>
              <a:gd name="T55" fmla="*/ 147 h 256"/>
              <a:gd name="T56" fmla="*/ 127 w 177"/>
              <a:gd name="T57" fmla="*/ 155 h 256"/>
              <a:gd name="T58" fmla="*/ 120 w 177"/>
              <a:gd name="T59" fmla="*/ 168 h 256"/>
              <a:gd name="T60" fmla="*/ 109 w 177"/>
              <a:gd name="T61" fmla="*/ 182 h 256"/>
              <a:gd name="T62" fmla="*/ 96 w 177"/>
              <a:gd name="T63" fmla="*/ 199 h 256"/>
              <a:gd name="T64" fmla="*/ 81 w 177"/>
              <a:gd name="T65" fmla="*/ 214 h 256"/>
              <a:gd name="T66" fmla="*/ 62 w 177"/>
              <a:gd name="T67" fmla="*/ 227 h 256"/>
              <a:gd name="T68" fmla="*/ 42 w 177"/>
              <a:gd name="T69" fmla="*/ 239 h 256"/>
              <a:gd name="T70" fmla="*/ 20 w 177"/>
              <a:gd name="T71" fmla="*/ 246 h 256"/>
              <a:gd name="T72" fmla="*/ 18 w 177"/>
              <a:gd name="T73" fmla="*/ 244 h 256"/>
              <a:gd name="T74" fmla="*/ 16 w 177"/>
              <a:gd name="T75" fmla="*/ 238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1 h 256"/>
              <a:gd name="T82" fmla="*/ 1 w 177"/>
              <a:gd name="T83" fmla="*/ 185 h 256"/>
              <a:gd name="T84" fmla="*/ 0 w 177"/>
              <a:gd name="T85" fmla="*/ 166 h 256"/>
              <a:gd name="T86" fmla="*/ 0 w 177"/>
              <a:gd name="T87" fmla="*/ 147 h 256"/>
              <a:gd name="T88" fmla="*/ 4 w 177"/>
              <a:gd name="T89" fmla="*/ 127 h 256"/>
              <a:gd name="T90" fmla="*/ 10 w 177"/>
              <a:gd name="T91" fmla="*/ 107 h 256"/>
              <a:gd name="T92" fmla="*/ 21 w 177"/>
              <a:gd name="T93" fmla="*/ 86 h 256"/>
              <a:gd name="T94" fmla="*/ 35 w 177"/>
              <a:gd name="T95" fmla="*/ 66 h 256"/>
              <a:gd name="T96" fmla="*/ 55 w 177"/>
              <a:gd name="T97" fmla="*/ 47 h 256"/>
              <a:gd name="T98" fmla="*/ 79 w 177"/>
              <a:gd name="T99" fmla="*/ 29 h 256"/>
              <a:gd name="T100" fmla="*/ 112 w 177"/>
              <a:gd name="T101" fmla="*/ 13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3" y="8"/>
                </a:lnTo>
                <a:lnTo>
                  <a:pt x="157" y="18"/>
                </a:lnTo>
                <a:lnTo>
                  <a:pt x="163" y="30"/>
                </a:lnTo>
                <a:lnTo>
                  <a:pt x="168" y="46"/>
                </a:lnTo>
                <a:lnTo>
                  <a:pt x="172" y="63"/>
                </a:lnTo>
                <a:lnTo>
                  <a:pt x="174" y="82"/>
                </a:lnTo>
                <a:lnTo>
                  <a:pt x="177" y="101"/>
                </a:lnTo>
                <a:lnTo>
                  <a:pt x="177" y="122"/>
                </a:lnTo>
                <a:lnTo>
                  <a:pt x="174" y="143"/>
                </a:lnTo>
                <a:lnTo>
                  <a:pt x="169" y="164"/>
                </a:lnTo>
                <a:lnTo>
                  <a:pt x="160" y="183"/>
                </a:lnTo>
                <a:lnTo>
                  <a:pt x="147" y="203"/>
                </a:lnTo>
                <a:lnTo>
                  <a:pt x="129" y="220"/>
                </a:lnTo>
                <a:lnTo>
                  <a:pt x="105" y="234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2" y="244"/>
                </a:lnTo>
                <a:lnTo>
                  <a:pt x="75" y="235"/>
                </a:lnTo>
                <a:lnTo>
                  <a:pt x="90" y="223"/>
                </a:lnTo>
                <a:lnTo>
                  <a:pt x="104" y="208"/>
                </a:lnTo>
                <a:lnTo>
                  <a:pt x="117" y="190"/>
                </a:lnTo>
                <a:lnTo>
                  <a:pt x="127" y="169"/>
                </a:lnTo>
                <a:lnTo>
                  <a:pt x="134" y="144"/>
                </a:lnTo>
                <a:lnTo>
                  <a:pt x="131" y="147"/>
                </a:lnTo>
                <a:lnTo>
                  <a:pt x="127" y="155"/>
                </a:lnTo>
                <a:lnTo>
                  <a:pt x="120" y="168"/>
                </a:lnTo>
                <a:lnTo>
                  <a:pt x="109" y="182"/>
                </a:lnTo>
                <a:lnTo>
                  <a:pt x="96" y="199"/>
                </a:lnTo>
                <a:lnTo>
                  <a:pt x="81" y="214"/>
                </a:lnTo>
                <a:lnTo>
                  <a:pt x="62" y="227"/>
                </a:lnTo>
                <a:lnTo>
                  <a:pt x="42" y="239"/>
                </a:lnTo>
                <a:lnTo>
                  <a:pt x="20" y="246"/>
                </a:lnTo>
                <a:lnTo>
                  <a:pt x="18" y="244"/>
                </a:lnTo>
                <a:lnTo>
                  <a:pt x="16" y="238"/>
                </a:lnTo>
                <a:lnTo>
                  <a:pt x="12" y="229"/>
                </a:lnTo>
                <a:lnTo>
                  <a:pt x="8" y="217"/>
                </a:lnTo>
                <a:lnTo>
                  <a:pt x="4" y="201"/>
                </a:lnTo>
                <a:lnTo>
                  <a:pt x="1" y="185"/>
                </a:lnTo>
                <a:lnTo>
                  <a:pt x="0" y="166"/>
                </a:lnTo>
                <a:lnTo>
                  <a:pt x="0" y="147"/>
                </a:lnTo>
                <a:lnTo>
                  <a:pt x="4" y="127"/>
                </a:lnTo>
                <a:lnTo>
                  <a:pt x="10" y="107"/>
                </a:lnTo>
                <a:lnTo>
                  <a:pt x="21" y="86"/>
                </a:lnTo>
                <a:lnTo>
                  <a:pt x="35" y="66"/>
                </a:lnTo>
                <a:lnTo>
                  <a:pt x="55" y="47"/>
                </a:lnTo>
                <a:lnTo>
                  <a:pt x="79" y="29"/>
                </a:lnTo>
                <a:lnTo>
                  <a:pt x="112" y="13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4" name="千图PPT彼岸天：ID 8661124库_任意多边形 33"/>
          <p:cNvSpPr/>
          <p:nvPr>
            <p:custDataLst>
              <p:tags r:id="rId18"/>
            </p:custDataLst>
          </p:nvPr>
        </p:nvSpPr>
        <p:spPr bwMode="auto">
          <a:xfrm>
            <a:off x="3996457" y="2146255"/>
            <a:ext cx="387733" cy="259699"/>
          </a:xfrm>
          <a:custGeom>
            <a:avLst/>
            <a:gdLst>
              <a:gd name="T0" fmla="*/ 145 w 267"/>
              <a:gd name="T1" fmla="*/ 0 h 176"/>
              <a:gd name="T2" fmla="*/ 171 w 267"/>
              <a:gd name="T3" fmla="*/ 2 h 176"/>
              <a:gd name="T4" fmla="*/ 200 w 267"/>
              <a:gd name="T5" fmla="*/ 7 h 176"/>
              <a:gd name="T6" fmla="*/ 232 w 267"/>
              <a:gd name="T7" fmla="*/ 19 h 176"/>
              <a:gd name="T8" fmla="*/ 267 w 267"/>
              <a:gd name="T9" fmla="*/ 35 h 176"/>
              <a:gd name="T10" fmla="*/ 265 w 267"/>
              <a:gd name="T11" fmla="*/ 37 h 176"/>
              <a:gd name="T12" fmla="*/ 263 w 267"/>
              <a:gd name="T13" fmla="*/ 43 h 176"/>
              <a:gd name="T14" fmla="*/ 259 w 267"/>
              <a:gd name="T15" fmla="*/ 54 h 176"/>
              <a:gd name="T16" fmla="*/ 254 w 267"/>
              <a:gd name="T17" fmla="*/ 65 h 176"/>
              <a:gd name="T18" fmla="*/ 246 w 267"/>
              <a:gd name="T19" fmla="*/ 80 h 176"/>
              <a:gd name="T20" fmla="*/ 237 w 267"/>
              <a:gd name="T21" fmla="*/ 94 h 176"/>
              <a:gd name="T22" fmla="*/ 226 w 267"/>
              <a:gd name="T23" fmla="*/ 111 h 176"/>
              <a:gd name="T24" fmla="*/ 213 w 267"/>
              <a:gd name="T25" fmla="*/ 126 h 176"/>
              <a:gd name="T26" fmla="*/ 199 w 267"/>
              <a:gd name="T27" fmla="*/ 141 h 176"/>
              <a:gd name="T28" fmla="*/ 182 w 267"/>
              <a:gd name="T29" fmla="*/ 154 h 176"/>
              <a:gd name="T30" fmla="*/ 164 w 267"/>
              <a:gd name="T31" fmla="*/ 164 h 176"/>
              <a:gd name="T32" fmla="*/ 143 w 267"/>
              <a:gd name="T33" fmla="*/ 172 h 176"/>
              <a:gd name="T34" fmla="*/ 121 w 267"/>
              <a:gd name="T35" fmla="*/ 176 h 176"/>
              <a:gd name="T36" fmla="*/ 96 w 267"/>
              <a:gd name="T37" fmla="*/ 174 h 176"/>
              <a:gd name="T38" fmla="*/ 69 w 267"/>
              <a:gd name="T39" fmla="*/ 169 h 176"/>
              <a:gd name="T40" fmla="*/ 41 w 267"/>
              <a:gd name="T41" fmla="*/ 157 h 176"/>
              <a:gd name="T42" fmla="*/ 9 w 267"/>
              <a:gd name="T43" fmla="*/ 139 h 176"/>
              <a:gd name="T44" fmla="*/ 12 w 267"/>
              <a:gd name="T45" fmla="*/ 141 h 176"/>
              <a:gd name="T46" fmla="*/ 20 w 267"/>
              <a:gd name="T47" fmla="*/ 143 h 176"/>
              <a:gd name="T48" fmla="*/ 31 w 267"/>
              <a:gd name="T49" fmla="*/ 146 h 176"/>
              <a:gd name="T50" fmla="*/ 48 w 267"/>
              <a:gd name="T51" fmla="*/ 148 h 176"/>
              <a:gd name="T52" fmla="*/ 67 w 267"/>
              <a:gd name="T53" fmla="*/ 150 h 176"/>
              <a:gd name="T54" fmla="*/ 87 w 267"/>
              <a:gd name="T55" fmla="*/ 150 h 176"/>
              <a:gd name="T56" fmla="*/ 108 w 267"/>
              <a:gd name="T57" fmla="*/ 146 h 176"/>
              <a:gd name="T58" fmla="*/ 130 w 267"/>
              <a:gd name="T59" fmla="*/ 138 h 176"/>
              <a:gd name="T60" fmla="*/ 152 w 267"/>
              <a:gd name="T61" fmla="*/ 125 h 176"/>
              <a:gd name="T62" fmla="*/ 150 w 267"/>
              <a:gd name="T63" fmla="*/ 126 h 176"/>
              <a:gd name="T64" fmla="*/ 141 w 267"/>
              <a:gd name="T65" fmla="*/ 129 h 176"/>
              <a:gd name="T66" fmla="*/ 126 w 267"/>
              <a:gd name="T67" fmla="*/ 131 h 176"/>
              <a:gd name="T68" fmla="*/ 109 w 267"/>
              <a:gd name="T69" fmla="*/ 135 h 176"/>
              <a:gd name="T70" fmla="*/ 89 w 267"/>
              <a:gd name="T71" fmla="*/ 138 h 176"/>
              <a:gd name="T72" fmla="*/ 67 w 267"/>
              <a:gd name="T73" fmla="*/ 138 h 176"/>
              <a:gd name="T74" fmla="*/ 43 w 267"/>
              <a:gd name="T75" fmla="*/ 134 h 176"/>
              <a:gd name="T76" fmla="*/ 21 w 267"/>
              <a:gd name="T77" fmla="*/ 128 h 176"/>
              <a:gd name="T78" fmla="*/ 0 w 267"/>
              <a:gd name="T79" fmla="*/ 116 h 176"/>
              <a:gd name="T80" fmla="*/ 0 w 267"/>
              <a:gd name="T81" fmla="*/ 115 h 176"/>
              <a:gd name="T82" fmla="*/ 3 w 267"/>
              <a:gd name="T83" fmla="*/ 109 h 176"/>
              <a:gd name="T84" fmla="*/ 7 w 267"/>
              <a:gd name="T85" fmla="*/ 100 h 176"/>
              <a:gd name="T86" fmla="*/ 12 w 267"/>
              <a:gd name="T87" fmla="*/ 90 h 176"/>
              <a:gd name="T88" fmla="*/ 18 w 267"/>
              <a:gd name="T89" fmla="*/ 78 h 176"/>
              <a:gd name="T90" fmla="*/ 26 w 267"/>
              <a:gd name="T91" fmla="*/ 65 h 176"/>
              <a:gd name="T92" fmla="*/ 37 w 267"/>
              <a:gd name="T93" fmla="*/ 52 h 176"/>
              <a:gd name="T94" fmla="*/ 50 w 267"/>
              <a:gd name="T95" fmla="*/ 39 h 176"/>
              <a:gd name="T96" fmla="*/ 64 w 267"/>
              <a:gd name="T97" fmla="*/ 28 h 176"/>
              <a:gd name="T98" fmla="*/ 81 w 267"/>
              <a:gd name="T99" fmla="*/ 17 h 176"/>
              <a:gd name="T100" fmla="*/ 100 w 267"/>
              <a:gd name="T101" fmla="*/ 8 h 176"/>
              <a:gd name="T102" fmla="*/ 121 w 267"/>
              <a:gd name="T103" fmla="*/ 3 h 176"/>
              <a:gd name="T104" fmla="*/ 145 w 267"/>
              <a:gd name="T10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6">
                <a:moveTo>
                  <a:pt x="145" y="0"/>
                </a:moveTo>
                <a:lnTo>
                  <a:pt x="171" y="2"/>
                </a:lnTo>
                <a:lnTo>
                  <a:pt x="200" y="7"/>
                </a:lnTo>
                <a:lnTo>
                  <a:pt x="232" y="19"/>
                </a:lnTo>
                <a:lnTo>
                  <a:pt x="267" y="35"/>
                </a:lnTo>
                <a:lnTo>
                  <a:pt x="265" y="37"/>
                </a:lnTo>
                <a:lnTo>
                  <a:pt x="263" y="43"/>
                </a:lnTo>
                <a:lnTo>
                  <a:pt x="259" y="54"/>
                </a:lnTo>
                <a:lnTo>
                  <a:pt x="254" y="65"/>
                </a:lnTo>
                <a:lnTo>
                  <a:pt x="246" y="80"/>
                </a:lnTo>
                <a:lnTo>
                  <a:pt x="237" y="94"/>
                </a:lnTo>
                <a:lnTo>
                  <a:pt x="226" y="111"/>
                </a:lnTo>
                <a:lnTo>
                  <a:pt x="213" y="126"/>
                </a:lnTo>
                <a:lnTo>
                  <a:pt x="199" y="141"/>
                </a:lnTo>
                <a:lnTo>
                  <a:pt x="182" y="154"/>
                </a:lnTo>
                <a:lnTo>
                  <a:pt x="164" y="164"/>
                </a:lnTo>
                <a:lnTo>
                  <a:pt x="143" y="172"/>
                </a:lnTo>
                <a:lnTo>
                  <a:pt x="121" y="176"/>
                </a:lnTo>
                <a:lnTo>
                  <a:pt x="96" y="174"/>
                </a:lnTo>
                <a:lnTo>
                  <a:pt x="69" y="169"/>
                </a:lnTo>
                <a:lnTo>
                  <a:pt x="41" y="157"/>
                </a:lnTo>
                <a:lnTo>
                  <a:pt x="9" y="139"/>
                </a:lnTo>
                <a:lnTo>
                  <a:pt x="12" y="141"/>
                </a:lnTo>
                <a:lnTo>
                  <a:pt x="20" y="143"/>
                </a:lnTo>
                <a:lnTo>
                  <a:pt x="31" y="146"/>
                </a:lnTo>
                <a:lnTo>
                  <a:pt x="48" y="148"/>
                </a:lnTo>
                <a:lnTo>
                  <a:pt x="67" y="150"/>
                </a:lnTo>
                <a:lnTo>
                  <a:pt x="87" y="150"/>
                </a:lnTo>
                <a:lnTo>
                  <a:pt x="108" y="146"/>
                </a:lnTo>
                <a:lnTo>
                  <a:pt x="130" y="138"/>
                </a:lnTo>
                <a:lnTo>
                  <a:pt x="152" y="125"/>
                </a:lnTo>
                <a:lnTo>
                  <a:pt x="150" y="126"/>
                </a:lnTo>
                <a:lnTo>
                  <a:pt x="141" y="129"/>
                </a:lnTo>
                <a:lnTo>
                  <a:pt x="126" y="131"/>
                </a:lnTo>
                <a:lnTo>
                  <a:pt x="109" y="135"/>
                </a:lnTo>
                <a:lnTo>
                  <a:pt x="89" y="138"/>
                </a:lnTo>
                <a:lnTo>
                  <a:pt x="67" y="138"/>
                </a:lnTo>
                <a:lnTo>
                  <a:pt x="43" y="134"/>
                </a:lnTo>
                <a:lnTo>
                  <a:pt x="21" y="128"/>
                </a:lnTo>
                <a:lnTo>
                  <a:pt x="0" y="116"/>
                </a:lnTo>
                <a:lnTo>
                  <a:pt x="0" y="115"/>
                </a:lnTo>
                <a:lnTo>
                  <a:pt x="3" y="109"/>
                </a:lnTo>
                <a:lnTo>
                  <a:pt x="7" y="100"/>
                </a:lnTo>
                <a:lnTo>
                  <a:pt x="12" y="90"/>
                </a:lnTo>
                <a:lnTo>
                  <a:pt x="18" y="78"/>
                </a:lnTo>
                <a:lnTo>
                  <a:pt x="26" y="65"/>
                </a:lnTo>
                <a:lnTo>
                  <a:pt x="37" y="52"/>
                </a:lnTo>
                <a:lnTo>
                  <a:pt x="50" y="39"/>
                </a:lnTo>
                <a:lnTo>
                  <a:pt x="64" y="28"/>
                </a:lnTo>
                <a:lnTo>
                  <a:pt x="81" y="17"/>
                </a:lnTo>
                <a:lnTo>
                  <a:pt x="100" y="8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5" name="千图PPT彼岸天：ID 8661124库_任意多边形 34"/>
          <p:cNvSpPr/>
          <p:nvPr>
            <p:custDataLst>
              <p:tags r:id="rId19"/>
            </p:custDataLst>
          </p:nvPr>
        </p:nvSpPr>
        <p:spPr bwMode="auto">
          <a:xfrm>
            <a:off x="4079232" y="2543181"/>
            <a:ext cx="387733" cy="261175"/>
          </a:xfrm>
          <a:custGeom>
            <a:avLst/>
            <a:gdLst>
              <a:gd name="T0" fmla="*/ 145 w 267"/>
              <a:gd name="T1" fmla="*/ 0 h 177"/>
              <a:gd name="T2" fmla="*/ 172 w 267"/>
              <a:gd name="T3" fmla="*/ 3 h 177"/>
              <a:gd name="T4" fmla="*/ 201 w 267"/>
              <a:gd name="T5" fmla="*/ 8 h 177"/>
              <a:gd name="T6" fmla="*/ 232 w 267"/>
              <a:gd name="T7" fmla="*/ 20 h 177"/>
              <a:gd name="T8" fmla="*/ 267 w 267"/>
              <a:gd name="T9" fmla="*/ 36 h 177"/>
              <a:gd name="T10" fmla="*/ 267 w 267"/>
              <a:gd name="T11" fmla="*/ 38 h 177"/>
              <a:gd name="T12" fmla="*/ 264 w 267"/>
              <a:gd name="T13" fmla="*/ 44 h 177"/>
              <a:gd name="T14" fmla="*/ 260 w 267"/>
              <a:gd name="T15" fmla="*/ 53 h 177"/>
              <a:gd name="T16" fmla="*/ 254 w 267"/>
              <a:gd name="T17" fmla="*/ 66 h 177"/>
              <a:gd name="T18" fmla="*/ 247 w 267"/>
              <a:gd name="T19" fmla="*/ 81 h 177"/>
              <a:gd name="T20" fmla="*/ 238 w 267"/>
              <a:gd name="T21" fmla="*/ 95 h 177"/>
              <a:gd name="T22" fmla="*/ 227 w 267"/>
              <a:gd name="T23" fmla="*/ 112 h 177"/>
              <a:gd name="T24" fmla="*/ 214 w 267"/>
              <a:gd name="T25" fmla="*/ 127 h 177"/>
              <a:gd name="T26" fmla="*/ 199 w 267"/>
              <a:gd name="T27" fmla="*/ 142 h 177"/>
              <a:gd name="T28" fmla="*/ 182 w 267"/>
              <a:gd name="T29" fmla="*/ 155 h 177"/>
              <a:gd name="T30" fmla="*/ 164 w 267"/>
              <a:gd name="T31" fmla="*/ 165 h 177"/>
              <a:gd name="T32" fmla="*/ 143 w 267"/>
              <a:gd name="T33" fmla="*/ 173 h 177"/>
              <a:gd name="T34" fmla="*/ 121 w 267"/>
              <a:gd name="T35" fmla="*/ 177 h 177"/>
              <a:gd name="T36" fmla="*/ 97 w 267"/>
              <a:gd name="T37" fmla="*/ 175 h 177"/>
              <a:gd name="T38" fmla="*/ 69 w 267"/>
              <a:gd name="T39" fmla="*/ 170 h 177"/>
              <a:gd name="T40" fmla="*/ 41 w 267"/>
              <a:gd name="T41" fmla="*/ 158 h 177"/>
              <a:gd name="T42" fmla="*/ 10 w 267"/>
              <a:gd name="T43" fmla="*/ 140 h 177"/>
              <a:gd name="T44" fmla="*/ 12 w 267"/>
              <a:gd name="T45" fmla="*/ 142 h 177"/>
              <a:gd name="T46" fmla="*/ 20 w 267"/>
              <a:gd name="T47" fmla="*/ 144 h 177"/>
              <a:gd name="T48" fmla="*/ 33 w 267"/>
              <a:gd name="T49" fmla="*/ 147 h 177"/>
              <a:gd name="T50" fmla="*/ 49 w 267"/>
              <a:gd name="T51" fmla="*/ 149 h 177"/>
              <a:gd name="T52" fmla="*/ 67 w 267"/>
              <a:gd name="T53" fmla="*/ 151 h 177"/>
              <a:gd name="T54" fmla="*/ 88 w 267"/>
              <a:gd name="T55" fmla="*/ 151 h 177"/>
              <a:gd name="T56" fmla="*/ 110 w 267"/>
              <a:gd name="T57" fmla="*/ 147 h 177"/>
              <a:gd name="T58" fmla="*/ 132 w 267"/>
              <a:gd name="T59" fmla="*/ 139 h 177"/>
              <a:gd name="T60" fmla="*/ 154 w 267"/>
              <a:gd name="T61" fmla="*/ 126 h 177"/>
              <a:gd name="T62" fmla="*/ 150 w 267"/>
              <a:gd name="T63" fmla="*/ 127 h 177"/>
              <a:gd name="T64" fmla="*/ 141 w 267"/>
              <a:gd name="T65" fmla="*/ 130 h 177"/>
              <a:gd name="T66" fmla="*/ 127 w 267"/>
              <a:gd name="T67" fmla="*/ 132 h 177"/>
              <a:gd name="T68" fmla="*/ 110 w 267"/>
              <a:gd name="T69" fmla="*/ 136 h 177"/>
              <a:gd name="T70" fmla="*/ 89 w 267"/>
              <a:gd name="T71" fmla="*/ 138 h 177"/>
              <a:gd name="T72" fmla="*/ 67 w 267"/>
              <a:gd name="T73" fmla="*/ 139 h 177"/>
              <a:gd name="T74" fmla="*/ 45 w 267"/>
              <a:gd name="T75" fmla="*/ 135 h 177"/>
              <a:gd name="T76" fmla="*/ 21 w 267"/>
              <a:gd name="T77" fmla="*/ 129 h 177"/>
              <a:gd name="T78" fmla="*/ 0 w 267"/>
              <a:gd name="T79" fmla="*/ 117 h 177"/>
              <a:gd name="T80" fmla="*/ 2 w 267"/>
              <a:gd name="T81" fmla="*/ 116 h 177"/>
              <a:gd name="T82" fmla="*/ 3 w 267"/>
              <a:gd name="T83" fmla="*/ 110 h 177"/>
              <a:gd name="T84" fmla="*/ 7 w 267"/>
              <a:gd name="T85" fmla="*/ 101 h 177"/>
              <a:gd name="T86" fmla="*/ 12 w 267"/>
              <a:gd name="T87" fmla="*/ 91 h 177"/>
              <a:gd name="T88" fmla="*/ 19 w 267"/>
              <a:gd name="T89" fmla="*/ 79 h 177"/>
              <a:gd name="T90" fmla="*/ 28 w 267"/>
              <a:gd name="T91" fmla="*/ 66 h 177"/>
              <a:gd name="T92" fmla="*/ 38 w 267"/>
              <a:gd name="T93" fmla="*/ 53 h 177"/>
              <a:gd name="T94" fmla="*/ 50 w 267"/>
              <a:gd name="T95" fmla="*/ 40 h 177"/>
              <a:gd name="T96" fmla="*/ 64 w 267"/>
              <a:gd name="T97" fmla="*/ 29 h 177"/>
              <a:gd name="T98" fmla="*/ 81 w 267"/>
              <a:gd name="T99" fmla="*/ 18 h 177"/>
              <a:gd name="T100" fmla="*/ 101 w 267"/>
              <a:gd name="T101" fmla="*/ 9 h 177"/>
              <a:gd name="T102" fmla="*/ 121 w 267"/>
              <a:gd name="T103" fmla="*/ 3 h 177"/>
              <a:gd name="T104" fmla="*/ 145 w 267"/>
              <a:gd name="T105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7">
                <a:moveTo>
                  <a:pt x="145" y="0"/>
                </a:moveTo>
                <a:lnTo>
                  <a:pt x="172" y="3"/>
                </a:lnTo>
                <a:lnTo>
                  <a:pt x="201" y="8"/>
                </a:lnTo>
                <a:lnTo>
                  <a:pt x="232" y="20"/>
                </a:lnTo>
                <a:lnTo>
                  <a:pt x="267" y="36"/>
                </a:lnTo>
                <a:lnTo>
                  <a:pt x="267" y="38"/>
                </a:lnTo>
                <a:lnTo>
                  <a:pt x="264" y="44"/>
                </a:lnTo>
                <a:lnTo>
                  <a:pt x="260" y="53"/>
                </a:lnTo>
                <a:lnTo>
                  <a:pt x="254" y="66"/>
                </a:lnTo>
                <a:lnTo>
                  <a:pt x="247" y="81"/>
                </a:lnTo>
                <a:lnTo>
                  <a:pt x="238" y="95"/>
                </a:lnTo>
                <a:lnTo>
                  <a:pt x="227" y="112"/>
                </a:lnTo>
                <a:lnTo>
                  <a:pt x="214" y="127"/>
                </a:lnTo>
                <a:lnTo>
                  <a:pt x="199" y="142"/>
                </a:lnTo>
                <a:lnTo>
                  <a:pt x="182" y="155"/>
                </a:lnTo>
                <a:lnTo>
                  <a:pt x="164" y="165"/>
                </a:lnTo>
                <a:lnTo>
                  <a:pt x="143" y="173"/>
                </a:lnTo>
                <a:lnTo>
                  <a:pt x="121" y="177"/>
                </a:lnTo>
                <a:lnTo>
                  <a:pt x="97" y="175"/>
                </a:lnTo>
                <a:lnTo>
                  <a:pt x="69" y="170"/>
                </a:lnTo>
                <a:lnTo>
                  <a:pt x="41" y="158"/>
                </a:lnTo>
                <a:lnTo>
                  <a:pt x="10" y="140"/>
                </a:lnTo>
                <a:lnTo>
                  <a:pt x="12" y="142"/>
                </a:lnTo>
                <a:lnTo>
                  <a:pt x="20" y="144"/>
                </a:lnTo>
                <a:lnTo>
                  <a:pt x="33" y="147"/>
                </a:lnTo>
                <a:lnTo>
                  <a:pt x="49" y="149"/>
                </a:lnTo>
                <a:lnTo>
                  <a:pt x="67" y="151"/>
                </a:lnTo>
                <a:lnTo>
                  <a:pt x="88" y="151"/>
                </a:lnTo>
                <a:lnTo>
                  <a:pt x="110" y="147"/>
                </a:lnTo>
                <a:lnTo>
                  <a:pt x="132" y="139"/>
                </a:lnTo>
                <a:lnTo>
                  <a:pt x="154" y="126"/>
                </a:lnTo>
                <a:lnTo>
                  <a:pt x="150" y="127"/>
                </a:lnTo>
                <a:lnTo>
                  <a:pt x="141" y="130"/>
                </a:lnTo>
                <a:lnTo>
                  <a:pt x="127" y="132"/>
                </a:lnTo>
                <a:lnTo>
                  <a:pt x="110" y="136"/>
                </a:lnTo>
                <a:lnTo>
                  <a:pt x="89" y="138"/>
                </a:lnTo>
                <a:lnTo>
                  <a:pt x="67" y="139"/>
                </a:lnTo>
                <a:lnTo>
                  <a:pt x="45" y="135"/>
                </a:lnTo>
                <a:lnTo>
                  <a:pt x="21" y="129"/>
                </a:lnTo>
                <a:lnTo>
                  <a:pt x="0" y="117"/>
                </a:lnTo>
                <a:lnTo>
                  <a:pt x="2" y="116"/>
                </a:lnTo>
                <a:lnTo>
                  <a:pt x="3" y="110"/>
                </a:lnTo>
                <a:lnTo>
                  <a:pt x="7" y="101"/>
                </a:lnTo>
                <a:lnTo>
                  <a:pt x="12" y="91"/>
                </a:lnTo>
                <a:lnTo>
                  <a:pt x="19" y="79"/>
                </a:lnTo>
                <a:lnTo>
                  <a:pt x="28" y="66"/>
                </a:lnTo>
                <a:lnTo>
                  <a:pt x="38" y="53"/>
                </a:lnTo>
                <a:lnTo>
                  <a:pt x="50" y="40"/>
                </a:lnTo>
                <a:lnTo>
                  <a:pt x="64" y="29"/>
                </a:lnTo>
                <a:lnTo>
                  <a:pt x="81" y="18"/>
                </a:lnTo>
                <a:lnTo>
                  <a:pt x="101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6" name="千图PPT彼岸天：ID 8661124库_任意多边形 35"/>
          <p:cNvSpPr/>
          <p:nvPr>
            <p:custDataLst>
              <p:tags r:id="rId20"/>
            </p:custDataLst>
          </p:nvPr>
        </p:nvSpPr>
        <p:spPr bwMode="auto">
          <a:xfrm>
            <a:off x="4440825" y="2767466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1 w 266"/>
              <a:gd name="T3" fmla="*/ 1 h 175"/>
              <a:gd name="T4" fmla="*/ 200 w 266"/>
              <a:gd name="T5" fmla="*/ 8 h 175"/>
              <a:gd name="T6" fmla="*/ 232 w 266"/>
              <a:gd name="T7" fmla="*/ 18 h 175"/>
              <a:gd name="T8" fmla="*/ 266 w 266"/>
              <a:gd name="T9" fmla="*/ 35 h 175"/>
              <a:gd name="T10" fmla="*/ 266 w 266"/>
              <a:gd name="T11" fmla="*/ 38 h 175"/>
              <a:gd name="T12" fmla="*/ 264 w 266"/>
              <a:gd name="T13" fmla="*/ 44 h 175"/>
              <a:gd name="T14" fmla="*/ 260 w 266"/>
              <a:gd name="T15" fmla="*/ 53 h 175"/>
              <a:gd name="T16" fmla="*/ 253 w 266"/>
              <a:gd name="T17" fmla="*/ 66 h 175"/>
              <a:gd name="T18" fmla="*/ 247 w 266"/>
              <a:gd name="T19" fmla="*/ 79 h 175"/>
              <a:gd name="T20" fmla="*/ 238 w 266"/>
              <a:gd name="T21" fmla="*/ 95 h 175"/>
              <a:gd name="T22" fmla="*/ 226 w 266"/>
              <a:gd name="T23" fmla="*/ 110 h 175"/>
              <a:gd name="T24" fmla="*/ 213 w 266"/>
              <a:gd name="T25" fmla="*/ 126 h 175"/>
              <a:gd name="T26" fmla="*/ 199 w 266"/>
              <a:gd name="T27" fmla="*/ 141 h 175"/>
              <a:gd name="T28" fmla="*/ 182 w 266"/>
              <a:gd name="T29" fmla="*/ 153 h 175"/>
              <a:gd name="T30" fmla="*/ 163 w 266"/>
              <a:gd name="T31" fmla="*/ 165 h 175"/>
              <a:gd name="T32" fmla="*/ 143 w 266"/>
              <a:gd name="T33" fmla="*/ 173 h 175"/>
              <a:gd name="T34" fmla="*/ 121 w 266"/>
              <a:gd name="T35" fmla="*/ 175 h 175"/>
              <a:gd name="T36" fmla="*/ 96 w 266"/>
              <a:gd name="T37" fmla="*/ 175 h 175"/>
              <a:gd name="T38" fmla="*/ 70 w 266"/>
              <a:gd name="T39" fmla="*/ 169 h 175"/>
              <a:gd name="T40" fmla="*/ 40 w 266"/>
              <a:gd name="T41" fmla="*/ 157 h 175"/>
              <a:gd name="T42" fmla="*/ 9 w 266"/>
              <a:gd name="T43" fmla="*/ 139 h 175"/>
              <a:gd name="T44" fmla="*/ 13 w 266"/>
              <a:gd name="T45" fmla="*/ 140 h 175"/>
              <a:gd name="T46" fmla="*/ 20 w 266"/>
              <a:gd name="T47" fmla="*/ 143 h 175"/>
              <a:gd name="T48" fmla="*/ 32 w 266"/>
              <a:gd name="T49" fmla="*/ 147 h 175"/>
              <a:gd name="T50" fmla="*/ 48 w 266"/>
              <a:gd name="T51" fmla="*/ 149 h 175"/>
              <a:gd name="T52" fmla="*/ 66 w 266"/>
              <a:gd name="T53" fmla="*/ 151 h 175"/>
              <a:gd name="T54" fmla="*/ 87 w 266"/>
              <a:gd name="T55" fmla="*/ 151 h 175"/>
              <a:gd name="T56" fmla="*/ 109 w 266"/>
              <a:gd name="T57" fmla="*/ 147 h 175"/>
              <a:gd name="T58" fmla="*/ 131 w 266"/>
              <a:gd name="T59" fmla="*/ 138 h 175"/>
              <a:gd name="T60" fmla="*/ 153 w 266"/>
              <a:gd name="T61" fmla="*/ 125 h 175"/>
              <a:gd name="T62" fmla="*/ 149 w 266"/>
              <a:gd name="T63" fmla="*/ 126 h 175"/>
              <a:gd name="T64" fmla="*/ 140 w 266"/>
              <a:gd name="T65" fmla="*/ 128 h 175"/>
              <a:gd name="T66" fmla="*/ 127 w 266"/>
              <a:gd name="T67" fmla="*/ 132 h 175"/>
              <a:gd name="T68" fmla="*/ 109 w 266"/>
              <a:gd name="T69" fmla="*/ 136 h 175"/>
              <a:gd name="T70" fmla="*/ 88 w 266"/>
              <a:gd name="T71" fmla="*/ 138 h 175"/>
              <a:gd name="T72" fmla="*/ 66 w 266"/>
              <a:gd name="T73" fmla="*/ 138 h 175"/>
              <a:gd name="T74" fmla="*/ 44 w 266"/>
              <a:gd name="T75" fmla="*/ 135 h 175"/>
              <a:gd name="T76" fmla="*/ 22 w 266"/>
              <a:gd name="T77" fmla="*/ 128 h 175"/>
              <a:gd name="T78" fmla="*/ 0 w 266"/>
              <a:gd name="T79" fmla="*/ 117 h 175"/>
              <a:gd name="T80" fmla="*/ 1 w 266"/>
              <a:gd name="T81" fmla="*/ 114 h 175"/>
              <a:gd name="T82" fmla="*/ 2 w 266"/>
              <a:gd name="T83" fmla="*/ 109 h 175"/>
              <a:gd name="T84" fmla="*/ 6 w 266"/>
              <a:gd name="T85" fmla="*/ 101 h 175"/>
              <a:gd name="T86" fmla="*/ 11 w 266"/>
              <a:gd name="T87" fmla="*/ 91 h 175"/>
              <a:gd name="T88" fmla="*/ 18 w 266"/>
              <a:gd name="T89" fmla="*/ 79 h 175"/>
              <a:gd name="T90" fmla="*/ 27 w 266"/>
              <a:gd name="T91" fmla="*/ 66 h 175"/>
              <a:gd name="T92" fmla="*/ 37 w 266"/>
              <a:gd name="T93" fmla="*/ 53 h 175"/>
              <a:gd name="T94" fmla="*/ 49 w 266"/>
              <a:gd name="T95" fmla="*/ 40 h 175"/>
              <a:gd name="T96" fmla="*/ 65 w 266"/>
              <a:gd name="T97" fmla="*/ 27 h 175"/>
              <a:gd name="T98" fmla="*/ 80 w 266"/>
              <a:gd name="T99" fmla="*/ 17 h 175"/>
              <a:gd name="T100" fmla="*/ 100 w 266"/>
              <a:gd name="T101" fmla="*/ 9 h 175"/>
              <a:gd name="T102" fmla="*/ 121 w 266"/>
              <a:gd name="T103" fmla="*/ 3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1" y="1"/>
                </a:lnTo>
                <a:lnTo>
                  <a:pt x="200" y="8"/>
                </a:lnTo>
                <a:lnTo>
                  <a:pt x="232" y="18"/>
                </a:lnTo>
                <a:lnTo>
                  <a:pt x="266" y="35"/>
                </a:lnTo>
                <a:lnTo>
                  <a:pt x="266" y="38"/>
                </a:lnTo>
                <a:lnTo>
                  <a:pt x="264" y="44"/>
                </a:lnTo>
                <a:lnTo>
                  <a:pt x="260" y="53"/>
                </a:lnTo>
                <a:lnTo>
                  <a:pt x="253" y="66"/>
                </a:lnTo>
                <a:lnTo>
                  <a:pt x="247" y="79"/>
                </a:lnTo>
                <a:lnTo>
                  <a:pt x="238" y="95"/>
                </a:lnTo>
                <a:lnTo>
                  <a:pt x="226" y="110"/>
                </a:lnTo>
                <a:lnTo>
                  <a:pt x="213" y="126"/>
                </a:lnTo>
                <a:lnTo>
                  <a:pt x="199" y="141"/>
                </a:lnTo>
                <a:lnTo>
                  <a:pt x="182" y="153"/>
                </a:lnTo>
                <a:lnTo>
                  <a:pt x="163" y="165"/>
                </a:lnTo>
                <a:lnTo>
                  <a:pt x="143" y="173"/>
                </a:lnTo>
                <a:lnTo>
                  <a:pt x="121" y="175"/>
                </a:lnTo>
                <a:lnTo>
                  <a:pt x="96" y="175"/>
                </a:lnTo>
                <a:lnTo>
                  <a:pt x="70" y="169"/>
                </a:lnTo>
                <a:lnTo>
                  <a:pt x="40" y="157"/>
                </a:lnTo>
                <a:lnTo>
                  <a:pt x="9" y="139"/>
                </a:lnTo>
                <a:lnTo>
                  <a:pt x="13" y="140"/>
                </a:lnTo>
                <a:lnTo>
                  <a:pt x="20" y="143"/>
                </a:lnTo>
                <a:lnTo>
                  <a:pt x="32" y="147"/>
                </a:lnTo>
                <a:lnTo>
                  <a:pt x="48" y="149"/>
                </a:lnTo>
                <a:lnTo>
                  <a:pt x="66" y="151"/>
                </a:lnTo>
                <a:lnTo>
                  <a:pt x="87" y="151"/>
                </a:lnTo>
                <a:lnTo>
                  <a:pt x="109" y="147"/>
                </a:lnTo>
                <a:lnTo>
                  <a:pt x="131" y="138"/>
                </a:lnTo>
                <a:lnTo>
                  <a:pt x="153" y="125"/>
                </a:lnTo>
                <a:lnTo>
                  <a:pt x="149" y="126"/>
                </a:lnTo>
                <a:lnTo>
                  <a:pt x="140" y="128"/>
                </a:lnTo>
                <a:lnTo>
                  <a:pt x="127" y="132"/>
                </a:lnTo>
                <a:lnTo>
                  <a:pt x="109" y="136"/>
                </a:lnTo>
                <a:lnTo>
                  <a:pt x="88" y="138"/>
                </a:lnTo>
                <a:lnTo>
                  <a:pt x="66" y="138"/>
                </a:lnTo>
                <a:lnTo>
                  <a:pt x="44" y="135"/>
                </a:lnTo>
                <a:lnTo>
                  <a:pt x="22" y="128"/>
                </a:lnTo>
                <a:lnTo>
                  <a:pt x="0" y="117"/>
                </a:lnTo>
                <a:lnTo>
                  <a:pt x="1" y="114"/>
                </a:lnTo>
                <a:lnTo>
                  <a:pt x="2" y="109"/>
                </a:lnTo>
                <a:lnTo>
                  <a:pt x="6" y="101"/>
                </a:lnTo>
                <a:lnTo>
                  <a:pt x="11" y="91"/>
                </a:lnTo>
                <a:lnTo>
                  <a:pt x="18" y="79"/>
                </a:lnTo>
                <a:lnTo>
                  <a:pt x="27" y="66"/>
                </a:lnTo>
                <a:lnTo>
                  <a:pt x="37" y="53"/>
                </a:lnTo>
                <a:lnTo>
                  <a:pt x="49" y="40"/>
                </a:lnTo>
                <a:lnTo>
                  <a:pt x="65" y="27"/>
                </a:lnTo>
                <a:lnTo>
                  <a:pt x="80" y="17"/>
                </a:lnTo>
                <a:lnTo>
                  <a:pt x="100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7" name="千图PPT彼岸天：ID 8661124库_任意多边形 36"/>
          <p:cNvSpPr/>
          <p:nvPr>
            <p:custDataLst>
              <p:tags r:id="rId21"/>
            </p:custDataLst>
          </p:nvPr>
        </p:nvSpPr>
        <p:spPr bwMode="auto">
          <a:xfrm>
            <a:off x="4758853" y="2104939"/>
            <a:ext cx="257036" cy="392499"/>
          </a:xfrm>
          <a:custGeom>
            <a:avLst/>
            <a:gdLst>
              <a:gd name="T0" fmla="*/ 35 w 177"/>
              <a:gd name="T1" fmla="*/ 0 h 266"/>
              <a:gd name="T2" fmla="*/ 38 w 177"/>
              <a:gd name="T3" fmla="*/ 1 h 266"/>
              <a:gd name="T4" fmla="*/ 45 w 177"/>
              <a:gd name="T5" fmla="*/ 4 h 266"/>
              <a:gd name="T6" fmla="*/ 54 w 177"/>
              <a:gd name="T7" fmla="*/ 8 h 266"/>
              <a:gd name="T8" fmla="*/ 67 w 177"/>
              <a:gd name="T9" fmla="*/ 13 h 266"/>
              <a:gd name="T10" fmla="*/ 81 w 177"/>
              <a:gd name="T11" fmla="*/ 21 h 266"/>
              <a:gd name="T12" fmla="*/ 95 w 177"/>
              <a:gd name="T13" fmla="*/ 30 h 266"/>
              <a:gd name="T14" fmla="*/ 111 w 177"/>
              <a:gd name="T15" fmla="*/ 40 h 266"/>
              <a:gd name="T16" fmla="*/ 126 w 177"/>
              <a:gd name="T17" fmla="*/ 53 h 266"/>
              <a:gd name="T18" fmla="*/ 142 w 177"/>
              <a:gd name="T19" fmla="*/ 67 h 266"/>
              <a:gd name="T20" fmla="*/ 155 w 177"/>
              <a:gd name="T21" fmla="*/ 84 h 266"/>
              <a:gd name="T22" fmla="*/ 165 w 177"/>
              <a:gd name="T23" fmla="*/ 102 h 266"/>
              <a:gd name="T24" fmla="*/ 173 w 177"/>
              <a:gd name="T25" fmla="*/ 123 h 266"/>
              <a:gd name="T26" fmla="*/ 177 w 177"/>
              <a:gd name="T27" fmla="*/ 146 h 266"/>
              <a:gd name="T28" fmla="*/ 176 w 177"/>
              <a:gd name="T29" fmla="*/ 171 h 266"/>
              <a:gd name="T30" fmla="*/ 171 w 177"/>
              <a:gd name="T31" fmla="*/ 197 h 266"/>
              <a:gd name="T32" fmla="*/ 159 w 177"/>
              <a:gd name="T33" fmla="*/ 226 h 266"/>
              <a:gd name="T34" fmla="*/ 141 w 177"/>
              <a:gd name="T35" fmla="*/ 257 h 266"/>
              <a:gd name="T36" fmla="*/ 141 w 177"/>
              <a:gd name="T37" fmla="*/ 254 h 266"/>
              <a:gd name="T38" fmla="*/ 143 w 177"/>
              <a:gd name="T39" fmla="*/ 246 h 266"/>
              <a:gd name="T40" fmla="*/ 147 w 177"/>
              <a:gd name="T41" fmla="*/ 235 h 266"/>
              <a:gd name="T42" fmla="*/ 150 w 177"/>
              <a:gd name="T43" fmla="*/ 219 h 266"/>
              <a:gd name="T44" fmla="*/ 151 w 177"/>
              <a:gd name="T45" fmla="*/ 200 h 266"/>
              <a:gd name="T46" fmla="*/ 151 w 177"/>
              <a:gd name="T47" fmla="*/ 180 h 266"/>
              <a:gd name="T48" fmla="*/ 147 w 177"/>
              <a:gd name="T49" fmla="*/ 158 h 266"/>
              <a:gd name="T50" fmla="*/ 139 w 177"/>
              <a:gd name="T51" fmla="*/ 136 h 266"/>
              <a:gd name="T52" fmla="*/ 126 w 177"/>
              <a:gd name="T53" fmla="*/ 114 h 266"/>
              <a:gd name="T54" fmla="*/ 128 w 177"/>
              <a:gd name="T55" fmla="*/ 117 h 266"/>
              <a:gd name="T56" fmla="*/ 130 w 177"/>
              <a:gd name="T57" fmla="*/ 126 h 266"/>
              <a:gd name="T58" fmla="*/ 133 w 177"/>
              <a:gd name="T59" fmla="*/ 140 h 266"/>
              <a:gd name="T60" fmla="*/ 137 w 177"/>
              <a:gd name="T61" fmla="*/ 158 h 266"/>
              <a:gd name="T62" fmla="*/ 138 w 177"/>
              <a:gd name="T63" fmla="*/ 178 h 266"/>
              <a:gd name="T64" fmla="*/ 138 w 177"/>
              <a:gd name="T65" fmla="*/ 200 h 266"/>
              <a:gd name="T66" fmla="*/ 136 w 177"/>
              <a:gd name="T67" fmla="*/ 223 h 266"/>
              <a:gd name="T68" fmla="*/ 129 w 177"/>
              <a:gd name="T69" fmla="*/ 245 h 266"/>
              <a:gd name="T70" fmla="*/ 117 w 177"/>
              <a:gd name="T71" fmla="*/ 266 h 266"/>
              <a:gd name="T72" fmla="*/ 116 w 177"/>
              <a:gd name="T73" fmla="*/ 266 h 266"/>
              <a:gd name="T74" fmla="*/ 110 w 177"/>
              <a:gd name="T75" fmla="*/ 263 h 266"/>
              <a:gd name="T76" fmla="*/ 102 w 177"/>
              <a:gd name="T77" fmla="*/ 261 h 266"/>
              <a:gd name="T78" fmla="*/ 91 w 177"/>
              <a:gd name="T79" fmla="*/ 256 h 266"/>
              <a:gd name="T80" fmla="*/ 80 w 177"/>
              <a:gd name="T81" fmla="*/ 248 h 266"/>
              <a:gd name="T82" fmla="*/ 67 w 177"/>
              <a:gd name="T83" fmla="*/ 240 h 266"/>
              <a:gd name="T84" fmla="*/ 54 w 177"/>
              <a:gd name="T85" fmla="*/ 230 h 266"/>
              <a:gd name="T86" fmla="*/ 41 w 177"/>
              <a:gd name="T87" fmla="*/ 217 h 266"/>
              <a:gd name="T88" fmla="*/ 29 w 177"/>
              <a:gd name="T89" fmla="*/ 202 h 266"/>
              <a:gd name="T90" fmla="*/ 17 w 177"/>
              <a:gd name="T91" fmla="*/ 185 h 266"/>
              <a:gd name="T92" fmla="*/ 9 w 177"/>
              <a:gd name="T93" fmla="*/ 167 h 266"/>
              <a:gd name="T94" fmla="*/ 3 w 177"/>
              <a:gd name="T95" fmla="*/ 145 h 266"/>
              <a:gd name="T96" fmla="*/ 0 w 177"/>
              <a:gd name="T97" fmla="*/ 122 h 266"/>
              <a:gd name="T98" fmla="*/ 2 w 177"/>
              <a:gd name="T99" fmla="*/ 96 h 266"/>
              <a:gd name="T100" fmla="*/ 8 w 177"/>
              <a:gd name="T101" fmla="*/ 66 h 266"/>
              <a:gd name="T102" fmla="*/ 19 w 177"/>
              <a:gd name="T103" fmla="*/ 35 h 266"/>
              <a:gd name="T104" fmla="*/ 35 w 177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266">
                <a:moveTo>
                  <a:pt x="35" y="0"/>
                </a:moveTo>
                <a:lnTo>
                  <a:pt x="38" y="1"/>
                </a:lnTo>
                <a:lnTo>
                  <a:pt x="45" y="4"/>
                </a:lnTo>
                <a:lnTo>
                  <a:pt x="54" y="8"/>
                </a:lnTo>
                <a:lnTo>
                  <a:pt x="67" y="13"/>
                </a:lnTo>
                <a:lnTo>
                  <a:pt x="81" y="21"/>
                </a:lnTo>
                <a:lnTo>
                  <a:pt x="95" y="30"/>
                </a:lnTo>
                <a:lnTo>
                  <a:pt x="111" y="40"/>
                </a:lnTo>
                <a:lnTo>
                  <a:pt x="126" y="53"/>
                </a:lnTo>
                <a:lnTo>
                  <a:pt x="142" y="67"/>
                </a:lnTo>
                <a:lnTo>
                  <a:pt x="155" y="84"/>
                </a:lnTo>
                <a:lnTo>
                  <a:pt x="165" y="102"/>
                </a:lnTo>
                <a:lnTo>
                  <a:pt x="173" y="123"/>
                </a:lnTo>
                <a:lnTo>
                  <a:pt x="177" y="146"/>
                </a:lnTo>
                <a:lnTo>
                  <a:pt x="176" y="171"/>
                </a:lnTo>
                <a:lnTo>
                  <a:pt x="171" y="197"/>
                </a:lnTo>
                <a:lnTo>
                  <a:pt x="159" y="226"/>
                </a:lnTo>
                <a:lnTo>
                  <a:pt x="141" y="257"/>
                </a:lnTo>
                <a:lnTo>
                  <a:pt x="141" y="254"/>
                </a:lnTo>
                <a:lnTo>
                  <a:pt x="143" y="246"/>
                </a:lnTo>
                <a:lnTo>
                  <a:pt x="147" y="235"/>
                </a:lnTo>
                <a:lnTo>
                  <a:pt x="150" y="219"/>
                </a:lnTo>
                <a:lnTo>
                  <a:pt x="151" y="200"/>
                </a:lnTo>
                <a:lnTo>
                  <a:pt x="151" y="180"/>
                </a:lnTo>
                <a:lnTo>
                  <a:pt x="147" y="158"/>
                </a:lnTo>
                <a:lnTo>
                  <a:pt x="139" y="136"/>
                </a:lnTo>
                <a:lnTo>
                  <a:pt x="126" y="114"/>
                </a:lnTo>
                <a:lnTo>
                  <a:pt x="128" y="117"/>
                </a:lnTo>
                <a:lnTo>
                  <a:pt x="130" y="126"/>
                </a:lnTo>
                <a:lnTo>
                  <a:pt x="133" y="140"/>
                </a:lnTo>
                <a:lnTo>
                  <a:pt x="137" y="158"/>
                </a:lnTo>
                <a:lnTo>
                  <a:pt x="138" y="178"/>
                </a:lnTo>
                <a:lnTo>
                  <a:pt x="138" y="200"/>
                </a:lnTo>
                <a:lnTo>
                  <a:pt x="136" y="223"/>
                </a:lnTo>
                <a:lnTo>
                  <a:pt x="129" y="245"/>
                </a:lnTo>
                <a:lnTo>
                  <a:pt x="117" y="266"/>
                </a:lnTo>
                <a:lnTo>
                  <a:pt x="116" y="266"/>
                </a:lnTo>
                <a:lnTo>
                  <a:pt x="110" y="263"/>
                </a:lnTo>
                <a:lnTo>
                  <a:pt x="102" y="261"/>
                </a:lnTo>
                <a:lnTo>
                  <a:pt x="91" y="256"/>
                </a:lnTo>
                <a:lnTo>
                  <a:pt x="80" y="248"/>
                </a:lnTo>
                <a:lnTo>
                  <a:pt x="67" y="240"/>
                </a:lnTo>
                <a:lnTo>
                  <a:pt x="54" y="230"/>
                </a:lnTo>
                <a:lnTo>
                  <a:pt x="41" y="217"/>
                </a:lnTo>
                <a:lnTo>
                  <a:pt x="29" y="202"/>
                </a:lnTo>
                <a:lnTo>
                  <a:pt x="17" y="185"/>
                </a:lnTo>
                <a:lnTo>
                  <a:pt x="9" y="167"/>
                </a:lnTo>
                <a:lnTo>
                  <a:pt x="3" y="145"/>
                </a:lnTo>
                <a:lnTo>
                  <a:pt x="0" y="122"/>
                </a:lnTo>
                <a:lnTo>
                  <a:pt x="2" y="96"/>
                </a:lnTo>
                <a:lnTo>
                  <a:pt x="8" y="66"/>
                </a:lnTo>
                <a:lnTo>
                  <a:pt x="19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8" name="千图PPT彼岸天：ID 8661124库_任意多边形 37"/>
          <p:cNvSpPr/>
          <p:nvPr>
            <p:custDataLst>
              <p:tags r:id="rId22"/>
            </p:custDataLst>
          </p:nvPr>
        </p:nvSpPr>
        <p:spPr bwMode="auto">
          <a:xfrm>
            <a:off x="5172724" y="2087233"/>
            <a:ext cx="257036" cy="377743"/>
          </a:xfrm>
          <a:custGeom>
            <a:avLst/>
            <a:gdLst>
              <a:gd name="T0" fmla="*/ 149 w 177"/>
              <a:gd name="T1" fmla="*/ 0 h 256"/>
              <a:gd name="T2" fmla="*/ 151 w 177"/>
              <a:gd name="T3" fmla="*/ 3 h 256"/>
              <a:gd name="T4" fmla="*/ 153 w 177"/>
              <a:gd name="T5" fmla="*/ 9 h 256"/>
              <a:gd name="T6" fmla="*/ 157 w 177"/>
              <a:gd name="T7" fmla="*/ 18 h 256"/>
              <a:gd name="T8" fmla="*/ 162 w 177"/>
              <a:gd name="T9" fmla="*/ 31 h 256"/>
              <a:gd name="T10" fmla="*/ 166 w 177"/>
              <a:gd name="T11" fmla="*/ 47 h 256"/>
              <a:gd name="T12" fmla="*/ 172 w 177"/>
              <a:gd name="T13" fmla="*/ 64 h 256"/>
              <a:gd name="T14" fmla="*/ 174 w 177"/>
              <a:gd name="T15" fmla="*/ 82 h 256"/>
              <a:gd name="T16" fmla="*/ 177 w 177"/>
              <a:gd name="T17" fmla="*/ 103 h 256"/>
              <a:gd name="T18" fmla="*/ 177 w 177"/>
              <a:gd name="T19" fmla="*/ 123 h 256"/>
              <a:gd name="T20" fmla="*/ 174 w 177"/>
              <a:gd name="T21" fmla="*/ 144 h 256"/>
              <a:gd name="T22" fmla="*/ 168 w 177"/>
              <a:gd name="T23" fmla="*/ 165 h 256"/>
              <a:gd name="T24" fmla="*/ 159 w 177"/>
              <a:gd name="T25" fmla="*/ 184 h 256"/>
              <a:gd name="T26" fmla="*/ 146 w 177"/>
              <a:gd name="T27" fmla="*/ 203 h 256"/>
              <a:gd name="T28" fmla="*/ 129 w 177"/>
              <a:gd name="T29" fmla="*/ 219 h 256"/>
              <a:gd name="T30" fmla="*/ 105 w 177"/>
              <a:gd name="T31" fmla="*/ 235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2 w 177"/>
              <a:gd name="T41" fmla="*/ 244 h 256"/>
              <a:gd name="T42" fmla="*/ 75 w 177"/>
              <a:gd name="T43" fmla="*/ 235 h 256"/>
              <a:gd name="T44" fmla="*/ 90 w 177"/>
              <a:gd name="T45" fmla="*/ 223 h 256"/>
              <a:gd name="T46" fmla="*/ 104 w 177"/>
              <a:gd name="T47" fmla="*/ 209 h 256"/>
              <a:gd name="T48" fmla="*/ 117 w 177"/>
              <a:gd name="T49" fmla="*/ 191 h 256"/>
              <a:gd name="T50" fmla="*/ 126 w 177"/>
              <a:gd name="T51" fmla="*/ 169 h 256"/>
              <a:gd name="T52" fmla="*/ 133 w 177"/>
              <a:gd name="T53" fmla="*/ 144 h 256"/>
              <a:gd name="T54" fmla="*/ 131 w 177"/>
              <a:gd name="T55" fmla="*/ 148 h 256"/>
              <a:gd name="T56" fmla="*/ 127 w 177"/>
              <a:gd name="T57" fmla="*/ 156 h 256"/>
              <a:gd name="T58" fmla="*/ 120 w 177"/>
              <a:gd name="T59" fmla="*/ 168 h 256"/>
              <a:gd name="T60" fmla="*/ 109 w 177"/>
              <a:gd name="T61" fmla="*/ 183 h 256"/>
              <a:gd name="T62" fmla="*/ 96 w 177"/>
              <a:gd name="T63" fmla="*/ 199 h 256"/>
              <a:gd name="T64" fmla="*/ 81 w 177"/>
              <a:gd name="T65" fmla="*/ 214 h 256"/>
              <a:gd name="T66" fmla="*/ 62 w 177"/>
              <a:gd name="T67" fmla="*/ 229 h 256"/>
              <a:gd name="T68" fmla="*/ 42 w 177"/>
              <a:gd name="T69" fmla="*/ 240 h 256"/>
              <a:gd name="T70" fmla="*/ 18 w 177"/>
              <a:gd name="T71" fmla="*/ 247 h 256"/>
              <a:gd name="T72" fmla="*/ 18 w 177"/>
              <a:gd name="T73" fmla="*/ 244 h 256"/>
              <a:gd name="T74" fmla="*/ 16 w 177"/>
              <a:gd name="T75" fmla="*/ 239 h 256"/>
              <a:gd name="T76" fmla="*/ 12 w 177"/>
              <a:gd name="T77" fmla="*/ 230 h 256"/>
              <a:gd name="T78" fmla="*/ 8 w 177"/>
              <a:gd name="T79" fmla="*/ 217 h 256"/>
              <a:gd name="T80" fmla="*/ 4 w 177"/>
              <a:gd name="T81" fmla="*/ 203 h 256"/>
              <a:gd name="T82" fmla="*/ 1 w 177"/>
              <a:gd name="T83" fmla="*/ 186 h 256"/>
              <a:gd name="T84" fmla="*/ 0 w 177"/>
              <a:gd name="T85" fmla="*/ 168 h 256"/>
              <a:gd name="T86" fmla="*/ 0 w 177"/>
              <a:gd name="T87" fmla="*/ 148 h 256"/>
              <a:gd name="T88" fmla="*/ 4 w 177"/>
              <a:gd name="T89" fmla="*/ 127 h 256"/>
              <a:gd name="T90" fmla="*/ 9 w 177"/>
              <a:gd name="T91" fmla="*/ 107 h 256"/>
              <a:gd name="T92" fmla="*/ 19 w 177"/>
              <a:gd name="T93" fmla="*/ 86 h 256"/>
              <a:gd name="T94" fmla="*/ 35 w 177"/>
              <a:gd name="T95" fmla="*/ 66 h 256"/>
              <a:gd name="T96" fmla="*/ 55 w 177"/>
              <a:gd name="T97" fmla="*/ 47 h 256"/>
              <a:gd name="T98" fmla="*/ 79 w 177"/>
              <a:gd name="T99" fmla="*/ 30 h 256"/>
              <a:gd name="T100" fmla="*/ 112 w 177"/>
              <a:gd name="T101" fmla="*/ 14 h 256"/>
              <a:gd name="T102" fmla="*/ 149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49" y="0"/>
                </a:moveTo>
                <a:lnTo>
                  <a:pt x="151" y="3"/>
                </a:lnTo>
                <a:lnTo>
                  <a:pt x="153" y="9"/>
                </a:lnTo>
                <a:lnTo>
                  <a:pt x="157" y="18"/>
                </a:lnTo>
                <a:lnTo>
                  <a:pt x="162" y="31"/>
                </a:lnTo>
                <a:lnTo>
                  <a:pt x="166" y="47"/>
                </a:lnTo>
                <a:lnTo>
                  <a:pt x="172" y="64"/>
                </a:lnTo>
                <a:lnTo>
                  <a:pt x="174" y="82"/>
                </a:lnTo>
                <a:lnTo>
                  <a:pt x="177" y="103"/>
                </a:lnTo>
                <a:lnTo>
                  <a:pt x="177" y="123"/>
                </a:lnTo>
                <a:lnTo>
                  <a:pt x="174" y="144"/>
                </a:lnTo>
                <a:lnTo>
                  <a:pt x="168" y="165"/>
                </a:lnTo>
                <a:lnTo>
                  <a:pt x="159" y="184"/>
                </a:lnTo>
                <a:lnTo>
                  <a:pt x="146" y="203"/>
                </a:lnTo>
                <a:lnTo>
                  <a:pt x="129" y="219"/>
                </a:lnTo>
                <a:lnTo>
                  <a:pt x="105" y="235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2" y="244"/>
                </a:lnTo>
                <a:lnTo>
                  <a:pt x="75" y="235"/>
                </a:lnTo>
                <a:lnTo>
                  <a:pt x="90" y="223"/>
                </a:lnTo>
                <a:lnTo>
                  <a:pt x="104" y="209"/>
                </a:lnTo>
                <a:lnTo>
                  <a:pt x="117" y="191"/>
                </a:lnTo>
                <a:lnTo>
                  <a:pt x="126" y="169"/>
                </a:lnTo>
                <a:lnTo>
                  <a:pt x="133" y="144"/>
                </a:lnTo>
                <a:lnTo>
                  <a:pt x="131" y="148"/>
                </a:lnTo>
                <a:lnTo>
                  <a:pt x="127" y="156"/>
                </a:lnTo>
                <a:lnTo>
                  <a:pt x="120" y="168"/>
                </a:lnTo>
                <a:lnTo>
                  <a:pt x="109" y="183"/>
                </a:lnTo>
                <a:lnTo>
                  <a:pt x="96" y="199"/>
                </a:lnTo>
                <a:lnTo>
                  <a:pt x="81" y="214"/>
                </a:lnTo>
                <a:lnTo>
                  <a:pt x="62" y="229"/>
                </a:lnTo>
                <a:lnTo>
                  <a:pt x="42" y="240"/>
                </a:lnTo>
                <a:lnTo>
                  <a:pt x="18" y="247"/>
                </a:lnTo>
                <a:lnTo>
                  <a:pt x="18" y="244"/>
                </a:lnTo>
                <a:lnTo>
                  <a:pt x="16" y="239"/>
                </a:lnTo>
                <a:lnTo>
                  <a:pt x="12" y="230"/>
                </a:lnTo>
                <a:lnTo>
                  <a:pt x="8" y="217"/>
                </a:lnTo>
                <a:lnTo>
                  <a:pt x="4" y="203"/>
                </a:lnTo>
                <a:lnTo>
                  <a:pt x="1" y="186"/>
                </a:lnTo>
                <a:lnTo>
                  <a:pt x="0" y="168"/>
                </a:lnTo>
                <a:lnTo>
                  <a:pt x="0" y="148"/>
                </a:lnTo>
                <a:lnTo>
                  <a:pt x="4" y="127"/>
                </a:lnTo>
                <a:lnTo>
                  <a:pt x="9" y="107"/>
                </a:lnTo>
                <a:lnTo>
                  <a:pt x="19" y="86"/>
                </a:lnTo>
                <a:lnTo>
                  <a:pt x="35" y="66"/>
                </a:lnTo>
                <a:lnTo>
                  <a:pt x="55" y="47"/>
                </a:lnTo>
                <a:lnTo>
                  <a:pt x="79" y="30"/>
                </a:lnTo>
                <a:lnTo>
                  <a:pt x="112" y="14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9" name="千图PPT彼岸天：ID 8661124库_任意多边形 38"/>
          <p:cNvSpPr/>
          <p:nvPr>
            <p:custDataLst>
              <p:tags r:id="rId23"/>
            </p:custDataLst>
          </p:nvPr>
        </p:nvSpPr>
        <p:spPr bwMode="auto">
          <a:xfrm>
            <a:off x="5545935" y="2473829"/>
            <a:ext cx="387733" cy="261175"/>
          </a:xfrm>
          <a:custGeom>
            <a:avLst/>
            <a:gdLst>
              <a:gd name="T0" fmla="*/ 145 w 267"/>
              <a:gd name="T1" fmla="*/ 0 h 177"/>
              <a:gd name="T2" fmla="*/ 171 w 267"/>
              <a:gd name="T3" fmla="*/ 3 h 177"/>
              <a:gd name="T4" fmla="*/ 200 w 267"/>
              <a:gd name="T5" fmla="*/ 8 h 177"/>
              <a:gd name="T6" fmla="*/ 232 w 267"/>
              <a:gd name="T7" fmla="*/ 20 h 177"/>
              <a:gd name="T8" fmla="*/ 267 w 267"/>
              <a:gd name="T9" fmla="*/ 37 h 177"/>
              <a:gd name="T10" fmla="*/ 265 w 267"/>
              <a:gd name="T11" fmla="*/ 38 h 177"/>
              <a:gd name="T12" fmla="*/ 263 w 267"/>
              <a:gd name="T13" fmla="*/ 44 h 177"/>
              <a:gd name="T14" fmla="*/ 259 w 267"/>
              <a:gd name="T15" fmla="*/ 54 h 177"/>
              <a:gd name="T16" fmla="*/ 254 w 267"/>
              <a:gd name="T17" fmla="*/ 67 h 177"/>
              <a:gd name="T18" fmla="*/ 246 w 267"/>
              <a:gd name="T19" fmla="*/ 81 h 177"/>
              <a:gd name="T20" fmla="*/ 237 w 267"/>
              <a:gd name="T21" fmla="*/ 95 h 177"/>
              <a:gd name="T22" fmla="*/ 226 w 267"/>
              <a:gd name="T23" fmla="*/ 112 h 177"/>
              <a:gd name="T24" fmla="*/ 213 w 267"/>
              <a:gd name="T25" fmla="*/ 128 h 177"/>
              <a:gd name="T26" fmla="*/ 198 w 267"/>
              <a:gd name="T27" fmla="*/ 142 h 177"/>
              <a:gd name="T28" fmla="*/ 182 w 267"/>
              <a:gd name="T29" fmla="*/ 155 h 177"/>
              <a:gd name="T30" fmla="*/ 163 w 267"/>
              <a:gd name="T31" fmla="*/ 165 h 177"/>
              <a:gd name="T32" fmla="*/ 143 w 267"/>
              <a:gd name="T33" fmla="*/ 173 h 177"/>
              <a:gd name="T34" fmla="*/ 120 w 267"/>
              <a:gd name="T35" fmla="*/ 177 h 177"/>
              <a:gd name="T36" fmla="*/ 95 w 267"/>
              <a:gd name="T37" fmla="*/ 176 h 177"/>
              <a:gd name="T38" fmla="*/ 69 w 267"/>
              <a:gd name="T39" fmla="*/ 170 h 177"/>
              <a:gd name="T40" fmla="*/ 41 w 267"/>
              <a:gd name="T41" fmla="*/ 159 h 177"/>
              <a:gd name="T42" fmla="*/ 9 w 267"/>
              <a:gd name="T43" fmla="*/ 141 h 177"/>
              <a:gd name="T44" fmla="*/ 12 w 267"/>
              <a:gd name="T45" fmla="*/ 141 h 177"/>
              <a:gd name="T46" fmla="*/ 20 w 267"/>
              <a:gd name="T47" fmla="*/ 143 h 177"/>
              <a:gd name="T48" fmla="*/ 32 w 267"/>
              <a:gd name="T49" fmla="*/ 147 h 177"/>
              <a:gd name="T50" fmla="*/ 47 w 267"/>
              <a:gd name="T51" fmla="*/ 150 h 177"/>
              <a:gd name="T52" fmla="*/ 65 w 267"/>
              <a:gd name="T53" fmla="*/ 151 h 177"/>
              <a:gd name="T54" fmla="*/ 86 w 267"/>
              <a:gd name="T55" fmla="*/ 151 h 177"/>
              <a:gd name="T56" fmla="*/ 108 w 267"/>
              <a:gd name="T57" fmla="*/ 147 h 177"/>
              <a:gd name="T58" fmla="*/ 130 w 267"/>
              <a:gd name="T59" fmla="*/ 139 h 177"/>
              <a:gd name="T60" fmla="*/ 152 w 267"/>
              <a:gd name="T61" fmla="*/ 126 h 177"/>
              <a:gd name="T62" fmla="*/ 150 w 267"/>
              <a:gd name="T63" fmla="*/ 128 h 177"/>
              <a:gd name="T64" fmla="*/ 141 w 267"/>
              <a:gd name="T65" fmla="*/ 130 h 177"/>
              <a:gd name="T66" fmla="*/ 126 w 267"/>
              <a:gd name="T67" fmla="*/ 133 h 177"/>
              <a:gd name="T68" fmla="*/ 108 w 267"/>
              <a:gd name="T69" fmla="*/ 137 h 177"/>
              <a:gd name="T70" fmla="*/ 89 w 267"/>
              <a:gd name="T71" fmla="*/ 138 h 177"/>
              <a:gd name="T72" fmla="*/ 67 w 267"/>
              <a:gd name="T73" fmla="*/ 139 h 177"/>
              <a:gd name="T74" fmla="*/ 43 w 267"/>
              <a:gd name="T75" fmla="*/ 135 h 177"/>
              <a:gd name="T76" fmla="*/ 21 w 267"/>
              <a:gd name="T77" fmla="*/ 129 h 177"/>
              <a:gd name="T78" fmla="*/ 0 w 267"/>
              <a:gd name="T79" fmla="*/ 117 h 177"/>
              <a:gd name="T80" fmla="*/ 0 w 267"/>
              <a:gd name="T81" fmla="*/ 116 h 177"/>
              <a:gd name="T82" fmla="*/ 3 w 267"/>
              <a:gd name="T83" fmla="*/ 111 h 177"/>
              <a:gd name="T84" fmla="*/ 6 w 267"/>
              <a:gd name="T85" fmla="*/ 102 h 177"/>
              <a:gd name="T86" fmla="*/ 11 w 267"/>
              <a:gd name="T87" fmla="*/ 91 h 177"/>
              <a:gd name="T88" fmla="*/ 19 w 267"/>
              <a:gd name="T89" fmla="*/ 80 h 177"/>
              <a:gd name="T90" fmla="*/ 26 w 267"/>
              <a:gd name="T91" fmla="*/ 67 h 177"/>
              <a:gd name="T92" fmla="*/ 37 w 267"/>
              <a:gd name="T93" fmla="*/ 54 h 177"/>
              <a:gd name="T94" fmla="*/ 50 w 267"/>
              <a:gd name="T95" fmla="*/ 41 h 177"/>
              <a:gd name="T96" fmla="*/ 64 w 267"/>
              <a:gd name="T97" fmla="*/ 29 h 177"/>
              <a:gd name="T98" fmla="*/ 81 w 267"/>
              <a:gd name="T99" fmla="*/ 18 h 177"/>
              <a:gd name="T100" fmla="*/ 99 w 267"/>
              <a:gd name="T101" fmla="*/ 9 h 177"/>
              <a:gd name="T102" fmla="*/ 121 w 267"/>
              <a:gd name="T103" fmla="*/ 3 h 177"/>
              <a:gd name="T104" fmla="*/ 145 w 267"/>
              <a:gd name="T105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7">
                <a:moveTo>
                  <a:pt x="145" y="0"/>
                </a:moveTo>
                <a:lnTo>
                  <a:pt x="171" y="3"/>
                </a:lnTo>
                <a:lnTo>
                  <a:pt x="200" y="8"/>
                </a:lnTo>
                <a:lnTo>
                  <a:pt x="232" y="20"/>
                </a:lnTo>
                <a:lnTo>
                  <a:pt x="267" y="37"/>
                </a:lnTo>
                <a:lnTo>
                  <a:pt x="265" y="38"/>
                </a:lnTo>
                <a:lnTo>
                  <a:pt x="263" y="44"/>
                </a:lnTo>
                <a:lnTo>
                  <a:pt x="259" y="54"/>
                </a:lnTo>
                <a:lnTo>
                  <a:pt x="254" y="67"/>
                </a:lnTo>
                <a:lnTo>
                  <a:pt x="246" y="81"/>
                </a:lnTo>
                <a:lnTo>
                  <a:pt x="237" y="95"/>
                </a:lnTo>
                <a:lnTo>
                  <a:pt x="226" y="112"/>
                </a:lnTo>
                <a:lnTo>
                  <a:pt x="213" y="128"/>
                </a:lnTo>
                <a:lnTo>
                  <a:pt x="198" y="142"/>
                </a:lnTo>
                <a:lnTo>
                  <a:pt x="182" y="155"/>
                </a:lnTo>
                <a:lnTo>
                  <a:pt x="163" y="165"/>
                </a:lnTo>
                <a:lnTo>
                  <a:pt x="143" y="173"/>
                </a:lnTo>
                <a:lnTo>
                  <a:pt x="120" y="177"/>
                </a:lnTo>
                <a:lnTo>
                  <a:pt x="95" y="176"/>
                </a:lnTo>
                <a:lnTo>
                  <a:pt x="69" y="170"/>
                </a:lnTo>
                <a:lnTo>
                  <a:pt x="41" y="159"/>
                </a:lnTo>
                <a:lnTo>
                  <a:pt x="9" y="141"/>
                </a:lnTo>
                <a:lnTo>
                  <a:pt x="12" y="141"/>
                </a:lnTo>
                <a:lnTo>
                  <a:pt x="20" y="143"/>
                </a:lnTo>
                <a:lnTo>
                  <a:pt x="32" y="147"/>
                </a:lnTo>
                <a:lnTo>
                  <a:pt x="47" y="150"/>
                </a:lnTo>
                <a:lnTo>
                  <a:pt x="65" y="151"/>
                </a:lnTo>
                <a:lnTo>
                  <a:pt x="86" y="151"/>
                </a:lnTo>
                <a:lnTo>
                  <a:pt x="108" y="147"/>
                </a:lnTo>
                <a:lnTo>
                  <a:pt x="130" y="139"/>
                </a:lnTo>
                <a:lnTo>
                  <a:pt x="152" y="126"/>
                </a:lnTo>
                <a:lnTo>
                  <a:pt x="150" y="128"/>
                </a:lnTo>
                <a:lnTo>
                  <a:pt x="141" y="130"/>
                </a:lnTo>
                <a:lnTo>
                  <a:pt x="126" y="133"/>
                </a:lnTo>
                <a:lnTo>
                  <a:pt x="108" y="137"/>
                </a:lnTo>
                <a:lnTo>
                  <a:pt x="89" y="138"/>
                </a:lnTo>
                <a:lnTo>
                  <a:pt x="67" y="139"/>
                </a:lnTo>
                <a:lnTo>
                  <a:pt x="43" y="135"/>
                </a:lnTo>
                <a:lnTo>
                  <a:pt x="21" y="129"/>
                </a:lnTo>
                <a:lnTo>
                  <a:pt x="0" y="117"/>
                </a:lnTo>
                <a:lnTo>
                  <a:pt x="0" y="116"/>
                </a:lnTo>
                <a:lnTo>
                  <a:pt x="3" y="111"/>
                </a:lnTo>
                <a:lnTo>
                  <a:pt x="6" y="102"/>
                </a:lnTo>
                <a:lnTo>
                  <a:pt x="11" y="91"/>
                </a:lnTo>
                <a:lnTo>
                  <a:pt x="19" y="80"/>
                </a:lnTo>
                <a:lnTo>
                  <a:pt x="26" y="67"/>
                </a:lnTo>
                <a:lnTo>
                  <a:pt x="37" y="54"/>
                </a:lnTo>
                <a:lnTo>
                  <a:pt x="50" y="41"/>
                </a:lnTo>
                <a:lnTo>
                  <a:pt x="64" y="29"/>
                </a:lnTo>
                <a:lnTo>
                  <a:pt x="81" y="18"/>
                </a:lnTo>
                <a:lnTo>
                  <a:pt x="99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0" name="千图PPT彼岸天：ID 8661124库_任意多边形 39"/>
          <p:cNvSpPr/>
          <p:nvPr>
            <p:custDataLst>
              <p:tags r:id="rId24"/>
            </p:custDataLst>
          </p:nvPr>
        </p:nvSpPr>
        <p:spPr bwMode="auto">
          <a:xfrm>
            <a:off x="5479135" y="2972569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1 w 266"/>
              <a:gd name="T3" fmla="*/ 1 h 175"/>
              <a:gd name="T4" fmla="*/ 200 w 266"/>
              <a:gd name="T5" fmla="*/ 6 h 175"/>
              <a:gd name="T6" fmla="*/ 232 w 266"/>
              <a:gd name="T7" fmla="*/ 18 h 175"/>
              <a:gd name="T8" fmla="*/ 266 w 266"/>
              <a:gd name="T9" fmla="*/ 35 h 175"/>
              <a:gd name="T10" fmla="*/ 266 w 266"/>
              <a:gd name="T11" fmla="*/ 36 h 175"/>
              <a:gd name="T12" fmla="*/ 263 w 266"/>
              <a:gd name="T13" fmla="*/ 43 h 175"/>
              <a:gd name="T14" fmla="*/ 259 w 266"/>
              <a:gd name="T15" fmla="*/ 52 h 175"/>
              <a:gd name="T16" fmla="*/ 253 w 266"/>
              <a:gd name="T17" fmla="*/ 65 h 175"/>
              <a:gd name="T18" fmla="*/ 246 w 266"/>
              <a:gd name="T19" fmla="*/ 79 h 175"/>
              <a:gd name="T20" fmla="*/ 237 w 266"/>
              <a:gd name="T21" fmla="*/ 93 h 175"/>
              <a:gd name="T22" fmla="*/ 226 w 266"/>
              <a:gd name="T23" fmla="*/ 110 h 175"/>
              <a:gd name="T24" fmla="*/ 213 w 266"/>
              <a:gd name="T25" fmla="*/ 126 h 175"/>
              <a:gd name="T26" fmla="*/ 198 w 266"/>
              <a:gd name="T27" fmla="*/ 140 h 175"/>
              <a:gd name="T28" fmla="*/ 181 w 266"/>
              <a:gd name="T29" fmla="*/ 153 h 175"/>
              <a:gd name="T30" fmla="*/ 163 w 266"/>
              <a:gd name="T31" fmla="*/ 163 h 175"/>
              <a:gd name="T32" fmla="*/ 143 w 266"/>
              <a:gd name="T33" fmla="*/ 171 h 175"/>
              <a:gd name="T34" fmla="*/ 120 w 266"/>
              <a:gd name="T35" fmla="*/ 175 h 175"/>
              <a:gd name="T36" fmla="*/ 96 w 266"/>
              <a:gd name="T37" fmla="*/ 174 h 175"/>
              <a:gd name="T38" fmla="*/ 70 w 266"/>
              <a:gd name="T39" fmla="*/ 169 h 175"/>
              <a:gd name="T40" fmla="*/ 40 w 266"/>
              <a:gd name="T41" fmla="*/ 157 h 175"/>
              <a:gd name="T42" fmla="*/ 9 w 266"/>
              <a:gd name="T43" fmla="*/ 139 h 175"/>
              <a:gd name="T44" fmla="*/ 13 w 266"/>
              <a:gd name="T45" fmla="*/ 140 h 175"/>
              <a:gd name="T46" fmla="*/ 20 w 266"/>
              <a:gd name="T47" fmla="*/ 143 h 175"/>
              <a:gd name="T48" fmla="*/ 32 w 266"/>
              <a:gd name="T49" fmla="*/ 145 h 175"/>
              <a:gd name="T50" fmla="*/ 48 w 266"/>
              <a:gd name="T51" fmla="*/ 148 h 175"/>
              <a:gd name="T52" fmla="*/ 66 w 266"/>
              <a:gd name="T53" fmla="*/ 149 h 175"/>
              <a:gd name="T54" fmla="*/ 87 w 266"/>
              <a:gd name="T55" fmla="*/ 149 h 175"/>
              <a:gd name="T56" fmla="*/ 109 w 266"/>
              <a:gd name="T57" fmla="*/ 145 h 175"/>
              <a:gd name="T58" fmla="*/ 131 w 266"/>
              <a:gd name="T59" fmla="*/ 137 h 175"/>
              <a:gd name="T60" fmla="*/ 153 w 266"/>
              <a:gd name="T61" fmla="*/ 124 h 175"/>
              <a:gd name="T62" fmla="*/ 149 w 266"/>
              <a:gd name="T63" fmla="*/ 126 h 175"/>
              <a:gd name="T64" fmla="*/ 140 w 266"/>
              <a:gd name="T65" fmla="*/ 128 h 175"/>
              <a:gd name="T66" fmla="*/ 127 w 266"/>
              <a:gd name="T67" fmla="*/ 131 h 175"/>
              <a:gd name="T68" fmla="*/ 109 w 266"/>
              <a:gd name="T69" fmla="*/ 135 h 175"/>
              <a:gd name="T70" fmla="*/ 88 w 266"/>
              <a:gd name="T71" fmla="*/ 137 h 175"/>
              <a:gd name="T72" fmla="*/ 66 w 266"/>
              <a:gd name="T73" fmla="*/ 137 h 175"/>
              <a:gd name="T74" fmla="*/ 44 w 266"/>
              <a:gd name="T75" fmla="*/ 134 h 175"/>
              <a:gd name="T76" fmla="*/ 22 w 266"/>
              <a:gd name="T77" fmla="*/ 127 h 175"/>
              <a:gd name="T78" fmla="*/ 0 w 266"/>
              <a:gd name="T79" fmla="*/ 115 h 175"/>
              <a:gd name="T80" fmla="*/ 1 w 266"/>
              <a:gd name="T81" fmla="*/ 114 h 175"/>
              <a:gd name="T82" fmla="*/ 2 w 266"/>
              <a:gd name="T83" fmla="*/ 109 h 175"/>
              <a:gd name="T84" fmla="*/ 6 w 266"/>
              <a:gd name="T85" fmla="*/ 100 h 175"/>
              <a:gd name="T86" fmla="*/ 11 w 266"/>
              <a:gd name="T87" fmla="*/ 89 h 175"/>
              <a:gd name="T88" fmla="*/ 18 w 266"/>
              <a:gd name="T89" fmla="*/ 78 h 175"/>
              <a:gd name="T90" fmla="*/ 27 w 266"/>
              <a:gd name="T91" fmla="*/ 65 h 175"/>
              <a:gd name="T92" fmla="*/ 37 w 266"/>
              <a:gd name="T93" fmla="*/ 52 h 175"/>
              <a:gd name="T94" fmla="*/ 49 w 266"/>
              <a:gd name="T95" fmla="*/ 39 h 175"/>
              <a:gd name="T96" fmla="*/ 65 w 266"/>
              <a:gd name="T97" fmla="*/ 27 h 175"/>
              <a:gd name="T98" fmla="*/ 80 w 266"/>
              <a:gd name="T99" fmla="*/ 17 h 175"/>
              <a:gd name="T100" fmla="*/ 100 w 266"/>
              <a:gd name="T101" fmla="*/ 8 h 175"/>
              <a:gd name="T102" fmla="*/ 120 w 266"/>
              <a:gd name="T103" fmla="*/ 1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1" y="1"/>
                </a:lnTo>
                <a:lnTo>
                  <a:pt x="200" y="6"/>
                </a:lnTo>
                <a:lnTo>
                  <a:pt x="232" y="18"/>
                </a:lnTo>
                <a:lnTo>
                  <a:pt x="266" y="35"/>
                </a:lnTo>
                <a:lnTo>
                  <a:pt x="266" y="36"/>
                </a:lnTo>
                <a:lnTo>
                  <a:pt x="263" y="43"/>
                </a:lnTo>
                <a:lnTo>
                  <a:pt x="259" y="52"/>
                </a:lnTo>
                <a:lnTo>
                  <a:pt x="253" y="65"/>
                </a:lnTo>
                <a:lnTo>
                  <a:pt x="246" y="79"/>
                </a:lnTo>
                <a:lnTo>
                  <a:pt x="237" y="93"/>
                </a:lnTo>
                <a:lnTo>
                  <a:pt x="226" y="110"/>
                </a:lnTo>
                <a:lnTo>
                  <a:pt x="213" y="126"/>
                </a:lnTo>
                <a:lnTo>
                  <a:pt x="198" y="140"/>
                </a:lnTo>
                <a:lnTo>
                  <a:pt x="181" y="153"/>
                </a:lnTo>
                <a:lnTo>
                  <a:pt x="163" y="163"/>
                </a:lnTo>
                <a:lnTo>
                  <a:pt x="143" y="171"/>
                </a:lnTo>
                <a:lnTo>
                  <a:pt x="120" y="175"/>
                </a:lnTo>
                <a:lnTo>
                  <a:pt x="96" y="174"/>
                </a:lnTo>
                <a:lnTo>
                  <a:pt x="70" y="169"/>
                </a:lnTo>
                <a:lnTo>
                  <a:pt x="40" y="157"/>
                </a:lnTo>
                <a:lnTo>
                  <a:pt x="9" y="139"/>
                </a:lnTo>
                <a:lnTo>
                  <a:pt x="13" y="140"/>
                </a:lnTo>
                <a:lnTo>
                  <a:pt x="20" y="143"/>
                </a:lnTo>
                <a:lnTo>
                  <a:pt x="32" y="145"/>
                </a:lnTo>
                <a:lnTo>
                  <a:pt x="48" y="148"/>
                </a:lnTo>
                <a:lnTo>
                  <a:pt x="66" y="149"/>
                </a:lnTo>
                <a:lnTo>
                  <a:pt x="87" y="149"/>
                </a:lnTo>
                <a:lnTo>
                  <a:pt x="109" y="145"/>
                </a:lnTo>
                <a:lnTo>
                  <a:pt x="131" y="137"/>
                </a:lnTo>
                <a:lnTo>
                  <a:pt x="153" y="124"/>
                </a:lnTo>
                <a:lnTo>
                  <a:pt x="149" y="126"/>
                </a:lnTo>
                <a:lnTo>
                  <a:pt x="140" y="128"/>
                </a:lnTo>
                <a:lnTo>
                  <a:pt x="127" y="131"/>
                </a:lnTo>
                <a:lnTo>
                  <a:pt x="109" y="135"/>
                </a:lnTo>
                <a:lnTo>
                  <a:pt x="88" y="137"/>
                </a:lnTo>
                <a:lnTo>
                  <a:pt x="66" y="137"/>
                </a:lnTo>
                <a:lnTo>
                  <a:pt x="44" y="134"/>
                </a:lnTo>
                <a:lnTo>
                  <a:pt x="22" y="127"/>
                </a:lnTo>
                <a:lnTo>
                  <a:pt x="0" y="115"/>
                </a:lnTo>
                <a:lnTo>
                  <a:pt x="1" y="114"/>
                </a:lnTo>
                <a:lnTo>
                  <a:pt x="2" y="109"/>
                </a:lnTo>
                <a:lnTo>
                  <a:pt x="6" y="100"/>
                </a:lnTo>
                <a:lnTo>
                  <a:pt x="11" y="89"/>
                </a:lnTo>
                <a:lnTo>
                  <a:pt x="18" y="78"/>
                </a:lnTo>
                <a:lnTo>
                  <a:pt x="27" y="65"/>
                </a:lnTo>
                <a:lnTo>
                  <a:pt x="37" y="52"/>
                </a:lnTo>
                <a:lnTo>
                  <a:pt x="49" y="39"/>
                </a:lnTo>
                <a:lnTo>
                  <a:pt x="65" y="27"/>
                </a:lnTo>
                <a:lnTo>
                  <a:pt x="80" y="17"/>
                </a:lnTo>
                <a:lnTo>
                  <a:pt x="100" y="8"/>
                </a:lnTo>
                <a:lnTo>
                  <a:pt x="120" y="1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1" name="千图PPT彼岸天：ID 8661124库_任意多边形 40"/>
          <p:cNvSpPr/>
          <p:nvPr>
            <p:custDataLst>
              <p:tags r:id="rId25"/>
            </p:custDataLst>
          </p:nvPr>
        </p:nvSpPr>
        <p:spPr bwMode="auto">
          <a:xfrm>
            <a:off x="5181437" y="3314899"/>
            <a:ext cx="257036" cy="376268"/>
          </a:xfrm>
          <a:custGeom>
            <a:avLst/>
            <a:gdLst>
              <a:gd name="T0" fmla="*/ 151 w 177"/>
              <a:gd name="T1" fmla="*/ 0 h 255"/>
              <a:gd name="T2" fmla="*/ 153 w 177"/>
              <a:gd name="T3" fmla="*/ 2 h 255"/>
              <a:gd name="T4" fmla="*/ 155 w 177"/>
              <a:gd name="T5" fmla="*/ 8 h 255"/>
              <a:gd name="T6" fmla="*/ 159 w 177"/>
              <a:gd name="T7" fmla="*/ 18 h 255"/>
              <a:gd name="T8" fmla="*/ 163 w 177"/>
              <a:gd name="T9" fmla="*/ 30 h 255"/>
              <a:gd name="T10" fmla="*/ 168 w 177"/>
              <a:gd name="T11" fmla="*/ 46 h 255"/>
              <a:gd name="T12" fmla="*/ 172 w 177"/>
              <a:gd name="T13" fmla="*/ 63 h 255"/>
              <a:gd name="T14" fmla="*/ 176 w 177"/>
              <a:gd name="T15" fmla="*/ 82 h 255"/>
              <a:gd name="T16" fmla="*/ 177 w 177"/>
              <a:gd name="T17" fmla="*/ 101 h 255"/>
              <a:gd name="T18" fmla="*/ 177 w 177"/>
              <a:gd name="T19" fmla="*/ 122 h 255"/>
              <a:gd name="T20" fmla="*/ 175 w 177"/>
              <a:gd name="T21" fmla="*/ 143 h 255"/>
              <a:gd name="T22" fmla="*/ 169 w 177"/>
              <a:gd name="T23" fmla="*/ 164 h 255"/>
              <a:gd name="T24" fmla="*/ 160 w 177"/>
              <a:gd name="T25" fmla="*/ 183 h 255"/>
              <a:gd name="T26" fmla="*/ 147 w 177"/>
              <a:gd name="T27" fmla="*/ 203 h 255"/>
              <a:gd name="T28" fmla="*/ 129 w 177"/>
              <a:gd name="T29" fmla="*/ 220 h 255"/>
              <a:gd name="T30" fmla="*/ 107 w 177"/>
              <a:gd name="T31" fmla="*/ 234 h 255"/>
              <a:gd name="T32" fmla="*/ 77 w 177"/>
              <a:gd name="T33" fmla="*/ 246 h 255"/>
              <a:gd name="T34" fmla="*/ 43 w 177"/>
              <a:gd name="T35" fmla="*/ 255 h 255"/>
              <a:gd name="T36" fmla="*/ 46 w 177"/>
              <a:gd name="T37" fmla="*/ 255 h 255"/>
              <a:gd name="T38" fmla="*/ 52 w 177"/>
              <a:gd name="T39" fmla="*/ 251 h 255"/>
              <a:gd name="T40" fmla="*/ 64 w 177"/>
              <a:gd name="T41" fmla="*/ 244 h 255"/>
              <a:gd name="T42" fmla="*/ 77 w 177"/>
              <a:gd name="T43" fmla="*/ 235 h 255"/>
              <a:gd name="T44" fmla="*/ 91 w 177"/>
              <a:gd name="T45" fmla="*/ 224 h 255"/>
              <a:gd name="T46" fmla="*/ 104 w 177"/>
              <a:gd name="T47" fmla="*/ 208 h 255"/>
              <a:gd name="T48" fmla="*/ 117 w 177"/>
              <a:gd name="T49" fmla="*/ 190 h 255"/>
              <a:gd name="T50" fmla="*/ 128 w 177"/>
              <a:gd name="T51" fmla="*/ 169 h 255"/>
              <a:gd name="T52" fmla="*/ 134 w 177"/>
              <a:gd name="T53" fmla="*/ 144 h 255"/>
              <a:gd name="T54" fmla="*/ 133 w 177"/>
              <a:gd name="T55" fmla="*/ 147 h 255"/>
              <a:gd name="T56" fmla="*/ 128 w 177"/>
              <a:gd name="T57" fmla="*/ 155 h 255"/>
              <a:gd name="T58" fmla="*/ 121 w 177"/>
              <a:gd name="T59" fmla="*/ 168 h 255"/>
              <a:gd name="T60" fmla="*/ 111 w 177"/>
              <a:gd name="T61" fmla="*/ 182 h 255"/>
              <a:gd name="T62" fmla="*/ 98 w 177"/>
              <a:gd name="T63" fmla="*/ 198 h 255"/>
              <a:gd name="T64" fmla="*/ 82 w 177"/>
              <a:gd name="T65" fmla="*/ 214 h 255"/>
              <a:gd name="T66" fmla="*/ 64 w 177"/>
              <a:gd name="T67" fmla="*/ 227 h 255"/>
              <a:gd name="T68" fmla="*/ 43 w 177"/>
              <a:gd name="T69" fmla="*/ 239 h 255"/>
              <a:gd name="T70" fmla="*/ 20 w 177"/>
              <a:gd name="T71" fmla="*/ 246 h 255"/>
              <a:gd name="T72" fmla="*/ 19 w 177"/>
              <a:gd name="T73" fmla="*/ 243 h 255"/>
              <a:gd name="T74" fmla="*/ 16 w 177"/>
              <a:gd name="T75" fmla="*/ 238 h 255"/>
              <a:gd name="T76" fmla="*/ 13 w 177"/>
              <a:gd name="T77" fmla="*/ 229 h 255"/>
              <a:gd name="T78" fmla="*/ 10 w 177"/>
              <a:gd name="T79" fmla="*/ 217 h 255"/>
              <a:gd name="T80" fmla="*/ 6 w 177"/>
              <a:gd name="T81" fmla="*/ 201 h 255"/>
              <a:gd name="T82" fmla="*/ 2 w 177"/>
              <a:gd name="T83" fmla="*/ 185 h 255"/>
              <a:gd name="T84" fmla="*/ 0 w 177"/>
              <a:gd name="T85" fmla="*/ 166 h 255"/>
              <a:gd name="T86" fmla="*/ 2 w 177"/>
              <a:gd name="T87" fmla="*/ 147 h 255"/>
              <a:gd name="T88" fmla="*/ 4 w 177"/>
              <a:gd name="T89" fmla="*/ 127 h 255"/>
              <a:gd name="T90" fmla="*/ 11 w 177"/>
              <a:gd name="T91" fmla="*/ 107 h 255"/>
              <a:gd name="T92" fmla="*/ 21 w 177"/>
              <a:gd name="T93" fmla="*/ 86 h 255"/>
              <a:gd name="T94" fmla="*/ 36 w 177"/>
              <a:gd name="T95" fmla="*/ 65 h 255"/>
              <a:gd name="T96" fmla="*/ 55 w 177"/>
              <a:gd name="T97" fmla="*/ 47 h 255"/>
              <a:gd name="T98" fmla="*/ 81 w 177"/>
              <a:gd name="T99" fmla="*/ 29 h 255"/>
              <a:gd name="T100" fmla="*/ 112 w 177"/>
              <a:gd name="T101" fmla="*/ 13 h 255"/>
              <a:gd name="T102" fmla="*/ 151 w 177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5">
                <a:moveTo>
                  <a:pt x="151" y="0"/>
                </a:moveTo>
                <a:lnTo>
                  <a:pt x="153" y="2"/>
                </a:lnTo>
                <a:lnTo>
                  <a:pt x="155" y="8"/>
                </a:lnTo>
                <a:lnTo>
                  <a:pt x="159" y="18"/>
                </a:lnTo>
                <a:lnTo>
                  <a:pt x="163" y="30"/>
                </a:lnTo>
                <a:lnTo>
                  <a:pt x="168" y="46"/>
                </a:lnTo>
                <a:lnTo>
                  <a:pt x="172" y="63"/>
                </a:lnTo>
                <a:lnTo>
                  <a:pt x="176" y="82"/>
                </a:lnTo>
                <a:lnTo>
                  <a:pt x="177" y="101"/>
                </a:lnTo>
                <a:lnTo>
                  <a:pt x="177" y="122"/>
                </a:lnTo>
                <a:lnTo>
                  <a:pt x="175" y="143"/>
                </a:lnTo>
                <a:lnTo>
                  <a:pt x="169" y="164"/>
                </a:lnTo>
                <a:lnTo>
                  <a:pt x="160" y="183"/>
                </a:lnTo>
                <a:lnTo>
                  <a:pt x="147" y="203"/>
                </a:lnTo>
                <a:lnTo>
                  <a:pt x="129" y="220"/>
                </a:lnTo>
                <a:lnTo>
                  <a:pt x="107" y="234"/>
                </a:lnTo>
                <a:lnTo>
                  <a:pt x="77" y="246"/>
                </a:lnTo>
                <a:lnTo>
                  <a:pt x="43" y="255"/>
                </a:lnTo>
                <a:lnTo>
                  <a:pt x="46" y="255"/>
                </a:lnTo>
                <a:lnTo>
                  <a:pt x="52" y="251"/>
                </a:lnTo>
                <a:lnTo>
                  <a:pt x="64" y="244"/>
                </a:lnTo>
                <a:lnTo>
                  <a:pt x="77" y="235"/>
                </a:lnTo>
                <a:lnTo>
                  <a:pt x="91" y="224"/>
                </a:lnTo>
                <a:lnTo>
                  <a:pt x="104" y="208"/>
                </a:lnTo>
                <a:lnTo>
                  <a:pt x="117" y="190"/>
                </a:lnTo>
                <a:lnTo>
                  <a:pt x="128" y="169"/>
                </a:lnTo>
                <a:lnTo>
                  <a:pt x="134" y="144"/>
                </a:lnTo>
                <a:lnTo>
                  <a:pt x="133" y="147"/>
                </a:lnTo>
                <a:lnTo>
                  <a:pt x="128" y="155"/>
                </a:lnTo>
                <a:lnTo>
                  <a:pt x="121" y="168"/>
                </a:lnTo>
                <a:lnTo>
                  <a:pt x="111" y="182"/>
                </a:lnTo>
                <a:lnTo>
                  <a:pt x="98" y="198"/>
                </a:lnTo>
                <a:lnTo>
                  <a:pt x="82" y="214"/>
                </a:lnTo>
                <a:lnTo>
                  <a:pt x="64" y="227"/>
                </a:lnTo>
                <a:lnTo>
                  <a:pt x="43" y="239"/>
                </a:lnTo>
                <a:lnTo>
                  <a:pt x="20" y="246"/>
                </a:lnTo>
                <a:lnTo>
                  <a:pt x="19" y="243"/>
                </a:lnTo>
                <a:lnTo>
                  <a:pt x="16" y="238"/>
                </a:lnTo>
                <a:lnTo>
                  <a:pt x="13" y="229"/>
                </a:lnTo>
                <a:lnTo>
                  <a:pt x="10" y="217"/>
                </a:lnTo>
                <a:lnTo>
                  <a:pt x="6" y="201"/>
                </a:lnTo>
                <a:lnTo>
                  <a:pt x="2" y="185"/>
                </a:lnTo>
                <a:lnTo>
                  <a:pt x="0" y="166"/>
                </a:lnTo>
                <a:lnTo>
                  <a:pt x="2" y="147"/>
                </a:lnTo>
                <a:lnTo>
                  <a:pt x="4" y="127"/>
                </a:lnTo>
                <a:lnTo>
                  <a:pt x="11" y="107"/>
                </a:lnTo>
                <a:lnTo>
                  <a:pt x="21" y="86"/>
                </a:lnTo>
                <a:lnTo>
                  <a:pt x="36" y="65"/>
                </a:lnTo>
                <a:lnTo>
                  <a:pt x="55" y="47"/>
                </a:lnTo>
                <a:lnTo>
                  <a:pt x="81" y="29"/>
                </a:lnTo>
                <a:lnTo>
                  <a:pt x="112" y="13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2" name="千图PPT彼岸天：ID 8661124库_任意多边形 41"/>
          <p:cNvSpPr/>
          <p:nvPr>
            <p:custDataLst>
              <p:tags r:id="rId26"/>
            </p:custDataLst>
          </p:nvPr>
        </p:nvSpPr>
        <p:spPr bwMode="auto">
          <a:xfrm>
            <a:off x="5672274" y="3576073"/>
            <a:ext cx="387733" cy="259699"/>
          </a:xfrm>
          <a:custGeom>
            <a:avLst/>
            <a:gdLst>
              <a:gd name="T0" fmla="*/ 145 w 267"/>
              <a:gd name="T1" fmla="*/ 0 h 176"/>
              <a:gd name="T2" fmla="*/ 171 w 267"/>
              <a:gd name="T3" fmla="*/ 2 h 176"/>
              <a:gd name="T4" fmla="*/ 201 w 267"/>
              <a:gd name="T5" fmla="*/ 8 h 176"/>
              <a:gd name="T6" fmla="*/ 232 w 267"/>
              <a:gd name="T7" fmla="*/ 19 h 176"/>
              <a:gd name="T8" fmla="*/ 267 w 267"/>
              <a:gd name="T9" fmla="*/ 35 h 176"/>
              <a:gd name="T10" fmla="*/ 266 w 267"/>
              <a:gd name="T11" fmla="*/ 37 h 176"/>
              <a:gd name="T12" fmla="*/ 263 w 267"/>
              <a:gd name="T13" fmla="*/ 44 h 176"/>
              <a:gd name="T14" fmla="*/ 259 w 267"/>
              <a:gd name="T15" fmla="*/ 53 h 176"/>
              <a:gd name="T16" fmla="*/ 254 w 267"/>
              <a:gd name="T17" fmla="*/ 66 h 176"/>
              <a:gd name="T18" fmla="*/ 246 w 267"/>
              <a:gd name="T19" fmla="*/ 80 h 176"/>
              <a:gd name="T20" fmla="*/ 237 w 267"/>
              <a:gd name="T21" fmla="*/ 95 h 176"/>
              <a:gd name="T22" fmla="*/ 227 w 267"/>
              <a:gd name="T23" fmla="*/ 111 h 176"/>
              <a:gd name="T24" fmla="*/ 214 w 267"/>
              <a:gd name="T25" fmla="*/ 127 h 176"/>
              <a:gd name="T26" fmla="*/ 199 w 267"/>
              <a:gd name="T27" fmla="*/ 141 h 176"/>
              <a:gd name="T28" fmla="*/ 182 w 267"/>
              <a:gd name="T29" fmla="*/ 154 h 176"/>
              <a:gd name="T30" fmla="*/ 164 w 267"/>
              <a:gd name="T31" fmla="*/ 165 h 176"/>
              <a:gd name="T32" fmla="*/ 143 w 267"/>
              <a:gd name="T33" fmla="*/ 172 h 176"/>
              <a:gd name="T34" fmla="*/ 121 w 267"/>
              <a:gd name="T35" fmla="*/ 176 h 176"/>
              <a:gd name="T36" fmla="*/ 97 w 267"/>
              <a:gd name="T37" fmla="*/ 175 h 176"/>
              <a:gd name="T38" fmla="*/ 69 w 267"/>
              <a:gd name="T39" fmla="*/ 170 h 176"/>
              <a:gd name="T40" fmla="*/ 41 w 267"/>
              <a:gd name="T41" fmla="*/ 158 h 176"/>
              <a:gd name="T42" fmla="*/ 10 w 267"/>
              <a:gd name="T43" fmla="*/ 140 h 176"/>
              <a:gd name="T44" fmla="*/ 12 w 267"/>
              <a:gd name="T45" fmla="*/ 140 h 176"/>
              <a:gd name="T46" fmla="*/ 20 w 267"/>
              <a:gd name="T47" fmla="*/ 143 h 176"/>
              <a:gd name="T48" fmla="*/ 32 w 267"/>
              <a:gd name="T49" fmla="*/ 146 h 176"/>
              <a:gd name="T50" fmla="*/ 47 w 267"/>
              <a:gd name="T51" fmla="*/ 149 h 176"/>
              <a:gd name="T52" fmla="*/ 67 w 267"/>
              <a:gd name="T53" fmla="*/ 150 h 176"/>
              <a:gd name="T54" fmla="*/ 86 w 267"/>
              <a:gd name="T55" fmla="*/ 150 h 176"/>
              <a:gd name="T56" fmla="*/ 108 w 267"/>
              <a:gd name="T57" fmla="*/ 146 h 176"/>
              <a:gd name="T58" fmla="*/ 130 w 267"/>
              <a:gd name="T59" fmla="*/ 139 h 176"/>
              <a:gd name="T60" fmla="*/ 152 w 267"/>
              <a:gd name="T61" fmla="*/ 126 h 176"/>
              <a:gd name="T62" fmla="*/ 150 w 267"/>
              <a:gd name="T63" fmla="*/ 127 h 176"/>
              <a:gd name="T64" fmla="*/ 141 w 267"/>
              <a:gd name="T65" fmla="*/ 130 h 176"/>
              <a:gd name="T66" fmla="*/ 126 w 267"/>
              <a:gd name="T67" fmla="*/ 132 h 176"/>
              <a:gd name="T68" fmla="*/ 110 w 267"/>
              <a:gd name="T69" fmla="*/ 136 h 176"/>
              <a:gd name="T70" fmla="*/ 89 w 267"/>
              <a:gd name="T71" fmla="*/ 137 h 176"/>
              <a:gd name="T72" fmla="*/ 67 w 267"/>
              <a:gd name="T73" fmla="*/ 137 h 176"/>
              <a:gd name="T74" fmla="*/ 43 w 267"/>
              <a:gd name="T75" fmla="*/ 135 h 176"/>
              <a:gd name="T76" fmla="*/ 21 w 267"/>
              <a:gd name="T77" fmla="*/ 128 h 176"/>
              <a:gd name="T78" fmla="*/ 0 w 267"/>
              <a:gd name="T79" fmla="*/ 117 h 176"/>
              <a:gd name="T80" fmla="*/ 0 w 267"/>
              <a:gd name="T81" fmla="*/ 115 h 176"/>
              <a:gd name="T82" fmla="*/ 3 w 267"/>
              <a:gd name="T83" fmla="*/ 110 h 176"/>
              <a:gd name="T84" fmla="*/ 7 w 267"/>
              <a:gd name="T85" fmla="*/ 101 h 176"/>
              <a:gd name="T86" fmla="*/ 12 w 267"/>
              <a:gd name="T87" fmla="*/ 91 h 176"/>
              <a:gd name="T88" fmla="*/ 19 w 267"/>
              <a:gd name="T89" fmla="*/ 79 h 176"/>
              <a:gd name="T90" fmla="*/ 26 w 267"/>
              <a:gd name="T91" fmla="*/ 66 h 176"/>
              <a:gd name="T92" fmla="*/ 37 w 267"/>
              <a:gd name="T93" fmla="*/ 53 h 176"/>
              <a:gd name="T94" fmla="*/ 50 w 267"/>
              <a:gd name="T95" fmla="*/ 40 h 176"/>
              <a:gd name="T96" fmla="*/ 64 w 267"/>
              <a:gd name="T97" fmla="*/ 28 h 176"/>
              <a:gd name="T98" fmla="*/ 81 w 267"/>
              <a:gd name="T99" fmla="*/ 18 h 176"/>
              <a:gd name="T100" fmla="*/ 99 w 267"/>
              <a:gd name="T101" fmla="*/ 9 h 176"/>
              <a:gd name="T102" fmla="*/ 121 w 267"/>
              <a:gd name="T103" fmla="*/ 2 h 176"/>
              <a:gd name="T104" fmla="*/ 145 w 267"/>
              <a:gd name="T10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6">
                <a:moveTo>
                  <a:pt x="145" y="0"/>
                </a:moveTo>
                <a:lnTo>
                  <a:pt x="171" y="2"/>
                </a:lnTo>
                <a:lnTo>
                  <a:pt x="201" y="8"/>
                </a:lnTo>
                <a:lnTo>
                  <a:pt x="232" y="19"/>
                </a:lnTo>
                <a:lnTo>
                  <a:pt x="267" y="35"/>
                </a:lnTo>
                <a:lnTo>
                  <a:pt x="266" y="37"/>
                </a:lnTo>
                <a:lnTo>
                  <a:pt x="263" y="44"/>
                </a:lnTo>
                <a:lnTo>
                  <a:pt x="259" y="53"/>
                </a:lnTo>
                <a:lnTo>
                  <a:pt x="254" y="66"/>
                </a:lnTo>
                <a:lnTo>
                  <a:pt x="246" y="80"/>
                </a:lnTo>
                <a:lnTo>
                  <a:pt x="237" y="95"/>
                </a:lnTo>
                <a:lnTo>
                  <a:pt x="227" y="111"/>
                </a:lnTo>
                <a:lnTo>
                  <a:pt x="214" y="127"/>
                </a:lnTo>
                <a:lnTo>
                  <a:pt x="199" y="141"/>
                </a:lnTo>
                <a:lnTo>
                  <a:pt x="182" y="154"/>
                </a:lnTo>
                <a:lnTo>
                  <a:pt x="164" y="165"/>
                </a:lnTo>
                <a:lnTo>
                  <a:pt x="143" y="172"/>
                </a:lnTo>
                <a:lnTo>
                  <a:pt x="121" y="176"/>
                </a:lnTo>
                <a:lnTo>
                  <a:pt x="97" y="175"/>
                </a:lnTo>
                <a:lnTo>
                  <a:pt x="69" y="170"/>
                </a:lnTo>
                <a:lnTo>
                  <a:pt x="41" y="158"/>
                </a:lnTo>
                <a:lnTo>
                  <a:pt x="10" y="140"/>
                </a:lnTo>
                <a:lnTo>
                  <a:pt x="12" y="140"/>
                </a:lnTo>
                <a:lnTo>
                  <a:pt x="20" y="143"/>
                </a:lnTo>
                <a:lnTo>
                  <a:pt x="32" y="146"/>
                </a:lnTo>
                <a:lnTo>
                  <a:pt x="47" y="149"/>
                </a:lnTo>
                <a:lnTo>
                  <a:pt x="67" y="150"/>
                </a:lnTo>
                <a:lnTo>
                  <a:pt x="86" y="150"/>
                </a:lnTo>
                <a:lnTo>
                  <a:pt x="108" y="146"/>
                </a:lnTo>
                <a:lnTo>
                  <a:pt x="130" y="139"/>
                </a:lnTo>
                <a:lnTo>
                  <a:pt x="152" y="126"/>
                </a:lnTo>
                <a:lnTo>
                  <a:pt x="150" y="127"/>
                </a:lnTo>
                <a:lnTo>
                  <a:pt x="141" y="130"/>
                </a:lnTo>
                <a:lnTo>
                  <a:pt x="126" y="132"/>
                </a:lnTo>
                <a:lnTo>
                  <a:pt x="110" y="136"/>
                </a:lnTo>
                <a:lnTo>
                  <a:pt x="89" y="137"/>
                </a:lnTo>
                <a:lnTo>
                  <a:pt x="67" y="137"/>
                </a:lnTo>
                <a:lnTo>
                  <a:pt x="43" y="135"/>
                </a:lnTo>
                <a:lnTo>
                  <a:pt x="21" y="128"/>
                </a:lnTo>
                <a:lnTo>
                  <a:pt x="0" y="117"/>
                </a:lnTo>
                <a:lnTo>
                  <a:pt x="0" y="115"/>
                </a:lnTo>
                <a:lnTo>
                  <a:pt x="3" y="110"/>
                </a:lnTo>
                <a:lnTo>
                  <a:pt x="7" y="101"/>
                </a:lnTo>
                <a:lnTo>
                  <a:pt x="12" y="91"/>
                </a:lnTo>
                <a:lnTo>
                  <a:pt x="19" y="79"/>
                </a:lnTo>
                <a:lnTo>
                  <a:pt x="26" y="66"/>
                </a:lnTo>
                <a:lnTo>
                  <a:pt x="37" y="53"/>
                </a:lnTo>
                <a:lnTo>
                  <a:pt x="50" y="40"/>
                </a:lnTo>
                <a:lnTo>
                  <a:pt x="64" y="28"/>
                </a:lnTo>
                <a:lnTo>
                  <a:pt x="81" y="18"/>
                </a:lnTo>
                <a:lnTo>
                  <a:pt x="99" y="9"/>
                </a:lnTo>
                <a:lnTo>
                  <a:pt x="121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3" name="千图PPT彼岸天：ID 8661124库_任意多边形 42"/>
          <p:cNvSpPr/>
          <p:nvPr>
            <p:custDataLst>
              <p:tags r:id="rId27"/>
            </p:custDataLst>
          </p:nvPr>
        </p:nvSpPr>
        <p:spPr bwMode="auto">
          <a:xfrm>
            <a:off x="5373125" y="4048252"/>
            <a:ext cx="371758" cy="261175"/>
          </a:xfrm>
          <a:custGeom>
            <a:avLst/>
            <a:gdLst>
              <a:gd name="T0" fmla="*/ 89 w 256"/>
              <a:gd name="T1" fmla="*/ 0 h 177"/>
              <a:gd name="T2" fmla="*/ 109 w 256"/>
              <a:gd name="T3" fmla="*/ 2 h 177"/>
              <a:gd name="T4" fmla="*/ 128 w 256"/>
              <a:gd name="T5" fmla="*/ 4 h 177"/>
              <a:gd name="T6" fmla="*/ 149 w 256"/>
              <a:gd name="T7" fmla="*/ 11 h 177"/>
              <a:gd name="T8" fmla="*/ 170 w 256"/>
              <a:gd name="T9" fmla="*/ 21 h 177"/>
              <a:gd name="T10" fmla="*/ 190 w 256"/>
              <a:gd name="T11" fmla="*/ 35 h 177"/>
              <a:gd name="T12" fmla="*/ 209 w 256"/>
              <a:gd name="T13" fmla="*/ 55 h 177"/>
              <a:gd name="T14" fmla="*/ 227 w 256"/>
              <a:gd name="T15" fmla="*/ 81 h 177"/>
              <a:gd name="T16" fmla="*/ 243 w 256"/>
              <a:gd name="T17" fmla="*/ 112 h 177"/>
              <a:gd name="T18" fmla="*/ 256 w 256"/>
              <a:gd name="T19" fmla="*/ 151 h 177"/>
              <a:gd name="T20" fmla="*/ 253 w 256"/>
              <a:gd name="T21" fmla="*/ 151 h 177"/>
              <a:gd name="T22" fmla="*/ 248 w 256"/>
              <a:gd name="T23" fmla="*/ 155 h 177"/>
              <a:gd name="T24" fmla="*/ 238 w 256"/>
              <a:gd name="T25" fmla="*/ 159 h 177"/>
              <a:gd name="T26" fmla="*/ 226 w 256"/>
              <a:gd name="T27" fmla="*/ 163 h 177"/>
              <a:gd name="T28" fmla="*/ 210 w 256"/>
              <a:gd name="T29" fmla="*/ 168 h 177"/>
              <a:gd name="T30" fmla="*/ 193 w 256"/>
              <a:gd name="T31" fmla="*/ 172 h 177"/>
              <a:gd name="T32" fmla="*/ 174 w 256"/>
              <a:gd name="T33" fmla="*/ 176 h 177"/>
              <a:gd name="T34" fmla="*/ 154 w 256"/>
              <a:gd name="T35" fmla="*/ 177 h 177"/>
              <a:gd name="T36" fmla="*/ 134 w 256"/>
              <a:gd name="T37" fmla="*/ 177 h 177"/>
              <a:gd name="T38" fmla="*/ 113 w 256"/>
              <a:gd name="T39" fmla="*/ 174 h 177"/>
              <a:gd name="T40" fmla="*/ 92 w 256"/>
              <a:gd name="T41" fmla="*/ 169 h 177"/>
              <a:gd name="T42" fmla="*/ 71 w 256"/>
              <a:gd name="T43" fmla="*/ 160 h 177"/>
              <a:gd name="T44" fmla="*/ 53 w 256"/>
              <a:gd name="T45" fmla="*/ 147 h 177"/>
              <a:gd name="T46" fmla="*/ 36 w 256"/>
              <a:gd name="T47" fmla="*/ 129 h 177"/>
              <a:gd name="T48" fmla="*/ 22 w 256"/>
              <a:gd name="T49" fmla="*/ 106 h 177"/>
              <a:gd name="T50" fmla="*/ 9 w 256"/>
              <a:gd name="T51" fmla="*/ 77 h 177"/>
              <a:gd name="T52" fmla="*/ 0 w 256"/>
              <a:gd name="T53" fmla="*/ 42 h 177"/>
              <a:gd name="T54" fmla="*/ 1 w 256"/>
              <a:gd name="T55" fmla="*/ 45 h 177"/>
              <a:gd name="T56" fmla="*/ 5 w 256"/>
              <a:gd name="T57" fmla="*/ 52 h 177"/>
              <a:gd name="T58" fmla="*/ 11 w 256"/>
              <a:gd name="T59" fmla="*/ 63 h 177"/>
              <a:gd name="T60" fmla="*/ 21 w 256"/>
              <a:gd name="T61" fmla="*/ 77 h 177"/>
              <a:gd name="T62" fmla="*/ 32 w 256"/>
              <a:gd name="T63" fmla="*/ 90 h 177"/>
              <a:gd name="T64" fmla="*/ 48 w 256"/>
              <a:gd name="T65" fmla="*/ 104 h 177"/>
              <a:gd name="T66" fmla="*/ 66 w 256"/>
              <a:gd name="T67" fmla="*/ 117 h 177"/>
              <a:gd name="T68" fmla="*/ 87 w 256"/>
              <a:gd name="T69" fmla="*/ 128 h 177"/>
              <a:gd name="T70" fmla="*/ 112 w 256"/>
              <a:gd name="T71" fmla="*/ 134 h 177"/>
              <a:gd name="T72" fmla="*/ 109 w 256"/>
              <a:gd name="T73" fmla="*/ 133 h 177"/>
              <a:gd name="T74" fmla="*/ 100 w 256"/>
              <a:gd name="T75" fmla="*/ 128 h 177"/>
              <a:gd name="T76" fmla="*/ 88 w 256"/>
              <a:gd name="T77" fmla="*/ 120 h 177"/>
              <a:gd name="T78" fmla="*/ 74 w 256"/>
              <a:gd name="T79" fmla="*/ 111 h 177"/>
              <a:gd name="T80" fmla="*/ 57 w 256"/>
              <a:gd name="T81" fmla="*/ 98 h 177"/>
              <a:gd name="T82" fmla="*/ 41 w 256"/>
              <a:gd name="T83" fmla="*/ 82 h 177"/>
              <a:gd name="T84" fmla="*/ 27 w 256"/>
              <a:gd name="T85" fmla="*/ 64 h 177"/>
              <a:gd name="T86" fmla="*/ 17 w 256"/>
              <a:gd name="T87" fmla="*/ 43 h 177"/>
              <a:gd name="T88" fmla="*/ 10 w 256"/>
              <a:gd name="T89" fmla="*/ 20 h 177"/>
              <a:gd name="T90" fmla="*/ 11 w 256"/>
              <a:gd name="T91" fmla="*/ 19 h 177"/>
              <a:gd name="T92" fmla="*/ 18 w 256"/>
              <a:gd name="T93" fmla="*/ 16 h 177"/>
              <a:gd name="T94" fmla="*/ 27 w 256"/>
              <a:gd name="T95" fmla="*/ 12 h 177"/>
              <a:gd name="T96" fmla="*/ 39 w 256"/>
              <a:gd name="T97" fmla="*/ 8 h 177"/>
              <a:gd name="T98" fmla="*/ 54 w 256"/>
              <a:gd name="T99" fmla="*/ 6 h 177"/>
              <a:gd name="T100" fmla="*/ 70 w 256"/>
              <a:gd name="T101" fmla="*/ 2 h 177"/>
              <a:gd name="T102" fmla="*/ 89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89" y="0"/>
                </a:moveTo>
                <a:lnTo>
                  <a:pt x="109" y="2"/>
                </a:lnTo>
                <a:lnTo>
                  <a:pt x="128" y="4"/>
                </a:lnTo>
                <a:lnTo>
                  <a:pt x="149" y="11"/>
                </a:lnTo>
                <a:lnTo>
                  <a:pt x="170" y="21"/>
                </a:lnTo>
                <a:lnTo>
                  <a:pt x="190" y="35"/>
                </a:lnTo>
                <a:lnTo>
                  <a:pt x="209" y="55"/>
                </a:lnTo>
                <a:lnTo>
                  <a:pt x="227" y="81"/>
                </a:lnTo>
                <a:lnTo>
                  <a:pt x="243" y="112"/>
                </a:lnTo>
                <a:lnTo>
                  <a:pt x="256" y="151"/>
                </a:lnTo>
                <a:lnTo>
                  <a:pt x="253" y="151"/>
                </a:lnTo>
                <a:lnTo>
                  <a:pt x="248" y="155"/>
                </a:lnTo>
                <a:lnTo>
                  <a:pt x="238" y="159"/>
                </a:lnTo>
                <a:lnTo>
                  <a:pt x="226" y="163"/>
                </a:lnTo>
                <a:lnTo>
                  <a:pt x="210" y="168"/>
                </a:lnTo>
                <a:lnTo>
                  <a:pt x="193" y="172"/>
                </a:lnTo>
                <a:lnTo>
                  <a:pt x="174" y="176"/>
                </a:lnTo>
                <a:lnTo>
                  <a:pt x="154" y="177"/>
                </a:lnTo>
                <a:lnTo>
                  <a:pt x="134" y="177"/>
                </a:lnTo>
                <a:lnTo>
                  <a:pt x="113" y="174"/>
                </a:lnTo>
                <a:lnTo>
                  <a:pt x="92" y="169"/>
                </a:lnTo>
                <a:lnTo>
                  <a:pt x="71" y="160"/>
                </a:lnTo>
                <a:lnTo>
                  <a:pt x="53" y="147"/>
                </a:lnTo>
                <a:lnTo>
                  <a:pt x="36" y="129"/>
                </a:lnTo>
                <a:lnTo>
                  <a:pt x="22" y="106"/>
                </a:lnTo>
                <a:lnTo>
                  <a:pt x="9" y="77"/>
                </a:lnTo>
                <a:lnTo>
                  <a:pt x="0" y="42"/>
                </a:lnTo>
                <a:lnTo>
                  <a:pt x="1" y="45"/>
                </a:lnTo>
                <a:lnTo>
                  <a:pt x="5" y="52"/>
                </a:lnTo>
                <a:lnTo>
                  <a:pt x="11" y="63"/>
                </a:lnTo>
                <a:lnTo>
                  <a:pt x="21" y="77"/>
                </a:lnTo>
                <a:lnTo>
                  <a:pt x="32" y="90"/>
                </a:lnTo>
                <a:lnTo>
                  <a:pt x="48" y="104"/>
                </a:lnTo>
                <a:lnTo>
                  <a:pt x="66" y="117"/>
                </a:lnTo>
                <a:lnTo>
                  <a:pt x="87" y="128"/>
                </a:lnTo>
                <a:lnTo>
                  <a:pt x="112" y="134"/>
                </a:lnTo>
                <a:lnTo>
                  <a:pt x="109" y="133"/>
                </a:lnTo>
                <a:lnTo>
                  <a:pt x="100" y="128"/>
                </a:lnTo>
                <a:lnTo>
                  <a:pt x="88" y="120"/>
                </a:lnTo>
                <a:lnTo>
                  <a:pt x="74" y="111"/>
                </a:lnTo>
                <a:lnTo>
                  <a:pt x="57" y="98"/>
                </a:lnTo>
                <a:lnTo>
                  <a:pt x="41" y="82"/>
                </a:lnTo>
                <a:lnTo>
                  <a:pt x="27" y="64"/>
                </a:lnTo>
                <a:lnTo>
                  <a:pt x="17" y="43"/>
                </a:lnTo>
                <a:lnTo>
                  <a:pt x="10" y="20"/>
                </a:lnTo>
                <a:lnTo>
                  <a:pt x="11" y="19"/>
                </a:lnTo>
                <a:lnTo>
                  <a:pt x="18" y="16"/>
                </a:lnTo>
                <a:lnTo>
                  <a:pt x="27" y="12"/>
                </a:lnTo>
                <a:lnTo>
                  <a:pt x="39" y="8"/>
                </a:lnTo>
                <a:lnTo>
                  <a:pt x="54" y="6"/>
                </a:lnTo>
                <a:lnTo>
                  <a:pt x="70" y="2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4" name="千图PPT彼岸天：ID 8661124库_任意多边形 43"/>
          <p:cNvSpPr/>
          <p:nvPr>
            <p:custDataLst>
              <p:tags r:id="rId28"/>
            </p:custDataLst>
          </p:nvPr>
        </p:nvSpPr>
        <p:spPr bwMode="auto">
          <a:xfrm>
            <a:off x="5267116" y="4420094"/>
            <a:ext cx="370307" cy="262650"/>
          </a:xfrm>
          <a:custGeom>
            <a:avLst/>
            <a:gdLst>
              <a:gd name="T0" fmla="*/ 88 w 255"/>
              <a:gd name="T1" fmla="*/ 0 h 178"/>
              <a:gd name="T2" fmla="*/ 108 w 255"/>
              <a:gd name="T3" fmla="*/ 2 h 178"/>
              <a:gd name="T4" fmla="*/ 129 w 255"/>
              <a:gd name="T5" fmla="*/ 4 h 178"/>
              <a:gd name="T6" fmla="*/ 149 w 255"/>
              <a:gd name="T7" fmla="*/ 11 h 178"/>
              <a:gd name="T8" fmla="*/ 169 w 255"/>
              <a:gd name="T9" fmla="*/ 21 h 178"/>
              <a:gd name="T10" fmla="*/ 190 w 255"/>
              <a:gd name="T11" fmla="*/ 35 h 178"/>
              <a:gd name="T12" fmla="*/ 208 w 255"/>
              <a:gd name="T13" fmla="*/ 56 h 178"/>
              <a:gd name="T14" fmla="*/ 226 w 255"/>
              <a:gd name="T15" fmla="*/ 81 h 178"/>
              <a:gd name="T16" fmla="*/ 242 w 255"/>
              <a:gd name="T17" fmla="*/ 112 h 178"/>
              <a:gd name="T18" fmla="*/ 255 w 255"/>
              <a:gd name="T19" fmla="*/ 151 h 178"/>
              <a:gd name="T20" fmla="*/ 253 w 255"/>
              <a:gd name="T21" fmla="*/ 152 h 178"/>
              <a:gd name="T22" fmla="*/ 247 w 255"/>
              <a:gd name="T23" fmla="*/ 155 h 178"/>
              <a:gd name="T24" fmla="*/ 238 w 255"/>
              <a:gd name="T25" fmla="*/ 159 h 178"/>
              <a:gd name="T26" fmla="*/ 225 w 255"/>
              <a:gd name="T27" fmla="*/ 163 h 178"/>
              <a:gd name="T28" fmla="*/ 209 w 255"/>
              <a:gd name="T29" fmla="*/ 168 h 178"/>
              <a:gd name="T30" fmla="*/ 192 w 255"/>
              <a:gd name="T31" fmla="*/ 172 h 178"/>
              <a:gd name="T32" fmla="*/ 173 w 255"/>
              <a:gd name="T33" fmla="*/ 176 h 178"/>
              <a:gd name="T34" fmla="*/ 153 w 255"/>
              <a:gd name="T35" fmla="*/ 178 h 178"/>
              <a:gd name="T36" fmla="*/ 133 w 255"/>
              <a:gd name="T37" fmla="*/ 178 h 178"/>
              <a:gd name="T38" fmla="*/ 112 w 255"/>
              <a:gd name="T39" fmla="*/ 176 h 178"/>
              <a:gd name="T40" fmla="*/ 91 w 255"/>
              <a:gd name="T41" fmla="*/ 169 h 178"/>
              <a:gd name="T42" fmla="*/ 71 w 255"/>
              <a:gd name="T43" fmla="*/ 160 h 178"/>
              <a:gd name="T44" fmla="*/ 52 w 255"/>
              <a:gd name="T45" fmla="*/ 147 h 178"/>
              <a:gd name="T46" fmla="*/ 35 w 255"/>
              <a:gd name="T47" fmla="*/ 129 h 178"/>
              <a:gd name="T48" fmla="*/ 21 w 255"/>
              <a:gd name="T49" fmla="*/ 107 h 178"/>
              <a:gd name="T50" fmla="*/ 9 w 255"/>
              <a:gd name="T51" fmla="*/ 78 h 178"/>
              <a:gd name="T52" fmla="*/ 0 w 255"/>
              <a:gd name="T53" fmla="*/ 43 h 178"/>
              <a:gd name="T54" fmla="*/ 1 w 255"/>
              <a:gd name="T55" fmla="*/ 46 h 178"/>
              <a:gd name="T56" fmla="*/ 5 w 255"/>
              <a:gd name="T57" fmla="*/ 52 h 178"/>
              <a:gd name="T58" fmla="*/ 10 w 255"/>
              <a:gd name="T59" fmla="*/ 64 h 178"/>
              <a:gd name="T60" fmla="*/ 19 w 255"/>
              <a:gd name="T61" fmla="*/ 77 h 178"/>
              <a:gd name="T62" fmla="*/ 32 w 255"/>
              <a:gd name="T63" fmla="*/ 91 h 178"/>
              <a:gd name="T64" fmla="*/ 47 w 255"/>
              <a:gd name="T65" fmla="*/ 105 h 178"/>
              <a:gd name="T66" fmla="*/ 65 w 255"/>
              <a:gd name="T67" fmla="*/ 117 h 178"/>
              <a:gd name="T68" fmla="*/ 87 w 255"/>
              <a:gd name="T69" fmla="*/ 127 h 178"/>
              <a:gd name="T70" fmla="*/ 112 w 255"/>
              <a:gd name="T71" fmla="*/ 134 h 178"/>
              <a:gd name="T72" fmla="*/ 108 w 255"/>
              <a:gd name="T73" fmla="*/ 133 h 178"/>
              <a:gd name="T74" fmla="*/ 100 w 255"/>
              <a:gd name="T75" fmla="*/ 127 h 178"/>
              <a:gd name="T76" fmla="*/ 87 w 255"/>
              <a:gd name="T77" fmla="*/ 121 h 178"/>
              <a:gd name="T78" fmla="*/ 73 w 255"/>
              <a:gd name="T79" fmla="*/ 111 h 178"/>
              <a:gd name="T80" fmla="*/ 57 w 255"/>
              <a:gd name="T81" fmla="*/ 98 h 178"/>
              <a:gd name="T82" fmla="*/ 42 w 255"/>
              <a:gd name="T83" fmla="*/ 82 h 178"/>
              <a:gd name="T84" fmla="*/ 27 w 255"/>
              <a:gd name="T85" fmla="*/ 64 h 178"/>
              <a:gd name="T86" fmla="*/ 16 w 255"/>
              <a:gd name="T87" fmla="*/ 43 h 178"/>
              <a:gd name="T88" fmla="*/ 9 w 255"/>
              <a:gd name="T89" fmla="*/ 20 h 178"/>
              <a:gd name="T90" fmla="*/ 12 w 255"/>
              <a:gd name="T91" fmla="*/ 20 h 178"/>
              <a:gd name="T92" fmla="*/ 17 w 255"/>
              <a:gd name="T93" fmla="*/ 17 h 178"/>
              <a:gd name="T94" fmla="*/ 26 w 255"/>
              <a:gd name="T95" fmla="*/ 13 h 178"/>
              <a:gd name="T96" fmla="*/ 39 w 255"/>
              <a:gd name="T97" fmla="*/ 9 h 178"/>
              <a:gd name="T98" fmla="*/ 53 w 255"/>
              <a:gd name="T99" fmla="*/ 5 h 178"/>
              <a:gd name="T100" fmla="*/ 70 w 255"/>
              <a:gd name="T101" fmla="*/ 3 h 178"/>
              <a:gd name="T102" fmla="*/ 88 w 255"/>
              <a:gd name="T10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8">
                <a:moveTo>
                  <a:pt x="88" y="0"/>
                </a:moveTo>
                <a:lnTo>
                  <a:pt x="108" y="2"/>
                </a:lnTo>
                <a:lnTo>
                  <a:pt x="129" y="4"/>
                </a:lnTo>
                <a:lnTo>
                  <a:pt x="149" y="11"/>
                </a:lnTo>
                <a:lnTo>
                  <a:pt x="169" y="21"/>
                </a:lnTo>
                <a:lnTo>
                  <a:pt x="190" y="35"/>
                </a:lnTo>
                <a:lnTo>
                  <a:pt x="208" y="56"/>
                </a:lnTo>
                <a:lnTo>
                  <a:pt x="226" y="81"/>
                </a:lnTo>
                <a:lnTo>
                  <a:pt x="242" y="112"/>
                </a:lnTo>
                <a:lnTo>
                  <a:pt x="255" y="151"/>
                </a:lnTo>
                <a:lnTo>
                  <a:pt x="253" y="152"/>
                </a:lnTo>
                <a:lnTo>
                  <a:pt x="247" y="155"/>
                </a:lnTo>
                <a:lnTo>
                  <a:pt x="238" y="159"/>
                </a:lnTo>
                <a:lnTo>
                  <a:pt x="225" y="163"/>
                </a:lnTo>
                <a:lnTo>
                  <a:pt x="209" y="168"/>
                </a:lnTo>
                <a:lnTo>
                  <a:pt x="192" y="172"/>
                </a:lnTo>
                <a:lnTo>
                  <a:pt x="173" y="176"/>
                </a:lnTo>
                <a:lnTo>
                  <a:pt x="153" y="178"/>
                </a:lnTo>
                <a:lnTo>
                  <a:pt x="133" y="178"/>
                </a:lnTo>
                <a:lnTo>
                  <a:pt x="112" y="176"/>
                </a:lnTo>
                <a:lnTo>
                  <a:pt x="91" y="169"/>
                </a:lnTo>
                <a:lnTo>
                  <a:pt x="71" y="160"/>
                </a:lnTo>
                <a:lnTo>
                  <a:pt x="52" y="147"/>
                </a:lnTo>
                <a:lnTo>
                  <a:pt x="35" y="129"/>
                </a:lnTo>
                <a:lnTo>
                  <a:pt x="21" y="107"/>
                </a:lnTo>
                <a:lnTo>
                  <a:pt x="9" y="78"/>
                </a:lnTo>
                <a:lnTo>
                  <a:pt x="0" y="43"/>
                </a:lnTo>
                <a:lnTo>
                  <a:pt x="1" y="46"/>
                </a:lnTo>
                <a:lnTo>
                  <a:pt x="5" y="52"/>
                </a:lnTo>
                <a:lnTo>
                  <a:pt x="10" y="64"/>
                </a:lnTo>
                <a:lnTo>
                  <a:pt x="19" y="77"/>
                </a:lnTo>
                <a:lnTo>
                  <a:pt x="32" y="91"/>
                </a:lnTo>
                <a:lnTo>
                  <a:pt x="47" y="105"/>
                </a:lnTo>
                <a:lnTo>
                  <a:pt x="65" y="117"/>
                </a:lnTo>
                <a:lnTo>
                  <a:pt x="87" y="127"/>
                </a:lnTo>
                <a:lnTo>
                  <a:pt x="112" y="134"/>
                </a:lnTo>
                <a:lnTo>
                  <a:pt x="108" y="133"/>
                </a:lnTo>
                <a:lnTo>
                  <a:pt x="100" y="127"/>
                </a:lnTo>
                <a:lnTo>
                  <a:pt x="87" y="121"/>
                </a:lnTo>
                <a:lnTo>
                  <a:pt x="73" y="111"/>
                </a:lnTo>
                <a:lnTo>
                  <a:pt x="57" y="98"/>
                </a:lnTo>
                <a:lnTo>
                  <a:pt x="42" y="82"/>
                </a:lnTo>
                <a:lnTo>
                  <a:pt x="27" y="64"/>
                </a:lnTo>
                <a:lnTo>
                  <a:pt x="16" y="43"/>
                </a:lnTo>
                <a:lnTo>
                  <a:pt x="9" y="20"/>
                </a:lnTo>
                <a:lnTo>
                  <a:pt x="12" y="20"/>
                </a:lnTo>
                <a:lnTo>
                  <a:pt x="17" y="17"/>
                </a:lnTo>
                <a:lnTo>
                  <a:pt x="26" y="13"/>
                </a:lnTo>
                <a:lnTo>
                  <a:pt x="39" y="9"/>
                </a:lnTo>
                <a:lnTo>
                  <a:pt x="53" y="5"/>
                </a:lnTo>
                <a:lnTo>
                  <a:pt x="70" y="3"/>
                </a:lnTo>
                <a:lnTo>
                  <a:pt x="88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5" name="千图PPT彼岸天：ID 8661124库_任意多边形 44"/>
          <p:cNvSpPr/>
          <p:nvPr>
            <p:custDataLst>
              <p:tags r:id="rId29"/>
            </p:custDataLst>
          </p:nvPr>
        </p:nvSpPr>
        <p:spPr bwMode="auto">
          <a:xfrm>
            <a:off x="4774826" y="3915452"/>
            <a:ext cx="371758" cy="259699"/>
          </a:xfrm>
          <a:custGeom>
            <a:avLst/>
            <a:gdLst>
              <a:gd name="T0" fmla="*/ 89 w 256"/>
              <a:gd name="T1" fmla="*/ 0 h 176"/>
              <a:gd name="T2" fmla="*/ 109 w 256"/>
              <a:gd name="T3" fmla="*/ 0 h 176"/>
              <a:gd name="T4" fmla="*/ 128 w 256"/>
              <a:gd name="T5" fmla="*/ 3 h 176"/>
              <a:gd name="T6" fmla="*/ 149 w 256"/>
              <a:gd name="T7" fmla="*/ 10 h 176"/>
              <a:gd name="T8" fmla="*/ 170 w 256"/>
              <a:gd name="T9" fmla="*/ 20 h 176"/>
              <a:gd name="T10" fmla="*/ 190 w 256"/>
              <a:gd name="T11" fmla="*/ 35 h 176"/>
              <a:gd name="T12" fmla="*/ 209 w 256"/>
              <a:gd name="T13" fmla="*/ 54 h 176"/>
              <a:gd name="T14" fmla="*/ 226 w 256"/>
              <a:gd name="T15" fmla="*/ 80 h 176"/>
              <a:gd name="T16" fmla="*/ 243 w 256"/>
              <a:gd name="T17" fmla="*/ 111 h 176"/>
              <a:gd name="T18" fmla="*/ 256 w 256"/>
              <a:gd name="T19" fmla="*/ 149 h 176"/>
              <a:gd name="T20" fmla="*/ 253 w 256"/>
              <a:gd name="T21" fmla="*/ 150 h 176"/>
              <a:gd name="T22" fmla="*/ 248 w 256"/>
              <a:gd name="T23" fmla="*/ 153 h 176"/>
              <a:gd name="T24" fmla="*/ 238 w 256"/>
              <a:gd name="T25" fmla="*/ 157 h 176"/>
              <a:gd name="T26" fmla="*/ 225 w 256"/>
              <a:gd name="T27" fmla="*/ 162 h 176"/>
              <a:gd name="T28" fmla="*/ 210 w 256"/>
              <a:gd name="T29" fmla="*/ 167 h 176"/>
              <a:gd name="T30" fmla="*/ 193 w 256"/>
              <a:gd name="T31" fmla="*/ 171 h 176"/>
              <a:gd name="T32" fmla="*/ 174 w 256"/>
              <a:gd name="T33" fmla="*/ 175 h 176"/>
              <a:gd name="T34" fmla="*/ 154 w 256"/>
              <a:gd name="T35" fmla="*/ 176 h 176"/>
              <a:gd name="T36" fmla="*/ 134 w 256"/>
              <a:gd name="T37" fmla="*/ 176 h 176"/>
              <a:gd name="T38" fmla="*/ 113 w 256"/>
              <a:gd name="T39" fmla="*/ 174 h 176"/>
              <a:gd name="T40" fmla="*/ 92 w 256"/>
              <a:gd name="T41" fmla="*/ 168 h 176"/>
              <a:gd name="T42" fmla="*/ 71 w 256"/>
              <a:gd name="T43" fmla="*/ 159 h 176"/>
              <a:gd name="T44" fmla="*/ 53 w 256"/>
              <a:gd name="T45" fmla="*/ 146 h 176"/>
              <a:gd name="T46" fmla="*/ 36 w 256"/>
              <a:gd name="T47" fmla="*/ 128 h 176"/>
              <a:gd name="T48" fmla="*/ 22 w 256"/>
              <a:gd name="T49" fmla="*/ 105 h 176"/>
              <a:gd name="T50" fmla="*/ 9 w 256"/>
              <a:gd name="T51" fmla="*/ 76 h 176"/>
              <a:gd name="T52" fmla="*/ 0 w 256"/>
              <a:gd name="T53" fmla="*/ 41 h 176"/>
              <a:gd name="T54" fmla="*/ 1 w 256"/>
              <a:gd name="T55" fmla="*/ 44 h 176"/>
              <a:gd name="T56" fmla="*/ 5 w 256"/>
              <a:gd name="T57" fmla="*/ 51 h 176"/>
              <a:gd name="T58" fmla="*/ 11 w 256"/>
              <a:gd name="T59" fmla="*/ 62 h 176"/>
              <a:gd name="T60" fmla="*/ 21 w 256"/>
              <a:gd name="T61" fmla="*/ 75 h 176"/>
              <a:gd name="T62" fmla="*/ 32 w 256"/>
              <a:gd name="T63" fmla="*/ 89 h 176"/>
              <a:gd name="T64" fmla="*/ 48 w 256"/>
              <a:gd name="T65" fmla="*/ 103 h 176"/>
              <a:gd name="T66" fmla="*/ 66 w 256"/>
              <a:gd name="T67" fmla="*/ 116 h 176"/>
              <a:gd name="T68" fmla="*/ 87 w 256"/>
              <a:gd name="T69" fmla="*/ 127 h 176"/>
              <a:gd name="T70" fmla="*/ 112 w 256"/>
              <a:gd name="T71" fmla="*/ 133 h 176"/>
              <a:gd name="T72" fmla="*/ 109 w 256"/>
              <a:gd name="T73" fmla="*/ 131 h 176"/>
              <a:gd name="T74" fmla="*/ 100 w 256"/>
              <a:gd name="T75" fmla="*/ 127 h 176"/>
              <a:gd name="T76" fmla="*/ 88 w 256"/>
              <a:gd name="T77" fmla="*/ 119 h 176"/>
              <a:gd name="T78" fmla="*/ 74 w 256"/>
              <a:gd name="T79" fmla="*/ 109 h 176"/>
              <a:gd name="T80" fmla="*/ 57 w 256"/>
              <a:gd name="T81" fmla="*/ 96 h 176"/>
              <a:gd name="T82" fmla="*/ 41 w 256"/>
              <a:gd name="T83" fmla="*/ 80 h 176"/>
              <a:gd name="T84" fmla="*/ 27 w 256"/>
              <a:gd name="T85" fmla="*/ 62 h 176"/>
              <a:gd name="T86" fmla="*/ 17 w 256"/>
              <a:gd name="T87" fmla="*/ 42 h 176"/>
              <a:gd name="T88" fmla="*/ 10 w 256"/>
              <a:gd name="T89" fmla="*/ 19 h 176"/>
              <a:gd name="T90" fmla="*/ 11 w 256"/>
              <a:gd name="T91" fmla="*/ 18 h 176"/>
              <a:gd name="T92" fmla="*/ 18 w 256"/>
              <a:gd name="T93" fmla="*/ 15 h 176"/>
              <a:gd name="T94" fmla="*/ 27 w 256"/>
              <a:gd name="T95" fmla="*/ 11 h 176"/>
              <a:gd name="T96" fmla="*/ 39 w 256"/>
              <a:gd name="T97" fmla="*/ 7 h 176"/>
              <a:gd name="T98" fmla="*/ 54 w 256"/>
              <a:gd name="T99" fmla="*/ 3 h 176"/>
              <a:gd name="T100" fmla="*/ 70 w 256"/>
              <a:gd name="T101" fmla="*/ 1 h 176"/>
              <a:gd name="T102" fmla="*/ 89 w 256"/>
              <a:gd name="T10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6">
                <a:moveTo>
                  <a:pt x="89" y="0"/>
                </a:moveTo>
                <a:lnTo>
                  <a:pt x="109" y="0"/>
                </a:lnTo>
                <a:lnTo>
                  <a:pt x="128" y="3"/>
                </a:lnTo>
                <a:lnTo>
                  <a:pt x="149" y="10"/>
                </a:lnTo>
                <a:lnTo>
                  <a:pt x="170" y="20"/>
                </a:lnTo>
                <a:lnTo>
                  <a:pt x="190" y="35"/>
                </a:lnTo>
                <a:lnTo>
                  <a:pt x="209" y="54"/>
                </a:lnTo>
                <a:lnTo>
                  <a:pt x="226" y="80"/>
                </a:lnTo>
                <a:lnTo>
                  <a:pt x="243" y="111"/>
                </a:lnTo>
                <a:lnTo>
                  <a:pt x="256" y="149"/>
                </a:lnTo>
                <a:lnTo>
                  <a:pt x="253" y="150"/>
                </a:lnTo>
                <a:lnTo>
                  <a:pt x="248" y="153"/>
                </a:lnTo>
                <a:lnTo>
                  <a:pt x="238" y="157"/>
                </a:lnTo>
                <a:lnTo>
                  <a:pt x="225" y="162"/>
                </a:lnTo>
                <a:lnTo>
                  <a:pt x="210" y="167"/>
                </a:lnTo>
                <a:lnTo>
                  <a:pt x="193" y="171"/>
                </a:lnTo>
                <a:lnTo>
                  <a:pt x="174" y="175"/>
                </a:lnTo>
                <a:lnTo>
                  <a:pt x="154" y="176"/>
                </a:lnTo>
                <a:lnTo>
                  <a:pt x="134" y="176"/>
                </a:lnTo>
                <a:lnTo>
                  <a:pt x="113" y="174"/>
                </a:lnTo>
                <a:lnTo>
                  <a:pt x="92" y="168"/>
                </a:lnTo>
                <a:lnTo>
                  <a:pt x="71" y="159"/>
                </a:lnTo>
                <a:lnTo>
                  <a:pt x="53" y="146"/>
                </a:lnTo>
                <a:lnTo>
                  <a:pt x="36" y="128"/>
                </a:lnTo>
                <a:lnTo>
                  <a:pt x="22" y="105"/>
                </a:lnTo>
                <a:lnTo>
                  <a:pt x="9" y="76"/>
                </a:lnTo>
                <a:lnTo>
                  <a:pt x="0" y="41"/>
                </a:lnTo>
                <a:lnTo>
                  <a:pt x="1" y="44"/>
                </a:lnTo>
                <a:lnTo>
                  <a:pt x="5" y="51"/>
                </a:lnTo>
                <a:lnTo>
                  <a:pt x="11" y="62"/>
                </a:lnTo>
                <a:lnTo>
                  <a:pt x="21" y="75"/>
                </a:lnTo>
                <a:lnTo>
                  <a:pt x="32" y="89"/>
                </a:lnTo>
                <a:lnTo>
                  <a:pt x="48" y="103"/>
                </a:lnTo>
                <a:lnTo>
                  <a:pt x="66" y="116"/>
                </a:lnTo>
                <a:lnTo>
                  <a:pt x="87" y="127"/>
                </a:lnTo>
                <a:lnTo>
                  <a:pt x="112" y="133"/>
                </a:lnTo>
                <a:lnTo>
                  <a:pt x="109" y="131"/>
                </a:lnTo>
                <a:lnTo>
                  <a:pt x="100" y="127"/>
                </a:lnTo>
                <a:lnTo>
                  <a:pt x="88" y="119"/>
                </a:lnTo>
                <a:lnTo>
                  <a:pt x="74" y="109"/>
                </a:lnTo>
                <a:lnTo>
                  <a:pt x="57" y="96"/>
                </a:lnTo>
                <a:lnTo>
                  <a:pt x="41" y="80"/>
                </a:lnTo>
                <a:lnTo>
                  <a:pt x="27" y="62"/>
                </a:lnTo>
                <a:lnTo>
                  <a:pt x="17" y="42"/>
                </a:lnTo>
                <a:lnTo>
                  <a:pt x="10" y="19"/>
                </a:lnTo>
                <a:lnTo>
                  <a:pt x="11" y="18"/>
                </a:lnTo>
                <a:lnTo>
                  <a:pt x="18" y="15"/>
                </a:lnTo>
                <a:lnTo>
                  <a:pt x="27" y="11"/>
                </a:lnTo>
                <a:lnTo>
                  <a:pt x="39" y="7"/>
                </a:lnTo>
                <a:lnTo>
                  <a:pt x="54" y="3"/>
                </a:lnTo>
                <a:lnTo>
                  <a:pt x="70" y="1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6" name="千图PPT彼岸天：ID 8661124库_任意多边形 45"/>
          <p:cNvSpPr/>
          <p:nvPr>
            <p:custDataLst>
              <p:tags r:id="rId30"/>
            </p:custDataLst>
          </p:nvPr>
        </p:nvSpPr>
        <p:spPr bwMode="auto">
          <a:xfrm>
            <a:off x="4233163" y="3958243"/>
            <a:ext cx="371758" cy="261175"/>
          </a:xfrm>
          <a:custGeom>
            <a:avLst/>
            <a:gdLst>
              <a:gd name="T0" fmla="*/ 101 w 256"/>
              <a:gd name="T1" fmla="*/ 0 h 177"/>
              <a:gd name="T2" fmla="*/ 122 w 256"/>
              <a:gd name="T3" fmla="*/ 0 h 177"/>
              <a:gd name="T4" fmla="*/ 143 w 256"/>
              <a:gd name="T5" fmla="*/ 3 h 177"/>
              <a:gd name="T6" fmla="*/ 163 w 256"/>
              <a:gd name="T7" fmla="*/ 8 h 177"/>
              <a:gd name="T8" fmla="*/ 184 w 256"/>
              <a:gd name="T9" fmla="*/ 17 h 177"/>
              <a:gd name="T10" fmla="*/ 202 w 256"/>
              <a:gd name="T11" fmla="*/ 30 h 177"/>
              <a:gd name="T12" fmla="*/ 219 w 256"/>
              <a:gd name="T13" fmla="*/ 48 h 177"/>
              <a:gd name="T14" fmla="*/ 234 w 256"/>
              <a:gd name="T15" fmla="*/ 72 h 177"/>
              <a:gd name="T16" fmla="*/ 247 w 256"/>
              <a:gd name="T17" fmla="*/ 100 h 177"/>
              <a:gd name="T18" fmla="*/ 256 w 256"/>
              <a:gd name="T19" fmla="*/ 135 h 177"/>
              <a:gd name="T20" fmla="*/ 254 w 256"/>
              <a:gd name="T21" fmla="*/ 133 h 177"/>
              <a:gd name="T22" fmla="*/ 251 w 256"/>
              <a:gd name="T23" fmla="*/ 125 h 177"/>
              <a:gd name="T24" fmla="*/ 244 w 256"/>
              <a:gd name="T25" fmla="*/ 115 h 177"/>
              <a:gd name="T26" fmla="*/ 235 w 256"/>
              <a:gd name="T27" fmla="*/ 102 h 177"/>
              <a:gd name="T28" fmla="*/ 223 w 256"/>
              <a:gd name="T29" fmla="*/ 87 h 177"/>
              <a:gd name="T30" fmla="*/ 208 w 256"/>
              <a:gd name="T31" fmla="*/ 73 h 177"/>
              <a:gd name="T32" fmla="*/ 189 w 256"/>
              <a:gd name="T33" fmla="*/ 60 h 177"/>
              <a:gd name="T34" fmla="*/ 169 w 256"/>
              <a:gd name="T35" fmla="*/ 50 h 177"/>
              <a:gd name="T36" fmla="*/ 144 w 256"/>
              <a:gd name="T37" fmla="*/ 43 h 177"/>
              <a:gd name="T38" fmla="*/ 147 w 256"/>
              <a:gd name="T39" fmla="*/ 46 h 177"/>
              <a:gd name="T40" fmla="*/ 156 w 256"/>
              <a:gd name="T41" fmla="*/ 50 h 177"/>
              <a:gd name="T42" fmla="*/ 167 w 256"/>
              <a:gd name="T43" fmla="*/ 58 h 177"/>
              <a:gd name="T44" fmla="*/ 182 w 256"/>
              <a:gd name="T45" fmla="*/ 68 h 177"/>
              <a:gd name="T46" fmla="*/ 199 w 256"/>
              <a:gd name="T47" fmla="*/ 81 h 177"/>
              <a:gd name="T48" fmla="*/ 214 w 256"/>
              <a:gd name="T49" fmla="*/ 96 h 177"/>
              <a:gd name="T50" fmla="*/ 228 w 256"/>
              <a:gd name="T51" fmla="*/ 115 h 177"/>
              <a:gd name="T52" fmla="*/ 239 w 256"/>
              <a:gd name="T53" fmla="*/ 135 h 177"/>
              <a:gd name="T54" fmla="*/ 245 w 256"/>
              <a:gd name="T55" fmla="*/ 157 h 177"/>
              <a:gd name="T56" fmla="*/ 244 w 256"/>
              <a:gd name="T57" fmla="*/ 159 h 177"/>
              <a:gd name="T58" fmla="*/ 238 w 256"/>
              <a:gd name="T59" fmla="*/ 161 h 177"/>
              <a:gd name="T60" fmla="*/ 228 w 256"/>
              <a:gd name="T61" fmla="*/ 165 h 177"/>
              <a:gd name="T62" fmla="*/ 217 w 256"/>
              <a:gd name="T63" fmla="*/ 169 h 177"/>
              <a:gd name="T64" fmla="*/ 201 w 256"/>
              <a:gd name="T65" fmla="*/ 173 h 177"/>
              <a:gd name="T66" fmla="*/ 186 w 256"/>
              <a:gd name="T67" fmla="*/ 176 h 177"/>
              <a:gd name="T68" fmla="*/ 166 w 256"/>
              <a:gd name="T69" fmla="*/ 177 h 177"/>
              <a:gd name="T70" fmla="*/ 147 w 256"/>
              <a:gd name="T71" fmla="*/ 177 h 177"/>
              <a:gd name="T72" fmla="*/ 127 w 256"/>
              <a:gd name="T73" fmla="*/ 173 h 177"/>
              <a:gd name="T74" fmla="*/ 106 w 256"/>
              <a:gd name="T75" fmla="*/ 167 h 177"/>
              <a:gd name="T76" fmla="*/ 86 w 256"/>
              <a:gd name="T77" fmla="*/ 156 h 177"/>
              <a:gd name="T78" fmla="*/ 66 w 256"/>
              <a:gd name="T79" fmla="*/ 142 h 177"/>
              <a:gd name="T80" fmla="*/ 47 w 256"/>
              <a:gd name="T81" fmla="*/ 122 h 177"/>
              <a:gd name="T82" fmla="*/ 28 w 256"/>
              <a:gd name="T83" fmla="*/ 96 h 177"/>
              <a:gd name="T84" fmla="*/ 13 w 256"/>
              <a:gd name="T85" fmla="*/ 65 h 177"/>
              <a:gd name="T86" fmla="*/ 0 w 256"/>
              <a:gd name="T87" fmla="*/ 28 h 177"/>
              <a:gd name="T88" fmla="*/ 2 w 256"/>
              <a:gd name="T89" fmla="*/ 26 h 177"/>
              <a:gd name="T90" fmla="*/ 8 w 256"/>
              <a:gd name="T91" fmla="*/ 24 h 177"/>
              <a:gd name="T92" fmla="*/ 18 w 256"/>
              <a:gd name="T93" fmla="*/ 20 h 177"/>
              <a:gd name="T94" fmla="*/ 30 w 256"/>
              <a:gd name="T95" fmla="*/ 15 h 177"/>
              <a:gd name="T96" fmla="*/ 45 w 256"/>
              <a:gd name="T97" fmla="*/ 9 h 177"/>
              <a:gd name="T98" fmla="*/ 62 w 256"/>
              <a:gd name="T99" fmla="*/ 6 h 177"/>
              <a:gd name="T100" fmla="*/ 82 w 256"/>
              <a:gd name="T101" fmla="*/ 3 h 177"/>
              <a:gd name="T102" fmla="*/ 101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101" y="0"/>
                </a:moveTo>
                <a:lnTo>
                  <a:pt x="122" y="0"/>
                </a:lnTo>
                <a:lnTo>
                  <a:pt x="143" y="3"/>
                </a:lnTo>
                <a:lnTo>
                  <a:pt x="163" y="8"/>
                </a:lnTo>
                <a:lnTo>
                  <a:pt x="184" y="17"/>
                </a:lnTo>
                <a:lnTo>
                  <a:pt x="202" y="30"/>
                </a:lnTo>
                <a:lnTo>
                  <a:pt x="219" y="48"/>
                </a:lnTo>
                <a:lnTo>
                  <a:pt x="234" y="72"/>
                </a:lnTo>
                <a:lnTo>
                  <a:pt x="247" y="100"/>
                </a:lnTo>
                <a:lnTo>
                  <a:pt x="256" y="135"/>
                </a:lnTo>
                <a:lnTo>
                  <a:pt x="254" y="133"/>
                </a:lnTo>
                <a:lnTo>
                  <a:pt x="251" y="125"/>
                </a:lnTo>
                <a:lnTo>
                  <a:pt x="244" y="115"/>
                </a:lnTo>
                <a:lnTo>
                  <a:pt x="235" y="102"/>
                </a:lnTo>
                <a:lnTo>
                  <a:pt x="223" y="87"/>
                </a:lnTo>
                <a:lnTo>
                  <a:pt x="208" y="73"/>
                </a:lnTo>
                <a:lnTo>
                  <a:pt x="189" y="60"/>
                </a:lnTo>
                <a:lnTo>
                  <a:pt x="169" y="50"/>
                </a:lnTo>
                <a:lnTo>
                  <a:pt x="144" y="43"/>
                </a:lnTo>
                <a:lnTo>
                  <a:pt x="147" y="46"/>
                </a:lnTo>
                <a:lnTo>
                  <a:pt x="156" y="50"/>
                </a:lnTo>
                <a:lnTo>
                  <a:pt x="167" y="58"/>
                </a:lnTo>
                <a:lnTo>
                  <a:pt x="182" y="68"/>
                </a:lnTo>
                <a:lnTo>
                  <a:pt x="199" y="81"/>
                </a:lnTo>
                <a:lnTo>
                  <a:pt x="214" y="96"/>
                </a:lnTo>
                <a:lnTo>
                  <a:pt x="228" y="115"/>
                </a:lnTo>
                <a:lnTo>
                  <a:pt x="239" y="135"/>
                </a:lnTo>
                <a:lnTo>
                  <a:pt x="245" y="157"/>
                </a:lnTo>
                <a:lnTo>
                  <a:pt x="244" y="159"/>
                </a:lnTo>
                <a:lnTo>
                  <a:pt x="238" y="161"/>
                </a:lnTo>
                <a:lnTo>
                  <a:pt x="228" y="165"/>
                </a:lnTo>
                <a:lnTo>
                  <a:pt x="217" y="169"/>
                </a:lnTo>
                <a:lnTo>
                  <a:pt x="201" y="173"/>
                </a:lnTo>
                <a:lnTo>
                  <a:pt x="186" y="176"/>
                </a:lnTo>
                <a:lnTo>
                  <a:pt x="166" y="177"/>
                </a:lnTo>
                <a:lnTo>
                  <a:pt x="147" y="177"/>
                </a:lnTo>
                <a:lnTo>
                  <a:pt x="127" y="173"/>
                </a:lnTo>
                <a:lnTo>
                  <a:pt x="106" y="167"/>
                </a:lnTo>
                <a:lnTo>
                  <a:pt x="86" y="156"/>
                </a:lnTo>
                <a:lnTo>
                  <a:pt x="66" y="142"/>
                </a:lnTo>
                <a:lnTo>
                  <a:pt x="47" y="122"/>
                </a:lnTo>
                <a:lnTo>
                  <a:pt x="28" y="96"/>
                </a:lnTo>
                <a:lnTo>
                  <a:pt x="13" y="65"/>
                </a:lnTo>
                <a:lnTo>
                  <a:pt x="0" y="28"/>
                </a:lnTo>
                <a:lnTo>
                  <a:pt x="2" y="26"/>
                </a:lnTo>
                <a:lnTo>
                  <a:pt x="8" y="24"/>
                </a:lnTo>
                <a:lnTo>
                  <a:pt x="18" y="20"/>
                </a:lnTo>
                <a:lnTo>
                  <a:pt x="30" y="15"/>
                </a:lnTo>
                <a:lnTo>
                  <a:pt x="45" y="9"/>
                </a:lnTo>
                <a:lnTo>
                  <a:pt x="62" y="6"/>
                </a:lnTo>
                <a:lnTo>
                  <a:pt x="82" y="3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7" name="千图PPT彼岸天：ID 8661124库_任意多边形 46"/>
          <p:cNvSpPr/>
          <p:nvPr>
            <p:custDataLst>
              <p:tags r:id="rId31"/>
            </p:custDataLst>
          </p:nvPr>
        </p:nvSpPr>
        <p:spPr bwMode="auto">
          <a:xfrm>
            <a:off x="3904970" y="4443703"/>
            <a:ext cx="254132" cy="392499"/>
          </a:xfrm>
          <a:custGeom>
            <a:avLst/>
            <a:gdLst>
              <a:gd name="T0" fmla="*/ 58 w 175"/>
              <a:gd name="T1" fmla="*/ 0 h 266"/>
              <a:gd name="T2" fmla="*/ 61 w 175"/>
              <a:gd name="T3" fmla="*/ 1 h 266"/>
              <a:gd name="T4" fmla="*/ 66 w 175"/>
              <a:gd name="T5" fmla="*/ 2 h 266"/>
              <a:gd name="T6" fmla="*/ 74 w 175"/>
              <a:gd name="T7" fmla="*/ 6 h 266"/>
              <a:gd name="T8" fmla="*/ 84 w 175"/>
              <a:gd name="T9" fmla="*/ 12 h 266"/>
              <a:gd name="T10" fmla="*/ 96 w 175"/>
              <a:gd name="T11" fmla="*/ 18 h 266"/>
              <a:gd name="T12" fmla="*/ 109 w 175"/>
              <a:gd name="T13" fmla="*/ 27 h 266"/>
              <a:gd name="T14" fmla="*/ 122 w 175"/>
              <a:gd name="T15" fmla="*/ 37 h 266"/>
              <a:gd name="T16" fmla="*/ 135 w 175"/>
              <a:gd name="T17" fmla="*/ 49 h 266"/>
              <a:gd name="T18" fmla="*/ 148 w 175"/>
              <a:gd name="T19" fmla="*/ 65 h 266"/>
              <a:gd name="T20" fmla="*/ 158 w 175"/>
              <a:gd name="T21" fmla="*/ 80 h 266"/>
              <a:gd name="T22" fmla="*/ 166 w 175"/>
              <a:gd name="T23" fmla="*/ 100 h 266"/>
              <a:gd name="T24" fmla="*/ 172 w 175"/>
              <a:gd name="T25" fmla="*/ 121 h 266"/>
              <a:gd name="T26" fmla="*/ 175 w 175"/>
              <a:gd name="T27" fmla="*/ 145 h 266"/>
              <a:gd name="T28" fmla="*/ 174 w 175"/>
              <a:gd name="T29" fmla="*/ 171 h 266"/>
              <a:gd name="T30" fmla="*/ 167 w 175"/>
              <a:gd name="T31" fmla="*/ 200 h 266"/>
              <a:gd name="T32" fmla="*/ 157 w 175"/>
              <a:gd name="T33" fmla="*/ 232 h 266"/>
              <a:gd name="T34" fmla="*/ 140 w 175"/>
              <a:gd name="T35" fmla="*/ 266 h 266"/>
              <a:gd name="T36" fmla="*/ 137 w 175"/>
              <a:gd name="T37" fmla="*/ 266 h 266"/>
              <a:gd name="T38" fmla="*/ 131 w 175"/>
              <a:gd name="T39" fmla="*/ 263 h 266"/>
              <a:gd name="T40" fmla="*/ 122 w 175"/>
              <a:gd name="T41" fmla="*/ 259 h 266"/>
              <a:gd name="T42" fmla="*/ 109 w 175"/>
              <a:gd name="T43" fmla="*/ 253 h 266"/>
              <a:gd name="T44" fmla="*/ 96 w 175"/>
              <a:gd name="T45" fmla="*/ 247 h 266"/>
              <a:gd name="T46" fmla="*/ 80 w 175"/>
              <a:gd name="T47" fmla="*/ 237 h 266"/>
              <a:gd name="T48" fmla="*/ 65 w 175"/>
              <a:gd name="T49" fmla="*/ 226 h 266"/>
              <a:gd name="T50" fmla="*/ 49 w 175"/>
              <a:gd name="T51" fmla="*/ 213 h 266"/>
              <a:gd name="T52" fmla="*/ 35 w 175"/>
              <a:gd name="T53" fmla="*/ 198 h 266"/>
              <a:gd name="T54" fmla="*/ 22 w 175"/>
              <a:gd name="T55" fmla="*/ 182 h 266"/>
              <a:gd name="T56" fmla="*/ 10 w 175"/>
              <a:gd name="T57" fmla="*/ 163 h 266"/>
              <a:gd name="T58" fmla="*/ 3 w 175"/>
              <a:gd name="T59" fmla="*/ 143 h 266"/>
              <a:gd name="T60" fmla="*/ 0 w 175"/>
              <a:gd name="T61" fmla="*/ 121 h 266"/>
              <a:gd name="T62" fmla="*/ 0 w 175"/>
              <a:gd name="T63" fmla="*/ 96 h 266"/>
              <a:gd name="T64" fmla="*/ 6 w 175"/>
              <a:gd name="T65" fmla="*/ 70 h 266"/>
              <a:gd name="T66" fmla="*/ 18 w 175"/>
              <a:gd name="T67" fmla="*/ 40 h 266"/>
              <a:gd name="T68" fmla="*/ 36 w 175"/>
              <a:gd name="T69" fmla="*/ 9 h 266"/>
              <a:gd name="T70" fmla="*/ 35 w 175"/>
              <a:gd name="T71" fmla="*/ 13 h 266"/>
              <a:gd name="T72" fmla="*/ 32 w 175"/>
              <a:gd name="T73" fmla="*/ 21 h 266"/>
              <a:gd name="T74" fmla="*/ 28 w 175"/>
              <a:gd name="T75" fmla="*/ 32 h 266"/>
              <a:gd name="T76" fmla="*/ 26 w 175"/>
              <a:gd name="T77" fmla="*/ 48 h 266"/>
              <a:gd name="T78" fmla="*/ 24 w 175"/>
              <a:gd name="T79" fmla="*/ 66 h 266"/>
              <a:gd name="T80" fmla="*/ 24 w 175"/>
              <a:gd name="T81" fmla="*/ 87 h 266"/>
              <a:gd name="T82" fmla="*/ 28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49 h 266"/>
              <a:gd name="T90" fmla="*/ 46 w 175"/>
              <a:gd name="T91" fmla="*/ 140 h 266"/>
              <a:gd name="T92" fmla="*/ 42 w 175"/>
              <a:gd name="T93" fmla="*/ 127 h 266"/>
              <a:gd name="T94" fmla="*/ 39 w 175"/>
              <a:gd name="T95" fmla="*/ 109 h 266"/>
              <a:gd name="T96" fmla="*/ 37 w 175"/>
              <a:gd name="T97" fmla="*/ 88 h 266"/>
              <a:gd name="T98" fmla="*/ 37 w 175"/>
              <a:gd name="T99" fmla="*/ 66 h 266"/>
              <a:gd name="T100" fmla="*/ 40 w 175"/>
              <a:gd name="T101" fmla="*/ 44 h 266"/>
              <a:gd name="T102" fmla="*/ 46 w 175"/>
              <a:gd name="T103" fmla="*/ 21 h 266"/>
              <a:gd name="T104" fmla="*/ 58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58" y="0"/>
                </a:moveTo>
                <a:lnTo>
                  <a:pt x="61" y="1"/>
                </a:lnTo>
                <a:lnTo>
                  <a:pt x="66" y="2"/>
                </a:lnTo>
                <a:lnTo>
                  <a:pt x="74" y="6"/>
                </a:lnTo>
                <a:lnTo>
                  <a:pt x="84" y="12"/>
                </a:lnTo>
                <a:lnTo>
                  <a:pt x="96" y="18"/>
                </a:lnTo>
                <a:lnTo>
                  <a:pt x="109" y="27"/>
                </a:lnTo>
                <a:lnTo>
                  <a:pt x="122" y="37"/>
                </a:lnTo>
                <a:lnTo>
                  <a:pt x="135" y="49"/>
                </a:lnTo>
                <a:lnTo>
                  <a:pt x="148" y="65"/>
                </a:lnTo>
                <a:lnTo>
                  <a:pt x="158" y="80"/>
                </a:lnTo>
                <a:lnTo>
                  <a:pt x="166" y="100"/>
                </a:lnTo>
                <a:lnTo>
                  <a:pt x="172" y="121"/>
                </a:lnTo>
                <a:lnTo>
                  <a:pt x="175" y="145"/>
                </a:lnTo>
                <a:lnTo>
                  <a:pt x="174" y="171"/>
                </a:lnTo>
                <a:lnTo>
                  <a:pt x="167" y="200"/>
                </a:lnTo>
                <a:lnTo>
                  <a:pt x="157" y="232"/>
                </a:lnTo>
                <a:lnTo>
                  <a:pt x="140" y="266"/>
                </a:lnTo>
                <a:lnTo>
                  <a:pt x="137" y="266"/>
                </a:lnTo>
                <a:lnTo>
                  <a:pt x="131" y="263"/>
                </a:lnTo>
                <a:lnTo>
                  <a:pt x="122" y="259"/>
                </a:lnTo>
                <a:lnTo>
                  <a:pt x="109" y="253"/>
                </a:lnTo>
                <a:lnTo>
                  <a:pt x="96" y="247"/>
                </a:lnTo>
                <a:lnTo>
                  <a:pt x="80" y="237"/>
                </a:lnTo>
                <a:lnTo>
                  <a:pt x="65" y="226"/>
                </a:lnTo>
                <a:lnTo>
                  <a:pt x="49" y="213"/>
                </a:lnTo>
                <a:lnTo>
                  <a:pt x="35" y="198"/>
                </a:lnTo>
                <a:lnTo>
                  <a:pt x="22" y="182"/>
                </a:lnTo>
                <a:lnTo>
                  <a:pt x="10" y="163"/>
                </a:lnTo>
                <a:lnTo>
                  <a:pt x="3" y="143"/>
                </a:lnTo>
                <a:lnTo>
                  <a:pt x="0" y="121"/>
                </a:lnTo>
                <a:lnTo>
                  <a:pt x="0" y="96"/>
                </a:lnTo>
                <a:lnTo>
                  <a:pt x="6" y="70"/>
                </a:lnTo>
                <a:lnTo>
                  <a:pt x="18" y="40"/>
                </a:lnTo>
                <a:lnTo>
                  <a:pt x="36" y="9"/>
                </a:lnTo>
                <a:lnTo>
                  <a:pt x="35" y="13"/>
                </a:lnTo>
                <a:lnTo>
                  <a:pt x="32" y="21"/>
                </a:lnTo>
                <a:lnTo>
                  <a:pt x="28" y="32"/>
                </a:lnTo>
                <a:lnTo>
                  <a:pt x="26" y="48"/>
                </a:lnTo>
                <a:lnTo>
                  <a:pt x="24" y="66"/>
                </a:lnTo>
                <a:lnTo>
                  <a:pt x="24" y="87"/>
                </a:lnTo>
                <a:lnTo>
                  <a:pt x="28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49"/>
                </a:lnTo>
                <a:lnTo>
                  <a:pt x="46" y="140"/>
                </a:lnTo>
                <a:lnTo>
                  <a:pt x="42" y="127"/>
                </a:lnTo>
                <a:lnTo>
                  <a:pt x="39" y="109"/>
                </a:lnTo>
                <a:lnTo>
                  <a:pt x="37" y="88"/>
                </a:lnTo>
                <a:lnTo>
                  <a:pt x="37" y="66"/>
                </a:lnTo>
                <a:lnTo>
                  <a:pt x="40" y="44"/>
                </a:lnTo>
                <a:lnTo>
                  <a:pt x="46" y="21"/>
                </a:lnTo>
                <a:lnTo>
                  <a:pt x="58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8" name="千图PPT彼岸天：ID 8661124库_任意多边形 47"/>
          <p:cNvSpPr/>
          <p:nvPr>
            <p:custDataLst>
              <p:tags r:id="rId32"/>
            </p:custDataLst>
          </p:nvPr>
        </p:nvSpPr>
        <p:spPr bwMode="auto">
          <a:xfrm>
            <a:off x="4934566" y="4676841"/>
            <a:ext cx="371758" cy="261175"/>
          </a:xfrm>
          <a:custGeom>
            <a:avLst/>
            <a:gdLst>
              <a:gd name="T0" fmla="*/ 89 w 256"/>
              <a:gd name="T1" fmla="*/ 0 h 177"/>
              <a:gd name="T2" fmla="*/ 108 w 256"/>
              <a:gd name="T3" fmla="*/ 0 h 177"/>
              <a:gd name="T4" fmla="*/ 129 w 256"/>
              <a:gd name="T5" fmla="*/ 3 h 177"/>
              <a:gd name="T6" fmla="*/ 150 w 256"/>
              <a:gd name="T7" fmla="*/ 9 h 177"/>
              <a:gd name="T8" fmla="*/ 170 w 256"/>
              <a:gd name="T9" fmla="*/ 20 h 177"/>
              <a:gd name="T10" fmla="*/ 190 w 256"/>
              <a:gd name="T11" fmla="*/ 35 h 177"/>
              <a:gd name="T12" fmla="*/ 209 w 256"/>
              <a:gd name="T13" fmla="*/ 55 h 177"/>
              <a:gd name="T14" fmla="*/ 226 w 256"/>
              <a:gd name="T15" fmla="*/ 79 h 177"/>
              <a:gd name="T16" fmla="*/ 242 w 256"/>
              <a:gd name="T17" fmla="*/ 112 h 177"/>
              <a:gd name="T18" fmla="*/ 256 w 256"/>
              <a:gd name="T19" fmla="*/ 150 h 177"/>
              <a:gd name="T20" fmla="*/ 254 w 256"/>
              <a:gd name="T21" fmla="*/ 151 h 177"/>
              <a:gd name="T22" fmla="*/ 247 w 256"/>
              <a:gd name="T23" fmla="*/ 153 h 177"/>
              <a:gd name="T24" fmla="*/ 238 w 256"/>
              <a:gd name="T25" fmla="*/ 157 h 177"/>
              <a:gd name="T26" fmla="*/ 225 w 256"/>
              <a:gd name="T27" fmla="*/ 163 h 177"/>
              <a:gd name="T28" fmla="*/ 211 w 256"/>
              <a:gd name="T29" fmla="*/ 166 h 177"/>
              <a:gd name="T30" fmla="*/ 193 w 256"/>
              <a:gd name="T31" fmla="*/ 172 h 177"/>
              <a:gd name="T32" fmla="*/ 174 w 256"/>
              <a:gd name="T33" fmla="*/ 174 h 177"/>
              <a:gd name="T34" fmla="*/ 154 w 256"/>
              <a:gd name="T35" fmla="*/ 177 h 177"/>
              <a:gd name="T36" fmla="*/ 134 w 256"/>
              <a:gd name="T37" fmla="*/ 177 h 177"/>
              <a:gd name="T38" fmla="*/ 112 w 256"/>
              <a:gd name="T39" fmla="*/ 174 h 177"/>
              <a:gd name="T40" fmla="*/ 92 w 256"/>
              <a:gd name="T41" fmla="*/ 168 h 177"/>
              <a:gd name="T42" fmla="*/ 72 w 256"/>
              <a:gd name="T43" fmla="*/ 159 h 177"/>
              <a:gd name="T44" fmla="*/ 54 w 256"/>
              <a:gd name="T45" fmla="*/ 146 h 177"/>
              <a:gd name="T46" fmla="*/ 37 w 256"/>
              <a:gd name="T47" fmla="*/ 127 h 177"/>
              <a:gd name="T48" fmla="*/ 22 w 256"/>
              <a:gd name="T49" fmla="*/ 105 h 177"/>
              <a:gd name="T50" fmla="*/ 9 w 256"/>
              <a:gd name="T51" fmla="*/ 77 h 177"/>
              <a:gd name="T52" fmla="*/ 0 w 256"/>
              <a:gd name="T53" fmla="*/ 42 h 177"/>
              <a:gd name="T54" fmla="*/ 2 w 256"/>
              <a:gd name="T55" fmla="*/ 44 h 177"/>
              <a:gd name="T56" fmla="*/ 5 w 256"/>
              <a:gd name="T57" fmla="*/ 52 h 177"/>
              <a:gd name="T58" fmla="*/ 12 w 256"/>
              <a:gd name="T59" fmla="*/ 63 h 177"/>
              <a:gd name="T60" fmla="*/ 21 w 256"/>
              <a:gd name="T61" fmla="*/ 76 h 177"/>
              <a:gd name="T62" fmla="*/ 33 w 256"/>
              <a:gd name="T63" fmla="*/ 90 h 177"/>
              <a:gd name="T64" fmla="*/ 48 w 256"/>
              <a:gd name="T65" fmla="*/ 104 h 177"/>
              <a:gd name="T66" fmla="*/ 65 w 256"/>
              <a:gd name="T67" fmla="*/ 117 h 177"/>
              <a:gd name="T68" fmla="*/ 87 w 256"/>
              <a:gd name="T69" fmla="*/ 126 h 177"/>
              <a:gd name="T70" fmla="*/ 112 w 256"/>
              <a:gd name="T71" fmla="*/ 133 h 177"/>
              <a:gd name="T72" fmla="*/ 109 w 256"/>
              <a:gd name="T73" fmla="*/ 131 h 177"/>
              <a:gd name="T74" fmla="*/ 100 w 256"/>
              <a:gd name="T75" fmla="*/ 127 h 177"/>
              <a:gd name="T76" fmla="*/ 89 w 256"/>
              <a:gd name="T77" fmla="*/ 120 h 177"/>
              <a:gd name="T78" fmla="*/ 73 w 256"/>
              <a:gd name="T79" fmla="*/ 109 h 177"/>
              <a:gd name="T80" fmla="*/ 57 w 256"/>
              <a:gd name="T81" fmla="*/ 96 h 177"/>
              <a:gd name="T82" fmla="*/ 42 w 256"/>
              <a:gd name="T83" fmla="*/ 81 h 177"/>
              <a:gd name="T84" fmla="*/ 28 w 256"/>
              <a:gd name="T85" fmla="*/ 63 h 177"/>
              <a:gd name="T86" fmla="*/ 17 w 256"/>
              <a:gd name="T87" fmla="*/ 42 h 177"/>
              <a:gd name="T88" fmla="*/ 11 w 256"/>
              <a:gd name="T89" fmla="*/ 18 h 177"/>
              <a:gd name="T90" fmla="*/ 12 w 256"/>
              <a:gd name="T91" fmla="*/ 18 h 177"/>
              <a:gd name="T92" fmla="*/ 18 w 256"/>
              <a:gd name="T93" fmla="*/ 16 h 177"/>
              <a:gd name="T94" fmla="*/ 28 w 256"/>
              <a:gd name="T95" fmla="*/ 12 h 177"/>
              <a:gd name="T96" fmla="*/ 39 w 256"/>
              <a:gd name="T97" fmla="*/ 8 h 177"/>
              <a:gd name="T98" fmla="*/ 54 w 256"/>
              <a:gd name="T99" fmla="*/ 4 h 177"/>
              <a:gd name="T100" fmla="*/ 70 w 256"/>
              <a:gd name="T101" fmla="*/ 2 h 177"/>
              <a:gd name="T102" fmla="*/ 89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89" y="0"/>
                </a:moveTo>
                <a:lnTo>
                  <a:pt x="108" y="0"/>
                </a:lnTo>
                <a:lnTo>
                  <a:pt x="129" y="3"/>
                </a:lnTo>
                <a:lnTo>
                  <a:pt x="150" y="9"/>
                </a:lnTo>
                <a:lnTo>
                  <a:pt x="170" y="20"/>
                </a:lnTo>
                <a:lnTo>
                  <a:pt x="190" y="35"/>
                </a:lnTo>
                <a:lnTo>
                  <a:pt x="209" y="55"/>
                </a:lnTo>
                <a:lnTo>
                  <a:pt x="226" y="79"/>
                </a:lnTo>
                <a:lnTo>
                  <a:pt x="242" y="112"/>
                </a:lnTo>
                <a:lnTo>
                  <a:pt x="256" y="150"/>
                </a:lnTo>
                <a:lnTo>
                  <a:pt x="254" y="151"/>
                </a:lnTo>
                <a:lnTo>
                  <a:pt x="247" y="153"/>
                </a:lnTo>
                <a:lnTo>
                  <a:pt x="238" y="157"/>
                </a:lnTo>
                <a:lnTo>
                  <a:pt x="225" y="163"/>
                </a:lnTo>
                <a:lnTo>
                  <a:pt x="211" y="166"/>
                </a:lnTo>
                <a:lnTo>
                  <a:pt x="193" y="172"/>
                </a:lnTo>
                <a:lnTo>
                  <a:pt x="174" y="174"/>
                </a:lnTo>
                <a:lnTo>
                  <a:pt x="154" y="177"/>
                </a:lnTo>
                <a:lnTo>
                  <a:pt x="134" y="177"/>
                </a:lnTo>
                <a:lnTo>
                  <a:pt x="112" y="174"/>
                </a:lnTo>
                <a:lnTo>
                  <a:pt x="92" y="168"/>
                </a:lnTo>
                <a:lnTo>
                  <a:pt x="72" y="159"/>
                </a:lnTo>
                <a:lnTo>
                  <a:pt x="54" y="146"/>
                </a:lnTo>
                <a:lnTo>
                  <a:pt x="37" y="127"/>
                </a:lnTo>
                <a:lnTo>
                  <a:pt x="22" y="105"/>
                </a:lnTo>
                <a:lnTo>
                  <a:pt x="9" y="77"/>
                </a:lnTo>
                <a:lnTo>
                  <a:pt x="0" y="42"/>
                </a:lnTo>
                <a:lnTo>
                  <a:pt x="2" y="44"/>
                </a:lnTo>
                <a:lnTo>
                  <a:pt x="5" y="52"/>
                </a:lnTo>
                <a:lnTo>
                  <a:pt x="12" y="63"/>
                </a:lnTo>
                <a:lnTo>
                  <a:pt x="21" y="76"/>
                </a:lnTo>
                <a:lnTo>
                  <a:pt x="33" y="90"/>
                </a:lnTo>
                <a:lnTo>
                  <a:pt x="48" y="104"/>
                </a:lnTo>
                <a:lnTo>
                  <a:pt x="65" y="117"/>
                </a:lnTo>
                <a:lnTo>
                  <a:pt x="87" y="126"/>
                </a:lnTo>
                <a:lnTo>
                  <a:pt x="112" y="133"/>
                </a:lnTo>
                <a:lnTo>
                  <a:pt x="109" y="131"/>
                </a:lnTo>
                <a:lnTo>
                  <a:pt x="100" y="127"/>
                </a:lnTo>
                <a:lnTo>
                  <a:pt x="89" y="120"/>
                </a:lnTo>
                <a:lnTo>
                  <a:pt x="73" y="109"/>
                </a:lnTo>
                <a:lnTo>
                  <a:pt x="57" y="96"/>
                </a:lnTo>
                <a:lnTo>
                  <a:pt x="42" y="81"/>
                </a:lnTo>
                <a:lnTo>
                  <a:pt x="28" y="63"/>
                </a:lnTo>
                <a:lnTo>
                  <a:pt x="17" y="42"/>
                </a:lnTo>
                <a:lnTo>
                  <a:pt x="11" y="18"/>
                </a:lnTo>
                <a:lnTo>
                  <a:pt x="12" y="18"/>
                </a:lnTo>
                <a:lnTo>
                  <a:pt x="18" y="16"/>
                </a:lnTo>
                <a:lnTo>
                  <a:pt x="28" y="12"/>
                </a:lnTo>
                <a:lnTo>
                  <a:pt x="39" y="8"/>
                </a:lnTo>
                <a:lnTo>
                  <a:pt x="54" y="4"/>
                </a:lnTo>
                <a:lnTo>
                  <a:pt x="70" y="2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9" name="千图PPT彼岸天：ID 8661124库_任意多边形 48"/>
          <p:cNvSpPr/>
          <p:nvPr>
            <p:custDataLst>
              <p:tags r:id="rId33"/>
            </p:custDataLst>
          </p:nvPr>
        </p:nvSpPr>
        <p:spPr bwMode="auto">
          <a:xfrm>
            <a:off x="4347885" y="4573552"/>
            <a:ext cx="257036" cy="392499"/>
          </a:xfrm>
          <a:custGeom>
            <a:avLst/>
            <a:gdLst>
              <a:gd name="T0" fmla="*/ 60 w 177"/>
              <a:gd name="T1" fmla="*/ 0 h 266"/>
              <a:gd name="T2" fmla="*/ 61 w 177"/>
              <a:gd name="T3" fmla="*/ 1 h 266"/>
              <a:gd name="T4" fmla="*/ 66 w 177"/>
              <a:gd name="T5" fmla="*/ 3 h 266"/>
              <a:gd name="T6" fmla="*/ 75 w 177"/>
              <a:gd name="T7" fmla="*/ 7 h 266"/>
              <a:gd name="T8" fmla="*/ 86 w 177"/>
              <a:gd name="T9" fmla="*/ 12 h 266"/>
              <a:gd name="T10" fmla="*/ 97 w 177"/>
              <a:gd name="T11" fmla="*/ 18 h 266"/>
              <a:gd name="T12" fmla="*/ 110 w 177"/>
              <a:gd name="T13" fmla="*/ 27 h 266"/>
              <a:gd name="T14" fmla="*/ 123 w 177"/>
              <a:gd name="T15" fmla="*/ 38 h 266"/>
              <a:gd name="T16" fmla="*/ 136 w 177"/>
              <a:gd name="T17" fmla="*/ 49 h 266"/>
              <a:gd name="T18" fmla="*/ 148 w 177"/>
              <a:gd name="T19" fmla="*/ 64 h 266"/>
              <a:gd name="T20" fmla="*/ 160 w 177"/>
              <a:gd name="T21" fmla="*/ 81 h 266"/>
              <a:gd name="T22" fmla="*/ 168 w 177"/>
              <a:gd name="T23" fmla="*/ 100 h 266"/>
              <a:gd name="T24" fmla="*/ 174 w 177"/>
              <a:gd name="T25" fmla="*/ 121 h 266"/>
              <a:gd name="T26" fmla="*/ 177 w 177"/>
              <a:gd name="T27" fmla="*/ 144 h 266"/>
              <a:gd name="T28" fmla="*/ 175 w 177"/>
              <a:gd name="T29" fmla="*/ 171 h 266"/>
              <a:gd name="T30" fmla="*/ 169 w 177"/>
              <a:gd name="T31" fmla="*/ 200 h 266"/>
              <a:gd name="T32" fmla="*/ 157 w 177"/>
              <a:gd name="T33" fmla="*/ 231 h 266"/>
              <a:gd name="T34" fmla="*/ 142 w 177"/>
              <a:gd name="T35" fmla="*/ 266 h 266"/>
              <a:gd name="T36" fmla="*/ 139 w 177"/>
              <a:gd name="T37" fmla="*/ 265 h 266"/>
              <a:gd name="T38" fmla="*/ 133 w 177"/>
              <a:gd name="T39" fmla="*/ 264 h 266"/>
              <a:gd name="T40" fmla="*/ 123 w 177"/>
              <a:gd name="T41" fmla="*/ 260 h 266"/>
              <a:gd name="T42" fmla="*/ 110 w 177"/>
              <a:gd name="T43" fmla="*/ 253 h 266"/>
              <a:gd name="T44" fmla="*/ 96 w 177"/>
              <a:gd name="T45" fmla="*/ 247 h 266"/>
              <a:gd name="T46" fmla="*/ 82 w 177"/>
              <a:gd name="T47" fmla="*/ 236 h 266"/>
              <a:gd name="T48" fmla="*/ 65 w 177"/>
              <a:gd name="T49" fmla="*/ 226 h 266"/>
              <a:gd name="T50" fmla="*/ 51 w 177"/>
              <a:gd name="T51" fmla="*/ 213 h 266"/>
              <a:gd name="T52" fmla="*/ 35 w 177"/>
              <a:gd name="T53" fmla="*/ 199 h 266"/>
              <a:gd name="T54" fmla="*/ 22 w 177"/>
              <a:gd name="T55" fmla="*/ 182 h 266"/>
              <a:gd name="T56" fmla="*/ 12 w 177"/>
              <a:gd name="T57" fmla="*/ 164 h 266"/>
              <a:gd name="T58" fmla="*/ 4 w 177"/>
              <a:gd name="T59" fmla="*/ 143 h 266"/>
              <a:gd name="T60" fmla="*/ 0 w 177"/>
              <a:gd name="T61" fmla="*/ 121 h 266"/>
              <a:gd name="T62" fmla="*/ 1 w 177"/>
              <a:gd name="T63" fmla="*/ 96 h 266"/>
              <a:gd name="T64" fmla="*/ 7 w 177"/>
              <a:gd name="T65" fmla="*/ 69 h 266"/>
              <a:gd name="T66" fmla="*/ 18 w 177"/>
              <a:gd name="T67" fmla="*/ 40 h 266"/>
              <a:gd name="T68" fmla="*/ 36 w 177"/>
              <a:gd name="T69" fmla="*/ 9 h 266"/>
              <a:gd name="T70" fmla="*/ 36 w 177"/>
              <a:gd name="T71" fmla="*/ 12 h 266"/>
              <a:gd name="T72" fmla="*/ 34 w 177"/>
              <a:gd name="T73" fmla="*/ 20 h 266"/>
              <a:gd name="T74" fmla="*/ 30 w 177"/>
              <a:gd name="T75" fmla="*/ 33 h 266"/>
              <a:gd name="T76" fmla="*/ 27 w 177"/>
              <a:gd name="T77" fmla="*/ 48 h 266"/>
              <a:gd name="T78" fmla="*/ 26 w 177"/>
              <a:gd name="T79" fmla="*/ 66 h 266"/>
              <a:gd name="T80" fmla="*/ 26 w 177"/>
              <a:gd name="T81" fmla="*/ 87 h 266"/>
              <a:gd name="T82" fmla="*/ 30 w 177"/>
              <a:gd name="T83" fmla="*/ 108 h 266"/>
              <a:gd name="T84" fmla="*/ 38 w 177"/>
              <a:gd name="T85" fmla="*/ 131 h 266"/>
              <a:gd name="T86" fmla="*/ 51 w 177"/>
              <a:gd name="T87" fmla="*/ 153 h 266"/>
              <a:gd name="T88" fmla="*/ 49 w 177"/>
              <a:gd name="T89" fmla="*/ 149 h 266"/>
              <a:gd name="T90" fmla="*/ 47 w 177"/>
              <a:gd name="T91" fmla="*/ 140 h 266"/>
              <a:gd name="T92" fmla="*/ 44 w 177"/>
              <a:gd name="T93" fmla="*/ 126 h 266"/>
              <a:gd name="T94" fmla="*/ 40 w 177"/>
              <a:gd name="T95" fmla="*/ 109 h 266"/>
              <a:gd name="T96" fmla="*/ 39 w 177"/>
              <a:gd name="T97" fmla="*/ 88 h 266"/>
              <a:gd name="T98" fmla="*/ 39 w 177"/>
              <a:gd name="T99" fmla="*/ 66 h 266"/>
              <a:gd name="T100" fmla="*/ 42 w 177"/>
              <a:gd name="T101" fmla="*/ 44 h 266"/>
              <a:gd name="T102" fmla="*/ 48 w 177"/>
              <a:gd name="T103" fmla="*/ 21 h 266"/>
              <a:gd name="T104" fmla="*/ 60 w 177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266">
                <a:moveTo>
                  <a:pt x="60" y="0"/>
                </a:moveTo>
                <a:lnTo>
                  <a:pt x="61" y="1"/>
                </a:lnTo>
                <a:lnTo>
                  <a:pt x="66" y="3"/>
                </a:lnTo>
                <a:lnTo>
                  <a:pt x="75" y="7"/>
                </a:lnTo>
                <a:lnTo>
                  <a:pt x="86" y="12"/>
                </a:lnTo>
                <a:lnTo>
                  <a:pt x="97" y="18"/>
                </a:lnTo>
                <a:lnTo>
                  <a:pt x="110" y="27"/>
                </a:lnTo>
                <a:lnTo>
                  <a:pt x="123" y="38"/>
                </a:lnTo>
                <a:lnTo>
                  <a:pt x="136" y="49"/>
                </a:lnTo>
                <a:lnTo>
                  <a:pt x="148" y="64"/>
                </a:lnTo>
                <a:lnTo>
                  <a:pt x="160" y="81"/>
                </a:lnTo>
                <a:lnTo>
                  <a:pt x="168" y="100"/>
                </a:lnTo>
                <a:lnTo>
                  <a:pt x="174" y="121"/>
                </a:lnTo>
                <a:lnTo>
                  <a:pt x="177" y="144"/>
                </a:lnTo>
                <a:lnTo>
                  <a:pt x="175" y="171"/>
                </a:lnTo>
                <a:lnTo>
                  <a:pt x="169" y="200"/>
                </a:lnTo>
                <a:lnTo>
                  <a:pt x="157" y="231"/>
                </a:lnTo>
                <a:lnTo>
                  <a:pt x="142" y="266"/>
                </a:lnTo>
                <a:lnTo>
                  <a:pt x="139" y="265"/>
                </a:lnTo>
                <a:lnTo>
                  <a:pt x="133" y="264"/>
                </a:lnTo>
                <a:lnTo>
                  <a:pt x="123" y="260"/>
                </a:lnTo>
                <a:lnTo>
                  <a:pt x="110" y="253"/>
                </a:lnTo>
                <a:lnTo>
                  <a:pt x="96" y="247"/>
                </a:lnTo>
                <a:lnTo>
                  <a:pt x="82" y="236"/>
                </a:lnTo>
                <a:lnTo>
                  <a:pt x="65" y="226"/>
                </a:lnTo>
                <a:lnTo>
                  <a:pt x="51" y="213"/>
                </a:lnTo>
                <a:lnTo>
                  <a:pt x="35" y="199"/>
                </a:lnTo>
                <a:lnTo>
                  <a:pt x="22" y="182"/>
                </a:lnTo>
                <a:lnTo>
                  <a:pt x="12" y="164"/>
                </a:lnTo>
                <a:lnTo>
                  <a:pt x="4" y="143"/>
                </a:lnTo>
                <a:lnTo>
                  <a:pt x="0" y="121"/>
                </a:lnTo>
                <a:lnTo>
                  <a:pt x="1" y="96"/>
                </a:lnTo>
                <a:lnTo>
                  <a:pt x="7" y="69"/>
                </a:lnTo>
                <a:lnTo>
                  <a:pt x="18" y="40"/>
                </a:lnTo>
                <a:lnTo>
                  <a:pt x="36" y="9"/>
                </a:lnTo>
                <a:lnTo>
                  <a:pt x="36" y="12"/>
                </a:lnTo>
                <a:lnTo>
                  <a:pt x="34" y="20"/>
                </a:lnTo>
                <a:lnTo>
                  <a:pt x="30" y="33"/>
                </a:lnTo>
                <a:lnTo>
                  <a:pt x="27" y="48"/>
                </a:lnTo>
                <a:lnTo>
                  <a:pt x="26" y="66"/>
                </a:lnTo>
                <a:lnTo>
                  <a:pt x="26" y="87"/>
                </a:lnTo>
                <a:lnTo>
                  <a:pt x="30" y="108"/>
                </a:lnTo>
                <a:lnTo>
                  <a:pt x="38" y="131"/>
                </a:lnTo>
                <a:lnTo>
                  <a:pt x="51" y="153"/>
                </a:lnTo>
                <a:lnTo>
                  <a:pt x="49" y="149"/>
                </a:lnTo>
                <a:lnTo>
                  <a:pt x="47" y="140"/>
                </a:lnTo>
                <a:lnTo>
                  <a:pt x="44" y="126"/>
                </a:lnTo>
                <a:lnTo>
                  <a:pt x="40" y="109"/>
                </a:lnTo>
                <a:lnTo>
                  <a:pt x="39" y="88"/>
                </a:lnTo>
                <a:lnTo>
                  <a:pt x="39" y="66"/>
                </a:lnTo>
                <a:lnTo>
                  <a:pt x="42" y="44"/>
                </a:lnTo>
                <a:lnTo>
                  <a:pt x="48" y="21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0" name="千图PPT彼岸天：ID 8661124库_任意多边形 49"/>
          <p:cNvSpPr/>
          <p:nvPr>
            <p:custDataLst>
              <p:tags r:id="rId34"/>
            </p:custDataLst>
          </p:nvPr>
        </p:nvSpPr>
        <p:spPr bwMode="auto">
          <a:xfrm>
            <a:off x="3807674" y="3179147"/>
            <a:ext cx="257036" cy="377743"/>
          </a:xfrm>
          <a:custGeom>
            <a:avLst/>
            <a:gdLst>
              <a:gd name="T0" fmla="*/ 135 w 177"/>
              <a:gd name="T1" fmla="*/ 0 h 256"/>
              <a:gd name="T2" fmla="*/ 133 w 177"/>
              <a:gd name="T3" fmla="*/ 1 h 256"/>
              <a:gd name="T4" fmla="*/ 125 w 177"/>
              <a:gd name="T5" fmla="*/ 5 h 256"/>
              <a:gd name="T6" fmla="*/ 115 w 177"/>
              <a:gd name="T7" fmla="*/ 12 h 256"/>
              <a:gd name="T8" fmla="*/ 102 w 177"/>
              <a:gd name="T9" fmla="*/ 21 h 256"/>
              <a:gd name="T10" fmla="*/ 87 w 177"/>
              <a:gd name="T11" fmla="*/ 33 h 256"/>
              <a:gd name="T12" fmla="*/ 73 w 177"/>
              <a:gd name="T13" fmla="*/ 47 h 256"/>
              <a:gd name="T14" fmla="*/ 60 w 177"/>
              <a:gd name="T15" fmla="*/ 65 h 256"/>
              <a:gd name="T16" fmla="*/ 51 w 177"/>
              <a:gd name="T17" fmla="*/ 87 h 256"/>
              <a:gd name="T18" fmla="*/ 44 w 177"/>
              <a:gd name="T19" fmla="*/ 112 h 256"/>
              <a:gd name="T20" fmla="*/ 46 w 177"/>
              <a:gd name="T21" fmla="*/ 108 h 256"/>
              <a:gd name="T22" fmla="*/ 50 w 177"/>
              <a:gd name="T23" fmla="*/ 100 h 256"/>
              <a:gd name="T24" fmla="*/ 57 w 177"/>
              <a:gd name="T25" fmla="*/ 88 h 256"/>
              <a:gd name="T26" fmla="*/ 68 w 177"/>
              <a:gd name="T27" fmla="*/ 73 h 256"/>
              <a:gd name="T28" fmla="*/ 81 w 177"/>
              <a:gd name="T29" fmla="*/ 57 h 256"/>
              <a:gd name="T30" fmla="*/ 96 w 177"/>
              <a:gd name="T31" fmla="*/ 42 h 256"/>
              <a:gd name="T32" fmla="*/ 115 w 177"/>
              <a:gd name="T33" fmla="*/ 27 h 256"/>
              <a:gd name="T34" fmla="*/ 135 w 177"/>
              <a:gd name="T35" fmla="*/ 17 h 256"/>
              <a:gd name="T36" fmla="*/ 158 w 177"/>
              <a:gd name="T37" fmla="*/ 9 h 256"/>
              <a:gd name="T38" fmla="*/ 159 w 177"/>
              <a:gd name="T39" fmla="*/ 12 h 256"/>
              <a:gd name="T40" fmla="*/ 161 w 177"/>
              <a:gd name="T41" fmla="*/ 17 h 256"/>
              <a:gd name="T42" fmla="*/ 165 w 177"/>
              <a:gd name="T43" fmla="*/ 27 h 256"/>
              <a:gd name="T44" fmla="*/ 169 w 177"/>
              <a:gd name="T45" fmla="*/ 39 h 256"/>
              <a:gd name="T46" fmla="*/ 173 w 177"/>
              <a:gd name="T47" fmla="*/ 53 h 256"/>
              <a:gd name="T48" fmla="*/ 176 w 177"/>
              <a:gd name="T49" fmla="*/ 70 h 256"/>
              <a:gd name="T50" fmla="*/ 177 w 177"/>
              <a:gd name="T51" fmla="*/ 88 h 256"/>
              <a:gd name="T52" fmla="*/ 177 w 177"/>
              <a:gd name="T53" fmla="*/ 108 h 256"/>
              <a:gd name="T54" fmla="*/ 173 w 177"/>
              <a:gd name="T55" fmla="*/ 129 h 256"/>
              <a:gd name="T56" fmla="*/ 167 w 177"/>
              <a:gd name="T57" fmla="*/ 149 h 256"/>
              <a:gd name="T58" fmla="*/ 158 w 177"/>
              <a:gd name="T59" fmla="*/ 170 h 256"/>
              <a:gd name="T60" fmla="*/ 142 w 177"/>
              <a:gd name="T61" fmla="*/ 190 h 256"/>
              <a:gd name="T62" fmla="*/ 122 w 177"/>
              <a:gd name="T63" fmla="*/ 209 h 256"/>
              <a:gd name="T64" fmla="*/ 98 w 177"/>
              <a:gd name="T65" fmla="*/ 226 h 256"/>
              <a:gd name="T66" fmla="*/ 65 w 177"/>
              <a:gd name="T67" fmla="*/ 242 h 256"/>
              <a:gd name="T68" fmla="*/ 28 w 177"/>
              <a:gd name="T69" fmla="*/ 256 h 256"/>
              <a:gd name="T70" fmla="*/ 26 w 177"/>
              <a:gd name="T71" fmla="*/ 253 h 256"/>
              <a:gd name="T72" fmla="*/ 24 w 177"/>
              <a:gd name="T73" fmla="*/ 247 h 256"/>
              <a:gd name="T74" fmla="*/ 20 w 177"/>
              <a:gd name="T75" fmla="*/ 238 h 256"/>
              <a:gd name="T76" fmla="*/ 15 w 177"/>
              <a:gd name="T77" fmla="*/ 225 h 256"/>
              <a:gd name="T78" fmla="*/ 11 w 177"/>
              <a:gd name="T79" fmla="*/ 209 h 256"/>
              <a:gd name="T80" fmla="*/ 5 w 177"/>
              <a:gd name="T81" fmla="*/ 192 h 256"/>
              <a:gd name="T82" fmla="*/ 3 w 177"/>
              <a:gd name="T83" fmla="*/ 174 h 256"/>
              <a:gd name="T84" fmla="*/ 0 w 177"/>
              <a:gd name="T85" fmla="*/ 153 h 256"/>
              <a:gd name="T86" fmla="*/ 0 w 177"/>
              <a:gd name="T87" fmla="*/ 132 h 256"/>
              <a:gd name="T88" fmla="*/ 3 w 177"/>
              <a:gd name="T89" fmla="*/ 112 h 256"/>
              <a:gd name="T90" fmla="*/ 8 w 177"/>
              <a:gd name="T91" fmla="*/ 91 h 256"/>
              <a:gd name="T92" fmla="*/ 17 w 177"/>
              <a:gd name="T93" fmla="*/ 71 h 256"/>
              <a:gd name="T94" fmla="*/ 31 w 177"/>
              <a:gd name="T95" fmla="*/ 53 h 256"/>
              <a:gd name="T96" fmla="*/ 48 w 177"/>
              <a:gd name="T97" fmla="*/ 36 h 256"/>
              <a:gd name="T98" fmla="*/ 72 w 177"/>
              <a:gd name="T99" fmla="*/ 21 h 256"/>
              <a:gd name="T100" fmla="*/ 100 w 177"/>
              <a:gd name="T101" fmla="*/ 9 h 256"/>
              <a:gd name="T102" fmla="*/ 135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35" y="0"/>
                </a:moveTo>
                <a:lnTo>
                  <a:pt x="133" y="1"/>
                </a:lnTo>
                <a:lnTo>
                  <a:pt x="125" y="5"/>
                </a:lnTo>
                <a:lnTo>
                  <a:pt x="115" y="12"/>
                </a:lnTo>
                <a:lnTo>
                  <a:pt x="102" y="21"/>
                </a:lnTo>
                <a:lnTo>
                  <a:pt x="87" y="33"/>
                </a:lnTo>
                <a:lnTo>
                  <a:pt x="73" y="47"/>
                </a:lnTo>
                <a:lnTo>
                  <a:pt x="60" y="65"/>
                </a:lnTo>
                <a:lnTo>
                  <a:pt x="51" y="87"/>
                </a:lnTo>
                <a:lnTo>
                  <a:pt x="44" y="112"/>
                </a:lnTo>
                <a:lnTo>
                  <a:pt x="46" y="108"/>
                </a:lnTo>
                <a:lnTo>
                  <a:pt x="50" y="100"/>
                </a:lnTo>
                <a:lnTo>
                  <a:pt x="57" y="88"/>
                </a:lnTo>
                <a:lnTo>
                  <a:pt x="68" y="73"/>
                </a:lnTo>
                <a:lnTo>
                  <a:pt x="81" y="57"/>
                </a:lnTo>
                <a:lnTo>
                  <a:pt x="96" y="42"/>
                </a:lnTo>
                <a:lnTo>
                  <a:pt x="115" y="27"/>
                </a:lnTo>
                <a:lnTo>
                  <a:pt x="135" y="17"/>
                </a:lnTo>
                <a:lnTo>
                  <a:pt x="158" y="9"/>
                </a:lnTo>
                <a:lnTo>
                  <a:pt x="159" y="12"/>
                </a:lnTo>
                <a:lnTo>
                  <a:pt x="161" y="17"/>
                </a:lnTo>
                <a:lnTo>
                  <a:pt x="165" y="27"/>
                </a:lnTo>
                <a:lnTo>
                  <a:pt x="169" y="39"/>
                </a:lnTo>
                <a:lnTo>
                  <a:pt x="173" y="53"/>
                </a:lnTo>
                <a:lnTo>
                  <a:pt x="176" y="70"/>
                </a:lnTo>
                <a:lnTo>
                  <a:pt x="177" y="88"/>
                </a:lnTo>
                <a:lnTo>
                  <a:pt x="177" y="108"/>
                </a:lnTo>
                <a:lnTo>
                  <a:pt x="173" y="129"/>
                </a:lnTo>
                <a:lnTo>
                  <a:pt x="167" y="149"/>
                </a:lnTo>
                <a:lnTo>
                  <a:pt x="158" y="170"/>
                </a:lnTo>
                <a:lnTo>
                  <a:pt x="142" y="190"/>
                </a:lnTo>
                <a:lnTo>
                  <a:pt x="122" y="209"/>
                </a:lnTo>
                <a:lnTo>
                  <a:pt x="98" y="226"/>
                </a:lnTo>
                <a:lnTo>
                  <a:pt x="65" y="242"/>
                </a:lnTo>
                <a:lnTo>
                  <a:pt x="28" y="256"/>
                </a:lnTo>
                <a:lnTo>
                  <a:pt x="26" y="253"/>
                </a:lnTo>
                <a:lnTo>
                  <a:pt x="24" y="247"/>
                </a:lnTo>
                <a:lnTo>
                  <a:pt x="20" y="238"/>
                </a:lnTo>
                <a:lnTo>
                  <a:pt x="15" y="225"/>
                </a:lnTo>
                <a:lnTo>
                  <a:pt x="11" y="209"/>
                </a:lnTo>
                <a:lnTo>
                  <a:pt x="5" y="192"/>
                </a:lnTo>
                <a:lnTo>
                  <a:pt x="3" y="174"/>
                </a:lnTo>
                <a:lnTo>
                  <a:pt x="0" y="153"/>
                </a:lnTo>
                <a:lnTo>
                  <a:pt x="0" y="132"/>
                </a:lnTo>
                <a:lnTo>
                  <a:pt x="3" y="112"/>
                </a:lnTo>
                <a:lnTo>
                  <a:pt x="8" y="91"/>
                </a:lnTo>
                <a:lnTo>
                  <a:pt x="17" y="71"/>
                </a:lnTo>
                <a:lnTo>
                  <a:pt x="31" y="53"/>
                </a:lnTo>
                <a:lnTo>
                  <a:pt x="48" y="36"/>
                </a:lnTo>
                <a:lnTo>
                  <a:pt x="72" y="21"/>
                </a:lnTo>
                <a:lnTo>
                  <a:pt x="100" y="9"/>
                </a:lnTo>
                <a:lnTo>
                  <a:pt x="1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1" name="千图PPT彼岸天：ID 8661124库_任意多边形 50"/>
          <p:cNvSpPr/>
          <p:nvPr>
            <p:custDataLst>
              <p:tags r:id="rId35"/>
            </p:custDataLst>
          </p:nvPr>
        </p:nvSpPr>
        <p:spPr bwMode="auto">
          <a:xfrm>
            <a:off x="2904417" y="2779271"/>
            <a:ext cx="254132" cy="392499"/>
          </a:xfrm>
          <a:custGeom>
            <a:avLst/>
            <a:gdLst>
              <a:gd name="T0" fmla="*/ 60 w 175"/>
              <a:gd name="T1" fmla="*/ 0 h 266"/>
              <a:gd name="T2" fmla="*/ 61 w 175"/>
              <a:gd name="T3" fmla="*/ 1 h 266"/>
              <a:gd name="T4" fmla="*/ 66 w 175"/>
              <a:gd name="T5" fmla="*/ 2 h 266"/>
              <a:gd name="T6" fmla="*/ 75 w 175"/>
              <a:gd name="T7" fmla="*/ 6 h 266"/>
              <a:gd name="T8" fmla="*/ 84 w 175"/>
              <a:gd name="T9" fmla="*/ 11 h 266"/>
              <a:gd name="T10" fmla="*/ 97 w 175"/>
              <a:gd name="T11" fmla="*/ 18 h 266"/>
              <a:gd name="T12" fmla="*/ 110 w 175"/>
              <a:gd name="T13" fmla="*/ 27 h 266"/>
              <a:gd name="T14" fmla="*/ 123 w 175"/>
              <a:gd name="T15" fmla="*/ 37 h 266"/>
              <a:gd name="T16" fmla="*/ 136 w 175"/>
              <a:gd name="T17" fmla="*/ 49 h 266"/>
              <a:gd name="T18" fmla="*/ 148 w 175"/>
              <a:gd name="T19" fmla="*/ 65 h 266"/>
              <a:gd name="T20" fmla="*/ 158 w 175"/>
              <a:gd name="T21" fmla="*/ 80 h 266"/>
              <a:gd name="T22" fmla="*/ 167 w 175"/>
              <a:gd name="T23" fmla="*/ 100 h 266"/>
              <a:gd name="T24" fmla="*/ 173 w 175"/>
              <a:gd name="T25" fmla="*/ 120 h 266"/>
              <a:gd name="T26" fmla="*/ 175 w 175"/>
              <a:gd name="T27" fmla="*/ 145 h 266"/>
              <a:gd name="T28" fmla="*/ 174 w 175"/>
              <a:gd name="T29" fmla="*/ 171 h 266"/>
              <a:gd name="T30" fmla="*/ 169 w 175"/>
              <a:gd name="T31" fmla="*/ 200 h 266"/>
              <a:gd name="T32" fmla="*/ 157 w 175"/>
              <a:gd name="T33" fmla="*/ 232 h 266"/>
              <a:gd name="T34" fmla="*/ 140 w 175"/>
              <a:gd name="T35" fmla="*/ 266 h 266"/>
              <a:gd name="T36" fmla="*/ 139 w 175"/>
              <a:gd name="T37" fmla="*/ 266 h 266"/>
              <a:gd name="T38" fmla="*/ 132 w 175"/>
              <a:gd name="T39" fmla="*/ 263 h 266"/>
              <a:gd name="T40" fmla="*/ 122 w 175"/>
              <a:gd name="T41" fmla="*/ 259 h 266"/>
              <a:gd name="T42" fmla="*/ 110 w 175"/>
              <a:gd name="T43" fmla="*/ 253 h 266"/>
              <a:gd name="T44" fmla="*/ 96 w 175"/>
              <a:gd name="T45" fmla="*/ 246 h 266"/>
              <a:gd name="T46" fmla="*/ 80 w 175"/>
              <a:gd name="T47" fmla="*/ 237 h 266"/>
              <a:gd name="T48" fmla="*/ 65 w 175"/>
              <a:gd name="T49" fmla="*/ 226 h 266"/>
              <a:gd name="T50" fmla="*/ 49 w 175"/>
              <a:gd name="T51" fmla="*/ 213 h 266"/>
              <a:gd name="T52" fmla="*/ 35 w 175"/>
              <a:gd name="T53" fmla="*/ 198 h 266"/>
              <a:gd name="T54" fmla="*/ 22 w 175"/>
              <a:gd name="T55" fmla="*/ 181 h 266"/>
              <a:gd name="T56" fmla="*/ 11 w 175"/>
              <a:gd name="T57" fmla="*/ 163 h 266"/>
              <a:gd name="T58" fmla="*/ 4 w 175"/>
              <a:gd name="T59" fmla="*/ 143 h 266"/>
              <a:gd name="T60" fmla="*/ 0 w 175"/>
              <a:gd name="T61" fmla="*/ 120 h 266"/>
              <a:gd name="T62" fmla="*/ 1 w 175"/>
              <a:gd name="T63" fmla="*/ 96 h 266"/>
              <a:gd name="T64" fmla="*/ 6 w 175"/>
              <a:gd name="T65" fmla="*/ 70 h 266"/>
              <a:gd name="T66" fmla="*/ 18 w 175"/>
              <a:gd name="T67" fmla="*/ 40 h 266"/>
              <a:gd name="T68" fmla="*/ 36 w 175"/>
              <a:gd name="T69" fmla="*/ 9 h 266"/>
              <a:gd name="T70" fmla="*/ 35 w 175"/>
              <a:gd name="T71" fmla="*/ 11 h 266"/>
              <a:gd name="T72" fmla="*/ 32 w 175"/>
              <a:gd name="T73" fmla="*/ 21 h 266"/>
              <a:gd name="T74" fmla="*/ 30 w 175"/>
              <a:gd name="T75" fmla="*/ 32 h 266"/>
              <a:gd name="T76" fmla="*/ 27 w 175"/>
              <a:gd name="T77" fmla="*/ 48 h 266"/>
              <a:gd name="T78" fmla="*/ 24 w 175"/>
              <a:gd name="T79" fmla="*/ 66 h 266"/>
              <a:gd name="T80" fmla="*/ 26 w 175"/>
              <a:gd name="T81" fmla="*/ 87 h 266"/>
              <a:gd name="T82" fmla="*/ 30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49 h 266"/>
              <a:gd name="T90" fmla="*/ 47 w 175"/>
              <a:gd name="T91" fmla="*/ 140 h 266"/>
              <a:gd name="T92" fmla="*/ 43 w 175"/>
              <a:gd name="T93" fmla="*/ 127 h 266"/>
              <a:gd name="T94" fmla="*/ 40 w 175"/>
              <a:gd name="T95" fmla="*/ 109 h 266"/>
              <a:gd name="T96" fmla="*/ 37 w 175"/>
              <a:gd name="T97" fmla="*/ 88 h 266"/>
              <a:gd name="T98" fmla="*/ 37 w 175"/>
              <a:gd name="T99" fmla="*/ 66 h 266"/>
              <a:gd name="T100" fmla="*/ 41 w 175"/>
              <a:gd name="T101" fmla="*/ 44 h 266"/>
              <a:gd name="T102" fmla="*/ 48 w 175"/>
              <a:gd name="T103" fmla="*/ 22 h 266"/>
              <a:gd name="T104" fmla="*/ 60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60" y="0"/>
                </a:moveTo>
                <a:lnTo>
                  <a:pt x="61" y="1"/>
                </a:lnTo>
                <a:lnTo>
                  <a:pt x="66" y="2"/>
                </a:lnTo>
                <a:lnTo>
                  <a:pt x="75" y="6"/>
                </a:lnTo>
                <a:lnTo>
                  <a:pt x="84" y="11"/>
                </a:lnTo>
                <a:lnTo>
                  <a:pt x="97" y="18"/>
                </a:lnTo>
                <a:lnTo>
                  <a:pt x="110" y="27"/>
                </a:lnTo>
                <a:lnTo>
                  <a:pt x="123" y="37"/>
                </a:lnTo>
                <a:lnTo>
                  <a:pt x="136" y="49"/>
                </a:lnTo>
                <a:lnTo>
                  <a:pt x="148" y="65"/>
                </a:lnTo>
                <a:lnTo>
                  <a:pt x="158" y="80"/>
                </a:lnTo>
                <a:lnTo>
                  <a:pt x="167" y="100"/>
                </a:lnTo>
                <a:lnTo>
                  <a:pt x="173" y="120"/>
                </a:lnTo>
                <a:lnTo>
                  <a:pt x="175" y="145"/>
                </a:lnTo>
                <a:lnTo>
                  <a:pt x="174" y="171"/>
                </a:lnTo>
                <a:lnTo>
                  <a:pt x="169" y="200"/>
                </a:lnTo>
                <a:lnTo>
                  <a:pt x="157" y="232"/>
                </a:lnTo>
                <a:lnTo>
                  <a:pt x="140" y="266"/>
                </a:lnTo>
                <a:lnTo>
                  <a:pt x="139" y="266"/>
                </a:lnTo>
                <a:lnTo>
                  <a:pt x="132" y="263"/>
                </a:lnTo>
                <a:lnTo>
                  <a:pt x="122" y="259"/>
                </a:lnTo>
                <a:lnTo>
                  <a:pt x="110" y="253"/>
                </a:lnTo>
                <a:lnTo>
                  <a:pt x="96" y="246"/>
                </a:lnTo>
                <a:lnTo>
                  <a:pt x="80" y="237"/>
                </a:lnTo>
                <a:lnTo>
                  <a:pt x="65" y="226"/>
                </a:lnTo>
                <a:lnTo>
                  <a:pt x="49" y="213"/>
                </a:lnTo>
                <a:lnTo>
                  <a:pt x="35" y="198"/>
                </a:lnTo>
                <a:lnTo>
                  <a:pt x="22" y="181"/>
                </a:lnTo>
                <a:lnTo>
                  <a:pt x="11" y="163"/>
                </a:lnTo>
                <a:lnTo>
                  <a:pt x="4" y="143"/>
                </a:lnTo>
                <a:lnTo>
                  <a:pt x="0" y="120"/>
                </a:lnTo>
                <a:lnTo>
                  <a:pt x="1" y="96"/>
                </a:lnTo>
                <a:lnTo>
                  <a:pt x="6" y="70"/>
                </a:lnTo>
                <a:lnTo>
                  <a:pt x="18" y="40"/>
                </a:lnTo>
                <a:lnTo>
                  <a:pt x="36" y="9"/>
                </a:lnTo>
                <a:lnTo>
                  <a:pt x="35" y="11"/>
                </a:lnTo>
                <a:lnTo>
                  <a:pt x="32" y="21"/>
                </a:lnTo>
                <a:lnTo>
                  <a:pt x="30" y="32"/>
                </a:lnTo>
                <a:lnTo>
                  <a:pt x="27" y="48"/>
                </a:lnTo>
                <a:lnTo>
                  <a:pt x="24" y="66"/>
                </a:lnTo>
                <a:lnTo>
                  <a:pt x="26" y="87"/>
                </a:lnTo>
                <a:lnTo>
                  <a:pt x="30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49"/>
                </a:lnTo>
                <a:lnTo>
                  <a:pt x="47" y="140"/>
                </a:lnTo>
                <a:lnTo>
                  <a:pt x="43" y="127"/>
                </a:lnTo>
                <a:lnTo>
                  <a:pt x="40" y="109"/>
                </a:lnTo>
                <a:lnTo>
                  <a:pt x="37" y="88"/>
                </a:lnTo>
                <a:lnTo>
                  <a:pt x="37" y="66"/>
                </a:lnTo>
                <a:lnTo>
                  <a:pt x="41" y="44"/>
                </a:lnTo>
                <a:lnTo>
                  <a:pt x="48" y="22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2" name="千图PPT彼岸天：ID 8661124库_任意多边形 51"/>
          <p:cNvSpPr/>
          <p:nvPr>
            <p:custDataLst>
              <p:tags r:id="rId36"/>
            </p:custDataLst>
          </p:nvPr>
        </p:nvSpPr>
        <p:spPr bwMode="auto">
          <a:xfrm>
            <a:off x="3189045" y="3171770"/>
            <a:ext cx="257036" cy="377743"/>
          </a:xfrm>
          <a:custGeom>
            <a:avLst/>
            <a:gdLst>
              <a:gd name="T0" fmla="*/ 135 w 177"/>
              <a:gd name="T1" fmla="*/ 0 h 256"/>
              <a:gd name="T2" fmla="*/ 133 w 177"/>
              <a:gd name="T3" fmla="*/ 1 h 256"/>
              <a:gd name="T4" fmla="*/ 125 w 177"/>
              <a:gd name="T5" fmla="*/ 5 h 256"/>
              <a:gd name="T6" fmla="*/ 114 w 177"/>
              <a:gd name="T7" fmla="*/ 12 h 256"/>
              <a:gd name="T8" fmla="*/ 101 w 177"/>
              <a:gd name="T9" fmla="*/ 21 h 256"/>
              <a:gd name="T10" fmla="*/ 87 w 177"/>
              <a:gd name="T11" fmla="*/ 32 h 256"/>
              <a:gd name="T12" fmla="*/ 73 w 177"/>
              <a:gd name="T13" fmla="*/ 48 h 256"/>
              <a:gd name="T14" fmla="*/ 61 w 177"/>
              <a:gd name="T15" fmla="*/ 66 h 256"/>
              <a:gd name="T16" fmla="*/ 51 w 177"/>
              <a:gd name="T17" fmla="*/ 87 h 256"/>
              <a:gd name="T18" fmla="*/ 44 w 177"/>
              <a:gd name="T19" fmla="*/ 112 h 256"/>
              <a:gd name="T20" fmla="*/ 45 w 177"/>
              <a:gd name="T21" fmla="*/ 109 h 256"/>
              <a:gd name="T22" fmla="*/ 49 w 177"/>
              <a:gd name="T23" fmla="*/ 100 h 256"/>
              <a:gd name="T24" fmla="*/ 57 w 177"/>
              <a:gd name="T25" fmla="*/ 88 h 256"/>
              <a:gd name="T26" fmla="*/ 68 w 177"/>
              <a:gd name="T27" fmla="*/ 74 h 256"/>
              <a:gd name="T28" fmla="*/ 81 w 177"/>
              <a:gd name="T29" fmla="*/ 57 h 256"/>
              <a:gd name="T30" fmla="*/ 96 w 177"/>
              <a:gd name="T31" fmla="*/ 41 h 256"/>
              <a:gd name="T32" fmla="*/ 114 w 177"/>
              <a:gd name="T33" fmla="*/ 27 h 256"/>
              <a:gd name="T34" fmla="*/ 135 w 177"/>
              <a:gd name="T35" fmla="*/ 17 h 256"/>
              <a:gd name="T36" fmla="*/ 159 w 177"/>
              <a:gd name="T37" fmla="*/ 10 h 256"/>
              <a:gd name="T38" fmla="*/ 159 w 177"/>
              <a:gd name="T39" fmla="*/ 12 h 256"/>
              <a:gd name="T40" fmla="*/ 161 w 177"/>
              <a:gd name="T41" fmla="*/ 18 h 256"/>
              <a:gd name="T42" fmla="*/ 165 w 177"/>
              <a:gd name="T43" fmla="*/ 27 h 256"/>
              <a:gd name="T44" fmla="*/ 169 w 177"/>
              <a:gd name="T45" fmla="*/ 39 h 256"/>
              <a:gd name="T46" fmla="*/ 173 w 177"/>
              <a:gd name="T47" fmla="*/ 54 h 256"/>
              <a:gd name="T48" fmla="*/ 175 w 177"/>
              <a:gd name="T49" fmla="*/ 70 h 256"/>
              <a:gd name="T50" fmla="*/ 177 w 177"/>
              <a:gd name="T51" fmla="*/ 89 h 256"/>
              <a:gd name="T52" fmla="*/ 177 w 177"/>
              <a:gd name="T53" fmla="*/ 109 h 256"/>
              <a:gd name="T54" fmla="*/ 174 w 177"/>
              <a:gd name="T55" fmla="*/ 128 h 256"/>
              <a:gd name="T56" fmla="*/ 168 w 177"/>
              <a:gd name="T57" fmla="*/ 149 h 256"/>
              <a:gd name="T58" fmla="*/ 157 w 177"/>
              <a:gd name="T59" fmla="*/ 170 h 256"/>
              <a:gd name="T60" fmla="*/ 143 w 177"/>
              <a:gd name="T61" fmla="*/ 189 h 256"/>
              <a:gd name="T62" fmla="*/ 122 w 177"/>
              <a:gd name="T63" fmla="*/ 209 h 256"/>
              <a:gd name="T64" fmla="*/ 97 w 177"/>
              <a:gd name="T65" fmla="*/ 226 h 256"/>
              <a:gd name="T66" fmla="*/ 66 w 177"/>
              <a:gd name="T67" fmla="*/ 243 h 256"/>
              <a:gd name="T68" fmla="*/ 27 w 177"/>
              <a:gd name="T69" fmla="*/ 256 h 256"/>
              <a:gd name="T70" fmla="*/ 26 w 177"/>
              <a:gd name="T71" fmla="*/ 253 h 256"/>
              <a:gd name="T72" fmla="*/ 23 w 177"/>
              <a:gd name="T73" fmla="*/ 248 h 256"/>
              <a:gd name="T74" fmla="*/ 19 w 177"/>
              <a:gd name="T75" fmla="*/ 237 h 256"/>
              <a:gd name="T76" fmla="*/ 14 w 177"/>
              <a:gd name="T77" fmla="*/ 224 h 256"/>
              <a:gd name="T78" fmla="*/ 10 w 177"/>
              <a:gd name="T79" fmla="*/ 210 h 256"/>
              <a:gd name="T80" fmla="*/ 5 w 177"/>
              <a:gd name="T81" fmla="*/ 192 h 256"/>
              <a:gd name="T82" fmla="*/ 3 w 177"/>
              <a:gd name="T83" fmla="*/ 174 h 256"/>
              <a:gd name="T84" fmla="*/ 0 w 177"/>
              <a:gd name="T85" fmla="*/ 154 h 256"/>
              <a:gd name="T86" fmla="*/ 0 w 177"/>
              <a:gd name="T87" fmla="*/ 134 h 256"/>
              <a:gd name="T88" fmla="*/ 3 w 177"/>
              <a:gd name="T89" fmla="*/ 113 h 256"/>
              <a:gd name="T90" fmla="*/ 9 w 177"/>
              <a:gd name="T91" fmla="*/ 92 h 256"/>
              <a:gd name="T92" fmla="*/ 18 w 177"/>
              <a:gd name="T93" fmla="*/ 71 h 256"/>
              <a:gd name="T94" fmla="*/ 31 w 177"/>
              <a:gd name="T95" fmla="*/ 53 h 256"/>
              <a:gd name="T96" fmla="*/ 49 w 177"/>
              <a:gd name="T97" fmla="*/ 36 h 256"/>
              <a:gd name="T98" fmla="*/ 71 w 177"/>
              <a:gd name="T99" fmla="*/ 22 h 256"/>
              <a:gd name="T100" fmla="*/ 100 w 177"/>
              <a:gd name="T101" fmla="*/ 9 h 256"/>
              <a:gd name="T102" fmla="*/ 135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35" y="0"/>
                </a:moveTo>
                <a:lnTo>
                  <a:pt x="133" y="1"/>
                </a:lnTo>
                <a:lnTo>
                  <a:pt x="125" y="5"/>
                </a:lnTo>
                <a:lnTo>
                  <a:pt x="114" y="12"/>
                </a:lnTo>
                <a:lnTo>
                  <a:pt x="101" y="21"/>
                </a:lnTo>
                <a:lnTo>
                  <a:pt x="87" y="32"/>
                </a:lnTo>
                <a:lnTo>
                  <a:pt x="73" y="48"/>
                </a:lnTo>
                <a:lnTo>
                  <a:pt x="61" y="66"/>
                </a:lnTo>
                <a:lnTo>
                  <a:pt x="51" y="87"/>
                </a:lnTo>
                <a:lnTo>
                  <a:pt x="44" y="112"/>
                </a:lnTo>
                <a:lnTo>
                  <a:pt x="45" y="109"/>
                </a:lnTo>
                <a:lnTo>
                  <a:pt x="49" y="100"/>
                </a:lnTo>
                <a:lnTo>
                  <a:pt x="57" y="88"/>
                </a:lnTo>
                <a:lnTo>
                  <a:pt x="68" y="74"/>
                </a:lnTo>
                <a:lnTo>
                  <a:pt x="81" y="57"/>
                </a:lnTo>
                <a:lnTo>
                  <a:pt x="96" y="41"/>
                </a:lnTo>
                <a:lnTo>
                  <a:pt x="114" y="27"/>
                </a:lnTo>
                <a:lnTo>
                  <a:pt x="135" y="17"/>
                </a:lnTo>
                <a:lnTo>
                  <a:pt x="159" y="10"/>
                </a:lnTo>
                <a:lnTo>
                  <a:pt x="159" y="12"/>
                </a:lnTo>
                <a:lnTo>
                  <a:pt x="161" y="18"/>
                </a:lnTo>
                <a:lnTo>
                  <a:pt x="165" y="27"/>
                </a:lnTo>
                <a:lnTo>
                  <a:pt x="169" y="39"/>
                </a:lnTo>
                <a:lnTo>
                  <a:pt x="173" y="54"/>
                </a:lnTo>
                <a:lnTo>
                  <a:pt x="175" y="70"/>
                </a:lnTo>
                <a:lnTo>
                  <a:pt x="177" y="89"/>
                </a:lnTo>
                <a:lnTo>
                  <a:pt x="177" y="109"/>
                </a:lnTo>
                <a:lnTo>
                  <a:pt x="174" y="128"/>
                </a:lnTo>
                <a:lnTo>
                  <a:pt x="168" y="149"/>
                </a:lnTo>
                <a:lnTo>
                  <a:pt x="157" y="170"/>
                </a:lnTo>
                <a:lnTo>
                  <a:pt x="143" y="189"/>
                </a:lnTo>
                <a:lnTo>
                  <a:pt x="122" y="209"/>
                </a:lnTo>
                <a:lnTo>
                  <a:pt x="97" y="226"/>
                </a:lnTo>
                <a:lnTo>
                  <a:pt x="66" y="243"/>
                </a:lnTo>
                <a:lnTo>
                  <a:pt x="27" y="256"/>
                </a:lnTo>
                <a:lnTo>
                  <a:pt x="26" y="253"/>
                </a:lnTo>
                <a:lnTo>
                  <a:pt x="23" y="248"/>
                </a:lnTo>
                <a:lnTo>
                  <a:pt x="19" y="237"/>
                </a:lnTo>
                <a:lnTo>
                  <a:pt x="14" y="224"/>
                </a:lnTo>
                <a:lnTo>
                  <a:pt x="10" y="210"/>
                </a:lnTo>
                <a:lnTo>
                  <a:pt x="5" y="192"/>
                </a:lnTo>
                <a:lnTo>
                  <a:pt x="3" y="174"/>
                </a:lnTo>
                <a:lnTo>
                  <a:pt x="0" y="154"/>
                </a:lnTo>
                <a:lnTo>
                  <a:pt x="0" y="134"/>
                </a:lnTo>
                <a:lnTo>
                  <a:pt x="3" y="113"/>
                </a:lnTo>
                <a:lnTo>
                  <a:pt x="9" y="92"/>
                </a:lnTo>
                <a:lnTo>
                  <a:pt x="18" y="71"/>
                </a:lnTo>
                <a:lnTo>
                  <a:pt x="31" y="53"/>
                </a:lnTo>
                <a:lnTo>
                  <a:pt x="49" y="36"/>
                </a:lnTo>
                <a:lnTo>
                  <a:pt x="71" y="22"/>
                </a:lnTo>
                <a:lnTo>
                  <a:pt x="100" y="9"/>
                </a:lnTo>
                <a:lnTo>
                  <a:pt x="1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3" name="千图PPT彼岸天：ID 8661124库_任意多边形 52"/>
          <p:cNvSpPr/>
          <p:nvPr>
            <p:custDataLst>
              <p:tags r:id="rId37"/>
            </p:custDataLst>
          </p:nvPr>
        </p:nvSpPr>
        <p:spPr bwMode="auto">
          <a:xfrm>
            <a:off x="1289592" y="2026735"/>
            <a:ext cx="4228751" cy="3681523"/>
          </a:xfrm>
          <a:custGeom>
            <a:avLst/>
            <a:gdLst>
              <a:gd name="T0" fmla="*/ 1771 w 2912"/>
              <a:gd name="T1" fmla="*/ 212 h 2495"/>
              <a:gd name="T2" fmla="*/ 1821 w 2912"/>
              <a:gd name="T3" fmla="*/ 523 h 2495"/>
              <a:gd name="T4" fmla="*/ 2166 w 2912"/>
              <a:gd name="T5" fmla="*/ 719 h 2495"/>
              <a:gd name="T6" fmla="*/ 2127 w 2912"/>
              <a:gd name="T7" fmla="*/ 721 h 2495"/>
              <a:gd name="T8" fmla="*/ 1993 w 2912"/>
              <a:gd name="T9" fmla="*/ 734 h 2495"/>
              <a:gd name="T10" fmla="*/ 1970 w 2912"/>
              <a:gd name="T11" fmla="*/ 668 h 2495"/>
              <a:gd name="T12" fmla="*/ 1784 w 2912"/>
              <a:gd name="T13" fmla="*/ 579 h 2495"/>
              <a:gd name="T14" fmla="*/ 1693 w 2912"/>
              <a:gd name="T15" fmla="*/ 823 h 2495"/>
              <a:gd name="T16" fmla="*/ 1672 w 2912"/>
              <a:gd name="T17" fmla="*/ 1263 h 2495"/>
              <a:gd name="T18" fmla="*/ 2279 w 2912"/>
              <a:gd name="T19" fmla="*/ 1043 h 2495"/>
              <a:gd name="T20" fmla="*/ 2512 w 2912"/>
              <a:gd name="T21" fmla="*/ 751 h 2495"/>
              <a:gd name="T22" fmla="*/ 2531 w 2912"/>
              <a:gd name="T23" fmla="*/ 416 h 2495"/>
              <a:gd name="T24" fmla="*/ 2540 w 2912"/>
              <a:gd name="T25" fmla="*/ 680 h 2495"/>
              <a:gd name="T26" fmla="*/ 2714 w 2912"/>
              <a:gd name="T27" fmla="*/ 610 h 2495"/>
              <a:gd name="T28" fmla="*/ 2812 w 2912"/>
              <a:gd name="T29" fmla="*/ 553 h 2495"/>
              <a:gd name="T30" fmla="*/ 2414 w 2912"/>
              <a:gd name="T31" fmla="*/ 1060 h 2495"/>
              <a:gd name="T32" fmla="*/ 2656 w 2912"/>
              <a:gd name="T33" fmla="*/ 1202 h 2495"/>
              <a:gd name="T34" fmla="*/ 2899 w 2912"/>
              <a:gd name="T35" fmla="*/ 1204 h 2495"/>
              <a:gd name="T36" fmla="*/ 2652 w 2912"/>
              <a:gd name="T37" fmla="*/ 1277 h 2495"/>
              <a:gd name="T38" fmla="*/ 2305 w 2912"/>
              <a:gd name="T39" fmla="*/ 1129 h 2495"/>
              <a:gd name="T40" fmla="*/ 1921 w 2912"/>
              <a:gd name="T41" fmla="*/ 1342 h 2495"/>
              <a:gd name="T42" fmla="*/ 1916 w 2912"/>
              <a:gd name="T43" fmla="*/ 1456 h 2495"/>
              <a:gd name="T44" fmla="*/ 2436 w 2912"/>
              <a:gd name="T45" fmla="*/ 1563 h 2495"/>
              <a:gd name="T46" fmla="*/ 2652 w 2912"/>
              <a:gd name="T47" fmla="*/ 1526 h 2495"/>
              <a:gd name="T48" fmla="*/ 2372 w 2912"/>
              <a:gd name="T49" fmla="*/ 1620 h 2495"/>
              <a:gd name="T50" fmla="*/ 2395 w 2912"/>
              <a:gd name="T51" fmla="*/ 1808 h 2495"/>
              <a:gd name="T52" fmla="*/ 2223 w 2912"/>
              <a:gd name="T53" fmla="*/ 1608 h 2495"/>
              <a:gd name="T54" fmla="*/ 1763 w 2912"/>
              <a:gd name="T55" fmla="*/ 1592 h 2495"/>
              <a:gd name="T56" fmla="*/ 1711 w 2912"/>
              <a:gd name="T57" fmla="*/ 2043 h 2495"/>
              <a:gd name="T58" fmla="*/ 1944 w 2912"/>
              <a:gd name="T59" fmla="*/ 2432 h 2495"/>
              <a:gd name="T60" fmla="*/ 1675 w 2912"/>
              <a:gd name="T61" fmla="*/ 2448 h 2495"/>
              <a:gd name="T62" fmla="*/ 1097 w 2912"/>
              <a:gd name="T63" fmla="*/ 2487 h 2495"/>
              <a:gd name="T64" fmla="*/ 1415 w 2912"/>
              <a:gd name="T65" fmla="*/ 2369 h 2495"/>
              <a:gd name="T66" fmla="*/ 1296 w 2912"/>
              <a:gd name="T67" fmla="*/ 1765 h 2495"/>
              <a:gd name="T68" fmla="*/ 867 w 2912"/>
              <a:gd name="T69" fmla="*/ 1553 h 2495"/>
              <a:gd name="T70" fmla="*/ 596 w 2912"/>
              <a:gd name="T71" fmla="*/ 1669 h 2495"/>
              <a:gd name="T72" fmla="*/ 372 w 2912"/>
              <a:gd name="T73" fmla="*/ 1769 h 2495"/>
              <a:gd name="T74" fmla="*/ 574 w 2912"/>
              <a:gd name="T75" fmla="*/ 1595 h 2495"/>
              <a:gd name="T76" fmla="*/ 281 w 2912"/>
              <a:gd name="T77" fmla="*/ 1443 h 2495"/>
              <a:gd name="T78" fmla="*/ 2 w 2912"/>
              <a:gd name="T79" fmla="*/ 1182 h 2495"/>
              <a:gd name="T80" fmla="*/ 232 w 2912"/>
              <a:gd name="T81" fmla="*/ 1374 h 2495"/>
              <a:gd name="T82" fmla="*/ 367 w 2912"/>
              <a:gd name="T83" fmla="*/ 1342 h 2495"/>
              <a:gd name="T84" fmla="*/ 420 w 2912"/>
              <a:gd name="T85" fmla="*/ 1194 h 2495"/>
              <a:gd name="T86" fmla="*/ 488 w 2912"/>
              <a:gd name="T87" fmla="*/ 1417 h 2495"/>
              <a:gd name="T88" fmla="*/ 984 w 2912"/>
              <a:gd name="T89" fmla="*/ 1443 h 2495"/>
              <a:gd name="T90" fmla="*/ 1199 w 2912"/>
              <a:gd name="T91" fmla="*/ 1196 h 2495"/>
              <a:gd name="T92" fmla="*/ 926 w 2912"/>
              <a:gd name="T93" fmla="*/ 678 h 2495"/>
              <a:gd name="T94" fmla="*/ 648 w 2912"/>
              <a:gd name="T95" fmla="*/ 566 h 2495"/>
              <a:gd name="T96" fmla="*/ 849 w 2912"/>
              <a:gd name="T97" fmla="*/ 630 h 2495"/>
              <a:gd name="T98" fmla="*/ 837 w 2912"/>
              <a:gd name="T99" fmla="*/ 342 h 2495"/>
              <a:gd name="T100" fmla="*/ 912 w 2912"/>
              <a:gd name="T101" fmla="*/ 194 h 2495"/>
              <a:gd name="T102" fmla="*/ 940 w 2912"/>
              <a:gd name="T103" fmla="*/ 460 h 2495"/>
              <a:gd name="T104" fmla="*/ 1181 w 2912"/>
              <a:gd name="T105" fmla="*/ 331 h 2495"/>
              <a:gd name="T106" fmla="*/ 947 w 2912"/>
              <a:gd name="T107" fmla="*/ 528 h 2495"/>
              <a:gd name="T108" fmla="*/ 1166 w 2912"/>
              <a:gd name="T109" fmla="*/ 904 h 2495"/>
              <a:gd name="T110" fmla="*/ 1496 w 2912"/>
              <a:gd name="T111" fmla="*/ 1139 h 2495"/>
              <a:gd name="T112" fmla="*/ 1564 w 2912"/>
              <a:gd name="T113" fmla="*/ 746 h 2495"/>
              <a:gd name="T114" fmla="*/ 1334 w 2912"/>
              <a:gd name="T115" fmla="*/ 449 h 2495"/>
              <a:gd name="T116" fmla="*/ 1517 w 2912"/>
              <a:gd name="T117" fmla="*/ 654 h 2495"/>
              <a:gd name="T118" fmla="*/ 1701 w 2912"/>
              <a:gd name="T119" fmla="*/ 386 h 2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12" h="2495">
                <a:moveTo>
                  <a:pt x="1750" y="0"/>
                </a:moveTo>
                <a:lnTo>
                  <a:pt x="1750" y="2"/>
                </a:lnTo>
                <a:lnTo>
                  <a:pt x="1752" y="7"/>
                </a:lnTo>
                <a:lnTo>
                  <a:pt x="1755" y="16"/>
                </a:lnTo>
                <a:lnTo>
                  <a:pt x="1759" y="31"/>
                </a:lnTo>
                <a:lnTo>
                  <a:pt x="1763" y="49"/>
                </a:lnTo>
                <a:lnTo>
                  <a:pt x="1765" y="72"/>
                </a:lnTo>
                <a:lnTo>
                  <a:pt x="1768" y="100"/>
                </a:lnTo>
                <a:lnTo>
                  <a:pt x="1771" y="132"/>
                </a:lnTo>
                <a:lnTo>
                  <a:pt x="1772" y="170"/>
                </a:lnTo>
                <a:lnTo>
                  <a:pt x="1771" y="212"/>
                </a:lnTo>
                <a:lnTo>
                  <a:pt x="1768" y="262"/>
                </a:lnTo>
                <a:lnTo>
                  <a:pt x="1763" y="315"/>
                </a:lnTo>
                <a:lnTo>
                  <a:pt x="1756" y="376"/>
                </a:lnTo>
                <a:lnTo>
                  <a:pt x="1746" y="442"/>
                </a:lnTo>
                <a:lnTo>
                  <a:pt x="1732" y="515"/>
                </a:lnTo>
                <a:lnTo>
                  <a:pt x="1734" y="515"/>
                </a:lnTo>
                <a:lnTo>
                  <a:pt x="1743" y="515"/>
                </a:lnTo>
                <a:lnTo>
                  <a:pt x="1756" y="516"/>
                </a:lnTo>
                <a:lnTo>
                  <a:pt x="1775" y="518"/>
                </a:lnTo>
                <a:lnTo>
                  <a:pt x="1797" y="519"/>
                </a:lnTo>
                <a:lnTo>
                  <a:pt x="1821" y="523"/>
                </a:lnTo>
                <a:lnTo>
                  <a:pt x="1850" y="528"/>
                </a:lnTo>
                <a:lnTo>
                  <a:pt x="1880" y="534"/>
                </a:lnTo>
                <a:lnTo>
                  <a:pt x="1912" y="543"/>
                </a:lnTo>
                <a:lnTo>
                  <a:pt x="1946" y="555"/>
                </a:lnTo>
                <a:lnTo>
                  <a:pt x="1980" y="568"/>
                </a:lnTo>
                <a:lnTo>
                  <a:pt x="2014" y="585"/>
                </a:lnTo>
                <a:lnTo>
                  <a:pt x="2048" y="604"/>
                </a:lnTo>
                <a:lnTo>
                  <a:pt x="2080" y="628"/>
                </a:lnTo>
                <a:lnTo>
                  <a:pt x="2111" y="654"/>
                </a:lnTo>
                <a:lnTo>
                  <a:pt x="2140" y="685"/>
                </a:lnTo>
                <a:lnTo>
                  <a:pt x="2166" y="719"/>
                </a:lnTo>
                <a:lnTo>
                  <a:pt x="2189" y="758"/>
                </a:lnTo>
                <a:lnTo>
                  <a:pt x="2207" y="802"/>
                </a:lnTo>
                <a:lnTo>
                  <a:pt x="2223" y="850"/>
                </a:lnTo>
                <a:lnTo>
                  <a:pt x="2222" y="847"/>
                </a:lnTo>
                <a:lnTo>
                  <a:pt x="2216" y="838"/>
                </a:lnTo>
                <a:lnTo>
                  <a:pt x="2209" y="825"/>
                </a:lnTo>
                <a:lnTo>
                  <a:pt x="2197" y="807"/>
                </a:lnTo>
                <a:lnTo>
                  <a:pt x="2183" y="788"/>
                </a:lnTo>
                <a:lnTo>
                  <a:pt x="2167" y="765"/>
                </a:lnTo>
                <a:lnTo>
                  <a:pt x="2148" y="743"/>
                </a:lnTo>
                <a:lnTo>
                  <a:pt x="2127" y="721"/>
                </a:lnTo>
                <a:lnTo>
                  <a:pt x="2103" y="699"/>
                </a:lnTo>
                <a:lnTo>
                  <a:pt x="2077" y="681"/>
                </a:lnTo>
                <a:lnTo>
                  <a:pt x="2051" y="666"/>
                </a:lnTo>
                <a:lnTo>
                  <a:pt x="2022" y="654"/>
                </a:lnTo>
                <a:lnTo>
                  <a:pt x="1992" y="647"/>
                </a:lnTo>
                <a:lnTo>
                  <a:pt x="1993" y="650"/>
                </a:lnTo>
                <a:lnTo>
                  <a:pt x="1996" y="659"/>
                </a:lnTo>
                <a:lnTo>
                  <a:pt x="1997" y="672"/>
                </a:lnTo>
                <a:lnTo>
                  <a:pt x="1998" y="690"/>
                </a:lnTo>
                <a:lnTo>
                  <a:pt x="1997" y="711"/>
                </a:lnTo>
                <a:lnTo>
                  <a:pt x="1993" y="734"/>
                </a:lnTo>
                <a:lnTo>
                  <a:pt x="1984" y="759"/>
                </a:lnTo>
                <a:lnTo>
                  <a:pt x="1968" y="785"/>
                </a:lnTo>
                <a:lnTo>
                  <a:pt x="1946" y="812"/>
                </a:lnTo>
                <a:lnTo>
                  <a:pt x="1949" y="810"/>
                </a:lnTo>
                <a:lnTo>
                  <a:pt x="1953" y="802"/>
                </a:lnTo>
                <a:lnTo>
                  <a:pt x="1960" y="790"/>
                </a:lnTo>
                <a:lnTo>
                  <a:pt x="1967" y="773"/>
                </a:lnTo>
                <a:lnTo>
                  <a:pt x="1972" y="751"/>
                </a:lnTo>
                <a:lnTo>
                  <a:pt x="1976" y="727"/>
                </a:lnTo>
                <a:lnTo>
                  <a:pt x="1976" y="699"/>
                </a:lnTo>
                <a:lnTo>
                  <a:pt x="1970" y="668"/>
                </a:lnTo>
                <a:lnTo>
                  <a:pt x="1958" y="633"/>
                </a:lnTo>
                <a:lnTo>
                  <a:pt x="1955" y="632"/>
                </a:lnTo>
                <a:lnTo>
                  <a:pt x="1947" y="628"/>
                </a:lnTo>
                <a:lnTo>
                  <a:pt x="1934" y="623"/>
                </a:lnTo>
                <a:lnTo>
                  <a:pt x="1919" y="615"/>
                </a:lnTo>
                <a:lnTo>
                  <a:pt x="1899" y="607"/>
                </a:lnTo>
                <a:lnTo>
                  <a:pt x="1877" y="599"/>
                </a:lnTo>
                <a:lnTo>
                  <a:pt x="1855" y="592"/>
                </a:lnTo>
                <a:lnTo>
                  <a:pt x="1830" y="585"/>
                </a:lnTo>
                <a:lnTo>
                  <a:pt x="1807" y="581"/>
                </a:lnTo>
                <a:lnTo>
                  <a:pt x="1784" y="579"/>
                </a:lnTo>
                <a:lnTo>
                  <a:pt x="1763" y="580"/>
                </a:lnTo>
                <a:lnTo>
                  <a:pt x="1742" y="584"/>
                </a:lnTo>
                <a:lnTo>
                  <a:pt x="1725" y="593"/>
                </a:lnTo>
                <a:lnTo>
                  <a:pt x="1725" y="597"/>
                </a:lnTo>
                <a:lnTo>
                  <a:pt x="1724" y="610"/>
                </a:lnTo>
                <a:lnTo>
                  <a:pt x="1721" y="629"/>
                </a:lnTo>
                <a:lnTo>
                  <a:pt x="1717" y="655"/>
                </a:lnTo>
                <a:lnTo>
                  <a:pt x="1712" y="689"/>
                </a:lnTo>
                <a:lnTo>
                  <a:pt x="1707" y="728"/>
                </a:lnTo>
                <a:lnTo>
                  <a:pt x="1701" y="773"/>
                </a:lnTo>
                <a:lnTo>
                  <a:pt x="1693" y="823"/>
                </a:lnTo>
                <a:lnTo>
                  <a:pt x="1684" y="877"/>
                </a:lnTo>
                <a:lnTo>
                  <a:pt x="1673" y="936"/>
                </a:lnTo>
                <a:lnTo>
                  <a:pt x="1662" y="998"/>
                </a:lnTo>
                <a:lnTo>
                  <a:pt x="1650" y="1063"/>
                </a:lnTo>
                <a:lnTo>
                  <a:pt x="1636" y="1130"/>
                </a:lnTo>
                <a:lnTo>
                  <a:pt x="1621" y="1199"/>
                </a:lnTo>
                <a:lnTo>
                  <a:pt x="1606" y="1269"/>
                </a:lnTo>
                <a:lnTo>
                  <a:pt x="1611" y="1269"/>
                </a:lnTo>
                <a:lnTo>
                  <a:pt x="1623" y="1268"/>
                </a:lnTo>
                <a:lnTo>
                  <a:pt x="1643" y="1267"/>
                </a:lnTo>
                <a:lnTo>
                  <a:pt x="1672" y="1263"/>
                </a:lnTo>
                <a:lnTo>
                  <a:pt x="1706" y="1257"/>
                </a:lnTo>
                <a:lnTo>
                  <a:pt x="1746" y="1250"/>
                </a:lnTo>
                <a:lnTo>
                  <a:pt x="1791" y="1241"/>
                </a:lnTo>
                <a:lnTo>
                  <a:pt x="1842" y="1228"/>
                </a:lnTo>
                <a:lnTo>
                  <a:pt x="1897" y="1213"/>
                </a:lnTo>
                <a:lnTo>
                  <a:pt x="1955" y="1195"/>
                </a:lnTo>
                <a:lnTo>
                  <a:pt x="2016" y="1173"/>
                </a:lnTo>
                <a:lnTo>
                  <a:pt x="2080" y="1147"/>
                </a:lnTo>
                <a:lnTo>
                  <a:pt x="2146" y="1117"/>
                </a:lnTo>
                <a:lnTo>
                  <a:pt x="2213" y="1082"/>
                </a:lnTo>
                <a:lnTo>
                  <a:pt x="2279" y="1043"/>
                </a:lnTo>
                <a:lnTo>
                  <a:pt x="2346" y="999"/>
                </a:lnTo>
                <a:lnTo>
                  <a:pt x="2413" y="950"/>
                </a:lnTo>
                <a:lnTo>
                  <a:pt x="2478" y="895"/>
                </a:lnTo>
                <a:lnTo>
                  <a:pt x="2541" y="833"/>
                </a:lnTo>
                <a:lnTo>
                  <a:pt x="2543" y="830"/>
                </a:lnTo>
                <a:lnTo>
                  <a:pt x="2540" y="824"/>
                </a:lnTo>
                <a:lnTo>
                  <a:pt x="2538" y="815"/>
                </a:lnTo>
                <a:lnTo>
                  <a:pt x="2531" y="803"/>
                </a:lnTo>
                <a:lnTo>
                  <a:pt x="2526" y="789"/>
                </a:lnTo>
                <a:lnTo>
                  <a:pt x="2518" y="772"/>
                </a:lnTo>
                <a:lnTo>
                  <a:pt x="2512" y="751"/>
                </a:lnTo>
                <a:lnTo>
                  <a:pt x="2505" y="728"/>
                </a:lnTo>
                <a:lnTo>
                  <a:pt x="2500" y="701"/>
                </a:lnTo>
                <a:lnTo>
                  <a:pt x="2496" y="671"/>
                </a:lnTo>
                <a:lnTo>
                  <a:pt x="2493" y="636"/>
                </a:lnTo>
                <a:lnTo>
                  <a:pt x="2495" y="598"/>
                </a:lnTo>
                <a:lnTo>
                  <a:pt x="2499" y="555"/>
                </a:lnTo>
                <a:lnTo>
                  <a:pt x="2505" y="510"/>
                </a:lnTo>
                <a:lnTo>
                  <a:pt x="2517" y="459"/>
                </a:lnTo>
                <a:lnTo>
                  <a:pt x="2532" y="405"/>
                </a:lnTo>
                <a:lnTo>
                  <a:pt x="2532" y="407"/>
                </a:lnTo>
                <a:lnTo>
                  <a:pt x="2531" y="416"/>
                </a:lnTo>
                <a:lnTo>
                  <a:pt x="2531" y="429"/>
                </a:lnTo>
                <a:lnTo>
                  <a:pt x="2531" y="446"/>
                </a:lnTo>
                <a:lnTo>
                  <a:pt x="2530" y="467"/>
                </a:lnTo>
                <a:lnTo>
                  <a:pt x="2530" y="490"/>
                </a:lnTo>
                <a:lnTo>
                  <a:pt x="2530" y="515"/>
                </a:lnTo>
                <a:lnTo>
                  <a:pt x="2530" y="542"/>
                </a:lnTo>
                <a:lnTo>
                  <a:pt x="2531" y="571"/>
                </a:lnTo>
                <a:lnTo>
                  <a:pt x="2532" y="599"/>
                </a:lnTo>
                <a:lnTo>
                  <a:pt x="2534" y="627"/>
                </a:lnTo>
                <a:lnTo>
                  <a:pt x="2536" y="654"/>
                </a:lnTo>
                <a:lnTo>
                  <a:pt x="2540" y="680"/>
                </a:lnTo>
                <a:lnTo>
                  <a:pt x="2544" y="703"/>
                </a:lnTo>
                <a:lnTo>
                  <a:pt x="2551" y="724"/>
                </a:lnTo>
                <a:lnTo>
                  <a:pt x="2557" y="742"/>
                </a:lnTo>
                <a:lnTo>
                  <a:pt x="2565" y="755"/>
                </a:lnTo>
                <a:lnTo>
                  <a:pt x="2573" y="763"/>
                </a:lnTo>
                <a:lnTo>
                  <a:pt x="2583" y="767"/>
                </a:lnTo>
                <a:lnTo>
                  <a:pt x="2596" y="764"/>
                </a:lnTo>
                <a:lnTo>
                  <a:pt x="2609" y="755"/>
                </a:lnTo>
                <a:lnTo>
                  <a:pt x="2625" y="740"/>
                </a:lnTo>
                <a:lnTo>
                  <a:pt x="2671" y="677"/>
                </a:lnTo>
                <a:lnTo>
                  <a:pt x="2714" y="610"/>
                </a:lnTo>
                <a:lnTo>
                  <a:pt x="2756" y="538"/>
                </a:lnTo>
                <a:lnTo>
                  <a:pt x="2794" y="462"/>
                </a:lnTo>
                <a:lnTo>
                  <a:pt x="2827" y="380"/>
                </a:lnTo>
                <a:lnTo>
                  <a:pt x="2829" y="384"/>
                </a:lnTo>
                <a:lnTo>
                  <a:pt x="2829" y="393"/>
                </a:lnTo>
                <a:lnTo>
                  <a:pt x="2830" y="407"/>
                </a:lnTo>
                <a:lnTo>
                  <a:pt x="2829" y="428"/>
                </a:lnTo>
                <a:lnTo>
                  <a:pt x="2827" y="453"/>
                </a:lnTo>
                <a:lnTo>
                  <a:pt x="2825" y="482"/>
                </a:lnTo>
                <a:lnTo>
                  <a:pt x="2820" y="515"/>
                </a:lnTo>
                <a:lnTo>
                  <a:pt x="2812" y="553"/>
                </a:lnTo>
                <a:lnTo>
                  <a:pt x="2801" y="592"/>
                </a:lnTo>
                <a:lnTo>
                  <a:pt x="2787" y="634"/>
                </a:lnTo>
                <a:lnTo>
                  <a:pt x="2768" y="678"/>
                </a:lnTo>
                <a:lnTo>
                  <a:pt x="2745" y="725"/>
                </a:lnTo>
                <a:lnTo>
                  <a:pt x="2717" y="773"/>
                </a:lnTo>
                <a:lnTo>
                  <a:pt x="2683" y="821"/>
                </a:lnTo>
                <a:lnTo>
                  <a:pt x="2643" y="869"/>
                </a:lnTo>
                <a:lnTo>
                  <a:pt x="2597" y="919"/>
                </a:lnTo>
                <a:lnTo>
                  <a:pt x="2544" y="967"/>
                </a:lnTo>
                <a:lnTo>
                  <a:pt x="2483" y="1015"/>
                </a:lnTo>
                <a:lnTo>
                  <a:pt x="2414" y="1060"/>
                </a:lnTo>
                <a:lnTo>
                  <a:pt x="2418" y="1063"/>
                </a:lnTo>
                <a:lnTo>
                  <a:pt x="2426" y="1068"/>
                </a:lnTo>
                <a:lnTo>
                  <a:pt x="2437" y="1078"/>
                </a:lnTo>
                <a:lnTo>
                  <a:pt x="2456" y="1090"/>
                </a:lnTo>
                <a:lnTo>
                  <a:pt x="2476" y="1104"/>
                </a:lnTo>
                <a:lnTo>
                  <a:pt x="2500" y="1121"/>
                </a:lnTo>
                <a:lnTo>
                  <a:pt x="2527" y="1138"/>
                </a:lnTo>
                <a:lnTo>
                  <a:pt x="2557" y="1155"/>
                </a:lnTo>
                <a:lnTo>
                  <a:pt x="2588" y="1172"/>
                </a:lnTo>
                <a:lnTo>
                  <a:pt x="2622" y="1187"/>
                </a:lnTo>
                <a:lnTo>
                  <a:pt x="2656" y="1202"/>
                </a:lnTo>
                <a:lnTo>
                  <a:pt x="2691" y="1215"/>
                </a:lnTo>
                <a:lnTo>
                  <a:pt x="2725" y="1225"/>
                </a:lnTo>
                <a:lnTo>
                  <a:pt x="2760" y="1230"/>
                </a:lnTo>
                <a:lnTo>
                  <a:pt x="2794" y="1233"/>
                </a:lnTo>
                <a:lnTo>
                  <a:pt x="2826" y="1232"/>
                </a:lnTo>
                <a:lnTo>
                  <a:pt x="2857" y="1224"/>
                </a:lnTo>
                <a:lnTo>
                  <a:pt x="2886" y="1211"/>
                </a:lnTo>
                <a:lnTo>
                  <a:pt x="2912" y="1191"/>
                </a:lnTo>
                <a:lnTo>
                  <a:pt x="2911" y="1194"/>
                </a:lnTo>
                <a:lnTo>
                  <a:pt x="2907" y="1198"/>
                </a:lnTo>
                <a:lnTo>
                  <a:pt x="2899" y="1204"/>
                </a:lnTo>
                <a:lnTo>
                  <a:pt x="2890" y="1213"/>
                </a:lnTo>
                <a:lnTo>
                  <a:pt x="2877" y="1224"/>
                </a:lnTo>
                <a:lnTo>
                  <a:pt x="2862" y="1234"/>
                </a:lnTo>
                <a:lnTo>
                  <a:pt x="2844" y="1245"/>
                </a:lnTo>
                <a:lnTo>
                  <a:pt x="2825" y="1255"/>
                </a:lnTo>
                <a:lnTo>
                  <a:pt x="2801" y="1264"/>
                </a:lnTo>
                <a:lnTo>
                  <a:pt x="2777" y="1272"/>
                </a:lnTo>
                <a:lnTo>
                  <a:pt x="2748" y="1277"/>
                </a:lnTo>
                <a:lnTo>
                  <a:pt x="2718" y="1281"/>
                </a:lnTo>
                <a:lnTo>
                  <a:pt x="2687" y="1281"/>
                </a:lnTo>
                <a:lnTo>
                  <a:pt x="2652" y="1277"/>
                </a:lnTo>
                <a:lnTo>
                  <a:pt x="2615" y="1269"/>
                </a:lnTo>
                <a:lnTo>
                  <a:pt x="2575" y="1256"/>
                </a:lnTo>
                <a:lnTo>
                  <a:pt x="2535" y="1238"/>
                </a:lnTo>
                <a:lnTo>
                  <a:pt x="2491" y="1215"/>
                </a:lnTo>
                <a:lnTo>
                  <a:pt x="2445" y="1185"/>
                </a:lnTo>
                <a:lnTo>
                  <a:pt x="2398" y="1147"/>
                </a:lnTo>
                <a:lnTo>
                  <a:pt x="2349" y="1102"/>
                </a:lnTo>
                <a:lnTo>
                  <a:pt x="2345" y="1104"/>
                </a:lnTo>
                <a:lnTo>
                  <a:pt x="2337" y="1109"/>
                </a:lnTo>
                <a:lnTo>
                  <a:pt x="2323" y="1117"/>
                </a:lnTo>
                <a:lnTo>
                  <a:pt x="2305" y="1129"/>
                </a:lnTo>
                <a:lnTo>
                  <a:pt x="2283" y="1143"/>
                </a:lnTo>
                <a:lnTo>
                  <a:pt x="2257" y="1159"/>
                </a:lnTo>
                <a:lnTo>
                  <a:pt x="2227" y="1176"/>
                </a:lnTo>
                <a:lnTo>
                  <a:pt x="2194" y="1195"/>
                </a:lnTo>
                <a:lnTo>
                  <a:pt x="2159" y="1216"/>
                </a:lnTo>
                <a:lnTo>
                  <a:pt x="2122" y="1237"/>
                </a:lnTo>
                <a:lnTo>
                  <a:pt x="2083" y="1257"/>
                </a:lnTo>
                <a:lnTo>
                  <a:pt x="2044" y="1280"/>
                </a:lnTo>
                <a:lnTo>
                  <a:pt x="2002" y="1300"/>
                </a:lnTo>
                <a:lnTo>
                  <a:pt x="1962" y="1321"/>
                </a:lnTo>
                <a:lnTo>
                  <a:pt x="1921" y="1342"/>
                </a:lnTo>
                <a:lnTo>
                  <a:pt x="1881" y="1360"/>
                </a:lnTo>
                <a:lnTo>
                  <a:pt x="1842" y="1378"/>
                </a:lnTo>
                <a:lnTo>
                  <a:pt x="1804" y="1392"/>
                </a:lnTo>
                <a:lnTo>
                  <a:pt x="1769" y="1405"/>
                </a:lnTo>
                <a:lnTo>
                  <a:pt x="1773" y="1407"/>
                </a:lnTo>
                <a:lnTo>
                  <a:pt x="1782" y="1411"/>
                </a:lnTo>
                <a:lnTo>
                  <a:pt x="1799" y="1417"/>
                </a:lnTo>
                <a:lnTo>
                  <a:pt x="1821" y="1425"/>
                </a:lnTo>
                <a:lnTo>
                  <a:pt x="1849" y="1434"/>
                </a:lnTo>
                <a:lnTo>
                  <a:pt x="1880" y="1444"/>
                </a:lnTo>
                <a:lnTo>
                  <a:pt x="1916" y="1456"/>
                </a:lnTo>
                <a:lnTo>
                  <a:pt x="1955" y="1468"/>
                </a:lnTo>
                <a:lnTo>
                  <a:pt x="1998" y="1481"/>
                </a:lnTo>
                <a:lnTo>
                  <a:pt x="2042" y="1494"/>
                </a:lnTo>
                <a:lnTo>
                  <a:pt x="2090" y="1505"/>
                </a:lnTo>
                <a:lnTo>
                  <a:pt x="2139" y="1518"/>
                </a:lnTo>
                <a:lnTo>
                  <a:pt x="2188" y="1529"/>
                </a:lnTo>
                <a:lnTo>
                  <a:pt x="2239" y="1539"/>
                </a:lnTo>
                <a:lnTo>
                  <a:pt x="2289" y="1548"/>
                </a:lnTo>
                <a:lnTo>
                  <a:pt x="2339" y="1555"/>
                </a:lnTo>
                <a:lnTo>
                  <a:pt x="2388" y="1560"/>
                </a:lnTo>
                <a:lnTo>
                  <a:pt x="2436" y="1563"/>
                </a:lnTo>
                <a:lnTo>
                  <a:pt x="2482" y="1564"/>
                </a:lnTo>
                <a:lnTo>
                  <a:pt x="2525" y="1561"/>
                </a:lnTo>
                <a:lnTo>
                  <a:pt x="2564" y="1556"/>
                </a:lnTo>
                <a:lnTo>
                  <a:pt x="2601" y="1547"/>
                </a:lnTo>
                <a:lnTo>
                  <a:pt x="2634" y="1534"/>
                </a:lnTo>
                <a:lnTo>
                  <a:pt x="2661" y="1518"/>
                </a:lnTo>
                <a:lnTo>
                  <a:pt x="2684" y="1498"/>
                </a:lnTo>
                <a:lnTo>
                  <a:pt x="2682" y="1499"/>
                </a:lnTo>
                <a:lnTo>
                  <a:pt x="2677" y="1505"/>
                </a:lnTo>
                <a:lnTo>
                  <a:pt x="2666" y="1515"/>
                </a:lnTo>
                <a:lnTo>
                  <a:pt x="2652" y="1526"/>
                </a:lnTo>
                <a:lnTo>
                  <a:pt x="2635" y="1540"/>
                </a:lnTo>
                <a:lnTo>
                  <a:pt x="2613" y="1555"/>
                </a:lnTo>
                <a:lnTo>
                  <a:pt x="2588" y="1569"/>
                </a:lnTo>
                <a:lnTo>
                  <a:pt x="2560" y="1582"/>
                </a:lnTo>
                <a:lnTo>
                  <a:pt x="2527" y="1594"/>
                </a:lnTo>
                <a:lnTo>
                  <a:pt x="2492" y="1603"/>
                </a:lnTo>
                <a:lnTo>
                  <a:pt x="2453" y="1609"/>
                </a:lnTo>
                <a:lnTo>
                  <a:pt x="2411" y="1612"/>
                </a:lnTo>
                <a:lnTo>
                  <a:pt x="2366" y="1609"/>
                </a:lnTo>
                <a:lnTo>
                  <a:pt x="2369" y="1612"/>
                </a:lnTo>
                <a:lnTo>
                  <a:pt x="2372" y="1620"/>
                </a:lnTo>
                <a:lnTo>
                  <a:pt x="2379" y="1633"/>
                </a:lnTo>
                <a:lnTo>
                  <a:pt x="2387" y="1650"/>
                </a:lnTo>
                <a:lnTo>
                  <a:pt x="2393" y="1670"/>
                </a:lnTo>
                <a:lnTo>
                  <a:pt x="2400" y="1696"/>
                </a:lnTo>
                <a:lnTo>
                  <a:pt x="2405" y="1726"/>
                </a:lnTo>
                <a:lnTo>
                  <a:pt x="2408" y="1760"/>
                </a:lnTo>
                <a:lnTo>
                  <a:pt x="2406" y="1798"/>
                </a:lnTo>
                <a:lnTo>
                  <a:pt x="2400" y="1838"/>
                </a:lnTo>
                <a:lnTo>
                  <a:pt x="2400" y="1835"/>
                </a:lnTo>
                <a:lnTo>
                  <a:pt x="2397" y="1825"/>
                </a:lnTo>
                <a:lnTo>
                  <a:pt x="2395" y="1808"/>
                </a:lnTo>
                <a:lnTo>
                  <a:pt x="2391" y="1788"/>
                </a:lnTo>
                <a:lnTo>
                  <a:pt x="2384" y="1765"/>
                </a:lnTo>
                <a:lnTo>
                  <a:pt x="2378" y="1740"/>
                </a:lnTo>
                <a:lnTo>
                  <a:pt x="2367" y="1714"/>
                </a:lnTo>
                <a:lnTo>
                  <a:pt x="2357" y="1688"/>
                </a:lnTo>
                <a:lnTo>
                  <a:pt x="2344" y="1665"/>
                </a:lnTo>
                <a:lnTo>
                  <a:pt x="2328" y="1644"/>
                </a:lnTo>
                <a:lnTo>
                  <a:pt x="2310" y="1627"/>
                </a:lnTo>
                <a:lnTo>
                  <a:pt x="2291" y="1616"/>
                </a:lnTo>
                <a:lnTo>
                  <a:pt x="2268" y="1611"/>
                </a:lnTo>
                <a:lnTo>
                  <a:pt x="2223" y="1608"/>
                </a:lnTo>
                <a:lnTo>
                  <a:pt x="2172" y="1604"/>
                </a:lnTo>
                <a:lnTo>
                  <a:pt x="2118" y="1600"/>
                </a:lnTo>
                <a:lnTo>
                  <a:pt x="2059" y="1594"/>
                </a:lnTo>
                <a:lnTo>
                  <a:pt x="1999" y="1586"/>
                </a:lnTo>
                <a:lnTo>
                  <a:pt x="1940" y="1576"/>
                </a:lnTo>
                <a:lnTo>
                  <a:pt x="1881" y="1563"/>
                </a:lnTo>
                <a:lnTo>
                  <a:pt x="1851" y="1557"/>
                </a:lnTo>
                <a:lnTo>
                  <a:pt x="1824" y="1559"/>
                </a:lnTo>
                <a:lnTo>
                  <a:pt x="1801" y="1565"/>
                </a:lnTo>
                <a:lnTo>
                  <a:pt x="1780" y="1576"/>
                </a:lnTo>
                <a:lnTo>
                  <a:pt x="1763" y="1592"/>
                </a:lnTo>
                <a:lnTo>
                  <a:pt x="1749" y="1613"/>
                </a:lnTo>
                <a:lnTo>
                  <a:pt x="1737" y="1639"/>
                </a:lnTo>
                <a:lnTo>
                  <a:pt x="1726" y="1669"/>
                </a:lnTo>
                <a:lnTo>
                  <a:pt x="1719" y="1704"/>
                </a:lnTo>
                <a:lnTo>
                  <a:pt x="1713" y="1742"/>
                </a:lnTo>
                <a:lnTo>
                  <a:pt x="1710" y="1785"/>
                </a:lnTo>
                <a:lnTo>
                  <a:pt x="1708" y="1830"/>
                </a:lnTo>
                <a:lnTo>
                  <a:pt x="1707" y="1879"/>
                </a:lnTo>
                <a:lnTo>
                  <a:pt x="1707" y="1931"/>
                </a:lnTo>
                <a:lnTo>
                  <a:pt x="1708" y="1986"/>
                </a:lnTo>
                <a:lnTo>
                  <a:pt x="1711" y="2043"/>
                </a:lnTo>
                <a:lnTo>
                  <a:pt x="1713" y="2104"/>
                </a:lnTo>
                <a:lnTo>
                  <a:pt x="1716" y="2166"/>
                </a:lnTo>
                <a:lnTo>
                  <a:pt x="1719" y="2231"/>
                </a:lnTo>
                <a:lnTo>
                  <a:pt x="1721" y="2297"/>
                </a:lnTo>
                <a:lnTo>
                  <a:pt x="1724" y="2365"/>
                </a:lnTo>
                <a:lnTo>
                  <a:pt x="1764" y="2371"/>
                </a:lnTo>
                <a:lnTo>
                  <a:pt x="1803" y="2382"/>
                </a:lnTo>
                <a:lnTo>
                  <a:pt x="1841" y="2392"/>
                </a:lnTo>
                <a:lnTo>
                  <a:pt x="1877" y="2405"/>
                </a:lnTo>
                <a:lnTo>
                  <a:pt x="1912" y="2418"/>
                </a:lnTo>
                <a:lnTo>
                  <a:pt x="1944" y="2432"/>
                </a:lnTo>
                <a:lnTo>
                  <a:pt x="1972" y="2445"/>
                </a:lnTo>
                <a:lnTo>
                  <a:pt x="1997" y="2458"/>
                </a:lnTo>
                <a:lnTo>
                  <a:pt x="2019" y="2470"/>
                </a:lnTo>
                <a:lnTo>
                  <a:pt x="2036" y="2480"/>
                </a:lnTo>
                <a:lnTo>
                  <a:pt x="2049" y="2487"/>
                </a:lnTo>
                <a:lnTo>
                  <a:pt x="2057" y="2492"/>
                </a:lnTo>
                <a:lnTo>
                  <a:pt x="2059" y="2495"/>
                </a:lnTo>
                <a:lnTo>
                  <a:pt x="1955" y="2478"/>
                </a:lnTo>
                <a:lnTo>
                  <a:pt x="1855" y="2465"/>
                </a:lnTo>
                <a:lnTo>
                  <a:pt x="1763" y="2454"/>
                </a:lnTo>
                <a:lnTo>
                  <a:pt x="1675" y="2448"/>
                </a:lnTo>
                <a:lnTo>
                  <a:pt x="1593" y="2445"/>
                </a:lnTo>
                <a:lnTo>
                  <a:pt x="1516" y="2444"/>
                </a:lnTo>
                <a:lnTo>
                  <a:pt x="1446" y="2445"/>
                </a:lnTo>
                <a:lnTo>
                  <a:pt x="1381" y="2448"/>
                </a:lnTo>
                <a:lnTo>
                  <a:pt x="1322" y="2452"/>
                </a:lnTo>
                <a:lnTo>
                  <a:pt x="1270" y="2457"/>
                </a:lnTo>
                <a:lnTo>
                  <a:pt x="1224" y="2462"/>
                </a:lnTo>
                <a:lnTo>
                  <a:pt x="1183" y="2469"/>
                </a:lnTo>
                <a:lnTo>
                  <a:pt x="1148" y="2475"/>
                </a:lnTo>
                <a:lnTo>
                  <a:pt x="1120" y="2482"/>
                </a:lnTo>
                <a:lnTo>
                  <a:pt x="1097" y="2487"/>
                </a:lnTo>
                <a:lnTo>
                  <a:pt x="1082" y="2491"/>
                </a:lnTo>
                <a:lnTo>
                  <a:pt x="1073" y="2493"/>
                </a:lnTo>
                <a:lnTo>
                  <a:pt x="1069" y="2495"/>
                </a:lnTo>
                <a:lnTo>
                  <a:pt x="1127" y="2463"/>
                </a:lnTo>
                <a:lnTo>
                  <a:pt x="1182" y="2439"/>
                </a:lnTo>
                <a:lnTo>
                  <a:pt x="1233" y="2419"/>
                </a:lnTo>
                <a:lnTo>
                  <a:pt x="1279" y="2402"/>
                </a:lnTo>
                <a:lnTo>
                  <a:pt x="1321" y="2391"/>
                </a:lnTo>
                <a:lnTo>
                  <a:pt x="1357" y="2382"/>
                </a:lnTo>
                <a:lnTo>
                  <a:pt x="1390" y="2374"/>
                </a:lnTo>
                <a:lnTo>
                  <a:pt x="1415" y="2369"/>
                </a:lnTo>
                <a:lnTo>
                  <a:pt x="1434" y="2365"/>
                </a:lnTo>
                <a:lnTo>
                  <a:pt x="1433" y="2280"/>
                </a:lnTo>
                <a:lnTo>
                  <a:pt x="1429" y="2204"/>
                </a:lnTo>
                <a:lnTo>
                  <a:pt x="1422" y="2134"/>
                </a:lnTo>
                <a:lnTo>
                  <a:pt x="1413" y="2069"/>
                </a:lnTo>
                <a:lnTo>
                  <a:pt x="1402" y="2009"/>
                </a:lnTo>
                <a:lnTo>
                  <a:pt x="1387" y="1953"/>
                </a:lnTo>
                <a:lnTo>
                  <a:pt x="1370" y="1903"/>
                </a:lnTo>
                <a:lnTo>
                  <a:pt x="1350" y="1855"/>
                </a:lnTo>
                <a:lnTo>
                  <a:pt x="1325" y="1809"/>
                </a:lnTo>
                <a:lnTo>
                  <a:pt x="1296" y="1765"/>
                </a:lnTo>
                <a:lnTo>
                  <a:pt x="1264" y="1724"/>
                </a:lnTo>
                <a:lnTo>
                  <a:pt x="1227" y="1682"/>
                </a:lnTo>
                <a:lnTo>
                  <a:pt x="1187" y="1640"/>
                </a:lnTo>
                <a:lnTo>
                  <a:pt x="1161" y="1621"/>
                </a:lnTo>
                <a:lnTo>
                  <a:pt x="1130" y="1604"/>
                </a:lnTo>
                <a:lnTo>
                  <a:pt x="1095" y="1590"/>
                </a:lnTo>
                <a:lnTo>
                  <a:pt x="1056" y="1579"/>
                </a:lnTo>
                <a:lnTo>
                  <a:pt x="1013" y="1570"/>
                </a:lnTo>
                <a:lnTo>
                  <a:pt x="967" y="1564"/>
                </a:lnTo>
                <a:lnTo>
                  <a:pt x="918" y="1559"/>
                </a:lnTo>
                <a:lnTo>
                  <a:pt x="867" y="1553"/>
                </a:lnTo>
                <a:lnTo>
                  <a:pt x="814" y="1550"/>
                </a:lnTo>
                <a:lnTo>
                  <a:pt x="760" y="1546"/>
                </a:lnTo>
                <a:lnTo>
                  <a:pt x="704" y="1542"/>
                </a:lnTo>
                <a:lnTo>
                  <a:pt x="702" y="1544"/>
                </a:lnTo>
                <a:lnTo>
                  <a:pt x="697" y="1552"/>
                </a:lnTo>
                <a:lnTo>
                  <a:pt x="691" y="1565"/>
                </a:lnTo>
                <a:lnTo>
                  <a:pt x="679" y="1581"/>
                </a:lnTo>
                <a:lnTo>
                  <a:pt x="665" y="1600"/>
                </a:lnTo>
                <a:lnTo>
                  <a:pt x="646" y="1622"/>
                </a:lnTo>
                <a:lnTo>
                  <a:pt x="623" y="1646"/>
                </a:lnTo>
                <a:lnTo>
                  <a:pt x="596" y="1669"/>
                </a:lnTo>
                <a:lnTo>
                  <a:pt x="563" y="1694"/>
                </a:lnTo>
                <a:lnTo>
                  <a:pt x="526" y="1718"/>
                </a:lnTo>
                <a:lnTo>
                  <a:pt x="483" y="1742"/>
                </a:lnTo>
                <a:lnTo>
                  <a:pt x="435" y="1764"/>
                </a:lnTo>
                <a:lnTo>
                  <a:pt x="380" y="1783"/>
                </a:lnTo>
                <a:lnTo>
                  <a:pt x="319" y="1799"/>
                </a:lnTo>
                <a:lnTo>
                  <a:pt x="322" y="1798"/>
                </a:lnTo>
                <a:lnTo>
                  <a:pt x="329" y="1794"/>
                </a:lnTo>
                <a:lnTo>
                  <a:pt x="340" y="1787"/>
                </a:lnTo>
                <a:lnTo>
                  <a:pt x="355" y="1779"/>
                </a:lnTo>
                <a:lnTo>
                  <a:pt x="372" y="1769"/>
                </a:lnTo>
                <a:lnTo>
                  <a:pt x="392" y="1757"/>
                </a:lnTo>
                <a:lnTo>
                  <a:pt x="414" y="1744"/>
                </a:lnTo>
                <a:lnTo>
                  <a:pt x="436" y="1730"/>
                </a:lnTo>
                <a:lnTo>
                  <a:pt x="458" y="1714"/>
                </a:lnTo>
                <a:lnTo>
                  <a:pt x="480" y="1698"/>
                </a:lnTo>
                <a:lnTo>
                  <a:pt x="502" y="1681"/>
                </a:lnTo>
                <a:lnTo>
                  <a:pt x="522" y="1664"/>
                </a:lnTo>
                <a:lnTo>
                  <a:pt x="540" y="1647"/>
                </a:lnTo>
                <a:lnTo>
                  <a:pt x="554" y="1629"/>
                </a:lnTo>
                <a:lnTo>
                  <a:pt x="566" y="1612"/>
                </a:lnTo>
                <a:lnTo>
                  <a:pt x="574" y="1595"/>
                </a:lnTo>
                <a:lnTo>
                  <a:pt x="576" y="1579"/>
                </a:lnTo>
                <a:lnTo>
                  <a:pt x="574" y="1565"/>
                </a:lnTo>
                <a:lnTo>
                  <a:pt x="566" y="1551"/>
                </a:lnTo>
                <a:lnTo>
                  <a:pt x="550" y="1538"/>
                </a:lnTo>
                <a:lnTo>
                  <a:pt x="528" y="1528"/>
                </a:lnTo>
                <a:lnTo>
                  <a:pt x="487" y="1511"/>
                </a:lnTo>
                <a:lnTo>
                  <a:pt x="445" y="1496"/>
                </a:lnTo>
                <a:lnTo>
                  <a:pt x="403" y="1483"/>
                </a:lnTo>
                <a:lnTo>
                  <a:pt x="362" y="1470"/>
                </a:lnTo>
                <a:lnTo>
                  <a:pt x="322" y="1456"/>
                </a:lnTo>
                <a:lnTo>
                  <a:pt x="281" y="1443"/>
                </a:lnTo>
                <a:lnTo>
                  <a:pt x="244" y="1429"/>
                </a:lnTo>
                <a:lnTo>
                  <a:pt x="207" y="1412"/>
                </a:lnTo>
                <a:lnTo>
                  <a:pt x="172" y="1395"/>
                </a:lnTo>
                <a:lnTo>
                  <a:pt x="140" y="1374"/>
                </a:lnTo>
                <a:lnTo>
                  <a:pt x="108" y="1351"/>
                </a:lnTo>
                <a:lnTo>
                  <a:pt x="81" y="1325"/>
                </a:lnTo>
                <a:lnTo>
                  <a:pt x="55" y="1295"/>
                </a:lnTo>
                <a:lnTo>
                  <a:pt x="33" y="1261"/>
                </a:lnTo>
                <a:lnTo>
                  <a:pt x="15" y="1224"/>
                </a:lnTo>
                <a:lnTo>
                  <a:pt x="0" y="1180"/>
                </a:lnTo>
                <a:lnTo>
                  <a:pt x="2" y="1182"/>
                </a:lnTo>
                <a:lnTo>
                  <a:pt x="8" y="1191"/>
                </a:lnTo>
                <a:lnTo>
                  <a:pt x="16" y="1204"/>
                </a:lnTo>
                <a:lnTo>
                  <a:pt x="29" y="1220"/>
                </a:lnTo>
                <a:lnTo>
                  <a:pt x="45" y="1239"/>
                </a:lnTo>
                <a:lnTo>
                  <a:pt x="63" y="1260"/>
                </a:lnTo>
                <a:lnTo>
                  <a:pt x="85" y="1281"/>
                </a:lnTo>
                <a:lnTo>
                  <a:pt x="108" y="1303"/>
                </a:lnTo>
                <a:lnTo>
                  <a:pt x="136" y="1324"/>
                </a:lnTo>
                <a:lnTo>
                  <a:pt x="166" y="1343"/>
                </a:lnTo>
                <a:lnTo>
                  <a:pt x="198" y="1360"/>
                </a:lnTo>
                <a:lnTo>
                  <a:pt x="232" y="1374"/>
                </a:lnTo>
                <a:lnTo>
                  <a:pt x="268" y="1383"/>
                </a:lnTo>
                <a:lnTo>
                  <a:pt x="307" y="1387"/>
                </a:lnTo>
                <a:lnTo>
                  <a:pt x="309" y="1387"/>
                </a:lnTo>
                <a:lnTo>
                  <a:pt x="312" y="1387"/>
                </a:lnTo>
                <a:lnTo>
                  <a:pt x="316" y="1387"/>
                </a:lnTo>
                <a:lnTo>
                  <a:pt x="323" y="1386"/>
                </a:lnTo>
                <a:lnTo>
                  <a:pt x="331" y="1382"/>
                </a:lnTo>
                <a:lnTo>
                  <a:pt x="340" y="1377"/>
                </a:lnTo>
                <a:lnTo>
                  <a:pt x="349" y="1369"/>
                </a:lnTo>
                <a:lnTo>
                  <a:pt x="358" y="1357"/>
                </a:lnTo>
                <a:lnTo>
                  <a:pt x="367" y="1342"/>
                </a:lnTo>
                <a:lnTo>
                  <a:pt x="376" y="1322"/>
                </a:lnTo>
                <a:lnTo>
                  <a:pt x="384" y="1298"/>
                </a:lnTo>
                <a:lnTo>
                  <a:pt x="392" y="1268"/>
                </a:lnTo>
                <a:lnTo>
                  <a:pt x="398" y="1232"/>
                </a:lnTo>
                <a:lnTo>
                  <a:pt x="403" y="1189"/>
                </a:lnTo>
                <a:lnTo>
                  <a:pt x="406" y="1138"/>
                </a:lnTo>
                <a:lnTo>
                  <a:pt x="407" y="1141"/>
                </a:lnTo>
                <a:lnTo>
                  <a:pt x="410" y="1147"/>
                </a:lnTo>
                <a:lnTo>
                  <a:pt x="414" y="1159"/>
                </a:lnTo>
                <a:lnTo>
                  <a:pt x="418" y="1174"/>
                </a:lnTo>
                <a:lnTo>
                  <a:pt x="420" y="1194"/>
                </a:lnTo>
                <a:lnTo>
                  <a:pt x="423" y="1219"/>
                </a:lnTo>
                <a:lnTo>
                  <a:pt x="424" y="1247"/>
                </a:lnTo>
                <a:lnTo>
                  <a:pt x="422" y="1281"/>
                </a:lnTo>
                <a:lnTo>
                  <a:pt x="418" y="1318"/>
                </a:lnTo>
                <a:lnTo>
                  <a:pt x="409" y="1361"/>
                </a:lnTo>
                <a:lnTo>
                  <a:pt x="396" y="1407"/>
                </a:lnTo>
                <a:lnTo>
                  <a:pt x="399" y="1408"/>
                </a:lnTo>
                <a:lnTo>
                  <a:pt x="412" y="1409"/>
                </a:lnTo>
                <a:lnTo>
                  <a:pt x="431" y="1411"/>
                </a:lnTo>
                <a:lnTo>
                  <a:pt x="457" y="1413"/>
                </a:lnTo>
                <a:lnTo>
                  <a:pt x="488" y="1417"/>
                </a:lnTo>
                <a:lnTo>
                  <a:pt x="524" y="1420"/>
                </a:lnTo>
                <a:lnTo>
                  <a:pt x="563" y="1424"/>
                </a:lnTo>
                <a:lnTo>
                  <a:pt x="607" y="1428"/>
                </a:lnTo>
                <a:lnTo>
                  <a:pt x="653" y="1430"/>
                </a:lnTo>
                <a:lnTo>
                  <a:pt x="701" y="1434"/>
                </a:lnTo>
                <a:lnTo>
                  <a:pt x="750" y="1437"/>
                </a:lnTo>
                <a:lnTo>
                  <a:pt x="800" y="1439"/>
                </a:lnTo>
                <a:lnTo>
                  <a:pt x="848" y="1442"/>
                </a:lnTo>
                <a:lnTo>
                  <a:pt x="896" y="1443"/>
                </a:lnTo>
                <a:lnTo>
                  <a:pt x="941" y="1443"/>
                </a:lnTo>
                <a:lnTo>
                  <a:pt x="984" y="1443"/>
                </a:lnTo>
                <a:lnTo>
                  <a:pt x="1025" y="1442"/>
                </a:lnTo>
                <a:lnTo>
                  <a:pt x="1060" y="1439"/>
                </a:lnTo>
                <a:lnTo>
                  <a:pt x="1090" y="1435"/>
                </a:lnTo>
                <a:lnTo>
                  <a:pt x="1116" y="1429"/>
                </a:lnTo>
                <a:lnTo>
                  <a:pt x="1134" y="1422"/>
                </a:lnTo>
                <a:lnTo>
                  <a:pt x="1144" y="1413"/>
                </a:lnTo>
                <a:lnTo>
                  <a:pt x="1172" y="1370"/>
                </a:lnTo>
                <a:lnTo>
                  <a:pt x="1190" y="1328"/>
                </a:lnTo>
                <a:lnTo>
                  <a:pt x="1200" y="1285"/>
                </a:lnTo>
                <a:lnTo>
                  <a:pt x="1203" y="1241"/>
                </a:lnTo>
                <a:lnTo>
                  <a:pt x="1199" y="1196"/>
                </a:lnTo>
                <a:lnTo>
                  <a:pt x="1188" y="1152"/>
                </a:lnTo>
                <a:lnTo>
                  <a:pt x="1173" y="1108"/>
                </a:lnTo>
                <a:lnTo>
                  <a:pt x="1153" y="1063"/>
                </a:lnTo>
                <a:lnTo>
                  <a:pt x="1130" y="1017"/>
                </a:lnTo>
                <a:lnTo>
                  <a:pt x="1104" y="971"/>
                </a:lnTo>
                <a:lnTo>
                  <a:pt x="1075" y="924"/>
                </a:lnTo>
                <a:lnTo>
                  <a:pt x="1044" y="876"/>
                </a:lnTo>
                <a:lnTo>
                  <a:pt x="1014" y="828"/>
                </a:lnTo>
                <a:lnTo>
                  <a:pt x="983" y="780"/>
                </a:lnTo>
                <a:lnTo>
                  <a:pt x="954" y="729"/>
                </a:lnTo>
                <a:lnTo>
                  <a:pt x="926" y="678"/>
                </a:lnTo>
                <a:lnTo>
                  <a:pt x="923" y="678"/>
                </a:lnTo>
                <a:lnTo>
                  <a:pt x="915" y="678"/>
                </a:lnTo>
                <a:lnTo>
                  <a:pt x="904" y="677"/>
                </a:lnTo>
                <a:lnTo>
                  <a:pt x="887" y="675"/>
                </a:lnTo>
                <a:lnTo>
                  <a:pt x="865" y="669"/>
                </a:lnTo>
                <a:lnTo>
                  <a:pt x="839" y="662"/>
                </a:lnTo>
                <a:lnTo>
                  <a:pt x="809" y="651"/>
                </a:lnTo>
                <a:lnTo>
                  <a:pt x="775" y="637"/>
                </a:lnTo>
                <a:lnTo>
                  <a:pt x="736" y="619"/>
                </a:lnTo>
                <a:lnTo>
                  <a:pt x="693" y="595"/>
                </a:lnTo>
                <a:lnTo>
                  <a:pt x="648" y="566"/>
                </a:lnTo>
                <a:lnTo>
                  <a:pt x="650" y="567"/>
                </a:lnTo>
                <a:lnTo>
                  <a:pt x="658" y="571"/>
                </a:lnTo>
                <a:lnTo>
                  <a:pt x="672" y="575"/>
                </a:lnTo>
                <a:lnTo>
                  <a:pt x="689" y="581"/>
                </a:lnTo>
                <a:lnTo>
                  <a:pt x="709" y="588"/>
                </a:lnTo>
                <a:lnTo>
                  <a:pt x="732" y="595"/>
                </a:lnTo>
                <a:lnTo>
                  <a:pt x="756" y="603"/>
                </a:lnTo>
                <a:lnTo>
                  <a:pt x="780" y="611"/>
                </a:lnTo>
                <a:lnTo>
                  <a:pt x="805" y="619"/>
                </a:lnTo>
                <a:lnTo>
                  <a:pt x="828" y="625"/>
                </a:lnTo>
                <a:lnTo>
                  <a:pt x="849" y="630"/>
                </a:lnTo>
                <a:lnTo>
                  <a:pt x="869" y="634"/>
                </a:lnTo>
                <a:lnTo>
                  <a:pt x="884" y="637"/>
                </a:lnTo>
                <a:lnTo>
                  <a:pt x="896" y="638"/>
                </a:lnTo>
                <a:lnTo>
                  <a:pt x="901" y="636"/>
                </a:lnTo>
                <a:lnTo>
                  <a:pt x="902" y="632"/>
                </a:lnTo>
                <a:lnTo>
                  <a:pt x="883" y="585"/>
                </a:lnTo>
                <a:lnTo>
                  <a:pt x="866" y="538"/>
                </a:lnTo>
                <a:lnTo>
                  <a:pt x="853" y="490"/>
                </a:lnTo>
                <a:lnTo>
                  <a:pt x="843" y="442"/>
                </a:lnTo>
                <a:lnTo>
                  <a:pt x="837" y="393"/>
                </a:lnTo>
                <a:lnTo>
                  <a:pt x="837" y="342"/>
                </a:lnTo>
                <a:lnTo>
                  <a:pt x="843" y="292"/>
                </a:lnTo>
                <a:lnTo>
                  <a:pt x="853" y="240"/>
                </a:lnTo>
                <a:lnTo>
                  <a:pt x="871" y="188"/>
                </a:lnTo>
                <a:lnTo>
                  <a:pt x="896" y="133"/>
                </a:lnTo>
                <a:lnTo>
                  <a:pt x="928" y="79"/>
                </a:lnTo>
                <a:lnTo>
                  <a:pt x="928" y="83"/>
                </a:lnTo>
                <a:lnTo>
                  <a:pt x="926" y="94"/>
                </a:lnTo>
                <a:lnTo>
                  <a:pt x="923" y="112"/>
                </a:lnTo>
                <a:lnTo>
                  <a:pt x="919" y="136"/>
                </a:lnTo>
                <a:lnTo>
                  <a:pt x="915" y="163"/>
                </a:lnTo>
                <a:lnTo>
                  <a:pt x="912" y="194"/>
                </a:lnTo>
                <a:lnTo>
                  <a:pt x="909" y="228"/>
                </a:lnTo>
                <a:lnTo>
                  <a:pt x="906" y="263"/>
                </a:lnTo>
                <a:lnTo>
                  <a:pt x="904" y="298"/>
                </a:lnTo>
                <a:lnTo>
                  <a:pt x="904" y="332"/>
                </a:lnTo>
                <a:lnTo>
                  <a:pt x="905" y="366"/>
                </a:lnTo>
                <a:lnTo>
                  <a:pt x="909" y="395"/>
                </a:lnTo>
                <a:lnTo>
                  <a:pt x="915" y="421"/>
                </a:lnTo>
                <a:lnTo>
                  <a:pt x="923" y="444"/>
                </a:lnTo>
                <a:lnTo>
                  <a:pt x="935" y="459"/>
                </a:lnTo>
                <a:lnTo>
                  <a:pt x="936" y="459"/>
                </a:lnTo>
                <a:lnTo>
                  <a:pt x="940" y="460"/>
                </a:lnTo>
                <a:lnTo>
                  <a:pt x="947" y="460"/>
                </a:lnTo>
                <a:lnTo>
                  <a:pt x="957" y="460"/>
                </a:lnTo>
                <a:lnTo>
                  <a:pt x="969" y="459"/>
                </a:lnTo>
                <a:lnTo>
                  <a:pt x="984" y="457"/>
                </a:lnTo>
                <a:lnTo>
                  <a:pt x="1003" y="450"/>
                </a:lnTo>
                <a:lnTo>
                  <a:pt x="1025" y="441"/>
                </a:lnTo>
                <a:lnTo>
                  <a:pt x="1049" y="429"/>
                </a:lnTo>
                <a:lnTo>
                  <a:pt x="1077" y="412"/>
                </a:lnTo>
                <a:lnTo>
                  <a:pt x="1108" y="390"/>
                </a:lnTo>
                <a:lnTo>
                  <a:pt x="1143" y="363"/>
                </a:lnTo>
                <a:lnTo>
                  <a:pt x="1181" y="331"/>
                </a:lnTo>
                <a:lnTo>
                  <a:pt x="1179" y="334"/>
                </a:lnTo>
                <a:lnTo>
                  <a:pt x="1175" y="342"/>
                </a:lnTo>
                <a:lnTo>
                  <a:pt x="1168" y="357"/>
                </a:lnTo>
                <a:lnTo>
                  <a:pt x="1156" y="375"/>
                </a:lnTo>
                <a:lnTo>
                  <a:pt x="1140" y="395"/>
                </a:lnTo>
                <a:lnTo>
                  <a:pt x="1121" y="418"/>
                </a:lnTo>
                <a:lnTo>
                  <a:pt x="1096" y="441"/>
                </a:lnTo>
                <a:lnTo>
                  <a:pt x="1066" y="466"/>
                </a:lnTo>
                <a:lnTo>
                  <a:pt x="1032" y="488"/>
                </a:lnTo>
                <a:lnTo>
                  <a:pt x="992" y="510"/>
                </a:lnTo>
                <a:lnTo>
                  <a:pt x="947" y="528"/>
                </a:lnTo>
                <a:lnTo>
                  <a:pt x="948" y="532"/>
                </a:lnTo>
                <a:lnTo>
                  <a:pt x="953" y="542"/>
                </a:lnTo>
                <a:lnTo>
                  <a:pt x="961" y="560"/>
                </a:lnTo>
                <a:lnTo>
                  <a:pt x="971" y="584"/>
                </a:lnTo>
                <a:lnTo>
                  <a:pt x="987" y="614"/>
                </a:lnTo>
                <a:lnTo>
                  <a:pt x="1005" y="649"/>
                </a:lnTo>
                <a:lnTo>
                  <a:pt x="1029" y="690"/>
                </a:lnTo>
                <a:lnTo>
                  <a:pt x="1056" y="737"/>
                </a:lnTo>
                <a:lnTo>
                  <a:pt x="1087" y="788"/>
                </a:lnTo>
                <a:lnTo>
                  <a:pt x="1125" y="843"/>
                </a:lnTo>
                <a:lnTo>
                  <a:pt x="1166" y="904"/>
                </a:lnTo>
                <a:lnTo>
                  <a:pt x="1213" y="968"/>
                </a:lnTo>
                <a:lnTo>
                  <a:pt x="1265" y="1035"/>
                </a:lnTo>
                <a:lnTo>
                  <a:pt x="1322" y="1107"/>
                </a:lnTo>
                <a:lnTo>
                  <a:pt x="1386" y="1181"/>
                </a:lnTo>
                <a:lnTo>
                  <a:pt x="1456" y="1257"/>
                </a:lnTo>
                <a:lnTo>
                  <a:pt x="1457" y="1254"/>
                </a:lnTo>
                <a:lnTo>
                  <a:pt x="1461" y="1243"/>
                </a:lnTo>
                <a:lnTo>
                  <a:pt x="1467" y="1226"/>
                </a:lnTo>
                <a:lnTo>
                  <a:pt x="1476" y="1203"/>
                </a:lnTo>
                <a:lnTo>
                  <a:pt x="1485" y="1174"/>
                </a:lnTo>
                <a:lnTo>
                  <a:pt x="1496" y="1139"/>
                </a:lnTo>
                <a:lnTo>
                  <a:pt x="1509" y="1100"/>
                </a:lnTo>
                <a:lnTo>
                  <a:pt x="1524" y="1056"/>
                </a:lnTo>
                <a:lnTo>
                  <a:pt x="1539" y="1008"/>
                </a:lnTo>
                <a:lnTo>
                  <a:pt x="1555" y="956"/>
                </a:lnTo>
                <a:lnTo>
                  <a:pt x="1572" y="900"/>
                </a:lnTo>
                <a:lnTo>
                  <a:pt x="1589" y="842"/>
                </a:lnTo>
                <a:lnTo>
                  <a:pt x="1606" y="781"/>
                </a:lnTo>
                <a:lnTo>
                  <a:pt x="1603" y="776"/>
                </a:lnTo>
                <a:lnTo>
                  <a:pt x="1595" y="768"/>
                </a:lnTo>
                <a:lnTo>
                  <a:pt x="1582" y="759"/>
                </a:lnTo>
                <a:lnTo>
                  <a:pt x="1564" y="746"/>
                </a:lnTo>
                <a:lnTo>
                  <a:pt x="1542" y="730"/>
                </a:lnTo>
                <a:lnTo>
                  <a:pt x="1519" y="711"/>
                </a:lnTo>
                <a:lnTo>
                  <a:pt x="1491" y="688"/>
                </a:lnTo>
                <a:lnTo>
                  <a:pt x="1464" y="660"/>
                </a:lnTo>
                <a:lnTo>
                  <a:pt x="1434" y="628"/>
                </a:lnTo>
                <a:lnTo>
                  <a:pt x="1405" y="590"/>
                </a:lnTo>
                <a:lnTo>
                  <a:pt x="1378" y="547"/>
                </a:lnTo>
                <a:lnTo>
                  <a:pt x="1352" y="498"/>
                </a:lnTo>
                <a:lnTo>
                  <a:pt x="1329" y="444"/>
                </a:lnTo>
                <a:lnTo>
                  <a:pt x="1329" y="444"/>
                </a:lnTo>
                <a:lnTo>
                  <a:pt x="1334" y="449"/>
                </a:lnTo>
                <a:lnTo>
                  <a:pt x="1342" y="459"/>
                </a:lnTo>
                <a:lnTo>
                  <a:pt x="1352" y="472"/>
                </a:lnTo>
                <a:lnTo>
                  <a:pt x="1365" y="488"/>
                </a:lnTo>
                <a:lnTo>
                  <a:pt x="1381" y="506"/>
                </a:lnTo>
                <a:lnTo>
                  <a:pt x="1398" y="527"/>
                </a:lnTo>
                <a:lnTo>
                  <a:pt x="1416" y="547"/>
                </a:lnTo>
                <a:lnTo>
                  <a:pt x="1435" y="569"/>
                </a:lnTo>
                <a:lnTo>
                  <a:pt x="1455" y="592"/>
                </a:lnTo>
                <a:lnTo>
                  <a:pt x="1476" y="614"/>
                </a:lnTo>
                <a:lnTo>
                  <a:pt x="1496" y="634"/>
                </a:lnTo>
                <a:lnTo>
                  <a:pt x="1517" y="654"/>
                </a:lnTo>
                <a:lnTo>
                  <a:pt x="1537" y="671"/>
                </a:lnTo>
                <a:lnTo>
                  <a:pt x="1556" y="685"/>
                </a:lnTo>
                <a:lnTo>
                  <a:pt x="1574" y="695"/>
                </a:lnTo>
                <a:lnTo>
                  <a:pt x="1590" y="703"/>
                </a:lnTo>
                <a:lnTo>
                  <a:pt x="1604" y="706"/>
                </a:lnTo>
                <a:lnTo>
                  <a:pt x="1616" y="703"/>
                </a:lnTo>
                <a:lnTo>
                  <a:pt x="1626" y="694"/>
                </a:lnTo>
                <a:lnTo>
                  <a:pt x="1632" y="680"/>
                </a:lnTo>
                <a:lnTo>
                  <a:pt x="1656" y="584"/>
                </a:lnTo>
                <a:lnTo>
                  <a:pt x="1680" y="486"/>
                </a:lnTo>
                <a:lnTo>
                  <a:pt x="1701" y="386"/>
                </a:lnTo>
                <a:lnTo>
                  <a:pt x="1717" y="286"/>
                </a:lnTo>
                <a:lnTo>
                  <a:pt x="1733" y="188"/>
                </a:lnTo>
                <a:lnTo>
                  <a:pt x="1743" y="92"/>
                </a:lnTo>
                <a:lnTo>
                  <a:pt x="175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任意多边形: 形状 10"/>
          <p:cNvSpPr/>
          <p:nvPr/>
        </p:nvSpPr>
        <p:spPr bwMode="auto">
          <a:xfrm>
            <a:off x="6645053" y="4494097"/>
            <a:ext cx="280988" cy="404813"/>
          </a:xfrm>
          <a:custGeom>
            <a:avLst/>
            <a:gdLst>
              <a:gd name="T0" fmla="*/ 149 w 177"/>
              <a:gd name="T1" fmla="*/ 0 h 255"/>
              <a:gd name="T2" fmla="*/ 151 w 177"/>
              <a:gd name="T3" fmla="*/ 2 h 255"/>
              <a:gd name="T4" fmla="*/ 153 w 177"/>
              <a:gd name="T5" fmla="*/ 8 h 255"/>
              <a:gd name="T6" fmla="*/ 157 w 177"/>
              <a:gd name="T7" fmla="*/ 17 h 255"/>
              <a:gd name="T8" fmla="*/ 162 w 177"/>
              <a:gd name="T9" fmla="*/ 30 h 255"/>
              <a:gd name="T10" fmla="*/ 166 w 177"/>
              <a:gd name="T11" fmla="*/ 46 h 255"/>
              <a:gd name="T12" fmla="*/ 170 w 177"/>
              <a:gd name="T13" fmla="*/ 63 h 255"/>
              <a:gd name="T14" fmla="*/ 174 w 177"/>
              <a:gd name="T15" fmla="*/ 82 h 255"/>
              <a:gd name="T16" fmla="*/ 177 w 177"/>
              <a:gd name="T17" fmla="*/ 102 h 255"/>
              <a:gd name="T18" fmla="*/ 177 w 177"/>
              <a:gd name="T19" fmla="*/ 122 h 255"/>
              <a:gd name="T20" fmla="*/ 174 w 177"/>
              <a:gd name="T21" fmla="*/ 143 h 255"/>
              <a:gd name="T22" fmla="*/ 168 w 177"/>
              <a:gd name="T23" fmla="*/ 164 h 255"/>
              <a:gd name="T24" fmla="*/ 159 w 177"/>
              <a:gd name="T25" fmla="*/ 183 h 255"/>
              <a:gd name="T26" fmla="*/ 146 w 177"/>
              <a:gd name="T27" fmla="*/ 203 h 255"/>
              <a:gd name="T28" fmla="*/ 127 w 177"/>
              <a:gd name="T29" fmla="*/ 220 h 255"/>
              <a:gd name="T30" fmla="*/ 105 w 177"/>
              <a:gd name="T31" fmla="*/ 234 h 255"/>
              <a:gd name="T32" fmla="*/ 77 w 177"/>
              <a:gd name="T33" fmla="*/ 246 h 255"/>
              <a:gd name="T34" fmla="*/ 42 w 177"/>
              <a:gd name="T35" fmla="*/ 255 h 255"/>
              <a:gd name="T36" fmla="*/ 44 w 177"/>
              <a:gd name="T37" fmla="*/ 253 h 255"/>
              <a:gd name="T38" fmla="*/ 51 w 177"/>
              <a:gd name="T39" fmla="*/ 250 h 255"/>
              <a:gd name="T40" fmla="*/ 62 w 177"/>
              <a:gd name="T41" fmla="*/ 244 h 255"/>
              <a:gd name="T42" fmla="*/ 75 w 177"/>
              <a:gd name="T43" fmla="*/ 235 h 255"/>
              <a:gd name="T44" fmla="*/ 90 w 177"/>
              <a:gd name="T45" fmla="*/ 222 h 255"/>
              <a:gd name="T46" fmla="*/ 104 w 177"/>
              <a:gd name="T47" fmla="*/ 208 h 255"/>
              <a:gd name="T48" fmla="*/ 116 w 177"/>
              <a:gd name="T49" fmla="*/ 190 h 255"/>
              <a:gd name="T50" fmla="*/ 126 w 177"/>
              <a:gd name="T51" fmla="*/ 169 h 255"/>
              <a:gd name="T52" fmla="*/ 133 w 177"/>
              <a:gd name="T53" fmla="*/ 143 h 255"/>
              <a:gd name="T54" fmla="*/ 131 w 177"/>
              <a:gd name="T55" fmla="*/ 147 h 255"/>
              <a:gd name="T56" fmla="*/ 127 w 177"/>
              <a:gd name="T57" fmla="*/ 155 h 255"/>
              <a:gd name="T58" fmla="*/ 120 w 177"/>
              <a:gd name="T59" fmla="*/ 168 h 255"/>
              <a:gd name="T60" fmla="*/ 109 w 177"/>
              <a:gd name="T61" fmla="*/ 182 h 255"/>
              <a:gd name="T62" fmla="*/ 96 w 177"/>
              <a:gd name="T63" fmla="*/ 198 h 255"/>
              <a:gd name="T64" fmla="*/ 81 w 177"/>
              <a:gd name="T65" fmla="*/ 213 h 255"/>
              <a:gd name="T66" fmla="*/ 62 w 177"/>
              <a:gd name="T67" fmla="*/ 227 h 255"/>
              <a:gd name="T68" fmla="*/ 42 w 177"/>
              <a:gd name="T69" fmla="*/ 239 h 255"/>
              <a:gd name="T70" fmla="*/ 18 w 177"/>
              <a:gd name="T71" fmla="*/ 246 h 255"/>
              <a:gd name="T72" fmla="*/ 18 w 177"/>
              <a:gd name="T73" fmla="*/ 243 h 255"/>
              <a:gd name="T74" fmla="*/ 16 w 177"/>
              <a:gd name="T75" fmla="*/ 238 h 255"/>
              <a:gd name="T76" fmla="*/ 12 w 177"/>
              <a:gd name="T77" fmla="*/ 229 h 255"/>
              <a:gd name="T78" fmla="*/ 8 w 177"/>
              <a:gd name="T79" fmla="*/ 216 h 255"/>
              <a:gd name="T80" fmla="*/ 4 w 177"/>
              <a:gd name="T81" fmla="*/ 201 h 255"/>
              <a:gd name="T82" fmla="*/ 1 w 177"/>
              <a:gd name="T83" fmla="*/ 185 h 255"/>
              <a:gd name="T84" fmla="*/ 0 w 177"/>
              <a:gd name="T85" fmla="*/ 166 h 255"/>
              <a:gd name="T86" fmla="*/ 0 w 177"/>
              <a:gd name="T87" fmla="*/ 147 h 255"/>
              <a:gd name="T88" fmla="*/ 3 w 177"/>
              <a:gd name="T89" fmla="*/ 126 h 255"/>
              <a:gd name="T90" fmla="*/ 9 w 177"/>
              <a:gd name="T91" fmla="*/ 105 h 255"/>
              <a:gd name="T92" fmla="*/ 19 w 177"/>
              <a:gd name="T93" fmla="*/ 86 h 255"/>
              <a:gd name="T94" fmla="*/ 34 w 177"/>
              <a:gd name="T95" fmla="*/ 65 h 255"/>
              <a:gd name="T96" fmla="*/ 55 w 177"/>
              <a:gd name="T97" fmla="*/ 47 h 255"/>
              <a:gd name="T98" fmla="*/ 79 w 177"/>
              <a:gd name="T99" fmla="*/ 29 h 255"/>
              <a:gd name="T100" fmla="*/ 110 w 177"/>
              <a:gd name="T101" fmla="*/ 13 h 255"/>
              <a:gd name="T102" fmla="*/ 149 w 177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5">
                <a:moveTo>
                  <a:pt x="149" y="0"/>
                </a:moveTo>
                <a:lnTo>
                  <a:pt x="151" y="2"/>
                </a:lnTo>
                <a:lnTo>
                  <a:pt x="153" y="8"/>
                </a:lnTo>
                <a:lnTo>
                  <a:pt x="157" y="17"/>
                </a:lnTo>
                <a:lnTo>
                  <a:pt x="162" y="30"/>
                </a:lnTo>
                <a:lnTo>
                  <a:pt x="166" y="46"/>
                </a:lnTo>
                <a:lnTo>
                  <a:pt x="170" y="63"/>
                </a:lnTo>
                <a:lnTo>
                  <a:pt x="174" y="82"/>
                </a:lnTo>
                <a:lnTo>
                  <a:pt x="177" y="102"/>
                </a:lnTo>
                <a:lnTo>
                  <a:pt x="177" y="122"/>
                </a:lnTo>
                <a:lnTo>
                  <a:pt x="174" y="143"/>
                </a:lnTo>
                <a:lnTo>
                  <a:pt x="168" y="164"/>
                </a:lnTo>
                <a:lnTo>
                  <a:pt x="159" y="183"/>
                </a:lnTo>
                <a:lnTo>
                  <a:pt x="146" y="203"/>
                </a:lnTo>
                <a:lnTo>
                  <a:pt x="127" y="220"/>
                </a:lnTo>
                <a:lnTo>
                  <a:pt x="105" y="234"/>
                </a:lnTo>
                <a:lnTo>
                  <a:pt x="77" y="246"/>
                </a:lnTo>
                <a:lnTo>
                  <a:pt x="42" y="255"/>
                </a:lnTo>
                <a:lnTo>
                  <a:pt x="44" y="253"/>
                </a:lnTo>
                <a:lnTo>
                  <a:pt x="51" y="250"/>
                </a:lnTo>
                <a:lnTo>
                  <a:pt x="62" y="244"/>
                </a:lnTo>
                <a:lnTo>
                  <a:pt x="75" y="235"/>
                </a:lnTo>
                <a:lnTo>
                  <a:pt x="90" y="222"/>
                </a:lnTo>
                <a:lnTo>
                  <a:pt x="104" y="208"/>
                </a:lnTo>
                <a:lnTo>
                  <a:pt x="116" y="190"/>
                </a:lnTo>
                <a:lnTo>
                  <a:pt x="126" y="169"/>
                </a:lnTo>
                <a:lnTo>
                  <a:pt x="133" y="143"/>
                </a:lnTo>
                <a:lnTo>
                  <a:pt x="131" y="147"/>
                </a:lnTo>
                <a:lnTo>
                  <a:pt x="127" y="155"/>
                </a:lnTo>
                <a:lnTo>
                  <a:pt x="120" y="168"/>
                </a:lnTo>
                <a:lnTo>
                  <a:pt x="109" y="182"/>
                </a:lnTo>
                <a:lnTo>
                  <a:pt x="96" y="198"/>
                </a:lnTo>
                <a:lnTo>
                  <a:pt x="81" y="213"/>
                </a:lnTo>
                <a:lnTo>
                  <a:pt x="62" y="227"/>
                </a:lnTo>
                <a:lnTo>
                  <a:pt x="42" y="239"/>
                </a:lnTo>
                <a:lnTo>
                  <a:pt x="18" y="246"/>
                </a:lnTo>
                <a:lnTo>
                  <a:pt x="18" y="243"/>
                </a:lnTo>
                <a:lnTo>
                  <a:pt x="16" y="238"/>
                </a:lnTo>
                <a:lnTo>
                  <a:pt x="12" y="229"/>
                </a:lnTo>
                <a:lnTo>
                  <a:pt x="8" y="216"/>
                </a:lnTo>
                <a:lnTo>
                  <a:pt x="4" y="201"/>
                </a:lnTo>
                <a:lnTo>
                  <a:pt x="1" y="185"/>
                </a:lnTo>
                <a:lnTo>
                  <a:pt x="0" y="166"/>
                </a:lnTo>
                <a:lnTo>
                  <a:pt x="0" y="147"/>
                </a:lnTo>
                <a:lnTo>
                  <a:pt x="3" y="126"/>
                </a:lnTo>
                <a:lnTo>
                  <a:pt x="9" y="105"/>
                </a:lnTo>
                <a:lnTo>
                  <a:pt x="19" y="86"/>
                </a:lnTo>
                <a:lnTo>
                  <a:pt x="34" y="65"/>
                </a:lnTo>
                <a:lnTo>
                  <a:pt x="55" y="47"/>
                </a:lnTo>
                <a:lnTo>
                  <a:pt x="79" y="29"/>
                </a:lnTo>
                <a:lnTo>
                  <a:pt x="110" y="13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  <a:endParaRPr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2" name="千图PPT彼岸天：ID 8661124库_组合 1"/>
          <p:cNvGrpSpPr/>
          <p:nvPr>
            <p:custDataLst>
              <p:tags r:id="rId38"/>
            </p:custDataLst>
          </p:nvPr>
        </p:nvGrpSpPr>
        <p:grpSpPr>
          <a:xfrm>
            <a:off x="6645053" y="2286843"/>
            <a:ext cx="4315009" cy="738847"/>
            <a:chOff x="6645053" y="2286843"/>
            <a:chExt cx="4315009" cy="738847"/>
          </a:xfrm>
        </p:grpSpPr>
        <p:sp>
          <p:nvSpPr>
            <p:cNvPr id="15" name="任意多边形: 形状 14"/>
            <p:cNvSpPr/>
            <p:nvPr/>
          </p:nvSpPr>
          <p:spPr bwMode="auto">
            <a:xfrm>
              <a:off x="6645053" y="2286843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645053" y="3025690"/>
              <a:ext cx="4315009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千图PPT彼岸天：ID 8661124库_组合 53"/>
          <p:cNvGrpSpPr/>
          <p:nvPr>
            <p:custDataLst>
              <p:tags r:id="rId39"/>
            </p:custDataLst>
          </p:nvPr>
        </p:nvGrpSpPr>
        <p:grpSpPr>
          <a:xfrm>
            <a:off x="6645053" y="3390470"/>
            <a:ext cx="4315009" cy="759170"/>
            <a:chOff x="6645053" y="3390470"/>
            <a:chExt cx="4315009" cy="759170"/>
          </a:xfrm>
        </p:grpSpPr>
        <p:sp>
          <p:nvSpPr>
            <p:cNvPr id="13" name="任意多边形: 形状 12"/>
            <p:cNvSpPr/>
            <p:nvPr/>
          </p:nvSpPr>
          <p:spPr bwMode="auto">
            <a:xfrm>
              <a:off x="6645053" y="3390470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45053" y="4149640"/>
              <a:ext cx="4315009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išľíďè"/>
          <p:cNvSpPr/>
          <p:nvPr/>
        </p:nvSpPr>
        <p:spPr bwMode="auto">
          <a:xfrm>
            <a:off x="7201421" y="2488721"/>
            <a:ext cx="344864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7" name="iSlíďè"/>
          <p:cNvSpPr txBox="1"/>
          <p:nvPr/>
        </p:nvSpPr>
        <p:spPr bwMode="auto">
          <a:xfrm>
            <a:off x="7222116" y="214791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7201421" y="3542850"/>
            <a:ext cx="344864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9" name="iSlíďè"/>
          <p:cNvSpPr txBox="1"/>
          <p:nvPr/>
        </p:nvSpPr>
        <p:spPr bwMode="auto">
          <a:xfrm>
            <a:off x="7222116" y="320204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0" name="išľíďè"/>
          <p:cNvSpPr/>
          <p:nvPr/>
        </p:nvSpPr>
        <p:spPr bwMode="auto">
          <a:xfrm>
            <a:off x="7201421" y="4684218"/>
            <a:ext cx="344864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1" name="iSlíďè"/>
          <p:cNvSpPr txBox="1"/>
          <p:nvPr/>
        </p:nvSpPr>
        <p:spPr bwMode="auto">
          <a:xfrm>
            <a:off x="7222116" y="434341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3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152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68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96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39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89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82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61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43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12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91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73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37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87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77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132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156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141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126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122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15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185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16" fill="hold" grpId="0" nodeType="withEffect">
                                  <p:stCondLst>
                                    <p:cond delay="81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79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141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16" fill="hold" grpId="0" nodeType="withEffect">
                                  <p:stCondLst>
                                    <p:cond delay="55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34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34"/>
                            </p:stCondLst>
                            <p:childTnLst>
                              <p:par>
                                <p:cTn id="1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37"/>
          <p:cNvGrpSpPr/>
          <p:nvPr/>
        </p:nvGrpSpPr>
        <p:grpSpPr>
          <a:xfrm>
            <a:off x="4851433" y="1542262"/>
            <a:ext cx="4043492" cy="2205291"/>
            <a:chOff x="4881345" y="2060620"/>
            <a:chExt cx="4043713" cy="2205412"/>
          </a:xfrm>
          <a:solidFill>
            <a:schemeClr val="accent1"/>
          </a:solidFill>
        </p:grpSpPr>
        <p:sp>
          <p:nvSpPr>
            <p:cNvPr id="51" name="Isosceles Triangle 5"/>
            <p:cNvSpPr/>
            <p:nvPr/>
          </p:nvSpPr>
          <p:spPr>
            <a:xfrm>
              <a:off x="4881345" y="2060620"/>
              <a:ext cx="4043713" cy="22054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52" name="TextBox 7"/>
            <p:cNvSpPr txBox="1"/>
            <p:nvPr/>
          </p:nvSpPr>
          <p:spPr>
            <a:xfrm>
              <a:off x="6536733" y="2994681"/>
              <a:ext cx="732934" cy="55941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3035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4.2</a:t>
              </a:r>
              <a:endParaRPr lang="en-US" sz="303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3" name="Group 35"/>
          <p:cNvGrpSpPr/>
          <p:nvPr/>
        </p:nvGrpSpPr>
        <p:grpSpPr>
          <a:xfrm>
            <a:off x="1241199" y="2075489"/>
            <a:ext cx="3065799" cy="1672064"/>
            <a:chOff x="1270914" y="2593875"/>
            <a:chExt cx="3065966" cy="1672156"/>
          </a:xfrm>
          <a:solidFill>
            <a:schemeClr val="accent1"/>
          </a:solidFill>
        </p:grpSpPr>
        <p:sp>
          <p:nvSpPr>
            <p:cNvPr id="54" name="Isosceles Triangle 3"/>
            <p:cNvSpPr/>
            <p:nvPr/>
          </p:nvSpPr>
          <p:spPr>
            <a:xfrm>
              <a:off x="1270914" y="2593875"/>
              <a:ext cx="3065966" cy="16721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55" name="TextBox 8"/>
            <p:cNvSpPr txBox="1"/>
            <p:nvPr/>
          </p:nvSpPr>
          <p:spPr>
            <a:xfrm>
              <a:off x="2391348" y="3337619"/>
              <a:ext cx="732934" cy="55941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3035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4.0</a:t>
              </a:r>
              <a:endParaRPr lang="en-US" sz="303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6" name="Group 38"/>
          <p:cNvGrpSpPr/>
          <p:nvPr/>
        </p:nvGrpSpPr>
        <p:grpSpPr>
          <a:xfrm>
            <a:off x="8023128" y="2516969"/>
            <a:ext cx="2256323" cy="1230583"/>
            <a:chOff x="8053215" y="3035381"/>
            <a:chExt cx="2256447" cy="1230650"/>
          </a:xfrm>
          <a:solidFill>
            <a:schemeClr val="accent2"/>
          </a:solidFill>
        </p:grpSpPr>
        <p:sp>
          <p:nvSpPr>
            <p:cNvPr id="57" name="Isosceles Triangle 6"/>
            <p:cNvSpPr/>
            <p:nvPr/>
          </p:nvSpPr>
          <p:spPr>
            <a:xfrm>
              <a:off x="8053215" y="3035381"/>
              <a:ext cx="2256447" cy="1230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58" name="TextBox 9"/>
            <p:cNvSpPr txBox="1"/>
            <p:nvPr/>
          </p:nvSpPr>
          <p:spPr>
            <a:xfrm>
              <a:off x="8916766" y="3511604"/>
              <a:ext cx="529341" cy="3841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895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3.6</a:t>
              </a:r>
              <a:endParaRPr lang="en-US" sz="189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9" name="Group 36"/>
          <p:cNvGrpSpPr/>
          <p:nvPr/>
        </p:nvGrpSpPr>
        <p:grpSpPr>
          <a:xfrm>
            <a:off x="3466904" y="2528235"/>
            <a:ext cx="2235667" cy="1219316"/>
            <a:chOff x="3496741" y="3046647"/>
            <a:chExt cx="2235790" cy="1219384"/>
          </a:xfrm>
          <a:solidFill>
            <a:schemeClr val="accent2"/>
          </a:solidFill>
        </p:grpSpPr>
        <p:sp>
          <p:nvSpPr>
            <p:cNvPr id="60" name="Isosceles Triangle 4"/>
            <p:cNvSpPr/>
            <p:nvPr/>
          </p:nvSpPr>
          <p:spPr>
            <a:xfrm>
              <a:off x="3496741" y="3046647"/>
              <a:ext cx="2235790" cy="121938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61" name="TextBox 10"/>
            <p:cNvSpPr txBox="1"/>
            <p:nvPr/>
          </p:nvSpPr>
          <p:spPr>
            <a:xfrm>
              <a:off x="4349965" y="3429952"/>
              <a:ext cx="529341" cy="3841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895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3.5</a:t>
              </a:r>
              <a:endParaRPr lang="en-US" sz="189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cxnSp>
        <p:nvCxnSpPr>
          <p:cNvPr id="62" name="Straight Connector 15"/>
          <p:cNvCxnSpPr/>
          <p:nvPr/>
        </p:nvCxnSpPr>
        <p:spPr>
          <a:xfrm>
            <a:off x="-29645" y="3747551"/>
            <a:ext cx="12191331" cy="0"/>
          </a:xfrm>
          <a:prstGeom prst="line">
            <a:avLst/>
          </a:prstGeom>
          <a:ln w="9525">
            <a:solidFill>
              <a:srgbClr val="725A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01" y="4911752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64" name="Picture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921" y="4911752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65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716" y="4911752"/>
            <a:ext cx="548609" cy="548609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6" name="išľíďè"/>
          <p:cNvSpPr/>
          <p:nvPr/>
        </p:nvSpPr>
        <p:spPr bwMode="auto">
          <a:xfrm>
            <a:off x="1636885" y="50506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7" name="iSlíďè"/>
          <p:cNvSpPr txBox="1"/>
          <p:nvPr/>
        </p:nvSpPr>
        <p:spPr bwMode="auto">
          <a:xfrm>
            <a:off x="1641061" y="47361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8" name="išľíďè"/>
          <p:cNvSpPr/>
          <p:nvPr/>
        </p:nvSpPr>
        <p:spPr bwMode="auto">
          <a:xfrm>
            <a:off x="5072499" y="50506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9" name="iSlíďè"/>
          <p:cNvSpPr txBox="1"/>
          <p:nvPr/>
        </p:nvSpPr>
        <p:spPr bwMode="auto">
          <a:xfrm>
            <a:off x="5076675" y="47361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0" name="išľíďè"/>
          <p:cNvSpPr/>
          <p:nvPr/>
        </p:nvSpPr>
        <p:spPr bwMode="auto">
          <a:xfrm>
            <a:off x="8536215" y="505063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1" name="iSlíďè"/>
          <p:cNvSpPr txBox="1"/>
          <p:nvPr/>
        </p:nvSpPr>
        <p:spPr bwMode="auto">
          <a:xfrm>
            <a:off x="8540391" y="47361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97600" y="1671782"/>
            <a:ext cx="4590473" cy="35929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8" name="Rounded Rectangle 9"/>
          <p:cNvSpPr/>
          <p:nvPr/>
        </p:nvSpPr>
        <p:spPr>
          <a:xfrm>
            <a:off x="1049338" y="1702285"/>
            <a:ext cx="822065" cy="82286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7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9" name="Rounded Rectangle 12"/>
          <p:cNvSpPr/>
          <p:nvPr/>
        </p:nvSpPr>
        <p:spPr>
          <a:xfrm>
            <a:off x="1049338" y="3164734"/>
            <a:ext cx="822065" cy="82286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7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0" name="Rounded Rectangle 15"/>
          <p:cNvSpPr/>
          <p:nvPr/>
        </p:nvSpPr>
        <p:spPr>
          <a:xfrm>
            <a:off x="1049338" y="4625462"/>
            <a:ext cx="822065" cy="82286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675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1" name="Text Placeholder 7"/>
          <p:cNvSpPr txBox="1"/>
          <p:nvPr/>
        </p:nvSpPr>
        <p:spPr>
          <a:xfrm>
            <a:off x="1141694" y="1769763"/>
            <a:ext cx="637353" cy="678415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01</a:t>
            </a:r>
            <a:endParaRPr lang="es-ES_tradnl" sz="1515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2" name="Text Placeholder 7"/>
          <p:cNvSpPr txBox="1"/>
          <p:nvPr/>
        </p:nvSpPr>
        <p:spPr>
          <a:xfrm>
            <a:off x="1141694" y="3245220"/>
            <a:ext cx="637353" cy="678415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02</a:t>
            </a:r>
            <a:endParaRPr lang="es-ES_tradnl" sz="1515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3" name="Text Placeholder 7"/>
          <p:cNvSpPr txBox="1"/>
          <p:nvPr/>
        </p:nvSpPr>
        <p:spPr>
          <a:xfrm>
            <a:off x="1141694" y="4699069"/>
            <a:ext cx="637353" cy="678415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15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03</a:t>
            </a:r>
            <a:endParaRPr lang="es-ES_tradnl" sz="1515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4" name="išľíďè"/>
          <p:cNvSpPr/>
          <p:nvPr/>
        </p:nvSpPr>
        <p:spPr bwMode="auto">
          <a:xfrm>
            <a:off x="1992575" y="2006856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5" name="iSlíďè"/>
          <p:cNvSpPr txBox="1"/>
          <p:nvPr/>
        </p:nvSpPr>
        <p:spPr bwMode="auto">
          <a:xfrm>
            <a:off x="2020735" y="1655660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6" name="išľíďè"/>
          <p:cNvSpPr/>
          <p:nvPr/>
        </p:nvSpPr>
        <p:spPr bwMode="auto">
          <a:xfrm>
            <a:off x="1996636" y="3439369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7" name="iSlíďè"/>
          <p:cNvSpPr txBox="1"/>
          <p:nvPr/>
        </p:nvSpPr>
        <p:spPr bwMode="auto">
          <a:xfrm>
            <a:off x="2024796" y="3123129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8" name="išľíďè"/>
          <p:cNvSpPr/>
          <p:nvPr/>
        </p:nvSpPr>
        <p:spPr bwMode="auto">
          <a:xfrm>
            <a:off x="1996636" y="4890837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9" name="iSlíďè"/>
          <p:cNvSpPr txBox="1"/>
          <p:nvPr/>
        </p:nvSpPr>
        <p:spPr bwMode="auto">
          <a:xfrm>
            <a:off x="1992575" y="4578139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3409" y="1769763"/>
            <a:ext cx="4425306" cy="3416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6184" y="-2676184"/>
            <a:ext cx="6839632" cy="1219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4946" y="3269673"/>
            <a:ext cx="11148290" cy="3075709"/>
          </a:xfrm>
          <a:prstGeom prst="rect">
            <a:avLst/>
          </a:prstGeom>
          <a:solidFill>
            <a:srgbClr val="D6F8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679826"/>
            <a:ext cx="12192000" cy="2397702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7859" y="1932163"/>
            <a:ext cx="4076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PART 02</a:t>
            </a:r>
            <a:endParaRPr lang="en-US" altLang="zh-CN" sz="8000" spc="3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71894" y="3884588"/>
            <a:ext cx="334899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活动前期准备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1683" y="4641177"/>
            <a:ext cx="331289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94" dirty="0">
                <a:solidFill>
                  <a:schemeClr val="bg2">
                    <a:lumMod val="1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GENERAL IDEA OF ACTIVITY</a:t>
            </a:r>
            <a:endParaRPr lang="zh-CN" altLang="en-US" sz="1315" spc="394" dirty="0">
              <a:solidFill>
                <a:schemeClr val="bg2">
                  <a:lumMod val="1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1" name="PA_文本框 9"/>
          <p:cNvSpPr txBox="1"/>
          <p:nvPr>
            <p:custDataLst>
              <p:tags r:id="rId2"/>
            </p:custDataLst>
          </p:nvPr>
        </p:nvSpPr>
        <p:spPr>
          <a:xfrm>
            <a:off x="2142068" y="4981299"/>
            <a:ext cx="6955751" cy="6099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atte"/>
          </a:bodyPr>
          <a:lstStyle/>
          <a:p>
            <a:pPr algn="ctr" defTabSz="1201420">
              <a:lnSpc>
                <a:spcPct val="150000"/>
              </a:lnSpc>
              <a:defRPr/>
            </a:pPr>
            <a:r>
              <a:rPr lang="en-US" altLang="zh-CN" sz="1185" kern="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There are moments in life when you miss someone so much that you just want to pick them from your dreams and hug them for real! </a:t>
            </a:r>
            <a:endParaRPr lang="en-US" altLang="zh-CN" sz="1185" kern="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635245" y="1055052"/>
            <a:ext cx="2613748" cy="4357278"/>
            <a:chOff x="8740521" y="1411982"/>
            <a:chExt cx="2613748" cy="4357278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8742674" y="2320466"/>
              <a:ext cx="1408065" cy="1407935"/>
            </a:xfrm>
            <a:custGeom>
              <a:avLst/>
              <a:gdLst>
                <a:gd name="T0" fmla="*/ 2886 w 2887"/>
                <a:gd name="T1" fmla="*/ 1444 h 2890"/>
                <a:gd name="T2" fmla="*/ 2886 w 2887"/>
                <a:gd name="T3" fmla="*/ 1444 h 2890"/>
                <a:gd name="T4" fmla="*/ 1444 w 2887"/>
                <a:gd name="T5" fmla="*/ 0 h 2890"/>
                <a:gd name="T6" fmla="*/ 0 w 2887"/>
                <a:gd name="T7" fmla="*/ 1444 h 2890"/>
                <a:gd name="T8" fmla="*/ 1444 w 2887"/>
                <a:gd name="T9" fmla="*/ 2889 h 2890"/>
                <a:gd name="T10" fmla="*/ 2886 w 2887"/>
                <a:gd name="T11" fmla="*/ 1444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90">
                  <a:moveTo>
                    <a:pt x="2886" y="1444"/>
                  </a:moveTo>
                  <a:lnTo>
                    <a:pt x="2886" y="1444"/>
                  </a:lnTo>
                  <a:cubicBezTo>
                    <a:pt x="2886" y="647"/>
                    <a:pt x="2241" y="0"/>
                    <a:pt x="1444" y="0"/>
                  </a:cubicBezTo>
                  <a:cubicBezTo>
                    <a:pt x="647" y="0"/>
                    <a:pt x="0" y="647"/>
                    <a:pt x="0" y="1444"/>
                  </a:cubicBezTo>
                  <a:cubicBezTo>
                    <a:pt x="0" y="2241"/>
                    <a:pt x="647" y="2889"/>
                    <a:pt x="1444" y="2889"/>
                  </a:cubicBezTo>
                  <a:cubicBezTo>
                    <a:pt x="2241" y="2889"/>
                    <a:pt x="2886" y="2241"/>
                    <a:pt x="2886" y="1444"/>
                  </a:cubicBezTo>
                </a:path>
              </a:pathLst>
            </a:custGeom>
            <a:solidFill>
              <a:srgbClr val="6A5C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36" name="Group 5"/>
            <p:cNvGrpSpPr/>
            <p:nvPr/>
          </p:nvGrpSpPr>
          <p:grpSpPr>
            <a:xfrm>
              <a:off x="9468237" y="4727302"/>
              <a:ext cx="1089421" cy="1041958"/>
              <a:chOff x="18426320" y="9650929"/>
              <a:chExt cx="2141068" cy="2047788"/>
            </a:xfrm>
            <a:solidFill>
              <a:schemeClr val="bg1">
                <a:lumMod val="75000"/>
              </a:schemeClr>
            </a:solidFill>
          </p:grpSpPr>
          <p:sp>
            <p:nvSpPr>
              <p:cNvPr id="99" name="Freeform: Shape 6"/>
              <p:cNvSpPr/>
              <p:nvPr/>
            </p:nvSpPr>
            <p:spPr bwMode="auto">
              <a:xfrm>
                <a:off x="18430552" y="10573280"/>
                <a:ext cx="2090291" cy="1125437"/>
              </a:xfrm>
              <a:custGeom>
                <a:avLst/>
                <a:gdLst>
                  <a:gd name="T0" fmla="*/ 0 w 2184"/>
                  <a:gd name="T1" fmla="*/ 177 h 1178"/>
                  <a:gd name="T2" fmla="*/ 0 w 2184"/>
                  <a:gd name="T3" fmla="*/ 177 h 1178"/>
                  <a:gd name="T4" fmla="*/ 265 w 2184"/>
                  <a:gd name="T5" fmla="*/ 552 h 1178"/>
                  <a:gd name="T6" fmla="*/ 958 w 2184"/>
                  <a:gd name="T7" fmla="*/ 1062 h 1178"/>
                  <a:gd name="T8" fmla="*/ 1273 w 2184"/>
                  <a:gd name="T9" fmla="*/ 1062 h 1178"/>
                  <a:gd name="T10" fmla="*/ 1624 w 2184"/>
                  <a:gd name="T11" fmla="*/ 787 h 1178"/>
                  <a:gd name="T12" fmla="*/ 2183 w 2184"/>
                  <a:gd name="T13" fmla="*/ 204 h 1178"/>
                  <a:gd name="T14" fmla="*/ 0 w 2184"/>
                  <a:gd name="T15" fmla="*/ 177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4" h="1178">
                    <a:moveTo>
                      <a:pt x="0" y="177"/>
                    </a:moveTo>
                    <a:lnTo>
                      <a:pt x="0" y="177"/>
                    </a:lnTo>
                    <a:cubicBezTo>
                      <a:pt x="5" y="193"/>
                      <a:pt x="40" y="397"/>
                      <a:pt x="265" y="552"/>
                    </a:cubicBezTo>
                    <a:cubicBezTo>
                      <a:pt x="490" y="709"/>
                      <a:pt x="797" y="947"/>
                      <a:pt x="958" y="1062"/>
                    </a:cubicBezTo>
                    <a:cubicBezTo>
                      <a:pt x="1121" y="1177"/>
                      <a:pt x="1241" y="1092"/>
                      <a:pt x="1273" y="1062"/>
                    </a:cubicBezTo>
                    <a:cubicBezTo>
                      <a:pt x="1305" y="1030"/>
                      <a:pt x="1407" y="929"/>
                      <a:pt x="1624" y="787"/>
                    </a:cubicBezTo>
                    <a:cubicBezTo>
                      <a:pt x="1840" y="645"/>
                      <a:pt x="2183" y="407"/>
                      <a:pt x="2183" y="204"/>
                    </a:cubicBezTo>
                    <a:cubicBezTo>
                      <a:pt x="2183" y="0"/>
                      <a:pt x="0" y="177"/>
                      <a:pt x="0" y="17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00" name="Freeform: Shape 7"/>
              <p:cNvSpPr/>
              <p:nvPr/>
            </p:nvSpPr>
            <p:spPr bwMode="auto">
              <a:xfrm>
                <a:off x="18426320" y="9650929"/>
                <a:ext cx="2141068" cy="1256597"/>
              </a:xfrm>
              <a:custGeom>
                <a:avLst/>
                <a:gdLst>
                  <a:gd name="T0" fmla="*/ 2236 w 2237"/>
                  <a:gd name="T1" fmla="*/ 1102 h 1315"/>
                  <a:gd name="T2" fmla="*/ 2236 w 2237"/>
                  <a:gd name="T3" fmla="*/ 1102 h 1315"/>
                  <a:gd name="T4" fmla="*/ 1969 w 2237"/>
                  <a:gd name="T5" fmla="*/ 1314 h 1315"/>
                  <a:gd name="T6" fmla="*/ 254 w 2237"/>
                  <a:gd name="T7" fmla="*/ 1314 h 1315"/>
                  <a:gd name="T8" fmla="*/ 0 w 2237"/>
                  <a:gd name="T9" fmla="*/ 1102 h 1315"/>
                  <a:gd name="T10" fmla="*/ 0 w 2237"/>
                  <a:gd name="T11" fmla="*/ 220 h 1315"/>
                  <a:gd name="T12" fmla="*/ 254 w 2237"/>
                  <a:gd name="T13" fmla="*/ 0 h 1315"/>
                  <a:gd name="T14" fmla="*/ 1969 w 2237"/>
                  <a:gd name="T15" fmla="*/ 0 h 1315"/>
                  <a:gd name="T16" fmla="*/ 2236 w 2237"/>
                  <a:gd name="T17" fmla="*/ 220 h 1315"/>
                  <a:gd name="T18" fmla="*/ 2236 w 2237"/>
                  <a:gd name="T19" fmla="*/ 1102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7" h="1315">
                    <a:moveTo>
                      <a:pt x="2236" y="1102"/>
                    </a:moveTo>
                    <a:lnTo>
                      <a:pt x="2236" y="1102"/>
                    </a:lnTo>
                    <a:cubicBezTo>
                      <a:pt x="2236" y="1223"/>
                      <a:pt x="2108" y="1314"/>
                      <a:pt x="1969" y="1314"/>
                    </a:cubicBezTo>
                    <a:cubicBezTo>
                      <a:pt x="254" y="1314"/>
                      <a:pt x="254" y="1314"/>
                      <a:pt x="254" y="1314"/>
                    </a:cubicBezTo>
                    <a:cubicBezTo>
                      <a:pt x="115" y="1314"/>
                      <a:pt x="0" y="1223"/>
                      <a:pt x="0" y="1102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99"/>
                      <a:pt x="115" y="0"/>
                      <a:pt x="254" y="0"/>
                    </a:cubicBezTo>
                    <a:cubicBezTo>
                      <a:pt x="1969" y="0"/>
                      <a:pt x="1969" y="0"/>
                      <a:pt x="1969" y="0"/>
                    </a:cubicBezTo>
                    <a:cubicBezTo>
                      <a:pt x="2108" y="0"/>
                      <a:pt x="2236" y="99"/>
                      <a:pt x="2236" y="220"/>
                    </a:cubicBezTo>
                    <a:lnTo>
                      <a:pt x="2236" y="110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37" name="Freeform: Shape 8"/>
            <p:cNvSpPr/>
            <p:nvPr/>
          </p:nvSpPr>
          <p:spPr bwMode="auto">
            <a:xfrm>
              <a:off x="9382117" y="4552925"/>
              <a:ext cx="1276732" cy="282018"/>
            </a:xfrm>
            <a:custGeom>
              <a:avLst/>
              <a:gdLst>
                <a:gd name="T0" fmla="*/ 2544 w 2620"/>
                <a:gd name="T1" fmla="*/ 0 h 582"/>
                <a:gd name="T2" fmla="*/ 2544 w 2620"/>
                <a:gd name="T3" fmla="*/ 0 h 582"/>
                <a:gd name="T4" fmla="*/ 1306 w 2620"/>
                <a:gd name="T5" fmla="*/ 94 h 582"/>
                <a:gd name="T6" fmla="*/ 72 w 2620"/>
                <a:gd name="T7" fmla="*/ 0 h 582"/>
                <a:gd name="T8" fmla="*/ 54 w 2620"/>
                <a:gd name="T9" fmla="*/ 96 h 582"/>
                <a:gd name="T10" fmla="*/ 105 w 2620"/>
                <a:gd name="T11" fmla="*/ 262 h 582"/>
                <a:gd name="T12" fmla="*/ 129 w 2620"/>
                <a:gd name="T13" fmla="*/ 581 h 582"/>
                <a:gd name="T14" fmla="*/ 1231 w 2620"/>
                <a:gd name="T15" fmla="*/ 581 h 582"/>
                <a:gd name="T16" fmla="*/ 1381 w 2620"/>
                <a:gd name="T17" fmla="*/ 581 h 582"/>
                <a:gd name="T18" fmla="*/ 2493 w 2620"/>
                <a:gd name="T19" fmla="*/ 581 h 582"/>
                <a:gd name="T20" fmla="*/ 2517 w 2620"/>
                <a:gd name="T21" fmla="*/ 262 h 582"/>
                <a:gd name="T22" fmla="*/ 2565 w 2620"/>
                <a:gd name="T23" fmla="*/ 99 h 582"/>
                <a:gd name="T24" fmla="*/ 2544 w 2620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0" h="582">
                  <a:moveTo>
                    <a:pt x="2544" y="0"/>
                  </a:moveTo>
                  <a:lnTo>
                    <a:pt x="2544" y="0"/>
                  </a:lnTo>
                  <a:cubicBezTo>
                    <a:pt x="2306" y="62"/>
                    <a:pt x="1546" y="86"/>
                    <a:pt x="1306" y="94"/>
                  </a:cubicBezTo>
                  <a:cubicBezTo>
                    <a:pt x="1068" y="86"/>
                    <a:pt x="310" y="62"/>
                    <a:pt x="72" y="0"/>
                  </a:cubicBezTo>
                  <a:cubicBezTo>
                    <a:pt x="72" y="0"/>
                    <a:pt x="0" y="11"/>
                    <a:pt x="54" y="96"/>
                  </a:cubicBezTo>
                  <a:cubicBezTo>
                    <a:pt x="54" y="96"/>
                    <a:pt x="94" y="115"/>
                    <a:pt x="105" y="262"/>
                  </a:cubicBezTo>
                  <a:cubicBezTo>
                    <a:pt x="115" y="409"/>
                    <a:pt x="72" y="508"/>
                    <a:pt x="129" y="581"/>
                  </a:cubicBezTo>
                  <a:cubicBezTo>
                    <a:pt x="1231" y="581"/>
                    <a:pt x="1231" y="581"/>
                    <a:pt x="1231" y="581"/>
                  </a:cubicBezTo>
                  <a:cubicBezTo>
                    <a:pt x="1381" y="581"/>
                    <a:pt x="1381" y="581"/>
                    <a:pt x="1381" y="581"/>
                  </a:cubicBezTo>
                  <a:cubicBezTo>
                    <a:pt x="2493" y="581"/>
                    <a:pt x="2493" y="581"/>
                    <a:pt x="2493" y="581"/>
                  </a:cubicBezTo>
                  <a:cubicBezTo>
                    <a:pt x="2549" y="508"/>
                    <a:pt x="2507" y="409"/>
                    <a:pt x="2517" y="262"/>
                  </a:cubicBezTo>
                  <a:cubicBezTo>
                    <a:pt x="2528" y="115"/>
                    <a:pt x="2565" y="99"/>
                    <a:pt x="2565" y="99"/>
                  </a:cubicBezTo>
                  <a:cubicBezTo>
                    <a:pt x="2619" y="14"/>
                    <a:pt x="2544" y="0"/>
                    <a:pt x="25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9412259" y="4895221"/>
              <a:ext cx="1179847" cy="71043"/>
            </a:xfrm>
            <a:custGeom>
              <a:avLst/>
              <a:gdLst>
                <a:gd name="T0" fmla="*/ 2418 w 2419"/>
                <a:gd name="T1" fmla="*/ 75 h 148"/>
                <a:gd name="T2" fmla="*/ 2418 w 2419"/>
                <a:gd name="T3" fmla="*/ 75 h 148"/>
                <a:gd name="T4" fmla="*/ 2322 w 2419"/>
                <a:gd name="T5" fmla="*/ 147 h 148"/>
                <a:gd name="T6" fmla="*/ 96 w 2419"/>
                <a:gd name="T7" fmla="*/ 147 h 148"/>
                <a:gd name="T8" fmla="*/ 0 w 2419"/>
                <a:gd name="T9" fmla="*/ 75 h 148"/>
                <a:gd name="T10" fmla="*/ 0 w 2419"/>
                <a:gd name="T11" fmla="*/ 75 h 148"/>
                <a:gd name="T12" fmla="*/ 96 w 2419"/>
                <a:gd name="T13" fmla="*/ 0 h 148"/>
                <a:gd name="T14" fmla="*/ 2322 w 2419"/>
                <a:gd name="T15" fmla="*/ 0 h 148"/>
                <a:gd name="T16" fmla="*/ 2418 w 2419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48">
                  <a:moveTo>
                    <a:pt x="2418" y="75"/>
                  </a:moveTo>
                  <a:lnTo>
                    <a:pt x="2418" y="75"/>
                  </a:lnTo>
                  <a:cubicBezTo>
                    <a:pt x="2418" y="118"/>
                    <a:pt x="2375" y="147"/>
                    <a:pt x="2322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29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29"/>
                    <a:pt x="2418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9412259" y="5024390"/>
              <a:ext cx="1179847" cy="81807"/>
            </a:xfrm>
            <a:custGeom>
              <a:avLst/>
              <a:gdLst>
                <a:gd name="T0" fmla="*/ 2418 w 2419"/>
                <a:gd name="T1" fmla="*/ 86 h 173"/>
                <a:gd name="T2" fmla="*/ 2418 w 2419"/>
                <a:gd name="T3" fmla="*/ 86 h 173"/>
                <a:gd name="T4" fmla="*/ 2322 w 2419"/>
                <a:gd name="T5" fmla="*/ 172 h 173"/>
                <a:gd name="T6" fmla="*/ 96 w 2419"/>
                <a:gd name="T7" fmla="*/ 172 h 173"/>
                <a:gd name="T8" fmla="*/ 0 w 2419"/>
                <a:gd name="T9" fmla="*/ 86 h 173"/>
                <a:gd name="T10" fmla="*/ 0 w 2419"/>
                <a:gd name="T11" fmla="*/ 86 h 173"/>
                <a:gd name="T12" fmla="*/ 96 w 2419"/>
                <a:gd name="T13" fmla="*/ 0 h 173"/>
                <a:gd name="T14" fmla="*/ 2322 w 2419"/>
                <a:gd name="T15" fmla="*/ 0 h 173"/>
                <a:gd name="T16" fmla="*/ 2418 w 2419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73">
                  <a:moveTo>
                    <a:pt x="2418" y="86"/>
                  </a:moveTo>
                  <a:lnTo>
                    <a:pt x="2418" y="86"/>
                  </a:lnTo>
                  <a:cubicBezTo>
                    <a:pt x="2418" y="132"/>
                    <a:pt x="2375" y="172"/>
                    <a:pt x="2322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0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40"/>
                    <a:pt x="2418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9414412" y="5179391"/>
              <a:ext cx="1175541" cy="71043"/>
            </a:xfrm>
            <a:custGeom>
              <a:avLst/>
              <a:gdLst>
                <a:gd name="T0" fmla="*/ 2413 w 2414"/>
                <a:gd name="T1" fmla="*/ 75 h 148"/>
                <a:gd name="T2" fmla="*/ 2413 w 2414"/>
                <a:gd name="T3" fmla="*/ 75 h 148"/>
                <a:gd name="T4" fmla="*/ 2319 w 2414"/>
                <a:gd name="T5" fmla="*/ 147 h 148"/>
                <a:gd name="T6" fmla="*/ 97 w 2414"/>
                <a:gd name="T7" fmla="*/ 147 h 148"/>
                <a:gd name="T8" fmla="*/ 0 w 2414"/>
                <a:gd name="T9" fmla="*/ 75 h 148"/>
                <a:gd name="T10" fmla="*/ 0 w 2414"/>
                <a:gd name="T11" fmla="*/ 75 h 148"/>
                <a:gd name="T12" fmla="*/ 97 w 2414"/>
                <a:gd name="T13" fmla="*/ 0 h 148"/>
                <a:gd name="T14" fmla="*/ 2319 w 2414"/>
                <a:gd name="T15" fmla="*/ 0 h 148"/>
                <a:gd name="T16" fmla="*/ 2413 w 2414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48">
                  <a:moveTo>
                    <a:pt x="2413" y="75"/>
                  </a:moveTo>
                  <a:lnTo>
                    <a:pt x="2413" y="75"/>
                  </a:lnTo>
                  <a:cubicBezTo>
                    <a:pt x="2413" y="118"/>
                    <a:pt x="2370" y="147"/>
                    <a:pt x="2319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30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30"/>
                    <a:pt x="2413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9414412" y="5308560"/>
              <a:ext cx="1175541" cy="81807"/>
            </a:xfrm>
            <a:custGeom>
              <a:avLst/>
              <a:gdLst>
                <a:gd name="T0" fmla="*/ 2413 w 2414"/>
                <a:gd name="T1" fmla="*/ 86 h 173"/>
                <a:gd name="T2" fmla="*/ 2413 w 2414"/>
                <a:gd name="T3" fmla="*/ 86 h 173"/>
                <a:gd name="T4" fmla="*/ 2319 w 2414"/>
                <a:gd name="T5" fmla="*/ 172 h 173"/>
                <a:gd name="T6" fmla="*/ 97 w 2414"/>
                <a:gd name="T7" fmla="*/ 172 h 173"/>
                <a:gd name="T8" fmla="*/ 0 w 2414"/>
                <a:gd name="T9" fmla="*/ 86 h 173"/>
                <a:gd name="T10" fmla="*/ 0 w 2414"/>
                <a:gd name="T11" fmla="*/ 86 h 173"/>
                <a:gd name="T12" fmla="*/ 97 w 2414"/>
                <a:gd name="T13" fmla="*/ 0 h 173"/>
                <a:gd name="T14" fmla="*/ 2319 w 2414"/>
                <a:gd name="T15" fmla="*/ 0 h 173"/>
                <a:gd name="T16" fmla="*/ 2413 w 2414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73">
                  <a:moveTo>
                    <a:pt x="2413" y="86"/>
                  </a:moveTo>
                  <a:lnTo>
                    <a:pt x="2413" y="86"/>
                  </a:lnTo>
                  <a:cubicBezTo>
                    <a:pt x="2413" y="132"/>
                    <a:pt x="2370" y="172"/>
                    <a:pt x="2319" y="17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3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43"/>
                    <a:pt x="2413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9722292" y="5556133"/>
              <a:ext cx="579158" cy="193752"/>
            </a:xfrm>
            <a:custGeom>
              <a:avLst/>
              <a:gdLst>
                <a:gd name="T0" fmla="*/ 8 w 1191"/>
                <a:gd name="T1" fmla="*/ 8 h 402"/>
                <a:gd name="T2" fmla="*/ 8 w 1191"/>
                <a:gd name="T3" fmla="*/ 8 h 402"/>
                <a:gd name="T4" fmla="*/ 1190 w 1191"/>
                <a:gd name="T5" fmla="*/ 0 h 402"/>
                <a:gd name="T6" fmla="*/ 626 w 1191"/>
                <a:gd name="T7" fmla="*/ 391 h 402"/>
                <a:gd name="T8" fmla="*/ 8 w 1191"/>
                <a:gd name="T9" fmla="*/ 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402">
                  <a:moveTo>
                    <a:pt x="8" y="8"/>
                  </a:moveTo>
                  <a:lnTo>
                    <a:pt x="8" y="8"/>
                  </a:lnTo>
                  <a:cubicBezTo>
                    <a:pt x="0" y="0"/>
                    <a:pt x="679" y="107"/>
                    <a:pt x="1190" y="0"/>
                  </a:cubicBezTo>
                  <a:cubicBezTo>
                    <a:pt x="1190" y="0"/>
                    <a:pt x="784" y="377"/>
                    <a:pt x="626" y="391"/>
                  </a:cubicBezTo>
                  <a:cubicBezTo>
                    <a:pt x="468" y="401"/>
                    <a:pt x="136" y="105"/>
                    <a:pt x="8" y="8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43" name="Group 14"/>
            <p:cNvGrpSpPr/>
            <p:nvPr/>
          </p:nvGrpSpPr>
          <p:grpSpPr>
            <a:xfrm>
              <a:off x="9252936" y="3967368"/>
              <a:ext cx="592076" cy="600634"/>
              <a:chOff x="16331260" y="7824547"/>
              <a:chExt cx="1163624" cy="1180440"/>
            </a:xfrm>
            <a:solidFill>
              <a:schemeClr val="accent5"/>
            </a:solidFill>
          </p:grpSpPr>
          <p:sp>
            <p:nvSpPr>
              <p:cNvPr id="97" name="Freeform: Shape 15"/>
              <p:cNvSpPr/>
              <p:nvPr/>
            </p:nvSpPr>
            <p:spPr bwMode="auto">
              <a:xfrm>
                <a:off x="16572448" y="8074174"/>
                <a:ext cx="689712" cy="689648"/>
              </a:xfrm>
              <a:custGeom>
                <a:avLst/>
                <a:gdLst>
                  <a:gd name="T0" fmla="*/ 361 w 723"/>
                  <a:gd name="T1" fmla="*/ 0 h 724"/>
                  <a:gd name="T2" fmla="*/ 361 w 723"/>
                  <a:gd name="T3" fmla="*/ 0 h 724"/>
                  <a:gd name="T4" fmla="*/ 0 w 723"/>
                  <a:gd name="T5" fmla="*/ 361 h 724"/>
                  <a:gd name="T6" fmla="*/ 361 w 723"/>
                  <a:gd name="T7" fmla="*/ 723 h 724"/>
                  <a:gd name="T8" fmla="*/ 722 w 723"/>
                  <a:gd name="T9" fmla="*/ 361 h 724"/>
                  <a:gd name="T10" fmla="*/ 361 w 723"/>
                  <a:gd name="T1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3" h="724">
                    <a:moveTo>
                      <a:pt x="361" y="0"/>
                    </a:moveTo>
                    <a:lnTo>
                      <a:pt x="361" y="0"/>
                    </a:lnTo>
                    <a:cubicBezTo>
                      <a:pt x="160" y="0"/>
                      <a:pt x="0" y="161"/>
                      <a:pt x="0" y="361"/>
                    </a:cubicBezTo>
                    <a:cubicBezTo>
                      <a:pt x="0" y="559"/>
                      <a:pt x="160" y="723"/>
                      <a:pt x="361" y="723"/>
                    </a:cubicBezTo>
                    <a:cubicBezTo>
                      <a:pt x="559" y="723"/>
                      <a:pt x="722" y="559"/>
                      <a:pt x="722" y="361"/>
                    </a:cubicBezTo>
                    <a:cubicBezTo>
                      <a:pt x="722" y="161"/>
                      <a:pt x="559" y="0"/>
                      <a:pt x="3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8" name="Freeform: Shape 16"/>
              <p:cNvSpPr/>
              <p:nvPr/>
            </p:nvSpPr>
            <p:spPr bwMode="auto">
              <a:xfrm>
                <a:off x="16331260" y="7824547"/>
                <a:ext cx="1163624" cy="1180440"/>
              </a:xfrm>
              <a:custGeom>
                <a:avLst/>
                <a:gdLst>
                  <a:gd name="T0" fmla="*/ 746 w 1215"/>
                  <a:gd name="T1" fmla="*/ 137 h 1235"/>
                  <a:gd name="T2" fmla="*/ 668 w 1215"/>
                  <a:gd name="T3" fmla="*/ 118 h 1235"/>
                  <a:gd name="T4" fmla="*/ 513 w 1215"/>
                  <a:gd name="T5" fmla="*/ 9 h 1235"/>
                  <a:gd name="T6" fmla="*/ 422 w 1215"/>
                  <a:gd name="T7" fmla="*/ 158 h 1235"/>
                  <a:gd name="T8" fmla="*/ 339 w 1215"/>
                  <a:gd name="T9" fmla="*/ 67 h 1235"/>
                  <a:gd name="T10" fmla="*/ 281 w 1215"/>
                  <a:gd name="T11" fmla="*/ 249 h 1235"/>
                  <a:gd name="T12" fmla="*/ 222 w 1215"/>
                  <a:gd name="T13" fmla="*/ 305 h 1235"/>
                  <a:gd name="T14" fmla="*/ 48 w 1215"/>
                  <a:gd name="T15" fmla="*/ 375 h 1235"/>
                  <a:gd name="T16" fmla="*/ 123 w 1215"/>
                  <a:gd name="T17" fmla="*/ 535 h 1235"/>
                  <a:gd name="T18" fmla="*/ 0 w 1215"/>
                  <a:gd name="T19" fmla="*/ 554 h 1235"/>
                  <a:gd name="T20" fmla="*/ 123 w 1215"/>
                  <a:gd name="T21" fmla="*/ 701 h 1235"/>
                  <a:gd name="T22" fmla="*/ 149 w 1215"/>
                  <a:gd name="T23" fmla="*/ 806 h 1235"/>
                  <a:gd name="T24" fmla="*/ 125 w 1215"/>
                  <a:gd name="T25" fmla="*/ 990 h 1235"/>
                  <a:gd name="T26" fmla="*/ 332 w 1215"/>
                  <a:gd name="T27" fmla="*/ 1027 h 1235"/>
                  <a:gd name="T28" fmla="*/ 299 w 1215"/>
                  <a:gd name="T29" fmla="*/ 1148 h 1235"/>
                  <a:gd name="T30" fmla="*/ 484 w 1215"/>
                  <a:gd name="T31" fmla="*/ 1100 h 1235"/>
                  <a:gd name="T32" fmla="*/ 564 w 1215"/>
                  <a:gd name="T33" fmla="*/ 1113 h 1235"/>
                  <a:gd name="T34" fmla="*/ 591 w 1215"/>
                  <a:gd name="T35" fmla="*/ 1234 h 1235"/>
                  <a:gd name="T36" fmla="*/ 733 w 1215"/>
                  <a:gd name="T37" fmla="*/ 1102 h 1235"/>
                  <a:gd name="T38" fmla="*/ 807 w 1215"/>
                  <a:gd name="T39" fmla="*/ 1076 h 1235"/>
                  <a:gd name="T40" fmla="*/ 891 w 1215"/>
                  <a:gd name="T41" fmla="*/ 1170 h 1235"/>
                  <a:gd name="T42" fmla="*/ 949 w 1215"/>
                  <a:gd name="T43" fmla="*/ 987 h 1235"/>
                  <a:gd name="T44" fmla="*/ 1003 w 1215"/>
                  <a:gd name="T45" fmla="*/ 926 h 1235"/>
                  <a:gd name="T46" fmla="*/ 1123 w 1215"/>
                  <a:gd name="T47" fmla="*/ 969 h 1235"/>
                  <a:gd name="T48" fmla="*/ 1086 w 1215"/>
                  <a:gd name="T49" fmla="*/ 779 h 1235"/>
                  <a:gd name="T50" fmla="*/ 1105 w 1215"/>
                  <a:gd name="T51" fmla="*/ 691 h 1235"/>
                  <a:gd name="T52" fmla="*/ 1214 w 1215"/>
                  <a:gd name="T53" fmla="*/ 682 h 1235"/>
                  <a:gd name="T54" fmla="*/ 1099 w 1215"/>
                  <a:gd name="T55" fmla="*/ 533 h 1235"/>
                  <a:gd name="T56" fmla="*/ 1075 w 1215"/>
                  <a:gd name="T57" fmla="*/ 434 h 1235"/>
                  <a:gd name="T58" fmla="*/ 1171 w 1215"/>
                  <a:gd name="T59" fmla="*/ 351 h 1235"/>
                  <a:gd name="T60" fmla="*/ 990 w 1215"/>
                  <a:gd name="T61" fmla="*/ 289 h 1235"/>
                  <a:gd name="T62" fmla="*/ 899 w 1215"/>
                  <a:gd name="T63" fmla="*/ 209 h 1235"/>
                  <a:gd name="T64" fmla="*/ 933 w 1215"/>
                  <a:gd name="T65" fmla="*/ 89 h 1235"/>
                  <a:gd name="T66" fmla="*/ 746 w 1215"/>
                  <a:gd name="T67" fmla="*/ 137 h 1235"/>
                  <a:gd name="T68" fmla="*/ 1027 w 1215"/>
                  <a:gd name="T69" fmla="*/ 618 h 1235"/>
                  <a:gd name="T70" fmla="*/ 200 w 1215"/>
                  <a:gd name="T71" fmla="*/ 618 h 1235"/>
                  <a:gd name="T72" fmla="*/ 1027 w 1215"/>
                  <a:gd name="T73" fmla="*/ 618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5" h="1235">
                    <a:moveTo>
                      <a:pt x="746" y="137"/>
                    </a:moveTo>
                    <a:lnTo>
                      <a:pt x="746" y="137"/>
                    </a:lnTo>
                    <a:cubicBezTo>
                      <a:pt x="719" y="132"/>
                      <a:pt x="695" y="126"/>
                      <a:pt x="668" y="121"/>
                    </a:cubicBezTo>
                    <a:cubicBezTo>
                      <a:pt x="668" y="118"/>
                      <a:pt x="668" y="118"/>
                      <a:pt x="668" y="118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13" y="9"/>
                      <a:pt x="513" y="9"/>
                      <a:pt x="513" y="9"/>
                    </a:cubicBezTo>
                    <a:cubicBezTo>
                      <a:pt x="500" y="134"/>
                      <a:pt x="500" y="134"/>
                      <a:pt x="500" y="134"/>
                    </a:cubicBezTo>
                    <a:cubicBezTo>
                      <a:pt x="473" y="139"/>
                      <a:pt x="447" y="148"/>
                      <a:pt x="422" y="158"/>
                    </a:cubicBezTo>
                    <a:cubicBezTo>
                      <a:pt x="420" y="155"/>
                      <a:pt x="420" y="155"/>
                      <a:pt x="420" y="155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235" y="134"/>
                      <a:pt x="235" y="134"/>
                      <a:pt x="235" y="134"/>
                    </a:cubicBezTo>
                    <a:cubicBezTo>
                      <a:pt x="281" y="249"/>
                      <a:pt x="281" y="249"/>
                      <a:pt x="281" y="249"/>
                    </a:cubicBezTo>
                    <a:cubicBezTo>
                      <a:pt x="259" y="265"/>
                      <a:pt x="241" y="287"/>
                      <a:pt x="224" y="308"/>
                    </a:cubicBezTo>
                    <a:cubicBezTo>
                      <a:pt x="222" y="305"/>
                      <a:pt x="222" y="305"/>
                      <a:pt x="222" y="305"/>
                    </a:cubicBezTo>
                    <a:cubicBezTo>
                      <a:pt x="109" y="268"/>
                      <a:pt x="109" y="268"/>
                      <a:pt x="109" y="268"/>
                    </a:cubicBezTo>
                    <a:cubicBezTo>
                      <a:pt x="48" y="375"/>
                      <a:pt x="48" y="375"/>
                      <a:pt x="48" y="375"/>
                    </a:cubicBezTo>
                    <a:cubicBezTo>
                      <a:pt x="144" y="455"/>
                      <a:pt x="144" y="455"/>
                      <a:pt x="144" y="455"/>
                    </a:cubicBezTo>
                    <a:cubicBezTo>
                      <a:pt x="134" y="482"/>
                      <a:pt x="128" y="498"/>
                      <a:pt x="123" y="535"/>
                    </a:cubicBezTo>
                    <a:cubicBezTo>
                      <a:pt x="120" y="535"/>
                      <a:pt x="120" y="535"/>
                      <a:pt x="120" y="535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123" y="701"/>
                      <a:pt x="123" y="701"/>
                      <a:pt x="123" y="701"/>
                    </a:cubicBezTo>
                    <a:cubicBezTo>
                      <a:pt x="128" y="736"/>
                      <a:pt x="139" y="771"/>
                      <a:pt x="152" y="803"/>
                    </a:cubicBezTo>
                    <a:cubicBezTo>
                      <a:pt x="149" y="806"/>
                      <a:pt x="149" y="806"/>
                      <a:pt x="149" y="806"/>
                    </a:cubicBezTo>
                    <a:cubicBezTo>
                      <a:pt x="59" y="886"/>
                      <a:pt x="59" y="886"/>
                      <a:pt x="59" y="886"/>
                    </a:cubicBezTo>
                    <a:cubicBezTo>
                      <a:pt x="125" y="990"/>
                      <a:pt x="125" y="990"/>
                      <a:pt x="125" y="990"/>
                    </a:cubicBezTo>
                    <a:cubicBezTo>
                      <a:pt x="241" y="947"/>
                      <a:pt x="241" y="947"/>
                      <a:pt x="241" y="947"/>
                    </a:cubicBezTo>
                    <a:cubicBezTo>
                      <a:pt x="267" y="977"/>
                      <a:pt x="297" y="1003"/>
                      <a:pt x="332" y="1027"/>
                    </a:cubicBezTo>
                    <a:cubicBezTo>
                      <a:pt x="329" y="1030"/>
                      <a:pt x="329" y="1030"/>
                      <a:pt x="329" y="1030"/>
                    </a:cubicBezTo>
                    <a:cubicBezTo>
                      <a:pt x="299" y="1148"/>
                      <a:pt x="299" y="1148"/>
                      <a:pt x="299" y="1148"/>
                    </a:cubicBezTo>
                    <a:cubicBezTo>
                      <a:pt x="412" y="1199"/>
                      <a:pt x="412" y="1199"/>
                      <a:pt x="412" y="1199"/>
                    </a:cubicBezTo>
                    <a:cubicBezTo>
                      <a:pt x="484" y="1100"/>
                      <a:pt x="484" y="1100"/>
                      <a:pt x="484" y="1100"/>
                    </a:cubicBezTo>
                    <a:cubicBezTo>
                      <a:pt x="484" y="1097"/>
                      <a:pt x="484" y="1097"/>
                      <a:pt x="484" y="1097"/>
                    </a:cubicBezTo>
                    <a:cubicBezTo>
                      <a:pt x="511" y="1105"/>
                      <a:pt x="537" y="1111"/>
                      <a:pt x="564" y="1113"/>
                    </a:cubicBezTo>
                    <a:cubicBezTo>
                      <a:pt x="564" y="1116"/>
                      <a:pt x="564" y="1116"/>
                      <a:pt x="564" y="1116"/>
                    </a:cubicBezTo>
                    <a:cubicBezTo>
                      <a:pt x="591" y="1234"/>
                      <a:pt x="591" y="1234"/>
                      <a:pt x="591" y="1234"/>
                    </a:cubicBezTo>
                    <a:cubicBezTo>
                      <a:pt x="717" y="1226"/>
                      <a:pt x="717" y="1226"/>
                      <a:pt x="717" y="1226"/>
                    </a:cubicBezTo>
                    <a:cubicBezTo>
                      <a:pt x="733" y="1102"/>
                      <a:pt x="733" y="1102"/>
                      <a:pt x="733" y="1102"/>
                    </a:cubicBezTo>
                    <a:lnTo>
                      <a:pt x="733" y="1102"/>
                    </a:lnTo>
                    <a:cubicBezTo>
                      <a:pt x="757" y="1095"/>
                      <a:pt x="783" y="1086"/>
                      <a:pt x="807" y="1076"/>
                    </a:cubicBezTo>
                    <a:cubicBezTo>
                      <a:pt x="810" y="1081"/>
                      <a:pt x="810" y="1081"/>
                      <a:pt x="810" y="1081"/>
                    </a:cubicBezTo>
                    <a:cubicBezTo>
                      <a:pt x="891" y="1170"/>
                      <a:pt x="891" y="1170"/>
                      <a:pt x="891" y="1170"/>
                    </a:cubicBezTo>
                    <a:cubicBezTo>
                      <a:pt x="995" y="1102"/>
                      <a:pt x="995" y="1102"/>
                      <a:pt x="995" y="1102"/>
                    </a:cubicBezTo>
                    <a:cubicBezTo>
                      <a:pt x="949" y="987"/>
                      <a:pt x="949" y="987"/>
                      <a:pt x="949" y="987"/>
                    </a:cubicBezTo>
                    <a:cubicBezTo>
                      <a:pt x="949" y="985"/>
                      <a:pt x="949" y="985"/>
                      <a:pt x="949" y="985"/>
                    </a:cubicBezTo>
                    <a:cubicBezTo>
                      <a:pt x="968" y="966"/>
                      <a:pt x="987" y="947"/>
                      <a:pt x="1003" y="926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123" y="969"/>
                      <a:pt x="1123" y="969"/>
                      <a:pt x="1123" y="969"/>
                    </a:cubicBezTo>
                    <a:cubicBezTo>
                      <a:pt x="1182" y="859"/>
                      <a:pt x="1182" y="859"/>
                      <a:pt x="1182" y="859"/>
                    </a:cubicBezTo>
                    <a:cubicBezTo>
                      <a:pt x="1086" y="779"/>
                      <a:pt x="1086" y="779"/>
                      <a:pt x="1086" y="779"/>
                    </a:cubicBezTo>
                    <a:cubicBezTo>
                      <a:pt x="1086" y="773"/>
                      <a:pt x="1086" y="773"/>
                      <a:pt x="1086" y="773"/>
                    </a:cubicBezTo>
                    <a:cubicBezTo>
                      <a:pt x="1094" y="747"/>
                      <a:pt x="1099" y="725"/>
                      <a:pt x="1105" y="691"/>
                    </a:cubicBezTo>
                    <a:cubicBezTo>
                      <a:pt x="1110" y="691"/>
                      <a:pt x="1110" y="691"/>
                      <a:pt x="1110" y="691"/>
                    </a:cubicBezTo>
                    <a:cubicBezTo>
                      <a:pt x="1214" y="682"/>
                      <a:pt x="1214" y="682"/>
                      <a:pt x="1214" y="682"/>
                    </a:cubicBezTo>
                    <a:cubicBezTo>
                      <a:pt x="1214" y="557"/>
                      <a:pt x="1214" y="557"/>
                      <a:pt x="1214" y="557"/>
                    </a:cubicBezTo>
                    <a:cubicBezTo>
                      <a:pt x="1099" y="533"/>
                      <a:pt x="1099" y="533"/>
                      <a:pt x="1099" y="533"/>
                    </a:cubicBezTo>
                    <a:cubicBezTo>
                      <a:pt x="1102" y="533"/>
                      <a:pt x="1102" y="533"/>
                      <a:pt x="1102" y="533"/>
                    </a:cubicBezTo>
                    <a:cubicBezTo>
                      <a:pt x="1096" y="498"/>
                      <a:pt x="1089" y="466"/>
                      <a:pt x="1075" y="434"/>
                    </a:cubicBezTo>
                    <a:cubicBezTo>
                      <a:pt x="1080" y="431"/>
                      <a:pt x="1080" y="431"/>
                      <a:pt x="1080" y="431"/>
                    </a:cubicBezTo>
                    <a:cubicBezTo>
                      <a:pt x="1171" y="351"/>
                      <a:pt x="1171" y="351"/>
                      <a:pt x="1171" y="351"/>
                    </a:cubicBezTo>
                    <a:cubicBezTo>
                      <a:pt x="1107" y="244"/>
                      <a:pt x="1107" y="244"/>
                      <a:pt x="1107" y="244"/>
                    </a:cubicBezTo>
                    <a:cubicBezTo>
                      <a:pt x="990" y="289"/>
                      <a:pt x="990" y="289"/>
                      <a:pt x="990" y="289"/>
                    </a:cubicBezTo>
                    <a:lnTo>
                      <a:pt x="990" y="289"/>
                    </a:lnTo>
                    <a:cubicBezTo>
                      <a:pt x="963" y="260"/>
                      <a:pt x="933" y="233"/>
                      <a:pt x="899" y="209"/>
                    </a:cubicBezTo>
                    <a:cubicBezTo>
                      <a:pt x="901" y="206"/>
                      <a:pt x="901" y="206"/>
                      <a:pt x="901" y="206"/>
                    </a:cubicBezTo>
                    <a:cubicBezTo>
                      <a:pt x="933" y="89"/>
                      <a:pt x="933" y="89"/>
                      <a:pt x="933" y="89"/>
                    </a:cubicBezTo>
                    <a:cubicBezTo>
                      <a:pt x="818" y="35"/>
                      <a:pt x="818" y="35"/>
                      <a:pt x="818" y="35"/>
                    </a:cubicBezTo>
                    <a:cubicBezTo>
                      <a:pt x="746" y="137"/>
                      <a:pt x="746" y="137"/>
                      <a:pt x="746" y="137"/>
                    </a:cubicBezTo>
                    <a:close/>
                    <a:moveTo>
                      <a:pt x="1027" y="618"/>
                    </a:moveTo>
                    <a:lnTo>
                      <a:pt x="1027" y="618"/>
                    </a:lnTo>
                    <a:cubicBezTo>
                      <a:pt x="1027" y="846"/>
                      <a:pt x="842" y="1030"/>
                      <a:pt x="615" y="1030"/>
                    </a:cubicBezTo>
                    <a:cubicBezTo>
                      <a:pt x="385" y="1030"/>
                      <a:pt x="200" y="846"/>
                      <a:pt x="200" y="618"/>
                    </a:cubicBezTo>
                    <a:cubicBezTo>
                      <a:pt x="200" y="388"/>
                      <a:pt x="385" y="204"/>
                      <a:pt x="615" y="204"/>
                    </a:cubicBezTo>
                    <a:cubicBezTo>
                      <a:pt x="842" y="204"/>
                      <a:pt x="1027" y="388"/>
                      <a:pt x="1027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44" name="Group 17"/>
            <p:cNvGrpSpPr/>
            <p:nvPr/>
          </p:nvGrpSpPr>
          <p:grpSpPr>
            <a:xfrm>
              <a:off x="9870879" y="4301061"/>
              <a:ext cx="299269" cy="305699"/>
              <a:chOff x="17545661" y="8480347"/>
              <a:chExt cx="588159" cy="600797"/>
            </a:xfrm>
            <a:solidFill>
              <a:schemeClr val="accent1"/>
            </a:solidFill>
          </p:grpSpPr>
          <p:sp>
            <p:nvSpPr>
              <p:cNvPr id="95" name="Freeform: Shape 1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6" name="Freeform: Shape 1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45" name="Group 20"/>
            <p:cNvGrpSpPr/>
            <p:nvPr/>
          </p:nvGrpSpPr>
          <p:grpSpPr>
            <a:xfrm>
              <a:off x="10006499" y="3633673"/>
              <a:ext cx="811684" cy="809454"/>
              <a:chOff x="17812236" y="7168747"/>
              <a:chExt cx="1595222" cy="1590844"/>
            </a:xfrm>
            <a:solidFill>
              <a:schemeClr val="accent2"/>
            </a:solidFill>
          </p:grpSpPr>
          <p:sp>
            <p:nvSpPr>
              <p:cNvPr id="93" name="Freeform: Shape 21"/>
              <p:cNvSpPr/>
              <p:nvPr/>
            </p:nvSpPr>
            <p:spPr bwMode="auto">
              <a:xfrm>
                <a:off x="18078812" y="7435298"/>
                <a:ext cx="1057840" cy="1057742"/>
              </a:xfrm>
              <a:custGeom>
                <a:avLst/>
                <a:gdLst>
                  <a:gd name="T0" fmla="*/ 262 w 1108"/>
                  <a:gd name="T1" fmla="*/ 163 h 1109"/>
                  <a:gd name="T2" fmla="*/ 262 w 1108"/>
                  <a:gd name="T3" fmla="*/ 163 h 1109"/>
                  <a:gd name="T4" fmla="*/ 160 w 1108"/>
                  <a:gd name="T5" fmla="*/ 846 h 1109"/>
                  <a:gd name="T6" fmla="*/ 845 w 1108"/>
                  <a:gd name="T7" fmla="*/ 947 h 1109"/>
                  <a:gd name="T8" fmla="*/ 947 w 1108"/>
                  <a:gd name="T9" fmla="*/ 263 h 1109"/>
                  <a:gd name="T10" fmla="*/ 262 w 1108"/>
                  <a:gd name="T11" fmla="*/ 163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109">
                    <a:moveTo>
                      <a:pt x="262" y="163"/>
                    </a:moveTo>
                    <a:lnTo>
                      <a:pt x="262" y="163"/>
                    </a:lnTo>
                    <a:cubicBezTo>
                      <a:pt x="45" y="324"/>
                      <a:pt x="0" y="632"/>
                      <a:pt x="160" y="846"/>
                    </a:cubicBezTo>
                    <a:cubicBezTo>
                      <a:pt x="324" y="1062"/>
                      <a:pt x="629" y="1108"/>
                      <a:pt x="845" y="947"/>
                    </a:cubicBezTo>
                    <a:cubicBezTo>
                      <a:pt x="1062" y="787"/>
                      <a:pt x="1107" y="479"/>
                      <a:pt x="947" y="263"/>
                    </a:cubicBezTo>
                    <a:cubicBezTo>
                      <a:pt x="784" y="45"/>
                      <a:pt x="479" y="0"/>
                      <a:pt x="262" y="1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4" name="Freeform: Shape 22"/>
              <p:cNvSpPr/>
              <p:nvPr/>
            </p:nvSpPr>
            <p:spPr bwMode="auto">
              <a:xfrm>
                <a:off x="17812236" y="7168747"/>
                <a:ext cx="1595222" cy="1590844"/>
              </a:xfrm>
              <a:custGeom>
                <a:avLst/>
                <a:gdLst>
                  <a:gd name="T0" fmla="*/ 586 w 1667"/>
                  <a:gd name="T1" fmla="*/ 203 h 1662"/>
                  <a:gd name="T2" fmla="*/ 487 w 1667"/>
                  <a:gd name="T3" fmla="*/ 246 h 1662"/>
                  <a:gd name="T4" fmla="*/ 233 w 1667"/>
                  <a:gd name="T5" fmla="*/ 251 h 1662"/>
                  <a:gd name="T6" fmla="*/ 251 w 1667"/>
                  <a:gd name="T7" fmla="*/ 487 h 1662"/>
                  <a:gd name="T8" fmla="*/ 88 w 1667"/>
                  <a:gd name="T9" fmla="*/ 454 h 1662"/>
                  <a:gd name="T10" fmla="*/ 171 w 1667"/>
                  <a:gd name="T11" fmla="*/ 700 h 1662"/>
                  <a:gd name="T12" fmla="*/ 155 w 1667"/>
                  <a:gd name="T13" fmla="*/ 808 h 1662"/>
                  <a:gd name="T14" fmla="*/ 21 w 1667"/>
                  <a:gd name="T15" fmla="*/ 1024 h 1662"/>
                  <a:gd name="T16" fmla="*/ 233 w 1667"/>
                  <a:gd name="T17" fmla="*/ 1137 h 1662"/>
                  <a:gd name="T18" fmla="*/ 120 w 1667"/>
                  <a:gd name="T19" fmla="*/ 1254 h 1662"/>
                  <a:gd name="T20" fmla="*/ 369 w 1667"/>
                  <a:gd name="T21" fmla="*/ 1318 h 1662"/>
                  <a:gd name="T22" fmla="*/ 479 w 1667"/>
                  <a:gd name="T23" fmla="*/ 1407 h 1662"/>
                  <a:gd name="T24" fmla="*/ 602 w 1667"/>
                  <a:gd name="T25" fmla="*/ 1631 h 1662"/>
                  <a:gd name="T26" fmla="*/ 856 w 1667"/>
                  <a:gd name="T27" fmla="*/ 1503 h 1662"/>
                  <a:gd name="T28" fmla="*/ 917 w 1667"/>
                  <a:gd name="T29" fmla="*/ 1661 h 1662"/>
                  <a:gd name="T30" fmla="*/ 1080 w 1667"/>
                  <a:gd name="T31" fmla="*/ 1457 h 1662"/>
                  <a:gd name="T32" fmla="*/ 1177 w 1667"/>
                  <a:gd name="T33" fmla="*/ 1409 h 1662"/>
                  <a:gd name="T34" fmla="*/ 1305 w 1667"/>
                  <a:gd name="T35" fmla="*/ 1516 h 1662"/>
                  <a:gd name="T36" fmla="*/ 1350 w 1667"/>
                  <a:gd name="T37" fmla="*/ 1260 h 1662"/>
                  <a:gd name="T38" fmla="*/ 1412 w 1667"/>
                  <a:gd name="T39" fmla="*/ 1171 h 1662"/>
                  <a:gd name="T40" fmla="*/ 1578 w 1667"/>
                  <a:gd name="T41" fmla="*/ 1206 h 1662"/>
                  <a:gd name="T42" fmla="*/ 1495 w 1667"/>
                  <a:gd name="T43" fmla="*/ 957 h 1662"/>
                  <a:gd name="T44" fmla="*/ 1506 w 1667"/>
                  <a:gd name="T45" fmla="*/ 850 h 1662"/>
                  <a:gd name="T46" fmla="*/ 1666 w 1667"/>
                  <a:gd name="T47" fmla="*/ 799 h 1662"/>
                  <a:gd name="T48" fmla="*/ 1476 w 1667"/>
                  <a:gd name="T49" fmla="*/ 623 h 1662"/>
                  <a:gd name="T50" fmla="*/ 1418 w 1667"/>
                  <a:gd name="T51" fmla="*/ 505 h 1662"/>
                  <a:gd name="T52" fmla="*/ 1535 w 1667"/>
                  <a:gd name="T53" fmla="*/ 414 h 1662"/>
                  <a:gd name="T54" fmla="*/ 1289 w 1667"/>
                  <a:gd name="T55" fmla="*/ 348 h 1662"/>
                  <a:gd name="T56" fmla="*/ 1182 w 1667"/>
                  <a:gd name="T57" fmla="*/ 256 h 1662"/>
                  <a:gd name="T58" fmla="*/ 1220 w 1667"/>
                  <a:gd name="T59" fmla="*/ 91 h 1662"/>
                  <a:gd name="T60" fmla="*/ 974 w 1667"/>
                  <a:gd name="T61" fmla="*/ 168 h 1662"/>
                  <a:gd name="T62" fmla="*/ 810 w 1667"/>
                  <a:gd name="T63" fmla="*/ 155 h 1662"/>
                  <a:gd name="T64" fmla="*/ 749 w 1667"/>
                  <a:gd name="T65" fmla="*/ 0 h 1662"/>
                  <a:gd name="T66" fmla="*/ 586 w 1667"/>
                  <a:gd name="T67" fmla="*/ 200 h 1662"/>
                  <a:gd name="T68" fmla="*/ 1281 w 1667"/>
                  <a:gd name="T69" fmla="*/ 495 h 1662"/>
                  <a:gd name="T70" fmla="*/ 1166 w 1667"/>
                  <a:gd name="T71" fmla="*/ 1278 h 1662"/>
                  <a:gd name="T72" fmla="*/ 497 w 1667"/>
                  <a:gd name="T73" fmla="*/ 382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7" h="1662">
                    <a:moveTo>
                      <a:pt x="586" y="203"/>
                    </a:moveTo>
                    <a:lnTo>
                      <a:pt x="586" y="203"/>
                    </a:lnTo>
                    <a:cubicBezTo>
                      <a:pt x="553" y="214"/>
                      <a:pt x="521" y="230"/>
                      <a:pt x="489" y="249"/>
                    </a:cubicBezTo>
                    <a:cubicBezTo>
                      <a:pt x="487" y="246"/>
                      <a:pt x="487" y="246"/>
                      <a:pt x="487" y="2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233" y="251"/>
                      <a:pt x="233" y="251"/>
                      <a:pt x="233" y="251"/>
                    </a:cubicBezTo>
                    <a:cubicBezTo>
                      <a:pt x="316" y="398"/>
                      <a:pt x="316" y="398"/>
                      <a:pt x="316" y="398"/>
                    </a:cubicBezTo>
                    <a:cubicBezTo>
                      <a:pt x="291" y="425"/>
                      <a:pt x="270" y="454"/>
                      <a:pt x="251" y="487"/>
                    </a:cubicBezTo>
                    <a:cubicBezTo>
                      <a:pt x="248" y="484"/>
                      <a:pt x="248" y="484"/>
                      <a:pt x="248" y="484"/>
                    </a:cubicBezTo>
                    <a:cubicBezTo>
                      <a:pt x="88" y="454"/>
                      <a:pt x="88" y="454"/>
                      <a:pt x="88" y="454"/>
                    </a:cubicBezTo>
                    <a:cubicBezTo>
                      <a:pt x="29" y="609"/>
                      <a:pt x="29" y="609"/>
                      <a:pt x="29" y="609"/>
                    </a:cubicBezTo>
                    <a:cubicBezTo>
                      <a:pt x="171" y="700"/>
                      <a:pt x="171" y="700"/>
                      <a:pt x="171" y="700"/>
                    </a:cubicBezTo>
                    <a:cubicBezTo>
                      <a:pt x="163" y="735"/>
                      <a:pt x="160" y="770"/>
                      <a:pt x="158" y="808"/>
                    </a:cubicBezTo>
                    <a:cubicBezTo>
                      <a:pt x="155" y="808"/>
                      <a:pt x="155" y="808"/>
                      <a:pt x="155" y="808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21" y="1024"/>
                      <a:pt x="21" y="1024"/>
                      <a:pt x="21" y="1024"/>
                    </a:cubicBezTo>
                    <a:cubicBezTo>
                      <a:pt x="190" y="1035"/>
                      <a:pt x="190" y="1035"/>
                      <a:pt x="190" y="1035"/>
                    </a:cubicBezTo>
                    <a:cubicBezTo>
                      <a:pt x="201" y="1070"/>
                      <a:pt x="206" y="1088"/>
                      <a:pt x="233" y="1137"/>
                    </a:cubicBezTo>
                    <a:cubicBezTo>
                      <a:pt x="230" y="1139"/>
                      <a:pt x="230" y="1139"/>
                      <a:pt x="230" y="1139"/>
                    </a:cubicBezTo>
                    <a:cubicBezTo>
                      <a:pt x="120" y="1254"/>
                      <a:pt x="120" y="1254"/>
                      <a:pt x="120" y="1254"/>
                    </a:cubicBezTo>
                    <a:cubicBezTo>
                      <a:pt x="219" y="1388"/>
                      <a:pt x="219" y="1388"/>
                      <a:pt x="219" y="1388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404" y="1351"/>
                      <a:pt x="441" y="1380"/>
                      <a:pt x="481" y="1404"/>
                    </a:cubicBezTo>
                    <a:cubicBezTo>
                      <a:pt x="479" y="1407"/>
                      <a:pt x="479" y="1407"/>
                      <a:pt x="479" y="1407"/>
                    </a:cubicBezTo>
                    <a:cubicBezTo>
                      <a:pt x="447" y="1567"/>
                      <a:pt x="447" y="1567"/>
                      <a:pt x="447" y="1567"/>
                    </a:cubicBezTo>
                    <a:cubicBezTo>
                      <a:pt x="602" y="1631"/>
                      <a:pt x="602" y="1631"/>
                      <a:pt x="602" y="1631"/>
                    </a:cubicBezTo>
                    <a:cubicBezTo>
                      <a:pt x="693" y="1490"/>
                      <a:pt x="693" y="1490"/>
                      <a:pt x="693" y="1490"/>
                    </a:cubicBezTo>
                    <a:cubicBezTo>
                      <a:pt x="746" y="1500"/>
                      <a:pt x="802" y="1506"/>
                      <a:pt x="856" y="1503"/>
                    </a:cubicBezTo>
                    <a:cubicBezTo>
                      <a:pt x="856" y="1508"/>
                      <a:pt x="856" y="1508"/>
                      <a:pt x="856" y="1508"/>
                    </a:cubicBezTo>
                    <a:cubicBezTo>
                      <a:pt x="917" y="1661"/>
                      <a:pt x="917" y="1661"/>
                      <a:pt x="917" y="1661"/>
                    </a:cubicBezTo>
                    <a:cubicBezTo>
                      <a:pt x="1080" y="1626"/>
                      <a:pt x="1080" y="1626"/>
                      <a:pt x="1080" y="1626"/>
                    </a:cubicBezTo>
                    <a:cubicBezTo>
                      <a:pt x="1080" y="1457"/>
                      <a:pt x="1080" y="1457"/>
                      <a:pt x="1080" y="1457"/>
                    </a:cubicBezTo>
                    <a:lnTo>
                      <a:pt x="1080" y="1457"/>
                    </a:lnTo>
                    <a:cubicBezTo>
                      <a:pt x="1113" y="1444"/>
                      <a:pt x="1145" y="1428"/>
                      <a:pt x="1177" y="1409"/>
                    </a:cubicBezTo>
                    <a:cubicBezTo>
                      <a:pt x="1179" y="1412"/>
                      <a:pt x="1179" y="1412"/>
                      <a:pt x="1179" y="1412"/>
                    </a:cubicBezTo>
                    <a:cubicBezTo>
                      <a:pt x="1305" y="1516"/>
                      <a:pt x="1305" y="1516"/>
                      <a:pt x="1305" y="1516"/>
                    </a:cubicBezTo>
                    <a:cubicBezTo>
                      <a:pt x="1434" y="1407"/>
                      <a:pt x="1434" y="1407"/>
                      <a:pt x="1434" y="1407"/>
                    </a:cubicBezTo>
                    <a:cubicBezTo>
                      <a:pt x="1350" y="1260"/>
                      <a:pt x="1350" y="1260"/>
                      <a:pt x="1350" y="1260"/>
                    </a:cubicBezTo>
                    <a:lnTo>
                      <a:pt x="1350" y="1260"/>
                    </a:lnTo>
                    <a:cubicBezTo>
                      <a:pt x="1375" y="1233"/>
                      <a:pt x="1396" y="1203"/>
                      <a:pt x="1412" y="1171"/>
                    </a:cubicBezTo>
                    <a:cubicBezTo>
                      <a:pt x="1418" y="1174"/>
                      <a:pt x="1418" y="1174"/>
                      <a:pt x="1418" y="1174"/>
                    </a:cubicBezTo>
                    <a:cubicBezTo>
                      <a:pt x="1578" y="1206"/>
                      <a:pt x="1578" y="1206"/>
                      <a:pt x="1578" y="1206"/>
                    </a:cubicBezTo>
                    <a:cubicBezTo>
                      <a:pt x="1639" y="1048"/>
                      <a:pt x="1639" y="1048"/>
                      <a:pt x="1639" y="1048"/>
                    </a:cubicBezTo>
                    <a:cubicBezTo>
                      <a:pt x="1495" y="957"/>
                      <a:pt x="1495" y="957"/>
                      <a:pt x="1495" y="957"/>
                    </a:cubicBezTo>
                    <a:cubicBezTo>
                      <a:pt x="1492" y="957"/>
                      <a:pt x="1492" y="957"/>
                      <a:pt x="1492" y="957"/>
                    </a:cubicBezTo>
                    <a:cubicBezTo>
                      <a:pt x="1500" y="923"/>
                      <a:pt x="1503" y="888"/>
                      <a:pt x="1506" y="850"/>
                    </a:cubicBezTo>
                    <a:cubicBezTo>
                      <a:pt x="1511" y="850"/>
                      <a:pt x="1511" y="850"/>
                      <a:pt x="1511" y="850"/>
                    </a:cubicBezTo>
                    <a:cubicBezTo>
                      <a:pt x="1666" y="799"/>
                      <a:pt x="1666" y="799"/>
                      <a:pt x="1666" y="799"/>
                    </a:cubicBezTo>
                    <a:cubicBezTo>
                      <a:pt x="1645" y="634"/>
                      <a:pt x="1645" y="634"/>
                      <a:pt x="1645" y="634"/>
                    </a:cubicBezTo>
                    <a:cubicBezTo>
                      <a:pt x="1476" y="623"/>
                      <a:pt x="1476" y="623"/>
                      <a:pt x="1476" y="623"/>
                    </a:cubicBezTo>
                    <a:cubicBezTo>
                      <a:pt x="1465" y="615"/>
                      <a:pt x="1465" y="615"/>
                      <a:pt x="1465" y="615"/>
                    </a:cubicBezTo>
                    <a:cubicBezTo>
                      <a:pt x="1455" y="580"/>
                      <a:pt x="1447" y="553"/>
                      <a:pt x="1418" y="505"/>
                    </a:cubicBezTo>
                    <a:cubicBezTo>
                      <a:pt x="1423" y="503"/>
                      <a:pt x="1423" y="503"/>
                      <a:pt x="1423" y="503"/>
                    </a:cubicBezTo>
                    <a:cubicBezTo>
                      <a:pt x="1535" y="414"/>
                      <a:pt x="1535" y="414"/>
                      <a:pt x="1535" y="414"/>
                    </a:cubicBezTo>
                    <a:cubicBezTo>
                      <a:pt x="1434" y="280"/>
                      <a:pt x="1434" y="280"/>
                      <a:pt x="1434" y="280"/>
                    </a:cubicBezTo>
                    <a:cubicBezTo>
                      <a:pt x="1289" y="348"/>
                      <a:pt x="1289" y="348"/>
                      <a:pt x="1289" y="348"/>
                    </a:cubicBezTo>
                    <a:cubicBezTo>
                      <a:pt x="1292" y="345"/>
                      <a:pt x="1292" y="345"/>
                      <a:pt x="1292" y="345"/>
                    </a:cubicBezTo>
                    <a:cubicBezTo>
                      <a:pt x="1257" y="313"/>
                      <a:pt x="1222" y="280"/>
                      <a:pt x="1182" y="256"/>
                    </a:cubicBezTo>
                    <a:cubicBezTo>
                      <a:pt x="1188" y="251"/>
                      <a:pt x="1188" y="251"/>
                      <a:pt x="1188" y="251"/>
                    </a:cubicBezTo>
                    <a:cubicBezTo>
                      <a:pt x="1220" y="91"/>
                      <a:pt x="1220" y="91"/>
                      <a:pt x="1220" y="91"/>
                    </a:cubicBezTo>
                    <a:cubicBezTo>
                      <a:pt x="1064" y="26"/>
                      <a:pt x="1064" y="26"/>
                      <a:pt x="1064" y="26"/>
                    </a:cubicBezTo>
                    <a:cubicBezTo>
                      <a:pt x="974" y="168"/>
                      <a:pt x="974" y="168"/>
                      <a:pt x="974" y="168"/>
                    </a:cubicBezTo>
                    <a:cubicBezTo>
                      <a:pt x="974" y="171"/>
                      <a:pt x="974" y="171"/>
                      <a:pt x="974" y="171"/>
                    </a:cubicBezTo>
                    <a:cubicBezTo>
                      <a:pt x="920" y="160"/>
                      <a:pt x="866" y="155"/>
                      <a:pt x="810" y="155"/>
                    </a:cubicBezTo>
                    <a:cubicBezTo>
                      <a:pt x="810" y="149"/>
                      <a:pt x="810" y="149"/>
                      <a:pt x="810" y="149"/>
                    </a:cubicBezTo>
                    <a:cubicBezTo>
                      <a:pt x="749" y="0"/>
                      <a:pt x="749" y="0"/>
                      <a:pt x="749" y="0"/>
                    </a:cubicBezTo>
                    <a:cubicBezTo>
                      <a:pt x="586" y="32"/>
                      <a:pt x="586" y="32"/>
                      <a:pt x="586" y="32"/>
                    </a:cubicBezTo>
                    <a:cubicBezTo>
                      <a:pt x="586" y="200"/>
                      <a:pt x="586" y="200"/>
                      <a:pt x="586" y="200"/>
                    </a:cubicBezTo>
                    <a:lnTo>
                      <a:pt x="586" y="203"/>
                    </a:lnTo>
                    <a:close/>
                    <a:moveTo>
                      <a:pt x="1281" y="495"/>
                    </a:moveTo>
                    <a:lnTo>
                      <a:pt x="1281" y="495"/>
                    </a:lnTo>
                    <a:cubicBezTo>
                      <a:pt x="1465" y="743"/>
                      <a:pt x="1412" y="1094"/>
                      <a:pt x="1166" y="1278"/>
                    </a:cubicBezTo>
                    <a:cubicBezTo>
                      <a:pt x="917" y="1463"/>
                      <a:pt x="567" y="1412"/>
                      <a:pt x="382" y="1163"/>
                    </a:cubicBezTo>
                    <a:cubicBezTo>
                      <a:pt x="198" y="917"/>
                      <a:pt x="248" y="567"/>
                      <a:pt x="497" y="382"/>
                    </a:cubicBezTo>
                    <a:cubicBezTo>
                      <a:pt x="746" y="198"/>
                      <a:pt x="1096" y="249"/>
                      <a:pt x="1281" y="4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46" name="Freeform: Shape 23"/>
            <p:cNvSpPr/>
            <p:nvPr/>
          </p:nvSpPr>
          <p:spPr bwMode="auto">
            <a:xfrm>
              <a:off x="8766357" y="2346300"/>
              <a:ext cx="1408065" cy="1407935"/>
            </a:xfrm>
            <a:custGeom>
              <a:avLst/>
              <a:gdLst>
                <a:gd name="T0" fmla="*/ 2889 w 2890"/>
                <a:gd name="T1" fmla="*/ 1445 h 2888"/>
                <a:gd name="T2" fmla="*/ 2889 w 2890"/>
                <a:gd name="T3" fmla="*/ 1445 h 2888"/>
                <a:gd name="T4" fmla="*/ 1445 w 2890"/>
                <a:gd name="T5" fmla="*/ 0 h 2888"/>
                <a:gd name="T6" fmla="*/ 0 w 2890"/>
                <a:gd name="T7" fmla="*/ 1445 h 2888"/>
                <a:gd name="T8" fmla="*/ 1445 w 2890"/>
                <a:gd name="T9" fmla="*/ 2887 h 2888"/>
                <a:gd name="T10" fmla="*/ 2889 w 2890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0" h="2888">
                  <a:moveTo>
                    <a:pt x="2889" y="1445"/>
                  </a:moveTo>
                  <a:lnTo>
                    <a:pt x="2889" y="1445"/>
                  </a:lnTo>
                  <a:cubicBezTo>
                    <a:pt x="2889" y="648"/>
                    <a:pt x="2242" y="0"/>
                    <a:pt x="1445" y="0"/>
                  </a:cubicBezTo>
                  <a:cubicBezTo>
                    <a:pt x="648" y="0"/>
                    <a:pt x="0" y="648"/>
                    <a:pt x="0" y="1445"/>
                  </a:cubicBezTo>
                  <a:cubicBezTo>
                    <a:pt x="0" y="2242"/>
                    <a:pt x="648" y="2887"/>
                    <a:pt x="1445" y="2887"/>
                  </a:cubicBezTo>
                  <a:cubicBezTo>
                    <a:pt x="2242" y="2887"/>
                    <a:pt x="2889" y="2242"/>
                    <a:pt x="2889" y="1445"/>
                  </a:cubicBezTo>
                </a:path>
              </a:pathLst>
            </a:custGeom>
            <a:solidFill>
              <a:srgbClr val="6F615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Freeform: Shape 24"/>
            <p:cNvSpPr/>
            <p:nvPr/>
          </p:nvSpPr>
          <p:spPr bwMode="auto">
            <a:xfrm>
              <a:off x="8740521" y="2318313"/>
              <a:ext cx="1408065" cy="1407935"/>
            </a:xfrm>
            <a:custGeom>
              <a:avLst/>
              <a:gdLst>
                <a:gd name="T0" fmla="*/ 2886 w 2887"/>
                <a:gd name="T1" fmla="*/ 1445 h 2888"/>
                <a:gd name="T2" fmla="*/ 2886 w 2887"/>
                <a:gd name="T3" fmla="*/ 1445 h 2888"/>
                <a:gd name="T4" fmla="*/ 1442 w 2887"/>
                <a:gd name="T5" fmla="*/ 0 h 2888"/>
                <a:gd name="T6" fmla="*/ 0 w 2887"/>
                <a:gd name="T7" fmla="*/ 1445 h 2888"/>
                <a:gd name="T8" fmla="*/ 1442 w 2887"/>
                <a:gd name="T9" fmla="*/ 2887 h 2888"/>
                <a:gd name="T10" fmla="*/ 2886 w 2887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88">
                  <a:moveTo>
                    <a:pt x="2886" y="1445"/>
                  </a:moveTo>
                  <a:lnTo>
                    <a:pt x="2886" y="1445"/>
                  </a:lnTo>
                  <a:cubicBezTo>
                    <a:pt x="2886" y="648"/>
                    <a:pt x="2239" y="0"/>
                    <a:pt x="1442" y="0"/>
                  </a:cubicBezTo>
                  <a:cubicBezTo>
                    <a:pt x="645" y="0"/>
                    <a:pt x="0" y="648"/>
                    <a:pt x="0" y="1445"/>
                  </a:cubicBezTo>
                  <a:cubicBezTo>
                    <a:pt x="0" y="2242"/>
                    <a:pt x="645" y="2887"/>
                    <a:pt x="1442" y="2887"/>
                  </a:cubicBezTo>
                  <a:cubicBezTo>
                    <a:pt x="2239" y="2887"/>
                    <a:pt x="2886" y="2242"/>
                    <a:pt x="2886" y="144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8" name="Freeform: Shape 25"/>
            <p:cNvSpPr/>
            <p:nvPr/>
          </p:nvSpPr>
          <p:spPr bwMode="auto">
            <a:xfrm>
              <a:off x="9031177" y="2664915"/>
              <a:ext cx="1115256" cy="1059180"/>
            </a:xfrm>
            <a:custGeom>
              <a:avLst/>
              <a:gdLst>
                <a:gd name="T0" fmla="*/ 2287 w 2288"/>
                <a:gd name="T1" fmla="*/ 733 h 2176"/>
                <a:gd name="T2" fmla="*/ 2287 w 2288"/>
                <a:gd name="T3" fmla="*/ 733 h 2176"/>
                <a:gd name="T4" fmla="*/ 2279 w 2288"/>
                <a:gd name="T5" fmla="*/ 583 h 2176"/>
                <a:gd name="T6" fmla="*/ 1696 w 2288"/>
                <a:gd name="T7" fmla="*/ 0 h 2176"/>
                <a:gd name="T8" fmla="*/ 0 w 2288"/>
                <a:gd name="T9" fmla="*/ 1477 h 2176"/>
                <a:gd name="T10" fmla="*/ 688 w 2288"/>
                <a:gd name="T11" fmla="*/ 2166 h 2176"/>
                <a:gd name="T12" fmla="*/ 843 w 2288"/>
                <a:gd name="T13" fmla="*/ 2175 h 2176"/>
                <a:gd name="T14" fmla="*/ 2287 w 2288"/>
                <a:gd name="T15" fmla="*/ 73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176">
                  <a:moveTo>
                    <a:pt x="2287" y="733"/>
                  </a:moveTo>
                  <a:lnTo>
                    <a:pt x="2287" y="733"/>
                  </a:lnTo>
                  <a:cubicBezTo>
                    <a:pt x="2287" y="682"/>
                    <a:pt x="2285" y="631"/>
                    <a:pt x="2279" y="583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0" y="1477"/>
                    <a:pt x="0" y="1477"/>
                    <a:pt x="0" y="1477"/>
                  </a:cubicBezTo>
                  <a:cubicBezTo>
                    <a:pt x="688" y="2166"/>
                    <a:pt x="688" y="2166"/>
                    <a:pt x="688" y="2166"/>
                  </a:cubicBezTo>
                  <a:cubicBezTo>
                    <a:pt x="739" y="2172"/>
                    <a:pt x="792" y="2175"/>
                    <a:pt x="843" y="2175"/>
                  </a:cubicBezTo>
                  <a:cubicBezTo>
                    <a:pt x="1640" y="2175"/>
                    <a:pt x="2287" y="1530"/>
                    <a:pt x="2287" y="73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9" name="Freeform: Shape 26"/>
            <p:cNvSpPr/>
            <p:nvPr/>
          </p:nvSpPr>
          <p:spPr bwMode="auto">
            <a:xfrm>
              <a:off x="10639472" y="1784417"/>
              <a:ext cx="105497" cy="198058"/>
            </a:xfrm>
            <a:custGeom>
              <a:avLst/>
              <a:gdLst>
                <a:gd name="T0" fmla="*/ 220 w 221"/>
                <a:gd name="T1" fmla="*/ 271 h 408"/>
                <a:gd name="T2" fmla="*/ 220 w 221"/>
                <a:gd name="T3" fmla="*/ 271 h 408"/>
                <a:gd name="T4" fmla="*/ 212 w 221"/>
                <a:gd name="T5" fmla="*/ 303 h 408"/>
                <a:gd name="T6" fmla="*/ 196 w 221"/>
                <a:gd name="T7" fmla="*/ 329 h 408"/>
                <a:gd name="T8" fmla="*/ 166 w 221"/>
                <a:gd name="T9" fmla="*/ 353 h 408"/>
                <a:gd name="T10" fmla="*/ 129 w 221"/>
                <a:gd name="T11" fmla="*/ 369 h 408"/>
                <a:gd name="T12" fmla="*/ 129 w 221"/>
                <a:gd name="T13" fmla="*/ 407 h 408"/>
                <a:gd name="T14" fmla="*/ 99 w 221"/>
                <a:gd name="T15" fmla="*/ 407 h 408"/>
                <a:gd name="T16" fmla="*/ 99 w 221"/>
                <a:gd name="T17" fmla="*/ 372 h 408"/>
                <a:gd name="T18" fmla="*/ 97 w 221"/>
                <a:gd name="T19" fmla="*/ 372 h 408"/>
                <a:gd name="T20" fmla="*/ 94 w 221"/>
                <a:gd name="T21" fmla="*/ 372 h 408"/>
                <a:gd name="T22" fmla="*/ 67 w 221"/>
                <a:gd name="T23" fmla="*/ 369 h 408"/>
                <a:gd name="T24" fmla="*/ 43 w 221"/>
                <a:gd name="T25" fmla="*/ 367 h 408"/>
                <a:gd name="T26" fmla="*/ 22 w 221"/>
                <a:gd name="T27" fmla="*/ 359 h 408"/>
                <a:gd name="T28" fmla="*/ 0 w 221"/>
                <a:gd name="T29" fmla="*/ 348 h 408"/>
                <a:gd name="T30" fmla="*/ 16 w 221"/>
                <a:gd name="T31" fmla="*/ 300 h 408"/>
                <a:gd name="T32" fmla="*/ 33 w 221"/>
                <a:gd name="T33" fmla="*/ 308 h 408"/>
                <a:gd name="T34" fmla="*/ 54 w 221"/>
                <a:gd name="T35" fmla="*/ 319 h 408"/>
                <a:gd name="T36" fmla="*/ 78 w 221"/>
                <a:gd name="T37" fmla="*/ 327 h 408"/>
                <a:gd name="T38" fmla="*/ 99 w 221"/>
                <a:gd name="T39" fmla="*/ 329 h 408"/>
                <a:gd name="T40" fmla="*/ 99 w 221"/>
                <a:gd name="T41" fmla="*/ 228 h 408"/>
                <a:gd name="T42" fmla="*/ 70 w 221"/>
                <a:gd name="T43" fmla="*/ 214 h 408"/>
                <a:gd name="T44" fmla="*/ 41 w 221"/>
                <a:gd name="T45" fmla="*/ 193 h 408"/>
                <a:gd name="T46" fmla="*/ 19 w 221"/>
                <a:gd name="T47" fmla="*/ 166 h 408"/>
                <a:gd name="T48" fmla="*/ 11 w 221"/>
                <a:gd name="T49" fmla="*/ 123 h 408"/>
                <a:gd name="T50" fmla="*/ 16 w 221"/>
                <a:gd name="T51" fmla="*/ 97 h 408"/>
                <a:gd name="T52" fmla="*/ 35 w 221"/>
                <a:gd name="T53" fmla="*/ 70 h 408"/>
                <a:gd name="T54" fmla="*/ 62 w 221"/>
                <a:gd name="T55" fmla="*/ 48 h 408"/>
                <a:gd name="T56" fmla="*/ 99 w 221"/>
                <a:gd name="T57" fmla="*/ 35 h 408"/>
                <a:gd name="T58" fmla="*/ 99 w 221"/>
                <a:gd name="T59" fmla="*/ 0 h 408"/>
                <a:gd name="T60" fmla="*/ 129 w 221"/>
                <a:gd name="T61" fmla="*/ 0 h 408"/>
                <a:gd name="T62" fmla="*/ 129 w 221"/>
                <a:gd name="T63" fmla="*/ 32 h 408"/>
                <a:gd name="T64" fmla="*/ 129 w 221"/>
                <a:gd name="T65" fmla="*/ 32 h 408"/>
                <a:gd name="T66" fmla="*/ 169 w 221"/>
                <a:gd name="T67" fmla="*/ 35 h 408"/>
                <a:gd name="T68" fmla="*/ 204 w 221"/>
                <a:gd name="T69" fmla="*/ 40 h 408"/>
                <a:gd name="T70" fmla="*/ 196 w 221"/>
                <a:gd name="T71" fmla="*/ 88 h 408"/>
                <a:gd name="T72" fmla="*/ 161 w 221"/>
                <a:gd name="T73" fmla="*/ 78 h 408"/>
                <a:gd name="T74" fmla="*/ 129 w 221"/>
                <a:gd name="T75" fmla="*/ 75 h 408"/>
                <a:gd name="T76" fmla="*/ 129 w 221"/>
                <a:gd name="T77" fmla="*/ 163 h 408"/>
                <a:gd name="T78" fmla="*/ 158 w 221"/>
                <a:gd name="T79" fmla="*/ 179 h 408"/>
                <a:gd name="T80" fmla="*/ 190 w 221"/>
                <a:gd name="T81" fmla="*/ 198 h 408"/>
                <a:gd name="T82" fmla="*/ 212 w 221"/>
                <a:gd name="T83" fmla="*/ 228 h 408"/>
                <a:gd name="T84" fmla="*/ 220 w 221"/>
                <a:gd name="T85" fmla="*/ 271 h 408"/>
                <a:gd name="T86" fmla="*/ 67 w 221"/>
                <a:gd name="T87" fmla="*/ 113 h 408"/>
                <a:gd name="T88" fmla="*/ 67 w 221"/>
                <a:gd name="T89" fmla="*/ 113 h 408"/>
                <a:gd name="T90" fmla="*/ 78 w 221"/>
                <a:gd name="T91" fmla="*/ 137 h 408"/>
                <a:gd name="T92" fmla="*/ 99 w 221"/>
                <a:gd name="T93" fmla="*/ 153 h 408"/>
                <a:gd name="T94" fmla="*/ 99 w 221"/>
                <a:gd name="T95" fmla="*/ 75 h 408"/>
                <a:gd name="T96" fmla="*/ 81 w 221"/>
                <a:gd name="T97" fmla="*/ 81 h 408"/>
                <a:gd name="T98" fmla="*/ 70 w 221"/>
                <a:gd name="T99" fmla="*/ 91 h 408"/>
                <a:gd name="T100" fmla="*/ 67 w 221"/>
                <a:gd name="T101" fmla="*/ 113 h 408"/>
                <a:gd name="T102" fmla="*/ 161 w 221"/>
                <a:gd name="T103" fmla="*/ 278 h 408"/>
                <a:gd name="T104" fmla="*/ 161 w 221"/>
                <a:gd name="T105" fmla="*/ 278 h 408"/>
                <a:gd name="T106" fmla="*/ 153 w 221"/>
                <a:gd name="T107" fmla="*/ 254 h 408"/>
                <a:gd name="T108" fmla="*/ 129 w 221"/>
                <a:gd name="T109" fmla="*/ 238 h 408"/>
                <a:gd name="T110" fmla="*/ 129 w 221"/>
                <a:gd name="T111" fmla="*/ 327 h 408"/>
                <a:gd name="T112" fmla="*/ 137 w 221"/>
                <a:gd name="T113" fmla="*/ 327 h 408"/>
                <a:gd name="T114" fmla="*/ 145 w 221"/>
                <a:gd name="T115" fmla="*/ 324 h 408"/>
                <a:gd name="T116" fmla="*/ 158 w 221"/>
                <a:gd name="T117" fmla="*/ 308 h 408"/>
                <a:gd name="T118" fmla="*/ 161 w 221"/>
                <a:gd name="T119" fmla="*/ 2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408">
                  <a:moveTo>
                    <a:pt x="220" y="271"/>
                  </a:moveTo>
                  <a:lnTo>
                    <a:pt x="220" y="271"/>
                  </a:lnTo>
                  <a:cubicBezTo>
                    <a:pt x="220" y="281"/>
                    <a:pt x="217" y="292"/>
                    <a:pt x="212" y="303"/>
                  </a:cubicBezTo>
                  <a:cubicBezTo>
                    <a:pt x="209" y="311"/>
                    <a:pt x="201" y="321"/>
                    <a:pt x="196" y="329"/>
                  </a:cubicBezTo>
                  <a:cubicBezTo>
                    <a:pt x="188" y="340"/>
                    <a:pt x="177" y="348"/>
                    <a:pt x="166" y="353"/>
                  </a:cubicBezTo>
                  <a:cubicBezTo>
                    <a:pt x="155" y="362"/>
                    <a:pt x="142" y="367"/>
                    <a:pt x="129" y="369"/>
                  </a:cubicBezTo>
                  <a:cubicBezTo>
                    <a:pt x="129" y="407"/>
                    <a:pt x="129" y="407"/>
                    <a:pt x="129" y="407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9" y="372"/>
                    <a:pt x="99" y="372"/>
                    <a:pt x="97" y="372"/>
                  </a:cubicBezTo>
                  <a:cubicBezTo>
                    <a:pt x="97" y="372"/>
                    <a:pt x="97" y="372"/>
                    <a:pt x="94" y="372"/>
                  </a:cubicBezTo>
                  <a:cubicBezTo>
                    <a:pt x="86" y="372"/>
                    <a:pt x="75" y="372"/>
                    <a:pt x="67" y="369"/>
                  </a:cubicBezTo>
                  <a:cubicBezTo>
                    <a:pt x="59" y="369"/>
                    <a:pt x="51" y="367"/>
                    <a:pt x="43" y="367"/>
                  </a:cubicBezTo>
                  <a:cubicBezTo>
                    <a:pt x="35" y="364"/>
                    <a:pt x="27" y="362"/>
                    <a:pt x="22" y="359"/>
                  </a:cubicBezTo>
                  <a:cubicBezTo>
                    <a:pt x="14" y="356"/>
                    <a:pt x="9" y="351"/>
                    <a:pt x="0" y="348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9" y="303"/>
                    <a:pt x="27" y="305"/>
                    <a:pt x="33" y="308"/>
                  </a:cubicBezTo>
                  <a:cubicBezTo>
                    <a:pt x="38" y="311"/>
                    <a:pt x="46" y="316"/>
                    <a:pt x="54" y="319"/>
                  </a:cubicBezTo>
                  <a:cubicBezTo>
                    <a:pt x="62" y="321"/>
                    <a:pt x="70" y="324"/>
                    <a:pt x="78" y="327"/>
                  </a:cubicBezTo>
                  <a:cubicBezTo>
                    <a:pt x="86" y="327"/>
                    <a:pt x="94" y="329"/>
                    <a:pt x="99" y="3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89" y="222"/>
                    <a:pt x="81" y="217"/>
                    <a:pt x="70" y="214"/>
                  </a:cubicBezTo>
                  <a:cubicBezTo>
                    <a:pt x="59" y="209"/>
                    <a:pt x="49" y="201"/>
                    <a:pt x="41" y="193"/>
                  </a:cubicBezTo>
                  <a:cubicBezTo>
                    <a:pt x="33" y="188"/>
                    <a:pt x="25" y="177"/>
                    <a:pt x="19" y="166"/>
                  </a:cubicBezTo>
                  <a:cubicBezTo>
                    <a:pt x="14" y="156"/>
                    <a:pt x="11" y="139"/>
                    <a:pt x="11" y="123"/>
                  </a:cubicBezTo>
                  <a:cubicBezTo>
                    <a:pt x="11" y="115"/>
                    <a:pt x="14" y="105"/>
                    <a:pt x="16" y="97"/>
                  </a:cubicBezTo>
                  <a:cubicBezTo>
                    <a:pt x="22" y="88"/>
                    <a:pt x="27" y="78"/>
                    <a:pt x="35" y="70"/>
                  </a:cubicBezTo>
                  <a:cubicBezTo>
                    <a:pt x="43" y="62"/>
                    <a:pt x="51" y="54"/>
                    <a:pt x="62" y="48"/>
                  </a:cubicBezTo>
                  <a:cubicBezTo>
                    <a:pt x="73" y="43"/>
                    <a:pt x="86" y="38"/>
                    <a:pt x="99" y="35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lnTo>
                    <a:pt x="129" y="32"/>
                  </a:lnTo>
                  <a:cubicBezTo>
                    <a:pt x="142" y="32"/>
                    <a:pt x="155" y="32"/>
                    <a:pt x="169" y="35"/>
                  </a:cubicBezTo>
                  <a:cubicBezTo>
                    <a:pt x="180" y="35"/>
                    <a:pt x="193" y="38"/>
                    <a:pt x="204" y="40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85" y="86"/>
                    <a:pt x="171" y="83"/>
                    <a:pt x="161" y="78"/>
                  </a:cubicBezTo>
                  <a:cubicBezTo>
                    <a:pt x="150" y="75"/>
                    <a:pt x="140" y="75"/>
                    <a:pt x="129" y="75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40" y="169"/>
                    <a:pt x="148" y="174"/>
                    <a:pt x="158" y="179"/>
                  </a:cubicBezTo>
                  <a:cubicBezTo>
                    <a:pt x="171" y="182"/>
                    <a:pt x="180" y="190"/>
                    <a:pt x="190" y="198"/>
                  </a:cubicBezTo>
                  <a:cubicBezTo>
                    <a:pt x="198" y="206"/>
                    <a:pt x="204" y="214"/>
                    <a:pt x="212" y="228"/>
                  </a:cubicBezTo>
                  <a:cubicBezTo>
                    <a:pt x="217" y="238"/>
                    <a:pt x="220" y="252"/>
                    <a:pt x="220" y="271"/>
                  </a:cubicBezTo>
                  <a:close/>
                  <a:moveTo>
                    <a:pt x="67" y="113"/>
                  </a:moveTo>
                  <a:lnTo>
                    <a:pt x="67" y="113"/>
                  </a:lnTo>
                  <a:cubicBezTo>
                    <a:pt x="67" y="123"/>
                    <a:pt x="70" y="131"/>
                    <a:pt x="78" y="137"/>
                  </a:cubicBezTo>
                  <a:cubicBezTo>
                    <a:pt x="84" y="142"/>
                    <a:pt x="91" y="147"/>
                    <a:pt x="99" y="153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1" y="75"/>
                    <a:pt x="86" y="78"/>
                    <a:pt x="81" y="81"/>
                  </a:cubicBezTo>
                  <a:cubicBezTo>
                    <a:pt x="75" y="83"/>
                    <a:pt x="73" y="86"/>
                    <a:pt x="70" y="91"/>
                  </a:cubicBezTo>
                  <a:cubicBezTo>
                    <a:pt x="70" y="99"/>
                    <a:pt x="67" y="105"/>
                    <a:pt x="67" y="113"/>
                  </a:cubicBezTo>
                  <a:close/>
                  <a:moveTo>
                    <a:pt x="161" y="278"/>
                  </a:moveTo>
                  <a:lnTo>
                    <a:pt x="161" y="278"/>
                  </a:lnTo>
                  <a:cubicBezTo>
                    <a:pt x="161" y="268"/>
                    <a:pt x="158" y="260"/>
                    <a:pt x="153" y="254"/>
                  </a:cubicBezTo>
                  <a:cubicBezTo>
                    <a:pt x="145" y="249"/>
                    <a:pt x="137" y="244"/>
                    <a:pt x="129" y="238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131" y="327"/>
                    <a:pt x="134" y="327"/>
                    <a:pt x="137" y="327"/>
                  </a:cubicBezTo>
                  <a:cubicBezTo>
                    <a:pt x="140" y="324"/>
                    <a:pt x="142" y="324"/>
                    <a:pt x="145" y="324"/>
                  </a:cubicBezTo>
                  <a:cubicBezTo>
                    <a:pt x="150" y="321"/>
                    <a:pt x="155" y="316"/>
                    <a:pt x="158" y="308"/>
                  </a:cubicBezTo>
                  <a:cubicBezTo>
                    <a:pt x="161" y="303"/>
                    <a:pt x="161" y="292"/>
                    <a:pt x="161" y="278"/>
                  </a:cubicBezTo>
                  <a:close/>
                </a:path>
              </a:pathLst>
            </a:custGeom>
            <a:solidFill>
              <a:srgbClr val="FFF9D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50" name="Group 27"/>
            <p:cNvGrpSpPr/>
            <p:nvPr/>
          </p:nvGrpSpPr>
          <p:grpSpPr>
            <a:xfrm>
              <a:off x="10460785" y="2931863"/>
              <a:ext cx="714798" cy="727648"/>
              <a:chOff x="18705053" y="5789451"/>
              <a:chExt cx="1404811" cy="1430067"/>
            </a:xfrm>
            <a:solidFill>
              <a:schemeClr val="accent1"/>
            </a:solidFill>
          </p:grpSpPr>
          <p:sp>
            <p:nvSpPr>
              <p:cNvPr id="91" name="Freeform: Shape 28"/>
              <p:cNvSpPr/>
              <p:nvPr/>
            </p:nvSpPr>
            <p:spPr bwMode="auto">
              <a:xfrm>
                <a:off x="18997017" y="6089850"/>
                <a:ext cx="837809" cy="833501"/>
              </a:xfrm>
              <a:custGeom>
                <a:avLst/>
                <a:gdLst>
                  <a:gd name="T0" fmla="*/ 439 w 876"/>
                  <a:gd name="T1" fmla="*/ 0 h 875"/>
                  <a:gd name="T2" fmla="*/ 439 w 876"/>
                  <a:gd name="T3" fmla="*/ 0 h 875"/>
                  <a:gd name="T4" fmla="*/ 0 w 876"/>
                  <a:gd name="T5" fmla="*/ 435 h 875"/>
                  <a:gd name="T6" fmla="*/ 439 w 876"/>
                  <a:gd name="T7" fmla="*/ 874 h 875"/>
                  <a:gd name="T8" fmla="*/ 875 w 876"/>
                  <a:gd name="T9" fmla="*/ 435 h 875"/>
                  <a:gd name="T10" fmla="*/ 439 w 876"/>
                  <a:gd name="T1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6" h="875">
                    <a:moveTo>
                      <a:pt x="439" y="0"/>
                    </a:moveTo>
                    <a:lnTo>
                      <a:pt x="439" y="0"/>
                    </a:lnTo>
                    <a:cubicBezTo>
                      <a:pt x="196" y="0"/>
                      <a:pt x="0" y="195"/>
                      <a:pt x="0" y="435"/>
                    </a:cubicBezTo>
                    <a:cubicBezTo>
                      <a:pt x="0" y="679"/>
                      <a:pt x="196" y="874"/>
                      <a:pt x="439" y="874"/>
                    </a:cubicBezTo>
                    <a:cubicBezTo>
                      <a:pt x="680" y="874"/>
                      <a:pt x="875" y="679"/>
                      <a:pt x="875" y="435"/>
                    </a:cubicBezTo>
                    <a:cubicBezTo>
                      <a:pt x="875" y="195"/>
                      <a:pt x="680" y="0"/>
                      <a:pt x="43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2" name="Freeform: Shape 29"/>
              <p:cNvSpPr/>
              <p:nvPr/>
            </p:nvSpPr>
            <p:spPr bwMode="auto">
              <a:xfrm>
                <a:off x="18705053" y="5789451"/>
                <a:ext cx="1404811" cy="1430067"/>
              </a:xfrm>
              <a:custGeom>
                <a:avLst/>
                <a:gdLst>
                  <a:gd name="T0" fmla="*/ 901 w 1469"/>
                  <a:gd name="T1" fmla="*/ 166 h 1494"/>
                  <a:gd name="T2" fmla="*/ 807 w 1469"/>
                  <a:gd name="T3" fmla="*/ 145 h 1494"/>
                  <a:gd name="T4" fmla="*/ 623 w 1469"/>
                  <a:gd name="T5" fmla="*/ 11 h 1494"/>
                  <a:gd name="T6" fmla="*/ 511 w 1469"/>
                  <a:gd name="T7" fmla="*/ 190 h 1494"/>
                  <a:gd name="T8" fmla="*/ 409 w 1469"/>
                  <a:gd name="T9" fmla="*/ 81 h 1494"/>
                  <a:gd name="T10" fmla="*/ 337 w 1469"/>
                  <a:gd name="T11" fmla="*/ 300 h 1494"/>
                  <a:gd name="T12" fmla="*/ 267 w 1469"/>
                  <a:gd name="T13" fmla="*/ 370 h 1494"/>
                  <a:gd name="T14" fmla="*/ 59 w 1469"/>
                  <a:gd name="T15" fmla="*/ 455 h 1494"/>
                  <a:gd name="T16" fmla="*/ 147 w 1469"/>
                  <a:gd name="T17" fmla="*/ 648 h 1494"/>
                  <a:gd name="T18" fmla="*/ 0 w 1469"/>
                  <a:gd name="T19" fmla="*/ 672 h 1494"/>
                  <a:gd name="T20" fmla="*/ 147 w 1469"/>
                  <a:gd name="T21" fmla="*/ 851 h 1494"/>
                  <a:gd name="T22" fmla="*/ 182 w 1469"/>
                  <a:gd name="T23" fmla="*/ 974 h 1494"/>
                  <a:gd name="T24" fmla="*/ 149 w 1469"/>
                  <a:gd name="T25" fmla="*/ 1199 h 1494"/>
                  <a:gd name="T26" fmla="*/ 401 w 1469"/>
                  <a:gd name="T27" fmla="*/ 1244 h 1494"/>
                  <a:gd name="T28" fmla="*/ 361 w 1469"/>
                  <a:gd name="T29" fmla="*/ 1388 h 1494"/>
                  <a:gd name="T30" fmla="*/ 586 w 1469"/>
                  <a:gd name="T31" fmla="*/ 1330 h 1494"/>
                  <a:gd name="T32" fmla="*/ 682 w 1469"/>
                  <a:gd name="T33" fmla="*/ 1348 h 1494"/>
                  <a:gd name="T34" fmla="*/ 717 w 1469"/>
                  <a:gd name="T35" fmla="*/ 1493 h 1494"/>
                  <a:gd name="T36" fmla="*/ 885 w 1469"/>
                  <a:gd name="T37" fmla="*/ 1335 h 1494"/>
                  <a:gd name="T38" fmla="*/ 976 w 1469"/>
                  <a:gd name="T39" fmla="*/ 1303 h 1494"/>
                  <a:gd name="T40" fmla="*/ 1078 w 1469"/>
                  <a:gd name="T41" fmla="*/ 1415 h 1494"/>
                  <a:gd name="T42" fmla="*/ 1150 w 1469"/>
                  <a:gd name="T43" fmla="*/ 1193 h 1494"/>
                  <a:gd name="T44" fmla="*/ 1214 w 1469"/>
                  <a:gd name="T45" fmla="*/ 1124 h 1494"/>
                  <a:gd name="T46" fmla="*/ 1359 w 1469"/>
                  <a:gd name="T47" fmla="*/ 1172 h 1494"/>
                  <a:gd name="T48" fmla="*/ 1316 w 1469"/>
                  <a:gd name="T49" fmla="*/ 944 h 1494"/>
                  <a:gd name="T50" fmla="*/ 1337 w 1469"/>
                  <a:gd name="T51" fmla="*/ 835 h 1494"/>
                  <a:gd name="T52" fmla="*/ 1468 w 1469"/>
                  <a:gd name="T53" fmla="*/ 824 h 1494"/>
                  <a:gd name="T54" fmla="*/ 1329 w 1469"/>
                  <a:gd name="T55" fmla="*/ 645 h 1494"/>
                  <a:gd name="T56" fmla="*/ 1300 w 1469"/>
                  <a:gd name="T57" fmla="*/ 525 h 1494"/>
                  <a:gd name="T58" fmla="*/ 1417 w 1469"/>
                  <a:gd name="T59" fmla="*/ 426 h 1494"/>
                  <a:gd name="T60" fmla="*/ 1198 w 1469"/>
                  <a:gd name="T61" fmla="*/ 348 h 1494"/>
                  <a:gd name="T62" fmla="*/ 1088 w 1469"/>
                  <a:gd name="T63" fmla="*/ 252 h 1494"/>
                  <a:gd name="T64" fmla="*/ 1128 w 1469"/>
                  <a:gd name="T65" fmla="*/ 107 h 1494"/>
                  <a:gd name="T66" fmla="*/ 901 w 1469"/>
                  <a:gd name="T67" fmla="*/ 166 h 1494"/>
                  <a:gd name="T68" fmla="*/ 1244 w 1469"/>
                  <a:gd name="T69" fmla="*/ 746 h 1494"/>
                  <a:gd name="T70" fmla="*/ 243 w 1469"/>
                  <a:gd name="T71" fmla="*/ 746 h 1494"/>
                  <a:gd name="T72" fmla="*/ 1244 w 1469"/>
                  <a:gd name="T73" fmla="*/ 746 h 1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9" h="1494">
                    <a:moveTo>
                      <a:pt x="901" y="166"/>
                    </a:moveTo>
                    <a:lnTo>
                      <a:pt x="901" y="166"/>
                    </a:lnTo>
                    <a:cubicBezTo>
                      <a:pt x="872" y="158"/>
                      <a:pt x="840" y="150"/>
                      <a:pt x="807" y="147"/>
                    </a:cubicBezTo>
                    <a:cubicBezTo>
                      <a:pt x="807" y="145"/>
                      <a:pt x="807" y="145"/>
                      <a:pt x="807" y="145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623" y="11"/>
                      <a:pt x="623" y="11"/>
                      <a:pt x="623" y="11"/>
                    </a:cubicBezTo>
                    <a:cubicBezTo>
                      <a:pt x="602" y="161"/>
                      <a:pt x="602" y="161"/>
                      <a:pt x="602" y="161"/>
                    </a:cubicBezTo>
                    <a:cubicBezTo>
                      <a:pt x="572" y="169"/>
                      <a:pt x="540" y="177"/>
                      <a:pt x="511" y="190"/>
                    </a:cubicBezTo>
                    <a:cubicBezTo>
                      <a:pt x="508" y="187"/>
                      <a:pt x="508" y="187"/>
                      <a:pt x="508" y="187"/>
                    </a:cubicBezTo>
                    <a:cubicBezTo>
                      <a:pt x="409" y="81"/>
                      <a:pt x="409" y="81"/>
                      <a:pt x="409" y="81"/>
                    </a:cubicBezTo>
                    <a:cubicBezTo>
                      <a:pt x="283" y="161"/>
                      <a:pt x="283" y="161"/>
                      <a:pt x="283" y="161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13" y="321"/>
                      <a:pt x="291" y="345"/>
                      <a:pt x="270" y="372"/>
                    </a:cubicBezTo>
                    <a:cubicBezTo>
                      <a:pt x="267" y="370"/>
                      <a:pt x="267" y="370"/>
                      <a:pt x="267" y="370"/>
                    </a:cubicBezTo>
                    <a:cubicBezTo>
                      <a:pt x="131" y="324"/>
                      <a:pt x="131" y="324"/>
                      <a:pt x="131" y="324"/>
                    </a:cubicBezTo>
                    <a:cubicBezTo>
                      <a:pt x="59" y="455"/>
                      <a:pt x="59" y="455"/>
                      <a:pt x="59" y="455"/>
                    </a:cubicBezTo>
                    <a:cubicBezTo>
                      <a:pt x="174" y="551"/>
                      <a:pt x="174" y="551"/>
                      <a:pt x="174" y="551"/>
                    </a:cubicBezTo>
                    <a:cubicBezTo>
                      <a:pt x="163" y="581"/>
                      <a:pt x="155" y="605"/>
                      <a:pt x="147" y="648"/>
                    </a:cubicBezTo>
                    <a:cubicBezTo>
                      <a:pt x="144" y="648"/>
                      <a:pt x="144" y="648"/>
                      <a:pt x="144" y="648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0" y="821"/>
                      <a:pt x="0" y="821"/>
                      <a:pt x="0" y="821"/>
                    </a:cubicBezTo>
                    <a:cubicBezTo>
                      <a:pt x="147" y="851"/>
                      <a:pt x="147" y="851"/>
                      <a:pt x="147" y="851"/>
                    </a:cubicBezTo>
                    <a:cubicBezTo>
                      <a:pt x="155" y="894"/>
                      <a:pt x="165" y="934"/>
                      <a:pt x="182" y="971"/>
                    </a:cubicBezTo>
                    <a:cubicBezTo>
                      <a:pt x="182" y="974"/>
                      <a:pt x="182" y="974"/>
                      <a:pt x="182" y="974"/>
                    </a:cubicBezTo>
                    <a:cubicBezTo>
                      <a:pt x="72" y="1070"/>
                      <a:pt x="72" y="1070"/>
                      <a:pt x="72" y="1070"/>
                    </a:cubicBezTo>
                    <a:cubicBezTo>
                      <a:pt x="149" y="1199"/>
                      <a:pt x="149" y="1199"/>
                      <a:pt x="149" y="1199"/>
                    </a:cubicBezTo>
                    <a:cubicBezTo>
                      <a:pt x="291" y="1148"/>
                      <a:pt x="291" y="1148"/>
                      <a:pt x="291" y="1148"/>
                    </a:cubicBezTo>
                    <a:cubicBezTo>
                      <a:pt x="323" y="1183"/>
                      <a:pt x="358" y="1217"/>
                      <a:pt x="401" y="1244"/>
                    </a:cubicBezTo>
                    <a:cubicBezTo>
                      <a:pt x="398" y="1247"/>
                      <a:pt x="398" y="1247"/>
                      <a:pt x="398" y="1247"/>
                    </a:cubicBezTo>
                    <a:cubicBezTo>
                      <a:pt x="361" y="1388"/>
                      <a:pt x="361" y="1388"/>
                      <a:pt x="361" y="1388"/>
                    </a:cubicBezTo>
                    <a:cubicBezTo>
                      <a:pt x="497" y="1453"/>
                      <a:pt x="497" y="1453"/>
                      <a:pt x="497" y="1453"/>
                    </a:cubicBezTo>
                    <a:cubicBezTo>
                      <a:pt x="586" y="1330"/>
                      <a:pt x="586" y="1330"/>
                      <a:pt x="586" y="1330"/>
                    </a:cubicBezTo>
                    <a:lnTo>
                      <a:pt x="586" y="1330"/>
                    </a:lnTo>
                    <a:cubicBezTo>
                      <a:pt x="618" y="1338"/>
                      <a:pt x="647" y="1346"/>
                      <a:pt x="682" y="1348"/>
                    </a:cubicBezTo>
                    <a:cubicBezTo>
                      <a:pt x="682" y="1351"/>
                      <a:pt x="682" y="1351"/>
                      <a:pt x="682" y="1351"/>
                    </a:cubicBezTo>
                    <a:cubicBezTo>
                      <a:pt x="717" y="1493"/>
                      <a:pt x="717" y="1493"/>
                      <a:pt x="717" y="1493"/>
                    </a:cubicBezTo>
                    <a:cubicBezTo>
                      <a:pt x="866" y="1485"/>
                      <a:pt x="866" y="1485"/>
                      <a:pt x="866" y="1485"/>
                    </a:cubicBezTo>
                    <a:cubicBezTo>
                      <a:pt x="885" y="1335"/>
                      <a:pt x="885" y="1335"/>
                      <a:pt x="885" y="1335"/>
                    </a:cubicBezTo>
                    <a:cubicBezTo>
                      <a:pt x="885" y="1332"/>
                      <a:pt x="885" y="1332"/>
                      <a:pt x="885" y="1332"/>
                    </a:cubicBezTo>
                    <a:cubicBezTo>
                      <a:pt x="917" y="1324"/>
                      <a:pt x="947" y="1316"/>
                      <a:pt x="976" y="1303"/>
                    </a:cubicBezTo>
                    <a:cubicBezTo>
                      <a:pt x="979" y="1308"/>
                      <a:pt x="979" y="1308"/>
                      <a:pt x="979" y="1308"/>
                    </a:cubicBezTo>
                    <a:cubicBezTo>
                      <a:pt x="1078" y="1415"/>
                      <a:pt x="1078" y="1415"/>
                      <a:pt x="1078" y="1415"/>
                    </a:cubicBezTo>
                    <a:cubicBezTo>
                      <a:pt x="1206" y="1335"/>
                      <a:pt x="1206" y="1335"/>
                      <a:pt x="1206" y="1335"/>
                    </a:cubicBezTo>
                    <a:cubicBezTo>
                      <a:pt x="1150" y="1193"/>
                      <a:pt x="1150" y="1193"/>
                      <a:pt x="1150" y="1193"/>
                    </a:cubicBezTo>
                    <a:lnTo>
                      <a:pt x="1150" y="1193"/>
                    </a:lnTo>
                    <a:cubicBezTo>
                      <a:pt x="1171" y="1172"/>
                      <a:pt x="1195" y="1148"/>
                      <a:pt x="1214" y="1124"/>
                    </a:cubicBezTo>
                    <a:cubicBezTo>
                      <a:pt x="1220" y="1126"/>
                      <a:pt x="1220" y="1126"/>
                      <a:pt x="1220" y="1126"/>
                    </a:cubicBezTo>
                    <a:cubicBezTo>
                      <a:pt x="1359" y="1172"/>
                      <a:pt x="1359" y="1172"/>
                      <a:pt x="1359" y="1172"/>
                    </a:cubicBezTo>
                    <a:cubicBezTo>
                      <a:pt x="1431" y="1041"/>
                      <a:pt x="1431" y="1041"/>
                      <a:pt x="1431" y="1041"/>
                    </a:cubicBezTo>
                    <a:cubicBezTo>
                      <a:pt x="1316" y="944"/>
                      <a:pt x="1316" y="944"/>
                      <a:pt x="1316" y="944"/>
                    </a:cubicBezTo>
                    <a:cubicBezTo>
                      <a:pt x="1313" y="936"/>
                      <a:pt x="1313" y="936"/>
                      <a:pt x="1313" y="936"/>
                    </a:cubicBezTo>
                    <a:cubicBezTo>
                      <a:pt x="1324" y="904"/>
                      <a:pt x="1332" y="878"/>
                      <a:pt x="1337" y="835"/>
                    </a:cubicBezTo>
                    <a:cubicBezTo>
                      <a:pt x="1342" y="835"/>
                      <a:pt x="1342" y="835"/>
                      <a:pt x="1342" y="835"/>
                    </a:cubicBezTo>
                    <a:cubicBezTo>
                      <a:pt x="1468" y="824"/>
                      <a:pt x="1468" y="824"/>
                      <a:pt x="1468" y="824"/>
                    </a:cubicBezTo>
                    <a:cubicBezTo>
                      <a:pt x="1468" y="674"/>
                      <a:pt x="1468" y="674"/>
                      <a:pt x="1468" y="674"/>
                    </a:cubicBezTo>
                    <a:cubicBezTo>
                      <a:pt x="1329" y="645"/>
                      <a:pt x="1329" y="645"/>
                      <a:pt x="1329" y="645"/>
                    </a:cubicBezTo>
                    <a:cubicBezTo>
                      <a:pt x="1332" y="645"/>
                      <a:pt x="1332" y="645"/>
                      <a:pt x="1332" y="645"/>
                    </a:cubicBezTo>
                    <a:cubicBezTo>
                      <a:pt x="1324" y="602"/>
                      <a:pt x="1316" y="562"/>
                      <a:pt x="1300" y="525"/>
                    </a:cubicBezTo>
                    <a:cubicBezTo>
                      <a:pt x="1308" y="522"/>
                      <a:pt x="1308" y="522"/>
                      <a:pt x="1308" y="522"/>
                    </a:cubicBezTo>
                    <a:cubicBezTo>
                      <a:pt x="1417" y="426"/>
                      <a:pt x="1417" y="426"/>
                      <a:pt x="1417" y="426"/>
                    </a:cubicBezTo>
                    <a:cubicBezTo>
                      <a:pt x="1337" y="297"/>
                      <a:pt x="1337" y="297"/>
                      <a:pt x="1337" y="297"/>
                    </a:cubicBezTo>
                    <a:cubicBezTo>
                      <a:pt x="1198" y="348"/>
                      <a:pt x="1198" y="348"/>
                      <a:pt x="1198" y="348"/>
                    </a:cubicBezTo>
                    <a:cubicBezTo>
                      <a:pt x="1195" y="351"/>
                      <a:pt x="1195" y="351"/>
                      <a:pt x="1195" y="351"/>
                    </a:cubicBezTo>
                    <a:cubicBezTo>
                      <a:pt x="1163" y="313"/>
                      <a:pt x="1128" y="281"/>
                      <a:pt x="1088" y="252"/>
                    </a:cubicBezTo>
                    <a:cubicBezTo>
                      <a:pt x="1088" y="249"/>
                      <a:pt x="1088" y="249"/>
                      <a:pt x="1088" y="249"/>
                    </a:cubicBezTo>
                    <a:cubicBezTo>
                      <a:pt x="1128" y="107"/>
                      <a:pt x="1128" y="107"/>
                      <a:pt x="1128" y="107"/>
                    </a:cubicBezTo>
                    <a:cubicBezTo>
                      <a:pt x="992" y="43"/>
                      <a:pt x="992" y="43"/>
                      <a:pt x="992" y="43"/>
                    </a:cubicBezTo>
                    <a:cubicBezTo>
                      <a:pt x="901" y="166"/>
                      <a:pt x="901" y="166"/>
                      <a:pt x="901" y="166"/>
                    </a:cubicBezTo>
                    <a:close/>
                    <a:moveTo>
                      <a:pt x="1244" y="746"/>
                    </a:moveTo>
                    <a:lnTo>
                      <a:pt x="1244" y="746"/>
                    </a:lnTo>
                    <a:cubicBezTo>
                      <a:pt x="1244" y="1025"/>
                      <a:pt x="1019" y="1247"/>
                      <a:pt x="743" y="1247"/>
                    </a:cubicBezTo>
                    <a:cubicBezTo>
                      <a:pt x="465" y="1247"/>
                      <a:pt x="243" y="1025"/>
                      <a:pt x="243" y="746"/>
                    </a:cubicBezTo>
                    <a:cubicBezTo>
                      <a:pt x="243" y="471"/>
                      <a:pt x="465" y="246"/>
                      <a:pt x="743" y="246"/>
                    </a:cubicBezTo>
                    <a:cubicBezTo>
                      <a:pt x="1019" y="246"/>
                      <a:pt x="1244" y="471"/>
                      <a:pt x="1244" y="7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1" name="Group 30"/>
            <p:cNvGrpSpPr/>
            <p:nvPr/>
          </p:nvGrpSpPr>
          <p:grpSpPr>
            <a:xfrm>
              <a:off x="10111985" y="3323684"/>
              <a:ext cx="301421" cy="305699"/>
              <a:chOff x="18019573" y="6559487"/>
              <a:chExt cx="592390" cy="600797"/>
            </a:xfrm>
            <a:solidFill>
              <a:schemeClr val="accent1"/>
            </a:solidFill>
          </p:grpSpPr>
          <p:sp>
            <p:nvSpPr>
              <p:cNvPr id="89" name="Freeform: Shape 31"/>
              <p:cNvSpPr/>
              <p:nvPr/>
            </p:nvSpPr>
            <p:spPr bwMode="auto">
              <a:xfrm>
                <a:off x="18142282" y="6686416"/>
                <a:ext cx="351203" cy="3511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0 h 370"/>
                  <a:gd name="T4" fmla="*/ 0 w 370"/>
                  <a:gd name="T5" fmla="*/ 184 h 370"/>
                  <a:gd name="T6" fmla="*/ 185 w 370"/>
                  <a:gd name="T7" fmla="*/ 369 h 370"/>
                  <a:gd name="T8" fmla="*/ 369 w 370"/>
                  <a:gd name="T9" fmla="*/ 184 h 370"/>
                  <a:gd name="T10" fmla="*/ 185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5" y="0"/>
                    </a:moveTo>
                    <a:lnTo>
                      <a:pt x="185" y="0"/>
                    </a:ln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5" y="369"/>
                    </a:cubicBezTo>
                    <a:cubicBezTo>
                      <a:pt x="286" y="369"/>
                      <a:pt x="369" y="286"/>
                      <a:pt x="369" y="184"/>
                    </a:cubicBezTo>
                    <a:cubicBezTo>
                      <a:pt x="369" y="83"/>
                      <a:pt x="286" y="0"/>
                      <a:pt x="18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90" name="Freeform: Shape 32"/>
              <p:cNvSpPr/>
              <p:nvPr/>
            </p:nvSpPr>
            <p:spPr bwMode="auto">
              <a:xfrm>
                <a:off x="18019573" y="6559487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39 w 622"/>
                  <a:gd name="T3" fmla="*/ 61 h 629"/>
                  <a:gd name="T4" fmla="*/ 262 w 622"/>
                  <a:gd name="T5" fmla="*/ 5 h 629"/>
                  <a:gd name="T6" fmla="*/ 217 w 622"/>
                  <a:gd name="T7" fmla="*/ 80 h 629"/>
                  <a:gd name="T8" fmla="*/ 174 w 622"/>
                  <a:gd name="T9" fmla="*/ 35 h 629"/>
                  <a:gd name="T10" fmla="*/ 142 w 622"/>
                  <a:gd name="T11" fmla="*/ 126 h 629"/>
                  <a:gd name="T12" fmla="*/ 115 w 622"/>
                  <a:gd name="T13" fmla="*/ 155 h 629"/>
                  <a:gd name="T14" fmla="*/ 24 w 622"/>
                  <a:gd name="T15" fmla="*/ 192 h 629"/>
                  <a:gd name="T16" fmla="*/ 64 w 622"/>
                  <a:gd name="T17" fmla="*/ 272 h 629"/>
                  <a:gd name="T18" fmla="*/ 0 w 622"/>
                  <a:gd name="T19" fmla="*/ 283 h 629"/>
                  <a:gd name="T20" fmla="*/ 64 w 622"/>
                  <a:gd name="T21" fmla="*/ 358 h 629"/>
                  <a:gd name="T22" fmla="*/ 77 w 622"/>
                  <a:gd name="T23" fmla="*/ 409 h 629"/>
                  <a:gd name="T24" fmla="*/ 64 w 622"/>
                  <a:gd name="T25" fmla="*/ 505 h 629"/>
                  <a:gd name="T26" fmla="*/ 168 w 622"/>
                  <a:gd name="T27" fmla="*/ 524 h 629"/>
                  <a:gd name="T28" fmla="*/ 152 w 622"/>
                  <a:gd name="T29" fmla="*/ 585 h 629"/>
                  <a:gd name="T30" fmla="*/ 248 w 622"/>
                  <a:gd name="T31" fmla="*/ 561 h 629"/>
                  <a:gd name="T32" fmla="*/ 289 w 622"/>
                  <a:gd name="T33" fmla="*/ 567 h 629"/>
                  <a:gd name="T34" fmla="*/ 302 w 622"/>
                  <a:gd name="T35" fmla="*/ 628 h 629"/>
                  <a:gd name="T36" fmla="*/ 374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7 w 622"/>
                  <a:gd name="T43" fmla="*/ 503 h 629"/>
                  <a:gd name="T44" fmla="*/ 513 w 622"/>
                  <a:gd name="T45" fmla="*/ 473 h 629"/>
                  <a:gd name="T46" fmla="*/ 572 w 622"/>
                  <a:gd name="T47" fmla="*/ 495 h 629"/>
                  <a:gd name="T48" fmla="*/ 553 w 622"/>
                  <a:gd name="T49" fmla="*/ 398 h 629"/>
                  <a:gd name="T50" fmla="*/ 564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2 h 629"/>
                  <a:gd name="T56" fmla="*/ 548 w 622"/>
                  <a:gd name="T57" fmla="*/ 222 h 629"/>
                  <a:gd name="T58" fmla="*/ 599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7 h 629"/>
                  <a:gd name="T64" fmla="*/ 476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5 h 629"/>
                  <a:gd name="T70" fmla="*/ 102 w 622"/>
                  <a:gd name="T71" fmla="*/ 315 h 629"/>
                  <a:gd name="T72" fmla="*/ 524 w 622"/>
                  <a:gd name="T73" fmla="*/ 31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9" y="67"/>
                      <a:pt x="356" y="64"/>
                      <a:pt x="339" y="61"/>
                    </a:cubicBezTo>
                    <a:lnTo>
                      <a:pt x="339" y="61"/>
                    </a:lnTo>
                    <a:cubicBezTo>
                      <a:pt x="326" y="0"/>
                      <a:pt x="326" y="0"/>
                      <a:pt x="326" y="0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2"/>
                      <a:pt x="227" y="75"/>
                      <a:pt x="217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3" y="136"/>
                      <a:pt x="123" y="147"/>
                      <a:pt x="115" y="157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72" y="232"/>
                      <a:pt x="72" y="232"/>
                      <a:pt x="72" y="232"/>
                    </a:cubicBezTo>
                    <a:cubicBezTo>
                      <a:pt x="69" y="246"/>
                      <a:pt x="64" y="254"/>
                      <a:pt x="64" y="272"/>
                    </a:cubicBezTo>
                    <a:cubicBezTo>
                      <a:pt x="61" y="272"/>
                      <a:pt x="61" y="272"/>
                      <a:pt x="61" y="272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4" y="358"/>
                      <a:pt x="64" y="358"/>
                      <a:pt x="64" y="358"/>
                    </a:cubicBezTo>
                    <a:cubicBezTo>
                      <a:pt x="67" y="377"/>
                      <a:pt x="72" y="393"/>
                      <a:pt x="77" y="409"/>
                    </a:cubicBezTo>
                    <a:lnTo>
                      <a:pt x="77" y="409"/>
                    </a:lnTo>
                    <a:cubicBezTo>
                      <a:pt x="29" y="452"/>
                      <a:pt x="29" y="452"/>
                      <a:pt x="29" y="452"/>
                    </a:cubicBezTo>
                    <a:cubicBezTo>
                      <a:pt x="64" y="505"/>
                      <a:pt x="64" y="505"/>
                      <a:pt x="64" y="505"/>
                    </a:cubicBezTo>
                    <a:cubicBezTo>
                      <a:pt x="123" y="484"/>
                      <a:pt x="123" y="484"/>
                      <a:pt x="123" y="484"/>
                    </a:cubicBezTo>
                    <a:cubicBezTo>
                      <a:pt x="136" y="497"/>
                      <a:pt x="152" y="513"/>
                      <a:pt x="168" y="524"/>
                    </a:cubicBezTo>
                    <a:cubicBezTo>
                      <a:pt x="168" y="527"/>
                      <a:pt x="168" y="527"/>
                      <a:pt x="168" y="527"/>
                    </a:cubicBezTo>
                    <a:cubicBezTo>
                      <a:pt x="152" y="585"/>
                      <a:pt x="152" y="585"/>
                      <a:pt x="152" y="585"/>
                    </a:cubicBezTo>
                    <a:cubicBezTo>
                      <a:pt x="211" y="612"/>
                      <a:pt x="211" y="612"/>
                      <a:pt x="211" y="612"/>
                    </a:cubicBezTo>
                    <a:cubicBezTo>
                      <a:pt x="248" y="561"/>
                      <a:pt x="248" y="561"/>
                      <a:pt x="248" y="561"/>
                    </a:cubicBezTo>
                    <a:lnTo>
                      <a:pt x="248" y="561"/>
                    </a:lnTo>
                    <a:cubicBezTo>
                      <a:pt x="259" y="564"/>
                      <a:pt x="273" y="567"/>
                      <a:pt x="289" y="567"/>
                    </a:cubicBezTo>
                    <a:cubicBezTo>
                      <a:pt x="289" y="569"/>
                      <a:pt x="289" y="569"/>
                      <a:pt x="289" y="569"/>
                    </a:cubicBezTo>
                    <a:cubicBezTo>
                      <a:pt x="302" y="628"/>
                      <a:pt x="302" y="628"/>
                      <a:pt x="302" y="628"/>
                    </a:cubicBezTo>
                    <a:cubicBezTo>
                      <a:pt x="366" y="626"/>
                      <a:pt x="366" y="626"/>
                      <a:pt x="366" y="626"/>
                    </a:cubicBezTo>
                    <a:cubicBezTo>
                      <a:pt x="374" y="561"/>
                      <a:pt x="374" y="561"/>
                      <a:pt x="374" y="561"/>
                    </a:cubicBezTo>
                    <a:lnTo>
                      <a:pt x="374" y="561"/>
                    </a:lnTo>
                    <a:cubicBezTo>
                      <a:pt x="388" y="559"/>
                      <a:pt x="401" y="554"/>
                      <a:pt x="412" y="548"/>
                    </a:cubicBezTo>
                    <a:cubicBezTo>
                      <a:pt x="414" y="551"/>
                      <a:pt x="414" y="551"/>
                      <a:pt x="414" y="551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8" y="561"/>
                      <a:pt x="508" y="561"/>
                      <a:pt x="508" y="561"/>
                    </a:cubicBezTo>
                    <a:cubicBezTo>
                      <a:pt x="487" y="503"/>
                      <a:pt x="487" y="503"/>
                      <a:pt x="487" y="503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95" y="495"/>
                      <a:pt x="506" y="484"/>
                      <a:pt x="513" y="473"/>
                    </a:cubicBezTo>
                    <a:lnTo>
                      <a:pt x="513" y="473"/>
                    </a:lnTo>
                    <a:cubicBezTo>
                      <a:pt x="572" y="495"/>
                      <a:pt x="572" y="495"/>
                      <a:pt x="572" y="495"/>
                    </a:cubicBezTo>
                    <a:cubicBezTo>
                      <a:pt x="604" y="439"/>
                      <a:pt x="604" y="439"/>
                      <a:pt x="604" y="439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53" y="393"/>
                      <a:pt x="553" y="393"/>
                      <a:pt x="553" y="393"/>
                    </a:cubicBezTo>
                    <a:cubicBezTo>
                      <a:pt x="559" y="382"/>
                      <a:pt x="562" y="369"/>
                      <a:pt x="564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2"/>
                      <a:pt x="562" y="272"/>
                      <a:pt x="562" y="272"/>
                    </a:cubicBezTo>
                    <a:lnTo>
                      <a:pt x="562" y="272"/>
                    </a:lnTo>
                    <a:cubicBezTo>
                      <a:pt x="559" y="254"/>
                      <a:pt x="556" y="238"/>
                      <a:pt x="548" y="222"/>
                    </a:cubicBezTo>
                    <a:cubicBezTo>
                      <a:pt x="551" y="219"/>
                      <a:pt x="551" y="219"/>
                      <a:pt x="551" y="219"/>
                    </a:cubicBezTo>
                    <a:cubicBezTo>
                      <a:pt x="599" y="179"/>
                      <a:pt x="599" y="179"/>
                      <a:pt x="599" y="179"/>
                    </a:cubicBezTo>
                    <a:cubicBezTo>
                      <a:pt x="564" y="126"/>
                      <a:pt x="564" y="126"/>
                      <a:pt x="564" y="126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2" y="131"/>
                      <a:pt x="476" y="117"/>
                      <a:pt x="460" y="107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76" y="45"/>
                      <a:pt x="476" y="45"/>
                      <a:pt x="476" y="45"/>
                    </a:cubicBezTo>
                    <a:cubicBezTo>
                      <a:pt x="417" y="18"/>
                      <a:pt x="417" y="18"/>
                      <a:pt x="417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5"/>
                    </a:moveTo>
                    <a:lnTo>
                      <a:pt x="524" y="315"/>
                    </a:lnTo>
                    <a:cubicBezTo>
                      <a:pt x="524" y="430"/>
                      <a:pt x="431" y="527"/>
                      <a:pt x="313" y="527"/>
                    </a:cubicBezTo>
                    <a:cubicBezTo>
                      <a:pt x="198" y="527"/>
                      <a:pt x="102" y="430"/>
                      <a:pt x="102" y="315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2" name="Group 33"/>
            <p:cNvGrpSpPr/>
            <p:nvPr/>
          </p:nvGrpSpPr>
          <p:grpSpPr>
            <a:xfrm>
              <a:off x="8747006" y="2165471"/>
              <a:ext cx="299269" cy="305699"/>
              <a:chOff x="15336891" y="4283227"/>
              <a:chExt cx="588159" cy="600797"/>
            </a:xfrm>
            <a:solidFill>
              <a:schemeClr val="accent2"/>
            </a:solidFill>
          </p:grpSpPr>
          <p:sp>
            <p:nvSpPr>
              <p:cNvPr id="87" name="Freeform: Shape 34"/>
              <p:cNvSpPr/>
              <p:nvPr/>
            </p:nvSpPr>
            <p:spPr bwMode="auto">
              <a:xfrm>
                <a:off x="15463832" y="4405925"/>
                <a:ext cx="351203" cy="351170"/>
              </a:xfrm>
              <a:custGeom>
                <a:avLst/>
                <a:gdLst>
                  <a:gd name="T0" fmla="*/ 184 w 370"/>
                  <a:gd name="T1" fmla="*/ 0 h 371"/>
                  <a:gd name="T2" fmla="*/ 184 w 370"/>
                  <a:gd name="T3" fmla="*/ 0 h 371"/>
                  <a:gd name="T4" fmla="*/ 0 w 370"/>
                  <a:gd name="T5" fmla="*/ 185 h 371"/>
                  <a:gd name="T6" fmla="*/ 184 w 370"/>
                  <a:gd name="T7" fmla="*/ 370 h 371"/>
                  <a:gd name="T8" fmla="*/ 369 w 370"/>
                  <a:gd name="T9" fmla="*/ 185 h 371"/>
                  <a:gd name="T10" fmla="*/ 184 w 370"/>
                  <a:gd name="T1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1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4" y="370"/>
                    </a:cubicBezTo>
                    <a:cubicBezTo>
                      <a:pt x="286" y="370"/>
                      <a:pt x="369" y="287"/>
                      <a:pt x="369" y="185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88" name="Freeform: Shape 35"/>
              <p:cNvSpPr/>
              <p:nvPr/>
            </p:nvSpPr>
            <p:spPr bwMode="auto">
              <a:xfrm>
                <a:off x="15336891" y="428322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59 h 630"/>
                  <a:gd name="T4" fmla="*/ 263 w 619"/>
                  <a:gd name="T5" fmla="*/ 6 h 630"/>
                  <a:gd name="T6" fmla="*/ 214 w 619"/>
                  <a:gd name="T7" fmla="*/ 81 h 630"/>
                  <a:gd name="T8" fmla="*/ 172 w 619"/>
                  <a:gd name="T9" fmla="*/ 33 h 630"/>
                  <a:gd name="T10" fmla="*/ 142 w 619"/>
                  <a:gd name="T11" fmla="*/ 126 h 630"/>
                  <a:gd name="T12" fmla="*/ 113 w 619"/>
                  <a:gd name="T13" fmla="*/ 155 h 630"/>
                  <a:gd name="T14" fmla="*/ 24 w 619"/>
                  <a:gd name="T15" fmla="*/ 190 h 630"/>
                  <a:gd name="T16" fmla="*/ 62 w 619"/>
                  <a:gd name="T17" fmla="*/ 273 h 630"/>
                  <a:gd name="T18" fmla="*/ 0 w 619"/>
                  <a:gd name="T19" fmla="*/ 281 h 630"/>
                  <a:gd name="T20" fmla="*/ 62 w 619"/>
                  <a:gd name="T21" fmla="*/ 359 h 630"/>
                  <a:gd name="T22" fmla="*/ 75 w 619"/>
                  <a:gd name="T23" fmla="*/ 409 h 630"/>
                  <a:gd name="T24" fmla="*/ 62 w 619"/>
                  <a:gd name="T25" fmla="*/ 506 h 630"/>
                  <a:gd name="T26" fmla="*/ 169 w 619"/>
                  <a:gd name="T27" fmla="*/ 525 h 630"/>
                  <a:gd name="T28" fmla="*/ 153 w 619"/>
                  <a:gd name="T29" fmla="*/ 586 h 630"/>
                  <a:gd name="T30" fmla="*/ 246 w 619"/>
                  <a:gd name="T31" fmla="*/ 559 h 630"/>
                  <a:gd name="T32" fmla="*/ 287 w 619"/>
                  <a:gd name="T33" fmla="*/ 568 h 630"/>
                  <a:gd name="T34" fmla="*/ 303 w 619"/>
                  <a:gd name="T35" fmla="*/ 629 h 630"/>
                  <a:gd name="T36" fmla="*/ 372 w 619"/>
                  <a:gd name="T37" fmla="*/ 562 h 630"/>
                  <a:gd name="T38" fmla="*/ 412 w 619"/>
                  <a:gd name="T39" fmla="*/ 549 h 630"/>
                  <a:gd name="T40" fmla="*/ 455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4 h 630"/>
                  <a:gd name="T46" fmla="*/ 573 w 619"/>
                  <a:gd name="T47" fmla="*/ 495 h 630"/>
                  <a:gd name="T48" fmla="*/ 554 w 619"/>
                  <a:gd name="T49" fmla="*/ 399 h 630"/>
                  <a:gd name="T50" fmla="*/ 562 w 619"/>
                  <a:gd name="T51" fmla="*/ 351 h 630"/>
                  <a:gd name="T52" fmla="*/ 618 w 619"/>
                  <a:gd name="T53" fmla="*/ 348 h 630"/>
                  <a:gd name="T54" fmla="*/ 559 w 619"/>
                  <a:gd name="T55" fmla="*/ 270 h 630"/>
                  <a:gd name="T56" fmla="*/ 549 w 619"/>
                  <a:gd name="T57" fmla="*/ 220 h 630"/>
                  <a:gd name="T58" fmla="*/ 597 w 619"/>
                  <a:gd name="T59" fmla="*/ 180 h 630"/>
                  <a:gd name="T60" fmla="*/ 503 w 619"/>
                  <a:gd name="T61" fmla="*/ 148 h 630"/>
                  <a:gd name="T62" fmla="*/ 458 w 619"/>
                  <a:gd name="T63" fmla="*/ 108 h 630"/>
                  <a:gd name="T64" fmla="*/ 474 w 619"/>
                  <a:gd name="T65" fmla="*/ 46 h 630"/>
                  <a:gd name="T66" fmla="*/ 380 w 619"/>
                  <a:gd name="T67" fmla="*/ 70 h 630"/>
                  <a:gd name="T68" fmla="*/ 524 w 619"/>
                  <a:gd name="T69" fmla="*/ 316 h 630"/>
                  <a:gd name="T70" fmla="*/ 102 w 619"/>
                  <a:gd name="T71" fmla="*/ 316 h 630"/>
                  <a:gd name="T72" fmla="*/ 524 w 619"/>
                  <a:gd name="T73" fmla="*/ 31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7" y="67"/>
                      <a:pt x="353" y="65"/>
                      <a:pt x="340" y="62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24" y="0"/>
                      <a:pt x="324" y="0"/>
                      <a:pt x="324" y="0"/>
                    </a:cubicBezTo>
                    <a:cubicBezTo>
                      <a:pt x="263" y="6"/>
                      <a:pt x="263" y="6"/>
                      <a:pt x="263" y="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0"/>
                      <a:pt x="228" y="75"/>
                      <a:pt x="214" y="8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1" y="137"/>
                      <a:pt x="123" y="145"/>
                      <a:pt x="113" y="155"/>
                    </a:cubicBezTo>
                    <a:lnTo>
                      <a:pt x="113" y="155"/>
                    </a:lnTo>
                    <a:cubicBezTo>
                      <a:pt x="54" y="137"/>
                      <a:pt x="54" y="137"/>
                      <a:pt x="54" y="137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3" y="233"/>
                      <a:pt x="73" y="233"/>
                      <a:pt x="73" y="233"/>
                    </a:cubicBezTo>
                    <a:cubicBezTo>
                      <a:pt x="67" y="244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9"/>
                      <a:pt x="62" y="359"/>
                      <a:pt x="62" y="359"/>
                    </a:cubicBezTo>
                    <a:cubicBezTo>
                      <a:pt x="65" y="375"/>
                      <a:pt x="70" y="394"/>
                      <a:pt x="75" y="409"/>
                    </a:cubicBezTo>
                    <a:lnTo>
                      <a:pt x="75" y="409"/>
                    </a:lnTo>
                    <a:cubicBezTo>
                      <a:pt x="30" y="453"/>
                      <a:pt x="30" y="453"/>
                      <a:pt x="30" y="453"/>
                    </a:cubicBezTo>
                    <a:cubicBezTo>
                      <a:pt x="62" y="506"/>
                      <a:pt x="62" y="506"/>
                      <a:pt x="62" y="506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37" y="498"/>
                      <a:pt x="150" y="511"/>
                      <a:pt x="169" y="525"/>
                    </a:cubicBezTo>
                    <a:lnTo>
                      <a:pt x="169" y="525"/>
                    </a:lnTo>
                    <a:cubicBezTo>
                      <a:pt x="153" y="586"/>
                      <a:pt x="153" y="586"/>
                      <a:pt x="153" y="586"/>
                    </a:cubicBezTo>
                    <a:cubicBezTo>
                      <a:pt x="209" y="613"/>
                      <a:pt x="209" y="613"/>
                      <a:pt x="209" y="613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5"/>
                      <a:pt x="273" y="568"/>
                      <a:pt x="287" y="568"/>
                    </a:cubicBezTo>
                    <a:cubicBezTo>
                      <a:pt x="287" y="570"/>
                      <a:pt x="287" y="570"/>
                      <a:pt x="287" y="570"/>
                    </a:cubicBezTo>
                    <a:cubicBezTo>
                      <a:pt x="303" y="629"/>
                      <a:pt x="303" y="629"/>
                      <a:pt x="303" y="629"/>
                    </a:cubicBezTo>
                    <a:cubicBezTo>
                      <a:pt x="364" y="627"/>
                      <a:pt x="364" y="627"/>
                      <a:pt x="364" y="627"/>
                    </a:cubicBezTo>
                    <a:cubicBezTo>
                      <a:pt x="372" y="562"/>
                      <a:pt x="372" y="562"/>
                      <a:pt x="372" y="562"/>
                    </a:cubicBezTo>
                    <a:lnTo>
                      <a:pt x="372" y="562"/>
                    </a:lnTo>
                    <a:cubicBezTo>
                      <a:pt x="385" y="559"/>
                      <a:pt x="399" y="554"/>
                      <a:pt x="412" y="549"/>
                    </a:cubicBezTo>
                    <a:cubicBezTo>
                      <a:pt x="412" y="552"/>
                      <a:pt x="412" y="552"/>
                      <a:pt x="412" y="552"/>
                    </a:cubicBezTo>
                    <a:cubicBezTo>
                      <a:pt x="455" y="597"/>
                      <a:pt x="455" y="597"/>
                      <a:pt x="455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3"/>
                      <a:pt x="503" y="484"/>
                      <a:pt x="511" y="474"/>
                    </a:cubicBezTo>
                    <a:cubicBezTo>
                      <a:pt x="514" y="474"/>
                      <a:pt x="514" y="474"/>
                      <a:pt x="514" y="474"/>
                    </a:cubicBezTo>
                    <a:cubicBezTo>
                      <a:pt x="573" y="495"/>
                      <a:pt x="573" y="495"/>
                      <a:pt x="573" y="495"/>
                    </a:cubicBezTo>
                    <a:cubicBezTo>
                      <a:pt x="602" y="439"/>
                      <a:pt x="602" y="439"/>
                      <a:pt x="602" y="439"/>
                    </a:cubicBezTo>
                    <a:cubicBezTo>
                      <a:pt x="554" y="399"/>
                      <a:pt x="554" y="399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7" y="380"/>
                      <a:pt x="562" y="369"/>
                      <a:pt x="562" y="351"/>
                    </a:cubicBezTo>
                    <a:cubicBezTo>
                      <a:pt x="565" y="351"/>
                      <a:pt x="565" y="351"/>
                      <a:pt x="565" y="351"/>
                    </a:cubicBezTo>
                    <a:cubicBezTo>
                      <a:pt x="618" y="348"/>
                      <a:pt x="618" y="348"/>
                      <a:pt x="618" y="348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0"/>
                      <a:pt x="559" y="270"/>
                      <a:pt x="559" y="270"/>
                    </a:cubicBezTo>
                    <a:cubicBezTo>
                      <a:pt x="562" y="270"/>
                      <a:pt x="562" y="270"/>
                      <a:pt x="562" y="270"/>
                    </a:cubicBezTo>
                    <a:cubicBezTo>
                      <a:pt x="559" y="254"/>
                      <a:pt x="554" y="236"/>
                      <a:pt x="549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7" y="180"/>
                      <a:pt x="597" y="180"/>
                      <a:pt x="597" y="180"/>
                    </a:cubicBezTo>
                    <a:cubicBezTo>
                      <a:pt x="565" y="124"/>
                      <a:pt x="565" y="124"/>
                      <a:pt x="565" y="124"/>
                    </a:cubicBezTo>
                    <a:cubicBezTo>
                      <a:pt x="503" y="148"/>
                      <a:pt x="503" y="148"/>
                      <a:pt x="503" y="148"/>
                    </a:cubicBezTo>
                    <a:lnTo>
                      <a:pt x="503" y="148"/>
                    </a:lnTo>
                    <a:cubicBezTo>
                      <a:pt x="490" y="131"/>
                      <a:pt x="474" y="118"/>
                      <a:pt x="458" y="108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74" y="46"/>
                      <a:pt x="474" y="46"/>
                      <a:pt x="474" y="46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4" y="316"/>
                    </a:moveTo>
                    <a:lnTo>
                      <a:pt x="524" y="316"/>
                    </a:lnTo>
                    <a:cubicBezTo>
                      <a:pt x="524" y="431"/>
                      <a:pt x="428" y="525"/>
                      <a:pt x="313" y="525"/>
                    </a:cubicBezTo>
                    <a:cubicBezTo>
                      <a:pt x="195" y="525"/>
                      <a:pt x="102" y="431"/>
                      <a:pt x="102" y="316"/>
                    </a:cubicBezTo>
                    <a:cubicBezTo>
                      <a:pt x="102" y="198"/>
                      <a:pt x="195" y="105"/>
                      <a:pt x="313" y="105"/>
                    </a:cubicBezTo>
                    <a:cubicBezTo>
                      <a:pt x="428" y="105"/>
                      <a:pt x="524" y="198"/>
                      <a:pt x="524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3" name="Group 36"/>
            <p:cNvGrpSpPr/>
            <p:nvPr/>
          </p:nvGrpSpPr>
          <p:grpSpPr>
            <a:xfrm>
              <a:off x="11052848" y="2763944"/>
              <a:ext cx="301421" cy="305698"/>
              <a:chOff x="19868677" y="5459436"/>
              <a:chExt cx="592390" cy="600797"/>
            </a:xfrm>
            <a:solidFill>
              <a:schemeClr val="accent1"/>
            </a:solidFill>
          </p:grpSpPr>
          <p:sp>
            <p:nvSpPr>
              <p:cNvPr id="85" name="Freeform: Shape 37"/>
              <p:cNvSpPr/>
              <p:nvPr/>
            </p:nvSpPr>
            <p:spPr bwMode="auto">
              <a:xfrm>
                <a:off x="19991386" y="5582134"/>
                <a:ext cx="351203" cy="346939"/>
              </a:xfrm>
              <a:custGeom>
                <a:avLst/>
                <a:gdLst>
                  <a:gd name="T0" fmla="*/ 184 w 370"/>
                  <a:gd name="T1" fmla="*/ 0 h 368"/>
                  <a:gd name="T2" fmla="*/ 184 w 370"/>
                  <a:gd name="T3" fmla="*/ 0 h 368"/>
                  <a:gd name="T4" fmla="*/ 0 w 370"/>
                  <a:gd name="T5" fmla="*/ 183 h 368"/>
                  <a:gd name="T6" fmla="*/ 184 w 370"/>
                  <a:gd name="T7" fmla="*/ 367 h 368"/>
                  <a:gd name="T8" fmla="*/ 369 w 370"/>
                  <a:gd name="T9" fmla="*/ 183 h 368"/>
                  <a:gd name="T10" fmla="*/ 184 w 370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8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1"/>
                      <a:pt x="0" y="183"/>
                    </a:cubicBezTo>
                    <a:cubicBezTo>
                      <a:pt x="0" y="287"/>
                      <a:pt x="83" y="367"/>
                      <a:pt x="184" y="367"/>
                    </a:cubicBezTo>
                    <a:cubicBezTo>
                      <a:pt x="286" y="367"/>
                      <a:pt x="369" y="287"/>
                      <a:pt x="369" y="183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86" name="Freeform: Shape 38"/>
              <p:cNvSpPr/>
              <p:nvPr/>
            </p:nvSpPr>
            <p:spPr bwMode="auto">
              <a:xfrm>
                <a:off x="19868677" y="5459436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40 w 622"/>
                  <a:gd name="T3" fmla="*/ 58 h 629"/>
                  <a:gd name="T4" fmla="*/ 263 w 622"/>
                  <a:gd name="T5" fmla="*/ 2 h 629"/>
                  <a:gd name="T6" fmla="*/ 217 w 622"/>
                  <a:gd name="T7" fmla="*/ 80 h 629"/>
                  <a:gd name="T8" fmla="*/ 174 w 622"/>
                  <a:gd name="T9" fmla="*/ 31 h 629"/>
                  <a:gd name="T10" fmla="*/ 142 w 622"/>
                  <a:gd name="T11" fmla="*/ 125 h 629"/>
                  <a:gd name="T12" fmla="*/ 113 w 622"/>
                  <a:gd name="T13" fmla="*/ 155 h 629"/>
                  <a:gd name="T14" fmla="*/ 24 w 622"/>
                  <a:gd name="T15" fmla="*/ 189 h 629"/>
                  <a:gd name="T16" fmla="*/ 62 w 622"/>
                  <a:gd name="T17" fmla="*/ 273 h 629"/>
                  <a:gd name="T18" fmla="*/ 0 w 622"/>
                  <a:gd name="T19" fmla="*/ 280 h 629"/>
                  <a:gd name="T20" fmla="*/ 62 w 622"/>
                  <a:gd name="T21" fmla="*/ 358 h 629"/>
                  <a:gd name="T22" fmla="*/ 78 w 622"/>
                  <a:gd name="T23" fmla="*/ 409 h 629"/>
                  <a:gd name="T24" fmla="*/ 65 w 622"/>
                  <a:gd name="T25" fmla="*/ 505 h 629"/>
                  <a:gd name="T26" fmla="*/ 169 w 622"/>
                  <a:gd name="T27" fmla="*/ 524 h 629"/>
                  <a:gd name="T28" fmla="*/ 153 w 622"/>
                  <a:gd name="T29" fmla="*/ 585 h 629"/>
                  <a:gd name="T30" fmla="*/ 246 w 622"/>
                  <a:gd name="T31" fmla="*/ 559 h 629"/>
                  <a:gd name="T32" fmla="*/ 287 w 622"/>
                  <a:gd name="T33" fmla="*/ 567 h 629"/>
                  <a:gd name="T34" fmla="*/ 303 w 622"/>
                  <a:gd name="T35" fmla="*/ 628 h 629"/>
                  <a:gd name="T36" fmla="*/ 375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4 w 622"/>
                  <a:gd name="T43" fmla="*/ 503 h 629"/>
                  <a:gd name="T44" fmla="*/ 514 w 622"/>
                  <a:gd name="T45" fmla="*/ 473 h 629"/>
                  <a:gd name="T46" fmla="*/ 573 w 622"/>
                  <a:gd name="T47" fmla="*/ 492 h 629"/>
                  <a:gd name="T48" fmla="*/ 554 w 622"/>
                  <a:gd name="T49" fmla="*/ 395 h 629"/>
                  <a:gd name="T50" fmla="*/ 565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0 h 629"/>
                  <a:gd name="T56" fmla="*/ 549 w 622"/>
                  <a:gd name="T57" fmla="*/ 219 h 629"/>
                  <a:gd name="T58" fmla="*/ 597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4 h 629"/>
                  <a:gd name="T64" fmla="*/ 477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3 h 629"/>
                  <a:gd name="T70" fmla="*/ 102 w 622"/>
                  <a:gd name="T71" fmla="*/ 313 h 629"/>
                  <a:gd name="T72" fmla="*/ 524 w 622"/>
                  <a:gd name="T73" fmla="*/ 31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7" y="64"/>
                      <a:pt x="353" y="61"/>
                      <a:pt x="340" y="61"/>
                    </a:cubicBezTo>
                    <a:cubicBezTo>
                      <a:pt x="340" y="58"/>
                      <a:pt x="340" y="58"/>
                      <a:pt x="340" y="58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263" y="2"/>
                      <a:pt x="263" y="2"/>
                      <a:pt x="263" y="2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41" y="69"/>
                      <a:pt x="228" y="74"/>
                      <a:pt x="217" y="80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34" y="133"/>
                      <a:pt x="124" y="144"/>
                      <a:pt x="115" y="15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73" y="232"/>
                      <a:pt x="73" y="232"/>
                      <a:pt x="73" y="232"/>
                    </a:cubicBezTo>
                    <a:cubicBezTo>
                      <a:pt x="70" y="243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8"/>
                      <a:pt x="62" y="358"/>
                      <a:pt x="62" y="358"/>
                    </a:cubicBezTo>
                    <a:cubicBezTo>
                      <a:pt x="67" y="374"/>
                      <a:pt x="70" y="393"/>
                      <a:pt x="78" y="409"/>
                    </a:cubicBezTo>
                    <a:lnTo>
                      <a:pt x="78" y="409"/>
                    </a:lnTo>
                    <a:cubicBezTo>
                      <a:pt x="30" y="449"/>
                      <a:pt x="30" y="449"/>
                      <a:pt x="30" y="449"/>
                    </a:cubicBezTo>
                    <a:cubicBezTo>
                      <a:pt x="65" y="505"/>
                      <a:pt x="65" y="505"/>
                      <a:pt x="65" y="505"/>
                    </a:cubicBezTo>
                    <a:cubicBezTo>
                      <a:pt x="124" y="481"/>
                      <a:pt x="124" y="481"/>
                      <a:pt x="124" y="481"/>
                    </a:cubicBezTo>
                    <a:cubicBezTo>
                      <a:pt x="137" y="497"/>
                      <a:pt x="153" y="510"/>
                      <a:pt x="169" y="524"/>
                    </a:cubicBezTo>
                    <a:lnTo>
                      <a:pt x="169" y="524"/>
                    </a:lnTo>
                    <a:cubicBezTo>
                      <a:pt x="153" y="585"/>
                      <a:pt x="153" y="585"/>
                      <a:pt x="153" y="585"/>
                    </a:cubicBezTo>
                    <a:cubicBezTo>
                      <a:pt x="209" y="612"/>
                      <a:pt x="209" y="612"/>
                      <a:pt x="209" y="612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4"/>
                      <a:pt x="273" y="567"/>
                      <a:pt x="287" y="567"/>
                    </a:cubicBezTo>
                    <a:cubicBezTo>
                      <a:pt x="287" y="569"/>
                      <a:pt x="287" y="569"/>
                      <a:pt x="287" y="569"/>
                    </a:cubicBezTo>
                    <a:cubicBezTo>
                      <a:pt x="303" y="628"/>
                      <a:pt x="303" y="628"/>
                      <a:pt x="303" y="628"/>
                    </a:cubicBezTo>
                    <a:cubicBezTo>
                      <a:pt x="367" y="625"/>
                      <a:pt x="367" y="625"/>
                      <a:pt x="367" y="625"/>
                    </a:cubicBezTo>
                    <a:cubicBezTo>
                      <a:pt x="375" y="561"/>
                      <a:pt x="375" y="561"/>
                      <a:pt x="375" y="561"/>
                    </a:cubicBezTo>
                    <a:lnTo>
                      <a:pt x="375" y="561"/>
                    </a:lnTo>
                    <a:cubicBezTo>
                      <a:pt x="388" y="559"/>
                      <a:pt x="399" y="553"/>
                      <a:pt x="412" y="548"/>
                    </a:cubicBezTo>
                    <a:cubicBezTo>
                      <a:pt x="412" y="550"/>
                      <a:pt x="412" y="550"/>
                      <a:pt x="412" y="550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9" y="561"/>
                      <a:pt x="509" y="561"/>
                      <a:pt x="509" y="561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2"/>
                      <a:pt x="503" y="484"/>
                      <a:pt x="514" y="473"/>
                    </a:cubicBezTo>
                    <a:lnTo>
                      <a:pt x="514" y="473"/>
                    </a:lnTo>
                    <a:cubicBezTo>
                      <a:pt x="573" y="492"/>
                      <a:pt x="573" y="492"/>
                      <a:pt x="573" y="492"/>
                    </a:cubicBezTo>
                    <a:cubicBezTo>
                      <a:pt x="605" y="438"/>
                      <a:pt x="605" y="438"/>
                      <a:pt x="605" y="438"/>
                    </a:cubicBezTo>
                    <a:cubicBezTo>
                      <a:pt x="554" y="395"/>
                      <a:pt x="554" y="395"/>
                      <a:pt x="554" y="395"/>
                    </a:cubicBezTo>
                    <a:cubicBezTo>
                      <a:pt x="554" y="393"/>
                      <a:pt x="554" y="393"/>
                      <a:pt x="554" y="393"/>
                    </a:cubicBezTo>
                    <a:cubicBezTo>
                      <a:pt x="559" y="379"/>
                      <a:pt x="562" y="369"/>
                      <a:pt x="565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0"/>
                      <a:pt x="562" y="270"/>
                      <a:pt x="562" y="270"/>
                    </a:cubicBezTo>
                    <a:lnTo>
                      <a:pt x="562" y="270"/>
                    </a:lnTo>
                    <a:cubicBezTo>
                      <a:pt x="559" y="254"/>
                      <a:pt x="557" y="235"/>
                      <a:pt x="549" y="219"/>
                    </a:cubicBezTo>
                    <a:cubicBezTo>
                      <a:pt x="552" y="219"/>
                      <a:pt x="552" y="219"/>
                      <a:pt x="552" y="219"/>
                    </a:cubicBezTo>
                    <a:cubicBezTo>
                      <a:pt x="597" y="179"/>
                      <a:pt x="597" y="179"/>
                      <a:pt x="597" y="179"/>
                    </a:cubicBezTo>
                    <a:cubicBezTo>
                      <a:pt x="565" y="123"/>
                      <a:pt x="565" y="123"/>
                      <a:pt x="565" y="123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3" y="130"/>
                      <a:pt x="477" y="117"/>
                      <a:pt x="460" y="104"/>
                    </a:cubicBezTo>
                    <a:lnTo>
                      <a:pt x="460" y="104"/>
                    </a:lnTo>
                    <a:cubicBezTo>
                      <a:pt x="477" y="45"/>
                      <a:pt x="477" y="45"/>
                      <a:pt x="477" y="45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3"/>
                    </a:moveTo>
                    <a:lnTo>
                      <a:pt x="524" y="313"/>
                    </a:lnTo>
                    <a:cubicBezTo>
                      <a:pt x="524" y="430"/>
                      <a:pt x="431" y="524"/>
                      <a:pt x="313" y="524"/>
                    </a:cubicBezTo>
                    <a:cubicBezTo>
                      <a:pt x="198" y="524"/>
                      <a:pt x="102" y="430"/>
                      <a:pt x="102" y="313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4" name="Group 39"/>
            <p:cNvGrpSpPr/>
            <p:nvPr/>
          </p:nvGrpSpPr>
          <p:grpSpPr>
            <a:xfrm>
              <a:off x="10473712" y="1661707"/>
              <a:ext cx="445673" cy="452089"/>
              <a:chOff x="18730441" y="3293180"/>
              <a:chExt cx="875891" cy="888503"/>
            </a:xfrm>
            <a:solidFill>
              <a:schemeClr val="accent2"/>
            </a:solidFill>
          </p:grpSpPr>
          <p:sp>
            <p:nvSpPr>
              <p:cNvPr id="83" name="Freeform: Shape 40"/>
              <p:cNvSpPr/>
              <p:nvPr/>
            </p:nvSpPr>
            <p:spPr bwMode="auto">
              <a:xfrm>
                <a:off x="18912390" y="3475112"/>
                <a:ext cx="520457" cy="520409"/>
              </a:xfrm>
              <a:custGeom>
                <a:avLst/>
                <a:gdLst>
                  <a:gd name="T0" fmla="*/ 273 w 547"/>
                  <a:gd name="T1" fmla="*/ 0 h 546"/>
                  <a:gd name="T2" fmla="*/ 273 w 547"/>
                  <a:gd name="T3" fmla="*/ 0 h 546"/>
                  <a:gd name="T4" fmla="*/ 0 w 547"/>
                  <a:gd name="T5" fmla="*/ 272 h 546"/>
                  <a:gd name="T6" fmla="*/ 273 w 547"/>
                  <a:gd name="T7" fmla="*/ 545 h 546"/>
                  <a:gd name="T8" fmla="*/ 546 w 547"/>
                  <a:gd name="T9" fmla="*/ 272 h 546"/>
                  <a:gd name="T10" fmla="*/ 273 w 547"/>
                  <a:gd name="T1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546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21" y="0"/>
                      <a:pt x="0" y="122"/>
                      <a:pt x="0" y="272"/>
                    </a:cubicBezTo>
                    <a:cubicBezTo>
                      <a:pt x="0" y="422"/>
                      <a:pt x="123" y="545"/>
                      <a:pt x="273" y="545"/>
                    </a:cubicBezTo>
                    <a:cubicBezTo>
                      <a:pt x="423" y="545"/>
                      <a:pt x="546" y="422"/>
                      <a:pt x="546" y="272"/>
                    </a:cubicBezTo>
                    <a:cubicBezTo>
                      <a:pt x="543" y="122"/>
                      <a:pt x="423" y="0"/>
                      <a:pt x="27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84" name="Freeform: Shape 41"/>
              <p:cNvSpPr/>
              <p:nvPr/>
            </p:nvSpPr>
            <p:spPr bwMode="auto">
              <a:xfrm>
                <a:off x="18730441" y="3293180"/>
                <a:ext cx="875891" cy="888503"/>
              </a:xfrm>
              <a:custGeom>
                <a:avLst/>
                <a:gdLst>
                  <a:gd name="T0" fmla="*/ 562 w 916"/>
                  <a:gd name="T1" fmla="*/ 104 h 932"/>
                  <a:gd name="T2" fmla="*/ 503 w 916"/>
                  <a:gd name="T3" fmla="*/ 88 h 932"/>
                  <a:gd name="T4" fmla="*/ 388 w 916"/>
                  <a:gd name="T5" fmla="*/ 8 h 932"/>
                  <a:gd name="T6" fmla="*/ 319 w 916"/>
                  <a:gd name="T7" fmla="*/ 118 h 932"/>
                  <a:gd name="T8" fmla="*/ 254 w 916"/>
                  <a:gd name="T9" fmla="*/ 51 h 932"/>
                  <a:gd name="T10" fmla="*/ 212 w 916"/>
                  <a:gd name="T11" fmla="*/ 187 h 932"/>
                  <a:gd name="T12" fmla="*/ 166 w 916"/>
                  <a:gd name="T13" fmla="*/ 230 h 932"/>
                  <a:gd name="T14" fmla="*/ 35 w 916"/>
                  <a:gd name="T15" fmla="*/ 283 h 932"/>
                  <a:gd name="T16" fmla="*/ 92 w 916"/>
                  <a:gd name="T17" fmla="*/ 401 h 932"/>
                  <a:gd name="T18" fmla="*/ 0 w 916"/>
                  <a:gd name="T19" fmla="*/ 417 h 932"/>
                  <a:gd name="T20" fmla="*/ 92 w 916"/>
                  <a:gd name="T21" fmla="*/ 529 h 932"/>
                  <a:gd name="T22" fmla="*/ 113 w 916"/>
                  <a:gd name="T23" fmla="*/ 607 h 932"/>
                  <a:gd name="T24" fmla="*/ 94 w 916"/>
                  <a:gd name="T25" fmla="*/ 746 h 932"/>
                  <a:gd name="T26" fmla="*/ 249 w 916"/>
                  <a:gd name="T27" fmla="*/ 773 h 932"/>
                  <a:gd name="T28" fmla="*/ 225 w 916"/>
                  <a:gd name="T29" fmla="*/ 864 h 932"/>
                  <a:gd name="T30" fmla="*/ 364 w 916"/>
                  <a:gd name="T31" fmla="*/ 827 h 932"/>
                  <a:gd name="T32" fmla="*/ 423 w 916"/>
                  <a:gd name="T33" fmla="*/ 840 h 932"/>
                  <a:gd name="T34" fmla="*/ 447 w 916"/>
                  <a:gd name="T35" fmla="*/ 931 h 932"/>
                  <a:gd name="T36" fmla="*/ 551 w 916"/>
                  <a:gd name="T37" fmla="*/ 829 h 932"/>
                  <a:gd name="T38" fmla="*/ 607 w 916"/>
                  <a:gd name="T39" fmla="*/ 811 h 932"/>
                  <a:gd name="T40" fmla="*/ 672 w 916"/>
                  <a:gd name="T41" fmla="*/ 880 h 932"/>
                  <a:gd name="T42" fmla="*/ 717 w 916"/>
                  <a:gd name="T43" fmla="*/ 743 h 932"/>
                  <a:gd name="T44" fmla="*/ 757 w 916"/>
                  <a:gd name="T45" fmla="*/ 698 h 932"/>
                  <a:gd name="T46" fmla="*/ 846 w 916"/>
                  <a:gd name="T47" fmla="*/ 730 h 932"/>
                  <a:gd name="T48" fmla="*/ 819 w 916"/>
                  <a:gd name="T49" fmla="*/ 588 h 932"/>
                  <a:gd name="T50" fmla="*/ 832 w 916"/>
                  <a:gd name="T51" fmla="*/ 519 h 932"/>
                  <a:gd name="T52" fmla="*/ 915 w 916"/>
                  <a:gd name="T53" fmla="*/ 514 h 932"/>
                  <a:gd name="T54" fmla="*/ 827 w 916"/>
                  <a:gd name="T55" fmla="*/ 401 h 932"/>
                  <a:gd name="T56" fmla="*/ 811 w 916"/>
                  <a:gd name="T57" fmla="*/ 326 h 932"/>
                  <a:gd name="T58" fmla="*/ 883 w 916"/>
                  <a:gd name="T59" fmla="*/ 265 h 932"/>
                  <a:gd name="T60" fmla="*/ 744 w 916"/>
                  <a:gd name="T61" fmla="*/ 217 h 932"/>
                  <a:gd name="T62" fmla="*/ 677 w 916"/>
                  <a:gd name="T63" fmla="*/ 158 h 932"/>
                  <a:gd name="T64" fmla="*/ 701 w 916"/>
                  <a:gd name="T65" fmla="*/ 67 h 932"/>
                  <a:gd name="T66" fmla="*/ 562 w 916"/>
                  <a:gd name="T67" fmla="*/ 101 h 932"/>
                  <a:gd name="T68" fmla="*/ 773 w 916"/>
                  <a:gd name="T69" fmla="*/ 465 h 932"/>
                  <a:gd name="T70" fmla="*/ 463 w 916"/>
                  <a:gd name="T71" fmla="*/ 776 h 932"/>
                  <a:gd name="T72" fmla="*/ 463 w 916"/>
                  <a:gd name="T73" fmla="*/ 15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6" h="932">
                    <a:moveTo>
                      <a:pt x="562" y="104"/>
                    </a:moveTo>
                    <a:lnTo>
                      <a:pt x="562" y="104"/>
                    </a:lnTo>
                    <a:cubicBezTo>
                      <a:pt x="543" y="99"/>
                      <a:pt x="522" y="94"/>
                      <a:pt x="503" y="91"/>
                    </a:cubicBezTo>
                    <a:cubicBezTo>
                      <a:pt x="503" y="88"/>
                      <a:pt x="503" y="88"/>
                      <a:pt x="503" y="88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388" y="8"/>
                      <a:pt x="388" y="8"/>
                      <a:pt x="388" y="8"/>
                    </a:cubicBezTo>
                    <a:cubicBezTo>
                      <a:pt x="375" y="99"/>
                      <a:pt x="375" y="99"/>
                      <a:pt x="375" y="99"/>
                    </a:cubicBezTo>
                    <a:cubicBezTo>
                      <a:pt x="356" y="104"/>
                      <a:pt x="337" y="110"/>
                      <a:pt x="319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212" y="187"/>
                      <a:pt x="212" y="187"/>
                      <a:pt x="212" y="187"/>
                    </a:cubicBezTo>
                    <a:cubicBezTo>
                      <a:pt x="196" y="200"/>
                      <a:pt x="182" y="214"/>
                      <a:pt x="169" y="230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81" y="200"/>
                      <a:pt x="81" y="200"/>
                      <a:pt x="81" y="200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107" y="342"/>
                      <a:pt x="107" y="342"/>
                      <a:pt x="107" y="342"/>
                    </a:cubicBezTo>
                    <a:cubicBezTo>
                      <a:pt x="102" y="361"/>
                      <a:pt x="97" y="374"/>
                      <a:pt x="92" y="401"/>
                    </a:cubicBezTo>
                    <a:lnTo>
                      <a:pt x="92" y="401"/>
                    </a:lnTo>
                    <a:cubicBezTo>
                      <a:pt x="0" y="417"/>
                      <a:pt x="0" y="417"/>
                      <a:pt x="0" y="417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92" y="529"/>
                      <a:pt x="92" y="529"/>
                      <a:pt x="92" y="529"/>
                    </a:cubicBezTo>
                    <a:cubicBezTo>
                      <a:pt x="97" y="556"/>
                      <a:pt x="105" y="580"/>
                      <a:pt x="113" y="604"/>
                    </a:cubicBezTo>
                    <a:cubicBezTo>
                      <a:pt x="113" y="607"/>
                      <a:pt x="113" y="607"/>
                      <a:pt x="113" y="607"/>
                    </a:cubicBezTo>
                    <a:cubicBezTo>
                      <a:pt x="43" y="666"/>
                      <a:pt x="43" y="666"/>
                      <a:pt x="43" y="666"/>
                    </a:cubicBezTo>
                    <a:cubicBezTo>
                      <a:pt x="94" y="746"/>
                      <a:pt x="94" y="746"/>
                      <a:pt x="94" y="746"/>
                    </a:cubicBezTo>
                    <a:cubicBezTo>
                      <a:pt x="182" y="714"/>
                      <a:pt x="182" y="714"/>
                      <a:pt x="182" y="714"/>
                    </a:cubicBezTo>
                    <a:cubicBezTo>
                      <a:pt x="201" y="736"/>
                      <a:pt x="225" y="757"/>
                      <a:pt x="249" y="773"/>
                    </a:cubicBezTo>
                    <a:cubicBezTo>
                      <a:pt x="249" y="776"/>
                      <a:pt x="249" y="776"/>
                      <a:pt x="249" y="776"/>
                    </a:cubicBezTo>
                    <a:cubicBezTo>
                      <a:pt x="225" y="864"/>
                      <a:pt x="225" y="864"/>
                      <a:pt x="225" y="864"/>
                    </a:cubicBezTo>
                    <a:cubicBezTo>
                      <a:pt x="311" y="904"/>
                      <a:pt x="311" y="904"/>
                      <a:pt x="311" y="904"/>
                    </a:cubicBezTo>
                    <a:cubicBezTo>
                      <a:pt x="364" y="827"/>
                      <a:pt x="364" y="827"/>
                      <a:pt x="364" y="827"/>
                    </a:cubicBezTo>
                    <a:lnTo>
                      <a:pt x="364" y="827"/>
                    </a:lnTo>
                    <a:cubicBezTo>
                      <a:pt x="383" y="832"/>
                      <a:pt x="404" y="837"/>
                      <a:pt x="423" y="840"/>
                    </a:cubicBezTo>
                    <a:lnTo>
                      <a:pt x="423" y="840"/>
                    </a:lnTo>
                    <a:cubicBezTo>
                      <a:pt x="447" y="931"/>
                      <a:pt x="447" y="931"/>
                      <a:pt x="447" y="931"/>
                    </a:cubicBezTo>
                    <a:cubicBezTo>
                      <a:pt x="538" y="923"/>
                      <a:pt x="538" y="923"/>
                      <a:pt x="538" y="923"/>
                    </a:cubicBezTo>
                    <a:cubicBezTo>
                      <a:pt x="551" y="829"/>
                      <a:pt x="551" y="829"/>
                      <a:pt x="551" y="829"/>
                    </a:cubicBezTo>
                    <a:lnTo>
                      <a:pt x="551" y="829"/>
                    </a:lnTo>
                    <a:cubicBezTo>
                      <a:pt x="570" y="824"/>
                      <a:pt x="589" y="818"/>
                      <a:pt x="607" y="811"/>
                    </a:cubicBezTo>
                    <a:cubicBezTo>
                      <a:pt x="610" y="813"/>
                      <a:pt x="610" y="813"/>
                      <a:pt x="610" y="813"/>
                    </a:cubicBezTo>
                    <a:cubicBezTo>
                      <a:pt x="672" y="880"/>
                      <a:pt x="672" y="880"/>
                      <a:pt x="672" y="880"/>
                    </a:cubicBezTo>
                    <a:cubicBezTo>
                      <a:pt x="750" y="832"/>
                      <a:pt x="750" y="832"/>
                      <a:pt x="750" y="832"/>
                    </a:cubicBezTo>
                    <a:cubicBezTo>
                      <a:pt x="717" y="743"/>
                      <a:pt x="717" y="743"/>
                      <a:pt x="717" y="743"/>
                    </a:cubicBezTo>
                    <a:cubicBezTo>
                      <a:pt x="715" y="741"/>
                      <a:pt x="715" y="741"/>
                      <a:pt x="715" y="741"/>
                    </a:cubicBezTo>
                    <a:cubicBezTo>
                      <a:pt x="731" y="728"/>
                      <a:pt x="744" y="714"/>
                      <a:pt x="757" y="698"/>
                    </a:cubicBezTo>
                    <a:cubicBezTo>
                      <a:pt x="760" y="701"/>
                      <a:pt x="760" y="701"/>
                      <a:pt x="760" y="701"/>
                    </a:cubicBezTo>
                    <a:cubicBezTo>
                      <a:pt x="846" y="730"/>
                      <a:pt x="846" y="730"/>
                      <a:pt x="846" y="730"/>
                    </a:cubicBezTo>
                    <a:cubicBezTo>
                      <a:pt x="891" y="647"/>
                      <a:pt x="891" y="647"/>
                      <a:pt x="891" y="647"/>
                    </a:cubicBezTo>
                    <a:cubicBezTo>
                      <a:pt x="819" y="588"/>
                      <a:pt x="819" y="588"/>
                      <a:pt x="819" y="588"/>
                    </a:cubicBezTo>
                    <a:cubicBezTo>
                      <a:pt x="816" y="583"/>
                      <a:pt x="816" y="583"/>
                      <a:pt x="816" y="583"/>
                    </a:cubicBezTo>
                    <a:cubicBezTo>
                      <a:pt x="824" y="564"/>
                      <a:pt x="830" y="546"/>
                      <a:pt x="832" y="519"/>
                    </a:cubicBezTo>
                    <a:cubicBezTo>
                      <a:pt x="835" y="519"/>
                      <a:pt x="835" y="519"/>
                      <a:pt x="835" y="519"/>
                    </a:cubicBezTo>
                    <a:cubicBezTo>
                      <a:pt x="915" y="514"/>
                      <a:pt x="915" y="514"/>
                      <a:pt x="915" y="514"/>
                    </a:cubicBezTo>
                    <a:cubicBezTo>
                      <a:pt x="915" y="420"/>
                      <a:pt x="915" y="420"/>
                      <a:pt x="915" y="420"/>
                    </a:cubicBezTo>
                    <a:cubicBezTo>
                      <a:pt x="827" y="401"/>
                      <a:pt x="827" y="401"/>
                      <a:pt x="827" y="401"/>
                    </a:cubicBezTo>
                    <a:cubicBezTo>
                      <a:pt x="830" y="401"/>
                      <a:pt x="830" y="401"/>
                      <a:pt x="830" y="401"/>
                    </a:cubicBezTo>
                    <a:cubicBezTo>
                      <a:pt x="824" y="374"/>
                      <a:pt x="819" y="350"/>
                      <a:pt x="811" y="326"/>
                    </a:cubicBezTo>
                    <a:cubicBezTo>
                      <a:pt x="814" y="324"/>
                      <a:pt x="814" y="324"/>
                      <a:pt x="814" y="324"/>
                    </a:cubicBezTo>
                    <a:cubicBezTo>
                      <a:pt x="883" y="265"/>
                      <a:pt x="883" y="265"/>
                      <a:pt x="883" y="265"/>
                    </a:cubicBezTo>
                    <a:cubicBezTo>
                      <a:pt x="832" y="184"/>
                      <a:pt x="832" y="184"/>
                      <a:pt x="832" y="184"/>
                    </a:cubicBezTo>
                    <a:cubicBezTo>
                      <a:pt x="744" y="217"/>
                      <a:pt x="744" y="217"/>
                      <a:pt x="744" y="217"/>
                    </a:cubicBezTo>
                    <a:lnTo>
                      <a:pt x="744" y="217"/>
                    </a:lnTo>
                    <a:cubicBezTo>
                      <a:pt x="725" y="195"/>
                      <a:pt x="701" y="174"/>
                      <a:pt x="677" y="158"/>
                    </a:cubicBezTo>
                    <a:cubicBezTo>
                      <a:pt x="677" y="155"/>
                      <a:pt x="677" y="155"/>
                      <a:pt x="677" y="155"/>
                    </a:cubicBezTo>
                    <a:cubicBezTo>
                      <a:pt x="701" y="67"/>
                      <a:pt x="701" y="67"/>
                      <a:pt x="701" y="67"/>
                    </a:cubicBezTo>
                    <a:cubicBezTo>
                      <a:pt x="618" y="27"/>
                      <a:pt x="618" y="27"/>
                      <a:pt x="618" y="27"/>
                    </a:cubicBezTo>
                    <a:cubicBezTo>
                      <a:pt x="562" y="101"/>
                      <a:pt x="562" y="101"/>
                      <a:pt x="562" y="101"/>
                    </a:cubicBezTo>
                    <a:lnTo>
                      <a:pt x="562" y="104"/>
                    </a:lnTo>
                    <a:close/>
                    <a:moveTo>
                      <a:pt x="773" y="465"/>
                    </a:moveTo>
                    <a:lnTo>
                      <a:pt x="773" y="465"/>
                    </a:lnTo>
                    <a:cubicBezTo>
                      <a:pt x="773" y="637"/>
                      <a:pt x="634" y="776"/>
                      <a:pt x="463" y="776"/>
                    </a:cubicBezTo>
                    <a:cubicBezTo>
                      <a:pt x="289" y="776"/>
                      <a:pt x="150" y="637"/>
                      <a:pt x="150" y="465"/>
                    </a:cubicBezTo>
                    <a:cubicBezTo>
                      <a:pt x="150" y="294"/>
                      <a:pt x="289" y="152"/>
                      <a:pt x="463" y="152"/>
                    </a:cubicBezTo>
                    <a:cubicBezTo>
                      <a:pt x="634" y="152"/>
                      <a:pt x="773" y="294"/>
                      <a:pt x="773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5" name="Group 42"/>
            <p:cNvGrpSpPr/>
            <p:nvPr/>
          </p:nvGrpSpPr>
          <p:grpSpPr>
            <a:xfrm>
              <a:off x="10219662" y="2733804"/>
              <a:ext cx="368165" cy="372435"/>
              <a:chOff x="18231141" y="5400202"/>
              <a:chExt cx="723562" cy="731957"/>
            </a:xfrm>
            <a:solidFill>
              <a:schemeClr val="accent5"/>
            </a:solidFill>
          </p:grpSpPr>
          <p:sp>
            <p:nvSpPr>
              <p:cNvPr id="81" name="Freeform: Shape 43"/>
              <p:cNvSpPr/>
              <p:nvPr/>
            </p:nvSpPr>
            <p:spPr bwMode="auto">
              <a:xfrm>
                <a:off x="18383470" y="5548286"/>
                <a:ext cx="427367" cy="431559"/>
              </a:xfrm>
              <a:custGeom>
                <a:avLst/>
                <a:gdLst>
                  <a:gd name="T0" fmla="*/ 224 w 450"/>
                  <a:gd name="T1" fmla="*/ 0 h 453"/>
                  <a:gd name="T2" fmla="*/ 224 w 450"/>
                  <a:gd name="T3" fmla="*/ 0 h 453"/>
                  <a:gd name="T4" fmla="*/ 0 w 450"/>
                  <a:gd name="T5" fmla="*/ 227 h 453"/>
                  <a:gd name="T6" fmla="*/ 224 w 450"/>
                  <a:gd name="T7" fmla="*/ 452 h 453"/>
                  <a:gd name="T8" fmla="*/ 449 w 450"/>
                  <a:gd name="T9" fmla="*/ 227 h 453"/>
                  <a:gd name="T10" fmla="*/ 224 w 450"/>
                  <a:gd name="T1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3">
                    <a:moveTo>
                      <a:pt x="224" y="0"/>
                    </a:moveTo>
                    <a:lnTo>
                      <a:pt x="224" y="0"/>
                    </a:lnTo>
                    <a:cubicBezTo>
                      <a:pt x="99" y="0"/>
                      <a:pt x="0" y="102"/>
                      <a:pt x="0" y="227"/>
                    </a:cubicBezTo>
                    <a:cubicBezTo>
                      <a:pt x="0" y="350"/>
                      <a:pt x="101" y="452"/>
                      <a:pt x="224" y="452"/>
                    </a:cubicBezTo>
                    <a:cubicBezTo>
                      <a:pt x="350" y="452"/>
                      <a:pt x="449" y="350"/>
                      <a:pt x="449" y="227"/>
                    </a:cubicBezTo>
                    <a:cubicBezTo>
                      <a:pt x="449" y="102"/>
                      <a:pt x="350" y="0"/>
                      <a:pt x="22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82" name="Freeform: Shape 44"/>
              <p:cNvSpPr/>
              <p:nvPr/>
            </p:nvSpPr>
            <p:spPr bwMode="auto">
              <a:xfrm>
                <a:off x="18231141" y="5400202"/>
                <a:ext cx="723562" cy="731957"/>
              </a:xfrm>
              <a:custGeom>
                <a:avLst/>
                <a:gdLst>
                  <a:gd name="T0" fmla="*/ 465 w 758"/>
                  <a:gd name="T1" fmla="*/ 86 h 769"/>
                  <a:gd name="T2" fmla="*/ 414 w 758"/>
                  <a:gd name="T3" fmla="*/ 72 h 769"/>
                  <a:gd name="T4" fmla="*/ 321 w 758"/>
                  <a:gd name="T5" fmla="*/ 5 h 769"/>
                  <a:gd name="T6" fmla="*/ 262 w 758"/>
                  <a:gd name="T7" fmla="*/ 96 h 769"/>
                  <a:gd name="T8" fmla="*/ 211 w 758"/>
                  <a:gd name="T9" fmla="*/ 40 h 769"/>
                  <a:gd name="T10" fmla="*/ 174 w 758"/>
                  <a:gd name="T11" fmla="*/ 155 h 769"/>
                  <a:gd name="T12" fmla="*/ 139 w 758"/>
                  <a:gd name="T13" fmla="*/ 190 h 769"/>
                  <a:gd name="T14" fmla="*/ 29 w 758"/>
                  <a:gd name="T15" fmla="*/ 233 h 769"/>
                  <a:gd name="T16" fmla="*/ 77 w 758"/>
                  <a:gd name="T17" fmla="*/ 332 h 769"/>
                  <a:gd name="T18" fmla="*/ 0 w 758"/>
                  <a:gd name="T19" fmla="*/ 345 h 769"/>
                  <a:gd name="T20" fmla="*/ 75 w 758"/>
                  <a:gd name="T21" fmla="*/ 436 h 769"/>
                  <a:gd name="T22" fmla="*/ 94 w 758"/>
                  <a:gd name="T23" fmla="*/ 500 h 769"/>
                  <a:gd name="T24" fmla="*/ 77 w 758"/>
                  <a:gd name="T25" fmla="*/ 618 h 769"/>
                  <a:gd name="T26" fmla="*/ 206 w 758"/>
                  <a:gd name="T27" fmla="*/ 639 h 769"/>
                  <a:gd name="T28" fmla="*/ 185 w 758"/>
                  <a:gd name="T29" fmla="*/ 714 h 769"/>
                  <a:gd name="T30" fmla="*/ 302 w 758"/>
                  <a:gd name="T31" fmla="*/ 685 h 769"/>
                  <a:gd name="T32" fmla="*/ 350 w 758"/>
                  <a:gd name="T33" fmla="*/ 693 h 769"/>
                  <a:gd name="T34" fmla="*/ 369 w 758"/>
                  <a:gd name="T35" fmla="*/ 768 h 769"/>
                  <a:gd name="T36" fmla="*/ 457 w 758"/>
                  <a:gd name="T37" fmla="*/ 687 h 769"/>
                  <a:gd name="T38" fmla="*/ 503 w 758"/>
                  <a:gd name="T39" fmla="*/ 671 h 769"/>
                  <a:gd name="T40" fmla="*/ 556 w 758"/>
                  <a:gd name="T41" fmla="*/ 728 h 769"/>
                  <a:gd name="T42" fmla="*/ 594 w 758"/>
                  <a:gd name="T43" fmla="*/ 615 h 769"/>
                  <a:gd name="T44" fmla="*/ 626 w 758"/>
                  <a:gd name="T45" fmla="*/ 578 h 769"/>
                  <a:gd name="T46" fmla="*/ 701 w 758"/>
                  <a:gd name="T47" fmla="*/ 605 h 769"/>
                  <a:gd name="T48" fmla="*/ 677 w 758"/>
                  <a:gd name="T49" fmla="*/ 484 h 769"/>
                  <a:gd name="T50" fmla="*/ 690 w 758"/>
                  <a:gd name="T51" fmla="*/ 428 h 769"/>
                  <a:gd name="T52" fmla="*/ 757 w 758"/>
                  <a:gd name="T53" fmla="*/ 425 h 769"/>
                  <a:gd name="T54" fmla="*/ 685 w 758"/>
                  <a:gd name="T55" fmla="*/ 332 h 769"/>
                  <a:gd name="T56" fmla="*/ 671 w 758"/>
                  <a:gd name="T57" fmla="*/ 270 h 769"/>
                  <a:gd name="T58" fmla="*/ 730 w 758"/>
                  <a:gd name="T59" fmla="*/ 217 h 769"/>
                  <a:gd name="T60" fmla="*/ 618 w 758"/>
                  <a:gd name="T61" fmla="*/ 179 h 769"/>
                  <a:gd name="T62" fmla="*/ 562 w 758"/>
                  <a:gd name="T63" fmla="*/ 128 h 769"/>
                  <a:gd name="T64" fmla="*/ 580 w 758"/>
                  <a:gd name="T65" fmla="*/ 53 h 769"/>
                  <a:gd name="T66" fmla="*/ 465 w 758"/>
                  <a:gd name="T67" fmla="*/ 86 h 769"/>
                  <a:gd name="T68" fmla="*/ 639 w 758"/>
                  <a:gd name="T69" fmla="*/ 385 h 769"/>
                  <a:gd name="T70" fmla="*/ 125 w 758"/>
                  <a:gd name="T71" fmla="*/ 385 h 769"/>
                  <a:gd name="T72" fmla="*/ 639 w 758"/>
                  <a:gd name="T73" fmla="*/ 38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8" h="769">
                    <a:moveTo>
                      <a:pt x="465" y="86"/>
                    </a:moveTo>
                    <a:lnTo>
                      <a:pt x="465" y="86"/>
                    </a:lnTo>
                    <a:cubicBezTo>
                      <a:pt x="449" y="80"/>
                      <a:pt x="433" y="77"/>
                      <a:pt x="417" y="75"/>
                    </a:cubicBezTo>
                    <a:cubicBezTo>
                      <a:pt x="414" y="72"/>
                      <a:pt x="414" y="72"/>
                      <a:pt x="414" y="72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10" y="83"/>
                      <a:pt x="310" y="83"/>
                      <a:pt x="310" y="83"/>
                    </a:cubicBezTo>
                    <a:cubicBezTo>
                      <a:pt x="294" y="86"/>
                      <a:pt x="278" y="91"/>
                      <a:pt x="262" y="96"/>
                    </a:cubicBezTo>
                    <a:lnTo>
                      <a:pt x="262" y="96"/>
                    </a:lnTo>
                    <a:cubicBezTo>
                      <a:pt x="211" y="40"/>
                      <a:pt x="211" y="40"/>
                      <a:pt x="211" y="40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60" y="166"/>
                      <a:pt x="150" y="176"/>
                      <a:pt x="139" y="190"/>
                    </a:cubicBezTo>
                    <a:lnTo>
                      <a:pt x="139" y="190"/>
                    </a:lnTo>
                    <a:cubicBezTo>
                      <a:pt x="67" y="166"/>
                      <a:pt x="67" y="166"/>
                      <a:pt x="67" y="166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88" y="283"/>
                      <a:pt x="88" y="283"/>
                      <a:pt x="88" y="283"/>
                    </a:cubicBezTo>
                    <a:cubicBezTo>
                      <a:pt x="83" y="300"/>
                      <a:pt x="80" y="310"/>
                      <a:pt x="77" y="332"/>
                    </a:cubicBezTo>
                    <a:cubicBezTo>
                      <a:pt x="75" y="332"/>
                      <a:pt x="75" y="332"/>
                      <a:pt x="75" y="332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75" y="436"/>
                      <a:pt x="75" y="436"/>
                      <a:pt x="75" y="436"/>
                    </a:cubicBezTo>
                    <a:cubicBezTo>
                      <a:pt x="80" y="460"/>
                      <a:pt x="85" y="479"/>
                      <a:pt x="94" y="500"/>
                    </a:cubicBezTo>
                    <a:lnTo>
                      <a:pt x="94" y="500"/>
                    </a:lnTo>
                    <a:cubicBezTo>
                      <a:pt x="37" y="551"/>
                      <a:pt x="37" y="551"/>
                      <a:pt x="37" y="551"/>
                    </a:cubicBezTo>
                    <a:cubicBezTo>
                      <a:pt x="77" y="618"/>
                      <a:pt x="77" y="618"/>
                      <a:pt x="77" y="618"/>
                    </a:cubicBezTo>
                    <a:cubicBezTo>
                      <a:pt x="150" y="591"/>
                      <a:pt x="150" y="591"/>
                      <a:pt x="150" y="591"/>
                    </a:cubicBezTo>
                    <a:cubicBezTo>
                      <a:pt x="166" y="610"/>
                      <a:pt x="185" y="626"/>
                      <a:pt x="206" y="639"/>
                    </a:cubicBezTo>
                    <a:cubicBezTo>
                      <a:pt x="206" y="642"/>
                      <a:pt x="206" y="642"/>
                      <a:pt x="206" y="642"/>
                    </a:cubicBezTo>
                    <a:cubicBezTo>
                      <a:pt x="185" y="714"/>
                      <a:pt x="185" y="714"/>
                      <a:pt x="185" y="714"/>
                    </a:cubicBezTo>
                    <a:cubicBezTo>
                      <a:pt x="257" y="746"/>
                      <a:pt x="257" y="746"/>
                      <a:pt x="257" y="746"/>
                    </a:cubicBezTo>
                    <a:cubicBezTo>
                      <a:pt x="302" y="685"/>
                      <a:pt x="302" y="685"/>
                      <a:pt x="302" y="685"/>
                    </a:cubicBezTo>
                    <a:lnTo>
                      <a:pt x="302" y="685"/>
                    </a:lnTo>
                    <a:cubicBezTo>
                      <a:pt x="318" y="687"/>
                      <a:pt x="334" y="693"/>
                      <a:pt x="350" y="693"/>
                    </a:cubicBezTo>
                    <a:cubicBezTo>
                      <a:pt x="350" y="695"/>
                      <a:pt x="350" y="695"/>
                      <a:pt x="350" y="695"/>
                    </a:cubicBezTo>
                    <a:cubicBezTo>
                      <a:pt x="369" y="768"/>
                      <a:pt x="369" y="768"/>
                      <a:pt x="369" y="768"/>
                    </a:cubicBezTo>
                    <a:cubicBezTo>
                      <a:pt x="446" y="765"/>
                      <a:pt x="446" y="765"/>
                      <a:pt x="446" y="765"/>
                    </a:cubicBezTo>
                    <a:cubicBezTo>
                      <a:pt x="457" y="687"/>
                      <a:pt x="457" y="687"/>
                      <a:pt x="45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473" y="682"/>
                      <a:pt x="489" y="677"/>
                      <a:pt x="503" y="671"/>
                    </a:cubicBezTo>
                    <a:cubicBezTo>
                      <a:pt x="505" y="674"/>
                      <a:pt x="505" y="674"/>
                      <a:pt x="505" y="674"/>
                    </a:cubicBezTo>
                    <a:cubicBezTo>
                      <a:pt x="556" y="728"/>
                      <a:pt x="556" y="728"/>
                      <a:pt x="556" y="728"/>
                    </a:cubicBezTo>
                    <a:cubicBezTo>
                      <a:pt x="620" y="687"/>
                      <a:pt x="620" y="687"/>
                      <a:pt x="620" y="687"/>
                    </a:cubicBezTo>
                    <a:cubicBezTo>
                      <a:pt x="594" y="615"/>
                      <a:pt x="594" y="615"/>
                      <a:pt x="594" y="615"/>
                    </a:cubicBezTo>
                    <a:cubicBezTo>
                      <a:pt x="591" y="612"/>
                      <a:pt x="591" y="612"/>
                      <a:pt x="591" y="612"/>
                    </a:cubicBezTo>
                    <a:cubicBezTo>
                      <a:pt x="604" y="602"/>
                      <a:pt x="615" y="591"/>
                      <a:pt x="626" y="578"/>
                    </a:cubicBezTo>
                    <a:cubicBezTo>
                      <a:pt x="628" y="578"/>
                      <a:pt x="628" y="578"/>
                      <a:pt x="628" y="578"/>
                    </a:cubicBezTo>
                    <a:cubicBezTo>
                      <a:pt x="701" y="605"/>
                      <a:pt x="701" y="605"/>
                      <a:pt x="701" y="605"/>
                    </a:cubicBezTo>
                    <a:cubicBezTo>
                      <a:pt x="738" y="535"/>
                      <a:pt x="738" y="535"/>
                      <a:pt x="738" y="535"/>
                    </a:cubicBezTo>
                    <a:cubicBezTo>
                      <a:pt x="677" y="484"/>
                      <a:pt x="677" y="484"/>
                      <a:pt x="677" y="484"/>
                    </a:cubicBezTo>
                    <a:cubicBezTo>
                      <a:pt x="677" y="481"/>
                      <a:pt x="677" y="481"/>
                      <a:pt x="677" y="481"/>
                    </a:cubicBezTo>
                    <a:cubicBezTo>
                      <a:pt x="682" y="465"/>
                      <a:pt x="685" y="452"/>
                      <a:pt x="690" y="428"/>
                    </a:cubicBezTo>
                    <a:cubicBezTo>
                      <a:pt x="693" y="428"/>
                      <a:pt x="693" y="428"/>
                      <a:pt x="693" y="428"/>
                    </a:cubicBezTo>
                    <a:cubicBezTo>
                      <a:pt x="757" y="425"/>
                      <a:pt x="757" y="425"/>
                      <a:pt x="757" y="425"/>
                    </a:cubicBezTo>
                    <a:cubicBezTo>
                      <a:pt x="757" y="348"/>
                      <a:pt x="757" y="348"/>
                      <a:pt x="757" y="348"/>
                    </a:cubicBezTo>
                    <a:cubicBezTo>
                      <a:pt x="685" y="332"/>
                      <a:pt x="685" y="332"/>
                      <a:pt x="685" y="332"/>
                    </a:cubicBezTo>
                    <a:cubicBezTo>
                      <a:pt x="687" y="332"/>
                      <a:pt x="687" y="332"/>
                      <a:pt x="687" y="332"/>
                    </a:cubicBezTo>
                    <a:cubicBezTo>
                      <a:pt x="682" y="310"/>
                      <a:pt x="679" y="289"/>
                      <a:pt x="671" y="270"/>
                    </a:cubicBezTo>
                    <a:cubicBezTo>
                      <a:pt x="674" y="267"/>
                      <a:pt x="674" y="267"/>
                      <a:pt x="674" y="267"/>
                    </a:cubicBezTo>
                    <a:cubicBezTo>
                      <a:pt x="730" y="217"/>
                      <a:pt x="730" y="217"/>
                      <a:pt x="730" y="217"/>
                    </a:cubicBezTo>
                    <a:cubicBezTo>
                      <a:pt x="690" y="152"/>
                      <a:pt x="690" y="152"/>
                      <a:pt x="690" y="152"/>
                    </a:cubicBezTo>
                    <a:cubicBezTo>
                      <a:pt x="618" y="179"/>
                      <a:pt x="618" y="179"/>
                      <a:pt x="618" y="179"/>
                    </a:cubicBezTo>
                    <a:cubicBezTo>
                      <a:pt x="615" y="179"/>
                      <a:pt x="615" y="179"/>
                      <a:pt x="615" y="179"/>
                    </a:cubicBezTo>
                    <a:cubicBezTo>
                      <a:pt x="599" y="161"/>
                      <a:pt x="580" y="144"/>
                      <a:pt x="562" y="128"/>
                    </a:cubicBezTo>
                    <a:cubicBezTo>
                      <a:pt x="562" y="126"/>
                      <a:pt x="562" y="126"/>
                      <a:pt x="562" y="126"/>
                    </a:cubicBezTo>
                    <a:cubicBezTo>
                      <a:pt x="580" y="53"/>
                      <a:pt x="580" y="53"/>
                      <a:pt x="580" y="53"/>
                    </a:cubicBezTo>
                    <a:cubicBezTo>
                      <a:pt x="511" y="21"/>
                      <a:pt x="511" y="21"/>
                      <a:pt x="511" y="21"/>
                    </a:cubicBezTo>
                    <a:cubicBezTo>
                      <a:pt x="465" y="86"/>
                      <a:pt x="465" y="86"/>
                      <a:pt x="465" y="86"/>
                    </a:cubicBezTo>
                    <a:close/>
                    <a:moveTo>
                      <a:pt x="639" y="385"/>
                    </a:moveTo>
                    <a:lnTo>
                      <a:pt x="639" y="385"/>
                    </a:lnTo>
                    <a:cubicBezTo>
                      <a:pt x="639" y="527"/>
                      <a:pt x="524" y="642"/>
                      <a:pt x="382" y="642"/>
                    </a:cubicBezTo>
                    <a:cubicBezTo>
                      <a:pt x="241" y="642"/>
                      <a:pt x="125" y="527"/>
                      <a:pt x="125" y="385"/>
                    </a:cubicBezTo>
                    <a:cubicBezTo>
                      <a:pt x="125" y="241"/>
                      <a:pt x="241" y="126"/>
                      <a:pt x="382" y="126"/>
                    </a:cubicBezTo>
                    <a:cubicBezTo>
                      <a:pt x="524" y="126"/>
                      <a:pt x="639" y="241"/>
                      <a:pt x="639" y="38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6" name="Group 45"/>
            <p:cNvGrpSpPr/>
            <p:nvPr/>
          </p:nvGrpSpPr>
          <p:grpSpPr>
            <a:xfrm>
              <a:off x="9584499" y="1411982"/>
              <a:ext cx="831060" cy="837441"/>
              <a:chOff x="16982890" y="2802388"/>
              <a:chExt cx="1633305" cy="1645846"/>
            </a:xfrm>
            <a:solidFill>
              <a:schemeClr val="accent5"/>
            </a:solidFill>
          </p:grpSpPr>
          <p:sp>
            <p:nvSpPr>
              <p:cNvPr id="79" name="Freeform: Shape 46"/>
              <p:cNvSpPr/>
              <p:nvPr/>
            </p:nvSpPr>
            <p:spPr bwMode="auto">
              <a:xfrm>
                <a:off x="17262159" y="3090094"/>
                <a:ext cx="1070534" cy="1070435"/>
              </a:xfrm>
              <a:custGeom>
                <a:avLst/>
                <a:gdLst>
                  <a:gd name="T0" fmla="*/ 433 w 1122"/>
                  <a:gd name="T1" fmla="*/ 72 h 1121"/>
                  <a:gd name="T2" fmla="*/ 433 w 1122"/>
                  <a:gd name="T3" fmla="*/ 72 h 1121"/>
                  <a:gd name="T4" fmla="*/ 72 w 1122"/>
                  <a:gd name="T5" fmla="*/ 687 h 1121"/>
                  <a:gd name="T6" fmla="*/ 687 w 1122"/>
                  <a:gd name="T7" fmla="*/ 1051 h 1121"/>
                  <a:gd name="T8" fmla="*/ 1051 w 1122"/>
                  <a:gd name="T9" fmla="*/ 433 h 1121"/>
                  <a:gd name="T10" fmla="*/ 433 w 1122"/>
                  <a:gd name="T11" fmla="*/ 7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2" h="1121">
                    <a:moveTo>
                      <a:pt x="433" y="72"/>
                    </a:moveTo>
                    <a:lnTo>
                      <a:pt x="433" y="72"/>
                    </a:lnTo>
                    <a:cubicBezTo>
                      <a:pt x="163" y="141"/>
                      <a:pt x="0" y="417"/>
                      <a:pt x="72" y="687"/>
                    </a:cubicBezTo>
                    <a:cubicBezTo>
                      <a:pt x="141" y="957"/>
                      <a:pt x="417" y="1120"/>
                      <a:pt x="687" y="1051"/>
                    </a:cubicBezTo>
                    <a:cubicBezTo>
                      <a:pt x="957" y="981"/>
                      <a:pt x="1121" y="703"/>
                      <a:pt x="1051" y="433"/>
                    </a:cubicBezTo>
                    <a:cubicBezTo>
                      <a:pt x="979" y="163"/>
                      <a:pt x="703" y="0"/>
                      <a:pt x="433" y="7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80" name="Freeform: Shape 47"/>
              <p:cNvSpPr/>
              <p:nvPr/>
            </p:nvSpPr>
            <p:spPr bwMode="auto">
              <a:xfrm>
                <a:off x="16982890" y="2802388"/>
                <a:ext cx="1633305" cy="1645846"/>
              </a:xfrm>
              <a:custGeom>
                <a:avLst/>
                <a:gdLst>
                  <a:gd name="T0" fmla="*/ 861 w 1708"/>
                  <a:gd name="T1" fmla="*/ 163 h 1721"/>
                  <a:gd name="T2" fmla="*/ 749 w 1708"/>
                  <a:gd name="T3" fmla="*/ 166 h 1721"/>
                  <a:gd name="T4" fmla="*/ 503 w 1708"/>
                  <a:gd name="T5" fmla="*/ 72 h 1721"/>
                  <a:gd name="T6" fmla="*/ 431 w 1708"/>
                  <a:gd name="T7" fmla="*/ 305 h 1721"/>
                  <a:gd name="T8" fmla="*/ 286 w 1708"/>
                  <a:gd name="T9" fmla="*/ 208 h 1721"/>
                  <a:gd name="T10" fmla="*/ 270 w 1708"/>
                  <a:gd name="T11" fmla="*/ 479 h 1721"/>
                  <a:gd name="T12" fmla="*/ 212 w 1708"/>
                  <a:gd name="T13" fmla="*/ 575 h 1721"/>
                  <a:gd name="T14" fmla="*/ 0 w 1708"/>
                  <a:gd name="T15" fmla="*/ 733 h 1721"/>
                  <a:gd name="T16" fmla="*/ 158 w 1708"/>
                  <a:gd name="T17" fmla="*/ 920 h 1721"/>
                  <a:gd name="T18" fmla="*/ 6 w 1708"/>
                  <a:gd name="T19" fmla="*/ 990 h 1721"/>
                  <a:gd name="T20" fmla="*/ 220 w 1708"/>
                  <a:gd name="T21" fmla="*/ 1148 h 1721"/>
                  <a:gd name="T22" fmla="*/ 289 w 1708"/>
                  <a:gd name="T23" fmla="*/ 1276 h 1721"/>
                  <a:gd name="T24" fmla="*/ 321 w 1708"/>
                  <a:gd name="T25" fmla="*/ 1538 h 1721"/>
                  <a:gd name="T26" fmla="*/ 613 w 1708"/>
                  <a:gd name="T27" fmla="*/ 1517 h 1721"/>
                  <a:gd name="T28" fmla="*/ 610 w 1708"/>
                  <a:gd name="T29" fmla="*/ 1688 h 1721"/>
                  <a:gd name="T30" fmla="*/ 845 w 1708"/>
                  <a:gd name="T31" fmla="*/ 1557 h 1721"/>
                  <a:gd name="T32" fmla="*/ 958 w 1708"/>
                  <a:gd name="T33" fmla="*/ 1552 h 1721"/>
                  <a:gd name="T34" fmla="*/ 1038 w 1708"/>
                  <a:gd name="T35" fmla="*/ 1704 h 1721"/>
                  <a:gd name="T36" fmla="*/ 1183 w 1708"/>
                  <a:gd name="T37" fmla="*/ 1477 h 1721"/>
                  <a:gd name="T38" fmla="*/ 1276 w 1708"/>
                  <a:gd name="T39" fmla="*/ 1415 h 1721"/>
                  <a:gd name="T40" fmla="*/ 1423 w 1708"/>
                  <a:gd name="T41" fmla="*/ 1511 h 1721"/>
                  <a:gd name="T42" fmla="*/ 1439 w 1708"/>
                  <a:gd name="T43" fmla="*/ 1241 h 1721"/>
                  <a:gd name="T44" fmla="*/ 1490 w 1708"/>
                  <a:gd name="T45" fmla="*/ 1142 h 1721"/>
                  <a:gd name="T46" fmla="*/ 1664 w 1708"/>
                  <a:gd name="T47" fmla="*/ 1158 h 1721"/>
                  <a:gd name="T48" fmla="*/ 1549 w 1708"/>
                  <a:gd name="T49" fmla="*/ 915 h 1721"/>
                  <a:gd name="T50" fmla="*/ 1541 w 1708"/>
                  <a:gd name="T51" fmla="*/ 779 h 1721"/>
                  <a:gd name="T52" fmla="*/ 1688 w 1708"/>
                  <a:gd name="T53" fmla="*/ 736 h 1721"/>
                  <a:gd name="T54" fmla="*/ 1479 w 1708"/>
                  <a:gd name="T55" fmla="*/ 575 h 1721"/>
                  <a:gd name="T56" fmla="*/ 1413 w 1708"/>
                  <a:gd name="T57" fmla="*/ 450 h 1721"/>
                  <a:gd name="T58" fmla="*/ 1514 w 1708"/>
                  <a:gd name="T59" fmla="*/ 302 h 1721"/>
                  <a:gd name="T60" fmla="*/ 1247 w 1708"/>
                  <a:gd name="T61" fmla="*/ 283 h 1721"/>
                  <a:gd name="T62" fmla="*/ 1094 w 1708"/>
                  <a:gd name="T63" fmla="*/ 206 h 1721"/>
                  <a:gd name="T64" fmla="*/ 1097 w 1708"/>
                  <a:gd name="T65" fmla="*/ 32 h 1721"/>
                  <a:gd name="T66" fmla="*/ 861 w 1708"/>
                  <a:gd name="T67" fmla="*/ 163 h 1721"/>
                  <a:gd name="T68" fmla="*/ 1413 w 1708"/>
                  <a:gd name="T69" fmla="*/ 714 h 1721"/>
                  <a:gd name="T70" fmla="*/ 292 w 1708"/>
                  <a:gd name="T71" fmla="*/ 1006 h 1721"/>
                  <a:gd name="T72" fmla="*/ 1413 w 1708"/>
                  <a:gd name="T73" fmla="*/ 714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8" h="1721">
                    <a:moveTo>
                      <a:pt x="861" y="163"/>
                    </a:moveTo>
                    <a:lnTo>
                      <a:pt x="861" y="163"/>
                    </a:lnTo>
                    <a:cubicBezTo>
                      <a:pt x="827" y="163"/>
                      <a:pt x="789" y="166"/>
                      <a:pt x="752" y="171"/>
                    </a:cubicBezTo>
                    <a:cubicBezTo>
                      <a:pt x="749" y="166"/>
                      <a:pt x="749" y="166"/>
                      <a:pt x="749" y="166"/>
                    </a:cubicBezTo>
                    <a:cubicBezTo>
                      <a:pt x="669" y="16"/>
                      <a:pt x="669" y="16"/>
                      <a:pt x="669" y="16"/>
                    </a:cubicBezTo>
                    <a:cubicBezTo>
                      <a:pt x="503" y="72"/>
                      <a:pt x="503" y="72"/>
                      <a:pt x="503" y="72"/>
                    </a:cubicBezTo>
                    <a:cubicBezTo>
                      <a:pt x="527" y="243"/>
                      <a:pt x="527" y="243"/>
                      <a:pt x="527" y="243"/>
                    </a:cubicBezTo>
                    <a:cubicBezTo>
                      <a:pt x="492" y="262"/>
                      <a:pt x="460" y="281"/>
                      <a:pt x="431" y="305"/>
                    </a:cubicBezTo>
                    <a:cubicBezTo>
                      <a:pt x="428" y="302"/>
                      <a:pt x="428" y="302"/>
                      <a:pt x="428" y="302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270" y="479"/>
                      <a:pt x="270" y="479"/>
                      <a:pt x="270" y="479"/>
                    </a:cubicBezTo>
                    <a:cubicBezTo>
                      <a:pt x="249" y="508"/>
                      <a:pt x="230" y="543"/>
                      <a:pt x="214" y="578"/>
                    </a:cubicBezTo>
                    <a:cubicBezTo>
                      <a:pt x="212" y="575"/>
                      <a:pt x="212" y="575"/>
                      <a:pt x="212" y="575"/>
                    </a:cubicBezTo>
                    <a:cubicBezTo>
                      <a:pt x="43" y="562"/>
                      <a:pt x="43" y="562"/>
                      <a:pt x="43" y="562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158" y="808"/>
                      <a:pt x="158" y="808"/>
                      <a:pt x="158" y="808"/>
                    </a:cubicBezTo>
                    <a:cubicBezTo>
                      <a:pt x="155" y="845"/>
                      <a:pt x="150" y="864"/>
                      <a:pt x="158" y="920"/>
                    </a:cubicBezTo>
                    <a:cubicBezTo>
                      <a:pt x="155" y="923"/>
                      <a:pt x="155" y="923"/>
                      <a:pt x="155" y="923"/>
                    </a:cubicBezTo>
                    <a:cubicBezTo>
                      <a:pt x="6" y="990"/>
                      <a:pt x="6" y="990"/>
                      <a:pt x="6" y="990"/>
                    </a:cubicBezTo>
                    <a:cubicBezTo>
                      <a:pt x="48" y="1158"/>
                      <a:pt x="48" y="1158"/>
                      <a:pt x="48" y="1158"/>
                    </a:cubicBezTo>
                    <a:cubicBezTo>
                      <a:pt x="220" y="1148"/>
                      <a:pt x="220" y="1148"/>
                      <a:pt x="220" y="1148"/>
                    </a:cubicBezTo>
                    <a:cubicBezTo>
                      <a:pt x="241" y="1193"/>
                      <a:pt x="262" y="1236"/>
                      <a:pt x="292" y="1276"/>
                    </a:cubicBezTo>
                    <a:cubicBezTo>
                      <a:pt x="289" y="1276"/>
                      <a:pt x="289" y="1276"/>
                      <a:pt x="289" y="1276"/>
                    </a:cubicBezTo>
                    <a:cubicBezTo>
                      <a:pt x="196" y="1418"/>
                      <a:pt x="196" y="1418"/>
                      <a:pt x="196" y="1418"/>
                    </a:cubicBezTo>
                    <a:cubicBezTo>
                      <a:pt x="321" y="1538"/>
                      <a:pt x="321" y="1538"/>
                      <a:pt x="321" y="1538"/>
                    </a:cubicBezTo>
                    <a:cubicBezTo>
                      <a:pt x="463" y="1439"/>
                      <a:pt x="463" y="1439"/>
                      <a:pt x="463" y="1439"/>
                    </a:cubicBezTo>
                    <a:cubicBezTo>
                      <a:pt x="508" y="1471"/>
                      <a:pt x="559" y="1495"/>
                      <a:pt x="613" y="1517"/>
                    </a:cubicBezTo>
                    <a:cubicBezTo>
                      <a:pt x="613" y="1519"/>
                      <a:pt x="613" y="1519"/>
                      <a:pt x="613" y="1519"/>
                    </a:cubicBezTo>
                    <a:cubicBezTo>
                      <a:pt x="610" y="1688"/>
                      <a:pt x="610" y="1688"/>
                      <a:pt x="610" y="1688"/>
                    </a:cubicBezTo>
                    <a:cubicBezTo>
                      <a:pt x="781" y="1720"/>
                      <a:pt x="781" y="1720"/>
                      <a:pt x="781" y="1720"/>
                    </a:cubicBezTo>
                    <a:cubicBezTo>
                      <a:pt x="845" y="1557"/>
                      <a:pt x="845" y="1557"/>
                      <a:pt x="845" y="1557"/>
                    </a:cubicBezTo>
                    <a:lnTo>
                      <a:pt x="845" y="1557"/>
                    </a:lnTo>
                    <a:cubicBezTo>
                      <a:pt x="883" y="1557"/>
                      <a:pt x="920" y="1557"/>
                      <a:pt x="958" y="1552"/>
                    </a:cubicBezTo>
                    <a:cubicBezTo>
                      <a:pt x="960" y="1554"/>
                      <a:pt x="960" y="1554"/>
                      <a:pt x="960" y="1554"/>
                    </a:cubicBezTo>
                    <a:cubicBezTo>
                      <a:pt x="1038" y="1704"/>
                      <a:pt x="1038" y="1704"/>
                      <a:pt x="1038" y="1704"/>
                    </a:cubicBezTo>
                    <a:cubicBezTo>
                      <a:pt x="1204" y="1651"/>
                      <a:pt x="1204" y="1651"/>
                      <a:pt x="1204" y="1651"/>
                    </a:cubicBezTo>
                    <a:cubicBezTo>
                      <a:pt x="1183" y="1477"/>
                      <a:pt x="1183" y="1477"/>
                      <a:pt x="1183" y="1477"/>
                    </a:cubicBezTo>
                    <a:cubicBezTo>
                      <a:pt x="1183" y="1474"/>
                      <a:pt x="1183" y="1474"/>
                      <a:pt x="1183" y="1474"/>
                    </a:cubicBezTo>
                    <a:cubicBezTo>
                      <a:pt x="1214" y="1458"/>
                      <a:pt x="1247" y="1437"/>
                      <a:pt x="1276" y="1415"/>
                    </a:cubicBezTo>
                    <a:cubicBezTo>
                      <a:pt x="1281" y="1418"/>
                      <a:pt x="1281" y="1418"/>
                      <a:pt x="1281" y="1418"/>
                    </a:cubicBezTo>
                    <a:cubicBezTo>
                      <a:pt x="1423" y="1511"/>
                      <a:pt x="1423" y="1511"/>
                      <a:pt x="1423" y="1511"/>
                    </a:cubicBezTo>
                    <a:cubicBezTo>
                      <a:pt x="1541" y="1383"/>
                      <a:pt x="1541" y="1383"/>
                      <a:pt x="1541" y="1383"/>
                    </a:cubicBezTo>
                    <a:cubicBezTo>
                      <a:pt x="1439" y="1241"/>
                      <a:pt x="1439" y="1241"/>
                      <a:pt x="1439" y="1241"/>
                    </a:cubicBezTo>
                    <a:cubicBezTo>
                      <a:pt x="1437" y="1241"/>
                      <a:pt x="1437" y="1241"/>
                      <a:pt x="1437" y="1241"/>
                    </a:cubicBezTo>
                    <a:cubicBezTo>
                      <a:pt x="1458" y="1209"/>
                      <a:pt x="1474" y="1177"/>
                      <a:pt x="1490" y="1142"/>
                    </a:cubicBezTo>
                    <a:cubicBezTo>
                      <a:pt x="1495" y="1145"/>
                      <a:pt x="1495" y="1145"/>
                      <a:pt x="1495" y="1145"/>
                    </a:cubicBezTo>
                    <a:cubicBezTo>
                      <a:pt x="1664" y="1158"/>
                      <a:pt x="1664" y="1158"/>
                      <a:pt x="1664" y="1158"/>
                    </a:cubicBezTo>
                    <a:cubicBezTo>
                      <a:pt x="1707" y="990"/>
                      <a:pt x="1707" y="990"/>
                      <a:pt x="1707" y="990"/>
                    </a:cubicBezTo>
                    <a:cubicBezTo>
                      <a:pt x="1549" y="915"/>
                      <a:pt x="1549" y="915"/>
                      <a:pt x="1549" y="915"/>
                    </a:cubicBezTo>
                    <a:cubicBezTo>
                      <a:pt x="1544" y="901"/>
                      <a:pt x="1544" y="901"/>
                      <a:pt x="1544" y="901"/>
                    </a:cubicBezTo>
                    <a:cubicBezTo>
                      <a:pt x="1549" y="867"/>
                      <a:pt x="1549" y="835"/>
                      <a:pt x="1541" y="779"/>
                    </a:cubicBezTo>
                    <a:cubicBezTo>
                      <a:pt x="1549" y="779"/>
                      <a:pt x="1549" y="779"/>
                      <a:pt x="1549" y="779"/>
                    </a:cubicBezTo>
                    <a:cubicBezTo>
                      <a:pt x="1688" y="736"/>
                      <a:pt x="1688" y="736"/>
                      <a:pt x="1688" y="736"/>
                    </a:cubicBezTo>
                    <a:cubicBezTo>
                      <a:pt x="1643" y="567"/>
                      <a:pt x="1643" y="567"/>
                      <a:pt x="1643" y="567"/>
                    </a:cubicBezTo>
                    <a:cubicBezTo>
                      <a:pt x="1479" y="575"/>
                      <a:pt x="1479" y="575"/>
                      <a:pt x="1479" y="575"/>
                    </a:cubicBezTo>
                    <a:cubicBezTo>
                      <a:pt x="1482" y="575"/>
                      <a:pt x="1482" y="575"/>
                      <a:pt x="1482" y="575"/>
                    </a:cubicBezTo>
                    <a:cubicBezTo>
                      <a:pt x="1463" y="530"/>
                      <a:pt x="1442" y="487"/>
                      <a:pt x="1413" y="450"/>
                    </a:cubicBezTo>
                    <a:cubicBezTo>
                      <a:pt x="1418" y="444"/>
                      <a:pt x="1418" y="444"/>
                      <a:pt x="1418" y="444"/>
                    </a:cubicBezTo>
                    <a:cubicBezTo>
                      <a:pt x="1514" y="302"/>
                      <a:pt x="1514" y="302"/>
                      <a:pt x="1514" y="302"/>
                    </a:cubicBezTo>
                    <a:cubicBezTo>
                      <a:pt x="1388" y="182"/>
                      <a:pt x="1388" y="182"/>
                      <a:pt x="1388" y="182"/>
                    </a:cubicBezTo>
                    <a:cubicBezTo>
                      <a:pt x="1247" y="283"/>
                      <a:pt x="1247" y="283"/>
                      <a:pt x="1247" y="283"/>
                    </a:cubicBezTo>
                    <a:cubicBezTo>
                      <a:pt x="1244" y="283"/>
                      <a:pt x="1244" y="283"/>
                      <a:pt x="1244" y="283"/>
                    </a:cubicBezTo>
                    <a:cubicBezTo>
                      <a:pt x="1199" y="251"/>
                      <a:pt x="1148" y="227"/>
                      <a:pt x="1094" y="206"/>
                    </a:cubicBezTo>
                    <a:cubicBezTo>
                      <a:pt x="1097" y="201"/>
                      <a:pt x="1097" y="201"/>
                      <a:pt x="1097" y="201"/>
                    </a:cubicBezTo>
                    <a:cubicBezTo>
                      <a:pt x="1097" y="32"/>
                      <a:pt x="1097" y="32"/>
                      <a:pt x="1097" y="32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861" y="163"/>
                      <a:pt x="861" y="163"/>
                      <a:pt x="861" y="163"/>
                    </a:cubicBezTo>
                    <a:close/>
                    <a:moveTo>
                      <a:pt x="1413" y="714"/>
                    </a:moveTo>
                    <a:lnTo>
                      <a:pt x="1413" y="714"/>
                    </a:lnTo>
                    <a:cubicBezTo>
                      <a:pt x="1493" y="1025"/>
                      <a:pt x="1308" y="1340"/>
                      <a:pt x="998" y="1420"/>
                    </a:cubicBezTo>
                    <a:cubicBezTo>
                      <a:pt x="688" y="1501"/>
                      <a:pt x="372" y="1316"/>
                      <a:pt x="292" y="1006"/>
                    </a:cubicBezTo>
                    <a:cubicBezTo>
                      <a:pt x="212" y="695"/>
                      <a:pt x="399" y="380"/>
                      <a:pt x="706" y="300"/>
                    </a:cubicBezTo>
                    <a:cubicBezTo>
                      <a:pt x="1017" y="219"/>
                      <a:pt x="1332" y="407"/>
                      <a:pt x="1413" y="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7" name="Group 48"/>
            <p:cNvGrpSpPr/>
            <p:nvPr/>
          </p:nvGrpSpPr>
          <p:grpSpPr>
            <a:xfrm>
              <a:off x="10628706" y="2070743"/>
              <a:ext cx="697573" cy="693205"/>
              <a:chOff x="19035099" y="4097064"/>
              <a:chExt cx="1370960" cy="1362372"/>
            </a:xfrm>
            <a:solidFill>
              <a:schemeClr val="accent2"/>
            </a:solidFill>
          </p:grpSpPr>
          <p:sp>
            <p:nvSpPr>
              <p:cNvPr id="77" name="Freeform: Shape 49"/>
              <p:cNvSpPr/>
              <p:nvPr/>
            </p:nvSpPr>
            <p:spPr bwMode="auto">
              <a:xfrm>
                <a:off x="19263592" y="4325536"/>
                <a:ext cx="905511" cy="905427"/>
              </a:xfrm>
              <a:custGeom>
                <a:avLst/>
                <a:gdLst>
                  <a:gd name="T0" fmla="*/ 224 w 950"/>
                  <a:gd name="T1" fmla="*/ 139 h 951"/>
                  <a:gd name="T2" fmla="*/ 224 w 950"/>
                  <a:gd name="T3" fmla="*/ 139 h 951"/>
                  <a:gd name="T4" fmla="*/ 139 w 950"/>
                  <a:gd name="T5" fmla="*/ 725 h 951"/>
                  <a:gd name="T6" fmla="*/ 725 w 950"/>
                  <a:gd name="T7" fmla="*/ 810 h 951"/>
                  <a:gd name="T8" fmla="*/ 810 w 950"/>
                  <a:gd name="T9" fmla="*/ 224 h 951"/>
                  <a:gd name="T10" fmla="*/ 224 w 950"/>
                  <a:gd name="T11" fmla="*/ 139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0" h="951">
                    <a:moveTo>
                      <a:pt x="224" y="139"/>
                    </a:moveTo>
                    <a:lnTo>
                      <a:pt x="224" y="139"/>
                    </a:lnTo>
                    <a:cubicBezTo>
                      <a:pt x="40" y="278"/>
                      <a:pt x="0" y="540"/>
                      <a:pt x="139" y="725"/>
                    </a:cubicBezTo>
                    <a:cubicBezTo>
                      <a:pt x="278" y="912"/>
                      <a:pt x="540" y="950"/>
                      <a:pt x="725" y="810"/>
                    </a:cubicBezTo>
                    <a:cubicBezTo>
                      <a:pt x="912" y="674"/>
                      <a:pt x="949" y="409"/>
                      <a:pt x="810" y="224"/>
                    </a:cubicBezTo>
                    <a:cubicBezTo>
                      <a:pt x="674" y="40"/>
                      <a:pt x="412" y="0"/>
                      <a:pt x="224" y="13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78" name="Freeform: Shape 50"/>
              <p:cNvSpPr/>
              <p:nvPr/>
            </p:nvSpPr>
            <p:spPr bwMode="auto">
              <a:xfrm>
                <a:off x="19035099" y="4097064"/>
                <a:ext cx="1370960" cy="1362372"/>
              </a:xfrm>
              <a:custGeom>
                <a:avLst/>
                <a:gdLst>
                  <a:gd name="T0" fmla="*/ 503 w 1432"/>
                  <a:gd name="T1" fmla="*/ 174 h 1424"/>
                  <a:gd name="T2" fmla="*/ 417 w 1432"/>
                  <a:gd name="T3" fmla="*/ 211 h 1424"/>
                  <a:gd name="T4" fmla="*/ 200 w 1432"/>
                  <a:gd name="T5" fmla="*/ 216 h 1424"/>
                  <a:gd name="T6" fmla="*/ 216 w 1432"/>
                  <a:gd name="T7" fmla="*/ 417 h 1424"/>
                  <a:gd name="T8" fmla="*/ 74 w 1432"/>
                  <a:gd name="T9" fmla="*/ 390 h 1424"/>
                  <a:gd name="T10" fmla="*/ 147 w 1432"/>
                  <a:gd name="T11" fmla="*/ 601 h 1424"/>
                  <a:gd name="T12" fmla="*/ 133 w 1432"/>
                  <a:gd name="T13" fmla="*/ 695 h 1424"/>
                  <a:gd name="T14" fmla="*/ 18 w 1432"/>
                  <a:gd name="T15" fmla="*/ 880 h 1424"/>
                  <a:gd name="T16" fmla="*/ 200 w 1432"/>
                  <a:gd name="T17" fmla="*/ 976 h 1424"/>
                  <a:gd name="T18" fmla="*/ 102 w 1432"/>
                  <a:gd name="T19" fmla="*/ 1075 h 1424"/>
                  <a:gd name="T20" fmla="*/ 315 w 1432"/>
                  <a:gd name="T21" fmla="*/ 1131 h 1424"/>
                  <a:gd name="T22" fmla="*/ 412 w 1432"/>
                  <a:gd name="T23" fmla="*/ 1209 h 1424"/>
                  <a:gd name="T24" fmla="*/ 516 w 1432"/>
                  <a:gd name="T25" fmla="*/ 1399 h 1424"/>
                  <a:gd name="T26" fmla="*/ 735 w 1432"/>
                  <a:gd name="T27" fmla="*/ 1292 h 1424"/>
                  <a:gd name="T28" fmla="*/ 786 w 1432"/>
                  <a:gd name="T29" fmla="*/ 1423 h 1424"/>
                  <a:gd name="T30" fmla="*/ 925 w 1432"/>
                  <a:gd name="T31" fmla="*/ 1249 h 1424"/>
                  <a:gd name="T32" fmla="*/ 1008 w 1432"/>
                  <a:gd name="T33" fmla="*/ 1209 h 1424"/>
                  <a:gd name="T34" fmla="*/ 1120 w 1432"/>
                  <a:gd name="T35" fmla="*/ 1303 h 1424"/>
                  <a:gd name="T36" fmla="*/ 1158 w 1432"/>
                  <a:gd name="T37" fmla="*/ 1083 h 1424"/>
                  <a:gd name="T38" fmla="*/ 1211 w 1432"/>
                  <a:gd name="T39" fmla="*/ 1005 h 1424"/>
                  <a:gd name="T40" fmla="*/ 1353 w 1432"/>
                  <a:gd name="T41" fmla="*/ 1035 h 1424"/>
                  <a:gd name="T42" fmla="*/ 1281 w 1432"/>
                  <a:gd name="T43" fmla="*/ 824 h 1424"/>
                  <a:gd name="T44" fmla="*/ 1292 w 1432"/>
                  <a:gd name="T45" fmla="*/ 730 h 1424"/>
                  <a:gd name="T46" fmla="*/ 1431 w 1432"/>
                  <a:gd name="T47" fmla="*/ 687 h 1424"/>
                  <a:gd name="T48" fmla="*/ 1265 w 1432"/>
                  <a:gd name="T49" fmla="*/ 537 h 1424"/>
                  <a:gd name="T50" fmla="*/ 1217 w 1432"/>
                  <a:gd name="T51" fmla="*/ 436 h 1424"/>
                  <a:gd name="T52" fmla="*/ 1316 w 1432"/>
                  <a:gd name="T53" fmla="*/ 358 h 1424"/>
                  <a:gd name="T54" fmla="*/ 1104 w 1432"/>
                  <a:gd name="T55" fmla="*/ 300 h 1424"/>
                  <a:gd name="T56" fmla="*/ 1014 w 1432"/>
                  <a:gd name="T57" fmla="*/ 222 h 1424"/>
                  <a:gd name="T58" fmla="*/ 1046 w 1432"/>
                  <a:gd name="T59" fmla="*/ 80 h 1424"/>
                  <a:gd name="T60" fmla="*/ 834 w 1432"/>
                  <a:gd name="T61" fmla="*/ 147 h 1424"/>
                  <a:gd name="T62" fmla="*/ 695 w 1432"/>
                  <a:gd name="T63" fmla="*/ 136 h 1424"/>
                  <a:gd name="T64" fmla="*/ 642 w 1432"/>
                  <a:gd name="T65" fmla="*/ 0 h 1424"/>
                  <a:gd name="T66" fmla="*/ 503 w 1432"/>
                  <a:gd name="T67" fmla="*/ 174 h 1424"/>
                  <a:gd name="T68" fmla="*/ 1096 w 1432"/>
                  <a:gd name="T69" fmla="*/ 428 h 1424"/>
                  <a:gd name="T70" fmla="*/ 329 w 1432"/>
                  <a:gd name="T71" fmla="*/ 1000 h 1424"/>
                  <a:gd name="T72" fmla="*/ 1096 w 1432"/>
                  <a:gd name="T73" fmla="*/ 428 h 1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2" h="1424">
                    <a:moveTo>
                      <a:pt x="503" y="174"/>
                    </a:moveTo>
                    <a:lnTo>
                      <a:pt x="503" y="174"/>
                    </a:lnTo>
                    <a:cubicBezTo>
                      <a:pt x="476" y="187"/>
                      <a:pt x="447" y="198"/>
                      <a:pt x="420" y="214"/>
                    </a:cubicBezTo>
                    <a:cubicBezTo>
                      <a:pt x="417" y="211"/>
                      <a:pt x="417" y="211"/>
                      <a:pt x="417" y="211"/>
                    </a:cubicBezTo>
                    <a:cubicBezTo>
                      <a:pt x="310" y="123"/>
                      <a:pt x="310" y="123"/>
                      <a:pt x="310" y="123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51" y="366"/>
                      <a:pt x="232" y="390"/>
                      <a:pt x="216" y="417"/>
                    </a:cubicBezTo>
                    <a:cubicBezTo>
                      <a:pt x="214" y="417"/>
                      <a:pt x="214" y="417"/>
                      <a:pt x="214" y="417"/>
                    </a:cubicBezTo>
                    <a:cubicBezTo>
                      <a:pt x="74" y="390"/>
                      <a:pt x="74" y="390"/>
                      <a:pt x="74" y="390"/>
                    </a:cubicBezTo>
                    <a:cubicBezTo>
                      <a:pt x="24" y="524"/>
                      <a:pt x="24" y="524"/>
                      <a:pt x="24" y="524"/>
                    </a:cubicBezTo>
                    <a:cubicBezTo>
                      <a:pt x="147" y="601"/>
                      <a:pt x="147" y="601"/>
                      <a:pt x="147" y="601"/>
                    </a:cubicBezTo>
                    <a:cubicBezTo>
                      <a:pt x="142" y="631"/>
                      <a:pt x="136" y="663"/>
                      <a:pt x="136" y="693"/>
                    </a:cubicBezTo>
                    <a:cubicBezTo>
                      <a:pt x="133" y="695"/>
                      <a:pt x="133" y="695"/>
                      <a:pt x="133" y="695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18" y="880"/>
                      <a:pt x="18" y="880"/>
                      <a:pt x="18" y="880"/>
                    </a:cubicBezTo>
                    <a:cubicBezTo>
                      <a:pt x="163" y="888"/>
                      <a:pt x="163" y="888"/>
                      <a:pt x="163" y="888"/>
                    </a:cubicBezTo>
                    <a:cubicBezTo>
                      <a:pt x="173" y="917"/>
                      <a:pt x="176" y="936"/>
                      <a:pt x="200" y="976"/>
                    </a:cubicBezTo>
                    <a:cubicBezTo>
                      <a:pt x="198" y="979"/>
                      <a:pt x="198" y="979"/>
                      <a:pt x="198" y="979"/>
                    </a:cubicBezTo>
                    <a:cubicBezTo>
                      <a:pt x="102" y="1075"/>
                      <a:pt x="102" y="1075"/>
                      <a:pt x="102" y="1075"/>
                    </a:cubicBezTo>
                    <a:cubicBezTo>
                      <a:pt x="189" y="1190"/>
                      <a:pt x="189" y="1190"/>
                      <a:pt x="189" y="1190"/>
                    </a:cubicBez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47" y="1158"/>
                      <a:pt x="377" y="1185"/>
                      <a:pt x="412" y="1206"/>
                    </a:cubicBezTo>
                    <a:cubicBezTo>
                      <a:pt x="412" y="1209"/>
                      <a:pt x="412" y="1209"/>
                      <a:pt x="412" y="1209"/>
                    </a:cubicBezTo>
                    <a:cubicBezTo>
                      <a:pt x="382" y="1345"/>
                      <a:pt x="382" y="1345"/>
                      <a:pt x="382" y="1345"/>
                    </a:cubicBezTo>
                    <a:cubicBezTo>
                      <a:pt x="516" y="1399"/>
                      <a:pt x="516" y="1399"/>
                      <a:pt x="516" y="1399"/>
                    </a:cubicBezTo>
                    <a:cubicBezTo>
                      <a:pt x="593" y="1278"/>
                      <a:pt x="593" y="1278"/>
                      <a:pt x="593" y="1278"/>
                    </a:cubicBezTo>
                    <a:cubicBezTo>
                      <a:pt x="639" y="1289"/>
                      <a:pt x="687" y="1292"/>
                      <a:pt x="735" y="1292"/>
                    </a:cubicBezTo>
                    <a:cubicBezTo>
                      <a:pt x="735" y="1294"/>
                      <a:pt x="735" y="1294"/>
                      <a:pt x="735" y="1294"/>
                    </a:cubicBezTo>
                    <a:cubicBezTo>
                      <a:pt x="786" y="1423"/>
                      <a:pt x="786" y="1423"/>
                      <a:pt x="786" y="1423"/>
                    </a:cubicBezTo>
                    <a:cubicBezTo>
                      <a:pt x="928" y="1396"/>
                      <a:pt x="928" y="1396"/>
                      <a:pt x="928" y="1396"/>
                    </a:cubicBezTo>
                    <a:cubicBezTo>
                      <a:pt x="925" y="1249"/>
                      <a:pt x="925" y="1249"/>
                      <a:pt x="925" y="1249"/>
                    </a:cubicBezTo>
                    <a:lnTo>
                      <a:pt x="925" y="1249"/>
                    </a:lnTo>
                    <a:cubicBezTo>
                      <a:pt x="955" y="1238"/>
                      <a:pt x="981" y="1225"/>
                      <a:pt x="1008" y="1209"/>
                    </a:cubicBezTo>
                    <a:cubicBezTo>
                      <a:pt x="1011" y="1212"/>
                      <a:pt x="1011" y="1212"/>
                      <a:pt x="1011" y="1212"/>
                    </a:cubicBezTo>
                    <a:cubicBezTo>
                      <a:pt x="1120" y="1303"/>
                      <a:pt x="1120" y="1303"/>
                      <a:pt x="1120" y="1303"/>
                    </a:cubicBezTo>
                    <a:cubicBezTo>
                      <a:pt x="1230" y="1209"/>
                      <a:pt x="1230" y="1209"/>
                      <a:pt x="1230" y="1209"/>
                    </a:cubicBezTo>
                    <a:cubicBezTo>
                      <a:pt x="1158" y="1083"/>
                      <a:pt x="1158" y="1083"/>
                      <a:pt x="1158" y="1083"/>
                    </a:cubicBezTo>
                    <a:cubicBezTo>
                      <a:pt x="1158" y="1080"/>
                      <a:pt x="1158" y="1080"/>
                      <a:pt x="1158" y="1080"/>
                    </a:cubicBezTo>
                    <a:cubicBezTo>
                      <a:pt x="1176" y="1056"/>
                      <a:pt x="1195" y="1032"/>
                      <a:pt x="1211" y="1005"/>
                    </a:cubicBezTo>
                    <a:cubicBezTo>
                      <a:pt x="1217" y="1008"/>
                      <a:pt x="1217" y="1008"/>
                      <a:pt x="1217" y="1008"/>
                    </a:cubicBezTo>
                    <a:cubicBezTo>
                      <a:pt x="1353" y="1035"/>
                      <a:pt x="1353" y="1035"/>
                      <a:pt x="1353" y="1035"/>
                    </a:cubicBezTo>
                    <a:cubicBezTo>
                      <a:pt x="1404" y="899"/>
                      <a:pt x="1404" y="899"/>
                      <a:pt x="1404" y="899"/>
                    </a:cubicBezTo>
                    <a:cubicBezTo>
                      <a:pt x="1281" y="824"/>
                      <a:pt x="1281" y="824"/>
                      <a:pt x="1281" y="824"/>
                    </a:cubicBezTo>
                    <a:lnTo>
                      <a:pt x="1281" y="824"/>
                    </a:lnTo>
                    <a:cubicBezTo>
                      <a:pt x="1286" y="791"/>
                      <a:pt x="1289" y="762"/>
                      <a:pt x="1292" y="730"/>
                    </a:cubicBezTo>
                    <a:cubicBezTo>
                      <a:pt x="1297" y="730"/>
                      <a:pt x="1297" y="730"/>
                      <a:pt x="1297" y="730"/>
                    </a:cubicBezTo>
                    <a:cubicBezTo>
                      <a:pt x="1431" y="687"/>
                      <a:pt x="1431" y="687"/>
                      <a:pt x="1431" y="687"/>
                    </a:cubicBezTo>
                    <a:cubicBezTo>
                      <a:pt x="1409" y="545"/>
                      <a:pt x="1409" y="545"/>
                      <a:pt x="1409" y="545"/>
                    </a:cubicBezTo>
                    <a:cubicBezTo>
                      <a:pt x="1265" y="537"/>
                      <a:pt x="1265" y="537"/>
                      <a:pt x="1265" y="537"/>
                    </a:cubicBezTo>
                    <a:cubicBezTo>
                      <a:pt x="1257" y="530"/>
                      <a:pt x="1257" y="530"/>
                      <a:pt x="1257" y="530"/>
                    </a:cubicBezTo>
                    <a:cubicBezTo>
                      <a:pt x="1249" y="500"/>
                      <a:pt x="1241" y="476"/>
                      <a:pt x="1217" y="436"/>
                    </a:cubicBezTo>
                    <a:cubicBezTo>
                      <a:pt x="1219" y="433"/>
                      <a:pt x="1219" y="433"/>
                      <a:pt x="1219" y="433"/>
                    </a:cubicBezTo>
                    <a:cubicBezTo>
                      <a:pt x="1316" y="358"/>
                      <a:pt x="1316" y="358"/>
                      <a:pt x="1316" y="358"/>
                    </a:cubicBezTo>
                    <a:cubicBezTo>
                      <a:pt x="1230" y="241"/>
                      <a:pt x="1230" y="241"/>
                      <a:pt x="1230" y="241"/>
                    </a:cubicBezTo>
                    <a:cubicBezTo>
                      <a:pt x="1104" y="300"/>
                      <a:pt x="1104" y="300"/>
                      <a:pt x="1104" y="300"/>
                    </a:cubicBezTo>
                    <a:cubicBezTo>
                      <a:pt x="1107" y="297"/>
                      <a:pt x="1107" y="297"/>
                      <a:pt x="1107" y="297"/>
                    </a:cubicBezTo>
                    <a:cubicBezTo>
                      <a:pt x="1078" y="270"/>
                      <a:pt x="1048" y="243"/>
                      <a:pt x="1014" y="222"/>
                    </a:cubicBezTo>
                    <a:cubicBezTo>
                      <a:pt x="1016" y="216"/>
                      <a:pt x="1016" y="216"/>
                      <a:pt x="1016" y="216"/>
                    </a:cubicBezTo>
                    <a:cubicBezTo>
                      <a:pt x="1046" y="80"/>
                      <a:pt x="1046" y="80"/>
                      <a:pt x="1046" y="80"/>
                    </a:cubicBezTo>
                    <a:cubicBezTo>
                      <a:pt x="912" y="27"/>
                      <a:pt x="912" y="27"/>
                      <a:pt x="912" y="27"/>
                    </a:cubicBezTo>
                    <a:cubicBezTo>
                      <a:pt x="834" y="147"/>
                      <a:pt x="834" y="147"/>
                      <a:pt x="834" y="147"/>
                    </a:cubicBezTo>
                    <a:lnTo>
                      <a:pt x="834" y="147"/>
                    </a:lnTo>
                    <a:cubicBezTo>
                      <a:pt x="789" y="139"/>
                      <a:pt x="743" y="133"/>
                      <a:pt x="695" y="136"/>
                    </a:cubicBezTo>
                    <a:cubicBezTo>
                      <a:pt x="695" y="131"/>
                      <a:pt x="695" y="131"/>
                      <a:pt x="695" y="131"/>
                    </a:cubicBezTo>
                    <a:cubicBezTo>
                      <a:pt x="642" y="0"/>
                      <a:pt x="642" y="0"/>
                      <a:pt x="642" y="0"/>
                    </a:cubicBezTo>
                    <a:cubicBezTo>
                      <a:pt x="503" y="29"/>
                      <a:pt x="503" y="29"/>
                      <a:pt x="503" y="29"/>
                    </a:cubicBezTo>
                    <a:cubicBezTo>
                      <a:pt x="503" y="174"/>
                      <a:pt x="503" y="174"/>
                      <a:pt x="503" y="174"/>
                    </a:cubicBezTo>
                    <a:close/>
                    <a:moveTo>
                      <a:pt x="1096" y="428"/>
                    </a:moveTo>
                    <a:lnTo>
                      <a:pt x="1096" y="428"/>
                    </a:lnTo>
                    <a:cubicBezTo>
                      <a:pt x="1257" y="639"/>
                      <a:pt x="1211" y="939"/>
                      <a:pt x="1000" y="1097"/>
                    </a:cubicBezTo>
                    <a:cubicBezTo>
                      <a:pt x="786" y="1254"/>
                      <a:pt x="487" y="1212"/>
                      <a:pt x="329" y="1000"/>
                    </a:cubicBezTo>
                    <a:cubicBezTo>
                      <a:pt x="171" y="786"/>
                      <a:pt x="214" y="487"/>
                      <a:pt x="428" y="329"/>
                    </a:cubicBezTo>
                    <a:cubicBezTo>
                      <a:pt x="639" y="171"/>
                      <a:pt x="939" y="214"/>
                      <a:pt x="109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8" name="Group 51"/>
            <p:cNvGrpSpPr/>
            <p:nvPr/>
          </p:nvGrpSpPr>
          <p:grpSpPr>
            <a:xfrm>
              <a:off x="9018259" y="1691844"/>
              <a:ext cx="609301" cy="620007"/>
              <a:chOff x="15870042" y="3352414"/>
              <a:chExt cx="1197475" cy="1218519"/>
            </a:xfrm>
            <a:solidFill>
              <a:schemeClr val="accent1"/>
            </a:solidFill>
          </p:grpSpPr>
          <p:sp>
            <p:nvSpPr>
              <p:cNvPr id="75" name="Freeform: Shape 52"/>
              <p:cNvSpPr/>
              <p:nvPr/>
            </p:nvSpPr>
            <p:spPr bwMode="auto">
              <a:xfrm>
                <a:off x="16119693" y="3606272"/>
                <a:ext cx="715100" cy="710803"/>
              </a:xfrm>
              <a:custGeom>
                <a:avLst/>
                <a:gdLst>
                  <a:gd name="T0" fmla="*/ 375 w 748"/>
                  <a:gd name="T1" fmla="*/ 0 h 747"/>
                  <a:gd name="T2" fmla="*/ 375 w 748"/>
                  <a:gd name="T3" fmla="*/ 0 h 747"/>
                  <a:gd name="T4" fmla="*/ 0 w 748"/>
                  <a:gd name="T5" fmla="*/ 372 h 747"/>
                  <a:gd name="T6" fmla="*/ 375 w 748"/>
                  <a:gd name="T7" fmla="*/ 746 h 747"/>
                  <a:gd name="T8" fmla="*/ 747 w 748"/>
                  <a:gd name="T9" fmla="*/ 372 h 747"/>
                  <a:gd name="T10" fmla="*/ 375 w 748"/>
                  <a:gd name="T11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8" h="747">
                    <a:moveTo>
                      <a:pt x="375" y="0"/>
                    </a:moveTo>
                    <a:lnTo>
                      <a:pt x="375" y="0"/>
                    </a:lnTo>
                    <a:cubicBezTo>
                      <a:pt x="169" y="0"/>
                      <a:pt x="0" y="166"/>
                      <a:pt x="0" y="372"/>
                    </a:cubicBezTo>
                    <a:cubicBezTo>
                      <a:pt x="0" y="578"/>
                      <a:pt x="169" y="746"/>
                      <a:pt x="375" y="746"/>
                    </a:cubicBezTo>
                    <a:cubicBezTo>
                      <a:pt x="581" y="746"/>
                      <a:pt x="747" y="578"/>
                      <a:pt x="747" y="372"/>
                    </a:cubicBezTo>
                    <a:cubicBezTo>
                      <a:pt x="747" y="166"/>
                      <a:pt x="581" y="0"/>
                      <a:pt x="3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76" name="Freeform: Shape 53"/>
              <p:cNvSpPr/>
              <p:nvPr/>
            </p:nvSpPr>
            <p:spPr bwMode="auto">
              <a:xfrm>
                <a:off x="15870042" y="3352414"/>
                <a:ext cx="1197475" cy="1218519"/>
              </a:xfrm>
              <a:custGeom>
                <a:avLst/>
                <a:gdLst>
                  <a:gd name="T0" fmla="*/ 768 w 1253"/>
                  <a:gd name="T1" fmla="*/ 142 h 1274"/>
                  <a:gd name="T2" fmla="*/ 687 w 1253"/>
                  <a:gd name="T3" fmla="*/ 123 h 1274"/>
                  <a:gd name="T4" fmla="*/ 530 w 1253"/>
                  <a:gd name="T5" fmla="*/ 11 h 1274"/>
                  <a:gd name="T6" fmla="*/ 436 w 1253"/>
                  <a:gd name="T7" fmla="*/ 163 h 1274"/>
                  <a:gd name="T8" fmla="*/ 350 w 1253"/>
                  <a:gd name="T9" fmla="*/ 67 h 1274"/>
                  <a:gd name="T10" fmla="*/ 289 w 1253"/>
                  <a:gd name="T11" fmla="*/ 257 h 1274"/>
                  <a:gd name="T12" fmla="*/ 227 w 1253"/>
                  <a:gd name="T13" fmla="*/ 316 h 1274"/>
                  <a:gd name="T14" fmla="*/ 48 w 1253"/>
                  <a:gd name="T15" fmla="*/ 388 h 1274"/>
                  <a:gd name="T16" fmla="*/ 126 w 1253"/>
                  <a:gd name="T17" fmla="*/ 551 h 1274"/>
                  <a:gd name="T18" fmla="*/ 0 w 1253"/>
                  <a:gd name="T19" fmla="*/ 573 h 1274"/>
                  <a:gd name="T20" fmla="*/ 126 w 1253"/>
                  <a:gd name="T21" fmla="*/ 725 h 1274"/>
                  <a:gd name="T22" fmla="*/ 153 w 1253"/>
                  <a:gd name="T23" fmla="*/ 829 h 1274"/>
                  <a:gd name="T24" fmla="*/ 128 w 1253"/>
                  <a:gd name="T25" fmla="*/ 1022 h 1274"/>
                  <a:gd name="T26" fmla="*/ 340 w 1253"/>
                  <a:gd name="T27" fmla="*/ 1059 h 1274"/>
                  <a:gd name="T28" fmla="*/ 308 w 1253"/>
                  <a:gd name="T29" fmla="*/ 1182 h 1274"/>
                  <a:gd name="T30" fmla="*/ 500 w 1253"/>
                  <a:gd name="T31" fmla="*/ 1134 h 1274"/>
                  <a:gd name="T32" fmla="*/ 581 w 1253"/>
                  <a:gd name="T33" fmla="*/ 1150 h 1274"/>
                  <a:gd name="T34" fmla="*/ 610 w 1253"/>
                  <a:gd name="T35" fmla="*/ 1273 h 1274"/>
                  <a:gd name="T36" fmla="*/ 754 w 1253"/>
                  <a:gd name="T37" fmla="*/ 1137 h 1274"/>
                  <a:gd name="T38" fmla="*/ 832 w 1253"/>
                  <a:gd name="T39" fmla="*/ 1110 h 1274"/>
                  <a:gd name="T40" fmla="*/ 920 w 1253"/>
                  <a:gd name="T41" fmla="*/ 1206 h 1274"/>
                  <a:gd name="T42" fmla="*/ 979 w 1253"/>
                  <a:gd name="T43" fmla="*/ 1019 h 1274"/>
                  <a:gd name="T44" fmla="*/ 1035 w 1253"/>
                  <a:gd name="T45" fmla="*/ 958 h 1274"/>
                  <a:gd name="T46" fmla="*/ 1158 w 1253"/>
                  <a:gd name="T47" fmla="*/ 1001 h 1274"/>
                  <a:gd name="T48" fmla="*/ 1121 w 1253"/>
                  <a:gd name="T49" fmla="*/ 805 h 1274"/>
                  <a:gd name="T50" fmla="*/ 1140 w 1253"/>
                  <a:gd name="T51" fmla="*/ 712 h 1274"/>
                  <a:gd name="T52" fmla="*/ 1252 w 1253"/>
                  <a:gd name="T53" fmla="*/ 704 h 1274"/>
                  <a:gd name="T54" fmla="*/ 1134 w 1253"/>
                  <a:gd name="T55" fmla="*/ 551 h 1274"/>
                  <a:gd name="T56" fmla="*/ 1107 w 1253"/>
                  <a:gd name="T57" fmla="*/ 447 h 1274"/>
                  <a:gd name="T58" fmla="*/ 1206 w 1253"/>
                  <a:gd name="T59" fmla="*/ 361 h 1274"/>
                  <a:gd name="T60" fmla="*/ 1019 w 1253"/>
                  <a:gd name="T61" fmla="*/ 297 h 1274"/>
                  <a:gd name="T62" fmla="*/ 928 w 1253"/>
                  <a:gd name="T63" fmla="*/ 214 h 1274"/>
                  <a:gd name="T64" fmla="*/ 960 w 1253"/>
                  <a:gd name="T65" fmla="*/ 91 h 1274"/>
                  <a:gd name="T66" fmla="*/ 768 w 1253"/>
                  <a:gd name="T67" fmla="*/ 142 h 1274"/>
                  <a:gd name="T68" fmla="*/ 1059 w 1253"/>
                  <a:gd name="T69" fmla="*/ 637 h 1274"/>
                  <a:gd name="T70" fmla="*/ 206 w 1253"/>
                  <a:gd name="T71" fmla="*/ 637 h 1274"/>
                  <a:gd name="T72" fmla="*/ 1059 w 1253"/>
                  <a:gd name="T73" fmla="*/ 63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3" h="1274">
                    <a:moveTo>
                      <a:pt x="768" y="142"/>
                    </a:moveTo>
                    <a:lnTo>
                      <a:pt x="768" y="142"/>
                    </a:lnTo>
                    <a:cubicBezTo>
                      <a:pt x="743" y="134"/>
                      <a:pt x="717" y="129"/>
                      <a:pt x="687" y="126"/>
                    </a:cubicBezTo>
                    <a:cubicBezTo>
                      <a:pt x="687" y="123"/>
                      <a:pt x="687" y="123"/>
                      <a:pt x="687" y="123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530" y="11"/>
                      <a:pt x="530" y="11"/>
                      <a:pt x="530" y="11"/>
                    </a:cubicBezTo>
                    <a:cubicBezTo>
                      <a:pt x="514" y="136"/>
                      <a:pt x="514" y="136"/>
                      <a:pt x="514" y="136"/>
                    </a:cubicBezTo>
                    <a:cubicBezTo>
                      <a:pt x="487" y="145"/>
                      <a:pt x="460" y="153"/>
                      <a:pt x="436" y="163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350" y="67"/>
                      <a:pt x="350" y="67"/>
                      <a:pt x="350" y="6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89" y="257"/>
                      <a:pt x="289" y="257"/>
                      <a:pt x="289" y="257"/>
                    </a:cubicBezTo>
                    <a:cubicBezTo>
                      <a:pt x="268" y="275"/>
                      <a:pt x="249" y="294"/>
                      <a:pt x="230" y="316"/>
                    </a:cubicBezTo>
                    <a:cubicBezTo>
                      <a:pt x="227" y="316"/>
                      <a:pt x="227" y="316"/>
                      <a:pt x="227" y="316"/>
                    </a:cubicBezTo>
                    <a:cubicBezTo>
                      <a:pt x="110" y="275"/>
                      <a:pt x="110" y="275"/>
                      <a:pt x="110" y="275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147" y="471"/>
                      <a:pt x="147" y="471"/>
                      <a:pt x="147" y="471"/>
                    </a:cubicBezTo>
                    <a:cubicBezTo>
                      <a:pt x="137" y="495"/>
                      <a:pt x="131" y="514"/>
                      <a:pt x="126" y="551"/>
                    </a:cubicBezTo>
                    <a:cubicBezTo>
                      <a:pt x="123" y="551"/>
                      <a:pt x="123" y="551"/>
                      <a:pt x="123" y="551"/>
                    </a:cubicBezTo>
                    <a:cubicBezTo>
                      <a:pt x="0" y="573"/>
                      <a:pt x="0" y="573"/>
                      <a:pt x="0" y="573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26" y="725"/>
                      <a:pt x="126" y="725"/>
                      <a:pt x="126" y="725"/>
                    </a:cubicBezTo>
                    <a:cubicBezTo>
                      <a:pt x="131" y="760"/>
                      <a:pt x="142" y="794"/>
                      <a:pt x="155" y="829"/>
                    </a:cubicBezTo>
                    <a:cubicBezTo>
                      <a:pt x="153" y="829"/>
                      <a:pt x="153" y="829"/>
                      <a:pt x="153" y="829"/>
                    </a:cubicBezTo>
                    <a:cubicBezTo>
                      <a:pt x="59" y="912"/>
                      <a:pt x="59" y="912"/>
                      <a:pt x="59" y="912"/>
                    </a:cubicBezTo>
                    <a:cubicBezTo>
                      <a:pt x="128" y="1022"/>
                      <a:pt x="128" y="1022"/>
                      <a:pt x="128" y="1022"/>
                    </a:cubicBezTo>
                    <a:cubicBezTo>
                      <a:pt x="249" y="977"/>
                      <a:pt x="249" y="977"/>
                      <a:pt x="249" y="977"/>
                    </a:cubicBezTo>
                    <a:cubicBezTo>
                      <a:pt x="275" y="1008"/>
                      <a:pt x="305" y="1038"/>
                      <a:pt x="340" y="1059"/>
                    </a:cubicBezTo>
                    <a:cubicBezTo>
                      <a:pt x="340" y="1062"/>
                      <a:pt x="340" y="1062"/>
                      <a:pt x="340" y="1062"/>
                    </a:cubicBezTo>
                    <a:cubicBezTo>
                      <a:pt x="308" y="1182"/>
                      <a:pt x="308" y="1182"/>
                      <a:pt x="308" y="1182"/>
                    </a:cubicBezTo>
                    <a:cubicBezTo>
                      <a:pt x="423" y="1238"/>
                      <a:pt x="423" y="1238"/>
                      <a:pt x="423" y="1238"/>
                    </a:cubicBezTo>
                    <a:cubicBezTo>
                      <a:pt x="500" y="1134"/>
                      <a:pt x="500" y="1134"/>
                      <a:pt x="500" y="1134"/>
                    </a:cubicBezTo>
                    <a:lnTo>
                      <a:pt x="500" y="1134"/>
                    </a:lnTo>
                    <a:cubicBezTo>
                      <a:pt x="524" y="1140"/>
                      <a:pt x="554" y="1148"/>
                      <a:pt x="581" y="1150"/>
                    </a:cubicBezTo>
                    <a:cubicBezTo>
                      <a:pt x="581" y="1153"/>
                      <a:pt x="581" y="1153"/>
                      <a:pt x="581" y="1153"/>
                    </a:cubicBezTo>
                    <a:cubicBezTo>
                      <a:pt x="610" y="1273"/>
                      <a:pt x="610" y="1273"/>
                      <a:pt x="610" y="1273"/>
                    </a:cubicBezTo>
                    <a:cubicBezTo>
                      <a:pt x="738" y="1265"/>
                      <a:pt x="738" y="1265"/>
                      <a:pt x="738" y="1265"/>
                    </a:cubicBezTo>
                    <a:cubicBezTo>
                      <a:pt x="754" y="1137"/>
                      <a:pt x="754" y="1137"/>
                      <a:pt x="754" y="1137"/>
                    </a:cubicBezTo>
                    <a:lnTo>
                      <a:pt x="754" y="1137"/>
                    </a:lnTo>
                    <a:cubicBezTo>
                      <a:pt x="781" y="1129"/>
                      <a:pt x="808" y="1121"/>
                      <a:pt x="832" y="1110"/>
                    </a:cubicBezTo>
                    <a:cubicBezTo>
                      <a:pt x="835" y="1116"/>
                      <a:pt x="835" y="1116"/>
                      <a:pt x="835" y="1116"/>
                    </a:cubicBezTo>
                    <a:cubicBezTo>
                      <a:pt x="920" y="1206"/>
                      <a:pt x="920" y="1206"/>
                      <a:pt x="920" y="1206"/>
                    </a:cubicBezTo>
                    <a:cubicBezTo>
                      <a:pt x="1027" y="1137"/>
                      <a:pt x="1027" y="1137"/>
                      <a:pt x="1027" y="1137"/>
                    </a:cubicBezTo>
                    <a:cubicBezTo>
                      <a:pt x="979" y="1019"/>
                      <a:pt x="979" y="1019"/>
                      <a:pt x="979" y="1019"/>
                    </a:cubicBezTo>
                    <a:cubicBezTo>
                      <a:pt x="979" y="1017"/>
                      <a:pt x="979" y="1017"/>
                      <a:pt x="979" y="1017"/>
                    </a:cubicBezTo>
                    <a:cubicBezTo>
                      <a:pt x="1000" y="998"/>
                      <a:pt x="1019" y="979"/>
                      <a:pt x="1035" y="958"/>
                    </a:cubicBezTo>
                    <a:cubicBezTo>
                      <a:pt x="1041" y="960"/>
                      <a:pt x="1041" y="960"/>
                      <a:pt x="1041" y="960"/>
                    </a:cubicBezTo>
                    <a:cubicBezTo>
                      <a:pt x="1158" y="1001"/>
                      <a:pt x="1158" y="1001"/>
                      <a:pt x="1158" y="1001"/>
                    </a:cubicBezTo>
                    <a:cubicBezTo>
                      <a:pt x="1220" y="888"/>
                      <a:pt x="1220" y="888"/>
                      <a:pt x="1220" y="888"/>
                    </a:cubicBezTo>
                    <a:cubicBezTo>
                      <a:pt x="1121" y="805"/>
                      <a:pt x="1121" y="805"/>
                      <a:pt x="1121" y="805"/>
                    </a:cubicBezTo>
                    <a:cubicBezTo>
                      <a:pt x="1118" y="797"/>
                      <a:pt x="1118" y="797"/>
                      <a:pt x="1118" y="797"/>
                    </a:cubicBezTo>
                    <a:cubicBezTo>
                      <a:pt x="1129" y="770"/>
                      <a:pt x="1134" y="749"/>
                      <a:pt x="1140" y="712"/>
                    </a:cubicBezTo>
                    <a:cubicBezTo>
                      <a:pt x="1145" y="712"/>
                      <a:pt x="1145" y="712"/>
                      <a:pt x="1145" y="712"/>
                    </a:cubicBezTo>
                    <a:cubicBezTo>
                      <a:pt x="1252" y="704"/>
                      <a:pt x="1252" y="704"/>
                      <a:pt x="1252" y="704"/>
                    </a:cubicBezTo>
                    <a:cubicBezTo>
                      <a:pt x="1252" y="575"/>
                      <a:pt x="1252" y="575"/>
                      <a:pt x="1252" y="575"/>
                    </a:cubicBezTo>
                    <a:cubicBezTo>
                      <a:pt x="1134" y="551"/>
                      <a:pt x="1134" y="551"/>
                      <a:pt x="1134" y="551"/>
                    </a:cubicBezTo>
                    <a:cubicBezTo>
                      <a:pt x="1137" y="551"/>
                      <a:pt x="1137" y="551"/>
                      <a:pt x="1137" y="551"/>
                    </a:cubicBezTo>
                    <a:cubicBezTo>
                      <a:pt x="1129" y="514"/>
                      <a:pt x="1121" y="479"/>
                      <a:pt x="1107" y="447"/>
                    </a:cubicBezTo>
                    <a:cubicBezTo>
                      <a:pt x="1113" y="444"/>
                      <a:pt x="1113" y="444"/>
                      <a:pt x="1113" y="444"/>
                    </a:cubicBezTo>
                    <a:cubicBezTo>
                      <a:pt x="1206" y="361"/>
                      <a:pt x="1206" y="361"/>
                      <a:pt x="1206" y="361"/>
                    </a:cubicBezTo>
                    <a:cubicBezTo>
                      <a:pt x="1140" y="251"/>
                      <a:pt x="1140" y="251"/>
                      <a:pt x="1140" y="251"/>
                    </a:cubicBezTo>
                    <a:cubicBezTo>
                      <a:pt x="1019" y="297"/>
                      <a:pt x="1019" y="297"/>
                      <a:pt x="1019" y="297"/>
                    </a:cubicBezTo>
                    <a:lnTo>
                      <a:pt x="1019" y="297"/>
                    </a:lnTo>
                    <a:cubicBezTo>
                      <a:pt x="992" y="268"/>
                      <a:pt x="960" y="238"/>
                      <a:pt x="928" y="214"/>
                    </a:cubicBezTo>
                    <a:cubicBezTo>
                      <a:pt x="928" y="211"/>
                      <a:pt x="928" y="211"/>
                      <a:pt x="928" y="211"/>
                    </a:cubicBezTo>
                    <a:cubicBezTo>
                      <a:pt x="960" y="91"/>
                      <a:pt x="960" y="91"/>
                      <a:pt x="960" y="91"/>
                    </a:cubicBezTo>
                    <a:cubicBezTo>
                      <a:pt x="845" y="37"/>
                      <a:pt x="845" y="37"/>
                      <a:pt x="845" y="37"/>
                    </a:cubicBezTo>
                    <a:cubicBezTo>
                      <a:pt x="768" y="142"/>
                      <a:pt x="768" y="142"/>
                      <a:pt x="768" y="142"/>
                    </a:cubicBezTo>
                    <a:close/>
                    <a:moveTo>
                      <a:pt x="1059" y="637"/>
                    </a:moveTo>
                    <a:lnTo>
                      <a:pt x="1059" y="637"/>
                    </a:lnTo>
                    <a:cubicBezTo>
                      <a:pt x="1059" y="872"/>
                      <a:pt x="869" y="1065"/>
                      <a:pt x="634" y="1065"/>
                    </a:cubicBezTo>
                    <a:cubicBezTo>
                      <a:pt x="396" y="1065"/>
                      <a:pt x="206" y="872"/>
                      <a:pt x="206" y="637"/>
                    </a:cubicBezTo>
                    <a:cubicBezTo>
                      <a:pt x="206" y="401"/>
                      <a:pt x="396" y="211"/>
                      <a:pt x="634" y="211"/>
                    </a:cubicBezTo>
                    <a:cubicBezTo>
                      <a:pt x="869" y="211"/>
                      <a:pt x="1059" y="401"/>
                      <a:pt x="1059" y="6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59" name="Group 54"/>
            <p:cNvGrpSpPr/>
            <p:nvPr/>
          </p:nvGrpSpPr>
          <p:grpSpPr>
            <a:xfrm>
              <a:off x="10088285" y="2178381"/>
              <a:ext cx="525332" cy="533896"/>
              <a:chOff x="17973028" y="4308613"/>
              <a:chExt cx="1032452" cy="1049280"/>
            </a:xfrm>
            <a:solidFill>
              <a:schemeClr val="accent1"/>
            </a:solidFill>
          </p:grpSpPr>
          <p:sp>
            <p:nvSpPr>
              <p:cNvPr id="73" name="Freeform: Shape 55"/>
              <p:cNvSpPr/>
              <p:nvPr/>
            </p:nvSpPr>
            <p:spPr bwMode="auto">
              <a:xfrm>
                <a:off x="18188827" y="4528623"/>
                <a:ext cx="613547" cy="613490"/>
              </a:xfrm>
              <a:custGeom>
                <a:avLst/>
                <a:gdLst>
                  <a:gd name="T0" fmla="*/ 321 w 643"/>
                  <a:gd name="T1" fmla="*/ 0 h 646"/>
                  <a:gd name="T2" fmla="*/ 321 w 643"/>
                  <a:gd name="T3" fmla="*/ 0 h 646"/>
                  <a:gd name="T4" fmla="*/ 0 w 643"/>
                  <a:gd name="T5" fmla="*/ 321 h 646"/>
                  <a:gd name="T6" fmla="*/ 321 w 643"/>
                  <a:gd name="T7" fmla="*/ 645 h 646"/>
                  <a:gd name="T8" fmla="*/ 642 w 643"/>
                  <a:gd name="T9" fmla="*/ 321 h 646"/>
                  <a:gd name="T10" fmla="*/ 321 w 643"/>
                  <a:gd name="T1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3" h="646">
                    <a:moveTo>
                      <a:pt x="321" y="0"/>
                    </a:moveTo>
                    <a:lnTo>
                      <a:pt x="321" y="0"/>
                    </a:lnTo>
                    <a:cubicBezTo>
                      <a:pt x="144" y="0"/>
                      <a:pt x="0" y="145"/>
                      <a:pt x="0" y="321"/>
                    </a:cubicBezTo>
                    <a:cubicBezTo>
                      <a:pt x="0" y="500"/>
                      <a:pt x="144" y="645"/>
                      <a:pt x="321" y="645"/>
                    </a:cubicBezTo>
                    <a:cubicBezTo>
                      <a:pt x="500" y="645"/>
                      <a:pt x="642" y="500"/>
                      <a:pt x="642" y="321"/>
                    </a:cubicBezTo>
                    <a:cubicBezTo>
                      <a:pt x="642" y="145"/>
                      <a:pt x="500" y="0"/>
                      <a:pt x="32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74" name="Freeform: Shape 56"/>
              <p:cNvSpPr/>
              <p:nvPr/>
            </p:nvSpPr>
            <p:spPr bwMode="auto">
              <a:xfrm>
                <a:off x="17973028" y="4308613"/>
                <a:ext cx="1032452" cy="1049280"/>
              </a:xfrm>
              <a:custGeom>
                <a:avLst/>
                <a:gdLst>
                  <a:gd name="T0" fmla="*/ 664 w 1082"/>
                  <a:gd name="T1" fmla="*/ 120 h 1100"/>
                  <a:gd name="T2" fmla="*/ 594 w 1082"/>
                  <a:gd name="T3" fmla="*/ 104 h 1100"/>
                  <a:gd name="T4" fmla="*/ 458 w 1082"/>
                  <a:gd name="T5" fmla="*/ 8 h 1100"/>
                  <a:gd name="T6" fmla="*/ 375 w 1082"/>
                  <a:gd name="T7" fmla="*/ 139 h 1100"/>
                  <a:gd name="T8" fmla="*/ 303 w 1082"/>
                  <a:gd name="T9" fmla="*/ 59 h 1100"/>
                  <a:gd name="T10" fmla="*/ 249 w 1082"/>
                  <a:gd name="T11" fmla="*/ 222 h 1100"/>
                  <a:gd name="T12" fmla="*/ 198 w 1082"/>
                  <a:gd name="T13" fmla="*/ 273 h 1100"/>
                  <a:gd name="T14" fmla="*/ 43 w 1082"/>
                  <a:gd name="T15" fmla="*/ 334 h 1100"/>
                  <a:gd name="T16" fmla="*/ 110 w 1082"/>
                  <a:gd name="T17" fmla="*/ 476 h 1100"/>
                  <a:gd name="T18" fmla="*/ 0 w 1082"/>
                  <a:gd name="T19" fmla="*/ 492 h 1100"/>
                  <a:gd name="T20" fmla="*/ 110 w 1082"/>
                  <a:gd name="T21" fmla="*/ 626 h 1100"/>
                  <a:gd name="T22" fmla="*/ 134 w 1082"/>
                  <a:gd name="T23" fmla="*/ 717 h 1100"/>
                  <a:gd name="T24" fmla="*/ 110 w 1082"/>
                  <a:gd name="T25" fmla="*/ 882 h 1100"/>
                  <a:gd name="T26" fmla="*/ 294 w 1082"/>
                  <a:gd name="T27" fmla="*/ 915 h 1100"/>
                  <a:gd name="T28" fmla="*/ 265 w 1082"/>
                  <a:gd name="T29" fmla="*/ 1022 h 1100"/>
                  <a:gd name="T30" fmla="*/ 431 w 1082"/>
                  <a:gd name="T31" fmla="*/ 976 h 1100"/>
                  <a:gd name="T32" fmla="*/ 501 w 1082"/>
                  <a:gd name="T33" fmla="*/ 990 h 1100"/>
                  <a:gd name="T34" fmla="*/ 527 w 1082"/>
                  <a:gd name="T35" fmla="*/ 1099 h 1100"/>
                  <a:gd name="T36" fmla="*/ 650 w 1082"/>
                  <a:gd name="T37" fmla="*/ 982 h 1100"/>
                  <a:gd name="T38" fmla="*/ 720 w 1082"/>
                  <a:gd name="T39" fmla="*/ 957 h 1100"/>
                  <a:gd name="T40" fmla="*/ 792 w 1082"/>
                  <a:gd name="T41" fmla="*/ 1040 h 1100"/>
                  <a:gd name="T42" fmla="*/ 846 w 1082"/>
                  <a:gd name="T43" fmla="*/ 877 h 1100"/>
                  <a:gd name="T44" fmla="*/ 894 w 1082"/>
                  <a:gd name="T45" fmla="*/ 826 h 1100"/>
                  <a:gd name="T46" fmla="*/ 998 w 1082"/>
                  <a:gd name="T47" fmla="*/ 861 h 1100"/>
                  <a:gd name="T48" fmla="*/ 969 w 1082"/>
                  <a:gd name="T49" fmla="*/ 693 h 1100"/>
                  <a:gd name="T50" fmla="*/ 985 w 1082"/>
                  <a:gd name="T51" fmla="*/ 612 h 1100"/>
                  <a:gd name="T52" fmla="*/ 1081 w 1082"/>
                  <a:gd name="T53" fmla="*/ 607 h 1100"/>
                  <a:gd name="T54" fmla="*/ 979 w 1082"/>
                  <a:gd name="T55" fmla="*/ 473 h 1100"/>
                  <a:gd name="T56" fmla="*/ 958 w 1082"/>
                  <a:gd name="T57" fmla="*/ 385 h 1100"/>
                  <a:gd name="T58" fmla="*/ 1043 w 1082"/>
                  <a:gd name="T59" fmla="*/ 313 h 1100"/>
                  <a:gd name="T60" fmla="*/ 881 w 1082"/>
                  <a:gd name="T61" fmla="*/ 257 h 1100"/>
                  <a:gd name="T62" fmla="*/ 800 w 1082"/>
                  <a:gd name="T63" fmla="*/ 184 h 1100"/>
                  <a:gd name="T64" fmla="*/ 830 w 1082"/>
                  <a:gd name="T65" fmla="*/ 78 h 1100"/>
                  <a:gd name="T66" fmla="*/ 664 w 1082"/>
                  <a:gd name="T67" fmla="*/ 120 h 1100"/>
                  <a:gd name="T68" fmla="*/ 915 w 1082"/>
                  <a:gd name="T69" fmla="*/ 548 h 1100"/>
                  <a:gd name="T70" fmla="*/ 179 w 1082"/>
                  <a:gd name="T71" fmla="*/ 548 h 1100"/>
                  <a:gd name="T72" fmla="*/ 915 w 1082"/>
                  <a:gd name="T73" fmla="*/ 54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2" h="1100">
                    <a:moveTo>
                      <a:pt x="664" y="120"/>
                    </a:moveTo>
                    <a:lnTo>
                      <a:pt x="664" y="120"/>
                    </a:lnTo>
                    <a:cubicBezTo>
                      <a:pt x="642" y="115"/>
                      <a:pt x="618" y="109"/>
                      <a:pt x="594" y="107"/>
                    </a:cubicBezTo>
                    <a:cubicBezTo>
                      <a:pt x="594" y="104"/>
                      <a:pt x="594" y="104"/>
                      <a:pt x="594" y="104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458" y="8"/>
                      <a:pt x="458" y="8"/>
                      <a:pt x="458" y="8"/>
                    </a:cubicBezTo>
                    <a:cubicBezTo>
                      <a:pt x="444" y="118"/>
                      <a:pt x="444" y="118"/>
                      <a:pt x="444" y="118"/>
                    </a:cubicBezTo>
                    <a:cubicBezTo>
                      <a:pt x="420" y="123"/>
                      <a:pt x="396" y="131"/>
                      <a:pt x="375" y="139"/>
                    </a:cubicBezTo>
                    <a:lnTo>
                      <a:pt x="375" y="139"/>
                    </a:lnTo>
                    <a:cubicBezTo>
                      <a:pt x="303" y="59"/>
                      <a:pt x="303" y="59"/>
                      <a:pt x="303" y="59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30" y="238"/>
                      <a:pt x="214" y="254"/>
                      <a:pt x="201" y="273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97" y="238"/>
                      <a:pt x="97" y="238"/>
                      <a:pt x="97" y="238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126" y="404"/>
                      <a:pt x="126" y="404"/>
                      <a:pt x="126" y="404"/>
                    </a:cubicBezTo>
                    <a:cubicBezTo>
                      <a:pt x="121" y="428"/>
                      <a:pt x="113" y="444"/>
                      <a:pt x="110" y="476"/>
                    </a:cubicBezTo>
                    <a:cubicBezTo>
                      <a:pt x="107" y="476"/>
                      <a:pt x="107" y="476"/>
                      <a:pt x="107" y="476"/>
                    </a:cubicBezTo>
                    <a:cubicBezTo>
                      <a:pt x="0" y="492"/>
                      <a:pt x="0" y="492"/>
                      <a:pt x="0" y="492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110" y="626"/>
                      <a:pt x="110" y="626"/>
                      <a:pt x="110" y="626"/>
                    </a:cubicBezTo>
                    <a:cubicBezTo>
                      <a:pt x="115" y="655"/>
                      <a:pt x="123" y="687"/>
                      <a:pt x="134" y="714"/>
                    </a:cubicBezTo>
                    <a:cubicBezTo>
                      <a:pt x="134" y="717"/>
                      <a:pt x="134" y="717"/>
                      <a:pt x="134" y="717"/>
                    </a:cubicBezTo>
                    <a:cubicBezTo>
                      <a:pt x="54" y="786"/>
                      <a:pt x="54" y="786"/>
                      <a:pt x="54" y="786"/>
                    </a:cubicBezTo>
                    <a:cubicBezTo>
                      <a:pt x="110" y="882"/>
                      <a:pt x="110" y="882"/>
                      <a:pt x="110" y="882"/>
                    </a:cubicBezTo>
                    <a:cubicBezTo>
                      <a:pt x="214" y="842"/>
                      <a:pt x="214" y="842"/>
                      <a:pt x="214" y="842"/>
                    </a:cubicBezTo>
                    <a:cubicBezTo>
                      <a:pt x="238" y="869"/>
                      <a:pt x="265" y="893"/>
                      <a:pt x="294" y="915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65" y="1022"/>
                      <a:pt x="265" y="1022"/>
                      <a:pt x="265" y="1022"/>
                    </a:cubicBezTo>
                    <a:cubicBezTo>
                      <a:pt x="367" y="1067"/>
                      <a:pt x="367" y="1067"/>
                      <a:pt x="367" y="1067"/>
                    </a:cubicBezTo>
                    <a:cubicBezTo>
                      <a:pt x="431" y="976"/>
                      <a:pt x="431" y="976"/>
                      <a:pt x="431" y="976"/>
                    </a:cubicBezTo>
                    <a:lnTo>
                      <a:pt x="431" y="976"/>
                    </a:lnTo>
                    <a:cubicBezTo>
                      <a:pt x="455" y="984"/>
                      <a:pt x="477" y="990"/>
                      <a:pt x="501" y="990"/>
                    </a:cubicBezTo>
                    <a:cubicBezTo>
                      <a:pt x="501" y="992"/>
                      <a:pt x="501" y="992"/>
                      <a:pt x="501" y="992"/>
                    </a:cubicBezTo>
                    <a:cubicBezTo>
                      <a:pt x="527" y="1099"/>
                      <a:pt x="527" y="1099"/>
                      <a:pt x="527" y="1099"/>
                    </a:cubicBezTo>
                    <a:cubicBezTo>
                      <a:pt x="637" y="1091"/>
                      <a:pt x="637" y="1091"/>
                      <a:pt x="637" y="1091"/>
                    </a:cubicBezTo>
                    <a:cubicBezTo>
                      <a:pt x="650" y="982"/>
                      <a:pt x="650" y="982"/>
                      <a:pt x="650" y="982"/>
                    </a:cubicBezTo>
                    <a:cubicBezTo>
                      <a:pt x="650" y="979"/>
                      <a:pt x="650" y="979"/>
                      <a:pt x="650" y="979"/>
                    </a:cubicBezTo>
                    <a:cubicBezTo>
                      <a:pt x="674" y="973"/>
                      <a:pt x="698" y="968"/>
                      <a:pt x="720" y="957"/>
                    </a:cubicBezTo>
                    <a:cubicBezTo>
                      <a:pt x="720" y="960"/>
                      <a:pt x="720" y="960"/>
                      <a:pt x="720" y="960"/>
                    </a:cubicBezTo>
                    <a:cubicBezTo>
                      <a:pt x="792" y="1040"/>
                      <a:pt x="792" y="1040"/>
                      <a:pt x="792" y="1040"/>
                    </a:cubicBezTo>
                    <a:cubicBezTo>
                      <a:pt x="886" y="982"/>
                      <a:pt x="886" y="982"/>
                      <a:pt x="886" y="982"/>
                    </a:cubicBezTo>
                    <a:cubicBezTo>
                      <a:pt x="846" y="877"/>
                      <a:pt x="846" y="877"/>
                      <a:pt x="846" y="877"/>
                    </a:cubicBezTo>
                    <a:lnTo>
                      <a:pt x="846" y="877"/>
                    </a:lnTo>
                    <a:cubicBezTo>
                      <a:pt x="862" y="861"/>
                      <a:pt x="881" y="842"/>
                      <a:pt x="894" y="826"/>
                    </a:cubicBezTo>
                    <a:cubicBezTo>
                      <a:pt x="896" y="826"/>
                      <a:pt x="896" y="826"/>
                      <a:pt x="896" y="826"/>
                    </a:cubicBezTo>
                    <a:cubicBezTo>
                      <a:pt x="998" y="861"/>
                      <a:pt x="998" y="861"/>
                      <a:pt x="998" y="861"/>
                    </a:cubicBezTo>
                    <a:cubicBezTo>
                      <a:pt x="1052" y="765"/>
                      <a:pt x="1052" y="765"/>
                      <a:pt x="1052" y="765"/>
                    </a:cubicBezTo>
                    <a:cubicBezTo>
                      <a:pt x="969" y="693"/>
                      <a:pt x="969" y="693"/>
                      <a:pt x="969" y="693"/>
                    </a:cubicBezTo>
                    <a:cubicBezTo>
                      <a:pt x="966" y="687"/>
                      <a:pt x="966" y="687"/>
                      <a:pt x="966" y="687"/>
                    </a:cubicBezTo>
                    <a:cubicBezTo>
                      <a:pt x="974" y="666"/>
                      <a:pt x="979" y="644"/>
                      <a:pt x="985" y="612"/>
                    </a:cubicBezTo>
                    <a:cubicBezTo>
                      <a:pt x="987" y="612"/>
                      <a:pt x="987" y="612"/>
                      <a:pt x="987" y="612"/>
                    </a:cubicBezTo>
                    <a:cubicBezTo>
                      <a:pt x="1081" y="607"/>
                      <a:pt x="1081" y="607"/>
                      <a:pt x="1081" y="607"/>
                    </a:cubicBezTo>
                    <a:cubicBezTo>
                      <a:pt x="1081" y="495"/>
                      <a:pt x="1081" y="495"/>
                      <a:pt x="1081" y="495"/>
                    </a:cubicBezTo>
                    <a:cubicBezTo>
                      <a:pt x="979" y="473"/>
                      <a:pt x="979" y="473"/>
                      <a:pt x="979" y="473"/>
                    </a:cubicBezTo>
                    <a:lnTo>
                      <a:pt x="979" y="473"/>
                    </a:lnTo>
                    <a:cubicBezTo>
                      <a:pt x="974" y="444"/>
                      <a:pt x="969" y="414"/>
                      <a:pt x="958" y="385"/>
                    </a:cubicBezTo>
                    <a:cubicBezTo>
                      <a:pt x="961" y="382"/>
                      <a:pt x="961" y="382"/>
                      <a:pt x="961" y="382"/>
                    </a:cubicBezTo>
                    <a:cubicBezTo>
                      <a:pt x="1043" y="313"/>
                      <a:pt x="1043" y="313"/>
                      <a:pt x="1043" y="313"/>
                    </a:cubicBezTo>
                    <a:cubicBezTo>
                      <a:pt x="985" y="217"/>
                      <a:pt x="985" y="217"/>
                      <a:pt x="985" y="217"/>
                    </a:cubicBezTo>
                    <a:cubicBezTo>
                      <a:pt x="881" y="257"/>
                      <a:pt x="881" y="257"/>
                      <a:pt x="881" y="257"/>
                    </a:cubicBezTo>
                    <a:lnTo>
                      <a:pt x="881" y="257"/>
                    </a:lnTo>
                    <a:cubicBezTo>
                      <a:pt x="856" y="230"/>
                      <a:pt x="830" y="206"/>
                      <a:pt x="800" y="184"/>
                    </a:cubicBezTo>
                    <a:cubicBezTo>
                      <a:pt x="803" y="182"/>
                      <a:pt x="803" y="182"/>
                      <a:pt x="803" y="182"/>
                    </a:cubicBezTo>
                    <a:cubicBezTo>
                      <a:pt x="830" y="78"/>
                      <a:pt x="830" y="78"/>
                      <a:pt x="830" y="78"/>
                    </a:cubicBezTo>
                    <a:cubicBezTo>
                      <a:pt x="731" y="32"/>
                      <a:pt x="731" y="32"/>
                      <a:pt x="731" y="32"/>
                    </a:cubicBezTo>
                    <a:cubicBezTo>
                      <a:pt x="664" y="120"/>
                      <a:pt x="664" y="120"/>
                      <a:pt x="664" y="120"/>
                    </a:cubicBezTo>
                    <a:close/>
                    <a:moveTo>
                      <a:pt x="915" y="548"/>
                    </a:moveTo>
                    <a:lnTo>
                      <a:pt x="915" y="548"/>
                    </a:lnTo>
                    <a:cubicBezTo>
                      <a:pt x="915" y="752"/>
                      <a:pt x="749" y="917"/>
                      <a:pt x="546" y="917"/>
                    </a:cubicBezTo>
                    <a:cubicBezTo>
                      <a:pt x="343" y="917"/>
                      <a:pt x="179" y="752"/>
                      <a:pt x="179" y="548"/>
                    </a:cubicBezTo>
                    <a:cubicBezTo>
                      <a:pt x="179" y="345"/>
                      <a:pt x="343" y="182"/>
                      <a:pt x="546" y="182"/>
                    </a:cubicBezTo>
                    <a:cubicBezTo>
                      <a:pt x="749" y="182"/>
                      <a:pt x="915" y="345"/>
                      <a:pt x="915" y="5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60" name="Freeform: Shape 57"/>
            <p:cNvSpPr/>
            <p:nvPr/>
          </p:nvSpPr>
          <p:spPr bwMode="auto">
            <a:xfrm>
              <a:off x="8895538" y="2473315"/>
              <a:ext cx="1095880" cy="1095778"/>
            </a:xfrm>
            <a:custGeom>
              <a:avLst/>
              <a:gdLst>
                <a:gd name="T0" fmla="*/ 2249 w 2250"/>
                <a:gd name="T1" fmla="*/ 1126 h 2250"/>
                <a:gd name="T2" fmla="*/ 2249 w 2250"/>
                <a:gd name="T3" fmla="*/ 1126 h 2250"/>
                <a:gd name="T4" fmla="*/ 1123 w 2250"/>
                <a:gd name="T5" fmla="*/ 0 h 2250"/>
                <a:gd name="T6" fmla="*/ 0 w 2250"/>
                <a:gd name="T7" fmla="*/ 1126 h 2250"/>
                <a:gd name="T8" fmla="*/ 1123 w 2250"/>
                <a:gd name="T9" fmla="*/ 2249 h 2250"/>
                <a:gd name="T10" fmla="*/ 2249 w 2250"/>
                <a:gd name="T11" fmla="*/ 1126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0" h="2250">
                  <a:moveTo>
                    <a:pt x="2249" y="1126"/>
                  </a:moveTo>
                  <a:lnTo>
                    <a:pt x="2249" y="1126"/>
                  </a:lnTo>
                  <a:cubicBezTo>
                    <a:pt x="2249" y="505"/>
                    <a:pt x="1746" y="0"/>
                    <a:pt x="1123" y="0"/>
                  </a:cubicBezTo>
                  <a:cubicBezTo>
                    <a:pt x="503" y="0"/>
                    <a:pt x="0" y="505"/>
                    <a:pt x="0" y="1126"/>
                  </a:cubicBezTo>
                  <a:cubicBezTo>
                    <a:pt x="0" y="1746"/>
                    <a:pt x="503" y="2249"/>
                    <a:pt x="1123" y="2249"/>
                  </a:cubicBezTo>
                  <a:cubicBezTo>
                    <a:pt x="1746" y="2249"/>
                    <a:pt x="2249" y="1746"/>
                    <a:pt x="2249" y="112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1" name="Freeform: Shape 58"/>
            <p:cNvSpPr/>
            <p:nvPr/>
          </p:nvSpPr>
          <p:spPr bwMode="auto">
            <a:xfrm>
              <a:off x="9153898" y="2738110"/>
              <a:ext cx="837519" cy="830983"/>
            </a:xfrm>
            <a:custGeom>
              <a:avLst/>
              <a:gdLst>
                <a:gd name="T0" fmla="*/ 1720 w 1721"/>
                <a:gd name="T1" fmla="*/ 585 h 1707"/>
                <a:gd name="T2" fmla="*/ 1720 w 1721"/>
                <a:gd name="T3" fmla="*/ 585 h 1707"/>
                <a:gd name="T4" fmla="*/ 1134 w 1721"/>
                <a:gd name="T5" fmla="*/ 0 h 1707"/>
                <a:gd name="T6" fmla="*/ 0 w 1721"/>
                <a:gd name="T7" fmla="*/ 1099 h 1707"/>
                <a:gd name="T8" fmla="*/ 607 w 1721"/>
                <a:gd name="T9" fmla="*/ 1706 h 1707"/>
                <a:gd name="T10" fmla="*/ 1720 w 1721"/>
                <a:gd name="T11" fmla="*/ 58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1" h="1707">
                  <a:moveTo>
                    <a:pt x="1720" y="585"/>
                  </a:moveTo>
                  <a:lnTo>
                    <a:pt x="1720" y="585"/>
                  </a:lnTo>
                  <a:cubicBezTo>
                    <a:pt x="1134" y="0"/>
                    <a:pt x="1134" y="0"/>
                    <a:pt x="1134" y="0"/>
                  </a:cubicBezTo>
                  <a:cubicBezTo>
                    <a:pt x="0" y="1099"/>
                    <a:pt x="0" y="1099"/>
                    <a:pt x="0" y="1099"/>
                  </a:cubicBezTo>
                  <a:cubicBezTo>
                    <a:pt x="607" y="1706"/>
                    <a:pt x="607" y="1706"/>
                    <a:pt x="607" y="1706"/>
                  </a:cubicBezTo>
                  <a:cubicBezTo>
                    <a:pt x="1222" y="1701"/>
                    <a:pt x="1717" y="1201"/>
                    <a:pt x="1720" y="58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2" name="Freeform: Shape 59"/>
            <p:cNvSpPr/>
            <p:nvPr/>
          </p:nvSpPr>
          <p:spPr bwMode="auto">
            <a:xfrm>
              <a:off x="9059166" y="2636929"/>
              <a:ext cx="768623" cy="766399"/>
            </a:xfrm>
            <a:custGeom>
              <a:avLst/>
              <a:gdLst>
                <a:gd name="T0" fmla="*/ 1576 w 1577"/>
                <a:gd name="T1" fmla="*/ 789 h 1576"/>
                <a:gd name="T2" fmla="*/ 1576 w 1577"/>
                <a:gd name="T3" fmla="*/ 789 h 1576"/>
                <a:gd name="T4" fmla="*/ 787 w 1577"/>
                <a:gd name="T5" fmla="*/ 0 h 1576"/>
                <a:gd name="T6" fmla="*/ 0 w 1577"/>
                <a:gd name="T7" fmla="*/ 789 h 1576"/>
                <a:gd name="T8" fmla="*/ 787 w 1577"/>
                <a:gd name="T9" fmla="*/ 1575 h 1576"/>
                <a:gd name="T10" fmla="*/ 1576 w 1577"/>
                <a:gd name="T11" fmla="*/ 789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1576">
                  <a:moveTo>
                    <a:pt x="1576" y="789"/>
                  </a:moveTo>
                  <a:lnTo>
                    <a:pt x="1576" y="789"/>
                  </a:lnTo>
                  <a:cubicBezTo>
                    <a:pt x="1576" y="353"/>
                    <a:pt x="1223" y="0"/>
                    <a:pt x="787" y="0"/>
                  </a:cubicBezTo>
                  <a:cubicBezTo>
                    <a:pt x="354" y="0"/>
                    <a:pt x="0" y="353"/>
                    <a:pt x="0" y="789"/>
                  </a:cubicBezTo>
                  <a:cubicBezTo>
                    <a:pt x="0" y="1225"/>
                    <a:pt x="354" y="1575"/>
                    <a:pt x="787" y="1575"/>
                  </a:cubicBezTo>
                  <a:cubicBezTo>
                    <a:pt x="1223" y="1575"/>
                    <a:pt x="1576" y="1225"/>
                    <a:pt x="1576" y="789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3" name="Freeform: Shape 60"/>
            <p:cNvSpPr/>
            <p:nvPr/>
          </p:nvSpPr>
          <p:spPr bwMode="auto">
            <a:xfrm>
              <a:off x="9311067" y="2925404"/>
              <a:ext cx="499497" cy="465006"/>
            </a:xfrm>
            <a:custGeom>
              <a:avLst/>
              <a:gdLst>
                <a:gd name="T0" fmla="*/ 1027 w 1028"/>
                <a:gd name="T1" fmla="*/ 428 h 956"/>
                <a:gd name="T2" fmla="*/ 1027 w 1028"/>
                <a:gd name="T3" fmla="*/ 428 h 956"/>
                <a:gd name="T4" fmla="*/ 599 w 1028"/>
                <a:gd name="T5" fmla="*/ 0 h 956"/>
                <a:gd name="T6" fmla="*/ 0 w 1028"/>
                <a:gd name="T7" fmla="*/ 463 h 956"/>
                <a:gd name="T8" fmla="*/ 492 w 1028"/>
                <a:gd name="T9" fmla="*/ 955 h 956"/>
                <a:gd name="T10" fmla="*/ 1027 w 1028"/>
                <a:gd name="T11" fmla="*/ 42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8" h="956">
                  <a:moveTo>
                    <a:pt x="1027" y="428"/>
                  </a:moveTo>
                  <a:lnTo>
                    <a:pt x="1027" y="428"/>
                  </a:lnTo>
                  <a:cubicBezTo>
                    <a:pt x="599" y="0"/>
                    <a:pt x="599" y="0"/>
                    <a:pt x="599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492" y="955"/>
                    <a:pt x="492" y="955"/>
                    <a:pt x="492" y="955"/>
                  </a:cubicBezTo>
                  <a:cubicBezTo>
                    <a:pt x="749" y="880"/>
                    <a:pt x="950" y="682"/>
                    <a:pt x="1027" y="4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4" name="Freeform: Shape 61"/>
            <p:cNvSpPr/>
            <p:nvPr/>
          </p:nvSpPr>
          <p:spPr bwMode="auto">
            <a:xfrm>
              <a:off x="9257242" y="2834987"/>
              <a:ext cx="370317" cy="370282"/>
            </a:xfrm>
            <a:custGeom>
              <a:avLst/>
              <a:gdLst>
                <a:gd name="T0" fmla="*/ 763 w 764"/>
                <a:gd name="T1" fmla="*/ 383 h 764"/>
                <a:gd name="T2" fmla="*/ 763 w 764"/>
                <a:gd name="T3" fmla="*/ 383 h 764"/>
                <a:gd name="T4" fmla="*/ 380 w 764"/>
                <a:gd name="T5" fmla="*/ 0 h 764"/>
                <a:gd name="T6" fmla="*/ 0 w 764"/>
                <a:gd name="T7" fmla="*/ 383 h 764"/>
                <a:gd name="T8" fmla="*/ 380 w 764"/>
                <a:gd name="T9" fmla="*/ 763 h 764"/>
                <a:gd name="T10" fmla="*/ 763 w 764"/>
                <a:gd name="T11" fmla="*/ 38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4" h="764">
                  <a:moveTo>
                    <a:pt x="763" y="383"/>
                  </a:moveTo>
                  <a:lnTo>
                    <a:pt x="763" y="383"/>
                  </a:lnTo>
                  <a:cubicBezTo>
                    <a:pt x="763" y="171"/>
                    <a:pt x="591" y="0"/>
                    <a:pt x="380" y="0"/>
                  </a:cubicBezTo>
                  <a:cubicBezTo>
                    <a:pt x="171" y="0"/>
                    <a:pt x="0" y="171"/>
                    <a:pt x="0" y="383"/>
                  </a:cubicBezTo>
                  <a:cubicBezTo>
                    <a:pt x="0" y="592"/>
                    <a:pt x="171" y="763"/>
                    <a:pt x="380" y="763"/>
                  </a:cubicBezTo>
                  <a:cubicBezTo>
                    <a:pt x="591" y="763"/>
                    <a:pt x="763" y="592"/>
                    <a:pt x="763" y="38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5" name="Freeform: Shape 62"/>
            <p:cNvSpPr/>
            <p:nvPr/>
          </p:nvSpPr>
          <p:spPr bwMode="auto">
            <a:xfrm>
              <a:off x="9362740" y="2929710"/>
              <a:ext cx="266973" cy="262642"/>
            </a:xfrm>
            <a:custGeom>
              <a:avLst/>
              <a:gdLst>
                <a:gd name="T0" fmla="*/ 549 w 550"/>
                <a:gd name="T1" fmla="*/ 190 h 544"/>
                <a:gd name="T2" fmla="*/ 549 w 550"/>
                <a:gd name="T3" fmla="*/ 190 h 544"/>
                <a:gd name="T4" fmla="*/ 524 w 550"/>
                <a:gd name="T5" fmla="*/ 61 h 544"/>
                <a:gd name="T6" fmla="*/ 450 w 550"/>
                <a:gd name="T7" fmla="*/ 0 h 544"/>
                <a:gd name="T8" fmla="*/ 0 w 550"/>
                <a:gd name="T9" fmla="*/ 230 h 544"/>
                <a:gd name="T10" fmla="*/ 310 w 550"/>
                <a:gd name="T11" fmla="*/ 543 h 544"/>
                <a:gd name="T12" fmla="*/ 549 w 550"/>
                <a:gd name="T13" fmla="*/ 19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44">
                  <a:moveTo>
                    <a:pt x="549" y="190"/>
                  </a:moveTo>
                  <a:lnTo>
                    <a:pt x="549" y="190"/>
                  </a:lnTo>
                  <a:cubicBezTo>
                    <a:pt x="549" y="144"/>
                    <a:pt x="540" y="102"/>
                    <a:pt x="524" y="6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10" y="543"/>
                    <a:pt x="310" y="543"/>
                    <a:pt x="310" y="543"/>
                  </a:cubicBezTo>
                  <a:cubicBezTo>
                    <a:pt x="450" y="487"/>
                    <a:pt x="549" y="347"/>
                    <a:pt x="549" y="19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6" name="Freeform: Shape 63"/>
            <p:cNvSpPr/>
            <p:nvPr/>
          </p:nvSpPr>
          <p:spPr bwMode="auto">
            <a:xfrm>
              <a:off x="10228247" y="1784417"/>
              <a:ext cx="372470" cy="361672"/>
            </a:xfrm>
            <a:custGeom>
              <a:avLst/>
              <a:gdLst>
                <a:gd name="T0" fmla="*/ 433 w 768"/>
                <a:gd name="T1" fmla="*/ 0 h 747"/>
                <a:gd name="T2" fmla="*/ 468 w 768"/>
                <a:gd name="T3" fmla="*/ 289 h 747"/>
                <a:gd name="T4" fmla="*/ 767 w 768"/>
                <a:gd name="T5" fmla="*/ 310 h 747"/>
                <a:gd name="T6" fmla="*/ 337 w 768"/>
                <a:gd name="T7" fmla="*/ 746 h 747"/>
                <a:gd name="T8" fmla="*/ 72 w 768"/>
                <a:gd name="T9" fmla="*/ 685 h 747"/>
                <a:gd name="T10" fmla="*/ 0 w 768"/>
                <a:gd name="T11" fmla="*/ 436 h 747"/>
                <a:gd name="T12" fmla="*/ 433 w 768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47">
                  <a:moveTo>
                    <a:pt x="433" y="0"/>
                  </a:moveTo>
                  <a:lnTo>
                    <a:pt x="468" y="289"/>
                  </a:lnTo>
                  <a:lnTo>
                    <a:pt x="767" y="310"/>
                  </a:lnTo>
                  <a:lnTo>
                    <a:pt x="337" y="746"/>
                  </a:lnTo>
                  <a:lnTo>
                    <a:pt x="72" y="685"/>
                  </a:lnTo>
                  <a:lnTo>
                    <a:pt x="0" y="436"/>
                  </a:lnTo>
                  <a:lnTo>
                    <a:pt x="433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7" name="Freeform: Shape 64"/>
            <p:cNvSpPr/>
            <p:nvPr/>
          </p:nvSpPr>
          <p:spPr bwMode="auto">
            <a:xfrm>
              <a:off x="10264848" y="1926502"/>
              <a:ext cx="338022" cy="221739"/>
            </a:xfrm>
            <a:custGeom>
              <a:avLst/>
              <a:gdLst>
                <a:gd name="T0" fmla="*/ 0 w 696"/>
                <a:gd name="T1" fmla="*/ 396 h 458"/>
                <a:gd name="T2" fmla="*/ 265 w 696"/>
                <a:gd name="T3" fmla="*/ 457 h 458"/>
                <a:gd name="T4" fmla="*/ 695 w 696"/>
                <a:gd name="T5" fmla="*/ 21 h 458"/>
                <a:gd name="T6" fmla="*/ 396 w 696"/>
                <a:gd name="T7" fmla="*/ 0 h 458"/>
                <a:gd name="T8" fmla="*/ 0 w 696"/>
                <a:gd name="T9" fmla="*/ 39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458">
                  <a:moveTo>
                    <a:pt x="0" y="396"/>
                  </a:moveTo>
                  <a:lnTo>
                    <a:pt x="265" y="457"/>
                  </a:lnTo>
                  <a:lnTo>
                    <a:pt x="695" y="21"/>
                  </a:lnTo>
                  <a:lnTo>
                    <a:pt x="396" y="0"/>
                  </a:lnTo>
                  <a:lnTo>
                    <a:pt x="0" y="396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8" name="Freeform: Shape 65"/>
            <p:cNvSpPr/>
            <p:nvPr/>
          </p:nvSpPr>
          <p:spPr bwMode="auto">
            <a:xfrm>
              <a:off x="9442401" y="1904975"/>
              <a:ext cx="1039901" cy="1076403"/>
            </a:xfrm>
            <a:custGeom>
              <a:avLst/>
              <a:gdLst>
                <a:gd name="T0" fmla="*/ 91 w 2131"/>
                <a:gd name="T1" fmla="*/ 2209 h 2210"/>
                <a:gd name="T2" fmla="*/ 0 w 2131"/>
                <a:gd name="T3" fmla="*/ 2129 h 2210"/>
                <a:gd name="T4" fmla="*/ 2036 w 2131"/>
                <a:gd name="T5" fmla="*/ 0 h 2210"/>
                <a:gd name="T6" fmla="*/ 2130 w 2131"/>
                <a:gd name="T7" fmla="*/ 82 h 2210"/>
                <a:gd name="T8" fmla="*/ 91 w 2131"/>
                <a:gd name="T9" fmla="*/ 220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1" h="2210">
                  <a:moveTo>
                    <a:pt x="91" y="2209"/>
                  </a:moveTo>
                  <a:lnTo>
                    <a:pt x="0" y="2129"/>
                  </a:lnTo>
                  <a:lnTo>
                    <a:pt x="2036" y="0"/>
                  </a:lnTo>
                  <a:lnTo>
                    <a:pt x="2130" y="82"/>
                  </a:lnTo>
                  <a:lnTo>
                    <a:pt x="91" y="220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9" name="Freeform: Shape 66"/>
            <p:cNvSpPr/>
            <p:nvPr/>
          </p:nvSpPr>
          <p:spPr bwMode="auto">
            <a:xfrm>
              <a:off x="9369199" y="2776861"/>
              <a:ext cx="312186" cy="275559"/>
            </a:xfrm>
            <a:custGeom>
              <a:avLst/>
              <a:gdLst>
                <a:gd name="T0" fmla="*/ 0 w 642"/>
                <a:gd name="T1" fmla="*/ 567 h 568"/>
                <a:gd name="T2" fmla="*/ 299 w 642"/>
                <a:gd name="T3" fmla="*/ 0 h 568"/>
                <a:gd name="T4" fmla="*/ 374 w 642"/>
                <a:gd name="T5" fmla="*/ 195 h 568"/>
                <a:gd name="T6" fmla="*/ 641 w 642"/>
                <a:gd name="T7" fmla="*/ 252 h 568"/>
                <a:gd name="T8" fmla="*/ 0 w 642"/>
                <a:gd name="T9" fmla="*/ 56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568">
                  <a:moveTo>
                    <a:pt x="0" y="567"/>
                  </a:moveTo>
                  <a:lnTo>
                    <a:pt x="299" y="0"/>
                  </a:lnTo>
                  <a:lnTo>
                    <a:pt x="374" y="195"/>
                  </a:lnTo>
                  <a:lnTo>
                    <a:pt x="641" y="252"/>
                  </a:lnTo>
                  <a:lnTo>
                    <a:pt x="0" y="56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grpSp>
          <p:nvGrpSpPr>
            <p:cNvPr id="70" name="Group 67"/>
            <p:cNvGrpSpPr/>
            <p:nvPr/>
          </p:nvGrpSpPr>
          <p:grpSpPr>
            <a:xfrm>
              <a:off x="9712194" y="3674563"/>
              <a:ext cx="299269" cy="305699"/>
              <a:chOff x="17545661" y="8480347"/>
              <a:chExt cx="588159" cy="600797"/>
            </a:xfrm>
            <a:solidFill>
              <a:schemeClr val="accent3"/>
            </a:solidFill>
          </p:grpSpPr>
          <p:sp>
            <p:nvSpPr>
              <p:cNvPr id="71" name="Freeform: Shape 6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943007" y="1661285"/>
            <a:ext cx="2180453" cy="934299"/>
            <a:chOff x="943007" y="1661285"/>
            <a:chExt cx="2180453" cy="934299"/>
          </a:xfrm>
        </p:grpSpPr>
        <p:sp>
          <p:nvSpPr>
            <p:cNvPr id="11" name="Rectangle 87"/>
            <p:cNvSpPr/>
            <p:nvPr/>
          </p:nvSpPr>
          <p:spPr>
            <a:xfrm>
              <a:off x="943007" y="2443063"/>
              <a:ext cx="2180453" cy="152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TextBox 93"/>
            <p:cNvSpPr txBox="1"/>
            <p:nvPr/>
          </p:nvSpPr>
          <p:spPr>
            <a:xfrm>
              <a:off x="1685421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01" name="千图PPT彼岸天：ID 8661124库_组合 100"/>
          <p:cNvGrpSpPr/>
          <p:nvPr>
            <p:custDataLst>
              <p:tags r:id="rId3"/>
            </p:custDataLst>
          </p:nvPr>
        </p:nvGrpSpPr>
        <p:grpSpPr>
          <a:xfrm>
            <a:off x="3459774" y="1661285"/>
            <a:ext cx="2180453" cy="934299"/>
            <a:chOff x="3459774" y="1661285"/>
            <a:chExt cx="2180453" cy="934299"/>
          </a:xfrm>
        </p:grpSpPr>
        <p:sp>
          <p:nvSpPr>
            <p:cNvPr id="8" name="Rectangle 81"/>
            <p:cNvSpPr/>
            <p:nvPr/>
          </p:nvSpPr>
          <p:spPr>
            <a:xfrm>
              <a:off x="3459774" y="2443063"/>
              <a:ext cx="2180453" cy="1525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TextBox 91"/>
            <p:cNvSpPr txBox="1"/>
            <p:nvPr/>
          </p:nvSpPr>
          <p:spPr>
            <a:xfrm>
              <a:off x="4179515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02" name="千图PPT彼岸天：ID 8661124库_组合 101"/>
          <p:cNvGrpSpPr/>
          <p:nvPr>
            <p:custDataLst>
              <p:tags r:id="rId4"/>
            </p:custDataLst>
          </p:nvPr>
        </p:nvGrpSpPr>
        <p:grpSpPr>
          <a:xfrm>
            <a:off x="6012398" y="1661285"/>
            <a:ext cx="2180453" cy="934299"/>
            <a:chOff x="6012398" y="1661285"/>
            <a:chExt cx="2180453" cy="934299"/>
          </a:xfrm>
        </p:grpSpPr>
        <p:sp>
          <p:nvSpPr>
            <p:cNvPr id="9" name="Rectangle 84"/>
            <p:cNvSpPr/>
            <p:nvPr/>
          </p:nvSpPr>
          <p:spPr>
            <a:xfrm>
              <a:off x="6012398" y="2443063"/>
              <a:ext cx="2180453" cy="15252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TextBox 92"/>
            <p:cNvSpPr txBox="1"/>
            <p:nvPr/>
          </p:nvSpPr>
          <p:spPr>
            <a:xfrm>
              <a:off x="6741630" y="166128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03" name="千图PPT彼岸天：ID 8661124库_组合 102"/>
          <p:cNvGrpSpPr/>
          <p:nvPr>
            <p:custDataLst>
              <p:tags r:id="rId5"/>
            </p:custDataLst>
          </p:nvPr>
        </p:nvGrpSpPr>
        <p:grpSpPr>
          <a:xfrm>
            <a:off x="943007" y="3546525"/>
            <a:ext cx="2180453" cy="935519"/>
            <a:chOff x="943007" y="3546525"/>
            <a:chExt cx="2180453" cy="935519"/>
          </a:xfrm>
        </p:grpSpPr>
        <p:sp>
          <p:nvSpPr>
            <p:cNvPr id="7" name="Rectangle 78"/>
            <p:cNvSpPr/>
            <p:nvPr/>
          </p:nvSpPr>
          <p:spPr>
            <a:xfrm>
              <a:off x="943007" y="4329523"/>
              <a:ext cx="2180453" cy="1525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4" name="TextBox 90"/>
            <p:cNvSpPr txBox="1"/>
            <p:nvPr/>
          </p:nvSpPr>
          <p:spPr>
            <a:xfrm>
              <a:off x="1685421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04" name="千图PPT彼岸天：ID 8661124库_组合 103"/>
          <p:cNvGrpSpPr/>
          <p:nvPr>
            <p:custDataLst>
              <p:tags r:id="rId6"/>
            </p:custDataLst>
          </p:nvPr>
        </p:nvGrpSpPr>
        <p:grpSpPr>
          <a:xfrm>
            <a:off x="3459774" y="3546525"/>
            <a:ext cx="2180453" cy="935519"/>
            <a:chOff x="3459774" y="3546525"/>
            <a:chExt cx="2180453" cy="935519"/>
          </a:xfrm>
        </p:grpSpPr>
        <p:sp>
          <p:nvSpPr>
            <p:cNvPr id="5" name="Rectangle 72"/>
            <p:cNvSpPr/>
            <p:nvPr/>
          </p:nvSpPr>
          <p:spPr>
            <a:xfrm>
              <a:off x="3459774" y="4329523"/>
              <a:ext cx="2180453" cy="1525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TextBox 88"/>
            <p:cNvSpPr txBox="1"/>
            <p:nvPr/>
          </p:nvSpPr>
          <p:spPr>
            <a:xfrm>
              <a:off x="4179515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5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105" name="千图PPT彼岸天：ID 8661124库_组合 104"/>
          <p:cNvGrpSpPr/>
          <p:nvPr>
            <p:custDataLst>
              <p:tags r:id="rId7"/>
            </p:custDataLst>
          </p:nvPr>
        </p:nvGrpSpPr>
        <p:grpSpPr>
          <a:xfrm>
            <a:off x="6012398" y="3546525"/>
            <a:ext cx="2180453" cy="935519"/>
            <a:chOff x="6012398" y="3546525"/>
            <a:chExt cx="2180453" cy="935519"/>
          </a:xfrm>
        </p:grpSpPr>
        <p:sp>
          <p:nvSpPr>
            <p:cNvPr id="6" name="Rectangle 75"/>
            <p:cNvSpPr/>
            <p:nvPr/>
          </p:nvSpPr>
          <p:spPr>
            <a:xfrm>
              <a:off x="6012398" y="4329523"/>
              <a:ext cx="2180453" cy="15252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TextBox 89"/>
            <p:cNvSpPr txBox="1"/>
            <p:nvPr/>
          </p:nvSpPr>
          <p:spPr>
            <a:xfrm>
              <a:off x="6741630" y="3546525"/>
              <a:ext cx="712301" cy="923293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6</a:t>
              </a:r>
              <a:endParaRPr 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06" name="išľíďè"/>
          <p:cNvSpPr/>
          <p:nvPr/>
        </p:nvSpPr>
        <p:spPr bwMode="auto">
          <a:xfrm>
            <a:off x="775132" y="312853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7" name="iSlíďè"/>
          <p:cNvSpPr txBox="1"/>
          <p:nvPr/>
        </p:nvSpPr>
        <p:spPr bwMode="auto">
          <a:xfrm>
            <a:off x="1216223" y="27941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8" name="išľíďè"/>
          <p:cNvSpPr/>
          <p:nvPr/>
        </p:nvSpPr>
        <p:spPr bwMode="auto">
          <a:xfrm>
            <a:off x="3234252" y="311314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09" name="iSlíďè"/>
          <p:cNvSpPr txBox="1"/>
          <p:nvPr/>
        </p:nvSpPr>
        <p:spPr bwMode="auto">
          <a:xfrm>
            <a:off x="3675343" y="27787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0" name="išľíďè"/>
          <p:cNvSpPr/>
          <p:nvPr/>
        </p:nvSpPr>
        <p:spPr bwMode="auto">
          <a:xfrm>
            <a:off x="5846406" y="312853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1" name="iSlíďè"/>
          <p:cNvSpPr txBox="1"/>
          <p:nvPr/>
        </p:nvSpPr>
        <p:spPr bwMode="auto">
          <a:xfrm>
            <a:off x="6287497" y="27941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2" name="išľíďè"/>
          <p:cNvSpPr/>
          <p:nvPr/>
        </p:nvSpPr>
        <p:spPr bwMode="auto">
          <a:xfrm>
            <a:off x="799899" y="504361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3" name="iSlíďè"/>
          <p:cNvSpPr txBox="1"/>
          <p:nvPr/>
        </p:nvSpPr>
        <p:spPr bwMode="auto">
          <a:xfrm>
            <a:off x="1240990" y="470923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4" name="išľíďè"/>
          <p:cNvSpPr/>
          <p:nvPr/>
        </p:nvSpPr>
        <p:spPr bwMode="auto">
          <a:xfrm>
            <a:off x="3259019" y="502821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5" name="iSlíďè"/>
          <p:cNvSpPr txBox="1"/>
          <p:nvPr/>
        </p:nvSpPr>
        <p:spPr bwMode="auto">
          <a:xfrm>
            <a:off x="3700110" y="46938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6" name="išľíďè"/>
          <p:cNvSpPr/>
          <p:nvPr/>
        </p:nvSpPr>
        <p:spPr bwMode="auto">
          <a:xfrm>
            <a:off x="5871173" y="504361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7" name="iSlíďè"/>
          <p:cNvSpPr txBox="1"/>
          <p:nvPr/>
        </p:nvSpPr>
        <p:spPr bwMode="auto">
          <a:xfrm>
            <a:off x="6312264" y="470923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/>
          <p:cNvGrpSpPr/>
          <p:nvPr/>
        </p:nvGrpSpPr>
        <p:grpSpPr>
          <a:xfrm>
            <a:off x="5063869" y="1218990"/>
            <a:ext cx="4043492" cy="2205291"/>
            <a:chOff x="4881345" y="2060620"/>
            <a:chExt cx="4043713" cy="2205412"/>
          </a:xfrm>
          <a:solidFill>
            <a:schemeClr val="accent1"/>
          </a:solidFill>
        </p:grpSpPr>
        <p:sp>
          <p:nvSpPr>
            <p:cNvPr id="24" name="Isosceles Triangle 5"/>
            <p:cNvSpPr/>
            <p:nvPr/>
          </p:nvSpPr>
          <p:spPr>
            <a:xfrm>
              <a:off x="4881345" y="2060620"/>
              <a:ext cx="4043713" cy="22054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25" name="TextBox 7"/>
            <p:cNvSpPr txBox="1"/>
            <p:nvPr/>
          </p:nvSpPr>
          <p:spPr>
            <a:xfrm>
              <a:off x="6536734" y="2994681"/>
              <a:ext cx="732933" cy="55941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303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4.2</a:t>
              </a:r>
              <a:endParaRPr lang="en-US" sz="303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1453635" y="1752217"/>
            <a:ext cx="3065799" cy="1672064"/>
            <a:chOff x="1270914" y="2593875"/>
            <a:chExt cx="3065966" cy="1672156"/>
          </a:xfrm>
          <a:solidFill>
            <a:schemeClr val="accent1"/>
          </a:solidFill>
        </p:grpSpPr>
        <p:sp>
          <p:nvSpPr>
            <p:cNvPr id="27" name="Isosceles Triangle 3"/>
            <p:cNvSpPr/>
            <p:nvPr/>
          </p:nvSpPr>
          <p:spPr>
            <a:xfrm>
              <a:off x="1270914" y="2593875"/>
              <a:ext cx="3065966" cy="16721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28" name="TextBox 8"/>
            <p:cNvSpPr txBox="1"/>
            <p:nvPr/>
          </p:nvSpPr>
          <p:spPr>
            <a:xfrm>
              <a:off x="2391349" y="3337619"/>
              <a:ext cx="732933" cy="55941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303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4.0</a:t>
              </a:r>
              <a:endParaRPr lang="en-US" sz="303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8235564" y="2193697"/>
            <a:ext cx="2256323" cy="1230583"/>
            <a:chOff x="8053215" y="3035381"/>
            <a:chExt cx="2256447" cy="1230650"/>
          </a:xfrm>
          <a:solidFill>
            <a:schemeClr val="accent2"/>
          </a:solidFill>
        </p:grpSpPr>
        <p:sp>
          <p:nvSpPr>
            <p:cNvPr id="30" name="Isosceles Triangle 6"/>
            <p:cNvSpPr/>
            <p:nvPr/>
          </p:nvSpPr>
          <p:spPr>
            <a:xfrm>
              <a:off x="8053215" y="3035381"/>
              <a:ext cx="2256447" cy="1230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31" name="TextBox 9"/>
            <p:cNvSpPr txBox="1"/>
            <p:nvPr/>
          </p:nvSpPr>
          <p:spPr>
            <a:xfrm>
              <a:off x="8916767" y="3511604"/>
              <a:ext cx="529341" cy="3841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89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3.6</a:t>
              </a:r>
              <a:endParaRPr lang="en-US" sz="189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3679340" y="2204963"/>
            <a:ext cx="2235667" cy="1219316"/>
            <a:chOff x="3496741" y="3046647"/>
            <a:chExt cx="2235790" cy="1219384"/>
          </a:xfrm>
          <a:solidFill>
            <a:schemeClr val="accent2"/>
          </a:solidFill>
        </p:grpSpPr>
        <p:sp>
          <p:nvSpPr>
            <p:cNvPr id="33" name="Isosceles Triangle 4"/>
            <p:cNvSpPr/>
            <p:nvPr/>
          </p:nvSpPr>
          <p:spPr>
            <a:xfrm>
              <a:off x="3496741" y="3046647"/>
              <a:ext cx="2235790" cy="121938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81347" tIns="412096" rIns="481347" bIns="412096" numCol="1" spcCol="1270" anchor="ctr" anchorCtr="0">
              <a:noAutofit/>
            </a:bodyPr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</a:pPr>
              <a:endParaRPr lang="en-US" sz="4170"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4349966" y="3429952"/>
              <a:ext cx="529341" cy="3841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89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字魂59号-创粗黑" panose="00000500000000000000" pitchFamily="2" charset="-122"/>
                  <a:cs typeface="Arial" panose="020B0604020202020204" pitchFamily="34" charset="0"/>
                  <a:sym typeface="字魂59号-创粗黑" panose="00000500000000000000" pitchFamily="2" charset="-122"/>
                </a:rPr>
                <a:t>3.5</a:t>
              </a:r>
              <a:endParaRPr lang="en-US" sz="189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  <a:sym typeface="字魂59号-创粗黑" panose="00000500000000000000" pitchFamily="2" charset="-122"/>
              </a:endParaRPr>
            </a:p>
          </p:txBody>
        </p:sp>
      </p:grpSp>
      <p:cxnSp>
        <p:nvCxnSpPr>
          <p:cNvPr id="39" name="Straight Connector 15"/>
          <p:cNvCxnSpPr/>
          <p:nvPr/>
        </p:nvCxnSpPr>
        <p:spPr>
          <a:xfrm>
            <a:off x="-29645" y="3747551"/>
            <a:ext cx="12191331" cy="0"/>
          </a:xfrm>
          <a:prstGeom prst="line">
            <a:avLst/>
          </a:prstGeom>
          <a:ln w="9525">
            <a:solidFill>
              <a:srgbClr val="725A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37" y="4588480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357" y="4588480"/>
            <a:ext cx="548609" cy="54860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52" y="4588480"/>
            <a:ext cx="548609" cy="548609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6" name="išľíďè"/>
          <p:cNvSpPr/>
          <p:nvPr/>
        </p:nvSpPr>
        <p:spPr bwMode="auto">
          <a:xfrm>
            <a:off x="1849321" y="472736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9" name="iSlíďè"/>
          <p:cNvSpPr txBox="1"/>
          <p:nvPr/>
        </p:nvSpPr>
        <p:spPr bwMode="auto">
          <a:xfrm>
            <a:off x="1853497" y="441288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2" name="išľíďè"/>
          <p:cNvSpPr/>
          <p:nvPr/>
        </p:nvSpPr>
        <p:spPr bwMode="auto">
          <a:xfrm>
            <a:off x="5284935" y="472736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5" name="iSlíďè"/>
          <p:cNvSpPr txBox="1"/>
          <p:nvPr/>
        </p:nvSpPr>
        <p:spPr bwMode="auto">
          <a:xfrm>
            <a:off x="5289111" y="441288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6" name="išľíďè"/>
          <p:cNvSpPr/>
          <p:nvPr/>
        </p:nvSpPr>
        <p:spPr bwMode="auto">
          <a:xfrm>
            <a:off x="8748651" y="472736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输入替换内容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7" name="iSlíďè"/>
          <p:cNvSpPr txBox="1"/>
          <p:nvPr/>
        </p:nvSpPr>
        <p:spPr bwMode="auto">
          <a:xfrm>
            <a:off x="8752827" y="441288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2" grpId="0"/>
      <p:bldP spid="35" grpId="0"/>
      <p:bldP spid="36" grpId="0"/>
      <p:bldP spid="37" grpId="0"/>
    </p:bldLst>
  </p:timing>
</p:sld>
</file>

<file path=ppt/tags/tag1.xml><?xml version="1.0" encoding="utf-8"?>
<p:tagLst xmlns:p="http://schemas.openxmlformats.org/presentationml/2006/main">
  <p:tag name="MH" val="20150816225314"/>
  <p:tag name="MH_LIBRARY" val="GRAPHIC"/>
  <p:tag name="MH_TYPE" val="Text"/>
  <p:tag name="MH_ORDER" val="1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MH" val="20150816225314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MH" val="20150816225314"/>
  <p:tag name="MH_LIBRARY" val="GRAPHIC"/>
  <p:tag name="MH_TYPE" val="Text"/>
  <p:tag name="MH_ORDER" val="1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MH" val="20150816225314"/>
  <p:tag name="MH_LIBRARY" val="GRAPHIC"/>
  <p:tag name="MH_TYPE" val="SubTitle"/>
  <p:tag name="MH_ORDER" val="1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MH" val="20150816225314"/>
  <p:tag name="MH_LIBRARY" val="GRAPHIC"/>
  <p:tag name="MH_TYPE" val="Text"/>
  <p:tag name="MH_ORDER" val="1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ISPRING_PRESENTATION_TITLE" val="120"/>
</p:tagLst>
</file>

<file path=ppt/tags/tag6.xml><?xml version="1.0" encoding="utf-8"?>
<p:tagLst xmlns:p="http://schemas.openxmlformats.org/presentationml/2006/main">
  <p:tag name="MH" val="20150816225314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50816225314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50816225314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千图网海量PPT模板www.58pic.com ​​">
  <a:themeElements>
    <a:clrScheme name="自定义 96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4B41"/>
      </a:accent1>
      <a:accent2>
        <a:srgbClr val="5CA88F"/>
      </a:accent2>
      <a:accent3>
        <a:srgbClr val="254B41"/>
      </a:accent3>
      <a:accent4>
        <a:srgbClr val="5CA88F"/>
      </a:accent4>
      <a:accent5>
        <a:srgbClr val="254B41"/>
      </a:accent5>
      <a:accent6>
        <a:srgbClr val="5CA88F"/>
      </a:accent6>
      <a:hlink>
        <a:srgbClr val="254B41"/>
      </a:hlink>
      <a:folHlink>
        <a:srgbClr val="5CA88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2762</Words>
  <Application>WPS 演示</Application>
  <PresentationFormat>宽屏</PresentationFormat>
  <Paragraphs>476</Paragraphs>
  <Slides>24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3" baseType="lpstr">
      <vt:lpstr>Arial</vt:lpstr>
      <vt:lpstr>宋体</vt:lpstr>
      <vt:lpstr>Wingdings</vt:lpstr>
      <vt:lpstr>Noto Sans S Chinese Regular</vt:lpstr>
      <vt:lpstr>字魂59号-创粗黑</vt:lpstr>
      <vt:lpstr>黑体</vt:lpstr>
      <vt:lpstr>微软雅黑</vt:lpstr>
      <vt:lpstr>Calibri</vt:lpstr>
      <vt:lpstr>Noto Sans S Chinese Thin</vt:lpstr>
      <vt:lpstr>FontAwesome</vt:lpstr>
      <vt:lpstr>Menk Amglang Tig</vt:lpstr>
      <vt:lpstr>Noto Sans S Chinese Light</vt:lpstr>
      <vt:lpstr>Arial</vt:lpstr>
      <vt:lpstr>Hiragino Sans GB W3</vt:lpstr>
      <vt:lpstr>等线</vt:lpstr>
      <vt:lpstr>Arial Unicode MS</vt:lpstr>
      <vt:lpstr>等线 Light</vt:lpstr>
      <vt:lpstr>League Gothic Regular</vt:lpstr>
      <vt:lpstr>Lato Regular</vt:lpstr>
      <vt:lpstr>Montserrat</vt:lpstr>
      <vt:lpstr>Lato</vt:lpstr>
      <vt:lpstr>Open Sans Light</vt:lpstr>
      <vt:lpstr>Open Sans</vt:lpstr>
      <vt:lpstr>Open Sans</vt:lpstr>
      <vt:lpstr>Lato Light</vt:lpstr>
      <vt:lpstr>Arial Narrow</vt:lpstr>
      <vt:lpstr>Arial Unicode MS</vt:lpstr>
      <vt:lpstr>Segoe Print</vt:lpstr>
      <vt:lpstr>千图网海量PPT模板www.58pic.com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120</dc:title>
  <dc:creator>asus</dc:creator>
  <cp:lastModifiedBy>铭</cp:lastModifiedBy>
  <cp:revision>53</cp:revision>
  <dcterms:created xsi:type="dcterms:W3CDTF">2018-04-10T04:31:00Z</dcterms:created>
  <dcterms:modified xsi:type="dcterms:W3CDTF">2022-01-06T02:49:59Z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74B992E137644FF583BF6D811978391F</vt:lpwstr>
  </property>
  <property fmtid="{D5CDD505-2E9C-101B-9397-08002B2CF9AE}" pid="3" name="KSOProductBuildVer">
    <vt:lpwstr>2052-11.1.0.11194</vt:lpwstr>
  </property>
</Properties>
</file>